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71" saveSubsetFonts="1">
  <p:sldMasterIdLst>
    <p:sldMasterId id="2147483648" r:id="rId1"/>
  </p:sldMasterIdLst>
  <p:notesMasterIdLst>
    <p:notesMasterId r:id="rId73"/>
  </p:notesMasterIdLst>
  <p:sldIdLst>
    <p:sldId id="257" r:id="rId2"/>
    <p:sldId id="351" r:id="rId3"/>
    <p:sldId id="354" r:id="rId4"/>
    <p:sldId id="356" r:id="rId5"/>
    <p:sldId id="355" r:id="rId6"/>
    <p:sldId id="357" r:id="rId7"/>
    <p:sldId id="256" r:id="rId8"/>
    <p:sldId id="269" r:id="rId9"/>
    <p:sldId id="259" r:id="rId10"/>
    <p:sldId id="261" r:id="rId11"/>
    <p:sldId id="262" r:id="rId12"/>
    <p:sldId id="263" r:id="rId13"/>
    <p:sldId id="274" r:id="rId14"/>
    <p:sldId id="275" r:id="rId15"/>
    <p:sldId id="276" r:id="rId16"/>
    <p:sldId id="277" r:id="rId17"/>
    <p:sldId id="278" r:id="rId18"/>
    <p:sldId id="341" r:id="rId19"/>
    <p:sldId id="343" r:id="rId20"/>
    <p:sldId id="344" r:id="rId21"/>
    <p:sldId id="352" r:id="rId22"/>
    <p:sldId id="265" r:id="rId23"/>
    <p:sldId id="267" r:id="rId24"/>
    <p:sldId id="279" r:id="rId25"/>
    <p:sldId id="280" r:id="rId26"/>
    <p:sldId id="281" r:id="rId27"/>
    <p:sldId id="282" r:id="rId28"/>
    <p:sldId id="283" r:id="rId29"/>
    <p:sldId id="339" r:id="rId30"/>
    <p:sldId id="304" r:id="rId31"/>
    <p:sldId id="305" r:id="rId32"/>
    <p:sldId id="306" r:id="rId33"/>
    <p:sldId id="307" r:id="rId34"/>
    <p:sldId id="294" r:id="rId35"/>
    <p:sldId id="295" r:id="rId36"/>
    <p:sldId id="296" r:id="rId37"/>
    <p:sldId id="297" r:id="rId38"/>
    <p:sldId id="298" r:id="rId39"/>
    <p:sldId id="310" r:id="rId40"/>
    <p:sldId id="345" r:id="rId41"/>
    <p:sldId id="346" r:id="rId42"/>
    <p:sldId id="347" r:id="rId43"/>
    <p:sldId id="348" r:id="rId44"/>
    <p:sldId id="349" r:id="rId45"/>
    <p:sldId id="350" r:id="rId46"/>
    <p:sldId id="299" r:id="rId47"/>
    <p:sldId id="300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30" r:id="rId65"/>
    <p:sldId id="331" r:id="rId66"/>
    <p:sldId id="332" r:id="rId67"/>
    <p:sldId id="333" r:id="rId68"/>
    <p:sldId id="334" r:id="rId69"/>
    <p:sldId id="335" r:id="rId70"/>
    <p:sldId id="338" r:id="rId71"/>
    <p:sldId id="340" r:id="rId72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FF0000"/>
    <a:srgbClr val="A50021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25.wmf"/><Relationship Id="rId1" Type="http://schemas.openxmlformats.org/officeDocument/2006/relationships/image" Target="../media/image50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70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12" Type="http://schemas.openxmlformats.org/officeDocument/2006/relationships/image" Target="../media/image69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13.wmf"/><Relationship Id="rId1" Type="http://schemas.openxmlformats.org/officeDocument/2006/relationships/image" Target="../media/image75.wmf"/><Relationship Id="rId4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115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12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11" Type="http://schemas.openxmlformats.org/officeDocument/2006/relationships/image" Target="../media/image113.wmf"/><Relationship Id="rId5" Type="http://schemas.openxmlformats.org/officeDocument/2006/relationships/image" Target="../media/image107.wmf"/><Relationship Id="rId10" Type="http://schemas.openxmlformats.org/officeDocument/2006/relationships/image" Target="../media/image112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93.wmf"/><Relationship Id="rId1" Type="http://schemas.openxmlformats.org/officeDocument/2006/relationships/image" Target="../media/image121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24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7" Type="http://schemas.openxmlformats.org/officeDocument/2006/relationships/image" Target="../media/image137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10" Type="http://schemas.openxmlformats.org/officeDocument/2006/relationships/image" Target="../media/image151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image" Target="../media/image154.wmf"/><Relationship Id="rId7" Type="http://schemas.openxmlformats.org/officeDocument/2006/relationships/image" Target="../media/image158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55.wmf"/><Relationship Id="rId9" Type="http://schemas.openxmlformats.org/officeDocument/2006/relationships/image" Target="../media/image160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53.wmf"/><Relationship Id="rId4" Type="http://schemas.openxmlformats.org/officeDocument/2006/relationships/image" Target="../media/image16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87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3.wmf"/><Relationship Id="rId4" Type="http://schemas.openxmlformats.org/officeDocument/2006/relationships/image" Target="../media/image16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7.wmf"/><Relationship Id="rId4" Type="http://schemas.openxmlformats.org/officeDocument/2006/relationships/image" Target="../media/image17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175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4" Type="http://schemas.openxmlformats.org/officeDocument/2006/relationships/image" Target="../media/image18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wmf"/><Relationship Id="rId2" Type="http://schemas.openxmlformats.org/officeDocument/2006/relationships/image" Target="../media/image199.wmf"/><Relationship Id="rId1" Type="http://schemas.openxmlformats.org/officeDocument/2006/relationships/image" Target="../media/image198.wmf"/><Relationship Id="rId4" Type="http://schemas.openxmlformats.org/officeDocument/2006/relationships/image" Target="../media/image201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wmf"/><Relationship Id="rId2" Type="http://schemas.openxmlformats.org/officeDocument/2006/relationships/image" Target="../media/image213.wmf"/><Relationship Id="rId1" Type="http://schemas.openxmlformats.org/officeDocument/2006/relationships/image" Target="../media/image212.wmf"/><Relationship Id="rId5" Type="http://schemas.openxmlformats.org/officeDocument/2006/relationships/image" Target="../media/image216.wmf"/><Relationship Id="rId4" Type="http://schemas.openxmlformats.org/officeDocument/2006/relationships/image" Target="../media/image215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wmf"/><Relationship Id="rId2" Type="http://schemas.openxmlformats.org/officeDocument/2006/relationships/image" Target="../media/image222.wmf"/><Relationship Id="rId1" Type="http://schemas.openxmlformats.org/officeDocument/2006/relationships/image" Target="../media/image221.wmf"/><Relationship Id="rId4" Type="http://schemas.openxmlformats.org/officeDocument/2006/relationships/image" Target="../media/image224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5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wmf"/><Relationship Id="rId2" Type="http://schemas.openxmlformats.org/officeDocument/2006/relationships/image" Target="../media/image227.wmf"/><Relationship Id="rId1" Type="http://schemas.openxmlformats.org/officeDocument/2006/relationships/image" Target="../media/image175.wmf"/><Relationship Id="rId5" Type="http://schemas.openxmlformats.org/officeDocument/2006/relationships/image" Target="../media/image230.wmf"/><Relationship Id="rId4" Type="http://schemas.openxmlformats.org/officeDocument/2006/relationships/image" Target="../media/image229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" Type="http://schemas.openxmlformats.org/officeDocument/2006/relationships/image" Target="../media/image181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4" Type="http://schemas.openxmlformats.org/officeDocument/2006/relationships/image" Target="../media/image234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4" Type="http://schemas.openxmlformats.org/officeDocument/2006/relationships/image" Target="../media/image238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wmf"/><Relationship Id="rId3" Type="http://schemas.openxmlformats.org/officeDocument/2006/relationships/image" Target="../media/image241.wmf"/><Relationship Id="rId7" Type="http://schemas.openxmlformats.org/officeDocument/2006/relationships/image" Target="../media/image245.wmf"/><Relationship Id="rId2" Type="http://schemas.openxmlformats.org/officeDocument/2006/relationships/image" Target="../media/image240.wmf"/><Relationship Id="rId1" Type="http://schemas.openxmlformats.org/officeDocument/2006/relationships/image" Target="../media/image239.wmf"/><Relationship Id="rId6" Type="http://schemas.openxmlformats.org/officeDocument/2006/relationships/image" Target="../media/image244.wmf"/><Relationship Id="rId5" Type="http://schemas.openxmlformats.org/officeDocument/2006/relationships/image" Target="../media/image243.wmf"/><Relationship Id="rId4" Type="http://schemas.openxmlformats.org/officeDocument/2006/relationships/image" Target="../media/image242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7" Type="http://schemas.openxmlformats.org/officeDocument/2006/relationships/image" Target="../media/image254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Relationship Id="rId6" Type="http://schemas.openxmlformats.org/officeDocument/2006/relationships/image" Target="../media/image253.wmf"/><Relationship Id="rId5" Type="http://schemas.openxmlformats.org/officeDocument/2006/relationships/image" Target="../media/image252.wmf"/><Relationship Id="rId4" Type="http://schemas.openxmlformats.org/officeDocument/2006/relationships/image" Target="../media/image25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4" Type="http://schemas.openxmlformats.org/officeDocument/2006/relationships/image" Target="../media/image258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259.wmf"/><Relationship Id="rId1" Type="http://schemas.openxmlformats.org/officeDocument/2006/relationships/image" Target="../media/image1.wmf"/><Relationship Id="rId4" Type="http://schemas.openxmlformats.org/officeDocument/2006/relationships/image" Target="../media/image26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B1E3A2A-9C7B-4DBB-8CB9-E8EA70A0BD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B0BB6E6-9180-4E39-9FE0-C7AA52250AF5}" type="slidenum">
              <a:rPr lang="en-US" altLang="zh-TW" smtClean="0"/>
              <a:pPr>
                <a:spcBef>
                  <a:spcPct val="0"/>
                </a:spcBef>
              </a:pPr>
              <a:t>276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CE875-DE4D-4398-9302-0598219A73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994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2F46-9E1B-4243-A809-02C0DD5B42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49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F2BB-2DFF-4947-B1A3-0AA38F9B71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563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BDD7-7E8A-47BD-A780-899B215585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063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D089E-C4F9-4EA4-9C73-E094D80BDF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452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AA6B-0577-4E65-87DB-CF37852265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787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E2E3F-E318-45EE-864F-2E2F2AF373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732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1786D-EDCC-444E-89D1-D14C92D3F7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491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8A1D-FBE5-4BA5-AEA2-8A779F4623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74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5DA7A-9F6F-4D59-B565-99B586F575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973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64AF-1463-4E4F-9F68-0AD6E0CF31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73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188913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3333FF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598D2D9-C74E-4F2D-9C2B-0599E39C3A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2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65.wmf"/><Relationship Id="rId26" Type="http://schemas.openxmlformats.org/officeDocument/2006/relationships/image" Target="../media/image69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68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70.wmf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Relationship Id="rId27" Type="http://schemas.openxmlformats.org/officeDocument/2006/relationships/oleObject" Target="../embeddings/oleObject7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7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7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1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8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8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8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8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99.bin"/><Relationship Id="rId4" Type="http://schemas.openxmlformats.org/officeDocument/2006/relationships/image" Target="../media/image8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99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0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110.wmf"/><Relationship Id="rId26" Type="http://schemas.openxmlformats.org/officeDocument/2006/relationships/image" Target="../media/image114.wmf"/><Relationship Id="rId3" Type="http://schemas.openxmlformats.org/officeDocument/2006/relationships/oleObject" Target="../embeddings/oleObject113.bin"/><Relationship Id="rId21" Type="http://schemas.openxmlformats.org/officeDocument/2006/relationships/oleObject" Target="../embeddings/oleObject122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120.bin"/><Relationship Id="rId25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.wmf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17.bin"/><Relationship Id="rId24" Type="http://schemas.openxmlformats.org/officeDocument/2006/relationships/image" Target="../media/image113.wmf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23" Type="http://schemas.openxmlformats.org/officeDocument/2006/relationships/oleObject" Target="../embeddings/oleObject123.bin"/><Relationship Id="rId28" Type="http://schemas.openxmlformats.org/officeDocument/2006/relationships/image" Target="../media/image115.wmf"/><Relationship Id="rId10" Type="http://schemas.openxmlformats.org/officeDocument/2006/relationships/image" Target="../media/image106.wmf"/><Relationship Id="rId19" Type="http://schemas.openxmlformats.org/officeDocument/2006/relationships/oleObject" Target="../embeddings/oleObject121.bin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08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1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2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23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13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5" Type="http://schemas.openxmlformats.org/officeDocument/2006/relationships/oleObject" Target="../embeddings/oleObject135.bin"/><Relationship Id="rId10" Type="http://schemas.openxmlformats.org/officeDocument/2006/relationships/image" Target="../media/image128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3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47.bin"/><Relationship Id="rId3" Type="http://schemas.openxmlformats.org/officeDocument/2006/relationships/oleObject" Target="../embeddings/oleObject142.bin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7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8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13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9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5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59.bin"/><Relationship Id="rId18" Type="http://schemas.openxmlformats.org/officeDocument/2006/relationships/image" Target="../media/image149.wmf"/><Relationship Id="rId3" Type="http://schemas.openxmlformats.org/officeDocument/2006/relationships/oleObject" Target="../embeddings/oleObject154.bin"/><Relationship Id="rId21" Type="http://schemas.openxmlformats.org/officeDocument/2006/relationships/oleObject" Target="../embeddings/oleObject163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16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8.wmf"/><Relationship Id="rId20" Type="http://schemas.openxmlformats.org/officeDocument/2006/relationships/image" Target="../media/image150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60.bin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162.bin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47.wmf"/><Relationship Id="rId22" Type="http://schemas.openxmlformats.org/officeDocument/2006/relationships/image" Target="../media/image15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59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56.wmf"/><Relationship Id="rId17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8.wmf"/><Relationship Id="rId20" Type="http://schemas.openxmlformats.org/officeDocument/2006/relationships/image" Target="../media/image160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3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10" Type="http://schemas.openxmlformats.org/officeDocument/2006/relationships/image" Target="../media/image155.wmf"/><Relationship Id="rId19" Type="http://schemas.openxmlformats.org/officeDocument/2006/relationships/oleObject" Target="../embeddings/oleObject172.bin"/><Relationship Id="rId4" Type="http://schemas.openxmlformats.org/officeDocument/2006/relationships/image" Target="../media/image152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5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74.bin"/><Relationship Id="rId10" Type="http://schemas.openxmlformats.org/officeDocument/2006/relationships/image" Target="../media/image163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7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0" Type="http://schemas.openxmlformats.org/officeDocument/2006/relationships/image" Target="../media/image154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8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82.bin"/><Relationship Id="rId7" Type="http://schemas.openxmlformats.org/officeDocument/2006/relationships/oleObject" Target="../embeddings/oleObject1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86.bin"/><Relationship Id="rId5" Type="http://schemas.openxmlformats.org/officeDocument/2006/relationships/oleObject" Target="../embeddings/oleObject183.bin"/><Relationship Id="rId10" Type="http://schemas.openxmlformats.org/officeDocument/2006/relationships/image" Target="../media/image168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18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oleObject" Target="../embeddings/oleObject187.bin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188.bin"/><Relationship Id="rId10" Type="http://schemas.openxmlformats.org/officeDocument/2006/relationships/image" Target="../media/image171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9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12" Type="http://schemas.openxmlformats.org/officeDocument/2006/relationships/image" Target="../media/image1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0" Type="http://schemas.openxmlformats.org/officeDocument/2006/relationships/image" Target="../media/image173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9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1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7.bin"/><Relationship Id="rId10" Type="http://schemas.openxmlformats.org/officeDocument/2006/relationships/image" Target="../media/image17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99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206.bin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12" Type="http://schemas.openxmlformats.org/officeDocument/2006/relationships/image" Target="../media/image1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205.bin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183.wmf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204.bin"/><Relationship Id="rId14" Type="http://schemas.openxmlformats.org/officeDocument/2006/relationships/image" Target="../media/image18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6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oleObject" Target="../embeddings/oleObject212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18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1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6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08.bin"/><Relationship Id="rId15" Type="http://schemas.openxmlformats.org/officeDocument/2006/relationships/oleObject" Target="../embeddings/oleObject213.bin"/><Relationship Id="rId10" Type="http://schemas.openxmlformats.org/officeDocument/2006/relationships/image" Target="../media/image18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190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19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7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5" Type="http://schemas.openxmlformats.org/officeDocument/2006/relationships/oleObject" Target="../embeddings/oleObject220.bin"/><Relationship Id="rId10" Type="http://schemas.openxmlformats.org/officeDocument/2006/relationships/image" Target="../media/image194.wmf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196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99.wmf"/><Relationship Id="rId5" Type="http://schemas.openxmlformats.org/officeDocument/2006/relationships/oleObject" Target="../embeddings/oleObject222.bin"/><Relationship Id="rId10" Type="http://schemas.openxmlformats.org/officeDocument/2006/relationships/image" Target="../media/image201.wmf"/><Relationship Id="rId4" Type="http://schemas.openxmlformats.org/officeDocument/2006/relationships/image" Target="../media/image198.wmf"/><Relationship Id="rId9" Type="http://schemas.openxmlformats.org/officeDocument/2006/relationships/oleObject" Target="../embeddings/oleObject224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03.wmf"/><Relationship Id="rId11" Type="http://schemas.openxmlformats.org/officeDocument/2006/relationships/image" Target="../media/image206.png"/><Relationship Id="rId5" Type="http://schemas.openxmlformats.org/officeDocument/2006/relationships/oleObject" Target="../embeddings/oleObject226.bin"/><Relationship Id="rId10" Type="http://schemas.openxmlformats.org/officeDocument/2006/relationships/hyperlink" Target="http://creativecommons.org/licenses/by-nc-sa/3.0/tw/legalcode" TargetMode="External"/><Relationship Id="rId4" Type="http://schemas.openxmlformats.org/officeDocument/2006/relationships/image" Target="../media/image202.wmf"/><Relationship Id="rId9" Type="http://schemas.openxmlformats.org/officeDocument/2006/relationships/image" Target="../media/image205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oleObject" Target="../embeddings/oleObject228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2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08.wmf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9.bin"/><Relationship Id="rId10" Type="http://schemas.openxmlformats.org/officeDocument/2006/relationships/image" Target="../media/image210.wmf"/><Relationship Id="rId4" Type="http://schemas.openxmlformats.org/officeDocument/2006/relationships/image" Target="../media/image207.wmf"/><Relationship Id="rId9" Type="http://schemas.openxmlformats.org/officeDocument/2006/relationships/oleObject" Target="../embeddings/oleObject23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2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13.wmf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215.wmf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36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18.wmf"/><Relationship Id="rId5" Type="http://schemas.openxmlformats.org/officeDocument/2006/relationships/oleObject" Target="../embeddings/oleObject239.bin"/><Relationship Id="rId4" Type="http://schemas.openxmlformats.org/officeDocument/2006/relationships/image" Target="../media/image217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legalcode" TargetMode="Externa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wmf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22.wmf"/><Relationship Id="rId5" Type="http://schemas.openxmlformats.org/officeDocument/2006/relationships/oleObject" Target="../embeddings/oleObject242.bin"/><Relationship Id="rId10" Type="http://schemas.openxmlformats.org/officeDocument/2006/relationships/image" Target="../media/image224.wmf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24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5.bin"/><Relationship Id="rId7" Type="http://schemas.openxmlformats.org/officeDocument/2006/relationships/image" Target="../media/image20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hyperlink" Target="http://creativecommons.org/licenses/by-nc-sa/3.0/tw/legalcode" TargetMode="External"/><Relationship Id="rId5" Type="http://schemas.openxmlformats.org/officeDocument/2006/relationships/image" Target="../media/image226.png"/><Relationship Id="rId4" Type="http://schemas.openxmlformats.org/officeDocument/2006/relationships/image" Target="../media/image22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wmf"/><Relationship Id="rId3" Type="http://schemas.openxmlformats.org/officeDocument/2006/relationships/oleObject" Target="../embeddings/oleObject246.bin"/><Relationship Id="rId7" Type="http://schemas.openxmlformats.org/officeDocument/2006/relationships/oleObject" Target="../embeddings/oleObject248.bin"/><Relationship Id="rId12" Type="http://schemas.openxmlformats.org/officeDocument/2006/relationships/image" Target="../media/image2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27.wmf"/><Relationship Id="rId11" Type="http://schemas.openxmlformats.org/officeDocument/2006/relationships/oleObject" Target="../embeddings/oleObject250.bin"/><Relationship Id="rId5" Type="http://schemas.openxmlformats.org/officeDocument/2006/relationships/oleObject" Target="../embeddings/oleObject247.bin"/><Relationship Id="rId10" Type="http://schemas.openxmlformats.org/officeDocument/2006/relationships/image" Target="../media/image229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24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3" Type="http://schemas.openxmlformats.org/officeDocument/2006/relationships/oleObject" Target="../embeddings/oleObject251.bin"/><Relationship Id="rId7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31.wmf"/><Relationship Id="rId5" Type="http://schemas.openxmlformats.org/officeDocument/2006/relationships/oleObject" Target="../embeddings/oleObject252.bin"/><Relationship Id="rId4" Type="http://schemas.openxmlformats.org/officeDocument/2006/relationships/image" Target="../media/image181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85.wmf"/><Relationship Id="rId5" Type="http://schemas.openxmlformats.org/officeDocument/2006/relationships/oleObject" Target="../embeddings/oleObject255.bin"/><Relationship Id="rId10" Type="http://schemas.openxmlformats.org/officeDocument/2006/relationships/image" Target="../media/image234.wmf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257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wmf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259.bin"/><Relationship Id="rId10" Type="http://schemas.openxmlformats.org/officeDocument/2006/relationships/image" Target="../media/image238.wmf"/><Relationship Id="rId4" Type="http://schemas.openxmlformats.org/officeDocument/2006/relationships/image" Target="../media/image235.wmf"/><Relationship Id="rId9" Type="http://schemas.openxmlformats.org/officeDocument/2006/relationships/oleObject" Target="../embeddings/oleObject261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13" Type="http://schemas.openxmlformats.org/officeDocument/2006/relationships/oleObject" Target="../embeddings/oleObject267.bin"/><Relationship Id="rId18" Type="http://schemas.openxmlformats.org/officeDocument/2006/relationships/image" Target="../media/image246.wmf"/><Relationship Id="rId3" Type="http://schemas.openxmlformats.org/officeDocument/2006/relationships/oleObject" Target="../embeddings/oleObject262.bin"/><Relationship Id="rId7" Type="http://schemas.openxmlformats.org/officeDocument/2006/relationships/oleObject" Target="../embeddings/oleObject264.bin"/><Relationship Id="rId12" Type="http://schemas.openxmlformats.org/officeDocument/2006/relationships/image" Target="../media/image243.wmf"/><Relationship Id="rId17" Type="http://schemas.openxmlformats.org/officeDocument/2006/relationships/oleObject" Target="../embeddings/oleObject2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5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40.wmf"/><Relationship Id="rId11" Type="http://schemas.openxmlformats.org/officeDocument/2006/relationships/oleObject" Target="../embeddings/oleObject266.bin"/><Relationship Id="rId5" Type="http://schemas.openxmlformats.org/officeDocument/2006/relationships/oleObject" Target="../embeddings/oleObject263.bin"/><Relationship Id="rId15" Type="http://schemas.openxmlformats.org/officeDocument/2006/relationships/oleObject" Target="../embeddings/oleObject268.bin"/><Relationship Id="rId10" Type="http://schemas.openxmlformats.org/officeDocument/2006/relationships/image" Target="../media/image242.wmf"/><Relationship Id="rId4" Type="http://schemas.openxmlformats.org/officeDocument/2006/relationships/image" Target="../media/image239.wmf"/><Relationship Id="rId9" Type="http://schemas.openxmlformats.org/officeDocument/2006/relationships/oleObject" Target="../embeddings/oleObject265.bin"/><Relationship Id="rId14" Type="http://schemas.openxmlformats.org/officeDocument/2006/relationships/image" Target="../media/image244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legalcode" TargetMode="External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13" Type="http://schemas.openxmlformats.org/officeDocument/2006/relationships/oleObject" Target="../embeddings/oleObject275.bin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2.bin"/><Relationship Id="rId12" Type="http://schemas.openxmlformats.org/officeDocument/2006/relationships/image" Target="../media/image25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4.wmf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49.wmf"/><Relationship Id="rId11" Type="http://schemas.openxmlformats.org/officeDocument/2006/relationships/oleObject" Target="../embeddings/oleObject274.bin"/><Relationship Id="rId5" Type="http://schemas.openxmlformats.org/officeDocument/2006/relationships/oleObject" Target="../embeddings/oleObject271.bin"/><Relationship Id="rId15" Type="http://schemas.openxmlformats.org/officeDocument/2006/relationships/oleObject" Target="../embeddings/oleObject276.bin"/><Relationship Id="rId10" Type="http://schemas.openxmlformats.org/officeDocument/2006/relationships/image" Target="../media/image251.wmf"/><Relationship Id="rId4" Type="http://schemas.openxmlformats.org/officeDocument/2006/relationships/image" Target="../media/image248.wmf"/><Relationship Id="rId9" Type="http://schemas.openxmlformats.org/officeDocument/2006/relationships/oleObject" Target="../embeddings/oleObject273.bin"/><Relationship Id="rId14" Type="http://schemas.openxmlformats.org/officeDocument/2006/relationships/image" Target="../media/image253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wmf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56.wmf"/><Relationship Id="rId5" Type="http://schemas.openxmlformats.org/officeDocument/2006/relationships/oleObject" Target="../embeddings/oleObject278.bin"/><Relationship Id="rId10" Type="http://schemas.openxmlformats.org/officeDocument/2006/relationships/image" Target="../media/image258.wmf"/><Relationship Id="rId4" Type="http://schemas.openxmlformats.org/officeDocument/2006/relationships/image" Target="../media/image255.wmf"/><Relationship Id="rId9" Type="http://schemas.openxmlformats.org/officeDocument/2006/relationships/oleObject" Target="../embeddings/oleObject28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1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281.bin"/><Relationship Id="rId7" Type="http://schemas.openxmlformats.org/officeDocument/2006/relationships/oleObject" Target="../embeddings/oleObject2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259.wmf"/><Relationship Id="rId5" Type="http://schemas.openxmlformats.org/officeDocument/2006/relationships/oleObject" Target="../embeddings/oleObject282.bin"/><Relationship Id="rId10" Type="http://schemas.openxmlformats.org/officeDocument/2006/relationships/image" Target="../media/image260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84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8E4E1-3770-47BC-BC1D-D1D8978A883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569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</a:rPr>
              <a:t>Chapter 6  Series Solutions of Linear Equations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39750" y="1957388"/>
            <a:ext cx="7632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Cauchy-Euler Method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以及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Taylor Series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的概念相近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827088" y="1092200"/>
            <a:ext cx="684053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當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且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coefficients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polynomials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 </a:t>
            </a:r>
            <a:r>
              <a:rPr lang="zh-TW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假設 </a:t>
            </a:r>
            <a:r>
              <a:rPr lang="en-US" altLang="zh-TW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 </a:t>
            </a:r>
            <a:r>
              <a:rPr lang="zh-TW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solutions </a:t>
            </a:r>
            <a:r>
              <a:rPr lang="zh-TW" altLang="en-US" sz="22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 b="1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polynomial </a:t>
            </a:r>
            <a:r>
              <a:rPr lang="zh-TW" altLang="en-US" sz="2200" b="1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的型態</a:t>
            </a:r>
          </a:p>
        </p:txBody>
      </p:sp>
      <p:graphicFrame>
        <p:nvGraphicFramePr>
          <p:cNvPr id="4102" name="Object 5"/>
          <p:cNvGraphicFramePr>
            <a:graphicFrameLocks noChangeAspect="1"/>
          </p:cNvGraphicFramePr>
          <p:nvPr/>
        </p:nvGraphicFramePr>
        <p:xfrm>
          <a:off x="2687638" y="2441575"/>
          <a:ext cx="24288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Equation" r:id="rId3" imgW="2425700" imgH="749300" progId="Equation.DSMT4">
                  <p:embed/>
                </p:oleObj>
              </mc:Choice>
              <mc:Fallback>
                <p:oleObj name="Equation" r:id="rId3" imgW="2425700" imgH="749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2441575"/>
                        <a:ext cx="2428875" cy="752475"/>
                      </a:xfrm>
                      <a:prstGeom prst="rect">
                        <a:avLst/>
                      </a:prstGeom>
                      <a:noFill/>
                      <a:ln w="254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93738" y="3265488"/>
            <a:ext cx="460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被稱作為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power series centered at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>
            <a:off x="2055813" y="4991100"/>
            <a:ext cx="42862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 flipH="1">
            <a:off x="2476500" y="4478338"/>
            <a:ext cx="0" cy="10795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>
            <a:off x="2476500" y="4476750"/>
            <a:ext cx="377825" cy="158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>
            <a:off x="2476500" y="5557838"/>
            <a:ext cx="3429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2992438" y="4219575"/>
            <a:ext cx="4248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non-singular point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(Sec. 6-2)</a:t>
            </a:r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5229225" y="5557838"/>
            <a:ext cx="28892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 flipH="1">
            <a:off x="5518150" y="5126038"/>
            <a:ext cx="0" cy="7207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 flipV="1">
            <a:off x="5518150" y="5124450"/>
            <a:ext cx="412750" cy="158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>
            <a:off x="5518150" y="5846763"/>
            <a:ext cx="41275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13" name="Text Box 19"/>
          <p:cNvSpPr txBox="1">
            <a:spLocks noChangeArrowheads="1"/>
          </p:cNvSpPr>
          <p:nvPr/>
        </p:nvSpPr>
        <p:spPr bwMode="auto">
          <a:xfrm>
            <a:off x="5915025" y="4843463"/>
            <a:ext cx="2670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regular singular point </a:t>
            </a:r>
            <a:b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(Sec. 6-3)</a:t>
            </a:r>
          </a:p>
        </p:txBody>
      </p:sp>
      <p:sp>
        <p:nvSpPr>
          <p:cNvPr id="4114" name="Text Box 20"/>
          <p:cNvSpPr txBox="1">
            <a:spLocks noChangeArrowheads="1"/>
          </p:cNvSpPr>
          <p:nvPr/>
        </p:nvSpPr>
        <p:spPr bwMode="auto">
          <a:xfrm>
            <a:off x="5951538" y="5634038"/>
            <a:ext cx="28082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irregular singular point</a:t>
            </a:r>
          </a:p>
        </p:txBody>
      </p:sp>
      <p:sp>
        <p:nvSpPr>
          <p:cNvPr id="4115" name="Rectangle 21"/>
          <p:cNvSpPr>
            <a:spLocks noChangeArrowheads="1"/>
          </p:cNvSpPr>
          <p:nvPr/>
        </p:nvSpPr>
        <p:spPr bwMode="auto">
          <a:xfrm>
            <a:off x="2819400" y="5341938"/>
            <a:ext cx="2482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singular point</a:t>
            </a:r>
          </a:p>
        </p:txBody>
      </p:sp>
      <p:sp>
        <p:nvSpPr>
          <p:cNvPr id="4116" name="Rectangle 22"/>
          <p:cNvSpPr>
            <a:spLocks noChangeArrowheads="1"/>
          </p:cNvSpPr>
          <p:nvPr/>
        </p:nvSpPr>
        <p:spPr bwMode="auto">
          <a:xfrm>
            <a:off x="1277938" y="6007100"/>
            <a:ext cx="2736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Examples  (Sec. 6-4)</a:t>
            </a:r>
          </a:p>
        </p:txBody>
      </p:sp>
      <p:sp>
        <p:nvSpPr>
          <p:cNvPr id="4117" name="Text Box 7"/>
          <p:cNvSpPr txBox="1">
            <a:spLocks noChangeArrowheads="1"/>
          </p:cNvSpPr>
          <p:nvPr/>
        </p:nvSpPr>
        <p:spPr bwMode="auto">
          <a:xfrm>
            <a:off x="1300163" y="3725863"/>
            <a:ext cx="66246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Power series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觀念的複習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(Sec. 6-1)</a:t>
            </a:r>
            <a:endParaRPr lang="en-US" altLang="zh-TW" sz="2200" baseline="-25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1300163" y="4775200"/>
            <a:ext cx="8540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解法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119" name="Line 9"/>
          <p:cNvSpPr>
            <a:spLocks noChangeShapeType="1"/>
          </p:cNvSpPr>
          <p:nvPr/>
        </p:nvSpPr>
        <p:spPr bwMode="auto">
          <a:xfrm>
            <a:off x="682625" y="4991100"/>
            <a:ext cx="617538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0" name="Line 10"/>
          <p:cNvSpPr>
            <a:spLocks noChangeShapeType="1"/>
          </p:cNvSpPr>
          <p:nvPr/>
        </p:nvSpPr>
        <p:spPr bwMode="auto">
          <a:xfrm flipH="1">
            <a:off x="957263" y="3940175"/>
            <a:ext cx="14287" cy="226695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1" name="Line 9"/>
          <p:cNvSpPr>
            <a:spLocks noChangeShapeType="1"/>
          </p:cNvSpPr>
          <p:nvPr/>
        </p:nvSpPr>
        <p:spPr bwMode="auto">
          <a:xfrm>
            <a:off x="971550" y="3940175"/>
            <a:ext cx="328613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22" name="Line 9"/>
          <p:cNvSpPr>
            <a:spLocks noChangeShapeType="1"/>
          </p:cNvSpPr>
          <p:nvPr/>
        </p:nvSpPr>
        <p:spPr bwMode="auto">
          <a:xfrm>
            <a:off x="957263" y="6207125"/>
            <a:ext cx="330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0255E5-36A7-46BA-AD67-B10D97370D2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1344613" y="495300"/>
          <a:ext cx="42068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7" name="Equation" r:id="rId3" imgW="4178300" imgH="749300" progId="Equation.DSMT4">
                  <p:embed/>
                </p:oleObj>
              </mc:Choice>
              <mc:Fallback>
                <p:oleObj name="Equation" r:id="rId3" imgW="4178300" imgH="749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95300"/>
                        <a:ext cx="42068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1331913" y="1341438"/>
          <a:ext cx="4410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8" name="Equation" r:id="rId5" imgW="4381500" imgH="749300" progId="Equation.DSMT4">
                  <p:embed/>
                </p:oleObj>
              </mc:Choice>
              <mc:Fallback>
                <p:oleObj name="Equation" r:id="rId5" imgW="4381500" imgH="74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41438"/>
                        <a:ext cx="4410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403350" y="2420938"/>
            <a:ext cx="1152525" cy="43656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136900" y="2492375"/>
          <a:ext cx="301783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9" name="Equation" r:id="rId7" imgW="2997200" imgH="368300" progId="Equation.DSMT4">
                  <p:embed/>
                </p:oleObj>
              </mc:Choice>
              <mc:Fallback>
                <p:oleObj name="Equation" r:id="rId7" imgW="29972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2492375"/>
                        <a:ext cx="3017838" cy="369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979613" y="28527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474788" y="3140075"/>
            <a:ext cx="1152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3059113" y="3716338"/>
            <a:ext cx="3097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recurrence relation  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1258888" y="4076700"/>
            <a:ext cx="3097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給定之後 </a:t>
            </a:r>
          </a:p>
        </p:txBody>
      </p:sp>
      <p:graphicFrame>
        <p:nvGraphicFramePr>
          <p:cNvPr id="14347" name="Object 14"/>
          <p:cNvGraphicFramePr>
            <a:graphicFrameLocks noChangeAspect="1"/>
          </p:cNvGraphicFramePr>
          <p:nvPr/>
        </p:nvGraphicFramePr>
        <p:xfrm>
          <a:off x="2506663" y="4437063"/>
          <a:ext cx="9588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" name="Equation" r:id="rId9" imgW="952087" imgH="622030" progId="Equation.DSMT4">
                  <p:embed/>
                </p:oleObj>
              </mc:Choice>
              <mc:Fallback>
                <p:oleObj name="Equation" r:id="rId9" imgW="952087" imgH="62203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4437063"/>
                        <a:ext cx="9588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15"/>
          <p:cNvSpPr txBox="1">
            <a:spLocks noChangeArrowheads="1"/>
          </p:cNvSpPr>
          <p:nvPr/>
        </p:nvSpPr>
        <p:spPr bwMode="auto">
          <a:xfrm>
            <a:off x="2698750" y="3211513"/>
            <a:ext cx="50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</a:p>
        </p:txBody>
      </p:sp>
      <p:graphicFrame>
        <p:nvGraphicFramePr>
          <p:cNvPr id="14349" name="Object 16"/>
          <p:cNvGraphicFramePr>
            <a:graphicFrameLocks noChangeAspect="1"/>
          </p:cNvGraphicFramePr>
          <p:nvPr/>
        </p:nvGraphicFramePr>
        <p:xfrm>
          <a:off x="3203575" y="2997200"/>
          <a:ext cx="22367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1" name="Equation" r:id="rId11" imgW="2222500" imgH="723900" progId="Equation.DSMT4">
                  <p:embed/>
                </p:oleObj>
              </mc:Choice>
              <mc:Fallback>
                <p:oleObj name="Equation" r:id="rId11" imgW="2222500" imgH="723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997200"/>
                        <a:ext cx="2236788" cy="72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Text Box 17"/>
          <p:cNvSpPr txBox="1">
            <a:spLocks noChangeArrowheads="1"/>
          </p:cNvSpPr>
          <p:nvPr/>
        </p:nvSpPr>
        <p:spPr bwMode="auto">
          <a:xfrm>
            <a:off x="1403350" y="4581525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1 </a:t>
            </a:r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1403350" y="5157788"/>
            <a:ext cx="1296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2 </a:t>
            </a:r>
          </a:p>
        </p:txBody>
      </p:sp>
      <p:sp>
        <p:nvSpPr>
          <p:cNvPr id="14352" name="Text Box 20"/>
          <p:cNvSpPr txBox="1">
            <a:spLocks noChangeArrowheads="1"/>
          </p:cNvSpPr>
          <p:nvPr/>
        </p:nvSpPr>
        <p:spPr bwMode="auto">
          <a:xfrm>
            <a:off x="1403350" y="5734050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3 </a:t>
            </a:r>
          </a:p>
        </p:txBody>
      </p:sp>
      <p:graphicFrame>
        <p:nvGraphicFramePr>
          <p:cNvPr id="14353" name="Object 22"/>
          <p:cNvGraphicFramePr>
            <a:graphicFrameLocks noChangeAspect="1"/>
          </p:cNvGraphicFramePr>
          <p:nvPr/>
        </p:nvGraphicFramePr>
        <p:xfrm>
          <a:off x="2506663" y="5013325"/>
          <a:ext cx="9731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2" name="Equation" r:id="rId13" imgW="965200" imgH="622300" progId="Equation.DSMT4">
                  <p:embed/>
                </p:oleObj>
              </mc:Choice>
              <mc:Fallback>
                <p:oleObj name="Equation" r:id="rId13" imgW="965200" imgH="6223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5013325"/>
                        <a:ext cx="9731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Object 23"/>
          <p:cNvGraphicFramePr>
            <a:graphicFrameLocks noChangeAspect="1"/>
          </p:cNvGraphicFramePr>
          <p:nvPr/>
        </p:nvGraphicFramePr>
        <p:xfrm>
          <a:off x="2435225" y="5661025"/>
          <a:ext cx="13827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3" name="Equation" r:id="rId15" imgW="1371600" imgH="622300" progId="Equation.DSMT4">
                  <p:embed/>
                </p:oleObj>
              </mc:Choice>
              <mc:Fallback>
                <p:oleObj name="Equation" r:id="rId15" imgW="1371600" imgH="6223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5661025"/>
                        <a:ext cx="13827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5" name="Rectangle 24"/>
          <p:cNvSpPr>
            <a:spLocks noChangeArrowheads="1"/>
          </p:cNvSpPr>
          <p:nvPr/>
        </p:nvSpPr>
        <p:spPr bwMode="auto">
          <a:xfrm>
            <a:off x="395288" y="1484313"/>
            <a:ext cx="89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</a:p>
        </p:txBody>
      </p:sp>
      <p:sp>
        <p:nvSpPr>
          <p:cNvPr id="14356" name="Rectangle 25"/>
          <p:cNvSpPr>
            <a:spLocks noChangeArrowheads="1"/>
          </p:cNvSpPr>
          <p:nvPr/>
        </p:nvSpPr>
        <p:spPr bwMode="auto">
          <a:xfrm>
            <a:off x="395288" y="2420938"/>
            <a:ext cx="89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E362B8-B55D-4054-9D9D-5A4F7505A42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5363" name="Object 2"/>
          <p:cNvGraphicFramePr>
            <a:graphicFrameLocks noChangeAspect="1"/>
          </p:cNvGraphicFramePr>
          <p:nvPr/>
        </p:nvGraphicFramePr>
        <p:xfrm>
          <a:off x="971550" y="333375"/>
          <a:ext cx="22367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4" name="Equation" r:id="rId3" imgW="2222500" imgH="723900" progId="Equation.DSMT4">
                  <p:embed/>
                </p:oleObj>
              </mc:Choice>
              <mc:Fallback>
                <p:oleObj name="Equation" r:id="rId3" imgW="2222500" imgH="723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3375"/>
                        <a:ext cx="2236788" cy="72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684213" y="1196975"/>
            <a:ext cx="1296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4 </a:t>
            </a:r>
          </a:p>
        </p:txBody>
      </p:sp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1692275" y="1054100"/>
          <a:ext cx="2211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Equation" r:id="rId5" imgW="2197100" imgH="622300" progId="Equation.DSMT4">
                  <p:embed/>
                </p:oleObj>
              </mc:Choice>
              <mc:Fallback>
                <p:oleObj name="Equation" r:id="rId5" imgW="2197100" imgH="622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054100"/>
                        <a:ext cx="2211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755650" y="1917700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5 </a:t>
            </a:r>
          </a:p>
        </p:txBody>
      </p:sp>
      <p:graphicFrame>
        <p:nvGraphicFramePr>
          <p:cNvPr id="15367" name="Object 6"/>
          <p:cNvGraphicFramePr>
            <a:graphicFrameLocks noChangeAspect="1"/>
          </p:cNvGraphicFramePr>
          <p:nvPr/>
        </p:nvGraphicFramePr>
        <p:xfrm>
          <a:off x="1781175" y="1773238"/>
          <a:ext cx="22479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6" name="Equation" r:id="rId7" imgW="2235200" imgH="622300" progId="Equation.DSMT4">
                  <p:embed/>
                </p:oleObj>
              </mc:Choice>
              <mc:Fallback>
                <p:oleObj name="Equation" r:id="rId7" imgW="2235200" imgH="622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1773238"/>
                        <a:ext cx="22479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755650" y="2565400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6 </a:t>
            </a:r>
          </a:p>
        </p:txBody>
      </p:sp>
      <p:graphicFrame>
        <p:nvGraphicFramePr>
          <p:cNvPr id="15369" name="Object 8"/>
          <p:cNvGraphicFramePr>
            <a:graphicFrameLocks noChangeAspect="1"/>
          </p:cNvGraphicFramePr>
          <p:nvPr/>
        </p:nvGraphicFramePr>
        <p:xfrm>
          <a:off x="1781175" y="2422525"/>
          <a:ext cx="13795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" name="Equation" r:id="rId9" imgW="1371600" imgH="622300" progId="Equation.DSMT4">
                  <p:embed/>
                </p:oleObj>
              </mc:Choice>
              <mc:Fallback>
                <p:oleObj name="Equation" r:id="rId9" imgW="1371600" imgH="622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2422525"/>
                        <a:ext cx="13795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755650" y="3214688"/>
            <a:ext cx="1296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7 </a:t>
            </a:r>
          </a:p>
        </p:txBody>
      </p:sp>
      <p:graphicFrame>
        <p:nvGraphicFramePr>
          <p:cNvPr id="15371" name="Object 10"/>
          <p:cNvGraphicFramePr>
            <a:graphicFrameLocks noChangeAspect="1"/>
          </p:cNvGraphicFramePr>
          <p:nvPr/>
        </p:nvGraphicFramePr>
        <p:xfrm>
          <a:off x="1787525" y="3070225"/>
          <a:ext cx="27336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" name="Equation" r:id="rId11" imgW="2717800" imgH="622300" progId="Equation.DSMT4">
                  <p:embed/>
                </p:oleObj>
              </mc:Choice>
              <mc:Fallback>
                <p:oleObj name="Equation" r:id="rId11" imgW="2717800" imgH="622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3070225"/>
                        <a:ext cx="27336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755650" y="3933825"/>
            <a:ext cx="12969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8 </a:t>
            </a:r>
          </a:p>
        </p:txBody>
      </p:sp>
      <p:graphicFrame>
        <p:nvGraphicFramePr>
          <p:cNvPr id="15373" name="Object 12"/>
          <p:cNvGraphicFramePr>
            <a:graphicFrameLocks noChangeAspect="1"/>
          </p:cNvGraphicFramePr>
          <p:nvPr/>
        </p:nvGraphicFramePr>
        <p:xfrm>
          <a:off x="1858963" y="3789363"/>
          <a:ext cx="30638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" name="Equation" r:id="rId13" imgW="3048000" imgH="622300" progId="Equation.DSMT4">
                  <p:embed/>
                </p:oleObj>
              </mc:Choice>
              <mc:Fallback>
                <p:oleObj name="Equation" r:id="rId13" imgW="3048000" imgH="622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3789363"/>
                        <a:ext cx="30638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827088" y="4581525"/>
            <a:ext cx="1296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 9 </a:t>
            </a:r>
          </a:p>
        </p:txBody>
      </p:sp>
      <p:graphicFrame>
        <p:nvGraphicFramePr>
          <p:cNvPr id="15375" name="Object 14"/>
          <p:cNvGraphicFramePr>
            <a:graphicFrameLocks noChangeAspect="1"/>
          </p:cNvGraphicFramePr>
          <p:nvPr/>
        </p:nvGraphicFramePr>
        <p:xfrm>
          <a:off x="1763713" y="4438650"/>
          <a:ext cx="16589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" name="Equation" r:id="rId15" imgW="1651000" imgH="622300" progId="Equation.DSMT4">
                  <p:embed/>
                </p:oleObj>
              </mc:Choice>
              <mc:Fallback>
                <p:oleObj name="Equation" r:id="rId15" imgW="1651000" imgH="622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438650"/>
                        <a:ext cx="16589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1714500" y="5014913"/>
            <a:ext cx="5762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4716463" y="406400"/>
            <a:ext cx="3816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以此類推，所有的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的值都可以算出來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以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表示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292080" y="363492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1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30453"/>
              </p:ext>
            </p:extLst>
          </p:nvPr>
        </p:nvGraphicFramePr>
        <p:xfrm>
          <a:off x="6444208" y="3711311"/>
          <a:ext cx="176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" name="Equation" r:id="rId17" imgW="1765080" imgH="342720" progId="Equation.DSMT4">
                  <p:embed/>
                </p:oleObj>
              </mc:Choice>
              <mc:Fallback>
                <p:oleObj name="Equation" r:id="rId17" imgW="17650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44208" y="3711311"/>
                        <a:ext cx="1765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5292080" y="419939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2</a:t>
            </a:r>
            <a:endParaRPr lang="zh-TW" altLang="en-US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94513"/>
              </p:ext>
            </p:extLst>
          </p:nvPr>
        </p:nvGraphicFramePr>
        <p:xfrm>
          <a:off x="6444208" y="4243388"/>
          <a:ext cx="1816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2" name="Equation" r:id="rId19" imgW="1815840" imgH="342720" progId="Equation.DSMT4">
                  <p:embed/>
                </p:oleObj>
              </mc:Choice>
              <mc:Fallback>
                <p:oleObj name="Equation" r:id="rId19" imgW="1815840" imgH="34272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44208" y="4243388"/>
                        <a:ext cx="1816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5297809" y="4784020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group 3</a:t>
            </a:r>
            <a:endParaRPr lang="zh-TW" altLang="en-US" dirty="0"/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725038"/>
              </p:ext>
            </p:extLst>
          </p:nvPr>
        </p:nvGraphicFramePr>
        <p:xfrm>
          <a:off x="6423992" y="4828014"/>
          <a:ext cx="1816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3" name="Equation" r:id="rId21" imgW="1815840" imgH="342720" progId="Equation.DSMT4">
                  <p:embed/>
                </p:oleObj>
              </mc:Choice>
              <mc:Fallback>
                <p:oleObj name="Equation" r:id="rId21" imgW="1815840" imgH="342720" progId="Equation.DSMT4">
                  <p:embed/>
                  <p:pic>
                    <p:nvPicPr>
                      <p:cNvPr id="21" name="物件 20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423992" y="4828014"/>
                        <a:ext cx="1816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CF3AE3-EDAD-4714-8A44-1E52506BD51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229655"/>
              </p:ext>
            </p:extLst>
          </p:nvPr>
        </p:nvGraphicFramePr>
        <p:xfrm>
          <a:off x="1506279" y="1026780"/>
          <a:ext cx="6040437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" name="Equation" r:id="rId3" imgW="6032160" imgH="1854000" progId="Equation.DSMT4">
                  <p:embed/>
                </p:oleObj>
              </mc:Choice>
              <mc:Fallback>
                <p:oleObj name="Equation" r:id="rId3" imgW="6032160" imgH="18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279" y="1026780"/>
                        <a:ext cx="6040437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Line 3"/>
          <p:cNvSpPr>
            <a:spLocks noChangeShapeType="1"/>
          </p:cNvSpPr>
          <p:nvPr/>
        </p:nvSpPr>
        <p:spPr bwMode="auto">
          <a:xfrm>
            <a:off x="2649279" y="1700808"/>
            <a:ext cx="48974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7668419" y="1361757"/>
            <a:ext cx="57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7673084" y="2204864"/>
            <a:ext cx="57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2519536" y="2449573"/>
            <a:ext cx="49688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639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66165"/>
              </p:ext>
            </p:extLst>
          </p:nvPr>
        </p:nvGraphicFramePr>
        <p:xfrm>
          <a:off x="1520824" y="3053556"/>
          <a:ext cx="399573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0" name="Equation" r:id="rId5" imgW="3975100" imgH="749300" progId="Equation.DSMT4">
                  <p:embed/>
                </p:oleObj>
              </mc:Choice>
              <mc:Fallback>
                <p:oleObj name="Equation" r:id="rId5" imgW="3975100" imgH="749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4" y="3053556"/>
                        <a:ext cx="399573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577133"/>
              </p:ext>
            </p:extLst>
          </p:nvPr>
        </p:nvGraphicFramePr>
        <p:xfrm>
          <a:off x="1520824" y="3990181"/>
          <a:ext cx="42513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Equation" r:id="rId7" imgW="4229100" imgH="749300" progId="Equation.DSMT4">
                  <p:embed/>
                </p:oleObj>
              </mc:Choice>
              <mc:Fallback>
                <p:oleObj name="Equation" r:id="rId7" imgW="4229100" imgH="749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4" y="3990181"/>
                        <a:ext cx="425132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420686" y="4809331"/>
            <a:ext cx="15319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ratio test: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412749" y="3559968"/>
            <a:ext cx="11779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不寫在 </a:t>
            </a:r>
            <a:r>
              <a:rPr lang="zh-TW" altLang="en-US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 裡面</a:t>
            </a:r>
            <a:endParaRPr lang="en-US" altLang="zh-TW" sz="2200">
              <a:solidFill>
                <a:srgbClr val="FF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V="1">
            <a:off x="1304924" y="3593306"/>
            <a:ext cx="1079500" cy="24765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1304924" y="4026693"/>
            <a:ext cx="1079500" cy="179388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2384424" y="4185443"/>
            <a:ext cx="314325" cy="555625"/>
          </a:xfrm>
          <a:prstGeom prst="ellipse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2384424" y="3169443"/>
            <a:ext cx="215900" cy="557213"/>
          </a:xfrm>
          <a:prstGeom prst="ellipse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400" name="Rectangle 9"/>
          <p:cNvSpPr>
            <a:spLocks noChangeArrowheads="1"/>
          </p:cNvSpPr>
          <p:nvPr/>
        </p:nvSpPr>
        <p:spPr bwMode="auto">
          <a:xfrm>
            <a:off x="558801" y="266928"/>
            <a:ext cx="8905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</a:t>
            </a:r>
          </a:p>
        </p:txBody>
      </p:sp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65405EF0-70FC-4107-A46F-7E6B09F2E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70515"/>
              </p:ext>
            </p:extLst>
          </p:nvPr>
        </p:nvGraphicFramePr>
        <p:xfrm>
          <a:off x="1520824" y="240967"/>
          <a:ext cx="6102351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2" name="Equation" r:id="rId9" imgW="6095880" imgH="749160" progId="Equation.DSMT4">
                  <p:embed/>
                </p:oleObj>
              </mc:Choice>
              <mc:Fallback>
                <p:oleObj name="Equation" r:id="rId9" imgW="6095880" imgH="749160" progId="Equation.DSMT4">
                  <p:embed/>
                  <p:pic>
                    <p:nvPicPr>
                      <p:cNvPr id="133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4" y="240967"/>
                        <a:ext cx="6102351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FEEA77-9DEA-4CA8-8685-30CBA4E7EA2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6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248)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1116013" y="981075"/>
          <a:ext cx="26209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9" name="Equation" r:id="rId3" imgW="2489200" imgH="368300" progId="Equation.DSMT4">
                  <p:embed/>
                </p:oleObj>
              </mc:Choice>
              <mc:Fallback>
                <p:oleObj name="Equation" r:id="rId3" imgW="24892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81075"/>
                        <a:ext cx="26209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4427538" y="836613"/>
          <a:ext cx="16779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0" name="Equation" r:id="rId5" imgW="1676400" imgH="749300" progId="Equation.DSMT4">
                  <p:embed/>
                </p:oleObj>
              </mc:Choice>
              <mc:Fallback>
                <p:oleObj name="Equation" r:id="rId5" imgW="1676400" imgH="74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836613"/>
                        <a:ext cx="16779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50825" y="2349500"/>
            <a:ext cx="10080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</a:p>
        </p:txBody>
      </p:sp>
      <p:graphicFrame>
        <p:nvGraphicFramePr>
          <p:cNvPr id="17415" name="Object 8"/>
          <p:cNvGraphicFramePr>
            <a:graphicFrameLocks noChangeAspect="1"/>
          </p:cNvGraphicFramePr>
          <p:nvPr/>
        </p:nvGraphicFramePr>
        <p:xfrm>
          <a:off x="1470025" y="2349500"/>
          <a:ext cx="57594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1" name="Equation" r:id="rId7" imgW="5753100" imgH="749300" progId="Equation.DSMT4">
                  <p:embed/>
                </p:oleObj>
              </mc:Choice>
              <mc:Fallback>
                <p:oleObj name="Equation" r:id="rId7" imgW="5753100" imgH="749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349500"/>
                        <a:ext cx="57594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227763" y="908050"/>
            <a:ext cx="23034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(analytic at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0)</a:t>
            </a:r>
          </a:p>
        </p:txBody>
      </p:sp>
      <p:graphicFrame>
        <p:nvGraphicFramePr>
          <p:cNvPr id="17417" name="Object 11"/>
          <p:cNvGraphicFramePr>
            <a:graphicFrameLocks noChangeAspect="1"/>
          </p:cNvGraphicFramePr>
          <p:nvPr/>
        </p:nvGraphicFramePr>
        <p:xfrm>
          <a:off x="1403350" y="3068638"/>
          <a:ext cx="6559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" name="Equation" r:id="rId9" imgW="6553200" imgH="749300" progId="Equation.DSMT4">
                  <p:embed/>
                </p:oleObj>
              </mc:Choice>
              <mc:Fallback>
                <p:oleObj name="Equation" r:id="rId9" imgW="6553200" imgH="749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068638"/>
                        <a:ext cx="6559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250825" y="4149725"/>
            <a:ext cx="10080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</a:p>
        </p:txBody>
      </p:sp>
      <p:graphicFrame>
        <p:nvGraphicFramePr>
          <p:cNvPr id="17419" name="Object 13"/>
          <p:cNvGraphicFramePr>
            <a:graphicFrameLocks noChangeAspect="1"/>
          </p:cNvGraphicFramePr>
          <p:nvPr/>
        </p:nvGraphicFramePr>
        <p:xfrm>
          <a:off x="1331913" y="4581525"/>
          <a:ext cx="71961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3" name="Equation" r:id="rId11" imgW="7188200" imgH="749300" progId="Equation.DSMT4">
                  <p:embed/>
                </p:oleObj>
              </mc:Choice>
              <mc:Fallback>
                <p:oleObj name="Equation" r:id="rId11" imgW="7188200" imgH="749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581525"/>
                        <a:ext cx="71961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Line 14"/>
          <p:cNvSpPr>
            <a:spLocks noChangeShapeType="1"/>
          </p:cNvSpPr>
          <p:nvPr/>
        </p:nvSpPr>
        <p:spPr bwMode="auto">
          <a:xfrm>
            <a:off x="2195513" y="38608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>
            <a:off x="4211638" y="38608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2" name="Line 16"/>
          <p:cNvSpPr>
            <a:spLocks noChangeShapeType="1"/>
          </p:cNvSpPr>
          <p:nvPr/>
        </p:nvSpPr>
        <p:spPr bwMode="auto">
          <a:xfrm>
            <a:off x="6227763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3" name="Line 17"/>
          <p:cNvSpPr>
            <a:spLocks noChangeShapeType="1"/>
          </p:cNvSpPr>
          <p:nvPr/>
        </p:nvSpPr>
        <p:spPr bwMode="auto">
          <a:xfrm>
            <a:off x="7235825" y="3644900"/>
            <a:ext cx="5762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2195513" y="4221163"/>
            <a:ext cx="936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7524750" y="3933825"/>
            <a:ext cx="936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6227763" y="4005263"/>
            <a:ext cx="9366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</a:p>
        </p:txBody>
      </p:sp>
      <p:sp>
        <p:nvSpPr>
          <p:cNvPr id="17427" name="Text Box 21"/>
          <p:cNvSpPr txBox="1">
            <a:spLocks noChangeArrowheads="1"/>
          </p:cNvSpPr>
          <p:nvPr/>
        </p:nvSpPr>
        <p:spPr bwMode="auto">
          <a:xfrm>
            <a:off x="4140200" y="4005263"/>
            <a:ext cx="12969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− 2</a:t>
            </a:r>
          </a:p>
        </p:txBody>
      </p:sp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323850" y="1628775"/>
            <a:ext cx="3024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Radius of convergence?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42222E-ACF0-4FF5-ABAA-7D32C1C3FB7D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755650" y="333375"/>
          <a:ext cx="71961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8" name="Equation" r:id="rId3" imgW="7188200" imgH="749300" progId="Equation.DSMT4">
                  <p:embed/>
                </p:oleObj>
              </mc:Choice>
              <mc:Fallback>
                <p:oleObj name="Equation" r:id="rId3" imgW="71882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33375"/>
                        <a:ext cx="71961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10080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1116013" y="1628775"/>
          <a:ext cx="27305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" name="Equation" r:id="rId5" imgW="2730500" imgH="342900" progId="Equation.DSMT4">
                  <p:embed/>
                </p:oleObj>
              </mc:Choice>
              <mc:Fallback>
                <p:oleObj name="Equation" r:id="rId5" imgW="2730500" imgH="342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28775"/>
                        <a:ext cx="27305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971550" y="1989138"/>
            <a:ext cx="936625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1116013" y="1916113"/>
            <a:ext cx="792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V="1">
            <a:off x="2051050" y="1989138"/>
            <a:ext cx="165735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41" name="Text Box 10"/>
          <p:cNvSpPr txBox="1">
            <a:spLocks noChangeArrowheads="1"/>
          </p:cNvSpPr>
          <p:nvPr/>
        </p:nvSpPr>
        <p:spPr bwMode="auto">
          <a:xfrm>
            <a:off x="2411413" y="1916113"/>
            <a:ext cx="792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1</a:t>
            </a:r>
          </a:p>
        </p:txBody>
      </p:sp>
      <p:graphicFrame>
        <p:nvGraphicFramePr>
          <p:cNvPr id="18442" name="Object 11"/>
          <p:cNvGraphicFramePr>
            <a:graphicFrameLocks noChangeAspect="1"/>
          </p:cNvGraphicFramePr>
          <p:nvPr/>
        </p:nvGraphicFramePr>
        <p:xfrm>
          <a:off x="971550" y="2276475"/>
          <a:ext cx="57975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" name="Equation" r:id="rId7" imgW="5791200" imgH="749300" progId="Equation.DSMT4">
                  <p:embed/>
                </p:oleObj>
              </mc:Choice>
              <mc:Fallback>
                <p:oleObj name="Equation" r:id="rId7" imgW="5791200" imgH="749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57975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Object 12"/>
          <p:cNvGraphicFramePr>
            <a:graphicFrameLocks noChangeAspect="1"/>
          </p:cNvGraphicFramePr>
          <p:nvPr/>
        </p:nvGraphicFramePr>
        <p:xfrm>
          <a:off x="827088" y="3141663"/>
          <a:ext cx="67754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1" name="Equation" r:id="rId9" imgW="6769100" imgH="749300" progId="Equation.DSMT4">
                  <p:embed/>
                </p:oleObj>
              </mc:Choice>
              <mc:Fallback>
                <p:oleObj name="Equation" r:id="rId9" imgW="6769100" imgH="749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141663"/>
                        <a:ext cx="67754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4" name="Object 13"/>
          <p:cNvGraphicFramePr>
            <a:graphicFrameLocks noChangeAspect="1"/>
          </p:cNvGraphicFramePr>
          <p:nvPr/>
        </p:nvGraphicFramePr>
        <p:xfrm>
          <a:off x="4537075" y="4364038"/>
          <a:ext cx="169068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" name="Equation" r:id="rId11" imgW="1688367" imgH="545863" progId="Equation.DSMT4">
                  <p:embed/>
                </p:oleObj>
              </mc:Choice>
              <mc:Fallback>
                <p:oleObj name="Equation" r:id="rId11" imgW="1688367" imgH="54586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4364038"/>
                        <a:ext cx="1690688" cy="547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5" name="Object 14"/>
          <p:cNvGraphicFramePr>
            <a:graphicFrameLocks noChangeAspect="1"/>
          </p:cNvGraphicFramePr>
          <p:nvPr/>
        </p:nvGraphicFramePr>
        <p:xfrm>
          <a:off x="1116013" y="4437063"/>
          <a:ext cx="11953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3" name="Equation" r:id="rId13" imgW="1193800" imgH="342900" progId="Equation.DSMT4">
                  <p:embed/>
                </p:oleObj>
              </mc:Choice>
              <mc:Fallback>
                <p:oleObj name="Equation" r:id="rId13" imgW="1193800" imgH="342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437063"/>
                        <a:ext cx="1195387" cy="344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6" name="Object 15"/>
          <p:cNvGraphicFramePr>
            <a:graphicFrameLocks noChangeAspect="1"/>
          </p:cNvGraphicFramePr>
          <p:nvPr/>
        </p:nvGraphicFramePr>
        <p:xfrm>
          <a:off x="3060700" y="4437063"/>
          <a:ext cx="6985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4" name="Equation" r:id="rId15" imgW="698197" imgH="342751" progId="Equation.DSMT4">
                  <p:embed/>
                </p:oleObj>
              </mc:Choice>
              <mc:Fallback>
                <p:oleObj name="Equation" r:id="rId15" imgW="698197" imgH="34275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4437063"/>
                        <a:ext cx="698500" cy="344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539750" y="3933825"/>
            <a:ext cx="10080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EAB9C0-C79D-4474-8F99-7F4C7FF3917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684213" y="547688"/>
          <a:ext cx="11953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4" name="Equation" r:id="rId3" imgW="1193800" imgH="342900" progId="Equation.DSMT4">
                  <p:embed/>
                </p:oleObj>
              </mc:Choice>
              <mc:Fallback>
                <p:oleObj name="Equation" r:id="rId3" imgW="1193800" imgH="342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47688"/>
                        <a:ext cx="1195387" cy="344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5"/>
          <p:cNvGraphicFramePr>
            <a:graphicFrameLocks noChangeAspect="1"/>
          </p:cNvGraphicFramePr>
          <p:nvPr/>
        </p:nvGraphicFramePr>
        <p:xfrm>
          <a:off x="2916238" y="547688"/>
          <a:ext cx="6985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5" name="Equation" r:id="rId5" imgW="698197" imgH="342751" progId="Equation.DSMT4">
                  <p:embed/>
                </p:oleObj>
              </mc:Choice>
              <mc:Fallback>
                <p:oleObj name="Equation" r:id="rId5" imgW="698197" imgH="34275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47688"/>
                        <a:ext cx="698500" cy="344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6"/>
          <p:cNvGraphicFramePr>
            <a:graphicFrameLocks noChangeAspect="1"/>
          </p:cNvGraphicFramePr>
          <p:nvPr/>
        </p:nvGraphicFramePr>
        <p:xfrm>
          <a:off x="4787900" y="476250"/>
          <a:ext cx="14747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" name="Equation" r:id="rId7" imgW="1473200" imgH="546100" progId="Equation.DSMT4">
                  <p:embed/>
                </p:oleObj>
              </mc:Choice>
              <mc:Fallback>
                <p:oleObj name="Equation" r:id="rId7" imgW="1473200" imgH="546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76250"/>
                        <a:ext cx="1474788" cy="547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7"/>
          <p:cNvGraphicFramePr>
            <a:graphicFrameLocks noChangeAspect="1"/>
          </p:cNvGraphicFramePr>
          <p:nvPr/>
        </p:nvGraphicFramePr>
        <p:xfrm>
          <a:off x="684213" y="1050925"/>
          <a:ext cx="8651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" name="Equation" r:id="rId9" imgW="863225" imgH="342751" progId="Equation.DSMT4">
                  <p:embed/>
                </p:oleObj>
              </mc:Choice>
              <mc:Fallback>
                <p:oleObj name="Equation" r:id="rId9" imgW="863225" imgH="342751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050925"/>
                        <a:ext cx="86518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8"/>
          <p:cNvGraphicFramePr>
            <a:graphicFrameLocks noChangeAspect="1"/>
          </p:cNvGraphicFramePr>
          <p:nvPr/>
        </p:nvGraphicFramePr>
        <p:xfrm>
          <a:off x="2987675" y="1050925"/>
          <a:ext cx="5588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" name="Equation" r:id="rId11" imgW="558558" imgH="342751" progId="Equation.DSMT4">
                  <p:embed/>
                </p:oleObj>
              </mc:Choice>
              <mc:Fallback>
                <p:oleObj name="Equation" r:id="rId11" imgW="558558" imgH="34275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050925"/>
                        <a:ext cx="5588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611188" y="1555750"/>
            <a:ext cx="3097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給定之後 </a:t>
            </a:r>
          </a:p>
        </p:txBody>
      </p:sp>
      <p:graphicFrame>
        <p:nvGraphicFramePr>
          <p:cNvPr id="19465" name="Object 10"/>
          <p:cNvGraphicFramePr>
            <a:graphicFrameLocks noChangeAspect="1"/>
          </p:cNvGraphicFramePr>
          <p:nvPr/>
        </p:nvGraphicFramePr>
        <p:xfrm>
          <a:off x="611188" y="2347913"/>
          <a:ext cx="8651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9" name="Equation" r:id="rId13" imgW="863225" imgH="342751" progId="Equation.DSMT4">
                  <p:embed/>
                </p:oleObj>
              </mc:Choice>
              <mc:Fallback>
                <p:oleObj name="Equation" r:id="rId13" imgW="863225" imgH="34275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347913"/>
                        <a:ext cx="86518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1"/>
          <p:cNvGraphicFramePr>
            <a:graphicFrameLocks noChangeAspect="1"/>
          </p:cNvGraphicFramePr>
          <p:nvPr/>
        </p:nvGraphicFramePr>
        <p:xfrm>
          <a:off x="611188" y="2922588"/>
          <a:ext cx="5715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" name="Equation" r:id="rId15" imgW="571252" imgH="342751" progId="Equation.DSMT4">
                  <p:embed/>
                </p:oleObj>
              </mc:Choice>
              <mc:Fallback>
                <p:oleObj name="Equation" r:id="rId15" imgW="571252" imgH="34275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922588"/>
                        <a:ext cx="57150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2"/>
          <p:cNvGraphicFramePr>
            <a:graphicFrameLocks noChangeAspect="1"/>
          </p:cNvGraphicFramePr>
          <p:nvPr/>
        </p:nvGraphicFramePr>
        <p:xfrm>
          <a:off x="611188" y="3282950"/>
          <a:ext cx="36449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" name="Equation" r:id="rId17" imgW="3644900" imgH="596900" progId="Equation.DSMT4">
                  <p:embed/>
                </p:oleObj>
              </mc:Choice>
              <mc:Fallback>
                <p:oleObj name="Equation" r:id="rId17" imgW="3644900" imgH="596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82950"/>
                        <a:ext cx="36449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3"/>
          <p:cNvGraphicFramePr>
            <a:graphicFrameLocks noChangeAspect="1"/>
          </p:cNvGraphicFramePr>
          <p:nvPr/>
        </p:nvGraphicFramePr>
        <p:xfrm>
          <a:off x="611188" y="3859213"/>
          <a:ext cx="154940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2" name="Equation" r:id="rId19" imgW="1548728" imgH="545863" progId="Equation.DSMT4">
                  <p:embed/>
                </p:oleObj>
              </mc:Choice>
              <mc:Fallback>
                <p:oleObj name="Equation" r:id="rId19" imgW="1548728" imgH="545863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859213"/>
                        <a:ext cx="154940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4"/>
          <p:cNvGraphicFramePr>
            <a:graphicFrameLocks noChangeAspect="1"/>
          </p:cNvGraphicFramePr>
          <p:nvPr/>
        </p:nvGraphicFramePr>
        <p:xfrm>
          <a:off x="611188" y="4506913"/>
          <a:ext cx="35052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3" name="Equation" r:id="rId21" imgW="3505200" imgH="596900" progId="Equation.DSMT4">
                  <p:embed/>
                </p:oleObj>
              </mc:Choice>
              <mc:Fallback>
                <p:oleObj name="Equation" r:id="rId21" imgW="3505200" imgH="5969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506913"/>
                        <a:ext cx="35052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5"/>
          <p:cNvGraphicFramePr>
            <a:graphicFrameLocks noChangeAspect="1"/>
          </p:cNvGraphicFramePr>
          <p:nvPr/>
        </p:nvGraphicFramePr>
        <p:xfrm>
          <a:off x="4572000" y="2276475"/>
          <a:ext cx="15621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" name="Equation" r:id="rId23" imgW="1562100" imgH="546100" progId="Equation.DSMT4">
                  <p:embed/>
                </p:oleObj>
              </mc:Choice>
              <mc:Fallback>
                <p:oleObj name="Equation" r:id="rId23" imgW="1562100" imgH="546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76475"/>
                        <a:ext cx="15621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6"/>
          <p:cNvGraphicFramePr>
            <a:graphicFrameLocks noChangeAspect="1"/>
          </p:cNvGraphicFramePr>
          <p:nvPr/>
        </p:nvGraphicFramePr>
        <p:xfrm>
          <a:off x="4572000" y="2851150"/>
          <a:ext cx="41529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5" name="Equation" r:id="rId25" imgW="4152900" imgH="596900" progId="Equation.DSMT4">
                  <p:embed/>
                </p:oleObj>
              </mc:Choice>
              <mc:Fallback>
                <p:oleObj name="Equation" r:id="rId25" imgW="4152900" imgH="596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1150"/>
                        <a:ext cx="41529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7"/>
          <p:cNvGraphicFramePr>
            <a:graphicFrameLocks noChangeAspect="1"/>
          </p:cNvGraphicFramePr>
          <p:nvPr/>
        </p:nvGraphicFramePr>
        <p:xfrm>
          <a:off x="4572000" y="3498850"/>
          <a:ext cx="15621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6" name="Equation" r:id="rId27" imgW="1562100" imgH="546100" progId="Equation.DSMT4">
                  <p:embed/>
                </p:oleObj>
              </mc:Choice>
              <mc:Fallback>
                <p:oleObj name="Equation" r:id="rId27" imgW="1562100" imgH="546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98850"/>
                        <a:ext cx="156210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5651500" y="4146550"/>
            <a:ext cx="12239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ECADE-A190-4BB4-B390-35813BD0B26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95288" y="404813"/>
            <a:ext cx="89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</a:t>
            </a:r>
          </a:p>
        </p:txBody>
      </p:sp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493226"/>
              </p:ext>
            </p:extLst>
          </p:nvPr>
        </p:nvGraphicFramePr>
        <p:xfrm>
          <a:off x="1487487" y="1017588"/>
          <a:ext cx="70326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Equation" r:id="rId3" imgW="7022880" imgH="1104840" progId="Equation.DSMT4">
                  <p:embed/>
                </p:oleObj>
              </mc:Choice>
              <mc:Fallback>
                <p:oleObj name="Equation" r:id="rId3" imgW="7022880" imgH="1104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7" y="1017588"/>
                        <a:ext cx="70326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2555875" y="1773238"/>
            <a:ext cx="5329238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 flipH="1">
            <a:off x="5651500" y="1701800"/>
            <a:ext cx="43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 flipH="1">
            <a:off x="8337197" y="1520330"/>
            <a:ext cx="431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>
            <a:off x="8365368" y="1557338"/>
            <a:ext cx="310320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0489" name="Object 10"/>
          <p:cNvGraphicFramePr>
            <a:graphicFrameLocks noChangeAspect="1"/>
          </p:cNvGraphicFramePr>
          <p:nvPr/>
        </p:nvGraphicFramePr>
        <p:xfrm>
          <a:off x="827088" y="2781300"/>
          <a:ext cx="52641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Equation" r:id="rId5" imgW="5257800" imgH="749300" progId="Equation.DSMT4">
                  <p:embed/>
                </p:oleObj>
              </mc:Choice>
              <mc:Fallback>
                <p:oleObj name="Equation" r:id="rId5" imgW="5257800" imgH="749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81300"/>
                        <a:ext cx="52641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1"/>
          <p:cNvGraphicFramePr>
            <a:graphicFrameLocks noChangeAspect="1"/>
          </p:cNvGraphicFramePr>
          <p:nvPr/>
        </p:nvGraphicFramePr>
        <p:xfrm>
          <a:off x="827088" y="3717925"/>
          <a:ext cx="110648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Equation" r:id="rId7" imgW="1104900" imgH="368300" progId="Equation.DSMT4">
                  <p:embed/>
                </p:oleObj>
              </mc:Choice>
              <mc:Fallback>
                <p:oleObj name="Equation" r:id="rId7" imgW="1104900" imgH="368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7925"/>
                        <a:ext cx="1106487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6588125" y="2925763"/>
            <a:ext cx="18716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|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| &lt; 1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(Why?)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987675" y="2211388"/>
            <a:ext cx="2016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不寫在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 裡面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1835150" y="2427288"/>
            <a:ext cx="1152525" cy="498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H="1">
            <a:off x="2339975" y="2493963"/>
            <a:ext cx="647700" cy="431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 Box 12"/>
          <p:cNvSpPr txBox="1">
            <a:spLocks noChangeArrowheads="1"/>
          </p:cNvSpPr>
          <p:nvPr/>
        </p:nvSpPr>
        <p:spPr bwMode="auto">
          <a:xfrm>
            <a:off x="731838" y="4271963"/>
            <a:ext cx="12969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ratio test:</a:t>
            </a: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50D3EBC0-3234-4F8A-962A-31E86AF2CD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56096"/>
              </p:ext>
            </p:extLst>
          </p:nvPr>
        </p:nvGraphicFramePr>
        <p:xfrm>
          <a:off x="1464096" y="214881"/>
          <a:ext cx="45291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Equation" r:id="rId9" imgW="4520880" imgH="749160" progId="Equation.DSMT4">
                  <p:embed/>
                </p:oleObj>
              </mc:Choice>
              <mc:Fallback>
                <p:oleObj name="Equation" r:id="rId9" imgW="4520880" imgH="749160" progId="Equation.DSMT4">
                  <p:embed/>
                  <p:pic>
                    <p:nvPicPr>
                      <p:cNvPr id="2049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096" y="214881"/>
                        <a:ext cx="45291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74AB1-93DB-4FA2-A289-AB9BED9E45F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8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250)</a:t>
            </a: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1116013" y="981075"/>
          <a:ext cx="19526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" name="Equation" r:id="rId3" imgW="1854200" imgH="330200" progId="Equation.DSMT4">
                  <p:embed/>
                </p:oleObj>
              </mc:Choice>
              <mc:Fallback>
                <p:oleObj name="Equation" r:id="rId3" imgW="1854200" imgH="330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81075"/>
                        <a:ext cx="19526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1763713" y="13414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1510" name="Object 7"/>
          <p:cNvGraphicFramePr>
            <a:graphicFrameLocks noChangeAspect="1"/>
          </p:cNvGraphicFramePr>
          <p:nvPr/>
        </p:nvGraphicFramePr>
        <p:xfrm>
          <a:off x="2124075" y="1628775"/>
          <a:ext cx="33559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Equation" r:id="rId5" imgW="3352800" imgH="596900" progId="Equation.DSMT4">
                  <p:embed/>
                </p:oleObj>
              </mc:Choice>
              <mc:Fallback>
                <p:oleObj name="Equation" r:id="rId5" imgW="3352800" imgH="596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628775"/>
                        <a:ext cx="33559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2268538" y="1341438"/>
            <a:ext cx="5032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1512" name="Object 9"/>
          <p:cNvGraphicFramePr>
            <a:graphicFrameLocks noChangeAspect="1"/>
          </p:cNvGraphicFramePr>
          <p:nvPr/>
        </p:nvGraphicFramePr>
        <p:xfrm>
          <a:off x="969963" y="2781300"/>
          <a:ext cx="31781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" name="Equation" r:id="rId7" imgW="3175000" imgH="546100" progId="Equation.DSMT4">
                  <p:embed/>
                </p:oleObj>
              </mc:Choice>
              <mc:Fallback>
                <p:oleObj name="Equation" r:id="rId7" imgW="3175000" imgH="546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781300"/>
                        <a:ext cx="31781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10"/>
          <p:cNvGraphicFramePr>
            <a:graphicFrameLocks noChangeAspect="1"/>
          </p:cNvGraphicFramePr>
          <p:nvPr/>
        </p:nvGraphicFramePr>
        <p:xfrm>
          <a:off x="4787900" y="2781300"/>
          <a:ext cx="326707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7" name="Equation" r:id="rId9" imgW="3263900" imgH="546100" progId="Equation.DSMT4">
                  <p:embed/>
                </p:oleObj>
              </mc:Choice>
              <mc:Fallback>
                <p:oleObj name="Equation" r:id="rId9" imgW="3263900" imgH="546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781300"/>
                        <a:ext cx="326707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CE3B79-1D6A-4E66-BC9B-1A63B5654A9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2"/>
          <p:cNvSpPr txBox="1">
            <a:spLocks noChangeArrowheads="1"/>
          </p:cNvSpPr>
          <p:nvPr/>
        </p:nvSpPr>
        <p:spPr bwMode="auto">
          <a:xfrm>
            <a:off x="395288" y="404813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6-2-4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定義</a:t>
            </a: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611188" y="1196975"/>
            <a:ext cx="75612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 Analytic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at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If a function can be expressed as a power series and the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radius of convergence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of the power series is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nonzero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簡單的判斷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是否為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analytic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方法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should be neither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nor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should be neither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nor −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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= 1, 2, 3, ……….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87663A-C282-4065-B3BA-7B389C798CA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23850" y="836613"/>
            <a:ext cx="3671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 the 2</a:t>
            </a:r>
            <a:r>
              <a:rPr lang="en-US" altLang="zh-TW" sz="2200" baseline="30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linear DE</a:t>
            </a:r>
          </a:p>
        </p:txBody>
      </p:sp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684213" y="1339850"/>
          <a:ext cx="35607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3" imgW="3556000" imgH="368300" progId="Equation.DSMT4">
                  <p:embed/>
                </p:oleObj>
              </mc:Choice>
              <mc:Fallback>
                <p:oleObj name="Equation" r:id="rId3" imgW="35560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39850"/>
                        <a:ext cx="3560762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250825" y="3787775"/>
            <a:ext cx="8064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Theorem 6.1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If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ordinary point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of the 2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linear DE, then we can find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two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linearly independent solutions in  the form of a power series centered at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, i.e.,  </a:t>
            </a:r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4435475" y="150018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3559" name="Object 6"/>
          <p:cNvGraphicFramePr>
            <a:graphicFrameLocks noChangeAspect="1"/>
          </p:cNvGraphicFramePr>
          <p:nvPr/>
        </p:nvGraphicFramePr>
        <p:xfrm>
          <a:off x="5076825" y="1339850"/>
          <a:ext cx="28114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Equation" r:id="rId5" imgW="2806700" imgH="368300" progId="Equation.DSMT4">
                  <p:embed/>
                </p:oleObj>
              </mc:Choice>
              <mc:Fallback>
                <p:oleObj name="Equation" r:id="rId5" imgW="28067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339850"/>
                        <a:ext cx="281146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23850" y="1844675"/>
            <a:ext cx="2736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Definition 6.1</a:t>
            </a: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827088" y="2276475"/>
            <a:ext cx="7777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ordinary point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of the 2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linear DE if  both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Q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analytic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at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827088" y="3068638"/>
            <a:ext cx="71294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Otherwise,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singular point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.</a:t>
            </a:r>
            <a:endParaRPr lang="en-US" altLang="zh-TW" sz="2200" baseline="-250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3563" name="Object 10"/>
          <p:cNvGraphicFramePr>
            <a:graphicFrameLocks noChangeAspect="1"/>
          </p:cNvGraphicFramePr>
          <p:nvPr/>
        </p:nvGraphicFramePr>
        <p:xfrm>
          <a:off x="2771775" y="5588000"/>
          <a:ext cx="24288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Equation" r:id="rId7" imgW="2425700" imgH="749300" progId="Equation.DSMT4">
                  <p:embed/>
                </p:oleObj>
              </mc:Choice>
              <mc:Fallback>
                <p:oleObj name="Equation" r:id="rId7" imgW="2425700" imgH="749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588000"/>
                        <a:ext cx="24288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1763713" y="2276475"/>
            <a:ext cx="1655762" cy="4318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2916238" y="3140075"/>
            <a:ext cx="1584325" cy="4318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827088" y="4795838"/>
            <a:ext cx="3960812" cy="3492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567" name="矩形 14"/>
          <p:cNvSpPr>
            <a:spLocks noChangeArrowheads="1"/>
          </p:cNvSpPr>
          <p:nvPr/>
        </p:nvSpPr>
        <p:spPr bwMode="auto">
          <a:xfrm>
            <a:off x="323850" y="333375"/>
            <a:ext cx="4895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 Ordinary Point and Singular Point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8C874E-3C61-4895-89DD-1984C8C6F965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7993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Section 6-1  Reviews of Power Series</a:t>
            </a:r>
          </a:p>
        </p:txBody>
      </p: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1258888" y="2060575"/>
          <a:ext cx="59436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Equation" r:id="rId3" imgW="5930900" imgH="749300" progId="Equation.DSMT4">
                  <p:embed/>
                </p:oleObj>
              </mc:Choice>
              <mc:Fallback>
                <p:oleObj name="Equation" r:id="rId3" imgW="5930900" imgH="749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060575"/>
                        <a:ext cx="59436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20"/>
          <p:cNvSpPr txBox="1">
            <a:spLocks noChangeArrowheads="1"/>
          </p:cNvSpPr>
          <p:nvPr/>
        </p:nvSpPr>
        <p:spPr bwMode="auto">
          <a:xfrm>
            <a:off x="539750" y="1125538"/>
            <a:ext cx="79930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6-1-1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定義</a:t>
            </a:r>
          </a:p>
        </p:txBody>
      </p:sp>
      <p:sp>
        <p:nvSpPr>
          <p:cNvPr id="5126" name="文字方塊 13"/>
          <p:cNvSpPr txBox="1">
            <a:spLocks noChangeArrowheads="1"/>
          </p:cNvSpPr>
          <p:nvPr/>
        </p:nvSpPr>
        <p:spPr bwMode="auto">
          <a:xfrm>
            <a:off x="539750" y="1700213"/>
            <a:ext cx="20875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 Power series</a:t>
            </a:r>
            <a:endParaRPr lang="zh-TW" altLang="en-US" sz="2200" u="sng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127" name="Text Box 2"/>
          <p:cNvSpPr txBox="1">
            <a:spLocks noChangeArrowheads="1"/>
          </p:cNvSpPr>
          <p:nvPr/>
        </p:nvSpPr>
        <p:spPr bwMode="auto">
          <a:xfrm>
            <a:off x="539750" y="2852738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 Convergence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       exists</a:t>
            </a:r>
          </a:p>
        </p:txBody>
      </p:sp>
      <p:graphicFrame>
        <p:nvGraphicFramePr>
          <p:cNvPr id="5128" name="Object 3"/>
          <p:cNvGraphicFramePr>
            <a:graphicFrameLocks noChangeAspect="1"/>
          </p:cNvGraphicFramePr>
          <p:nvPr/>
        </p:nvGraphicFramePr>
        <p:xfrm>
          <a:off x="2843213" y="2708275"/>
          <a:ext cx="2073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Equation" r:id="rId5" imgW="2070100" imgH="749300" progId="Equation.DSMT4">
                  <p:embed/>
                </p:oleObj>
              </mc:Choice>
              <mc:Fallback>
                <p:oleObj name="Equation" r:id="rId5" imgW="2070100" imgH="74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708275"/>
                        <a:ext cx="2073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539750" y="3573463"/>
            <a:ext cx="56165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測試方法：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Ratio test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(test for convergence)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130" name="Object 5"/>
          <p:cNvGraphicFramePr>
            <a:graphicFrameLocks noChangeAspect="1"/>
          </p:cNvGraphicFramePr>
          <p:nvPr/>
        </p:nvGraphicFramePr>
        <p:xfrm>
          <a:off x="1258888" y="4098925"/>
          <a:ext cx="25463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Equation" r:id="rId7" imgW="2540000" imgH="901700" progId="Equation.DSMT4">
                  <p:embed/>
                </p:oleObj>
              </mc:Choice>
              <mc:Fallback>
                <p:oleObj name="Equation" r:id="rId7" imgW="2540000" imgH="901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98925"/>
                        <a:ext cx="25463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4211638" y="4170363"/>
            <a:ext cx="2305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1: 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converge</a:t>
            </a:r>
          </a:p>
        </p:txBody>
      </p:sp>
      <p:sp>
        <p:nvSpPr>
          <p:cNvPr id="5132" name="Text Box 7"/>
          <p:cNvSpPr txBox="1">
            <a:spLocks noChangeArrowheads="1"/>
          </p:cNvSpPr>
          <p:nvPr/>
        </p:nvSpPr>
        <p:spPr bwMode="auto">
          <a:xfrm>
            <a:off x="6516688" y="4170363"/>
            <a:ext cx="1943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&gt; 1: 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diverge</a:t>
            </a:r>
          </a:p>
        </p:txBody>
      </p:sp>
      <p:sp>
        <p:nvSpPr>
          <p:cNvPr id="5133" name="Text Box 8"/>
          <p:cNvSpPr txBox="1">
            <a:spLocks noChangeArrowheads="1"/>
          </p:cNvSpPr>
          <p:nvPr/>
        </p:nvSpPr>
        <p:spPr bwMode="auto">
          <a:xfrm>
            <a:off x="4211638" y="4675188"/>
            <a:ext cx="23050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1: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不一定</a:t>
            </a:r>
          </a:p>
        </p:txBody>
      </p:sp>
      <p:sp>
        <p:nvSpPr>
          <p:cNvPr id="5134" name="Text Box 9"/>
          <p:cNvSpPr txBox="1">
            <a:spLocks noChangeArrowheads="1"/>
          </p:cNvSpPr>
          <p:nvPr/>
        </p:nvSpPr>
        <p:spPr bwMode="auto">
          <a:xfrm>
            <a:off x="539750" y="5395913"/>
            <a:ext cx="3959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3. Radius of Convergence </a:t>
            </a:r>
            <a:r>
              <a:rPr lang="en-US" altLang="zh-TW" sz="2200" i="1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</a:p>
        </p:txBody>
      </p:sp>
      <p:sp>
        <p:nvSpPr>
          <p:cNvPr id="5135" name="Text Box 10"/>
          <p:cNvSpPr txBox="1">
            <a:spLocks noChangeArrowheads="1"/>
          </p:cNvSpPr>
          <p:nvPr/>
        </p:nvSpPr>
        <p:spPr bwMode="auto">
          <a:xfrm>
            <a:off x="1187450" y="5972175"/>
            <a:ext cx="26654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1 if |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|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136" name="Text Box 11"/>
          <p:cNvSpPr txBox="1">
            <a:spLocks noChangeArrowheads="1"/>
          </p:cNvSpPr>
          <p:nvPr/>
        </p:nvSpPr>
        <p:spPr bwMode="auto">
          <a:xfrm>
            <a:off x="3924300" y="5972175"/>
            <a:ext cx="26654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L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&gt; 1   if |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| &gt;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900D99-1B1D-4E75-BDEE-82F42417AF9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36718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 the 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30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linear DE</a:t>
            </a: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1252538" y="981075"/>
          <a:ext cx="61420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" name="Equation" r:id="rId3" imgW="6134100" imgH="393700" progId="Equation.DSMT4">
                  <p:embed/>
                </p:oleObj>
              </mc:Choice>
              <mc:Fallback>
                <p:oleObj name="Equation" r:id="rId3" imgW="6134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981075"/>
                        <a:ext cx="61420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539750" y="16287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4582" name="Object 5"/>
          <p:cNvGraphicFramePr>
            <a:graphicFrameLocks noChangeAspect="1"/>
          </p:cNvGraphicFramePr>
          <p:nvPr/>
        </p:nvGraphicFramePr>
        <p:xfrm>
          <a:off x="1252538" y="1412875"/>
          <a:ext cx="545623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Equation" r:id="rId5" imgW="5448300" imgH="393700" progId="Equation.DSMT4">
                  <p:embed/>
                </p:oleObj>
              </mc:Choice>
              <mc:Fallback>
                <p:oleObj name="Equation" r:id="rId5" imgW="54483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412875"/>
                        <a:ext cx="5456237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6"/>
          <p:cNvGraphicFramePr>
            <a:graphicFrameLocks noChangeAspect="1"/>
          </p:cNvGraphicFramePr>
          <p:nvPr/>
        </p:nvGraphicFramePr>
        <p:xfrm>
          <a:off x="7019925" y="1484313"/>
          <a:ext cx="16906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Equation" r:id="rId7" imgW="1689100" imgH="749300" progId="Equation.DSMT4">
                  <p:embed/>
                </p:oleObj>
              </mc:Choice>
              <mc:Fallback>
                <p:oleObj name="Equation" r:id="rId7" imgW="1689100" imgH="74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1484313"/>
                        <a:ext cx="1690688" cy="752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539750" y="1916113"/>
            <a:ext cx="6337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Extension of Definition 6.2.1</a:t>
            </a:r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827088" y="2349500"/>
            <a:ext cx="7777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ordinary point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of the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linear DE if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………. 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−1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are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analytic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at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827088" y="3213100"/>
            <a:ext cx="71294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Otherwise,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singular point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.</a:t>
            </a:r>
            <a:endParaRPr lang="en-US" altLang="zh-TW" sz="2200" baseline="-250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611188" y="3716338"/>
            <a:ext cx="806450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Extension of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Theorem 6.2.1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If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is an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ordinary point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of the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order linear DE, then we can find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linearly independent solutions in the form of a power series centered at 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, i.e.,  </a:t>
            </a:r>
          </a:p>
        </p:txBody>
      </p:sp>
      <p:graphicFrame>
        <p:nvGraphicFramePr>
          <p:cNvPr id="24588" name="Object 11"/>
          <p:cNvGraphicFramePr>
            <a:graphicFrameLocks noChangeAspect="1"/>
          </p:cNvGraphicFramePr>
          <p:nvPr/>
        </p:nvGraphicFramePr>
        <p:xfrm>
          <a:off x="3132138" y="5373688"/>
          <a:ext cx="24288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Equation" r:id="rId9" imgW="2425700" imgH="749300" progId="Equation.DSMT4">
                  <p:embed/>
                </p:oleObj>
              </mc:Choice>
              <mc:Fallback>
                <p:oleObj name="Equation" r:id="rId9" imgW="2425700" imgH="749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373688"/>
                        <a:ext cx="24288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0DB6D-443F-4E0F-9BD4-DF975E1BD2F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6-2-5  Interval of Convergence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的判斷方法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611188" y="1412875"/>
            <a:ext cx="2520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判斷方法一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： 找出</a:t>
            </a:r>
          </a:p>
        </p:txBody>
      </p:sp>
      <p:graphicFrame>
        <p:nvGraphicFramePr>
          <p:cNvPr id="25605" name="Object 4"/>
          <p:cNvGraphicFramePr>
            <a:graphicFrameLocks noChangeAspect="1"/>
          </p:cNvGraphicFramePr>
          <p:nvPr/>
        </p:nvGraphicFramePr>
        <p:xfrm>
          <a:off x="3132138" y="1270000"/>
          <a:ext cx="2413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1" name="Equation" r:id="rId3" imgW="2413000" imgH="800100" progId="Equation.DSMT4">
                  <p:embed/>
                </p:oleObj>
              </mc:Choice>
              <mc:Fallback>
                <p:oleObj name="Equation" r:id="rId3" imgW="2413000" imgH="800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270000"/>
                        <a:ext cx="2413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5580063" y="1412875"/>
            <a:ext cx="12239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的條件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11188" y="2349500"/>
            <a:ext cx="80645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判斷方法二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（較快速，但較不精準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找出的收斂的範圍有時會比實際的收斂範圍小）</a:t>
            </a:r>
          </a:p>
        </p:txBody>
      </p:sp>
      <p:graphicFrame>
        <p:nvGraphicFramePr>
          <p:cNvPr id="25608" name="Object 7"/>
          <p:cNvGraphicFramePr>
            <a:graphicFrameLocks noChangeAspect="1"/>
          </p:cNvGraphicFramePr>
          <p:nvPr/>
        </p:nvGraphicFramePr>
        <p:xfrm>
          <a:off x="2268538" y="3860800"/>
          <a:ext cx="1206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2" name="Equation" r:id="rId5" imgW="1206500" imgH="368300" progId="Equation.DSMT4">
                  <p:embed/>
                </p:oleObj>
              </mc:Choice>
              <mc:Fallback>
                <p:oleObj name="Equation" r:id="rId5" imgW="12065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860800"/>
                        <a:ext cx="1206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900113" y="4291013"/>
            <a:ext cx="77041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其中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和最近的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singular point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的距離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Singular point can be a complex number , see Example 6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900113" y="5516563"/>
            <a:ext cx="44592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超過這個範圍未必不為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convergence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51E892-68C0-4A31-9528-B8C611CE864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6624637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對於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nonhomogeneous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的情形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…..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這方法還可以用在什麼情形？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6628" name="Object 3"/>
          <p:cNvGraphicFramePr>
            <a:graphicFrameLocks noChangeAspect="1"/>
          </p:cNvGraphicFramePr>
          <p:nvPr/>
        </p:nvGraphicFramePr>
        <p:xfrm>
          <a:off x="900113" y="1555750"/>
          <a:ext cx="78168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3" imgW="7810500" imgH="393700" progId="Equation.DSMT4">
                  <p:embed/>
                </p:oleObj>
              </mc:Choice>
              <mc:Fallback>
                <p:oleObj name="Equation" r:id="rId3" imgW="78105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555750"/>
                        <a:ext cx="78168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5288" y="379413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6-2-6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思考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14C718-87B4-494E-9883-9EEB25B952E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68313" y="981075"/>
            <a:ext cx="83518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要了解幾個重要定義：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 convergence,  (b) radius of convergence,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(c) analytic at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(d) singular point, (e) ordinary point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複習一下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Taylor (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Maclaurin)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series 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 275)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 Index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的地方計算要小心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(a)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先都化成 </a:t>
            </a:r>
            <a:r>
              <a:rPr lang="en-US" altLang="zh-TW" sz="2200" i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再合併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(b)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頭幾項可能要獨立出來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(c) Index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對齊計算要小心</a:t>
            </a:r>
            <a:endParaRPr lang="zh-TW" altLang="en-US" sz="22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order linear DE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要有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個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linearly independent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(5)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有時要考慮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interval of convergence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313" y="381000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6-2-7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本節需注意的地方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9D8DF2-B90A-4A19-99C3-501AE30A170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7993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Section 6-3  Solutions about Singular Points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1187450" y="1125538"/>
          <a:ext cx="54435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Equation" r:id="rId3" imgW="5435600" imgH="393700" progId="Equation.DSMT4">
                  <p:embed/>
                </p:oleObj>
              </mc:Choice>
              <mc:Fallback>
                <p:oleObj name="Equation" r:id="rId3" imgW="54356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25538"/>
                        <a:ext cx="5443538" cy="3952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1331913" y="1844675"/>
            <a:ext cx="5327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假設解為</a:t>
            </a:r>
          </a:p>
        </p:txBody>
      </p:sp>
      <p:graphicFrame>
        <p:nvGraphicFramePr>
          <p:cNvPr id="28678" name="Object 11"/>
          <p:cNvGraphicFramePr>
            <a:graphicFrameLocks noChangeAspect="1"/>
          </p:cNvGraphicFramePr>
          <p:nvPr/>
        </p:nvGraphicFramePr>
        <p:xfrm>
          <a:off x="2771775" y="1700213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5" name="Equation" r:id="rId5" imgW="2603500" imgH="749300" progId="Equation.DSMT4">
                  <p:embed/>
                </p:oleObj>
              </mc:Choice>
              <mc:Fallback>
                <p:oleObj name="Equation" r:id="rId5" imgW="2603500" imgH="749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700213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468313" y="2492375"/>
            <a:ext cx="78486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6-3-1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方法適用情形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684213" y="3141663"/>
            <a:ext cx="28082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Linear </a:t>
            </a:r>
          </a:p>
        </p:txBody>
      </p:sp>
      <p:sp>
        <p:nvSpPr>
          <p:cNvPr id="28681" name="Text Box 15"/>
          <p:cNvSpPr txBox="1">
            <a:spLocks noChangeArrowheads="1"/>
          </p:cNvSpPr>
          <p:nvPr/>
        </p:nvSpPr>
        <p:spPr bwMode="auto">
          <a:xfrm>
            <a:off x="684213" y="3573463"/>
            <a:ext cx="74882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−1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−2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…………. ,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−1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analytic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at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28682" name="Text Box 16"/>
          <p:cNvSpPr txBox="1">
            <a:spLocks noChangeArrowheads="1"/>
          </p:cNvSpPr>
          <p:nvPr/>
        </p:nvSpPr>
        <p:spPr bwMode="auto">
          <a:xfrm>
            <a:off x="684213" y="5734050"/>
            <a:ext cx="7561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It is better that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….,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-1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are all polynomials.</a:t>
            </a:r>
          </a:p>
        </p:txBody>
      </p:sp>
      <p:sp>
        <p:nvSpPr>
          <p:cNvPr id="28683" name="Rectangle 17"/>
          <p:cNvSpPr>
            <a:spLocks noChangeArrowheads="1"/>
          </p:cNvSpPr>
          <p:nvPr/>
        </p:nvSpPr>
        <p:spPr bwMode="auto">
          <a:xfrm>
            <a:off x="1116013" y="4581525"/>
            <a:ext cx="70580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比較：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Section 6-2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要求</a:t>
            </a:r>
            <a:r>
              <a:rPr lang="zh-TW" altLang="en-US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−1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−2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…………. 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are 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</a:rPr>
              <a:t>analytic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200" baseline="-25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2678C8-C8CD-4E3F-8A87-1C7A9F36D26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611188" y="3500438"/>
            <a:ext cx="76327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−1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−2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…………. ,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−1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are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not analytic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356100" y="4437063"/>
            <a:ext cx="3600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:  </a:t>
            </a: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irregular singular point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356100" y="2781300"/>
            <a:ext cx="3600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:  </a:t>
            </a:r>
            <a:r>
              <a:rPr lang="en-US" altLang="zh-TW" sz="2200" u="sng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regular singular point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39750" y="1773238"/>
            <a:ext cx="79216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 singular point but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−1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−2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…………. ,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−1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are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analytic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3671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Singular Points </a:t>
            </a: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分成二種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6-3-2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定義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F217FD-BC4F-4428-829F-5920893922E6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48244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(text page 253)</a:t>
            </a:r>
          </a:p>
        </p:txBody>
      </p:sp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1836738" y="1052513"/>
          <a:ext cx="36004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9" name="Equation" r:id="rId3" imgW="3543300" imgH="368300" progId="Equation.DSMT4">
                  <p:embed/>
                </p:oleObj>
              </mc:Choice>
              <mc:Fallback>
                <p:oleObj name="Equation" r:id="rId3" imgW="35433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1052513"/>
                        <a:ext cx="360045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1404938" y="1557338"/>
          <a:ext cx="25304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0" name="Equation" r:id="rId5" imgW="2489200" imgH="647700" progId="Equation.DSMT4">
                  <p:embed/>
                </p:oleObj>
              </mc:Choice>
              <mc:Fallback>
                <p:oleObj name="Equation" r:id="rId5" imgW="2489200" imgH="647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1557338"/>
                        <a:ext cx="25304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81525" y="1557338"/>
          <a:ext cx="26590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1" name="Equation" r:id="rId7" imgW="2616200" imgH="647700" progId="Equation.DSMT4">
                  <p:embed/>
                </p:oleObj>
              </mc:Choice>
              <mc:Fallback>
                <p:oleObj name="Equation" r:id="rId7" imgW="26162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1557338"/>
                        <a:ext cx="2659063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1331913" y="2852738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2   is a                                  point 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1331913" y="3644900"/>
            <a:ext cx="4968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 is a                                  point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446AE3-EE78-4407-8777-5FE156B79B5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32400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解法的關鍵：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900113" y="1771650"/>
            <a:ext cx="5327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假設解為</a:t>
            </a:r>
          </a:p>
        </p:txBody>
      </p:sp>
      <p:graphicFrame>
        <p:nvGraphicFramePr>
          <p:cNvPr id="31749" name="Object 4"/>
          <p:cNvGraphicFramePr>
            <a:graphicFrameLocks noChangeAspect="1"/>
          </p:cNvGraphicFramePr>
          <p:nvPr/>
        </p:nvGraphicFramePr>
        <p:xfrm>
          <a:off x="2339975" y="1628775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Equation" r:id="rId3" imgW="2603500" imgH="749300" progId="Equation.DSMT4">
                  <p:embed/>
                </p:oleObj>
              </mc:Choice>
              <mc:Fallback>
                <p:oleObj name="Equation" r:id="rId3" imgW="26035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628775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468313" y="2852738"/>
            <a:ext cx="5040312" cy="43021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Theorem 6.3.1  Frobenius’ Theorem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468313" y="3355975"/>
            <a:ext cx="799306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若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 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當中的一個 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regular singular point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則這個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 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至少有一個解是                                         的型態</a:t>
            </a:r>
          </a:p>
        </p:txBody>
      </p:sp>
      <p:graphicFrame>
        <p:nvGraphicFramePr>
          <p:cNvPr id="31752" name="Object 7"/>
          <p:cNvGraphicFramePr>
            <a:graphicFrameLocks noChangeAspect="1"/>
          </p:cNvGraphicFramePr>
          <p:nvPr/>
        </p:nvGraphicFramePr>
        <p:xfrm>
          <a:off x="4787900" y="3716338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6" name="Equation" r:id="rId5" imgW="2603500" imgH="749300" progId="Equation.DSMT4">
                  <p:embed/>
                </p:oleObj>
              </mc:Choice>
              <mc:Fallback>
                <p:oleObj name="Equation" r:id="rId5" imgW="2603500" imgH="749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16338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395288" y="1196975"/>
            <a:ext cx="4824412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468313" y="476250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6-3-3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65259B-9A67-44C8-937B-F6A83068BC0D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557599" y="2741612"/>
            <a:ext cx="2376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算出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26638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Process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539750" y="908050"/>
            <a:ext cx="51133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1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               　　　　　　代入</a:t>
            </a:r>
          </a:p>
        </p:txBody>
      </p:sp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1979613" y="765175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3" imgW="2603500" imgH="749300" progId="Equation.DSMT4">
                  <p:embed/>
                </p:oleObj>
              </mc:Choice>
              <mc:Fallback>
                <p:oleObj name="Equation" r:id="rId3" imgW="2603500" imgH="749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765175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57599" y="1660525"/>
            <a:ext cx="51133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2  Power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對齊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以指數較小的為準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557599" y="2165350"/>
            <a:ext cx="51133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3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合併</a:t>
            </a: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557599" y="3317875"/>
            <a:ext cx="61928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5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比較係數，將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之間的關係找出來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557599" y="3965575"/>
            <a:ext cx="71993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6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4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得出的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代入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5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得出所有的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independent solutions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及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general solution 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557599" y="5045075"/>
            <a:ext cx="4752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7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見後頁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B9C32-3838-46E0-B929-4680594FE1B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8135937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20725" indent="-7207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有重根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的根之間的差為整數，且從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6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得出來的解不為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independent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 </a:t>
            </a:r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1258888" y="2349500"/>
          <a:ext cx="29337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Equation" r:id="rId3" imgW="2984500" imgH="901700" progId="Equation.DSMT4">
                  <p:embed/>
                </p:oleObj>
              </mc:Choice>
              <mc:Fallback>
                <p:oleObj name="Equation" r:id="rId3" imgW="2984500" imgH="901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349500"/>
                        <a:ext cx="29337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84213" y="2636838"/>
            <a:ext cx="5048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用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4284663" y="2636838"/>
            <a:ext cx="33131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和長除法找出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3995738" y="3213100"/>
            <a:ext cx="44640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參考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Section 6-3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Examples 4, 5)</a:t>
            </a: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179388" y="3933825"/>
            <a:ext cx="865028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的根之間的差為整數，但從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6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得出來的解為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independent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時，</a:t>
            </a:r>
          </a:p>
          <a:p>
            <a:pPr eaLnBrk="1" hangingPunct="1">
              <a:spcBef>
                <a:spcPct val="25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不需進行這個步驟</a:t>
            </a: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323850" y="404813"/>
            <a:ext cx="1079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7)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1A86D-241B-4457-8C1D-83D6FA7A800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文字方塊 25"/>
          <p:cNvSpPr txBox="1">
            <a:spLocks noChangeArrowheads="1"/>
          </p:cNvSpPr>
          <p:nvPr/>
        </p:nvSpPr>
        <p:spPr bwMode="auto">
          <a:xfrm>
            <a:off x="323850" y="404813"/>
            <a:ext cx="31686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1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(text page 238)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48" name="文字方塊 26"/>
          <p:cNvSpPr txBox="1">
            <a:spLocks noChangeArrowheads="1"/>
          </p:cNvSpPr>
          <p:nvPr/>
        </p:nvSpPr>
        <p:spPr bwMode="auto">
          <a:xfrm>
            <a:off x="468313" y="981075"/>
            <a:ext cx="2590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the Power series 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3203575" y="836613"/>
          <a:ext cx="12461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" name="Equation" r:id="rId3" imgW="1244600" imgH="812800" progId="Equation.DSMT4">
                  <p:embed/>
                </p:oleObj>
              </mc:Choice>
              <mc:Fallback>
                <p:oleObj name="Equation" r:id="rId3" imgW="1244600" imgH="812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836613"/>
                        <a:ext cx="12461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/>
        </p:nvGraphicFramePr>
        <p:xfrm>
          <a:off x="1238250" y="1844675"/>
          <a:ext cx="4716463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5" imgW="4711700" imgH="1638300" progId="Equation.DSMT4">
                  <p:embed/>
                </p:oleObj>
              </mc:Choice>
              <mc:Fallback>
                <p:oleObj name="Equation" r:id="rId5" imgW="4711700" imgH="163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1844675"/>
                        <a:ext cx="4716463" cy="164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3"/>
          <p:cNvGraphicFramePr>
            <a:graphicFrameLocks noChangeAspect="1"/>
          </p:cNvGraphicFramePr>
          <p:nvPr/>
        </p:nvGraphicFramePr>
        <p:xfrm>
          <a:off x="1403350" y="3644900"/>
          <a:ext cx="10048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7" imgW="1002865" imgH="647419" progId="Equation.DSMT4">
                  <p:embed/>
                </p:oleObj>
              </mc:Choice>
              <mc:Fallback>
                <p:oleObj name="Equation" r:id="rId7" imgW="1002865" imgH="64741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644900"/>
                        <a:ext cx="10048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文字方塊 27"/>
          <p:cNvSpPr txBox="1">
            <a:spLocks noChangeArrowheads="1"/>
          </p:cNvSpPr>
          <p:nvPr/>
        </p:nvSpPr>
        <p:spPr bwMode="auto">
          <a:xfrm>
            <a:off x="2700338" y="3716338"/>
            <a:ext cx="23764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for 1 &lt;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&lt; 5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53" name="文字方塊 28"/>
          <p:cNvSpPr txBox="1">
            <a:spLocks noChangeArrowheads="1"/>
          </p:cNvSpPr>
          <p:nvPr/>
        </p:nvSpPr>
        <p:spPr bwMode="auto">
          <a:xfrm>
            <a:off x="4859338" y="3716338"/>
            <a:ext cx="3889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Interval of convergence:  (1,  5)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54" name="文字方塊 29"/>
          <p:cNvSpPr txBox="1">
            <a:spLocks noChangeArrowheads="1"/>
          </p:cNvSpPr>
          <p:nvPr/>
        </p:nvSpPr>
        <p:spPr bwMode="auto">
          <a:xfrm>
            <a:off x="611188" y="4292600"/>
            <a:ext cx="6769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However, since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1, the power series becomes 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155" name="Object 3"/>
          <p:cNvGraphicFramePr>
            <a:graphicFrameLocks noChangeAspect="1"/>
          </p:cNvGraphicFramePr>
          <p:nvPr/>
        </p:nvGraphicFramePr>
        <p:xfrm>
          <a:off x="2595563" y="4724400"/>
          <a:ext cx="13731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9" imgW="1371600" imgH="749300" progId="Equation.DSMT4">
                  <p:embed/>
                </p:oleObj>
              </mc:Choice>
              <mc:Fallback>
                <p:oleObj name="Equation" r:id="rId9" imgW="1371600" imgH="74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4724400"/>
                        <a:ext cx="13731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文字方塊 30"/>
          <p:cNvSpPr txBox="1">
            <a:spLocks noChangeArrowheads="1"/>
          </p:cNvSpPr>
          <p:nvPr/>
        </p:nvSpPr>
        <p:spPr bwMode="auto">
          <a:xfrm>
            <a:off x="611188" y="5516563"/>
            <a:ext cx="8281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which is also convergent, the interval of convergence is modified as: 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157" name="文字方塊 31"/>
          <p:cNvSpPr txBox="1">
            <a:spLocks noChangeArrowheads="1"/>
          </p:cNvSpPr>
          <p:nvPr/>
        </p:nvSpPr>
        <p:spPr bwMode="auto">
          <a:xfrm>
            <a:off x="4932363" y="5949950"/>
            <a:ext cx="3887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Interval of convergence:  [1,  5)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EB8A66-BDD8-4167-BF91-154F55181DD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37449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(text page 255)</a:t>
            </a:r>
          </a:p>
        </p:txBody>
      </p:sp>
      <p:graphicFrame>
        <p:nvGraphicFramePr>
          <p:cNvPr id="34820" name="Object 3"/>
          <p:cNvGraphicFramePr>
            <a:graphicFrameLocks noChangeAspect="1"/>
          </p:cNvGraphicFramePr>
          <p:nvPr/>
        </p:nvGraphicFramePr>
        <p:xfrm>
          <a:off x="1331913" y="1484313"/>
          <a:ext cx="18462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4" name="Equation" r:id="rId3" imgW="1816100" imgH="330200" progId="Equation.DSMT4">
                  <p:embed/>
                </p:oleObj>
              </mc:Choice>
              <mc:Fallback>
                <p:oleObj name="Equation" r:id="rId3" imgW="18161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484313"/>
                        <a:ext cx="184626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325438" y="2203450"/>
            <a:ext cx="511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將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　　　　　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代入</a:t>
            </a:r>
          </a:p>
        </p:txBody>
      </p:sp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1995488" y="2060575"/>
          <a:ext cx="1857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Equation" r:id="rId5" imgW="1854200" imgH="749300" progId="Equation.DSMT4">
                  <p:embed/>
                </p:oleObj>
              </mc:Choice>
              <mc:Fallback>
                <p:oleObj name="Equation" r:id="rId5" imgW="1854200" imgH="749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060575"/>
                        <a:ext cx="18573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901700" y="2779713"/>
          <a:ext cx="69119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6" name="Equation" r:id="rId7" imgW="6883400" imgH="749300" progId="Equation.DSMT4">
                  <p:embed/>
                </p:oleObj>
              </mc:Choice>
              <mc:Fallback>
                <p:oleObj name="Equation" r:id="rId7" imgW="6883400" imgH="74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2779713"/>
                        <a:ext cx="69119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23850" y="3860800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Power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對齊</a:t>
            </a:r>
          </a:p>
        </p:txBody>
      </p:sp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973138" y="4868863"/>
          <a:ext cx="72850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7" name="Equation" r:id="rId9" imgW="7226300" imgH="749300" progId="Equation.DSMT4">
                  <p:embed/>
                </p:oleObj>
              </mc:Choice>
              <mc:Fallback>
                <p:oleObj name="Equation" r:id="rId9" imgW="7226300" imgH="749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4868863"/>
                        <a:ext cx="72850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Line 9"/>
          <p:cNvSpPr>
            <a:spLocks noChangeShapeType="1"/>
          </p:cNvSpPr>
          <p:nvPr/>
        </p:nvSpPr>
        <p:spPr bwMode="auto">
          <a:xfrm flipH="1">
            <a:off x="7021513" y="3429000"/>
            <a:ext cx="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7" name="Line 10"/>
          <p:cNvSpPr>
            <a:spLocks noChangeShapeType="1"/>
          </p:cNvSpPr>
          <p:nvPr/>
        </p:nvSpPr>
        <p:spPr bwMode="auto">
          <a:xfrm flipH="1">
            <a:off x="2844800" y="335597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5149850" y="3429000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2844800" y="4076700"/>
            <a:ext cx="792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5219700" y="4076700"/>
            <a:ext cx="792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7094538" y="4219575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+ 1</a:t>
            </a:r>
            <a:endParaRPr lang="en-US" altLang="zh-TW" sz="2200" i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7094538" y="3860800"/>
            <a:ext cx="1295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23850" y="333375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6-3-4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範例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5ACDCC-BDF6-4B93-B12E-B702758EA82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467544" y="1412776"/>
            <a:ext cx="5113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合併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467544" y="2924076"/>
            <a:ext cx="5113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算出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</a:p>
        </p:txBody>
      </p:sp>
      <p:graphicFrame>
        <p:nvGraphicFramePr>
          <p:cNvPr id="358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80857"/>
              </p:ext>
            </p:extLst>
          </p:nvPr>
        </p:nvGraphicFramePr>
        <p:xfrm>
          <a:off x="1043806" y="3500338"/>
          <a:ext cx="170815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6" name="Equation" r:id="rId3" imgW="1739900" imgH="317500" progId="Equation.DSMT4">
                  <p:embed/>
                </p:oleObj>
              </mc:Choice>
              <mc:Fallback>
                <p:oleObj name="Equation" r:id="rId3" imgW="1739900" imgH="317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806" y="3500338"/>
                        <a:ext cx="1708150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04250"/>
              </p:ext>
            </p:extLst>
          </p:nvPr>
        </p:nvGraphicFramePr>
        <p:xfrm>
          <a:off x="3275831" y="3500338"/>
          <a:ext cx="13350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7" name="Equation" r:id="rId5" imgW="1332921" imgH="317362" progId="Equation.DSMT4">
                  <p:embed/>
                </p:oleObj>
              </mc:Choice>
              <mc:Fallback>
                <p:oleObj name="Equation" r:id="rId5" imgW="1332921" imgH="31736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31" y="3500338"/>
                        <a:ext cx="13350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334406"/>
              </p:ext>
            </p:extLst>
          </p:nvPr>
        </p:nvGraphicFramePr>
        <p:xfrm>
          <a:off x="5291956" y="3500338"/>
          <a:ext cx="14112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8" name="Equation" r:id="rId7" imgW="1409088" imgH="317362" progId="Equation.DSMT4">
                  <p:embed/>
                </p:oleObj>
              </mc:Choice>
              <mc:Fallback>
                <p:oleObj name="Equation" r:id="rId7" imgW="1409088" imgH="31736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956" y="3500338"/>
                        <a:ext cx="1411288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252252"/>
              </p:ext>
            </p:extLst>
          </p:nvPr>
        </p:nvGraphicFramePr>
        <p:xfrm>
          <a:off x="2483669" y="4005163"/>
          <a:ext cx="17795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9" name="Equation" r:id="rId9" imgW="1778000" imgH="330200" progId="Equation.DSMT4">
                  <p:embed/>
                </p:oleObj>
              </mc:Choice>
              <mc:Fallback>
                <p:oleObj name="Equation" r:id="rId9" imgW="1778000" imgH="330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669" y="4005163"/>
                        <a:ext cx="1779587" cy="331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467544" y="4365526"/>
            <a:ext cx="5113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</a:t>
            </a:r>
            <a:endParaRPr lang="en-US" altLang="zh-TW" sz="2200" i="1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58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30175"/>
              </p:ext>
            </p:extLst>
          </p:nvPr>
        </p:nvGraphicFramePr>
        <p:xfrm>
          <a:off x="1259706" y="4724301"/>
          <a:ext cx="434975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0" name="Equation" r:id="rId11" imgW="4432300" imgH="342900" progId="Equation.DSMT4">
                  <p:embed/>
                </p:oleObj>
              </mc:Choice>
              <mc:Fallback>
                <p:oleObj name="Equation" r:id="rId11" imgW="4432300" imgH="342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706" y="4724301"/>
                        <a:ext cx="4349750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484695"/>
              </p:ext>
            </p:extLst>
          </p:nvPr>
        </p:nvGraphicFramePr>
        <p:xfrm>
          <a:off x="1331144" y="5229126"/>
          <a:ext cx="29924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1" name="Equation" r:id="rId13" imgW="3048000" imgH="609600" progId="Equation.DSMT4">
                  <p:embed/>
                </p:oleObj>
              </mc:Choice>
              <mc:Fallback>
                <p:oleObj name="Equation" r:id="rId13" imgW="3048000" imgH="609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44" y="5229126"/>
                        <a:ext cx="299243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435065"/>
              </p:ext>
            </p:extLst>
          </p:nvPr>
        </p:nvGraphicFramePr>
        <p:xfrm>
          <a:off x="632644" y="1989038"/>
          <a:ext cx="80010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2" name="Equation" r:id="rId15" imgW="8153400" imgH="749300" progId="Equation.DSMT4">
                  <p:embed/>
                </p:oleObj>
              </mc:Choice>
              <mc:Fallback>
                <p:oleObj name="Equation" r:id="rId15" imgW="8153400" imgH="749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44" y="1989038"/>
                        <a:ext cx="80010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89273"/>
              </p:ext>
            </p:extLst>
          </p:nvPr>
        </p:nvGraphicFramePr>
        <p:xfrm>
          <a:off x="827584" y="365125"/>
          <a:ext cx="72850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3" name="Equation" r:id="rId17" imgW="7226300" imgH="749300" progId="Equation.DSMT4">
                  <p:embed/>
                </p:oleObj>
              </mc:Choice>
              <mc:Fallback>
                <p:oleObj name="Equation" r:id="rId17" imgW="7226300" imgH="749300" progId="Equation.DSMT4">
                  <p:embed/>
                  <p:pic>
                    <p:nvPicPr>
                      <p:cNvPr id="348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65125"/>
                        <a:ext cx="72850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FC39BA-F6AB-423A-A02A-18D20919CDA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95288" y="1414463"/>
            <a:ext cx="2089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323850" y="838200"/>
            <a:ext cx="51133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6</a:t>
            </a:r>
            <a:endParaRPr lang="en-US" altLang="zh-TW" sz="2200" i="1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6869" name="Object 4"/>
          <p:cNvGraphicFramePr>
            <a:graphicFrameLocks noChangeAspect="1"/>
          </p:cNvGraphicFramePr>
          <p:nvPr/>
        </p:nvGraphicFramePr>
        <p:xfrm>
          <a:off x="1619250" y="1270000"/>
          <a:ext cx="15589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" name="Equation" r:id="rId3" imgW="1587500" imgH="685800" progId="Equation.DSMT4">
                  <p:embed/>
                </p:oleObj>
              </mc:Choice>
              <mc:Fallback>
                <p:oleObj name="Equation" r:id="rId3" imgW="15875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270000"/>
                        <a:ext cx="1558925" cy="690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5"/>
          <p:cNvGraphicFramePr>
            <a:graphicFrameLocks noChangeAspect="1"/>
          </p:cNvGraphicFramePr>
          <p:nvPr/>
        </p:nvGraphicFramePr>
        <p:xfrm>
          <a:off x="3132138" y="404813"/>
          <a:ext cx="29924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6" name="Equation" r:id="rId5" imgW="3048000" imgH="609600" progId="Equation.DSMT4">
                  <p:embed/>
                </p:oleObj>
              </mc:Choice>
              <mc:Fallback>
                <p:oleObj name="Equation" r:id="rId5" imgW="30480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04813"/>
                        <a:ext cx="299243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4500563" y="1414463"/>
            <a:ext cx="2089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2/3</a:t>
            </a:r>
          </a:p>
        </p:txBody>
      </p:sp>
      <p:graphicFrame>
        <p:nvGraphicFramePr>
          <p:cNvPr id="36872" name="Object 7"/>
          <p:cNvGraphicFramePr>
            <a:graphicFrameLocks noChangeAspect="1"/>
          </p:cNvGraphicFramePr>
          <p:nvPr/>
        </p:nvGraphicFramePr>
        <p:xfrm>
          <a:off x="6156325" y="1341438"/>
          <a:ext cx="19462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" name="Equation" r:id="rId7" imgW="1981200" imgH="609600" progId="Equation.DSMT4">
                  <p:embed/>
                </p:oleObj>
              </mc:Choice>
              <mc:Fallback>
                <p:oleObj name="Equation" r:id="rId7" imgW="1981200" imgH="609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341438"/>
                        <a:ext cx="1946275" cy="612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8"/>
          <p:cNvGraphicFramePr>
            <a:graphicFrameLocks noChangeAspect="1"/>
          </p:cNvGraphicFramePr>
          <p:nvPr/>
        </p:nvGraphicFramePr>
        <p:xfrm>
          <a:off x="900113" y="2133600"/>
          <a:ext cx="83661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8" name="Equation" r:id="rId9" imgW="850531" imgH="622030" progId="Equation.DSMT4">
                  <p:embed/>
                </p:oleObj>
              </mc:Choice>
              <mc:Fallback>
                <p:oleObj name="Equation" r:id="rId9" imgW="850531" imgH="62203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83661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9"/>
          <p:cNvGraphicFramePr>
            <a:graphicFrameLocks noChangeAspect="1"/>
          </p:cNvGraphicFramePr>
          <p:nvPr/>
        </p:nvGraphicFramePr>
        <p:xfrm>
          <a:off x="900113" y="2709863"/>
          <a:ext cx="18605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9" name="Equation" r:id="rId11" imgW="1892300" imgH="622300" progId="Equation.DSMT4">
                  <p:embed/>
                </p:oleObj>
              </mc:Choice>
              <mc:Fallback>
                <p:oleObj name="Equation" r:id="rId11" imgW="1892300" imgH="622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09863"/>
                        <a:ext cx="186055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0"/>
          <p:cNvGraphicFramePr>
            <a:graphicFrameLocks noChangeAspect="1"/>
          </p:cNvGraphicFramePr>
          <p:nvPr/>
        </p:nvGraphicFramePr>
        <p:xfrm>
          <a:off x="900113" y="3430588"/>
          <a:ext cx="20843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0" name="Equation" r:id="rId13" imgW="2120900" imgH="622300" progId="Equation.DSMT4">
                  <p:embed/>
                </p:oleObj>
              </mc:Choice>
              <mc:Fallback>
                <p:oleObj name="Equation" r:id="rId13" imgW="2120900" imgH="622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430588"/>
                        <a:ext cx="2084387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6" name="Text Box 11"/>
          <p:cNvSpPr txBox="1">
            <a:spLocks noChangeArrowheads="1"/>
          </p:cNvSpPr>
          <p:nvPr/>
        </p:nvSpPr>
        <p:spPr bwMode="auto">
          <a:xfrm>
            <a:off x="1547813" y="4870450"/>
            <a:ext cx="576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graphicFrame>
        <p:nvGraphicFramePr>
          <p:cNvPr id="36877" name="Object 12"/>
          <p:cNvGraphicFramePr>
            <a:graphicFrameLocks noChangeAspect="1"/>
          </p:cNvGraphicFramePr>
          <p:nvPr/>
        </p:nvGraphicFramePr>
        <p:xfrm>
          <a:off x="900113" y="4149725"/>
          <a:ext cx="2620962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1" name="Equation" r:id="rId15" imgW="2667000" imgH="622300" progId="Equation.DSMT4">
                  <p:embed/>
                </p:oleObj>
              </mc:Choice>
              <mc:Fallback>
                <p:oleObj name="Equation" r:id="rId15" imgW="2667000" imgH="622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2620962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3"/>
          <p:cNvGraphicFramePr>
            <a:graphicFrameLocks noChangeAspect="1"/>
          </p:cNvGraphicFramePr>
          <p:nvPr/>
        </p:nvGraphicFramePr>
        <p:xfrm>
          <a:off x="827088" y="5230813"/>
          <a:ext cx="282098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2" name="Equation" r:id="rId17" imgW="2870200" imgH="685800" progId="Equation.DSMT4">
                  <p:embed/>
                </p:oleObj>
              </mc:Choice>
              <mc:Fallback>
                <p:oleObj name="Equation" r:id="rId17" imgW="2870200" imgH="685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30813"/>
                        <a:ext cx="2820987" cy="690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9" name="Object 14"/>
          <p:cNvGraphicFramePr>
            <a:graphicFrameLocks noChangeAspect="1"/>
          </p:cNvGraphicFramePr>
          <p:nvPr/>
        </p:nvGraphicFramePr>
        <p:xfrm>
          <a:off x="6011863" y="2062163"/>
          <a:ext cx="873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3" name="Equation" r:id="rId19" imgW="888614" imgH="622030" progId="Equation.DSMT4">
                  <p:embed/>
                </p:oleObj>
              </mc:Choice>
              <mc:Fallback>
                <p:oleObj name="Equation" r:id="rId19" imgW="888614" imgH="62203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062163"/>
                        <a:ext cx="87312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0" name="Object 15"/>
          <p:cNvGraphicFramePr>
            <a:graphicFrameLocks noChangeAspect="1"/>
          </p:cNvGraphicFramePr>
          <p:nvPr/>
        </p:nvGraphicFramePr>
        <p:xfrm>
          <a:off x="6011863" y="2709863"/>
          <a:ext cx="185896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4" name="Equation" r:id="rId21" imgW="1892300" imgH="622300" progId="Equation.DSMT4">
                  <p:embed/>
                </p:oleObj>
              </mc:Choice>
              <mc:Fallback>
                <p:oleObj name="Equation" r:id="rId21" imgW="1892300" imgH="622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09863"/>
                        <a:ext cx="1858962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1" name="Object 16"/>
          <p:cNvGraphicFramePr>
            <a:graphicFrameLocks noChangeAspect="1"/>
          </p:cNvGraphicFramePr>
          <p:nvPr/>
        </p:nvGraphicFramePr>
        <p:xfrm>
          <a:off x="6011863" y="3502025"/>
          <a:ext cx="22701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5" name="Equation" r:id="rId23" imgW="2311400" imgH="622300" progId="Equation.DSMT4">
                  <p:embed/>
                </p:oleObj>
              </mc:Choice>
              <mc:Fallback>
                <p:oleObj name="Equation" r:id="rId23" imgW="2311400" imgH="622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502025"/>
                        <a:ext cx="22701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17"/>
          <p:cNvGraphicFramePr>
            <a:graphicFrameLocks noChangeAspect="1"/>
          </p:cNvGraphicFramePr>
          <p:nvPr/>
        </p:nvGraphicFramePr>
        <p:xfrm>
          <a:off x="6011863" y="4222750"/>
          <a:ext cx="271938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6" name="Equation" r:id="rId25" imgW="2768600" imgH="622300" progId="Equation.DSMT4">
                  <p:embed/>
                </p:oleObj>
              </mc:Choice>
              <mc:Fallback>
                <p:oleObj name="Equation" r:id="rId25" imgW="2768600" imgH="622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222750"/>
                        <a:ext cx="271938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3" name="Text Box 18"/>
          <p:cNvSpPr txBox="1">
            <a:spLocks noChangeArrowheads="1"/>
          </p:cNvSpPr>
          <p:nvPr/>
        </p:nvSpPr>
        <p:spPr bwMode="auto">
          <a:xfrm>
            <a:off x="6588125" y="4870450"/>
            <a:ext cx="5762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</a:t>
            </a:r>
          </a:p>
        </p:txBody>
      </p:sp>
      <p:graphicFrame>
        <p:nvGraphicFramePr>
          <p:cNvPr id="36884" name="Object 19"/>
          <p:cNvGraphicFramePr>
            <a:graphicFrameLocks noChangeAspect="1"/>
          </p:cNvGraphicFramePr>
          <p:nvPr/>
        </p:nvGraphicFramePr>
        <p:xfrm>
          <a:off x="5691188" y="5199063"/>
          <a:ext cx="29305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87" name="Equation" r:id="rId27" imgW="2984500" imgH="685800" progId="Equation.DSMT4">
                  <p:embed/>
                </p:oleObj>
              </mc:Choice>
              <mc:Fallback>
                <p:oleObj name="Equation" r:id="rId27" imgW="2984500" imgH="685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1188" y="5199063"/>
                        <a:ext cx="2930525" cy="690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B96E9-E231-450C-BCF1-84DF70AA2576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76327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 of Example 2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別忘了將最後的解寫出）</a:t>
            </a:r>
          </a:p>
        </p:txBody>
      </p:sp>
      <p:graphicFrame>
        <p:nvGraphicFramePr>
          <p:cNvPr id="37892" name="Object 3"/>
          <p:cNvGraphicFramePr>
            <a:graphicFrameLocks noChangeAspect="1"/>
          </p:cNvGraphicFramePr>
          <p:nvPr/>
        </p:nvGraphicFramePr>
        <p:xfrm>
          <a:off x="1476375" y="1268413"/>
          <a:ext cx="16859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49" name="Equation" r:id="rId3" imgW="1714500" imgH="342900" progId="Equation.DSMT4">
                  <p:embed/>
                </p:oleObj>
              </mc:Choice>
              <mc:Fallback>
                <p:oleObj name="Equation" r:id="rId3" imgW="1714500" imgH="342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268413"/>
                        <a:ext cx="16859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4"/>
          <p:cNvGraphicFramePr>
            <a:graphicFrameLocks noChangeAspect="1"/>
          </p:cNvGraphicFramePr>
          <p:nvPr/>
        </p:nvGraphicFramePr>
        <p:xfrm>
          <a:off x="1412875" y="1916113"/>
          <a:ext cx="46799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0" name="Equation" r:id="rId5" imgW="4762500" imgH="774700" progId="Equation.DSMT4">
                  <p:embed/>
                </p:oleObj>
              </mc:Choice>
              <mc:Fallback>
                <p:oleObj name="Equation" r:id="rId5" imgW="4762500" imgH="774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1916113"/>
                        <a:ext cx="46799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5"/>
          <p:cNvGraphicFramePr>
            <a:graphicFrameLocks noChangeAspect="1"/>
          </p:cNvGraphicFramePr>
          <p:nvPr/>
        </p:nvGraphicFramePr>
        <p:xfrm>
          <a:off x="1403350" y="2997200"/>
          <a:ext cx="49688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1" name="Equation" r:id="rId7" imgW="5054600" imgH="774700" progId="Equation.DSMT4">
                  <p:embed/>
                </p:oleObj>
              </mc:Choice>
              <mc:Fallback>
                <p:oleObj name="Equation" r:id="rId7" imgW="5054600" imgH="774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97200"/>
                        <a:ext cx="49688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6"/>
          <p:cNvGraphicFramePr>
            <a:graphicFrameLocks noChangeAspect="1"/>
          </p:cNvGraphicFramePr>
          <p:nvPr/>
        </p:nvGraphicFramePr>
        <p:xfrm>
          <a:off x="5003800" y="4221163"/>
          <a:ext cx="10731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2" name="Equation" r:id="rId9" imgW="1091726" imgH="368140" progId="Equation.DSMT4">
                  <p:embed/>
                </p:oleObj>
              </mc:Choice>
              <mc:Fallback>
                <p:oleObj name="Equation" r:id="rId9" imgW="1091726" imgH="3681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221163"/>
                        <a:ext cx="10731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708400" y="4652963"/>
            <a:ext cx="39608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別忘了寫出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的範圍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37897" name="Object 2"/>
          <p:cNvGraphicFramePr>
            <a:graphicFrameLocks noChangeAspect="1"/>
          </p:cNvGraphicFramePr>
          <p:nvPr/>
        </p:nvGraphicFramePr>
        <p:xfrm>
          <a:off x="6461125" y="885825"/>
          <a:ext cx="2378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3" name="Equation" r:id="rId11" imgW="2374900" imgH="749300" progId="Equation.DSMT4">
                  <p:embed/>
                </p:oleObj>
              </mc:Choice>
              <mc:Fallback>
                <p:oleObj name="Equation" r:id="rId11" imgW="2374900" imgH="749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25" y="885825"/>
                        <a:ext cx="2378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矩形 2"/>
          <p:cNvSpPr>
            <a:spLocks noChangeArrowheads="1"/>
          </p:cNvSpPr>
          <p:nvPr/>
        </p:nvSpPr>
        <p:spPr bwMode="auto">
          <a:xfrm>
            <a:off x="7223817" y="2036882"/>
            <a:ext cx="14654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(Set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1)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73D915-0751-4C77-828F-01A23FC4B17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7272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Examples 4, 5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(text pages 258, 259)</a:t>
            </a:r>
          </a:p>
        </p:txBody>
      </p:sp>
      <p:graphicFrame>
        <p:nvGraphicFramePr>
          <p:cNvPr id="38916" name="Object 3"/>
          <p:cNvGraphicFramePr>
            <a:graphicFrameLocks noChangeAspect="1"/>
          </p:cNvGraphicFramePr>
          <p:nvPr/>
        </p:nvGraphicFramePr>
        <p:xfrm>
          <a:off x="1979613" y="908050"/>
          <a:ext cx="1368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8" name="Equation" r:id="rId3" imgW="1231366" imgH="330057" progId="Equation.DSMT4">
                  <p:embed/>
                </p:oleObj>
              </mc:Choice>
              <mc:Fallback>
                <p:oleObj name="Equation" r:id="rId3" imgW="1231366" imgH="3300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908050"/>
                        <a:ext cx="13684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95288" y="1412875"/>
            <a:ext cx="511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將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　　　　　　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代入</a:t>
            </a:r>
          </a:p>
        </p:txBody>
      </p:sp>
      <p:graphicFrame>
        <p:nvGraphicFramePr>
          <p:cNvPr id="38918" name="Object 5"/>
          <p:cNvGraphicFramePr>
            <a:graphicFrameLocks noChangeAspect="1"/>
          </p:cNvGraphicFramePr>
          <p:nvPr/>
        </p:nvGraphicFramePr>
        <p:xfrm>
          <a:off x="2051050" y="1268413"/>
          <a:ext cx="1857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79" name="Equation" r:id="rId5" imgW="1854200" imgH="749300" progId="Equation.DSMT4">
                  <p:embed/>
                </p:oleObj>
              </mc:Choice>
              <mc:Fallback>
                <p:oleObj name="Equation" r:id="rId5" imgW="1854200" imgH="749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68413"/>
                        <a:ext cx="18573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6"/>
          <p:cNvGraphicFramePr>
            <a:graphicFrameLocks noChangeAspect="1"/>
          </p:cNvGraphicFramePr>
          <p:nvPr/>
        </p:nvGraphicFramePr>
        <p:xfrm>
          <a:off x="1416050" y="1989138"/>
          <a:ext cx="4632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0" name="Equation" r:id="rId7" imgW="4622800" imgH="749300" progId="Equation.DSMT4">
                  <p:embed/>
                </p:oleObj>
              </mc:Choice>
              <mc:Fallback>
                <p:oleObj name="Equation" r:id="rId7" imgW="4622800" imgH="74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989138"/>
                        <a:ext cx="46323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468313" y="2924175"/>
            <a:ext cx="511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對齊</a:t>
            </a:r>
          </a:p>
        </p:txBody>
      </p:sp>
      <p:graphicFrame>
        <p:nvGraphicFramePr>
          <p:cNvPr id="38921" name="Object 8"/>
          <p:cNvGraphicFramePr>
            <a:graphicFrameLocks noChangeAspect="1"/>
          </p:cNvGraphicFramePr>
          <p:nvPr/>
        </p:nvGraphicFramePr>
        <p:xfrm>
          <a:off x="1476375" y="3429000"/>
          <a:ext cx="49625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1" name="Equation" r:id="rId9" imgW="4953000" imgH="749300" progId="Equation.DSMT4">
                  <p:embed/>
                </p:oleObj>
              </mc:Choice>
              <mc:Fallback>
                <p:oleObj name="Equation" r:id="rId9" imgW="4953000" imgH="749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429000"/>
                        <a:ext cx="49625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5364163" y="2924175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−1</a:t>
            </a: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3132138" y="2924175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2843213" y="25654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25" name="Line 12"/>
          <p:cNvSpPr>
            <a:spLocks noChangeShapeType="1"/>
          </p:cNvSpPr>
          <p:nvPr/>
        </p:nvSpPr>
        <p:spPr bwMode="auto">
          <a:xfrm>
            <a:off x="5076825" y="263683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26" name="Text Box 13"/>
          <p:cNvSpPr txBox="1">
            <a:spLocks noChangeArrowheads="1"/>
          </p:cNvSpPr>
          <p:nvPr/>
        </p:nvSpPr>
        <p:spPr bwMode="auto">
          <a:xfrm>
            <a:off x="468313" y="4149725"/>
            <a:ext cx="511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合併</a:t>
            </a:r>
          </a:p>
        </p:txBody>
      </p:sp>
      <p:graphicFrame>
        <p:nvGraphicFramePr>
          <p:cNvPr id="38927" name="Object 14"/>
          <p:cNvGraphicFramePr>
            <a:graphicFrameLocks noChangeAspect="1"/>
          </p:cNvGraphicFramePr>
          <p:nvPr/>
        </p:nvGraphicFramePr>
        <p:xfrm>
          <a:off x="1331913" y="4508500"/>
          <a:ext cx="58658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2" name="Equation" r:id="rId11" imgW="5854700" imgH="749300" progId="Equation.DSMT4">
                  <p:embed/>
                </p:oleObj>
              </mc:Choice>
              <mc:Fallback>
                <p:oleObj name="Equation" r:id="rId11" imgW="5854700" imgH="749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508500"/>
                        <a:ext cx="58658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B6E7D-48F4-4059-A026-BB8E0874195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395536" y="1052736"/>
            <a:ext cx="511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</a:p>
        </p:txBody>
      </p:sp>
      <p:graphicFrame>
        <p:nvGraphicFramePr>
          <p:cNvPr id="399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41466"/>
              </p:ext>
            </p:extLst>
          </p:nvPr>
        </p:nvGraphicFramePr>
        <p:xfrm>
          <a:off x="1476623" y="1124174"/>
          <a:ext cx="123348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2" name="Equation" r:id="rId3" imgW="1231366" imgH="317362" progId="Equation.DSMT4">
                  <p:embed/>
                </p:oleObj>
              </mc:Choice>
              <mc:Fallback>
                <p:oleObj name="Equation" r:id="rId3" imgW="1231366" imgH="31736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623" y="1124174"/>
                        <a:ext cx="1233488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847615"/>
              </p:ext>
            </p:extLst>
          </p:nvPr>
        </p:nvGraphicFramePr>
        <p:xfrm>
          <a:off x="1835398" y="1555974"/>
          <a:ext cx="144938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3" name="Equation" r:id="rId5" imgW="1447800" imgH="330200" progId="Equation.DSMT4">
                  <p:embed/>
                </p:oleObj>
              </mc:Choice>
              <mc:Fallback>
                <p:oleObj name="Equation" r:id="rId5" imgW="14478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398" y="1555974"/>
                        <a:ext cx="1449388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987774"/>
            <a:ext cx="5113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</a:t>
            </a:r>
          </a:p>
        </p:txBody>
      </p:sp>
      <p:graphicFrame>
        <p:nvGraphicFramePr>
          <p:cNvPr id="399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941048"/>
              </p:ext>
            </p:extLst>
          </p:nvPr>
        </p:nvGraphicFramePr>
        <p:xfrm>
          <a:off x="1459161" y="1916336"/>
          <a:ext cx="25320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4" name="Equation" r:id="rId7" imgW="2527300" imgH="723900" progId="Equation.DSMT4">
                  <p:embed/>
                </p:oleObj>
              </mc:Choice>
              <mc:Fallback>
                <p:oleObj name="Equation" r:id="rId7" imgW="2527300" imgH="723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9161" y="1916336"/>
                        <a:ext cx="25320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395536" y="2852961"/>
            <a:ext cx="511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6  </a:t>
            </a:r>
          </a:p>
        </p:txBody>
      </p:sp>
      <p:graphicFrame>
        <p:nvGraphicFramePr>
          <p:cNvPr id="3994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155531"/>
              </p:ext>
            </p:extLst>
          </p:nvPr>
        </p:nvGraphicFramePr>
        <p:xfrm>
          <a:off x="2532311" y="2779936"/>
          <a:ext cx="16017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5" name="Equation" r:id="rId9" imgW="1600200" imgH="723900" progId="Equation.DSMT4">
                  <p:embed/>
                </p:oleObj>
              </mc:Choice>
              <mc:Fallback>
                <p:oleObj name="Equation" r:id="rId9" imgW="1600200" imgH="723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311" y="2779936"/>
                        <a:ext cx="160178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1403598" y="2924399"/>
            <a:ext cx="19446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</a:t>
            </a:r>
          </a:p>
        </p:txBody>
      </p:sp>
      <p:graphicFrame>
        <p:nvGraphicFramePr>
          <p:cNvPr id="3994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518411"/>
              </p:ext>
            </p:extLst>
          </p:nvPr>
        </p:nvGraphicFramePr>
        <p:xfrm>
          <a:off x="1835398" y="3643536"/>
          <a:ext cx="21748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6" name="Equation" r:id="rId11" imgW="2171700" imgH="723900" progId="Equation.DSMT4">
                  <p:embed/>
                </p:oleObj>
              </mc:Choice>
              <mc:Fallback>
                <p:oleObj name="Equation" r:id="rId11" imgW="2171700" imgH="723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398" y="3643536"/>
                        <a:ext cx="21748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537102"/>
              </p:ext>
            </p:extLst>
          </p:nvPr>
        </p:nvGraphicFramePr>
        <p:xfrm>
          <a:off x="1835398" y="4435699"/>
          <a:ext cx="5565775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7" name="Equation" r:id="rId13" imgW="5664200" imgH="1612900" progId="Equation.DSMT4">
                  <p:embed/>
                </p:oleObj>
              </mc:Choice>
              <mc:Fallback>
                <p:oleObj name="Equation" r:id="rId13" imgW="5664200" imgH="1612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398" y="4435699"/>
                        <a:ext cx="5565775" cy="162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10890"/>
              </p:ext>
            </p:extLst>
          </p:nvPr>
        </p:nvGraphicFramePr>
        <p:xfrm>
          <a:off x="1403598" y="271686"/>
          <a:ext cx="58658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" name="Equation" r:id="rId15" imgW="5854700" imgH="749300" progId="Equation.DSMT4">
                  <p:embed/>
                </p:oleObj>
              </mc:Choice>
              <mc:Fallback>
                <p:oleObj name="Equation" r:id="rId15" imgW="5854700" imgH="749300" progId="Equation.DSMT4">
                  <p:embed/>
                  <p:pic>
                    <p:nvPicPr>
                      <p:cNvPr id="3892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598" y="271686"/>
                        <a:ext cx="58658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EDABBD3C-44C4-4ED2-8FD1-697F4E48FE64}"/>
              </a:ext>
            </a:extLst>
          </p:cNvPr>
          <p:cNvCxnSpPr>
            <a:cxnSpLocks/>
          </p:cNvCxnSpPr>
          <p:nvPr/>
        </p:nvCxnSpPr>
        <p:spPr>
          <a:xfrm flipH="1">
            <a:off x="4156816" y="3500662"/>
            <a:ext cx="631208" cy="4313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BD5B7E04-4D28-47C3-941A-0FD91BE62C33}"/>
              </a:ext>
            </a:extLst>
          </p:cNvPr>
          <p:cNvSpPr txBox="1"/>
          <p:nvPr/>
        </p:nvSpPr>
        <p:spPr>
          <a:xfrm>
            <a:off x="4810742" y="2852961"/>
            <a:ext cx="3402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(-1)</a:t>
            </a:r>
            <a:r>
              <a:rPr lang="en-US" altLang="zh-TW" i="1" baseline="30000" dirty="0"/>
              <a:t>n</a:t>
            </a:r>
            <a:r>
              <a:rPr lang="en-US" altLang="zh-TW" dirty="0"/>
              <a:t>:    from -1</a:t>
            </a:r>
          </a:p>
          <a:p>
            <a:r>
              <a:rPr lang="en-US" altLang="zh-TW" dirty="0"/>
              <a:t>(</a:t>
            </a:r>
            <a:r>
              <a:rPr lang="en-US" altLang="zh-TW" i="1" dirty="0"/>
              <a:t>n</a:t>
            </a:r>
            <a:r>
              <a:rPr lang="en-US" altLang="zh-TW" dirty="0"/>
              <a:t>+1)!: from </a:t>
            </a:r>
            <a:r>
              <a:rPr lang="en-US" altLang="zh-TW" i="1" dirty="0"/>
              <a:t>k</a:t>
            </a:r>
            <a:r>
              <a:rPr lang="en-US" altLang="zh-TW" dirty="0"/>
              <a:t>+1, </a:t>
            </a:r>
            <a:r>
              <a:rPr lang="en-US" altLang="zh-TW" i="1" dirty="0"/>
              <a:t>k </a:t>
            </a:r>
            <a:r>
              <a:rPr lang="en-US" altLang="zh-TW" dirty="0"/>
              <a:t>= 1~</a:t>
            </a:r>
            <a:r>
              <a:rPr lang="en-US" altLang="zh-TW" i="1" dirty="0"/>
              <a:t>n</a:t>
            </a:r>
          </a:p>
          <a:p>
            <a:r>
              <a:rPr lang="en-US" altLang="zh-TW" i="1" dirty="0"/>
              <a:t>n</a:t>
            </a:r>
            <a:r>
              <a:rPr lang="en-US" altLang="zh-TW" dirty="0"/>
              <a:t>!:        from </a:t>
            </a:r>
            <a:r>
              <a:rPr lang="en-US" altLang="zh-TW" i="1" dirty="0"/>
              <a:t>k</a:t>
            </a:r>
            <a:r>
              <a:rPr lang="en-US" altLang="zh-TW" dirty="0"/>
              <a:t>, </a:t>
            </a:r>
            <a:r>
              <a:rPr lang="en-US" altLang="zh-TW" i="1" dirty="0"/>
              <a:t>k </a:t>
            </a:r>
            <a:r>
              <a:rPr lang="en-US" altLang="zh-TW" dirty="0"/>
              <a:t>= 1~</a:t>
            </a:r>
            <a:r>
              <a:rPr lang="en-US" altLang="zh-TW" i="1" dirty="0"/>
              <a:t>n</a:t>
            </a:r>
            <a:endParaRPr lang="zh-TW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EC8EC-2F61-47D1-8E78-1D71FEBFB69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5113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6  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1403350" y="404813"/>
            <a:ext cx="19446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/>
        </p:nvGraphicFramePr>
        <p:xfrm>
          <a:off x="2700338" y="260350"/>
          <a:ext cx="15875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5" name="Equation" r:id="rId3" imgW="1586811" imgH="723586" progId="Equation.DSMT4">
                  <p:embed/>
                </p:oleObj>
              </mc:Choice>
              <mc:Fallback>
                <p:oleObj name="Equation" r:id="rId3" imgW="1586811" imgH="72358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60350"/>
                        <a:ext cx="158750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827088" y="908050"/>
            <a:ext cx="22320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時不能算</a:t>
            </a:r>
          </a:p>
        </p:txBody>
      </p:sp>
      <p:graphicFrame>
        <p:nvGraphicFramePr>
          <p:cNvPr id="40967" name="Object 6"/>
          <p:cNvGraphicFramePr>
            <a:graphicFrameLocks noChangeAspect="1"/>
          </p:cNvGraphicFramePr>
          <p:nvPr/>
        </p:nvGraphicFramePr>
        <p:xfrm>
          <a:off x="2051050" y="1916113"/>
          <a:ext cx="43259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6" name="Equation" r:id="rId5" imgW="4318000" imgH="342900" progId="Equation.DSMT4">
                  <p:embed/>
                </p:oleObj>
              </mc:Choice>
              <mc:Fallback>
                <p:oleObj name="Equation" r:id="rId5" imgW="4318000" imgH="342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916113"/>
                        <a:ext cx="432593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Text Box 7"/>
          <p:cNvSpPr txBox="1">
            <a:spLocks noChangeArrowheads="1"/>
          </p:cNvSpPr>
          <p:nvPr/>
        </p:nvSpPr>
        <p:spPr bwMode="auto">
          <a:xfrm>
            <a:off x="827088" y="1484313"/>
            <a:ext cx="44656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此時，應該根據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，由</a:t>
            </a:r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>
            <a:off x="5435600" y="2276475"/>
            <a:ext cx="2449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1,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代入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2195513" y="2708275"/>
            <a:ext cx="5329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必需等於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可為任意值</a:t>
            </a:r>
          </a:p>
        </p:txBody>
      </p:sp>
      <p:graphicFrame>
        <p:nvGraphicFramePr>
          <p:cNvPr id="40971" name="Object 10"/>
          <p:cNvGraphicFramePr>
            <a:graphicFrameLocks noChangeAspect="1"/>
          </p:cNvGraphicFramePr>
          <p:nvPr/>
        </p:nvGraphicFramePr>
        <p:xfrm>
          <a:off x="900113" y="3141663"/>
          <a:ext cx="11176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7" name="Equation" r:id="rId7" imgW="1117600" imgH="660400" progId="Equation.DSMT4">
                  <p:embed/>
                </p:oleObj>
              </mc:Choice>
              <mc:Fallback>
                <p:oleObj name="Equation" r:id="rId7" imgW="1117600" imgH="660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41663"/>
                        <a:ext cx="11176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2" name="Object 11"/>
          <p:cNvGraphicFramePr>
            <a:graphicFrameLocks noChangeAspect="1"/>
          </p:cNvGraphicFramePr>
          <p:nvPr/>
        </p:nvGraphicFramePr>
        <p:xfrm>
          <a:off x="2916238" y="3141663"/>
          <a:ext cx="23495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8" name="Equation" r:id="rId9" imgW="2349500" imgH="673100" progId="Equation.DSMT4">
                  <p:embed/>
                </p:oleObj>
              </mc:Choice>
              <mc:Fallback>
                <p:oleObj name="Equation" r:id="rId9" imgW="2349500" imgH="673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23495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3" name="Object 12"/>
          <p:cNvGraphicFramePr>
            <a:graphicFrameLocks noChangeAspect="1"/>
          </p:cNvGraphicFramePr>
          <p:nvPr/>
        </p:nvGraphicFramePr>
        <p:xfrm>
          <a:off x="900113" y="3841750"/>
          <a:ext cx="1625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9" name="Equation" r:id="rId11" imgW="1625600" imgH="762000" progId="Equation.DSMT4">
                  <p:embed/>
                </p:oleObj>
              </mc:Choice>
              <mc:Fallback>
                <p:oleObj name="Equation" r:id="rId11" imgW="1625600" imgH="762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841750"/>
                        <a:ext cx="16256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4" name="Object 13"/>
          <p:cNvGraphicFramePr>
            <a:graphicFrameLocks noChangeAspect="1"/>
          </p:cNvGraphicFramePr>
          <p:nvPr/>
        </p:nvGraphicFramePr>
        <p:xfrm>
          <a:off x="900113" y="4725988"/>
          <a:ext cx="75485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0" name="Equation" r:id="rId13" imgW="7683500" imgH="774700" progId="Equation.DSMT4">
                  <p:embed/>
                </p:oleObj>
              </mc:Choice>
              <mc:Fallback>
                <p:oleObj name="Equation" r:id="rId13" imgW="7683500" imgH="774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25988"/>
                        <a:ext cx="754856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Text Box 14"/>
          <p:cNvSpPr txBox="1">
            <a:spLocks noChangeArrowheads="1"/>
          </p:cNvSpPr>
          <p:nvPr/>
        </p:nvSpPr>
        <p:spPr bwMode="auto">
          <a:xfrm>
            <a:off x="5580063" y="3357563"/>
            <a:ext cx="14398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………….</a:t>
            </a:r>
          </a:p>
        </p:txBody>
      </p:sp>
      <p:sp>
        <p:nvSpPr>
          <p:cNvPr id="40976" name="Text Box 15"/>
          <p:cNvSpPr txBox="1">
            <a:spLocks noChangeArrowheads="1"/>
          </p:cNvSpPr>
          <p:nvPr/>
        </p:nvSpPr>
        <p:spPr bwMode="auto">
          <a:xfrm>
            <a:off x="5795963" y="5446713"/>
            <a:ext cx="23034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− 1</a:t>
            </a:r>
          </a:p>
        </p:txBody>
      </p:sp>
      <p:sp>
        <p:nvSpPr>
          <p:cNvPr id="40977" name="Rectangle 16"/>
          <p:cNvSpPr>
            <a:spLocks noChangeArrowheads="1"/>
          </p:cNvSpPr>
          <p:nvPr/>
        </p:nvSpPr>
        <p:spPr bwMode="auto">
          <a:xfrm>
            <a:off x="755650" y="908050"/>
            <a:ext cx="7632700" cy="2233613"/>
          </a:xfrm>
          <a:prstGeom prst="rect">
            <a:avLst/>
          </a:prstGeom>
          <a:noFill/>
          <a:ln w="9525">
            <a:solidFill>
              <a:srgbClr val="8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0978" name="Line 17"/>
          <p:cNvSpPr>
            <a:spLocks noChangeShapeType="1"/>
          </p:cNvSpPr>
          <p:nvPr/>
        </p:nvSpPr>
        <p:spPr bwMode="auto">
          <a:xfrm flipH="1" flipV="1">
            <a:off x="7451725" y="3141663"/>
            <a:ext cx="288925" cy="719137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979" name="Text Box 18"/>
          <p:cNvSpPr txBox="1">
            <a:spLocks noChangeArrowheads="1"/>
          </p:cNvSpPr>
          <p:nvPr/>
        </p:nvSpPr>
        <p:spPr bwMode="auto">
          <a:xfrm>
            <a:off x="6156325" y="3789363"/>
            <a:ext cx="26638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這地方容易犯錯，要小心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B2C82F8C-6C76-4733-B2E6-BF6A4D7EF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172774"/>
              </p:ext>
            </p:extLst>
          </p:nvPr>
        </p:nvGraphicFramePr>
        <p:xfrm>
          <a:off x="900113" y="5854867"/>
          <a:ext cx="15589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1" name="Equation" r:id="rId15" imgW="1587240" imgH="368280" progId="Equation.DSMT4">
                  <p:embed/>
                </p:oleObj>
              </mc:Choice>
              <mc:Fallback>
                <p:oleObj name="Equation" r:id="rId15" imgW="1587240" imgH="368280" progId="Equation.DSMT4">
                  <p:embed/>
                  <p:pic>
                    <p:nvPicPr>
                      <p:cNvPr id="4097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854867"/>
                        <a:ext cx="15589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3EA3F3-AF36-43B2-BFA5-C5F7EBBC4B5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82819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因為前頁算出來的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等於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只好另外用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Sec. 4-2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“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reduction of order”  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的方法求解</a:t>
            </a:r>
          </a:p>
        </p:txBody>
      </p:sp>
      <p:graphicFrame>
        <p:nvGraphicFramePr>
          <p:cNvPr id="41988" name="Object 5"/>
          <p:cNvGraphicFramePr>
            <a:graphicFrameLocks noChangeAspect="1"/>
          </p:cNvGraphicFramePr>
          <p:nvPr/>
        </p:nvGraphicFramePr>
        <p:xfrm>
          <a:off x="1619250" y="2349500"/>
          <a:ext cx="29337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Equation" r:id="rId3" imgW="2984500" imgH="901700" progId="Equation.DSMT4">
                  <p:embed/>
                </p:oleObj>
              </mc:Choice>
              <mc:Fallback>
                <p:oleObj name="Equation" r:id="rId3" imgW="2984500" imgH="901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349500"/>
                        <a:ext cx="293370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5A275DE8-73ED-4E41-9C52-A0E440FDD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8" y="5157192"/>
            <a:ext cx="82819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註：若算出的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等於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乘上一個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constant,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則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仍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視同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linearly dependent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，仍需要用上方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“reduction of order”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的方法來求另外一個解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7F46B-01B5-4267-B420-D22233C0BF8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011" name="Object 2"/>
          <p:cNvGraphicFramePr>
            <a:graphicFrameLocks noChangeAspect="1"/>
          </p:cNvGraphicFramePr>
          <p:nvPr/>
        </p:nvGraphicFramePr>
        <p:xfrm>
          <a:off x="539750" y="476250"/>
          <a:ext cx="7439025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7" name="Equation" r:id="rId3" imgW="7569200" imgH="2755900" progId="Equation.DSMT4">
                  <p:embed/>
                </p:oleObj>
              </mc:Choice>
              <mc:Fallback>
                <p:oleObj name="Equation" r:id="rId3" imgW="7569200" imgH="2755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76250"/>
                        <a:ext cx="7439025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5724525" y="1989138"/>
            <a:ext cx="20161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long division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長除法</a:t>
            </a:r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539750" y="3357563"/>
          <a:ext cx="44926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8" name="Equation" r:id="rId5" imgW="4572000" imgH="571500" progId="Equation.DSMT4">
                  <p:embed/>
                </p:oleObj>
              </mc:Choice>
              <mc:Fallback>
                <p:oleObj name="Equation" r:id="rId5" imgW="45720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357563"/>
                        <a:ext cx="44926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5"/>
          <p:cNvGraphicFramePr>
            <a:graphicFrameLocks noChangeAspect="1"/>
          </p:cNvGraphicFramePr>
          <p:nvPr/>
        </p:nvGraphicFramePr>
        <p:xfrm>
          <a:off x="539750" y="4149725"/>
          <a:ext cx="51276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" name="Equation" r:id="rId7" imgW="5219700" imgH="571500" progId="Equation.DSMT4">
                  <p:embed/>
                </p:oleObj>
              </mc:Choice>
              <mc:Fallback>
                <p:oleObj name="Equation" r:id="rId7" imgW="5219700" imgH="571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49725"/>
                        <a:ext cx="51276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6"/>
          <p:cNvGraphicFramePr>
            <a:graphicFrameLocks noChangeAspect="1"/>
          </p:cNvGraphicFramePr>
          <p:nvPr/>
        </p:nvGraphicFramePr>
        <p:xfrm>
          <a:off x="539750" y="4868863"/>
          <a:ext cx="40544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0" name="Equation" r:id="rId9" imgW="4127500" imgH="571500" progId="Equation.DSMT4">
                  <p:embed/>
                </p:oleObj>
              </mc:Choice>
              <mc:Fallback>
                <p:oleObj name="Equation" r:id="rId9" imgW="4127500" imgH="571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68863"/>
                        <a:ext cx="405447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5651500" y="3429000"/>
            <a:ext cx="2952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思考：為何不是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ln|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| ?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30FD4A-0F0F-434D-8368-D6F2C3FEEB8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78486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6-3-5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多項式的長除法</a:t>
            </a:r>
          </a:p>
        </p:txBody>
      </p:sp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1536700" y="830263"/>
          <a:ext cx="317023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0" name="Equation" r:id="rId3" imgW="3225800" imgH="901700" progId="Equation.DSMT4">
                  <p:embed/>
                </p:oleObj>
              </mc:Choice>
              <mc:Fallback>
                <p:oleObj name="Equation" r:id="rId3" imgW="3225800" imgH="901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830263"/>
                        <a:ext cx="317023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755650" y="981075"/>
            <a:ext cx="79216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計算</a:t>
            </a:r>
          </a:p>
        </p:txBody>
      </p:sp>
      <p:graphicFrame>
        <p:nvGraphicFramePr>
          <p:cNvPr id="44038" name="Object 9"/>
          <p:cNvGraphicFramePr>
            <a:graphicFrameLocks noChangeAspect="1"/>
          </p:cNvGraphicFramePr>
          <p:nvPr/>
        </p:nvGraphicFramePr>
        <p:xfrm>
          <a:off x="827088" y="2565400"/>
          <a:ext cx="2438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1" name="Equation" r:id="rId5" imgW="2438400" imgH="546100" progId="Equation.DSMT4">
                  <p:embed/>
                </p:oleObj>
              </mc:Choice>
              <mc:Fallback>
                <p:oleObj name="Equation" r:id="rId5" imgW="2438400" imgH="546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565400"/>
                        <a:ext cx="2438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0"/>
          <p:cNvGraphicFramePr>
            <a:graphicFrameLocks noChangeAspect="1"/>
          </p:cNvGraphicFramePr>
          <p:nvPr/>
        </p:nvGraphicFramePr>
        <p:xfrm>
          <a:off x="3635375" y="1989138"/>
          <a:ext cx="2209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2" name="Equation" r:id="rId7" imgW="2209800" imgH="546100" progId="Equation.DSMT4">
                  <p:embed/>
                </p:oleObj>
              </mc:Choice>
              <mc:Fallback>
                <p:oleObj name="Equation" r:id="rId7" imgW="2209800" imgH="546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89138"/>
                        <a:ext cx="2209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Line 11"/>
          <p:cNvSpPr>
            <a:spLocks noChangeShapeType="1"/>
          </p:cNvSpPr>
          <p:nvPr/>
        </p:nvSpPr>
        <p:spPr bwMode="auto">
          <a:xfrm flipV="1">
            <a:off x="3419475" y="2565400"/>
            <a:ext cx="367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041" name="Arc 12"/>
          <p:cNvSpPr>
            <a:spLocks/>
          </p:cNvSpPr>
          <p:nvPr/>
        </p:nvSpPr>
        <p:spPr bwMode="auto">
          <a:xfrm rot="10800000" flipH="1">
            <a:off x="3059113" y="2565400"/>
            <a:ext cx="360362" cy="7207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44042" name="Object 13"/>
          <p:cNvGraphicFramePr>
            <a:graphicFrameLocks noChangeAspect="1"/>
          </p:cNvGraphicFramePr>
          <p:nvPr/>
        </p:nvGraphicFramePr>
        <p:xfrm>
          <a:off x="3656013" y="2636838"/>
          <a:ext cx="1803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3" name="Equation" r:id="rId9" imgW="1803400" imgH="342900" progId="Equation.DSMT4">
                  <p:embed/>
                </p:oleObj>
              </mc:Choice>
              <mc:Fallback>
                <p:oleObj name="Equation" r:id="rId9" imgW="1803400" imgH="342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2636838"/>
                        <a:ext cx="1803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338443"/>
              </p:ext>
            </p:extLst>
          </p:nvPr>
        </p:nvGraphicFramePr>
        <p:xfrm>
          <a:off x="3635375" y="2925763"/>
          <a:ext cx="2438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4" name="Equation" r:id="rId11" imgW="2438400" imgH="546100" progId="Equation.DSMT4">
                  <p:embed/>
                </p:oleObj>
              </mc:Choice>
              <mc:Fallback>
                <p:oleObj name="Equation" r:id="rId11" imgW="2438400" imgH="5461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925763"/>
                        <a:ext cx="2438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3216275" y="3502025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4045" name="Object 16"/>
          <p:cNvGraphicFramePr>
            <a:graphicFrameLocks noChangeAspect="1"/>
          </p:cNvGraphicFramePr>
          <p:nvPr/>
        </p:nvGraphicFramePr>
        <p:xfrm>
          <a:off x="4137025" y="3573463"/>
          <a:ext cx="2298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5" name="Equation" r:id="rId13" imgW="2298700" imgH="546100" progId="Equation.DSMT4">
                  <p:embed/>
                </p:oleObj>
              </mc:Choice>
              <mc:Fallback>
                <p:oleObj name="Equation" r:id="rId13" imgW="2298700" imgH="546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3573463"/>
                        <a:ext cx="2298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6" name="Object 17"/>
          <p:cNvGraphicFramePr>
            <a:graphicFrameLocks noChangeAspect="1"/>
          </p:cNvGraphicFramePr>
          <p:nvPr/>
        </p:nvGraphicFramePr>
        <p:xfrm>
          <a:off x="4119563" y="4149725"/>
          <a:ext cx="2540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6" name="Equation" r:id="rId15" imgW="2540000" imgH="546100" progId="Equation.DSMT4">
                  <p:embed/>
                </p:oleObj>
              </mc:Choice>
              <mc:Fallback>
                <p:oleObj name="Equation" r:id="rId15" imgW="2540000" imgH="546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149725"/>
                        <a:ext cx="2540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Line 18"/>
          <p:cNvSpPr>
            <a:spLocks noChangeShapeType="1"/>
          </p:cNvSpPr>
          <p:nvPr/>
        </p:nvSpPr>
        <p:spPr bwMode="auto">
          <a:xfrm>
            <a:off x="3144838" y="4725988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4048" name="Object 19"/>
          <p:cNvGraphicFramePr>
            <a:graphicFrameLocks noChangeAspect="1"/>
          </p:cNvGraphicFramePr>
          <p:nvPr/>
        </p:nvGraphicFramePr>
        <p:xfrm>
          <a:off x="4500563" y="4797425"/>
          <a:ext cx="2451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7" name="Equation" r:id="rId17" imgW="2451100" imgH="546100" progId="Equation.DSMT4">
                  <p:embed/>
                </p:oleObj>
              </mc:Choice>
              <mc:Fallback>
                <p:oleObj name="Equation" r:id="rId17" imgW="2451100" imgH="5461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797425"/>
                        <a:ext cx="2451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9" name="Object 22"/>
          <p:cNvGraphicFramePr>
            <a:graphicFrameLocks noChangeAspect="1"/>
          </p:cNvGraphicFramePr>
          <p:nvPr/>
        </p:nvGraphicFramePr>
        <p:xfrm>
          <a:off x="4491038" y="5373688"/>
          <a:ext cx="3086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8" name="Equation" r:id="rId19" imgW="3086100" imgH="546100" progId="Equation.DSMT4">
                  <p:embed/>
                </p:oleObj>
              </mc:Choice>
              <mc:Fallback>
                <p:oleObj name="Equation" r:id="rId19" imgW="3086100" imgH="546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5373688"/>
                        <a:ext cx="3086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0" name="Line 23"/>
          <p:cNvSpPr>
            <a:spLocks noChangeShapeType="1"/>
          </p:cNvSpPr>
          <p:nvPr/>
        </p:nvSpPr>
        <p:spPr bwMode="auto">
          <a:xfrm>
            <a:off x="3276600" y="5949950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44051" name="Object 24"/>
          <p:cNvGraphicFramePr>
            <a:graphicFrameLocks noChangeAspect="1"/>
          </p:cNvGraphicFramePr>
          <p:nvPr/>
        </p:nvGraphicFramePr>
        <p:xfrm>
          <a:off x="5219700" y="6021388"/>
          <a:ext cx="1993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9" name="Equation" r:id="rId21" imgW="1993035" imgH="545863" progId="Equation.DSMT4">
                  <p:embed/>
                </p:oleObj>
              </mc:Choice>
              <mc:Fallback>
                <p:oleObj name="Equation" r:id="rId21" imgW="1993035" imgH="545863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6021388"/>
                        <a:ext cx="1993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2" name="文字方塊 19"/>
          <p:cNvSpPr txBox="1">
            <a:spLocks noChangeArrowheads="1"/>
          </p:cNvSpPr>
          <p:nvPr/>
        </p:nvSpPr>
        <p:spPr bwMode="auto">
          <a:xfrm>
            <a:off x="612775" y="3070225"/>
            <a:ext cx="647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4053" name="文字方塊 21"/>
          <p:cNvSpPr txBox="1">
            <a:spLocks noChangeArrowheads="1"/>
          </p:cNvSpPr>
          <p:nvPr/>
        </p:nvSpPr>
        <p:spPr bwMode="auto">
          <a:xfrm>
            <a:off x="1116013" y="3070225"/>
            <a:ext cx="647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 dirty="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4054" name="文字方塊 22"/>
          <p:cNvSpPr txBox="1">
            <a:spLocks noChangeArrowheads="1"/>
          </p:cNvSpPr>
          <p:nvPr/>
        </p:nvSpPr>
        <p:spPr bwMode="auto">
          <a:xfrm>
            <a:off x="1620838" y="3070225"/>
            <a:ext cx="647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4055" name="文字方塊 23"/>
          <p:cNvSpPr txBox="1">
            <a:spLocks noChangeArrowheads="1"/>
          </p:cNvSpPr>
          <p:nvPr/>
        </p:nvSpPr>
        <p:spPr bwMode="auto">
          <a:xfrm>
            <a:off x="2268538" y="3070225"/>
            <a:ext cx="647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4056" name="文字方塊 19"/>
          <p:cNvSpPr txBox="1">
            <a:spLocks noChangeArrowheads="1"/>
          </p:cNvSpPr>
          <p:nvPr/>
        </p:nvSpPr>
        <p:spPr bwMode="auto">
          <a:xfrm>
            <a:off x="3276600" y="1700213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-</a:t>
            </a:r>
            <a:r>
              <a:rPr lang="en-US" altLang="zh-TW" sz="2200" baseline="300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4057" name="文字方塊 19"/>
          <p:cNvSpPr txBox="1">
            <a:spLocks noChangeArrowheads="1"/>
          </p:cNvSpPr>
          <p:nvPr/>
        </p:nvSpPr>
        <p:spPr bwMode="auto">
          <a:xfrm>
            <a:off x="3851275" y="1703388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-</a:t>
            </a:r>
            <a:r>
              <a:rPr lang="en-US" altLang="zh-TW" sz="2200" baseline="300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4058" name="文字方塊 19"/>
          <p:cNvSpPr txBox="1">
            <a:spLocks noChangeArrowheads="1"/>
          </p:cNvSpPr>
          <p:nvPr/>
        </p:nvSpPr>
        <p:spPr bwMode="auto">
          <a:xfrm>
            <a:off x="4427538" y="1630363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endParaRPr lang="zh-TW" altLang="en-US" sz="220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4059" name="文字方塊 19"/>
          <p:cNvSpPr txBox="1">
            <a:spLocks noChangeArrowheads="1"/>
          </p:cNvSpPr>
          <p:nvPr/>
        </p:nvSpPr>
        <p:spPr bwMode="auto">
          <a:xfrm>
            <a:off x="4932363" y="1628775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" name="文字方塊 19">
            <a:extLst>
              <a:ext uri="{FF2B5EF4-FFF2-40B4-BE49-F238E27FC236}">
                <a16:creationId xmlns:a16="http://schemas.microsoft.com/office/drawing/2014/main" id="{D37BAF8D-FF74-4BC5-8E33-D684A8736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389" y="3319463"/>
            <a:ext cx="647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  <a:endParaRPr lang="zh-TW" altLang="en-US" sz="2200" dirty="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9" name="文字方塊 21">
            <a:extLst>
              <a:ext uri="{FF2B5EF4-FFF2-40B4-BE49-F238E27FC236}">
                <a16:creationId xmlns:a16="http://schemas.microsoft.com/office/drawing/2014/main" id="{E3148A7E-98EE-4D98-A396-63318BF97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627" y="3319463"/>
            <a:ext cx="647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 dirty="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0" name="文字方塊 22">
            <a:extLst>
              <a:ext uri="{FF2B5EF4-FFF2-40B4-BE49-F238E27FC236}">
                <a16:creationId xmlns:a16="http://schemas.microsoft.com/office/drawing/2014/main" id="{5A0C8CF0-19AE-40C4-AA77-DD8F65C8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452" y="3328986"/>
            <a:ext cx="647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 dirty="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" name="文字方塊 23">
            <a:extLst>
              <a:ext uri="{FF2B5EF4-FFF2-40B4-BE49-F238E27FC236}">
                <a16:creationId xmlns:a16="http://schemas.microsoft.com/office/drawing/2014/main" id="{FC8C5FB2-A777-422E-8566-66D2EB48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665" y="3321568"/>
            <a:ext cx="647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300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 dirty="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 dirty="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2102A4-BEA7-4198-B415-FD3162280D9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20"/>
          <p:cNvSpPr txBox="1">
            <a:spLocks noChangeArrowheads="1"/>
          </p:cNvSpPr>
          <p:nvPr/>
        </p:nvSpPr>
        <p:spPr bwMode="auto">
          <a:xfrm>
            <a:off x="539750" y="476250"/>
            <a:ext cx="77771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6-1-2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Maclaurin Series (Taylor Series)</a:t>
            </a:r>
            <a:endParaRPr lang="zh-TW" altLang="en-US" sz="2400" b="1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611188" y="1484313"/>
          <a:ext cx="777716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Equation" r:id="rId3" imgW="7581900" imgH="1485900" progId="Equation.DSMT4">
                  <p:embed/>
                </p:oleObj>
              </mc:Choice>
              <mc:Fallback>
                <p:oleObj name="Equation" r:id="rId3" imgW="7581900" imgH="148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84313"/>
                        <a:ext cx="777716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146675"/>
              </p:ext>
            </p:extLst>
          </p:nvPr>
        </p:nvGraphicFramePr>
        <p:xfrm>
          <a:off x="569119" y="3124201"/>
          <a:ext cx="309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5" imgW="3098520" imgH="774360" progId="Equation.DSMT4">
                  <p:embed/>
                </p:oleObj>
              </mc:Choice>
              <mc:Fallback>
                <p:oleObj name="Equation" r:id="rId5" imgW="30985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119" y="3124201"/>
                        <a:ext cx="3098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271AF-929C-4101-A118-EB982BA8808D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61198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case</a:t>
            </a:r>
          </a:p>
        </p:txBody>
      </p:sp>
      <p:graphicFrame>
        <p:nvGraphicFramePr>
          <p:cNvPr id="45060" name="Object 3"/>
          <p:cNvGraphicFramePr>
            <a:graphicFrameLocks noChangeAspect="1"/>
          </p:cNvGraphicFramePr>
          <p:nvPr/>
        </p:nvGraphicFramePr>
        <p:xfrm>
          <a:off x="2124075" y="979488"/>
          <a:ext cx="28797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4" name="Equation" r:id="rId3" imgW="2806700" imgH="368300" progId="Equation.DSMT4">
                  <p:embed/>
                </p:oleObj>
              </mc:Choice>
              <mc:Fallback>
                <p:oleObj name="Equation" r:id="rId3" imgW="28067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979488"/>
                        <a:ext cx="287972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1403350" y="2132013"/>
          <a:ext cx="46529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5" name="Equation" r:id="rId5" imgW="4533900" imgH="393700" progId="Equation.DSMT4">
                  <p:embed/>
                </p:oleObj>
              </mc:Choice>
              <mc:Fallback>
                <p:oleObj name="Equation" r:id="rId5" imgW="4533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32013"/>
                        <a:ext cx="46529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23850" y="1555750"/>
            <a:ext cx="43211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is a regular singular point</a:t>
            </a:r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4283075" y="14843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898525" y="2563813"/>
            <a:ext cx="17287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where</a:t>
            </a:r>
          </a:p>
        </p:txBody>
      </p:sp>
      <p:graphicFrame>
        <p:nvGraphicFramePr>
          <p:cNvPr id="45065" name="Object 8"/>
          <p:cNvGraphicFramePr>
            <a:graphicFrameLocks noChangeAspect="1"/>
          </p:cNvGraphicFramePr>
          <p:nvPr/>
        </p:nvGraphicFramePr>
        <p:xfrm>
          <a:off x="1835150" y="2635250"/>
          <a:ext cx="234632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6" name="Equation" r:id="rId7" imgW="2286000" imgH="368300" progId="Equation.DSMT4">
                  <p:embed/>
                </p:oleObj>
              </mc:Choice>
              <mc:Fallback>
                <p:oleObj name="Equation" r:id="rId7" imgW="22860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635250"/>
                        <a:ext cx="234632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9"/>
          <p:cNvGraphicFramePr>
            <a:graphicFrameLocks noChangeAspect="1"/>
          </p:cNvGraphicFramePr>
          <p:nvPr/>
        </p:nvGraphicFramePr>
        <p:xfrm>
          <a:off x="4498975" y="2635250"/>
          <a:ext cx="24495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7" name="Equation" r:id="rId9" imgW="2387600" imgH="393700" progId="Equation.DSMT4">
                  <p:embed/>
                </p:oleObj>
              </mc:Choice>
              <mc:Fallback>
                <p:oleObj name="Equation" r:id="rId9" imgW="23876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2635250"/>
                        <a:ext cx="24495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Text Box 10"/>
          <p:cNvSpPr txBox="1">
            <a:spLocks noChangeArrowheads="1"/>
          </p:cNvSpPr>
          <p:nvPr/>
        </p:nvSpPr>
        <p:spPr bwMode="auto">
          <a:xfrm>
            <a:off x="395288" y="3284538"/>
            <a:ext cx="59769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由於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q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皆為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analytic</a:t>
            </a:r>
          </a:p>
        </p:txBody>
      </p:sp>
      <p:graphicFrame>
        <p:nvGraphicFramePr>
          <p:cNvPr id="45068" name="Object 11"/>
          <p:cNvGraphicFramePr>
            <a:graphicFrameLocks noChangeAspect="1"/>
          </p:cNvGraphicFramePr>
          <p:nvPr/>
        </p:nvGraphicFramePr>
        <p:xfrm>
          <a:off x="1403350" y="3716338"/>
          <a:ext cx="51355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8" name="Equation" r:id="rId11" imgW="5003800" imgH="431800" progId="Equation.DSMT4">
                  <p:embed/>
                </p:oleObj>
              </mc:Choice>
              <mc:Fallback>
                <p:oleObj name="Equation" r:id="rId11" imgW="50038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716338"/>
                        <a:ext cx="5135563" cy="433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9" name="Object 12"/>
          <p:cNvGraphicFramePr>
            <a:graphicFrameLocks noChangeAspect="1"/>
          </p:cNvGraphicFramePr>
          <p:nvPr/>
        </p:nvGraphicFramePr>
        <p:xfrm>
          <a:off x="1403350" y="4219575"/>
          <a:ext cx="50307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9" name="Equation" r:id="rId13" imgW="4902200" imgH="431800" progId="Equation.DSMT4">
                  <p:embed/>
                </p:oleObj>
              </mc:Choice>
              <mc:Fallback>
                <p:oleObj name="Equation" r:id="rId13" imgW="4902200" imgH="431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219575"/>
                        <a:ext cx="5030788" cy="433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0" name="Object 13"/>
          <p:cNvGraphicFramePr>
            <a:graphicFrameLocks noChangeAspect="1"/>
          </p:cNvGraphicFramePr>
          <p:nvPr/>
        </p:nvGraphicFramePr>
        <p:xfrm>
          <a:off x="395288" y="4724400"/>
          <a:ext cx="26701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0" name="Equation" r:id="rId15" imgW="2667000" imgH="749300" progId="Equation.DSMT4">
                  <p:embed/>
                </p:oleObj>
              </mc:Choice>
              <mc:Fallback>
                <p:oleObj name="Equation" r:id="rId15" imgW="2667000" imgH="7493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724400"/>
                        <a:ext cx="2670175" cy="752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1" name="Object 14"/>
          <p:cNvGraphicFramePr>
            <a:graphicFrameLocks noChangeAspect="1"/>
          </p:cNvGraphicFramePr>
          <p:nvPr/>
        </p:nvGraphicFramePr>
        <p:xfrm>
          <a:off x="3419475" y="4724400"/>
          <a:ext cx="36115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1" name="Equation" r:id="rId17" imgW="3606800" imgH="749300" progId="Equation.DSMT4">
                  <p:embed/>
                </p:oleObj>
              </mc:Choice>
              <mc:Fallback>
                <p:oleObj name="Equation" r:id="rId17" imgW="3606800" imgH="7493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24400"/>
                        <a:ext cx="3611563" cy="752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2" name="Object 15"/>
          <p:cNvGraphicFramePr>
            <a:graphicFrameLocks noChangeAspect="1"/>
          </p:cNvGraphicFramePr>
          <p:nvPr/>
        </p:nvGraphicFramePr>
        <p:xfrm>
          <a:off x="3419475" y="5588000"/>
          <a:ext cx="47164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52" name="Equation" r:id="rId19" imgW="4711700" imgH="749300" progId="Equation.DSMT4">
                  <p:embed/>
                </p:oleObj>
              </mc:Choice>
              <mc:Fallback>
                <p:oleObj name="Equation" r:id="rId19" imgW="4711700" imgH="749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588000"/>
                        <a:ext cx="4716463" cy="752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Text Box 16"/>
          <p:cNvSpPr txBox="1">
            <a:spLocks noChangeArrowheads="1"/>
          </p:cNvSpPr>
          <p:nvPr/>
        </p:nvSpPr>
        <p:spPr bwMode="auto">
          <a:xfrm>
            <a:off x="395288" y="333375"/>
            <a:ext cx="79216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6-3-6  Indicial Equation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7FC09F-488C-4D0F-8AF6-EE63E1970BC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1619250" y="836613"/>
          <a:ext cx="46529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1" name="Equation" r:id="rId3" imgW="4533900" imgH="393700" progId="Equation.DSMT4">
                  <p:embed/>
                </p:oleObj>
              </mc:Choice>
              <mc:Fallback>
                <p:oleObj name="Equation" r:id="rId3" imgW="45339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836613"/>
                        <a:ext cx="46529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611188" y="404813"/>
            <a:ext cx="44656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'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''(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q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代入</a:t>
            </a:r>
          </a:p>
        </p:txBody>
      </p:sp>
      <p:graphicFrame>
        <p:nvGraphicFramePr>
          <p:cNvPr id="46085" name="Object 4"/>
          <p:cNvGraphicFramePr>
            <a:graphicFrameLocks noChangeAspect="1"/>
          </p:cNvGraphicFramePr>
          <p:nvPr/>
        </p:nvGraphicFramePr>
        <p:xfrm>
          <a:off x="684213" y="1341438"/>
          <a:ext cx="70548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2" name="Equation" r:id="rId5" imgW="7048500" imgH="2400300" progId="Equation.DSMT4">
                  <p:embed/>
                </p:oleObj>
              </mc:Choice>
              <mc:Fallback>
                <p:oleObj name="Equation" r:id="rId5" imgW="7048500" imgH="2400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1438"/>
                        <a:ext cx="7054850" cy="2409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23850" y="3860800"/>
            <a:ext cx="49688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其中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coefficient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為</a:t>
            </a:r>
            <a:endParaRPr lang="zh-TW" altLang="en-US" sz="2200" i="1" baseline="300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graphicFrame>
        <p:nvGraphicFramePr>
          <p:cNvPr id="46087" name="Object 6"/>
          <p:cNvGraphicFramePr>
            <a:graphicFrameLocks noChangeAspect="1"/>
          </p:cNvGraphicFramePr>
          <p:nvPr/>
        </p:nvGraphicFramePr>
        <p:xfrm>
          <a:off x="2124075" y="4437063"/>
          <a:ext cx="25161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3" name="Equation" r:id="rId7" imgW="2514600" imgH="342900" progId="Equation.DSMT4">
                  <p:embed/>
                </p:oleObj>
              </mc:Choice>
              <mc:Fallback>
                <p:oleObj name="Equation" r:id="rId7" imgW="2514600" imgH="342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437063"/>
                        <a:ext cx="25161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8" name="Object 7"/>
          <p:cNvGraphicFramePr>
            <a:graphicFrameLocks noChangeAspect="1"/>
          </p:cNvGraphicFramePr>
          <p:nvPr/>
        </p:nvGraphicFramePr>
        <p:xfrm>
          <a:off x="2124075" y="5013325"/>
          <a:ext cx="23256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4" name="Equation" r:id="rId9" imgW="2324100" imgH="342900" progId="Equation.DSMT4">
                  <p:embed/>
                </p:oleObj>
              </mc:Choice>
              <mc:Fallback>
                <p:oleObj name="Equation" r:id="rId9" imgW="2324100" imgH="342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013325"/>
                        <a:ext cx="2325688" cy="344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Line 8"/>
          <p:cNvSpPr>
            <a:spLocks noChangeShapeType="1"/>
          </p:cNvSpPr>
          <p:nvPr/>
        </p:nvSpPr>
        <p:spPr bwMode="auto">
          <a:xfrm>
            <a:off x="4500563" y="5157788"/>
            <a:ext cx="6477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Text Box 9"/>
          <p:cNvSpPr txBox="1">
            <a:spLocks noChangeArrowheads="1"/>
          </p:cNvSpPr>
          <p:nvPr/>
        </p:nvSpPr>
        <p:spPr bwMode="auto">
          <a:xfrm>
            <a:off x="5221288" y="4941888"/>
            <a:ext cx="2374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indicial equation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B63C13-A029-4E75-92E3-6EB75C71639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7107" name="Object 2"/>
          <p:cNvGraphicFramePr>
            <a:graphicFrameLocks noChangeAspect="1"/>
          </p:cNvGraphicFramePr>
          <p:nvPr/>
        </p:nvGraphicFramePr>
        <p:xfrm>
          <a:off x="971550" y="476250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7" name="Equation" r:id="rId3" imgW="2603500" imgH="749300" progId="Equation.DSMT4">
                  <p:embed/>
                </p:oleObj>
              </mc:Choice>
              <mc:Fallback>
                <p:oleObj name="Equation" r:id="rId3" imgW="2603500" imgH="749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6250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55451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 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時，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可以由</a:t>
            </a:r>
          </a:p>
        </p:txBody>
      </p:sp>
      <p:graphicFrame>
        <p:nvGraphicFramePr>
          <p:cNvPr id="47109" name="Object 4"/>
          <p:cNvGraphicFramePr>
            <a:graphicFrameLocks noChangeAspect="1"/>
          </p:cNvGraphicFramePr>
          <p:nvPr/>
        </p:nvGraphicFramePr>
        <p:xfrm>
          <a:off x="5148263" y="1341438"/>
          <a:ext cx="232568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8" name="Equation" r:id="rId5" imgW="2324100" imgH="342900" progId="Equation.DSMT4">
                  <p:embed/>
                </p:oleObj>
              </mc:Choice>
              <mc:Fallback>
                <p:oleObj name="Equation" r:id="rId5" imgW="2324100" imgH="342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341438"/>
                        <a:ext cx="2325687" cy="344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7524750" y="1268413"/>
            <a:ext cx="7921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求出</a:t>
            </a: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900113" y="2349500"/>
            <a:ext cx="1295400" cy="4365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900113" y="2854325"/>
            <a:ext cx="1295400" cy="4365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b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q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47113" name="Object 8"/>
          <p:cNvGraphicFramePr>
            <a:graphicFrameLocks noChangeAspect="1"/>
          </p:cNvGraphicFramePr>
          <p:nvPr/>
        </p:nvGraphicFramePr>
        <p:xfrm>
          <a:off x="5364163" y="2420938"/>
          <a:ext cx="28797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69" name="Equation" r:id="rId7" imgW="2806700" imgH="368300" progId="Equation.DSMT4">
                  <p:embed/>
                </p:oleObj>
              </mc:Choice>
              <mc:Fallback>
                <p:oleObj name="Equation" r:id="rId7" imgW="28067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420938"/>
                        <a:ext cx="287972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Object 9"/>
          <p:cNvGraphicFramePr>
            <a:graphicFrameLocks noChangeAspect="1"/>
          </p:cNvGraphicFramePr>
          <p:nvPr/>
        </p:nvGraphicFramePr>
        <p:xfrm>
          <a:off x="2555875" y="2420938"/>
          <a:ext cx="234632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0" name="Equation" r:id="rId9" imgW="2286000" imgH="368300" progId="Equation.DSMT4">
                  <p:embed/>
                </p:oleObj>
              </mc:Choice>
              <mc:Fallback>
                <p:oleObj name="Equation" r:id="rId9" imgW="2286000" imgH="368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420938"/>
                        <a:ext cx="234632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Object 10"/>
          <p:cNvGraphicFramePr>
            <a:graphicFrameLocks noChangeAspect="1"/>
          </p:cNvGraphicFramePr>
          <p:nvPr/>
        </p:nvGraphicFramePr>
        <p:xfrm>
          <a:off x="2555875" y="2925763"/>
          <a:ext cx="24495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1" name="Equation" r:id="rId11" imgW="2387600" imgH="393700" progId="Equation.DSMT4">
                  <p:embed/>
                </p:oleObj>
              </mc:Choice>
              <mc:Fallback>
                <p:oleObj name="Equation" r:id="rId11" imgW="23876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925763"/>
                        <a:ext cx="244951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611188" y="1700213"/>
            <a:ext cx="1008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其中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E9787-0D62-44BF-9714-FF7EF41793D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61198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For the 2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case 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23850" y="1268413"/>
            <a:ext cx="67675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(Case 1)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are real,  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integer</a:t>
            </a:r>
            <a:endParaRPr lang="en-US" altLang="zh-TW" sz="22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  <a:endParaRPr lang="en-US" altLang="zh-TW" sz="2200" baseline="-250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/>
        </p:nvGraphicFramePr>
        <p:xfrm>
          <a:off x="1258888" y="765175"/>
          <a:ext cx="232568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4" name="Equation" r:id="rId3" imgW="2324100" imgH="342900" progId="Equation.DSMT4">
                  <p:embed/>
                </p:oleObj>
              </mc:Choice>
              <mc:Fallback>
                <p:oleObj name="Equation" r:id="rId3" imgW="2324100" imgH="342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765175"/>
                        <a:ext cx="232568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779838" y="692150"/>
            <a:ext cx="316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two roots: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</a:p>
        </p:txBody>
      </p:sp>
      <p:graphicFrame>
        <p:nvGraphicFramePr>
          <p:cNvPr id="48135" name="Object 6"/>
          <p:cNvGraphicFramePr>
            <a:graphicFrameLocks noChangeAspect="1"/>
          </p:cNvGraphicFramePr>
          <p:nvPr/>
        </p:nvGraphicFramePr>
        <p:xfrm>
          <a:off x="2555875" y="1700213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5" name="Equation" r:id="rId5" imgW="2603500" imgH="749300" progId="Equation.DSMT4">
                  <p:embed/>
                </p:oleObj>
              </mc:Choice>
              <mc:Fallback>
                <p:oleObj name="Equation" r:id="rId5" imgW="2603500" imgH="74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700213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611188" y="1844675"/>
            <a:ext cx="5329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可以找出兩組　　　　　　　　　　的解　　　　　</a:t>
            </a:r>
          </a:p>
        </p:txBody>
      </p:sp>
      <p:sp>
        <p:nvSpPr>
          <p:cNvPr id="48137" name="Text Box 8"/>
          <p:cNvSpPr txBox="1">
            <a:spLocks noChangeArrowheads="1"/>
          </p:cNvSpPr>
          <p:nvPr/>
        </p:nvSpPr>
        <p:spPr bwMode="auto">
          <a:xfrm>
            <a:off x="323850" y="2420938"/>
            <a:ext cx="6767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(Case 2)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are real,  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 integer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</a:t>
            </a: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658813" y="3856038"/>
            <a:ext cx="24479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有時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一個解是</a:t>
            </a:r>
          </a:p>
        </p:txBody>
      </p:sp>
      <p:graphicFrame>
        <p:nvGraphicFramePr>
          <p:cNvPr id="48139" name="Object 10"/>
          <p:cNvGraphicFramePr>
            <a:graphicFrameLocks noChangeAspect="1"/>
          </p:cNvGraphicFramePr>
          <p:nvPr/>
        </p:nvGraphicFramePr>
        <p:xfrm>
          <a:off x="2644775" y="3724275"/>
          <a:ext cx="2708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6" name="Equation" r:id="rId7" imgW="2705100" imgH="749300" progId="Equation.DSMT4">
                  <p:embed/>
                </p:oleObj>
              </mc:Choice>
              <mc:Fallback>
                <p:oleObj name="Equation" r:id="rId7" imgW="2705100" imgH="749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724275"/>
                        <a:ext cx="2708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900113" y="4476750"/>
            <a:ext cx="24479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另一個解是</a:t>
            </a:r>
          </a:p>
        </p:txBody>
      </p:sp>
      <p:graphicFrame>
        <p:nvGraphicFramePr>
          <p:cNvPr id="48141" name="Object 12"/>
          <p:cNvGraphicFramePr>
            <a:graphicFrameLocks noChangeAspect="1"/>
          </p:cNvGraphicFramePr>
          <p:nvPr/>
        </p:nvGraphicFramePr>
        <p:xfrm>
          <a:off x="2582863" y="4295775"/>
          <a:ext cx="42211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7" name="Equation" r:id="rId9" imgW="4216400" imgH="749300" progId="Equation.DSMT4">
                  <p:embed/>
                </p:oleObj>
              </mc:Choice>
              <mc:Fallback>
                <p:oleObj name="Equation" r:id="rId9" imgW="4216400" imgH="749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4295775"/>
                        <a:ext cx="42211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6"/>
          <p:cNvGraphicFramePr>
            <a:graphicFrameLocks noChangeAspect="1"/>
          </p:cNvGraphicFramePr>
          <p:nvPr/>
        </p:nvGraphicFramePr>
        <p:xfrm>
          <a:off x="3132138" y="2965450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8" name="Equation" r:id="rId11" imgW="2603500" imgH="749300" progId="Equation.DSMT4">
                  <p:embed/>
                </p:oleObj>
              </mc:Choice>
              <mc:Fallback>
                <p:oleObj name="Equation" r:id="rId11" imgW="2603500" imgH="749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65450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Text Box 7"/>
          <p:cNvSpPr txBox="1">
            <a:spLocks noChangeArrowheads="1"/>
          </p:cNvSpPr>
          <p:nvPr/>
        </p:nvSpPr>
        <p:spPr bwMode="auto">
          <a:xfrm>
            <a:off x="631825" y="3117850"/>
            <a:ext cx="618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有時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可以找出兩組　　　　　　　　　　    的解　　　　　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6C2353-238A-4FDF-B235-E424CB99B58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67675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(Case 3)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=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</a:t>
            </a:r>
            <a:endParaRPr lang="zh-TW" altLang="en-US" sz="2200" baseline="-250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    </a:t>
            </a:r>
          </a:p>
        </p:txBody>
      </p:sp>
      <p:graphicFrame>
        <p:nvGraphicFramePr>
          <p:cNvPr id="49156" name="Object 3"/>
          <p:cNvGraphicFramePr>
            <a:graphicFrameLocks noChangeAspect="1"/>
          </p:cNvGraphicFramePr>
          <p:nvPr/>
        </p:nvGraphicFramePr>
        <p:xfrm>
          <a:off x="1908175" y="1125538"/>
          <a:ext cx="27082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4" name="Equation" r:id="rId3" imgW="2705100" imgH="749300" progId="Equation.DSMT4">
                  <p:embed/>
                </p:oleObj>
              </mc:Choice>
              <mc:Fallback>
                <p:oleObj name="Equation" r:id="rId3" imgW="2705100" imgH="74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125538"/>
                        <a:ext cx="27082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4"/>
          <p:cNvGraphicFramePr>
            <a:graphicFrameLocks noChangeAspect="1"/>
          </p:cNvGraphicFramePr>
          <p:nvPr/>
        </p:nvGraphicFramePr>
        <p:xfrm>
          <a:off x="1908175" y="1844675"/>
          <a:ext cx="42211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5" name="Equation" r:id="rId5" imgW="4216400" imgH="749300" progId="Equation.DSMT4">
                  <p:embed/>
                </p:oleObj>
              </mc:Choice>
              <mc:Fallback>
                <p:oleObj name="Equation" r:id="rId5" imgW="42164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844675"/>
                        <a:ext cx="42211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6300788" y="1989138"/>
            <a:ext cx="20875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一定不為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0 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755650" y="2636838"/>
            <a:ext cx="20875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或寫成</a:t>
            </a:r>
          </a:p>
        </p:txBody>
      </p:sp>
      <p:graphicFrame>
        <p:nvGraphicFramePr>
          <p:cNvPr id="49160" name="Object 7"/>
          <p:cNvGraphicFramePr>
            <a:graphicFrameLocks noChangeAspect="1"/>
          </p:cNvGraphicFramePr>
          <p:nvPr/>
        </p:nvGraphicFramePr>
        <p:xfrm>
          <a:off x="1835150" y="2492375"/>
          <a:ext cx="40687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6" name="Equation" r:id="rId7" imgW="4064000" imgH="749300" progId="Equation.DSMT4">
                  <p:embed/>
                </p:oleObj>
              </mc:Choice>
              <mc:Fallback>
                <p:oleObj name="Equation" r:id="rId7" imgW="4064000" imgH="749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492375"/>
                        <a:ext cx="40687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1" name="Object 8"/>
          <p:cNvGraphicFramePr>
            <a:graphicFrameLocks noChangeAspect="1"/>
          </p:cNvGraphicFramePr>
          <p:nvPr/>
        </p:nvGraphicFramePr>
        <p:xfrm>
          <a:off x="6443663" y="2636838"/>
          <a:ext cx="1130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7" name="Equation" r:id="rId9" imgW="1129810" imgH="380835" progId="Equation.DSMT4">
                  <p:embed/>
                </p:oleObj>
              </mc:Choice>
              <mc:Fallback>
                <p:oleObj name="Equation" r:id="rId9" imgW="1129810" imgH="38083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636838"/>
                        <a:ext cx="1130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Text Box 9"/>
          <p:cNvSpPr txBox="1">
            <a:spLocks noChangeArrowheads="1"/>
          </p:cNvSpPr>
          <p:nvPr/>
        </p:nvSpPr>
        <p:spPr bwMode="auto">
          <a:xfrm>
            <a:off x="539750" y="3429000"/>
            <a:ext cx="67675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(Case 4)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complex</a:t>
            </a:r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1692275" y="4078288"/>
            <a:ext cx="40322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在此不予討論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093A6B-213B-4490-8D81-3CC297E8102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55451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 DE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th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order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3995738" y="1989138"/>
            <a:ext cx="35290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當中的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可以由</a:t>
            </a:r>
          </a:p>
        </p:txBody>
      </p:sp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1258888" y="1484313"/>
          <a:ext cx="54435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0" name="Equation" r:id="rId3" imgW="5435600" imgH="393700" progId="Equation.DSMT4">
                  <p:embed/>
                </p:oleObj>
              </mc:Choice>
              <mc:Fallback>
                <p:oleObj name="Equation" r:id="rId3" imgW="54356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84313"/>
                        <a:ext cx="54435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5"/>
          <p:cNvGraphicFramePr>
            <a:graphicFrameLocks noChangeAspect="1"/>
          </p:cNvGraphicFramePr>
          <p:nvPr/>
        </p:nvGraphicFramePr>
        <p:xfrm>
          <a:off x="1258888" y="1844675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1" name="Equation" r:id="rId5" imgW="2603500" imgH="749300" progId="Equation.DSMT4">
                  <p:embed/>
                </p:oleObj>
              </mc:Choice>
              <mc:Fallback>
                <p:oleObj name="Equation" r:id="rId5" imgW="2603500" imgH="749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539750" y="2636838"/>
          <a:ext cx="80438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2" name="Equation" r:id="rId7" imgW="8039100" imgH="609600" progId="Equation.DSMT4">
                  <p:embed/>
                </p:oleObj>
              </mc:Choice>
              <mc:Fallback>
                <p:oleObj name="Equation" r:id="rId7" imgW="8039100" imgH="60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36838"/>
                        <a:ext cx="8043863" cy="612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1258888" y="3357563"/>
            <a:ext cx="10810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求出</a:t>
            </a:r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684213" y="3933825"/>
            <a:ext cx="16557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其中 </a:t>
            </a:r>
          </a:p>
        </p:txBody>
      </p:sp>
      <p:graphicFrame>
        <p:nvGraphicFramePr>
          <p:cNvPr id="50186" name="Object 9"/>
          <p:cNvGraphicFramePr>
            <a:graphicFrameLocks noChangeAspect="1"/>
          </p:cNvGraphicFramePr>
          <p:nvPr/>
        </p:nvGraphicFramePr>
        <p:xfrm>
          <a:off x="1619250" y="4005263"/>
          <a:ext cx="15017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3" name="Equation" r:id="rId9" imgW="1498600" imgH="368300" progId="Equation.DSMT4">
                  <p:embed/>
                </p:oleObj>
              </mc:Choice>
              <mc:Fallback>
                <p:oleObj name="Equation" r:id="rId9" imgW="1498600" imgH="368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005263"/>
                        <a:ext cx="15017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0"/>
          <p:cNvGraphicFramePr>
            <a:graphicFrameLocks noChangeAspect="1"/>
          </p:cNvGraphicFramePr>
          <p:nvPr/>
        </p:nvGraphicFramePr>
        <p:xfrm>
          <a:off x="3708400" y="3933825"/>
          <a:ext cx="290036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44" name="Equation" r:id="rId11" imgW="2895600" imgH="381000" progId="Equation.DSMT4">
                  <p:embed/>
                </p:oleObj>
              </mc:Choice>
              <mc:Fallback>
                <p:oleObj name="Equation" r:id="rId11" imgW="2895600" imgH="38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933825"/>
                        <a:ext cx="290036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33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Text Box 11"/>
          <p:cNvSpPr txBox="1">
            <a:spLocks noChangeArrowheads="1"/>
          </p:cNvSpPr>
          <p:nvPr/>
        </p:nvSpPr>
        <p:spPr bwMode="auto">
          <a:xfrm>
            <a:off x="4284663" y="4510088"/>
            <a:ext cx="2735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0, 1, 2, ….,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−1</a:t>
            </a:r>
          </a:p>
        </p:txBody>
      </p:sp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395288" y="333375"/>
            <a:ext cx="79216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6-3-7  Indicial Equation for Higher Order Case (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補充</a:t>
            </a: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805728-F2A6-4F38-8276-776C8D67C0E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914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6-3-8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本節需要注意的地方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755650" y="1052513"/>
            <a:ext cx="80645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 Index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「對齊」的計算要小心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建議可以向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power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較小的對齊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，否則會出現負的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例如在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 300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，一律對齊為 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30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 i="1" baseline="30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– 1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而非 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30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+</a:t>
            </a:r>
            <a:r>
              <a:rPr lang="en-US" altLang="zh-TW" sz="2200" i="1" baseline="30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若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0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regular singular point,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設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= 0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即可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如果是 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−1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recursive relation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其實有時可以立刻將 </a:t>
            </a: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的式子觀察出來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但是分母不可變為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(4) Recursive relation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當中小心分母為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0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的情形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 306)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(5)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小心算出來的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相同的情形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如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pages 306, 307)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18BDDF-0741-441F-971E-E72EDB2A591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611188" y="620713"/>
            <a:ext cx="72723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(6)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別忘了將最後的解寫出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最後的解易出錯的地方： </a:t>
            </a:r>
            <a:r>
              <a:rPr lang="zh-TW" altLang="en-US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別忘了乘上 </a:t>
            </a:r>
            <a:r>
              <a:rPr lang="en-US" altLang="zh-TW" sz="2200" i="1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u="sng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(7) Interval of solution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依然要考慮，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　且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interval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不包括任何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singular point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   即使是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regular singular point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(8)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複習長除法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D04CB-31DD-4824-8D66-C41BFB8ECE3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7993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Section 6-4  Special Functions  </a:t>
            </a: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/>
        </p:nvGraphicFramePr>
        <p:xfrm>
          <a:off x="1619250" y="2208213"/>
          <a:ext cx="28987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6" name="Equation" r:id="rId3" imgW="2895600" imgH="368300" progId="Equation.DSMT4">
                  <p:embed/>
                </p:oleObj>
              </mc:Choice>
              <mc:Fallback>
                <p:oleObj name="Equation" r:id="rId3" imgW="28956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208213"/>
                        <a:ext cx="2898775" cy="369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539750" y="1704975"/>
            <a:ext cx="41767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Bessel’s equation of order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466725" y="4295775"/>
            <a:ext cx="4248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Legendre’s equation of order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53255" name="Object 6"/>
          <p:cNvGraphicFramePr>
            <a:graphicFrameLocks noChangeAspect="1"/>
          </p:cNvGraphicFramePr>
          <p:nvPr/>
        </p:nvGraphicFramePr>
        <p:xfrm>
          <a:off x="1476375" y="4800600"/>
          <a:ext cx="3457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7" name="Equation" r:id="rId5" imgW="3454400" imgH="368300" progId="Equation.DSMT4">
                  <p:embed/>
                </p:oleObj>
              </mc:Choice>
              <mc:Fallback>
                <p:oleObj name="Equation" r:id="rId5" imgW="34544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800600"/>
                        <a:ext cx="3457575" cy="369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539750" y="1128713"/>
            <a:ext cx="46085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Special cases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of Sections 6-2 and 6-3</a:t>
            </a:r>
          </a:p>
        </p:txBody>
      </p:sp>
      <p:graphicFrame>
        <p:nvGraphicFramePr>
          <p:cNvPr id="53257" name="Object 8"/>
          <p:cNvGraphicFramePr>
            <a:graphicFrameLocks noChangeAspect="1"/>
          </p:cNvGraphicFramePr>
          <p:nvPr/>
        </p:nvGraphicFramePr>
        <p:xfrm>
          <a:off x="6011863" y="2209800"/>
          <a:ext cx="19462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8" name="Equation" r:id="rId7" imgW="1943100" imgH="368300" progId="Equation.DSMT4">
                  <p:embed/>
                </p:oleObj>
              </mc:Choice>
              <mc:Fallback>
                <p:oleObj name="Equation" r:id="rId7" imgW="19431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209800"/>
                        <a:ext cx="19462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9"/>
          <p:cNvGraphicFramePr>
            <a:graphicFrameLocks noChangeAspect="1"/>
          </p:cNvGraphicFramePr>
          <p:nvPr/>
        </p:nvGraphicFramePr>
        <p:xfrm>
          <a:off x="1619250" y="2713038"/>
          <a:ext cx="36512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9" name="Equation" r:id="rId9" imgW="3644900" imgH="749300" progId="Equation.DSMT4">
                  <p:embed/>
                </p:oleObj>
              </mc:Choice>
              <mc:Fallback>
                <p:oleObj name="Equation" r:id="rId9" imgW="3644900" imgH="749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713038"/>
                        <a:ext cx="36512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5146675" y="2855913"/>
            <a:ext cx="33131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kind Bessel function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53260" name="Object 11"/>
          <p:cNvGraphicFramePr>
            <a:graphicFrameLocks noChangeAspect="1"/>
          </p:cNvGraphicFramePr>
          <p:nvPr/>
        </p:nvGraphicFramePr>
        <p:xfrm>
          <a:off x="1619250" y="3576638"/>
          <a:ext cx="33083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0" name="Equation" r:id="rId11" imgW="3302000" imgH="647700" progId="Equation.DSMT4">
                  <p:embed/>
                </p:oleObj>
              </mc:Choice>
              <mc:Fallback>
                <p:oleObj name="Equation" r:id="rId11" imgW="3302000" imgH="647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76638"/>
                        <a:ext cx="33083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Text Box 12"/>
          <p:cNvSpPr txBox="1">
            <a:spLocks noChangeArrowheads="1"/>
          </p:cNvSpPr>
          <p:nvPr/>
        </p:nvSpPr>
        <p:spPr bwMode="auto">
          <a:xfrm>
            <a:off x="5146675" y="3648075"/>
            <a:ext cx="33131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kind Bessel function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53262" name="Rectangle 13"/>
          <p:cNvSpPr>
            <a:spLocks noChangeArrowheads="1"/>
          </p:cNvSpPr>
          <p:nvPr/>
        </p:nvSpPr>
        <p:spPr bwMode="auto">
          <a:xfrm>
            <a:off x="4716463" y="2209800"/>
            <a:ext cx="12096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Solution:</a:t>
            </a:r>
          </a:p>
        </p:txBody>
      </p:sp>
      <p:sp>
        <p:nvSpPr>
          <p:cNvPr id="53263" name="Rectangle 14"/>
          <p:cNvSpPr>
            <a:spLocks noChangeArrowheads="1"/>
          </p:cNvSpPr>
          <p:nvPr/>
        </p:nvSpPr>
        <p:spPr bwMode="auto">
          <a:xfrm>
            <a:off x="1403350" y="5233988"/>
            <a:ext cx="655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One of the solution: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53264" name="Text Box 15"/>
          <p:cNvSpPr txBox="1">
            <a:spLocks noChangeArrowheads="1"/>
          </p:cNvSpPr>
          <p:nvPr/>
        </p:nvSpPr>
        <p:spPr bwMode="auto">
          <a:xfrm>
            <a:off x="4175919" y="5621655"/>
            <a:ext cx="241230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(See page 336)</a:t>
            </a:r>
          </a:p>
        </p:txBody>
      </p:sp>
      <p:sp>
        <p:nvSpPr>
          <p:cNvPr id="53265" name="文字方塊 16"/>
          <p:cNvSpPr txBox="1">
            <a:spLocks noChangeArrowheads="1"/>
          </p:cNvSpPr>
          <p:nvPr/>
        </p:nvSpPr>
        <p:spPr bwMode="auto">
          <a:xfrm>
            <a:off x="5146675" y="836613"/>
            <a:ext cx="36737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本節這學期不在授課範圍內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4848FB-E2A6-4183-995D-D6AA0786110F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28082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其他名詞</a:t>
            </a:r>
            <a:endParaRPr lang="zh-TW" altLang="en-US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539750" y="908050"/>
            <a:ext cx="28082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Gamma function </a:t>
            </a:r>
          </a:p>
        </p:txBody>
      </p:sp>
      <p:graphicFrame>
        <p:nvGraphicFramePr>
          <p:cNvPr id="54277" name="Object 4"/>
          <p:cNvGraphicFramePr>
            <a:graphicFrameLocks noChangeAspect="1"/>
          </p:cNvGraphicFramePr>
          <p:nvPr/>
        </p:nvGraphicFramePr>
        <p:xfrm>
          <a:off x="3132138" y="836613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5" name="Equation" r:id="rId3" imgW="2057400" imgH="558800" progId="Equation.DSMT4">
                  <p:embed/>
                </p:oleObj>
              </mc:Choice>
              <mc:Fallback>
                <p:oleObj name="Equation" r:id="rId3" imgW="2057400" imgH="558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836613"/>
                        <a:ext cx="2057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59055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modified Bessel equation of order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modified Bessel equation of the 1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st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kind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modified Bessel equation of the 2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kind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Bessel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的另一種變型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·"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                                           解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graphicFrame>
        <p:nvGraphicFramePr>
          <p:cNvPr id="54279" name="Object 6"/>
          <p:cNvGraphicFramePr>
            <a:graphicFrameLocks noChangeAspect="1"/>
          </p:cNvGraphicFramePr>
          <p:nvPr/>
        </p:nvGraphicFramePr>
        <p:xfrm>
          <a:off x="1331913" y="1844675"/>
          <a:ext cx="28987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6" name="Equation" r:id="rId5" imgW="2895600" imgH="368300" progId="Equation.DSMT4">
                  <p:embed/>
                </p:oleObj>
              </mc:Choice>
              <mc:Fallback>
                <p:oleObj name="Equation" r:id="rId5" imgW="28956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28987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7"/>
          <p:cNvSpPr>
            <a:spLocks noChangeArrowheads="1"/>
          </p:cNvSpPr>
          <p:nvPr/>
        </p:nvSpPr>
        <p:spPr bwMode="auto">
          <a:xfrm>
            <a:off x="4714875" y="1773238"/>
            <a:ext cx="4105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解：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54281" name="Object 8"/>
          <p:cNvGraphicFramePr>
            <a:graphicFrameLocks noChangeAspect="1"/>
          </p:cNvGraphicFramePr>
          <p:nvPr/>
        </p:nvGraphicFramePr>
        <p:xfrm>
          <a:off x="5722938" y="2420938"/>
          <a:ext cx="19097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7" name="Equation" r:id="rId7" imgW="1905000" imgH="393700" progId="Equation.DSMT4">
                  <p:embed/>
                </p:oleObj>
              </mc:Choice>
              <mc:Fallback>
                <p:oleObj name="Equation" r:id="rId7" imgW="19050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2420938"/>
                        <a:ext cx="19097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Object 9"/>
          <p:cNvGraphicFramePr>
            <a:graphicFrameLocks noChangeAspect="1"/>
          </p:cNvGraphicFramePr>
          <p:nvPr/>
        </p:nvGraphicFramePr>
        <p:xfrm>
          <a:off x="5651500" y="2852738"/>
          <a:ext cx="28511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8" name="Equation" r:id="rId9" imgW="2844800" imgH="685800" progId="Equation.DSMT4">
                  <p:embed/>
                </p:oleObj>
              </mc:Choice>
              <mc:Fallback>
                <p:oleObj name="Equation" r:id="rId9" imgW="2844800" imgH="685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852738"/>
                        <a:ext cx="28511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0"/>
          <p:cNvGraphicFramePr>
            <a:graphicFrameLocks noChangeAspect="1"/>
          </p:cNvGraphicFramePr>
          <p:nvPr/>
        </p:nvGraphicFramePr>
        <p:xfrm>
          <a:off x="971550" y="3933825"/>
          <a:ext cx="5086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9" name="Equation" r:id="rId11" imgW="5080000" imgH="368300" progId="Equation.DSMT4">
                  <p:embed/>
                </p:oleObj>
              </mc:Choice>
              <mc:Fallback>
                <p:oleObj name="Equation" r:id="rId11" imgW="50800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33825"/>
                        <a:ext cx="50863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1"/>
          <p:cNvGraphicFramePr>
            <a:graphicFrameLocks noChangeAspect="1"/>
          </p:cNvGraphicFramePr>
          <p:nvPr/>
        </p:nvGraphicFramePr>
        <p:xfrm>
          <a:off x="4572000" y="4437063"/>
          <a:ext cx="33702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0" name="Equation" r:id="rId13" imgW="3365500" imgH="444500" progId="Equation.DSMT4">
                  <p:embed/>
                </p:oleObj>
              </mc:Choice>
              <mc:Fallback>
                <p:oleObj name="Equation" r:id="rId13" imgW="3365500" imgH="444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37063"/>
                        <a:ext cx="33702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BAD6BA-02F8-41FC-ACC5-41332EC84DD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55650" y="1555750"/>
          <a:ext cx="31670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5" name="Equation" r:id="rId3" imgW="3162300" imgH="596900" progId="Equation.DSMT4">
                  <p:embed/>
                </p:oleObj>
              </mc:Choice>
              <mc:Fallback>
                <p:oleObj name="Equation" r:id="rId3" imgW="31623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55750"/>
                        <a:ext cx="3167063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55650" y="2203450"/>
          <a:ext cx="30384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" name="Equation" r:id="rId5" imgW="3035300" imgH="596900" progId="Equation.DSMT4">
                  <p:embed/>
                </p:oleObj>
              </mc:Choice>
              <mc:Fallback>
                <p:oleObj name="Equation" r:id="rId5" imgW="30353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203450"/>
                        <a:ext cx="30384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755650" y="2924175"/>
          <a:ext cx="33559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7" name="Equation" r:id="rId7" imgW="3352800" imgH="596900" progId="Equation.DSMT4">
                  <p:embed/>
                </p:oleObj>
              </mc:Choice>
              <mc:Fallback>
                <p:oleObj name="Equation" r:id="rId7" imgW="3352800" imgH="596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24175"/>
                        <a:ext cx="335597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900113" y="5373688"/>
          <a:ext cx="7635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Equation" r:id="rId9" imgW="761669" imgH="317362" progId="Equation.DSMT4">
                  <p:embed/>
                </p:oleObj>
              </mc:Choice>
              <mc:Fallback>
                <p:oleObj name="Equation" r:id="rId9" imgW="761669" imgH="31736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373688"/>
                        <a:ext cx="7635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132138" y="5373688"/>
          <a:ext cx="110490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Equation" r:id="rId11" imgW="1104421" imgH="266584" progId="Equation.DSMT4">
                  <p:embed/>
                </p:oleObj>
              </mc:Choice>
              <mc:Fallback>
                <p:oleObj name="Equation" r:id="rId11" imgW="1104421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373688"/>
                        <a:ext cx="110490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468313" y="749300"/>
          <a:ext cx="7704137" cy="4264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67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>
                          <a:latin typeface="Times New Roman" pitchFamily="18" charset="0"/>
                          <a:cs typeface="Times New Roman" pitchFamily="18" charset="0"/>
                        </a:rPr>
                        <a:t>Maclaurin</a:t>
                      </a:r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 Series (Taylor</a:t>
                      </a:r>
                      <a:r>
                        <a:rPr lang="en-US" altLang="zh-TW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Series)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Interval</a:t>
                      </a:r>
                      <a:r>
                        <a:rPr lang="en-US" altLang="zh-TW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of Convergence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(-∞, ∞)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(-∞, ∞)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(-∞, ∞)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(-1, 1]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671">
                <a:tc>
                  <a:txBody>
                    <a:bodyPr/>
                    <a:lstStyle/>
                    <a:p>
                      <a:endParaRPr lang="zh-TW" alt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itchFamily="18" charset="0"/>
                          <a:cs typeface="Times New Roman" pitchFamily="18" charset="0"/>
                        </a:rPr>
                        <a:t>(-1, 1)</a:t>
                      </a:r>
                      <a:endParaRPr lang="zh-TW" alt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8" marB="4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223" name="Object 3"/>
          <p:cNvGraphicFramePr>
            <a:graphicFrameLocks noChangeAspect="1"/>
          </p:cNvGraphicFramePr>
          <p:nvPr/>
        </p:nvGraphicFramePr>
        <p:xfrm>
          <a:off x="755650" y="3644900"/>
          <a:ext cx="40322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0" name="Equation" r:id="rId13" imgW="4025900" imgH="596900" progId="Equation.DSMT4">
                  <p:embed/>
                </p:oleObj>
              </mc:Choice>
              <mc:Fallback>
                <p:oleObj name="Equation" r:id="rId13" imgW="4025900" imgH="596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644900"/>
                        <a:ext cx="403225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4" name="Object 3"/>
          <p:cNvGraphicFramePr>
            <a:graphicFrameLocks noChangeAspect="1"/>
          </p:cNvGraphicFramePr>
          <p:nvPr/>
        </p:nvGraphicFramePr>
        <p:xfrm>
          <a:off x="755650" y="4364038"/>
          <a:ext cx="33448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1" name="Equation" r:id="rId15" imgW="3340100" imgH="546100" progId="Equation.DSMT4">
                  <p:embed/>
                </p:oleObj>
              </mc:Choice>
              <mc:Fallback>
                <p:oleObj name="Equation" r:id="rId15" imgW="3340100" imgH="546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364038"/>
                        <a:ext cx="33448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77BC65-7302-4378-9FAE-A45175DF9955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5975350" cy="4365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6.4.1.1 Solving for Bessel’s equation of order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55300" name="Object 3"/>
          <p:cNvGraphicFramePr>
            <a:graphicFrameLocks noChangeAspect="1"/>
          </p:cNvGraphicFramePr>
          <p:nvPr/>
        </p:nvGraphicFramePr>
        <p:xfrm>
          <a:off x="1330325" y="1557338"/>
          <a:ext cx="28987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4" name="Equation" r:id="rId3" imgW="2895600" imgH="368300" progId="Equation.DSMT4">
                  <p:embed/>
                </p:oleObj>
              </mc:Choice>
              <mc:Fallback>
                <p:oleObj name="Equation" r:id="rId3" imgW="28956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1557338"/>
                        <a:ext cx="28987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2122488" y="2060575"/>
          <a:ext cx="1857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5" name="Equation" r:id="rId5" imgW="1854200" imgH="749300" progId="Equation.DSMT4">
                  <p:embed/>
                </p:oleObj>
              </mc:Choice>
              <mc:Fallback>
                <p:oleObj name="Equation" r:id="rId5" imgW="18542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060575"/>
                        <a:ext cx="18573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3922713" y="2205038"/>
            <a:ext cx="8651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代入</a:t>
            </a: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1114425" y="2925763"/>
            <a:ext cx="5759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經過一些計算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(See text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pages 262, 263)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得出</a:t>
            </a:r>
          </a:p>
        </p:txBody>
      </p:sp>
      <p:graphicFrame>
        <p:nvGraphicFramePr>
          <p:cNvPr id="55304" name="Object 7"/>
          <p:cNvGraphicFramePr>
            <a:graphicFrameLocks noChangeAspect="1"/>
          </p:cNvGraphicFramePr>
          <p:nvPr/>
        </p:nvGraphicFramePr>
        <p:xfrm>
          <a:off x="460375" y="3429000"/>
          <a:ext cx="7835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6" name="Equation" r:id="rId7" imgW="7823200" imgH="749300" progId="Equation.DSMT4">
                  <p:embed/>
                </p:oleObj>
              </mc:Choice>
              <mc:Fallback>
                <p:oleObj name="Equation" r:id="rId7" imgW="7823200" imgH="749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3429000"/>
                        <a:ext cx="78359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3130550" y="4365625"/>
            <a:ext cx="316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two roots: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</a:p>
        </p:txBody>
      </p:sp>
      <p:graphicFrame>
        <p:nvGraphicFramePr>
          <p:cNvPr id="55306" name="Object 9"/>
          <p:cNvGraphicFramePr>
            <a:graphicFrameLocks noChangeAspect="1"/>
          </p:cNvGraphicFramePr>
          <p:nvPr/>
        </p:nvGraphicFramePr>
        <p:xfrm>
          <a:off x="1476375" y="4437063"/>
          <a:ext cx="11953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7" name="Equation" r:id="rId9" imgW="1193282" imgH="317362" progId="Equation.DSMT4">
                  <p:embed/>
                </p:oleObj>
              </mc:Choice>
              <mc:Fallback>
                <p:oleObj name="Equation" r:id="rId9" imgW="1193282" imgH="31736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437063"/>
                        <a:ext cx="11953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Text Box 10"/>
          <p:cNvSpPr txBox="1">
            <a:spLocks noChangeArrowheads="1"/>
          </p:cNvSpPr>
          <p:nvPr/>
        </p:nvSpPr>
        <p:spPr bwMode="auto">
          <a:xfrm>
            <a:off x="466725" y="2133600"/>
            <a:ext cx="19446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Steps 1~3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</a:t>
            </a:r>
          </a:p>
        </p:txBody>
      </p:sp>
      <p:sp>
        <p:nvSpPr>
          <p:cNvPr id="55308" name="Text Box 11"/>
          <p:cNvSpPr txBox="1">
            <a:spLocks noChangeArrowheads="1"/>
          </p:cNvSpPr>
          <p:nvPr/>
        </p:nvSpPr>
        <p:spPr bwMode="auto">
          <a:xfrm>
            <a:off x="468313" y="4365625"/>
            <a:ext cx="19446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5309" name="Text Box 12"/>
          <p:cNvSpPr txBox="1">
            <a:spLocks noChangeArrowheads="1"/>
          </p:cNvSpPr>
          <p:nvPr/>
        </p:nvSpPr>
        <p:spPr bwMode="auto">
          <a:xfrm>
            <a:off x="466725" y="5084763"/>
            <a:ext cx="19446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5310" name="Object 13"/>
          <p:cNvGraphicFramePr>
            <a:graphicFrameLocks noChangeAspect="1"/>
          </p:cNvGraphicFramePr>
          <p:nvPr/>
        </p:nvGraphicFramePr>
        <p:xfrm>
          <a:off x="1403350" y="5084763"/>
          <a:ext cx="2160588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8" name="Equation" r:id="rId11" imgW="2159000" imgH="444500" progId="Equation.DSMT4">
                  <p:embed/>
                </p:oleObj>
              </mc:Choice>
              <mc:Fallback>
                <p:oleObj name="Equation" r:id="rId11" imgW="2159000" imgH="4445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084763"/>
                        <a:ext cx="2160588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1" name="Object 14"/>
          <p:cNvGraphicFramePr>
            <a:graphicFrameLocks noChangeAspect="1"/>
          </p:cNvGraphicFramePr>
          <p:nvPr/>
        </p:nvGraphicFramePr>
        <p:xfrm>
          <a:off x="1403350" y="5661025"/>
          <a:ext cx="6477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9" name="Equation" r:id="rId13" imgW="647419" imgH="342751" progId="Equation.DSMT4">
                  <p:embed/>
                </p:oleObj>
              </mc:Choice>
              <mc:Fallback>
                <p:oleObj name="Equation" r:id="rId13" imgW="647419" imgH="342751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661025"/>
                        <a:ext cx="6477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2" name="Object 15"/>
          <p:cNvGraphicFramePr>
            <a:graphicFrameLocks noChangeAspect="1"/>
          </p:cNvGraphicFramePr>
          <p:nvPr/>
        </p:nvGraphicFramePr>
        <p:xfrm>
          <a:off x="4211638" y="4941888"/>
          <a:ext cx="1905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30" name="Equation" r:id="rId15" imgW="1905000" imgH="723900" progId="Equation.DSMT4">
                  <p:embed/>
                </p:oleObj>
              </mc:Choice>
              <mc:Fallback>
                <p:oleObj name="Equation" r:id="rId15" imgW="1905000" imgH="7239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941888"/>
                        <a:ext cx="1905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3" name="Text Box 16"/>
          <p:cNvSpPr txBox="1">
            <a:spLocks noChangeArrowheads="1"/>
          </p:cNvSpPr>
          <p:nvPr/>
        </p:nvSpPr>
        <p:spPr bwMode="auto">
          <a:xfrm>
            <a:off x="323850" y="333375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6.4.1  Bessel’s Equation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09917E-0971-4B2E-981F-DC5A16239D0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395288" y="1125538"/>
            <a:ext cx="19446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6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1258888" y="1125538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 </a:t>
            </a:r>
          </a:p>
        </p:txBody>
      </p:sp>
      <p:graphicFrame>
        <p:nvGraphicFramePr>
          <p:cNvPr id="56325" name="Object 4"/>
          <p:cNvGraphicFramePr>
            <a:graphicFrameLocks noChangeAspect="1"/>
          </p:cNvGraphicFramePr>
          <p:nvPr/>
        </p:nvGraphicFramePr>
        <p:xfrm>
          <a:off x="3492500" y="188913"/>
          <a:ext cx="1905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6" name="Equation" r:id="rId3" imgW="1905000" imgH="723900" progId="Equation.DSMT4">
                  <p:embed/>
                </p:oleObj>
              </mc:Choice>
              <mc:Fallback>
                <p:oleObj name="Equation" r:id="rId3" imgW="1905000" imgH="723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88913"/>
                        <a:ext cx="1905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5"/>
          <p:cNvGraphicFramePr>
            <a:graphicFrameLocks noChangeAspect="1"/>
          </p:cNvGraphicFramePr>
          <p:nvPr/>
        </p:nvGraphicFramePr>
        <p:xfrm>
          <a:off x="2484438" y="981075"/>
          <a:ext cx="1778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7" name="Equation" r:id="rId5" imgW="1777229" imgH="723586" progId="Equation.DSMT4">
                  <p:embed/>
                </p:oleObj>
              </mc:Choice>
              <mc:Fallback>
                <p:oleObj name="Equation" r:id="rId5" imgW="1777229" imgH="72358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981075"/>
                        <a:ext cx="1778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1187450" y="1989138"/>
            <a:ext cx="59753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由於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0,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7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9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….. = 0</a:t>
            </a:r>
          </a:p>
        </p:txBody>
      </p:sp>
      <p:graphicFrame>
        <p:nvGraphicFramePr>
          <p:cNvPr id="56328" name="Object 7"/>
          <p:cNvGraphicFramePr>
            <a:graphicFrameLocks noChangeAspect="1"/>
          </p:cNvGraphicFramePr>
          <p:nvPr/>
        </p:nvGraphicFramePr>
        <p:xfrm>
          <a:off x="1258888" y="2492375"/>
          <a:ext cx="718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8" name="Equation" r:id="rId7" imgW="7188200" imgH="685800" progId="Equation.DSMT4">
                  <p:embed/>
                </p:oleObj>
              </mc:Choice>
              <mc:Fallback>
                <p:oleObj name="Equation" r:id="rId7" imgW="71882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92375"/>
                        <a:ext cx="718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9" name="Object 8"/>
          <p:cNvGraphicFramePr>
            <a:graphicFrameLocks noChangeAspect="1"/>
          </p:cNvGraphicFramePr>
          <p:nvPr/>
        </p:nvGraphicFramePr>
        <p:xfrm>
          <a:off x="1692275" y="3284538"/>
          <a:ext cx="4216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49" name="Equation" r:id="rId9" imgW="4216400" imgH="762000" progId="Equation.DSMT4">
                  <p:embed/>
                </p:oleObj>
              </mc:Choice>
              <mc:Fallback>
                <p:oleObj name="Equation" r:id="rId9" imgW="4216400" imgH="762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284538"/>
                        <a:ext cx="4216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4787900" y="1196975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 </a:t>
            </a:r>
          </a:p>
        </p:txBody>
      </p:sp>
      <p:graphicFrame>
        <p:nvGraphicFramePr>
          <p:cNvPr id="56331" name="Object 10"/>
          <p:cNvGraphicFramePr>
            <a:graphicFrameLocks noChangeAspect="1"/>
          </p:cNvGraphicFramePr>
          <p:nvPr/>
        </p:nvGraphicFramePr>
        <p:xfrm>
          <a:off x="6300788" y="1052513"/>
          <a:ext cx="1778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0" name="Equation" r:id="rId11" imgW="1777229" imgH="723586" progId="Equation.DSMT4">
                  <p:embed/>
                </p:oleObj>
              </mc:Choice>
              <mc:Fallback>
                <p:oleObj name="Equation" r:id="rId11" imgW="1777229" imgH="72358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052513"/>
                        <a:ext cx="1778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2" name="Object 11"/>
          <p:cNvGraphicFramePr>
            <a:graphicFrameLocks noChangeAspect="1"/>
          </p:cNvGraphicFramePr>
          <p:nvPr/>
        </p:nvGraphicFramePr>
        <p:xfrm>
          <a:off x="1258888" y="4149725"/>
          <a:ext cx="7175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1" name="Equation" r:id="rId13" imgW="7175500" imgH="685800" progId="Equation.DSMT4">
                  <p:embed/>
                </p:oleObj>
              </mc:Choice>
              <mc:Fallback>
                <p:oleObj name="Equation" r:id="rId13" imgW="7175500" imgH="685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149725"/>
                        <a:ext cx="7175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33" name="Object 12"/>
          <p:cNvGraphicFramePr>
            <a:graphicFrameLocks noChangeAspect="1"/>
          </p:cNvGraphicFramePr>
          <p:nvPr/>
        </p:nvGraphicFramePr>
        <p:xfrm>
          <a:off x="2411413" y="4941888"/>
          <a:ext cx="419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52" name="Equation" r:id="rId15" imgW="4191000" imgH="762000" progId="Equation.DSMT4">
                  <p:embed/>
                </p:oleObj>
              </mc:Choice>
              <mc:Fallback>
                <p:oleObj name="Equation" r:id="rId15" imgW="4191000" imgH="7620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941888"/>
                        <a:ext cx="419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4" name="Text Box 13"/>
          <p:cNvSpPr txBox="1">
            <a:spLocks noChangeArrowheads="1"/>
          </p:cNvSpPr>
          <p:nvPr/>
        </p:nvSpPr>
        <p:spPr bwMode="auto">
          <a:xfrm>
            <a:off x="6732588" y="3500438"/>
            <a:ext cx="1511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56335" name="Text Box 14"/>
          <p:cNvSpPr txBox="1">
            <a:spLocks noChangeArrowheads="1"/>
          </p:cNvSpPr>
          <p:nvPr/>
        </p:nvSpPr>
        <p:spPr bwMode="auto">
          <a:xfrm>
            <a:off x="6877050" y="5084763"/>
            <a:ext cx="1655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−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8FF8-5BC6-41D6-A010-7338DD5BF31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5761038" cy="4365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6.4.1.2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Gamma function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:  a generalization of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!</a:t>
            </a:r>
          </a:p>
        </p:txBody>
      </p:sp>
      <p:graphicFrame>
        <p:nvGraphicFramePr>
          <p:cNvPr id="57348" name="Object 3"/>
          <p:cNvGraphicFramePr>
            <a:graphicFrameLocks noChangeAspect="1"/>
          </p:cNvGraphicFramePr>
          <p:nvPr/>
        </p:nvGraphicFramePr>
        <p:xfrm>
          <a:off x="1476375" y="836613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7" name="Equation" r:id="rId3" imgW="2057400" imgH="558800" progId="Equation.DSMT4">
                  <p:embed/>
                </p:oleObj>
              </mc:Choice>
              <mc:Fallback>
                <p:oleObj name="Equation" r:id="rId3" imgW="20574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836613"/>
                        <a:ext cx="2057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95288" y="1557338"/>
            <a:ext cx="43926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properties of Gamma function    </a:t>
            </a:r>
          </a:p>
        </p:txBody>
      </p:sp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68313" y="2133600"/>
            <a:ext cx="36718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</a:p>
        </p:txBody>
      </p:sp>
      <p:graphicFrame>
        <p:nvGraphicFramePr>
          <p:cNvPr id="57351" name="Object 6"/>
          <p:cNvGraphicFramePr>
            <a:graphicFrameLocks noChangeAspect="1"/>
          </p:cNvGraphicFramePr>
          <p:nvPr/>
        </p:nvGraphicFramePr>
        <p:xfrm>
          <a:off x="1042988" y="2205038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8" name="Equation" r:id="rId5" imgW="1422400" imgH="368300" progId="Equation.DSMT4">
                  <p:embed/>
                </p:oleObj>
              </mc:Choice>
              <mc:Fallback>
                <p:oleObj name="Equation" r:id="rId5" imgW="14224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05038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2771775" y="2133600"/>
            <a:ext cx="47513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 positive integer</a:t>
            </a:r>
          </a:p>
        </p:txBody>
      </p:sp>
      <p:graphicFrame>
        <p:nvGraphicFramePr>
          <p:cNvPr id="57353" name="Object 8"/>
          <p:cNvGraphicFramePr>
            <a:graphicFrameLocks noChangeAspect="1"/>
          </p:cNvGraphicFramePr>
          <p:nvPr/>
        </p:nvGraphicFramePr>
        <p:xfrm>
          <a:off x="1116013" y="3860800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9" name="Equation" r:id="rId7" imgW="1905000" imgH="368300" progId="Equation.DSMT4">
                  <p:embed/>
                </p:oleObj>
              </mc:Choice>
              <mc:Fallback>
                <p:oleObj name="Equation" r:id="rId7" imgW="19050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60800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468313" y="3789363"/>
            <a:ext cx="36718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</a:p>
        </p:txBody>
      </p:sp>
      <p:graphicFrame>
        <p:nvGraphicFramePr>
          <p:cNvPr id="57355" name="Object 10"/>
          <p:cNvGraphicFramePr>
            <a:graphicFrameLocks noChangeAspect="1"/>
          </p:cNvGraphicFramePr>
          <p:nvPr/>
        </p:nvGraphicFramePr>
        <p:xfrm>
          <a:off x="1042988" y="2636838"/>
          <a:ext cx="1384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0" name="Equation" r:id="rId9" imgW="1384300" imgH="368300" progId="Equation.DSMT4">
                  <p:embed/>
                </p:oleObj>
              </mc:Choice>
              <mc:Fallback>
                <p:oleObj name="Equation" r:id="rId9" imgW="13843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36838"/>
                        <a:ext cx="1384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6" name="Text Box 11"/>
          <p:cNvSpPr txBox="1">
            <a:spLocks noChangeArrowheads="1"/>
          </p:cNvSpPr>
          <p:nvPr/>
        </p:nvSpPr>
        <p:spPr bwMode="auto">
          <a:xfrm>
            <a:off x="5003800" y="4365625"/>
            <a:ext cx="316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參照課本 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Appendix 1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417828" y="623094"/>
            <a:ext cx="111367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(Note 1)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C9C013-FA0F-49A4-91C6-988B4A2881A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36718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</a:p>
        </p:txBody>
      </p: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36718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/>
        </p:nvGraphicFramePr>
        <p:xfrm>
          <a:off x="1116013" y="1052513"/>
          <a:ext cx="127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0" name="Equation" r:id="rId3" imgW="1269449" imgH="571252" progId="Equation.DSMT4">
                  <p:embed/>
                </p:oleObj>
              </mc:Choice>
              <mc:Fallback>
                <p:oleObj name="Equation" r:id="rId3" imgW="1269449" imgH="571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1270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4" name="Object 5"/>
          <p:cNvGraphicFramePr>
            <a:graphicFrameLocks noChangeAspect="1"/>
          </p:cNvGraphicFramePr>
          <p:nvPr/>
        </p:nvGraphicFramePr>
        <p:xfrm>
          <a:off x="2843213" y="1052513"/>
          <a:ext cx="1752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1" name="Equation" r:id="rId5" imgW="1752600" imgH="571500" progId="Equation.DSMT4">
                  <p:embed/>
                </p:oleObj>
              </mc:Choice>
              <mc:Fallback>
                <p:oleObj name="Equation" r:id="rId5" imgW="1752600" imgH="571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052513"/>
                        <a:ext cx="1752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6"/>
          <p:cNvGraphicFramePr>
            <a:graphicFrameLocks noChangeAspect="1"/>
          </p:cNvGraphicFramePr>
          <p:nvPr/>
        </p:nvGraphicFramePr>
        <p:xfrm>
          <a:off x="1042988" y="404813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2" name="Equation" r:id="rId7" imgW="1181100" imgH="368300" progId="Equation.DSMT4">
                  <p:embed/>
                </p:oleObj>
              </mc:Choice>
              <mc:Fallback>
                <p:oleObj name="Equation" r:id="rId7" imgW="1181100" imgH="368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04813"/>
                        <a:ext cx="11811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2339975" y="404813"/>
            <a:ext cx="47513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 negative integer or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0</a:t>
            </a:r>
          </a:p>
        </p:txBody>
      </p:sp>
      <p:pic>
        <p:nvPicPr>
          <p:cNvPr id="5837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848600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7812088" y="5373688"/>
            <a:ext cx="3587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611188" y="2133600"/>
            <a:ext cx="7207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(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2" name="橢圓 11"/>
          <p:cNvSpPr/>
          <p:nvPr/>
        </p:nvSpPr>
        <p:spPr>
          <a:xfrm>
            <a:off x="5191125" y="340042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5811838" y="3370263"/>
            <a:ext cx="142875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429375" y="301148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962775" y="1901825"/>
            <a:ext cx="144463" cy="1444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5191125" y="338613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pic>
        <p:nvPicPr>
          <p:cNvPr id="58385" name="圖片 17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805488"/>
            <a:ext cx="1227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6" name="Text Box 10"/>
          <p:cNvSpPr txBox="1">
            <a:spLocks noChangeArrowheads="1"/>
          </p:cNvSpPr>
          <p:nvPr/>
        </p:nvSpPr>
        <p:spPr bwMode="auto">
          <a:xfrm>
            <a:off x="4830763" y="3506788"/>
            <a:ext cx="720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(1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8387" name="Text Box 10"/>
          <p:cNvSpPr txBox="1">
            <a:spLocks noChangeArrowheads="1"/>
          </p:cNvSpPr>
          <p:nvPr/>
        </p:nvSpPr>
        <p:spPr bwMode="auto">
          <a:xfrm>
            <a:off x="5551488" y="3459163"/>
            <a:ext cx="720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(2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8388" name="Text Box 10"/>
          <p:cNvSpPr txBox="1">
            <a:spLocks noChangeArrowheads="1"/>
          </p:cNvSpPr>
          <p:nvPr/>
        </p:nvSpPr>
        <p:spPr bwMode="auto">
          <a:xfrm>
            <a:off x="6313488" y="3103563"/>
            <a:ext cx="720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(3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8389" name="Text Box 10"/>
          <p:cNvSpPr txBox="1">
            <a:spLocks noChangeArrowheads="1"/>
          </p:cNvSpPr>
          <p:nvPr/>
        </p:nvSpPr>
        <p:spPr bwMode="auto">
          <a:xfrm>
            <a:off x="6962775" y="1981200"/>
            <a:ext cx="7207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(4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0A8FD7-DAC9-4354-8B9A-4FFD3EE4581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9395" name="Object 2"/>
          <p:cNvGraphicFramePr>
            <a:graphicFrameLocks noChangeAspect="1"/>
          </p:cNvGraphicFramePr>
          <p:nvPr/>
        </p:nvGraphicFramePr>
        <p:xfrm>
          <a:off x="1619250" y="692150"/>
          <a:ext cx="4597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3" name="Equation" r:id="rId3" imgW="4597400" imgH="762000" progId="Equation.DSMT4">
                  <p:embed/>
                </p:oleObj>
              </mc:Choice>
              <mc:Fallback>
                <p:oleObj name="Equation" r:id="rId3" imgW="4597400" imgH="762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92150"/>
                        <a:ext cx="4597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6516688" y="981075"/>
            <a:ext cx="15113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6480175" cy="4365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6.4.1.1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回到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Solving for Bessel function</a:t>
            </a: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611188" y="1628775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Set </a:t>
            </a:r>
          </a:p>
        </p:txBody>
      </p:sp>
      <p:graphicFrame>
        <p:nvGraphicFramePr>
          <p:cNvPr id="59399" name="Object 6"/>
          <p:cNvGraphicFramePr>
            <a:graphicFrameLocks noChangeAspect="1"/>
          </p:cNvGraphicFramePr>
          <p:nvPr/>
        </p:nvGraphicFramePr>
        <p:xfrm>
          <a:off x="1331913" y="1557338"/>
          <a:ext cx="1651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4" name="Equation" r:id="rId5" imgW="1651000" imgH="647700" progId="Equation.DSMT4">
                  <p:embed/>
                </p:oleObj>
              </mc:Choice>
              <mc:Fallback>
                <p:oleObj name="Equation" r:id="rId5" imgW="1651000" imgH="647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557338"/>
                        <a:ext cx="1651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7"/>
          <p:cNvGraphicFramePr>
            <a:graphicFrameLocks noChangeAspect="1"/>
          </p:cNvGraphicFramePr>
          <p:nvPr/>
        </p:nvGraphicFramePr>
        <p:xfrm>
          <a:off x="827088" y="2133600"/>
          <a:ext cx="56134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5" name="Equation" r:id="rId7" imgW="5613400" imgH="3644900" progId="Equation.DSMT4">
                  <p:embed/>
                </p:oleObj>
              </mc:Choice>
              <mc:Fallback>
                <p:oleObj name="Equation" r:id="rId7" imgW="5613400" imgH="3644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133600"/>
                        <a:ext cx="56134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8"/>
          <p:cNvGraphicFramePr>
            <a:graphicFrameLocks noChangeAspect="1"/>
          </p:cNvGraphicFramePr>
          <p:nvPr/>
        </p:nvGraphicFramePr>
        <p:xfrm>
          <a:off x="6084888" y="3213100"/>
          <a:ext cx="278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6" name="Equation" r:id="rId9" imgW="2781300" imgH="368300" progId="Equation.DSMT4">
                  <p:embed/>
                </p:oleObj>
              </mc:Choice>
              <mc:Fallback>
                <p:oleObj name="Equation" r:id="rId9" imgW="27813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213100"/>
                        <a:ext cx="278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9"/>
          <p:cNvGraphicFramePr>
            <a:graphicFrameLocks noChangeAspect="1"/>
          </p:cNvGraphicFramePr>
          <p:nvPr/>
        </p:nvGraphicFramePr>
        <p:xfrm>
          <a:off x="6084888" y="4229100"/>
          <a:ext cx="287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7" name="Equation" r:id="rId11" imgW="2870200" imgH="368300" progId="Equation.DSMT4">
                  <p:embed/>
                </p:oleObj>
              </mc:Choice>
              <mc:Fallback>
                <p:oleObj name="Equation" r:id="rId11" imgW="2870200" imgH="368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229100"/>
                        <a:ext cx="287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689DA7-5634-4F9A-B06A-241B656CACFD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468313" y="1773238"/>
            <a:ext cx="7559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Two independent solutions of the Bessel’s equation</a:t>
            </a:r>
          </a:p>
        </p:txBody>
      </p:sp>
      <p:graphicFrame>
        <p:nvGraphicFramePr>
          <p:cNvPr id="60420" name="Object 3"/>
          <p:cNvGraphicFramePr>
            <a:graphicFrameLocks noChangeAspect="1"/>
          </p:cNvGraphicFramePr>
          <p:nvPr/>
        </p:nvGraphicFramePr>
        <p:xfrm>
          <a:off x="2339975" y="2133600"/>
          <a:ext cx="103028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1" name="Equation" r:id="rId3" imgW="1028700" imgH="749300" progId="Equation.DSMT4">
                  <p:embed/>
                </p:oleObj>
              </mc:Choice>
              <mc:Fallback>
                <p:oleObj name="Equation" r:id="rId3" imgW="1028700" imgH="749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133600"/>
                        <a:ext cx="103028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36718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同理，當 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endParaRPr lang="zh-CN" altLang="en-US" sz="22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aphicFrame>
        <p:nvGraphicFramePr>
          <p:cNvPr id="60422" name="Object 5"/>
          <p:cNvGraphicFramePr>
            <a:graphicFrameLocks noChangeAspect="1"/>
          </p:cNvGraphicFramePr>
          <p:nvPr/>
        </p:nvGraphicFramePr>
        <p:xfrm>
          <a:off x="1619250" y="908050"/>
          <a:ext cx="2679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2" name="Equation" r:id="rId5" imgW="2679700" imgH="749300" progId="Equation.DSMT4">
                  <p:embed/>
                </p:oleObj>
              </mc:Choice>
              <mc:Fallback>
                <p:oleObj name="Equation" r:id="rId5" imgW="2679700" imgH="749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908050"/>
                        <a:ext cx="26797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6"/>
          <p:cNvGraphicFramePr>
            <a:graphicFrameLocks noChangeAspect="1"/>
          </p:cNvGraphicFramePr>
          <p:nvPr/>
        </p:nvGraphicFramePr>
        <p:xfrm>
          <a:off x="3348038" y="333375"/>
          <a:ext cx="175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3" name="Equation" r:id="rId7" imgW="1752600" imgH="647700" progId="Equation.DSMT4">
                  <p:embed/>
                </p:oleObj>
              </mc:Choice>
              <mc:Fallback>
                <p:oleObj name="Equation" r:id="rId7" imgW="1752600" imgH="647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33375"/>
                        <a:ext cx="1752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2700338" y="333375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set 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468313" y="3068638"/>
            <a:ext cx="3743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graphicFrame>
        <p:nvGraphicFramePr>
          <p:cNvPr id="60426" name="Object 9"/>
          <p:cNvGraphicFramePr>
            <a:graphicFrameLocks noChangeAspect="1"/>
          </p:cNvGraphicFramePr>
          <p:nvPr/>
        </p:nvGraphicFramePr>
        <p:xfrm>
          <a:off x="2339975" y="2924175"/>
          <a:ext cx="36512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4" name="Equation" r:id="rId9" imgW="3644900" imgH="749300" progId="Equation.DSMT4">
                  <p:embed/>
                </p:oleObj>
              </mc:Choice>
              <mc:Fallback>
                <p:oleObj name="Equation" r:id="rId9" imgW="3644900" imgH="749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924175"/>
                        <a:ext cx="3651250" cy="752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Text Box 10"/>
          <p:cNvSpPr txBox="1">
            <a:spLocks noChangeArrowheads="1"/>
          </p:cNvSpPr>
          <p:nvPr/>
        </p:nvSpPr>
        <p:spPr bwMode="auto">
          <a:xfrm>
            <a:off x="1331913" y="2349500"/>
            <a:ext cx="9366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代入</a:t>
            </a:r>
          </a:p>
        </p:txBody>
      </p:sp>
      <p:sp>
        <p:nvSpPr>
          <p:cNvPr id="60428" name="Text Box 11"/>
          <p:cNvSpPr txBox="1">
            <a:spLocks noChangeArrowheads="1"/>
          </p:cNvSpPr>
          <p:nvPr/>
        </p:nvSpPr>
        <p:spPr bwMode="auto">
          <a:xfrm>
            <a:off x="539750" y="3860800"/>
            <a:ext cx="3743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−</a:t>
            </a:r>
            <a:r>
              <a:rPr lang="en-US" altLang="zh-TW" sz="2200" i="1">
                <a:solidFill>
                  <a:srgbClr val="FF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graphicFrame>
        <p:nvGraphicFramePr>
          <p:cNvPr id="60429" name="Object 12"/>
          <p:cNvGraphicFramePr>
            <a:graphicFrameLocks noChangeAspect="1"/>
          </p:cNvGraphicFramePr>
          <p:nvPr/>
        </p:nvGraphicFramePr>
        <p:xfrm>
          <a:off x="2339975" y="3789363"/>
          <a:ext cx="37528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85" name="Equation" r:id="rId11" imgW="3746500" imgH="749300" progId="Equation.DSMT4">
                  <p:embed/>
                </p:oleObj>
              </mc:Choice>
              <mc:Fallback>
                <p:oleObj name="Equation" r:id="rId11" imgW="3746500" imgH="749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789363"/>
                        <a:ext cx="3752850" cy="752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0" name="Text Box 13"/>
          <p:cNvSpPr txBox="1">
            <a:spLocks noChangeArrowheads="1"/>
          </p:cNvSpPr>
          <p:nvPr/>
        </p:nvSpPr>
        <p:spPr bwMode="auto">
          <a:xfrm>
            <a:off x="1403350" y="4724400"/>
            <a:ext cx="6553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稱作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Bessel functions of the first kind of order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and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A531A7-A97D-4157-8B65-7913B6AD9D3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611188" y="835943"/>
            <a:ext cx="460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注意，兩個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roots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的差為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611188" y="1340768"/>
            <a:ext cx="8137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不為整數時，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Bessel’s equation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的解即為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            　　　　　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也可表示成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611188" y="2420268"/>
            <a:ext cx="79216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為整數，但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 = m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+ 1/2 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是一個整數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時，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Bessel’s</a:t>
            </a:r>
          </a:p>
          <a:p>
            <a:pPr eaLnBrk="1" hangingPunct="1">
              <a:spcBef>
                <a:spcPct val="15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equation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的解亦為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也可表示成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為整數，且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是一個整數時，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Bessel’s equation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的解為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　　　　　　　　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1042988" y="4364955"/>
            <a:ext cx="59753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): Bessel function of the second kind of order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見後頁）</a:t>
            </a:r>
          </a:p>
        </p:txBody>
      </p:sp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611188" y="260350"/>
            <a:ext cx="6481762" cy="4365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6.4.1.3  Bessel function of the second kind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299667" y="4795979"/>
            <a:ext cx="111367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(Note 2)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6F7A4B-E671-4D40-92A5-77E032DD249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11188" y="333375"/>
            <a:ext cx="59753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): Bessel function of the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second kind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of order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graphicFrame>
        <p:nvGraphicFramePr>
          <p:cNvPr id="62468" name="Object 3"/>
          <p:cNvGraphicFramePr>
            <a:graphicFrameLocks noChangeAspect="1"/>
          </p:cNvGraphicFramePr>
          <p:nvPr/>
        </p:nvGraphicFramePr>
        <p:xfrm>
          <a:off x="1187450" y="908050"/>
          <a:ext cx="33083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3" name="Equation" r:id="rId3" imgW="3302000" imgH="647700" progId="Equation.DSMT4">
                  <p:embed/>
                </p:oleObj>
              </mc:Choice>
              <mc:Fallback>
                <p:oleObj name="Equation" r:id="rId3" imgW="3302000" imgH="647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908050"/>
                        <a:ext cx="33083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684213" y="2565400"/>
            <a:ext cx="46799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為整數時，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定義成</a:t>
            </a:r>
          </a:p>
        </p:txBody>
      </p:sp>
      <p:graphicFrame>
        <p:nvGraphicFramePr>
          <p:cNvPr id="62470" name="Object 5"/>
          <p:cNvGraphicFramePr>
            <a:graphicFrameLocks noChangeAspect="1"/>
          </p:cNvGraphicFramePr>
          <p:nvPr/>
        </p:nvGraphicFramePr>
        <p:xfrm>
          <a:off x="1258888" y="3068638"/>
          <a:ext cx="37671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4" name="Equation" r:id="rId5" imgW="3759200" imgH="647700" progId="Equation.DSMT4">
                  <p:embed/>
                </p:oleObj>
              </mc:Choice>
              <mc:Fallback>
                <p:oleObj name="Equation" r:id="rId5" imgW="37592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3767137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4572000" y="3716338"/>
            <a:ext cx="30972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L’Hopital’s rule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來算</a:t>
            </a:r>
          </a:p>
        </p:txBody>
      </p:sp>
      <p:graphicFrame>
        <p:nvGraphicFramePr>
          <p:cNvPr id="62472" name="Object 9"/>
          <p:cNvGraphicFramePr>
            <a:graphicFrameLocks noChangeAspect="1"/>
          </p:cNvGraphicFramePr>
          <p:nvPr/>
        </p:nvGraphicFramePr>
        <p:xfrm>
          <a:off x="1258888" y="4221163"/>
          <a:ext cx="63627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5" name="Equation" r:id="rId7" imgW="6350000" imgH="825500" progId="Equation.DSMT4">
                  <p:embed/>
                </p:oleObj>
              </mc:Choice>
              <mc:Fallback>
                <p:oleObj name="Equation" r:id="rId7" imgW="6350000" imgH="8255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221163"/>
                        <a:ext cx="63627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E05297-4BAC-411B-B341-B06E0B6DB0F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7632700" cy="4365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6.4.1.4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Bessel function of the 1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kind (order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為整數時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的性質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61928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(0) = 1,      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(0) = 0  for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0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8064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Zero crossing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的位置，隨著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增加而越來越遠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見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Table 6.4.1)</a:t>
            </a: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63494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4936" b="4427"/>
          <a:stretch>
            <a:fillRect/>
          </a:stretch>
        </p:blipFill>
        <p:spPr bwMode="auto">
          <a:xfrm>
            <a:off x="1619250" y="2133600"/>
            <a:ext cx="54959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圖片 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445125"/>
            <a:ext cx="1227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836EC1-8706-4D1E-975D-7C1D78A20ED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44640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                                        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(4)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(5)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(6) </a:t>
            </a:r>
          </a:p>
        </p:txBody>
      </p:sp>
      <p:graphicFrame>
        <p:nvGraphicFramePr>
          <p:cNvPr id="64516" name="Object 3"/>
          <p:cNvGraphicFramePr>
            <a:graphicFrameLocks noChangeAspect="1"/>
          </p:cNvGraphicFramePr>
          <p:nvPr/>
        </p:nvGraphicFramePr>
        <p:xfrm>
          <a:off x="1116013" y="1052513"/>
          <a:ext cx="2443162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5" name="Equation" r:id="rId3" imgW="2438400" imgH="393700" progId="Equation.DSMT4">
                  <p:embed/>
                </p:oleObj>
              </mc:Choice>
              <mc:Fallback>
                <p:oleObj name="Equation" r:id="rId3" imgW="24384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2443162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4"/>
          <p:cNvGraphicFramePr>
            <a:graphicFrameLocks noChangeAspect="1"/>
          </p:cNvGraphicFramePr>
          <p:nvPr/>
        </p:nvGraphicFramePr>
        <p:xfrm>
          <a:off x="1042988" y="476250"/>
          <a:ext cx="25066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6" name="Equation" r:id="rId5" imgW="2501900" imgH="393700" progId="Equation.DSMT4">
                  <p:embed/>
                </p:oleObj>
              </mc:Choice>
              <mc:Fallback>
                <p:oleObj name="Equation" r:id="rId5" imgW="25019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6250"/>
                        <a:ext cx="25066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5"/>
          <p:cNvGraphicFramePr>
            <a:graphicFrameLocks noChangeAspect="1"/>
          </p:cNvGraphicFramePr>
          <p:nvPr/>
        </p:nvGraphicFramePr>
        <p:xfrm>
          <a:off x="1116013" y="1557338"/>
          <a:ext cx="3117850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7" name="Equation" r:id="rId7" imgW="3111500" imgH="546100" progId="Equation.DSMT4">
                  <p:embed/>
                </p:oleObj>
              </mc:Choice>
              <mc:Fallback>
                <p:oleObj name="Equation" r:id="rId7" imgW="3111500" imgH="546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3117850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6"/>
          <p:cNvGraphicFramePr>
            <a:graphicFrameLocks noChangeAspect="1"/>
          </p:cNvGraphicFramePr>
          <p:nvPr/>
        </p:nvGraphicFramePr>
        <p:xfrm>
          <a:off x="1116013" y="2276475"/>
          <a:ext cx="27352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8" name="Equation" r:id="rId9" imgW="2730500" imgH="546100" progId="Equation.DSMT4">
                  <p:embed/>
                </p:oleObj>
              </mc:Choice>
              <mc:Fallback>
                <p:oleObj name="Equation" r:id="rId9" imgW="2730500" imgH="546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273526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Line 7"/>
          <p:cNvSpPr>
            <a:spLocks noChangeShapeType="1"/>
          </p:cNvSpPr>
          <p:nvPr/>
        </p:nvSpPr>
        <p:spPr bwMode="auto">
          <a:xfrm>
            <a:off x="4356100" y="1844675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521" name="Line 8"/>
          <p:cNvSpPr>
            <a:spLocks noChangeShapeType="1"/>
          </p:cNvSpPr>
          <p:nvPr/>
        </p:nvSpPr>
        <p:spPr bwMode="auto">
          <a:xfrm flipV="1">
            <a:off x="4140200" y="2276475"/>
            <a:ext cx="5762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522" name="Text Box 9"/>
          <p:cNvSpPr txBox="1">
            <a:spLocks noChangeArrowheads="1"/>
          </p:cNvSpPr>
          <p:nvPr/>
        </p:nvSpPr>
        <p:spPr bwMode="auto">
          <a:xfrm>
            <a:off x="4716463" y="1916113"/>
            <a:ext cx="4103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見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Example 6, text pages 268, 269</a:t>
            </a:r>
          </a:p>
        </p:txBody>
      </p:sp>
      <p:sp>
        <p:nvSpPr>
          <p:cNvPr id="64523" name="文字方塊 10"/>
          <p:cNvSpPr txBox="1">
            <a:spLocks noChangeArrowheads="1"/>
          </p:cNvSpPr>
          <p:nvPr/>
        </p:nvSpPr>
        <p:spPr bwMode="auto">
          <a:xfrm>
            <a:off x="4572000" y="476250"/>
            <a:ext cx="3024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 integer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4524" name="文字方塊 12"/>
          <p:cNvSpPr txBox="1">
            <a:spLocks noChangeArrowheads="1"/>
          </p:cNvSpPr>
          <p:nvPr/>
        </p:nvSpPr>
        <p:spPr bwMode="auto">
          <a:xfrm>
            <a:off x="4572000" y="1052513"/>
            <a:ext cx="3024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 integer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A96FC-8655-49FE-934E-7D726C609CD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文字方塊 25"/>
          <p:cNvSpPr txBox="1">
            <a:spLocks noChangeArrowheads="1"/>
          </p:cNvSpPr>
          <p:nvPr/>
        </p:nvSpPr>
        <p:spPr bwMode="auto">
          <a:xfrm>
            <a:off x="323850" y="404813"/>
            <a:ext cx="31686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2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(text page 240)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220" name="文字方塊 12"/>
          <p:cNvSpPr txBox="1">
            <a:spLocks noChangeArrowheads="1"/>
          </p:cNvSpPr>
          <p:nvPr/>
        </p:nvSpPr>
        <p:spPr bwMode="auto">
          <a:xfrm>
            <a:off x="468313" y="908050"/>
            <a:ext cx="68405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Find a power series representation of 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e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endParaRPr lang="zh-TW" altLang="en-US" sz="2200" i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9221" name="Object 3"/>
          <p:cNvGraphicFramePr>
            <a:graphicFrameLocks noChangeAspect="1"/>
          </p:cNvGraphicFramePr>
          <p:nvPr/>
        </p:nvGraphicFramePr>
        <p:xfrm>
          <a:off x="1116013" y="1557338"/>
          <a:ext cx="59626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4" imgW="5956300" imgH="647700" progId="Equation.DSMT4">
                  <p:embed/>
                </p:oleObj>
              </mc:Choice>
              <mc:Fallback>
                <p:oleObj name="Equation" r:id="rId4" imgW="5956300" imgH="647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59626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3"/>
          <p:cNvGraphicFramePr>
            <a:graphicFrameLocks noChangeAspect="1"/>
          </p:cNvGraphicFramePr>
          <p:nvPr/>
        </p:nvGraphicFramePr>
        <p:xfrm>
          <a:off x="827088" y="2420938"/>
          <a:ext cx="75136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6" imgW="7505700" imgH="571500" progId="Equation.DSMT4">
                  <p:embed/>
                </p:oleObj>
              </mc:Choice>
              <mc:Fallback>
                <p:oleObj name="Equation" r:id="rId6" imgW="7505700" imgH="571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20938"/>
                        <a:ext cx="75136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3"/>
          <p:cNvGraphicFramePr>
            <a:graphicFrameLocks noChangeAspect="1"/>
          </p:cNvGraphicFramePr>
          <p:nvPr/>
        </p:nvGraphicFramePr>
        <p:xfrm>
          <a:off x="833438" y="3284538"/>
          <a:ext cx="31781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8" imgW="3175000" imgH="546100" progId="Equation.DSMT4">
                  <p:embed/>
                </p:oleObj>
              </mc:Choice>
              <mc:Fallback>
                <p:oleObj name="Equation" r:id="rId8" imgW="3175000" imgH="546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284538"/>
                        <a:ext cx="31781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554E8-C892-4283-96C6-B0B8D73C2D6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848600" cy="4365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6.4.1.5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Bessel function of the 2</a:t>
            </a:r>
            <a:r>
              <a:rPr lang="en-US" altLang="zh-TW" sz="2200" baseline="30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kind (order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為整數時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的性質 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539750" y="836613"/>
            <a:ext cx="61928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endParaRPr lang="en-US" altLang="zh-TW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1116013" y="908050"/>
          <a:ext cx="17446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5" name="Equation" r:id="rId3" imgW="1739900" imgH="457200" progId="Equation.DSMT4">
                  <p:embed/>
                </p:oleObj>
              </mc:Choice>
              <mc:Fallback>
                <p:oleObj name="Equation" r:id="rId3" imgW="17399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08050"/>
                        <a:ext cx="174466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8064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Zero crossing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的位置，隨著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增加而越來越遠</a:t>
            </a:r>
            <a:endParaRPr lang="zh-TW" altLang="en-US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65543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918" r="5905" b="4961"/>
          <a:stretch>
            <a:fillRect/>
          </a:stretch>
        </p:blipFill>
        <p:spPr bwMode="auto">
          <a:xfrm>
            <a:off x="1979613" y="2133600"/>
            <a:ext cx="54737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圖片 9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652963"/>
            <a:ext cx="1227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98CFFB-723E-496A-B7C8-DDBCF5AC0211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4608512" cy="43656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6.4.1.6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Bessel’s equation </a:t>
            </a: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的變型 </a:t>
            </a:r>
          </a:p>
        </p:txBody>
      </p:sp>
      <p:graphicFrame>
        <p:nvGraphicFramePr>
          <p:cNvPr id="66564" name="Object 3"/>
          <p:cNvGraphicFramePr>
            <a:graphicFrameLocks noChangeAspect="1"/>
          </p:cNvGraphicFramePr>
          <p:nvPr/>
        </p:nvGraphicFramePr>
        <p:xfrm>
          <a:off x="1042988" y="981075"/>
          <a:ext cx="28987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29" name="Equation" r:id="rId3" imgW="2895600" imgH="368300" progId="Equation.DSMT4">
                  <p:embed/>
                </p:oleObj>
              </mc:Choice>
              <mc:Fallback>
                <p:oleObj name="Equation" r:id="rId3" imgW="28956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81075"/>
                        <a:ext cx="28987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4572000" y="908050"/>
            <a:ext cx="2547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解：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66566" name="Object 5"/>
          <p:cNvGraphicFramePr>
            <a:graphicFrameLocks noChangeAspect="1"/>
          </p:cNvGraphicFramePr>
          <p:nvPr/>
        </p:nvGraphicFramePr>
        <p:xfrm>
          <a:off x="1116013" y="1700213"/>
          <a:ext cx="31924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0" name="Equation" r:id="rId5" imgW="3187700" imgH="368300" progId="Equation.DSMT4">
                  <p:embed/>
                </p:oleObj>
              </mc:Choice>
              <mc:Fallback>
                <p:oleObj name="Equation" r:id="rId5" imgW="31877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00213"/>
                        <a:ext cx="3192462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4645025" y="1628775"/>
            <a:ext cx="4105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解：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755650" y="2276475"/>
            <a:ext cx="3311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Proof:  Set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x</a:t>
            </a:r>
            <a:endParaRPr lang="en-US" altLang="en-US" sz="2200" i="1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66569" name="Text Box 8"/>
          <p:cNvSpPr txBox="1">
            <a:spLocks noChangeArrowheads="1"/>
          </p:cNvSpPr>
          <p:nvPr/>
        </p:nvSpPr>
        <p:spPr bwMode="auto">
          <a:xfrm>
            <a:off x="468313" y="1700213"/>
            <a:ext cx="5762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(A)</a:t>
            </a:r>
          </a:p>
        </p:txBody>
      </p:sp>
      <p:graphicFrame>
        <p:nvGraphicFramePr>
          <p:cNvPr id="66570" name="Object 9"/>
          <p:cNvGraphicFramePr>
            <a:graphicFrameLocks noChangeAspect="1"/>
          </p:cNvGraphicFramePr>
          <p:nvPr/>
        </p:nvGraphicFramePr>
        <p:xfrm>
          <a:off x="1979613" y="2781300"/>
          <a:ext cx="20335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1" name="Equation" r:id="rId7" imgW="2032000" imgH="609600" progId="Equation.DSMT4">
                  <p:embed/>
                </p:oleObj>
              </mc:Choice>
              <mc:Fallback>
                <p:oleObj name="Equation" r:id="rId7" imgW="2032000" imgH="609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781300"/>
                        <a:ext cx="203358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1" name="Text Box 10"/>
          <p:cNvSpPr txBox="1">
            <a:spLocks noChangeArrowheads="1"/>
          </p:cNvSpPr>
          <p:nvPr/>
        </p:nvSpPr>
        <p:spPr bwMode="auto">
          <a:xfrm>
            <a:off x="611188" y="3716338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Similarly,</a:t>
            </a:r>
          </a:p>
        </p:txBody>
      </p:sp>
      <p:graphicFrame>
        <p:nvGraphicFramePr>
          <p:cNvPr id="66572" name="Object 11"/>
          <p:cNvGraphicFramePr>
            <a:graphicFrameLocks noChangeAspect="1"/>
          </p:cNvGraphicFramePr>
          <p:nvPr/>
        </p:nvGraphicFramePr>
        <p:xfrm>
          <a:off x="2052638" y="3573463"/>
          <a:ext cx="46132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2" name="Equation" r:id="rId9" imgW="4610100" imgH="723900" progId="Equation.DSMT4">
                  <p:embed/>
                </p:oleObj>
              </mc:Choice>
              <mc:Fallback>
                <p:oleObj name="Equation" r:id="rId9" imgW="4610100" imgH="723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3573463"/>
                        <a:ext cx="461327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73" name="Object 12"/>
          <p:cNvGraphicFramePr>
            <a:graphicFrameLocks noChangeAspect="1"/>
          </p:cNvGraphicFramePr>
          <p:nvPr/>
        </p:nvGraphicFramePr>
        <p:xfrm>
          <a:off x="1619250" y="4365625"/>
          <a:ext cx="70104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33" name="Equation" r:id="rId11" imgW="6997700" imgH="1460500" progId="Equation.DSMT4">
                  <p:embed/>
                </p:oleObj>
              </mc:Choice>
              <mc:Fallback>
                <p:oleObj name="Equation" r:id="rId11" imgW="6997700" imgH="1460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365625"/>
                        <a:ext cx="70104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4" name="Text Box 13"/>
          <p:cNvSpPr txBox="1">
            <a:spLocks noChangeArrowheads="1"/>
          </p:cNvSpPr>
          <p:nvPr/>
        </p:nvSpPr>
        <p:spPr bwMode="auto">
          <a:xfrm>
            <a:off x="684213" y="4508500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原式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</a:p>
        </p:txBody>
      </p:sp>
      <p:sp>
        <p:nvSpPr>
          <p:cNvPr id="66575" name="Rectangle 14"/>
          <p:cNvSpPr>
            <a:spLocks noChangeArrowheads="1"/>
          </p:cNvSpPr>
          <p:nvPr/>
        </p:nvSpPr>
        <p:spPr bwMode="auto">
          <a:xfrm>
            <a:off x="1835150" y="5949950"/>
            <a:ext cx="61928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6576" name="Rectangle 15"/>
          <p:cNvSpPr>
            <a:spLocks noChangeArrowheads="1"/>
          </p:cNvSpPr>
          <p:nvPr/>
        </p:nvSpPr>
        <p:spPr bwMode="auto">
          <a:xfrm>
            <a:off x="1835150" y="5084763"/>
            <a:ext cx="3313113" cy="7921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6577" name="Line 16"/>
          <p:cNvSpPr>
            <a:spLocks noChangeShapeType="1"/>
          </p:cNvSpPr>
          <p:nvPr/>
        </p:nvSpPr>
        <p:spPr bwMode="auto">
          <a:xfrm>
            <a:off x="5148263" y="54451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6578" name="Text Box 17"/>
          <p:cNvSpPr txBox="1">
            <a:spLocks noChangeArrowheads="1"/>
          </p:cNvSpPr>
          <p:nvPr/>
        </p:nvSpPr>
        <p:spPr bwMode="auto">
          <a:xfrm>
            <a:off x="5580063" y="5229225"/>
            <a:ext cx="3384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對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而言是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Bessel equation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7C10B8-D3A9-4947-A26F-8635D8DAECE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7587" name="Object 2"/>
          <p:cNvGraphicFramePr>
            <a:graphicFrameLocks noChangeAspect="1"/>
          </p:cNvGraphicFramePr>
          <p:nvPr/>
        </p:nvGraphicFramePr>
        <p:xfrm>
          <a:off x="1044575" y="1125538"/>
          <a:ext cx="28987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6" name="Equation" r:id="rId3" imgW="2895600" imgH="368300" progId="Equation.DSMT4">
                  <p:embed/>
                </p:oleObj>
              </mc:Choice>
              <mc:Fallback>
                <p:oleObj name="Equation" r:id="rId3" imgW="2895600" imgH="368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125538"/>
                        <a:ext cx="28987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4645025" y="1125538"/>
            <a:ext cx="4105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解：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612775" y="1701800"/>
            <a:ext cx="208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其中</a:t>
            </a:r>
          </a:p>
        </p:txBody>
      </p:sp>
      <p:graphicFrame>
        <p:nvGraphicFramePr>
          <p:cNvPr id="67590" name="Object 5"/>
          <p:cNvGraphicFramePr>
            <a:graphicFrameLocks noChangeAspect="1"/>
          </p:cNvGraphicFramePr>
          <p:nvPr/>
        </p:nvGraphicFramePr>
        <p:xfrm>
          <a:off x="1404938" y="1701800"/>
          <a:ext cx="19097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7" name="Equation" r:id="rId5" imgW="1905000" imgH="393700" progId="Equation.DSMT4">
                  <p:embed/>
                </p:oleObj>
              </mc:Choice>
              <mc:Fallback>
                <p:oleObj name="Equation" r:id="rId5" imgW="19050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1701800"/>
                        <a:ext cx="19097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3421063" y="1701800"/>
            <a:ext cx="4679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3288" indent="-9032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稱作是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modified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Bessel function of the first kind of order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67592" name="Text Box 7"/>
          <p:cNvSpPr txBox="1">
            <a:spLocks noChangeArrowheads="1"/>
          </p:cNvSpPr>
          <p:nvPr/>
        </p:nvSpPr>
        <p:spPr bwMode="auto">
          <a:xfrm>
            <a:off x="468313" y="620713"/>
            <a:ext cx="54721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(B)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modified Bessel equation of order </a:t>
            </a:r>
            <a:r>
              <a:rPr lang="en-US" altLang="zh-TW" sz="2200" i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endParaRPr lang="en-US" altLang="zh-TW" sz="2200">
              <a:solidFill>
                <a:srgbClr val="6633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7593" name="Object 8"/>
          <p:cNvGraphicFramePr>
            <a:graphicFrameLocks noChangeAspect="1"/>
          </p:cNvGraphicFramePr>
          <p:nvPr/>
        </p:nvGraphicFramePr>
        <p:xfrm>
          <a:off x="828675" y="2617788"/>
          <a:ext cx="28511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" name="Equation" r:id="rId7" imgW="2844800" imgH="685800" progId="Equation.DSMT4">
                  <p:embed/>
                </p:oleObj>
              </mc:Choice>
              <mc:Fallback>
                <p:oleObj name="Equation" r:id="rId7" imgW="2844800" imgH="685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617788"/>
                        <a:ext cx="28511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781425" y="2636838"/>
            <a:ext cx="4679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3288" indent="-9032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稱作是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modified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Bessel function of the second kind of order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828675" y="3502025"/>
            <a:ext cx="4249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為整數時，也是取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limit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D08471-9411-46AC-85DE-8BF55DECAAF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54721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(C)</a:t>
            </a:r>
            <a:endParaRPr lang="en-US" altLang="zh-TW" sz="2200">
              <a:solidFill>
                <a:srgbClr val="6633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8612" name="Object 3"/>
          <p:cNvGraphicFramePr>
            <a:graphicFrameLocks noChangeAspect="1"/>
          </p:cNvGraphicFramePr>
          <p:nvPr/>
        </p:nvGraphicFramePr>
        <p:xfrm>
          <a:off x="977900" y="549275"/>
          <a:ext cx="50863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0" name="Equation" r:id="rId3" imgW="5080000" imgH="368300" progId="Equation.DSMT4">
                  <p:embed/>
                </p:oleObj>
              </mc:Choice>
              <mc:Fallback>
                <p:oleObj name="Equation" r:id="rId3" imgW="50800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549275"/>
                        <a:ext cx="5086350" cy="369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468313" y="1484313"/>
            <a:ext cx="4105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解：</a:t>
            </a:r>
            <a:endParaRPr lang="zh-TW" altLang="en-US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8614" name="Object 5"/>
          <p:cNvGraphicFramePr>
            <a:graphicFrameLocks noChangeAspect="1"/>
          </p:cNvGraphicFramePr>
          <p:nvPr/>
        </p:nvGraphicFramePr>
        <p:xfrm>
          <a:off x="1476375" y="1484313"/>
          <a:ext cx="33702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1" name="Equation" r:id="rId5" imgW="3365500" imgH="444500" progId="Equation.DSMT4">
                  <p:embed/>
                </p:oleObj>
              </mc:Choice>
              <mc:Fallback>
                <p:oleObj name="Equation" r:id="rId5" imgW="33655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4313"/>
                        <a:ext cx="33702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1042988" y="2060575"/>
            <a:ext cx="62658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式子有點複雜，但可以用來解許多物理上的問題</a:t>
            </a:r>
          </a:p>
        </p:txBody>
      </p:sp>
      <p:sp>
        <p:nvSpPr>
          <p:cNvPr id="68616" name="Text Box 7"/>
          <p:cNvSpPr txBox="1">
            <a:spLocks noChangeArrowheads="1"/>
          </p:cNvSpPr>
          <p:nvPr/>
        </p:nvSpPr>
        <p:spPr bwMode="auto">
          <a:xfrm>
            <a:off x="395288" y="2997200"/>
            <a:ext cx="61928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4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266)</a:t>
            </a:r>
          </a:p>
        </p:txBody>
      </p:sp>
      <p:graphicFrame>
        <p:nvGraphicFramePr>
          <p:cNvPr id="68617" name="Object 8"/>
          <p:cNvGraphicFramePr>
            <a:graphicFrameLocks noChangeAspect="1"/>
          </p:cNvGraphicFramePr>
          <p:nvPr/>
        </p:nvGraphicFramePr>
        <p:xfrm>
          <a:off x="1908175" y="3717925"/>
          <a:ext cx="19573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2" name="Equation" r:id="rId7" imgW="1955800" imgH="330200" progId="Equation.DSMT4">
                  <p:embed/>
                </p:oleObj>
              </mc:Choice>
              <mc:Fallback>
                <p:oleObj name="Equation" r:id="rId7" imgW="1955800" imgH="330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717925"/>
                        <a:ext cx="195738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9"/>
          <p:cNvGraphicFramePr>
            <a:graphicFrameLocks noChangeAspect="1"/>
          </p:cNvGraphicFramePr>
          <p:nvPr/>
        </p:nvGraphicFramePr>
        <p:xfrm>
          <a:off x="1835150" y="4437063"/>
          <a:ext cx="23129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43" name="Equation" r:id="rId9" imgW="2311400" imgH="368300" progId="Equation.DSMT4">
                  <p:embed/>
                </p:oleObj>
              </mc:Choice>
              <mc:Fallback>
                <p:oleObj name="Equation" r:id="rId9" imgW="2311400" imgH="368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437063"/>
                        <a:ext cx="23129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Line 10"/>
          <p:cNvSpPr>
            <a:spLocks noChangeShapeType="1"/>
          </p:cNvSpPr>
          <p:nvPr/>
        </p:nvSpPr>
        <p:spPr bwMode="auto">
          <a:xfrm>
            <a:off x="2771775" y="4078288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67BA89-F287-45B3-931E-B11E86FBE60C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468313" y="909638"/>
            <a:ext cx="7127875" cy="43656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6.4.2.1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Legendre’s Equation   </a:t>
            </a:r>
          </a:p>
        </p:txBody>
      </p:sp>
      <p:graphicFrame>
        <p:nvGraphicFramePr>
          <p:cNvPr id="70660" name="Object 3"/>
          <p:cNvGraphicFramePr>
            <a:graphicFrameLocks noChangeAspect="1"/>
          </p:cNvGraphicFramePr>
          <p:nvPr/>
        </p:nvGraphicFramePr>
        <p:xfrm>
          <a:off x="1258888" y="1485900"/>
          <a:ext cx="3457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7" name="Equation" r:id="rId3" imgW="3454400" imgH="368300" progId="Equation.DSMT4">
                  <p:embed/>
                </p:oleObj>
              </mc:Choice>
              <mc:Fallback>
                <p:oleObj name="Equation" r:id="rId3" imgW="34544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85900"/>
                        <a:ext cx="34575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1" name="Object 4"/>
          <p:cNvGraphicFramePr>
            <a:graphicFrameLocks noChangeAspect="1"/>
          </p:cNvGraphicFramePr>
          <p:nvPr/>
        </p:nvGraphicFramePr>
        <p:xfrm>
          <a:off x="1116013" y="2062163"/>
          <a:ext cx="1679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8" name="Equation" r:id="rId5" imgW="1676400" imgH="749300" progId="Equation.DSMT4">
                  <p:embed/>
                </p:oleObj>
              </mc:Choice>
              <mc:Fallback>
                <p:oleObj name="Equation" r:id="rId5" imgW="16764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062163"/>
                        <a:ext cx="16795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2843213" y="2205038"/>
            <a:ext cx="5257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代入，得出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過程見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text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pages 270, 271)</a:t>
            </a:r>
          </a:p>
        </p:txBody>
      </p:sp>
      <p:sp>
        <p:nvSpPr>
          <p:cNvPr id="70663" name="Text Box 6"/>
          <p:cNvSpPr txBox="1">
            <a:spLocks noChangeArrowheads="1"/>
          </p:cNvSpPr>
          <p:nvPr/>
        </p:nvSpPr>
        <p:spPr bwMode="auto">
          <a:xfrm>
            <a:off x="900113" y="2925763"/>
            <a:ext cx="5040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Two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linearly independent solutions are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0664" name="Object 7"/>
          <p:cNvGraphicFramePr>
            <a:graphicFrameLocks noChangeAspect="1"/>
          </p:cNvGraphicFramePr>
          <p:nvPr/>
        </p:nvGraphicFramePr>
        <p:xfrm>
          <a:off x="1187450" y="3357563"/>
          <a:ext cx="5878513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89" name="Equation" r:id="rId7" imgW="5867400" imgH="1460500" progId="Equation.DSMT4">
                  <p:embed/>
                </p:oleObj>
              </mc:Choice>
              <mc:Fallback>
                <p:oleObj name="Equation" r:id="rId7" imgW="5867400" imgH="1460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57563"/>
                        <a:ext cx="5878513" cy="1466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8"/>
          <p:cNvGraphicFramePr>
            <a:graphicFrameLocks noChangeAspect="1"/>
          </p:cNvGraphicFramePr>
          <p:nvPr/>
        </p:nvGraphicFramePr>
        <p:xfrm>
          <a:off x="1187450" y="5013325"/>
          <a:ext cx="68453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0" name="Equation" r:id="rId9" imgW="6832600" imgH="1460500" progId="Equation.DSMT4">
                  <p:embed/>
                </p:oleObj>
              </mc:Choice>
              <mc:Fallback>
                <p:oleObj name="Equation" r:id="rId9" imgW="6832600" imgH="1460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13325"/>
                        <a:ext cx="6845300" cy="1466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Text Box 9"/>
          <p:cNvSpPr txBox="1">
            <a:spLocks noChangeArrowheads="1"/>
          </p:cNvSpPr>
          <p:nvPr/>
        </p:nvSpPr>
        <p:spPr bwMode="auto">
          <a:xfrm>
            <a:off x="395288" y="333375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6.4.2</a:t>
            </a: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Legendre’s Equation  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F0179F-D4EA-405F-8E23-F477EB98A32D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424863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(a) When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is not an integer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both the two solutions have infinite number of terms.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(b) When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is an even integer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has finite number of terms.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In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the coefficient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zero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&gt;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.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(c) When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is an odd integer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has finite number of terms.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   In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the coefficient of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zero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&gt;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.</a:t>
            </a:r>
            <a:endParaRPr lang="en-US" altLang="zh-TW" sz="2200" i="1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95288" y="3716338"/>
            <a:ext cx="79200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 even integer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an odd integer are called the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4716463" y="4221163"/>
            <a:ext cx="25923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denoted by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1E97D-CBB8-491F-A71D-E8D406E1D10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25923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通常選 </a:t>
            </a:r>
          </a:p>
        </p:txBody>
      </p:sp>
      <p:graphicFrame>
        <p:nvGraphicFramePr>
          <p:cNvPr id="72708" name="Object 3"/>
          <p:cNvGraphicFramePr>
            <a:graphicFrameLocks noChangeAspect="1"/>
          </p:cNvGraphicFramePr>
          <p:nvPr/>
        </p:nvGraphicFramePr>
        <p:xfrm>
          <a:off x="755650" y="836613"/>
          <a:ext cx="29654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9" name="Equation" r:id="rId3" imgW="2959100" imgH="609600" progId="Equation.DSMT4">
                  <p:embed/>
                </p:oleObj>
              </mc:Choice>
              <mc:Fallback>
                <p:oleObj name="Equation" r:id="rId3" imgW="2959100" imgH="60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836613"/>
                        <a:ext cx="296545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4"/>
          <p:cNvGraphicFramePr>
            <a:graphicFrameLocks noChangeAspect="1"/>
          </p:cNvGraphicFramePr>
          <p:nvPr/>
        </p:nvGraphicFramePr>
        <p:xfrm>
          <a:off x="4262438" y="836613"/>
          <a:ext cx="32972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0" name="Equation" r:id="rId5" imgW="3289300" imgH="609600" progId="Equation.DSMT4">
                  <p:embed/>
                </p:oleObj>
              </mc:Choice>
              <mc:Fallback>
                <p:oleObj name="Equation" r:id="rId5" imgW="3289300" imgH="60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836613"/>
                        <a:ext cx="329723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37449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讓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一律等於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1)</a:t>
            </a:r>
          </a:p>
        </p:txBody>
      </p:sp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755650" y="3578870"/>
            <a:ext cx="1728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由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4662648" y="3560642"/>
            <a:ext cx="17287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727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02952"/>
              </p:ext>
            </p:extLst>
          </p:nvPr>
        </p:nvGraphicFramePr>
        <p:xfrm>
          <a:off x="792323" y="4220270"/>
          <a:ext cx="10318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1" name="Equation" r:id="rId7" imgW="1028700" imgH="368300" progId="Equation.DSMT4">
                  <p:embed/>
                </p:oleObj>
              </mc:Choice>
              <mc:Fallback>
                <p:oleObj name="Equation" r:id="rId7" imgW="1028700" imgH="368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3" y="4220270"/>
                        <a:ext cx="10318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30822"/>
              </p:ext>
            </p:extLst>
          </p:nvPr>
        </p:nvGraphicFramePr>
        <p:xfrm>
          <a:off x="792323" y="4867970"/>
          <a:ext cx="2090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2" name="Equation" r:id="rId9" imgW="2082800" imgH="546100" progId="Equation.DSMT4">
                  <p:embed/>
                </p:oleObj>
              </mc:Choice>
              <mc:Fallback>
                <p:oleObj name="Equation" r:id="rId9" imgW="2082800" imgH="546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3" y="4867970"/>
                        <a:ext cx="20907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70848"/>
              </p:ext>
            </p:extLst>
          </p:nvPr>
        </p:nvGraphicFramePr>
        <p:xfrm>
          <a:off x="792323" y="5517257"/>
          <a:ext cx="2917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3" name="Equation" r:id="rId11" imgW="2908300" imgH="546100" progId="Equation.DSMT4">
                  <p:embed/>
                </p:oleObj>
              </mc:Choice>
              <mc:Fallback>
                <p:oleObj name="Equation" r:id="rId11" imgW="2908300" imgH="546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3" y="5517257"/>
                        <a:ext cx="29178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625071"/>
              </p:ext>
            </p:extLst>
          </p:nvPr>
        </p:nvGraphicFramePr>
        <p:xfrm>
          <a:off x="4662648" y="4291707"/>
          <a:ext cx="10699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4" name="Equation" r:id="rId13" imgW="1066800" imgH="368300" progId="Equation.DSMT4">
                  <p:embed/>
                </p:oleObj>
              </mc:Choice>
              <mc:Fallback>
                <p:oleObj name="Equation" r:id="rId13" imgW="1066800" imgH="368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648" y="4291707"/>
                        <a:ext cx="10699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77534"/>
              </p:ext>
            </p:extLst>
          </p:nvPr>
        </p:nvGraphicFramePr>
        <p:xfrm>
          <a:off x="4681698" y="4796532"/>
          <a:ext cx="22558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5" name="Equation" r:id="rId15" imgW="2247900" imgH="546100" progId="Equation.DSMT4">
                  <p:embed/>
                </p:oleObj>
              </mc:Choice>
              <mc:Fallback>
                <p:oleObj name="Equation" r:id="rId15" imgW="2247900" imgH="546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698" y="4796532"/>
                        <a:ext cx="22558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689265"/>
              </p:ext>
            </p:extLst>
          </p:nvPr>
        </p:nvGraphicFramePr>
        <p:xfrm>
          <a:off x="4681698" y="5444232"/>
          <a:ext cx="3276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6" name="Equation" r:id="rId17" imgW="3276600" imgH="546100" progId="Equation.DSMT4">
                  <p:embed/>
                </p:oleObj>
              </mc:Choice>
              <mc:Fallback>
                <p:oleObj name="Equation" r:id="rId17" imgW="3276600" imgH="546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698" y="5444232"/>
                        <a:ext cx="3276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53951" y="2523630"/>
            <a:ext cx="7993136" cy="769441"/>
          </a:xfrm>
          <a:prstGeom prst="rect">
            <a:avLst/>
          </a:prstGeom>
          <a:noFill/>
          <a:ln>
            <a:solidFill>
              <a:srgbClr val="3333F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When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 is a non-negative integer, one of the solutions is the </a:t>
            </a:r>
            <a:r>
              <a:rPr lang="en-US" altLang="zh-TW" i="1" dirty="0">
                <a:solidFill>
                  <a:srgbClr val="FF0000"/>
                </a:solidFill>
              </a:rPr>
              <a:t>n</a:t>
            </a:r>
            <a:r>
              <a:rPr lang="en-US" altLang="zh-TW" baseline="30000" dirty="0">
                <a:solidFill>
                  <a:srgbClr val="FF0000"/>
                </a:solidFill>
              </a:rPr>
              <a:t>th</a:t>
            </a:r>
            <a:r>
              <a:rPr lang="en-US" altLang="zh-TW" dirty="0">
                <a:solidFill>
                  <a:srgbClr val="FF0000"/>
                </a:solidFill>
              </a:rPr>
              <a:t> order polynomial.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559675" y="3329632"/>
            <a:ext cx="111367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(Note 3)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37FDF8-A0B2-4248-921C-7E50F498A6DB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3455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 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659563" y="1484313"/>
            <a:ext cx="18732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Interval: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[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−1, 1]</a:t>
            </a:r>
          </a:p>
        </p:txBody>
      </p:sp>
      <p:pic>
        <p:nvPicPr>
          <p:cNvPr id="73733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4546" b="4480"/>
          <a:stretch>
            <a:fillRect/>
          </a:stretch>
        </p:blipFill>
        <p:spPr bwMode="auto">
          <a:xfrm>
            <a:off x="1009650" y="1131888"/>
            <a:ext cx="55911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圖片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95788"/>
            <a:ext cx="1227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BD1546-074D-4944-9641-1354DB63260D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127875" cy="436562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6.4.2.2  Properties of Legendre Polynomials </a:t>
            </a:r>
          </a:p>
        </p:txBody>
      </p:sp>
      <p:graphicFrame>
        <p:nvGraphicFramePr>
          <p:cNvPr id="74756" name="Object 3"/>
          <p:cNvGraphicFramePr>
            <a:graphicFrameLocks noChangeAspect="1"/>
          </p:cNvGraphicFramePr>
          <p:nvPr/>
        </p:nvGraphicFramePr>
        <p:xfrm>
          <a:off x="893763" y="981075"/>
          <a:ext cx="239553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4" name="Equation" r:id="rId3" imgW="2387600" imgH="431800" progId="Equation.DSMT4">
                  <p:embed/>
                </p:oleObj>
              </mc:Choice>
              <mc:Fallback>
                <p:oleObj name="Equation" r:id="rId3" imgW="23876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981075"/>
                        <a:ext cx="239553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3563938" y="981075"/>
            <a:ext cx="2808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even / odd symmetry </a:t>
            </a:r>
          </a:p>
        </p:txBody>
      </p:sp>
      <p:sp>
        <p:nvSpPr>
          <p:cNvPr id="74759" name="Text Box 6"/>
          <p:cNvSpPr txBox="1">
            <a:spLocks noChangeArrowheads="1"/>
          </p:cNvSpPr>
          <p:nvPr/>
        </p:nvSpPr>
        <p:spPr bwMode="auto">
          <a:xfrm>
            <a:off x="395288" y="1557338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</a:p>
        </p:txBody>
      </p:sp>
      <p:graphicFrame>
        <p:nvGraphicFramePr>
          <p:cNvPr id="74760" name="Object 7"/>
          <p:cNvGraphicFramePr>
            <a:graphicFrameLocks noChangeAspect="1"/>
          </p:cNvGraphicFramePr>
          <p:nvPr/>
        </p:nvGraphicFramePr>
        <p:xfrm>
          <a:off x="971550" y="1628775"/>
          <a:ext cx="9826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5" name="Equation" r:id="rId5" imgW="977900" imgH="368300" progId="Equation.DSMT4">
                  <p:embed/>
                </p:oleObj>
              </mc:Choice>
              <mc:Fallback>
                <p:oleObj name="Equation" r:id="rId5" imgW="977900" imgH="368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28775"/>
                        <a:ext cx="98266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1" name="Text Box 8"/>
          <p:cNvSpPr txBox="1">
            <a:spLocks noChangeArrowheads="1"/>
          </p:cNvSpPr>
          <p:nvPr/>
        </p:nvSpPr>
        <p:spPr bwMode="auto">
          <a:xfrm>
            <a:off x="395288" y="2205038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</a:p>
        </p:txBody>
      </p:sp>
      <p:graphicFrame>
        <p:nvGraphicFramePr>
          <p:cNvPr id="74762" name="Object 9"/>
          <p:cNvGraphicFramePr>
            <a:graphicFrameLocks noChangeAspect="1"/>
          </p:cNvGraphicFramePr>
          <p:nvPr/>
        </p:nvGraphicFramePr>
        <p:xfrm>
          <a:off x="2700338" y="1557338"/>
          <a:ext cx="16462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6" name="Equation" r:id="rId7" imgW="1637589" imgH="393529" progId="Equation.DSMT4">
                  <p:embed/>
                </p:oleObj>
              </mc:Choice>
              <mc:Fallback>
                <p:oleObj name="Equation" r:id="rId7" imgW="1637589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557338"/>
                        <a:ext cx="16462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10"/>
          <p:cNvGraphicFramePr>
            <a:graphicFrameLocks noChangeAspect="1"/>
          </p:cNvGraphicFramePr>
          <p:nvPr/>
        </p:nvGraphicFramePr>
        <p:xfrm>
          <a:off x="971550" y="2276475"/>
          <a:ext cx="108585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7" name="Equation" r:id="rId9" imgW="1079500" imgH="368300" progId="Equation.DSMT4">
                  <p:embed/>
                </p:oleObj>
              </mc:Choice>
              <mc:Fallback>
                <p:oleObj name="Equation" r:id="rId9" imgW="1079500" imgH="368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108585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4" name="Text Box 11"/>
          <p:cNvSpPr txBox="1">
            <a:spLocks noChangeArrowheads="1"/>
          </p:cNvSpPr>
          <p:nvPr/>
        </p:nvSpPr>
        <p:spPr bwMode="auto">
          <a:xfrm>
            <a:off x="2411413" y="2205038"/>
            <a:ext cx="28082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odd </a:t>
            </a:r>
          </a:p>
        </p:txBody>
      </p:sp>
      <p:sp>
        <p:nvSpPr>
          <p:cNvPr id="74765" name="Text Box 12"/>
          <p:cNvSpPr txBox="1">
            <a:spLocks noChangeArrowheads="1"/>
          </p:cNvSpPr>
          <p:nvPr/>
        </p:nvSpPr>
        <p:spPr bwMode="auto">
          <a:xfrm>
            <a:off x="395288" y="2852738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(4) </a:t>
            </a:r>
          </a:p>
        </p:txBody>
      </p:sp>
      <p:graphicFrame>
        <p:nvGraphicFramePr>
          <p:cNvPr id="74766" name="Object 13"/>
          <p:cNvGraphicFramePr>
            <a:graphicFrameLocks noChangeAspect="1"/>
          </p:cNvGraphicFramePr>
          <p:nvPr/>
        </p:nvGraphicFramePr>
        <p:xfrm>
          <a:off x="971550" y="2781300"/>
          <a:ext cx="11366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8" name="Equation" r:id="rId11" imgW="1130300" imgH="457200" progId="Equation.DSMT4">
                  <p:embed/>
                </p:oleObj>
              </mc:Choice>
              <mc:Fallback>
                <p:oleObj name="Equation" r:id="rId11" imgW="11303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781300"/>
                        <a:ext cx="11366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7" name="Text Box 14"/>
          <p:cNvSpPr txBox="1">
            <a:spLocks noChangeArrowheads="1"/>
          </p:cNvSpPr>
          <p:nvPr/>
        </p:nvSpPr>
        <p:spPr bwMode="auto">
          <a:xfrm>
            <a:off x="2411413" y="2852738"/>
            <a:ext cx="28082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is even</a:t>
            </a:r>
          </a:p>
        </p:txBody>
      </p:sp>
      <p:sp>
        <p:nvSpPr>
          <p:cNvPr id="74768" name="Text Box 15"/>
          <p:cNvSpPr txBox="1">
            <a:spLocks noChangeArrowheads="1"/>
          </p:cNvSpPr>
          <p:nvPr/>
        </p:nvSpPr>
        <p:spPr bwMode="auto">
          <a:xfrm>
            <a:off x="395288" y="3500438"/>
            <a:ext cx="1800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(5) </a:t>
            </a:r>
          </a:p>
        </p:txBody>
      </p:sp>
      <p:graphicFrame>
        <p:nvGraphicFramePr>
          <p:cNvPr id="74769" name="Object 16"/>
          <p:cNvGraphicFramePr>
            <a:graphicFrameLocks noChangeAspect="1"/>
          </p:cNvGraphicFramePr>
          <p:nvPr/>
        </p:nvGraphicFramePr>
        <p:xfrm>
          <a:off x="971550" y="3573463"/>
          <a:ext cx="49545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9" name="Equation" r:id="rId13" imgW="4927600" imgH="368300" progId="Equation.DSMT4">
                  <p:embed/>
                </p:oleObj>
              </mc:Choice>
              <mc:Fallback>
                <p:oleObj name="Equation" r:id="rId13" imgW="4927600" imgH="368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73463"/>
                        <a:ext cx="49545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0" name="Text Box 17"/>
          <p:cNvSpPr txBox="1">
            <a:spLocks noChangeArrowheads="1"/>
          </p:cNvSpPr>
          <p:nvPr/>
        </p:nvSpPr>
        <p:spPr bwMode="auto">
          <a:xfrm>
            <a:off x="6011863" y="3500438"/>
            <a:ext cx="22320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recursive relation </a:t>
            </a:r>
          </a:p>
        </p:txBody>
      </p:sp>
      <p:sp>
        <p:nvSpPr>
          <p:cNvPr id="74771" name="Text Box 18"/>
          <p:cNvSpPr txBox="1">
            <a:spLocks noChangeArrowheads="1"/>
          </p:cNvSpPr>
          <p:nvPr/>
        </p:nvSpPr>
        <p:spPr bwMode="auto">
          <a:xfrm>
            <a:off x="395288" y="4365625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(6) </a:t>
            </a:r>
          </a:p>
        </p:txBody>
      </p:sp>
      <p:graphicFrame>
        <p:nvGraphicFramePr>
          <p:cNvPr id="74772" name="Object 19"/>
          <p:cNvGraphicFramePr>
            <a:graphicFrameLocks noChangeAspect="1"/>
          </p:cNvGraphicFramePr>
          <p:nvPr/>
        </p:nvGraphicFramePr>
        <p:xfrm>
          <a:off x="971550" y="4221163"/>
          <a:ext cx="28606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90" name="Equation" r:id="rId15" imgW="2844800" imgH="647700" progId="Equation.DSMT4">
                  <p:embed/>
                </p:oleObj>
              </mc:Choice>
              <mc:Fallback>
                <p:oleObj name="Equation" r:id="rId15" imgW="2844800" imgH="647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221163"/>
                        <a:ext cx="28606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3" name="Text Box 20"/>
          <p:cNvSpPr txBox="1">
            <a:spLocks noChangeArrowheads="1"/>
          </p:cNvSpPr>
          <p:nvPr/>
        </p:nvSpPr>
        <p:spPr bwMode="auto">
          <a:xfrm>
            <a:off x="4140200" y="4292600"/>
            <a:ext cx="3527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Rodrigues’ formula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FD020B-4EF3-43D2-97EC-0159AAB0230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18002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(7) </a:t>
            </a:r>
          </a:p>
        </p:txBody>
      </p:sp>
      <p:graphicFrame>
        <p:nvGraphicFramePr>
          <p:cNvPr id="75780" name="Object 3"/>
          <p:cNvGraphicFramePr>
            <a:graphicFrameLocks noChangeAspect="1"/>
          </p:cNvGraphicFramePr>
          <p:nvPr/>
        </p:nvGraphicFramePr>
        <p:xfrm>
          <a:off x="1187450" y="476250"/>
          <a:ext cx="24082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2" name="Equation" r:id="rId3" imgW="2400300" imgH="558800" progId="Equation.DSMT4">
                  <p:embed/>
                </p:oleObj>
              </mc:Choice>
              <mc:Fallback>
                <p:oleObj name="Equation" r:id="rId3" imgW="24003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76250"/>
                        <a:ext cx="24082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3851275" y="549275"/>
            <a:ext cx="28082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If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endParaRPr lang="en-US" altLang="zh-TW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5148263" y="549275"/>
            <a:ext cx="28082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orthogonality property  </a:t>
            </a:r>
          </a:p>
        </p:txBody>
      </p:sp>
      <p:sp>
        <p:nvSpPr>
          <p:cNvPr id="75783" name="Text Box 6"/>
          <p:cNvSpPr txBox="1">
            <a:spLocks noChangeArrowheads="1"/>
          </p:cNvSpPr>
          <p:nvPr/>
        </p:nvSpPr>
        <p:spPr bwMode="auto">
          <a:xfrm>
            <a:off x="515056" y="1700808"/>
            <a:ext cx="756126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(8)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若任何在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[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−1, 1]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區間為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continuous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的函式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皆可表示為</a:t>
            </a:r>
            <a:endParaRPr lang="zh-TW" altLang="en-US" sz="220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757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39005"/>
              </p:ext>
            </p:extLst>
          </p:nvPr>
        </p:nvGraphicFramePr>
        <p:xfrm>
          <a:off x="946856" y="2637433"/>
          <a:ext cx="21034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3" name="Equation" r:id="rId5" imgW="2095500" imgH="749300" progId="Equation.DSMT4">
                  <p:embed/>
                </p:oleObj>
              </mc:Choice>
              <mc:Fallback>
                <p:oleObj name="Equation" r:id="rId5" imgW="2095500" imgH="749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856" y="2637433"/>
                        <a:ext cx="210343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33099"/>
              </p:ext>
            </p:extLst>
          </p:nvPr>
        </p:nvGraphicFramePr>
        <p:xfrm>
          <a:off x="1523119" y="3428008"/>
          <a:ext cx="68437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4" name="Equation" r:id="rId7" imgW="6819900" imgH="749300" progId="Equation.DSMT4">
                  <p:embed/>
                </p:oleObj>
              </mc:Choice>
              <mc:Fallback>
                <p:oleObj name="Equation" r:id="rId7" imgW="6819900" imgH="749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119" y="3428008"/>
                        <a:ext cx="684371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6" name="Text Box 9"/>
          <p:cNvSpPr txBox="1">
            <a:spLocks noChangeArrowheads="1"/>
          </p:cNvSpPr>
          <p:nvPr/>
        </p:nvSpPr>
        <p:spPr bwMode="auto">
          <a:xfrm>
            <a:off x="659519" y="3572471"/>
            <a:ext cx="9350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由於</a:t>
            </a:r>
          </a:p>
        </p:txBody>
      </p:sp>
      <p:sp>
        <p:nvSpPr>
          <p:cNvPr id="75787" name="Line 10"/>
          <p:cNvSpPr>
            <a:spLocks noChangeShapeType="1"/>
          </p:cNvSpPr>
          <p:nvPr/>
        </p:nvSpPr>
        <p:spPr bwMode="auto">
          <a:xfrm>
            <a:off x="3467806" y="4220171"/>
            <a:ext cx="489585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5788" name="Text Box 11"/>
          <p:cNvSpPr txBox="1">
            <a:spLocks noChangeArrowheads="1"/>
          </p:cNvSpPr>
          <p:nvPr/>
        </p:nvSpPr>
        <p:spPr bwMode="auto">
          <a:xfrm>
            <a:off x="4402844" y="4148733"/>
            <a:ext cx="41036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根據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orthogonality property  </a:t>
            </a:r>
          </a:p>
        </p:txBody>
      </p:sp>
      <p:graphicFrame>
        <p:nvGraphicFramePr>
          <p:cNvPr id="7578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201808"/>
              </p:ext>
            </p:extLst>
          </p:nvPr>
        </p:nvGraphicFramePr>
        <p:xfrm>
          <a:off x="1594556" y="4580533"/>
          <a:ext cx="24463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5" name="Equation" r:id="rId9" imgW="2438400" imgH="952500" progId="Equation.DSMT4">
                  <p:embed/>
                </p:oleObj>
              </mc:Choice>
              <mc:Fallback>
                <p:oleObj name="Equation" r:id="rId9" imgW="2438400" imgH="952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556" y="4580533"/>
                        <a:ext cx="244633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90" name="Text Box 13"/>
          <p:cNvSpPr txBox="1">
            <a:spLocks noChangeArrowheads="1"/>
          </p:cNvSpPr>
          <p:nvPr/>
        </p:nvSpPr>
        <p:spPr bwMode="auto">
          <a:xfrm>
            <a:off x="730956" y="4796433"/>
            <a:ext cx="935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所以</a:t>
            </a:r>
          </a:p>
        </p:txBody>
      </p:sp>
      <p:sp>
        <p:nvSpPr>
          <p:cNvPr id="75791" name="Text Box 14"/>
          <p:cNvSpPr txBox="1">
            <a:spLocks noChangeArrowheads="1"/>
          </p:cNvSpPr>
          <p:nvPr/>
        </p:nvSpPr>
        <p:spPr bwMode="auto">
          <a:xfrm>
            <a:off x="586494" y="5733058"/>
            <a:ext cx="8135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Orthogonality property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才是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最重要的性質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6463355" y="985132"/>
            <a:ext cx="111367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(Note 4)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20C9B4-A07F-466A-8AB3-88F17F67BCC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7993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Section 6-2  Solutions about Ordinary Points</a:t>
            </a:r>
          </a:p>
        </p:txBody>
      </p:sp>
      <p:sp>
        <p:nvSpPr>
          <p:cNvPr id="11268" name="Text Box 20"/>
          <p:cNvSpPr txBox="1">
            <a:spLocks noChangeArrowheads="1"/>
          </p:cNvSpPr>
          <p:nvPr/>
        </p:nvSpPr>
        <p:spPr bwMode="auto">
          <a:xfrm>
            <a:off x="468313" y="1916113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6-2-1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方法適用情形</a:t>
            </a:r>
          </a:p>
        </p:txBody>
      </p:sp>
      <p:sp>
        <p:nvSpPr>
          <p:cNvPr id="11269" name="Text Box 21"/>
          <p:cNvSpPr txBox="1">
            <a:spLocks noChangeArrowheads="1"/>
          </p:cNvSpPr>
          <p:nvPr/>
        </p:nvSpPr>
        <p:spPr bwMode="auto">
          <a:xfrm>
            <a:off x="539750" y="2635250"/>
            <a:ext cx="28082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Linear </a:t>
            </a:r>
          </a:p>
        </p:txBody>
      </p:sp>
      <p:graphicFrame>
        <p:nvGraphicFramePr>
          <p:cNvPr id="11270" name="Object 22"/>
          <p:cNvGraphicFramePr>
            <a:graphicFrameLocks noChangeAspect="1"/>
          </p:cNvGraphicFramePr>
          <p:nvPr/>
        </p:nvGraphicFramePr>
        <p:xfrm>
          <a:off x="1042988" y="3068638"/>
          <a:ext cx="65611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3" imgW="6553200" imgH="393700" progId="Equation.DSMT4">
                  <p:embed/>
                </p:oleObj>
              </mc:Choice>
              <mc:Fallback>
                <p:oleObj name="Equation" r:id="rId3" imgW="6553200" imgH="3937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8638"/>
                        <a:ext cx="65611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25"/>
          <p:cNvSpPr txBox="1">
            <a:spLocks noChangeArrowheads="1"/>
          </p:cNvSpPr>
          <p:nvPr/>
        </p:nvSpPr>
        <p:spPr bwMode="auto">
          <a:xfrm>
            <a:off x="539750" y="3643313"/>
            <a:ext cx="51117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is </a:t>
            </a:r>
            <a:r>
              <a:rPr lang="en-US" altLang="zh-TW" sz="2200" u="sng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not a singular point</a:t>
            </a:r>
          </a:p>
        </p:txBody>
      </p:sp>
      <p:graphicFrame>
        <p:nvGraphicFramePr>
          <p:cNvPr id="11272" name="Object 26"/>
          <p:cNvGraphicFramePr>
            <a:graphicFrameLocks noChangeAspect="1"/>
          </p:cNvGraphicFramePr>
          <p:nvPr/>
        </p:nvGraphicFramePr>
        <p:xfrm>
          <a:off x="4716463" y="981075"/>
          <a:ext cx="16033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5" imgW="1600200" imgH="749300" progId="Equation.DSMT4">
                  <p:embed/>
                </p:oleObj>
              </mc:Choice>
              <mc:Fallback>
                <p:oleObj name="Equation" r:id="rId5" imgW="1600200" imgH="7493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981075"/>
                        <a:ext cx="16033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27"/>
          <p:cNvSpPr txBox="1">
            <a:spLocks noChangeArrowheads="1"/>
          </p:cNvSpPr>
          <p:nvPr/>
        </p:nvSpPr>
        <p:spPr bwMode="auto">
          <a:xfrm>
            <a:off x="1403350" y="1125538"/>
            <a:ext cx="33845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A5002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Suppose that the solution is</a:t>
            </a:r>
            <a:endParaRPr lang="zh-TW" altLang="en-US" sz="2200">
              <a:solidFill>
                <a:srgbClr val="A5002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1274" name="Text Box 28"/>
          <p:cNvSpPr txBox="1">
            <a:spLocks noChangeArrowheads="1"/>
          </p:cNvSpPr>
          <p:nvPr/>
        </p:nvSpPr>
        <p:spPr bwMode="auto">
          <a:xfrm>
            <a:off x="539750" y="4291013"/>
            <a:ext cx="75612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(3) It is better that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….,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a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),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are all polynomials.</a:t>
            </a:r>
          </a:p>
        </p:txBody>
      </p:sp>
      <p:sp>
        <p:nvSpPr>
          <p:cNvPr id="11275" name="文字方塊 10"/>
          <p:cNvSpPr txBox="1">
            <a:spLocks noChangeArrowheads="1"/>
          </p:cNvSpPr>
          <p:nvPr/>
        </p:nvSpPr>
        <p:spPr bwMode="auto">
          <a:xfrm>
            <a:off x="1042988" y="4868863"/>
            <a:ext cx="4897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(or can be expressed by </a:t>
            </a:r>
            <a:r>
              <a:rPr lang="en-US" altLang="zh-TW" sz="2200" u="sng">
                <a:latin typeface="Times New Roman" panose="02020603050405020304" pitchFamily="18" charset="0"/>
                <a:ea typeface="標楷體" panose="03000509000000000000" pitchFamily="65" charset="-120"/>
              </a:rPr>
              <a:t>Taylor series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D35CC7-754D-4D58-9669-3C4A84C3DE4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468313" y="2060575"/>
            <a:ext cx="56165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在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analytic 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   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ordinary point </a:t>
            </a:r>
          </a:p>
        </p:txBody>
      </p:sp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381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Review of Chapter 6 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539750" y="836613"/>
            <a:ext cx="7848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解法適用範圍：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Linear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 DE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，且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coefficients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最好為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polynomials</a:t>
            </a:r>
          </a:p>
        </p:txBody>
      </p:sp>
      <p:graphicFrame>
        <p:nvGraphicFramePr>
          <p:cNvPr id="78854" name="Object 5"/>
          <p:cNvGraphicFramePr>
            <a:graphicFrameLocks noChangeAspect="1"/>
          </p:cNvGraphicFramePr>
          <p:nvPr/>
        </p:nvGraphicFramePr>
        <p:xfrm>
          <a:off x="3348038" y="2565400"/>
          <a:ext cx="24288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2" name="Equation" r:id="rId3" imgW="2425700" imgH="749300" progId="Equation.DSMT4">
                  <p:embed/>
                </p:oleObj>
              </mc:Choice>
              <mc:Fallback>
                <p:oleObj name="Equation" r:id="rId3" imgW="2425700" imgH="749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565400"/>
                        <a:ext cx="24288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468313" y="3429000"/>
            <a:ext cx="662463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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在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時不為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analytic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　但是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)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 −</a:t>
            </a:r>
            <a:r>
              <a:rPr lang="en-US" altLang="zh-TW" sz="2200" i="1" baseline="3000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m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在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時為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analytic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     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regular singular point</a:t>
            </a:r>
          </a:p>
        </p:txBody>
      </p:sp>
      <p:graphicFrame>
        <p:nvGraphicFramePr>
          <p:cNvPr id="78856" name="Object 7"/>
          <p:cNvGraphicFramePr>
            <a:graphicFrameLocks noChangeAspect="1"/>
          </p:cNvGraphicFramePr>
          <p:nvPr/>
        </p:nvGraphicFramePr>
        <p:xfrm>
          <a:off x="4284663" y="4365625"/>
          <a:ext cx="2606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3" name="Equation" r:id="rId5" imgW="2603500" imgH="749300" progId="Equation.DSMT4">
                  <p:embed/>
                </p:oleObj>
              </mc:Choice>
              <mc:Fallback>
                <p:oleObj name="Equation" r:id="rId5" imgW="2603500" imgH="749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365625"/>
                        <a:ext cx="2606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7" name="Object 8"/>
          <p:cNvGraphicFramePr>
            <a:graphicFrameLocks noChangeAspect="1"/>
          </p:cNvGraphicFramePr>
          <p:nvPr/>
        </p:nvGraphicFramePr>
        <p:xfrm>
          <a:off x="1403350" y="1557338"/>
          <a:ext cx="54435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4" name="Equation" r:id="rId7" imgW="5435600" imgH="393700" progId="Equation.DSMT4">
                  <p:embed/>
                </p:oleObj>
              </mc:Choice>
              <mc:Fallback>
                <p:oleObj name="Equation" r:id="rId7" imgW="5435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557338"/>
                        <a:ext cx="54435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Text Box 9"/>
          <p:cNvSpPr txBox="1">
            <a:spLocks noChangeArrowheads="1"/>
          </p:cNvSpPr>
          <p:nvPr/>
        </p:nvSpPr>
        <p:spPr bwMode="auto">
          <a:xfrm>
            <a:off x="5867400" y="2708275"/>
            <a:ext cx="17287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代入求解</a:t>
            </a:r>
          </a:p>
        </p:txBody>
      </p:sp>
      <p:sp>
        <p:nvSpPr>
          <p:cNvPr id="78859" name="Text Box 10"/>
          <p:cNvSpPr txBox="1">
            <a:spLocks noChangeArrowheads="1"/>
          </p:cNvSpPr>
          <p:nvPr/>
        </p:nvSpPr>
        <p:spPr bwMode="auto">
          <a:xfrm>
            <a:off x="6948488" y="44370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代入求解</a:t>
            </a:r>
          </a:p>
        </p:txBody>
      </p:sp>
      <p:sp>
        <p:nvSpPr>
          <p:cNvPr id="78860" name="Text Box 11"/>
          <p:cNvSpPr txBox="1">
            <a:spLocks noChangeArrowheads="1"/>
          </p:cNvSpPr>
          <p:nvPr/>
        </p:nvSpPr>
        <p:spPr bwMode="auto">
          <a:xfrm>
            <a:off x="755650" y="5229225"/>
            <a:ext cx="316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有時，另一個解為</a:t>
            </a:r>
          </a:p>
        </p:txBody>
      </p:sp>
      <p:graphicFrame>
        <p:nvGraphicFramePr>
          <p:cNvPr id="78861" name="Object 12"/>
          <p:cNvGraphicFramePr>
            <a:graphicFrameLocks noChangeAspect="1"/>
          </p:cNvGraphicFramePr>
          <p:nvPr/>
        </p:nvGraphicFramePr>
        <p:xfrm>
          <a:off x="3348038" y="5084763"/>
          <a:ext cx="32940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5" name="Equation" r:id="rId9" imgW="3289300" imgH="749300" progId="Equation.DSMT4">
                  <p:embed/>
                </p:oleObj>
              </mc:Choice>
              <mc:Fallback>
                <p:oleObj name="Equation" r:id="rId9" imgW="3289300" imgH="7493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084763"/>
                        <a:ext cx="32940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BFD94B-AE58-4A6A-8F3E-6155FBA3617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5543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Exercise for practice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684213" y="1341438"/>
            <a:ext cx="669607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Sec. 6-1:    4, 9, 12, 20,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22,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24, 30, 32, 34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Sec. 6-2:    2, 10, 13, 18, 20, 22, 24, 26, 27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Sec. 6-3:    4, 9, 13, 16, 22, 24, 26, 28, 29, 31, 33, 36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Review  6       6, 7, 10, 14, 19, 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50EF31-95B0-4038-8AA2-9C202A8878A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8313" y="1196975"/>
            <a:ext cx="80645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1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將             　　　　　　代入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必需為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ordinary point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1763713" y="1052513"/>
          <a:ext cx="23764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3" imgW="2374900" imgH="749300" progId="Equation.DSMT4">
                  <p:embed/>
                </p:oleObj>
              </mc:Choice>
              <mc:Fallback>
                <p:oleObj name="Equation" r:id="rId3" imgW="2374900" imgH="749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052513"/>
                        <a:ext cx="23764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68313" y="1917700"/>
            <a:ext cx="511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2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對齊 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一律變成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baseline="-25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baseline="30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68313" y="2636838"/>
            <a:ext cx="5113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3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合併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468313" y="3286125"/>
            <a:ext cx="7343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4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比較係數，將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之間的關係找出來</a:t>
            </a: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468313" y="4005263"/>
            <a:ext cx="71993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Step 5 Obtained independent solutions and  general solution 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68313" y="476250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6-2-2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解法流程</a:t>
            </a: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V="1">
            <a:off x="6804025" y="1557338"/>
            <a:ext cx="730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5651500" y="1844675"/>
            <a:ext cx="266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不是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singular point 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b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即為 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ordinary point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D30A96-786A-4653-A211-631206EC4224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5256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Example 5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(text page 246)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1338263" y="1557338"/>
          <a:ext cx="12842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Equation" r:id="rId3" imgW="1219200" imgH="330200" progId="Equation.DSMT4">
                  <p:embed/>
                </p:oleObj>
              </mc:Choice>
              <mc:Fallback>
                <p:oleObj name="Equation" r:id="rId3" imgW="12192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63" y="1557338"/>
                        <a:ext cx="128428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4"/>
          <p:cNvGraphicFramePr>
            <a:graphicFrameLocks noChangeAspect="1"/>
          </p:cNvGraphicFramePr>
          <p:nvPr/>
        </p:nvGraphicFramePr>
        <p:xfrm>
          <a:off x="1189038" y="2062163"/>
          <a:ext cx="16779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5" imgW="1676400" imgH="749300" progId="Equation.DSMT4">
                  <p:embed/>
                </p:oleObj>
              </mc:Choice>
              <mc:Fallback>
                <p:oleObj name="Equation" r:id="rId5" imgW="1676400" imgH="749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062163"/>
                        <a:ext cx="16779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468313" y="2206625"/>
            <a:ext cx="863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Set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555750" y="2925763"/>
          <a:ext cx="45529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7" imgW="4521200" imgH="749300" progId="Equation.DSMT4">
                  <p:embed/>
                </p:oleObj>
              </mc:Choice>
              <mc:Fallback>
                <p:oleObj name="Equation" r:id="rId7" imgW="4521200" imgH="749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2925763"/>
                        <a:ext cx="45529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987675" y="2206625"/>
            <a:ext cx="54006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since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0  and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Q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are analytic at 0</a:t>
            </a: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2490788" y="3717925"/>
          <a:ext cx="35036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9" imgW="3479800" imgH="749300" progId="Equation.DSMT4">
                  <p:embed/>
                </p:oleObj>
              </mc:Choice>
              <mc:Fallback>
                <p:oleObj name="Equation" r:id="rId9" imgW="3479800" imgH="749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3717925"/>
                        <a:ext cx="35036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2052638" y="5014913"/>
          <a:ext cx="42068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Equation" r:id="rId11" imgW="4178300" imgH="749300" progId="Equation.DSMT4">
                  <p:embed/>
                </p:oleObj>
              </mc:Choice>
              <mc:Fallback>
                <p:oleObj name="Equation" r:id="rId11" imgW="4178300" imgH="749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5014913"/>
                        <a:ext cx="42068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2989263" y="4365625"/>
            <a:ext cx="431800" cy="7921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076825" y="4294188"/>
            <a:ext cx="576263" cy="863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1692275" y="4583113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set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−2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437188" y="4510088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set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+ 1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96875" y="3070225"/>
            <a:ext cx="8905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396875" y="5157788"/>
            <a:ext cx="16557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對齊</a:t>
            </a:r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395288" y="333375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6-2-3  </a:t>
            </a:r>
            <a:r>
              <a:rPr lang="zh-TW" altLang="en-US" sz="24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例子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7638</TotalTime>
  <Words>3714</Words>
  <Application>Microsoft Office PowerPoint</Application>
  <PresentationFormat>如螢幕大小 (4:3)</PresentationFormat>
  <Paragraphs>547</Paragraphs>
  <Slides>71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80" baseType="lpstr">
      <vt:lpstr>SimSun</vt:lpstr>
      <vt:lpstr>新細明體</vt:lpstr>
      <vt:lpstr>標楷體</vt:lpstr>
      <vt:lpstr>Arial</vt:lpstr>
      <vt:lpstr>Symbol</vt:lpstr>
      <vt:lpstr>Times New Roman</vt:lpstr>
      <vt:lpstr>Wingdings</vt:lpstr>
      <vt:lpstr>預設簡報設計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NTUEE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273</dc:title>
  <dc:creator>Jian-Jiun Ding</dc:creator>
  <cp:lastModifiedBy>user</cp:lastModifiedBy>
  <cp:revision>446</cp:revision>
  <dcterms:created xsi:type="dcterms:W3CDTF">2007-11-13T06:18:38Z</dcterms:created>
  <dcterms:modified xsi:type="dcterms:W3CDTF">2023-10-21T05:47:06Z</dcterms:modified>
</cp:coreProperties>
</file>