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notesSlides/notesSlide1.xml" ContentType="application/vnd.openxmlformats-officedocument.presentationml.notesSlide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13" saveSubsetFonts="1">
  <p:sldMasterIdLst>
    <p:sldMasterId id="2147483648" r:id="rId1"/>
  </p:sldMasterIdLst>
  <p:notesMasterIdLst>
    <p:notesMasterId r:id="rId46"/>
  </p:notesMasterIdLst>
  <p:sldIdLst>
    <p:sldId id="593" r:id="rId2"/>
    <p:sldId id="684" r:id="rId3"/>
    <p:sldId id="603" r:id="rId4"/>
    <p:sldId id="594" r:id="rId5"/>
    <p:sldId id="604" r:id="rId6"/>
    <p:sldId id="606" r:id="rId7"/>
    <p:sldId id="607" r:id="rId8"/>
    <p:sldId id="628" r:id="rId9"/>
    <p:sldId id="679" r:id="rId10"/>
    <p:sldId id="629" r:id="rId11"/>
    <p:sldId id="631" r:id="rId12"/>
    <p:sldId id="627" r:id="rId13"/>
    <p:sldId id="632" r:id="rId14"/>
    <p:sldId id="633" r:id="rId15"/>
    <p:sldId id="635" r:id="rId16"/>
    <p:sldId id="685" r:id="rId17"/>
    <p:sldId id="605" r:id="rId18"/>
    <p:sldId id="617" r:id="rId19"/>
    <p:sldId id="618" r:id="rId20"/>
    <p:sldId id="619" r:id="rId21"/>
    <p:sldId id="608" r:id="rId22"/>
    <p:sldId id="634" r:id="rId23"/>
    <p:sldId id="686" r:id="rId24"/>
    <p:sldId id="687" r:id="rId25"/>
    <p:sldId id="697" r:id="rId26"/>
    <p:sldId id="688" r:id="rId27"/>
    <p:sldId id="689" r:id="rId28"/>
    <p:sldId id="690" r:id="rId29"/>
    <p:sldId id="691" r:id="rId30"/>
    <p:sldId id="692" r:id="rId31"/>
    <p:sldId id="693" r:id="rId32"/>
    <p:sldId id="694" r:id="rId33"/>
    <p:sldId id="695" r:id="rId34"/>
    <p:sldId id="696" r:id="rId35"/>
    <p:sldId id="698" r:id="rId36"/>
    <p:sldId id="699" r:id="rId37"/>
    <p:sldId id="700" r:id="rId38"/>
    <p:sldId id="701" r:id="rId39"/>
    <p:sldId id="702" r:id="rId40"/>
    <p:sldId id="703" r:id="rId41"/>
    <p:sldId id="704" r:id="rId42"/>
    <p:sldId id="705" r:id="rId43"/>
    <p:sldId id="642" r:id="rId44"/>
    <p:sldId id="677" r:id="rId45"/>
  </p:sldIdLst>
  <p:sldSz cx="9144000" cy="6858000" type="screen4x3"/>
  <p:notesSz cx="7099300" cy="102346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kumimoji="1" sz="2200" kern="1200">
        <a:solidFill>
          <a:schemeClr val="tx1"/>
        </a:solidFill>
        <a:latin typeface="Times New Roman" panose="02020603050405020304" pitchFamily="18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FF"/>
    <a:srgbClr val="FF0000"/>
    <a:srgbClr val="00CCFF"/>
    <a:srgbClr val="0066FF"/>
    <a:srgbClr val="3366FF"/>
    <a:srgbClr val="8000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>
      <p:cViewPr varScale="1">
        <p:scale>
          <a:sx n="63" d="100"/>
          <a:sy n="63" d="100"/>
        </p:scale>
        <p:origin x="1384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image" Target="../media/image82.wmf"/><Relationship Id="rId7" Type="http://schemas.openxmlformats.org/officeDocument/2006/relationships/image" Target="../media/image83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image" Target="../media/image83.wmf"/><Relationship Id="rId7" Type="http://schemas.openxmlformats.org/officeDocument/2006/relationships/image" Target="../media/image91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90.wmf"/><Relationship Id="rId5" Type="http://schemas.openxmlformats.org/officeDocument/2006/relationships/image" Target="../media/image84.wmf"/><Relationship Id="rId4" Type="http://schemas.openxmlformats.org/officeDocument/2006/relationships/image" Target="../media/image8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10" Type="http://schemas.openxmlformats.org/officeDocument/2006/relationships/image" Target="../media/image83.wmf"/><Relationship Id="rId4" Type="http://schemas.openxmlformats.org/officeDocument/2006/relationships/image" Target="../media/image97.wmf"/><Relationship Id="rId9" Type="http://schemas.openxmlformats.org/officeDocument/2006/relationships/image" Target="../media/image102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image" Target="../media/image105.wmf"/><Relationship Id="rId7" Type="http://schemas.openxmlformats.org/officeDocument/2006/relationships/image" Target="../media/image102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3" Type="http://schemas.openxmlformats.org/officeDocument/2006/relationships/image" Target="../media/image111.wmf"/><Relationship Id="rId7" Type="http://schemas.openxmlformats.org/officeDocument/2006/relationships/image" Target="../media/image115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Relationship Id="rId9" Type="http://schemas.openxmlformats.org/officeDocument/2006/relationships/image" Target="../media/image11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wmf"/><Relationship Id="rId7" Type="http://schemas.openxmlformats.org/officeDocument/2006/relationships/image" Target="../media/image122.wmf"/><Relationship Id="rId2" Type="http://schemas.openxmlformats.org/officeDocument/2006/relationships/image" Target="../media/image114.wmf"/><Relationship Id="rId1" Type="http://schemas.openxmlformats.org/officeDocument/2006/relationships/image" Target="../media/image118.wmf"/><Relationship Id="rId6" Type="http://schemas.openxmlformats.org/officeDocument/2006/relationships/image" Target="../media/image121.wmf"/><Relationship Id="rId5" Type="http://schemas.openxmlformats.org/officeDocument/2006/relationships/image" Target="../media/image120.wmf"/><Relationship Id="rId4" Type="http://schemas.openxmlformats.org/officeDocument/2006/relationships/image" Target="../media/image95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4.wmf"/><Relationship Id="rId1" Type="http://schemas.openxmlformats.org/officeDocument/2006/relationships/image" Target="../media/image123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7" Type="http://schemas.openxmlformats.org/officeDocument/2006/relationships/image" Target="../media/image124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6" Type="http://schemas.openxmlformats.org/officeDocument/2006/relationships/image" Target="../media/image130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wmf"/><Relationship Id="rId3" Type="http://schemas.openxmlformats.org/officeDocument/2006/relationships/image" Target="../media/image84.wmf"/><Relationship Id="rId7" Type="http://schemas.openxmlformats.org/officeDocument/2006/relationships/image" Target="../media/image135.wmf"/><Relationship Id="rId2" Type="http://schemas.openxmlformats.org/officeDocument/2006/relationships/image" Target="../media/image83.wmf"/><Relationship Id="rId1" Type="http://schemas.openxmlformats.org/officeDocument/2006/relationships/image" Target="../media/image131.wmf"/><Relationship Id="rId6" Type="http://schemas.openxmlformats.org/officeDocument/2006/relationships/image" Target="../media/image134.wmf"/><Relationship Id="rId5" Type="http://schemas.openxmlformats.org/officeDocument/2006/relationships/image" Target="../media/image133.wmf"/><Relationship Id="rId4" Type="http://schemas.openxmlformats.org/officeDocument/2006/relationships/image" Target="../media/image132.wmf"/><Relationship Id="rId9" Type="http://schemas.openxmlformats.org/officeDocument/2006/relationships/image" Target="../media/image137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6" Type="http://schemas.openxmlformats.org/officeDocument/2006/relationships/image" Target="../media/image143.wmf"/><Relationship Id="rId5" Type="http://schemas.openxmlformats.org/officeDocument/2006/relationships/image" Target="../media/image142.wmf"/><Relationship Id="rId4" Type="http://schemas.openxmlformats.org/officeDocument/2006/relationships/image" Target="../media/image141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wmf"/><Relationship Id="rId2" Type="http://schemas.openxmlformats.org/officeDocument/2006/relationships/image" Target="../media/image145.wmf"/><Relationship Id="rId1" Type="http://schemas.openxmlformats.org/officeDocument/2006/relationships/image" Target="../media/image144.wmf"/><Relationship Id="rId5" Type="http://schemas.openxmlformats.org/officeDocument/2006/relationships/image" Target="../media/image148.wmf"/><Relationship Id="rId4" Type="http://schemas.openxmlformats.org/officeDocument/2006/relationships/image" Target="../media/image147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5.wmf"/><Relationship Id="rId2" Type="http://schemas.openxmlformats.org/officeDocument/2006/relationships/image" Target="../media/image154.wmf"/><Relationship Id="rId1" Type="http://schemas.openxmlformats.org/officeDocument/2006/relationships/image" Target="../media/image153.wmf"/><Relationship Id="rId6" Type="http://schemas.openxmlformats.org/officeDocument/2006/relationships/image" Target="../media/image158.wmf"/><Relationship Id="rId5" Type="http://schemas.openxmlformats.org/officeDocument/2006/relationships/image" Target="../media/image157.wmf"/><Relationship Id="rId4" Type="http://schemas.openxmlformats.org/officeDocument/2006/relationships/image" Target="../media/image15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7" Type="http://schemas.openxmlformats.org/officeDocument/2006/relationships/image" Target="../media/image164.wmf"/><Relationship Id="rId2" Type="http://schemas.openxmlformats.org/officeDocument/2006/relationships/image" Target="../media/image160.wmf"/><Relationship Id="rId1" Type="http://schemas.openxmlformats.org/officeDocument/2006/relationships/image" Target="../media/image159.wmf"/><Relationship Id="rId6" Type="http://schemas.openxmlformats.org/officeDocument/2006/relationships/image" Target="../media/image163.wmf"/><Relationship Id="rId5" Type="http://schemas.openxmlformats.org/officeDocument/2006/relationships/image" Target="../media/image162.wmf"/><Relationship Id="rId4" Type="http://schemas.openxmlformats.org/officeDocument/2006/relationships/image" Target="../media/image161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6.wmf"/><Relationship Id="rId2" Type="http://schemas.openxmlformats.org/officeDocument/2006/relationships/image" Target="../media/image165.wmf"/><Relationship Id="rId1" Type="http://schemas.openxmlformats.org/officeDocument/2006/relationships/image" Target="../media/image93.wmf"/><Relationship Id="rId4" Type="http://schemas.openxmlformats.org/officeDocument/2006/relationships/image" Target="../media/image167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wmf"/><Relationship Id="rId1" Type="http://schemas.openxmlformats.org/officeDocument/2006/relationships/image" Target="../media/image16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10.wmf"/><Relationship Id="rId7" Type="http://schemas.openxmlformats.org/officeDocument/2006/relationships/image" Target="../media/image13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4.wmf"/><Relationship Id="rId9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3.wmf"/><Relationship Id="rId5" Type="http://schemas.openxmlformats.org/officeDocument/2006/relationships/image" Target="../media/image28.wmf"/><Relationship Id="rId10" Type="http://schemas.openxmlformats.org/officeDocument/2006/relationships/image" Target="../media/image22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5-12-30T02:59:09.69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126 12 0,'0'0'0,"-126"-12"0,126 12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6-01-06T02:56:42.30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0-1 0,'0'0'0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6-01-06T02:59:52.42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38 0 11094,'21'68'5676,"-18"-37"-516,-3-5-516,-7-13-5547,4 4-2838,-9-17-1161,-3-9-129,-10-16-903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6-01-06T03:00:30.16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 1 0,'0'0'0,"0"0"0,0 0 0,0 0 0,0 0 0,0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6-01-06T03:05:04.99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</inkml:trace>
  <inkml:trace contextRef="#ctx0" brushRef="#br0" timeOffset="94">12 145 0,'0'0'0,"0"0"0,0 0 0,0 0 0,0 0 0,0 0 0,0 0 0,0 0 0,0 0 0,0 0 0,0 0 0,0 0 0,0 0 0,0 0 0,0 0 0,0 0 0,0 0 0,0 0 0,0 0 0,0 0 0,0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6-01-06T03:50:54.57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  <inkml:context xml:id="ctx1">
      <inkml:inkSource xml:id="inkSrc3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1" timeString="2016-01-06T03:53:35.347"/>
    </inkml:context>
  </inkml:definitions>
  <inkml:trace contextRef="#ctx0" brushRef="#br0">5112 1105 0</inkml:trace>
  <inkml:trace contextRef="#ctx0" brushRef="#br0" timeOffset="46">5158 911 0,'0'0'0</inkml:trace>
  <inkml:trace contextRef="#ctx0" brushRef="#br0" timeOffset="343">3235 0 0</inkml:trace>
  <inkml:trace contextRef="#ctx1" brushRef="#br0">12 3351 7740,'-15'55'5547,"18"-5"-258,-3-50-258,0 0-3741,54-2-774,-54 2-129,53-2-1032,-53 2-2580,60-8-1290,-60 8-774,45-39-903,-25 1 259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6-01-08T01:35:18.75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2 1 0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5-12-30T03:02:53.49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 0,'0'0'0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5-12-30T03:44:13.31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2 0,'0'0'0,"0"0"0,0 0 0,0 0 0,0 0 0,0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6-01-08T01:24:19.42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1-3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5-12-30T03:10:58.98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 2 0,'0'0'0,"0"0"0,0 0 0,0 0 0,0 0 0,0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5-12-30T03:39:35.34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0-1 0,'0'0'0,"0"0"0,0 0 0,0 0 0,0 0 0,0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6-01-06T02:39:02.23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-2 1 0,'0'0'0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6-01-06T03:16:09.63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1-3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6-01-06T02:47:25.57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16130 0 0,'0'0'0,"0"0"0,0 0 0,0 0 0,0 0 0,0 0 0,0 0 0,0 0 0,0 0 0,0 0 0,0 0 0,0 0 0,0 0 0,0 0 0,0 0 0,0 0 0,0 0 0,0 0 0,0 0 0,0 0 0,0 0 0</inkml:trace>
  <inkml:trace contextRef="#ctx0" brushRef="#br0" timeOffset="-69222.73">0 13074 0,'0'0'0,"0"0"0,0 0 0,0 0 0,0 0 0,0 0 0</inkml:trace>
  <inkml:trace contextRef="#ctx0" brushRef="#br0" timeOffset="-31548.73">800 4977 0</inkml:trace>
  <inkml:trace contextRef="#ctx0" brushRef="#br0" timeOffset="-31486.73">846 4904 0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4F750FEB-B03E-442E-9382-1F60395A49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5018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804763" indent="-309524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238098" indent="-24762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733337" indent="-24762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228576" indent="-24762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fld id="{BB25A38E-FBC9-4B95-9813-664C2C0DECF3}" type="slidenum">
              <a:rPr lang="en-US" altLang="zh-TW" sz="1300">
                <a:latin typeface="Arial" panose="020B0604020202020204" pitchFamily="34" charset="0"/>
                <a:ea typeface="新細明體" panose="02020500000000000000" pitchFamily="18" charset="-120"/>
              </a:rPr>
              <a:pPr/>
              <a:t>444</a:t>
            </a:fld>
            <a:endParaRPr lang="en-US" altLang="zh-TW" sz="13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174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0B065-05B3-45CD-A8C5-F49C3E8053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31117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B8B9B-F9D1-41A2-A379-217EF8D67B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21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51CC9-0023-46BD-9275-A2316879DD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526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B8BC8-BB33-4AD0-91AB-FA4BA596C79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969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18FFC-7039-4745-85FA-0B293466DA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7689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6A2AC-0842-42FC-84A2-A69895F8CF6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334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5FA0-FCEB-4035-A3ED-EBE2B9948C6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807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243888" y="188913"/>
            <a:ext cx="730250" cy="476250"/>
          </a:xfrm>
        </p:spPr>
        <p:txBody>
          <a:bodyPr/>
          <a:lstStyle>
            <a:lvl1pPr>
              <a:defRPr>
                <a:solidFill>
                  <a:srgbClr val="3333FF"/>
                </a:solidFill>
              </a:defRPr>
            </a:lvl1pPr>
          </a:lstStyle>
          <a:p>
            <a:pPr>
              <a:defRPr/>
            </a:pPr>
            <a:fld id="{EAD52845-22CE-4994-8024-C5BD54987F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222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243888" y="188913"/>
            <a:ext cx="730250" cy="476250"/>
          </a:xfrm>
        </p:spPr>
        <p:txBody>
          <a:bodyPr/>
          <a:lstStyle>
            <a:lvl1pPr>
              <a:defRPr>
                <a:solidFill>
                  <a:srgbClr val="3333FF"/>
                </a:solidFill>
              </a:defRPr>
            </a:lvl1pPr>
          </a:lstStyle>
          <a:p>
            <a:pPr>
              <a:defRPr/>
            </a:pPr>
            <a:fld id="{B329FFCC-2265-47C7-B51D-9F2119F1F64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848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22C88-CA8D-4B80-AC26-2D1C5740FA9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3124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061DF-141F-4DE4-8D40-1A60EE8B0A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94276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A9354906-D89B-4E6B-8EFD-FB7B56EEC8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42" r:id="rId6"/>
    <p:sldLayoutId id="2147483943" r:id="rId7"/>
    <p:sldLayoutId id="2147483938" r:id="rId8"/>
    <p:sldLayoutId id="2147483939" r:id="rId9"/>
    <p:sldLayoutId id="2147483940" r:id="rId10"/>
    <p:sldLayoutId id="214748394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3.bin"/><Relationship Id="rId24" Type="http://schemas.openxmlformats.org/officeDocument/2006/relationships/image" Target="../media/image20.emf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23" Type="http://schemas.openxmlformats.org/officeDocument/2006/relationships/customXml" Target="../ink/ink4.xml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2.wmf"/><Relationship Id="rId22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10.e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1.wmf"/><Relationship Id="rId17" Type="http://schemas.openxmlformats.org/officeDocument/2006/relationships/customXml" Target="../ink/ink5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26.bin"/><Relationship Id="rId21" Type="http://schemas.openxmlformats.org/officeDocument/2006/relationships/oleObject" Target="../embeddings/oleObject35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30.bin"/><Relationship Id="rId24" Type="http://schemas.openxmlformats.org/officeDocument/2006/relationships/image" Target="../media/image33.wmf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23" Type="http://schemas.openxmlformats.org/officeDocument/2006/relationships/oleObject" Target="../embeddings/oleObject36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29.wmf"/><Relationship Id="rId22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41.wmf"/><Relationship Id="rId26" Type="http://schemas.openxmlformats.org/officeDocument/2006/relationships/image" Target="../media/image45.wmf"/><Relationship Id="rId3" Type="http://schemas.openxmlformats.org/officeDocument/2006/relationships/oleObject" Target="../embeddings/oleObject37.bin"/><Relationship Id="rId21" Type="http://schemas.openxmlformats.org/officeDocument/2006/relationships/oleObject" Target="../embeddings/oleObject46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44.bin"/><Relationship Id="rId25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0.wmf"/><Relationship Id="rId20" Type="http://schemas.openxmlformats.org/officeDocument/2006/relationships/image" Target="../media/image4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41.bin"/><Relationship Id="rId24" Type="http://schemas.openxmlformats.org/officeDocument/2006/relationships/image" Target="../media/image44.wmf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23" Type="http://schemas.openxmlformats.org/officeDocument/2006/relationships/oleObject" Target="../embeddings/oleObject47.bin"/><Relationship Id="rId28" Type="http://schemas.openxmlformats.org/officeDocument/2006/relationships/image" Target="../media/image10.emf"/><Relationship Id="rId10" Type="http://schemas.openxmlformats.org/officeDocument/2006/relationships/image" Target="../media/image37.wmf"/><Relationship Id="rId19" Type="http://schemas.openxmlformats.org/officeDocument/2006/relationships/oleObject" Target="../embeddings/oleObject45.bin"/><Relationship Id="rId4" Type="http://schemas.openxmlformats.org/officeDocument/2006/relationships/image" Target="../media/image34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39.wmf"/><Relationship Id="rId22" Type="http://schemas.openxmlformats.org/officeDocument/2006/relationships/image" Target="../media/image43.wmf"/><Relationship Id="rId27" Type="http://schemas.openxmlformats.org/officeDocument/2006/relationships/customXml" Target="../ink/ink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54.bin"/><Relationship Id="rId18" Type="http://schemas.openxmlformats.org/officeDocument/2006/relationships/image" Target="../media/image53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2.wmf"/><Relationship Id="rId20" Type="http://schemas.openxmlformats.org/officeDocument/2006/relationships/image" Target="../media/image54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55.bin"/><Relationship Id="rId10" Type="http://schemas.openxmlformats.org/officeDocument/2006/relationships/image" Target="../media/image49.wmf"/><Relationship Id="rId19" Type="http://schemas.openxmlformats.org/officeDocument/2006/relationships/oleObject" Target="../embeddings/oleObject57.bin"/><Relationship Id="rId4" Type="http://schemas.openxmlformats.org/officeDocument/2006/relationships/image" Target="../media/image46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5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5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6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image" Target="../media/image66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6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8.png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5" Type="http://schemas.openxmlformats.org/officeDocument/2006/relationships/hyperlink" Target="http://creativecommons.org/licenses/by-nc-sa/3.0/tw/legalcode" TargetMode="External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6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13" Type="http://schemas.openxmlformats.org/officeDocument/2006/relationships/image" Target="../media/image73.wmf"/><Relationship Id="rId3" Type="http://schemas.openxmlformats.org/officeDocument/2006/relationships/oleObject" Target="../embeddings/oleObject69.bin"/><Relationship Id="rId7" Type="http://schemas.openxmlformats.org/officeDocument/2006/relationships/image" Target="../media/image74.wmf"/><Relationship Id="rId12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0.wmf"/><Relationship Id="rId11" Type="http://schemas.openxmlformats.org/officeDocument/2006/relationships/image" Target="../media/image72.wmf"/><Relationship Id="rId5" Type="http://schemas.openxmlformats.org/officeDocument/2006/relationships/oleObject" Target="../embeddings/oleObject70.bin"/><Relationship Id="rId15" Type="http://schemas.openxmlformats.org/officeDocument/2006/relationships/image" Target="../media/image68.png"/><Relationship Id="rId10" Type="http://schemas.openxmlformats.org/officeDocument/2006/relationships/oleObject" Target="../embeddings/oleObject72.bin"/><Relationship Id="rId4" Type="http://schemas.openxmlformats.org/officeDocument/2006/relationships/image" Target="../media/image69.wmf"/><Relationship Id="rId9" Type="http://schemas.openxmlformats.org/officeDocument/2006/relationships/image" Target="../media/image71.wmf"/><Relationship Id="rId14" Type="http://schemas.openxmlformats.org/officeDocument/2006/relationships/hyperlink" Target="http://creativecommons.org/licenses/by-nc-sa/3.0/tw/legalcod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75.bin"/><Relationship Id="rId4" Type="http://schemas.openxmlformats.org/officeDocument/2006/relationships/image" Target="../media/image7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7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customXml" Target="../ink/ink7.xml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8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1.wmf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80.bin"/><Relationship Id="rId10" Type="http://schemas.openxmlformats.org/officeDocument/2006/relationships/image" Target="../media/image83.wmf"/><Relationship Id="rId4" Type="http://schemas.openxmlformats.org/officeDocument/2006/relationships/image" Target="../media/image80.wmf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85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13" Type="http://schemas.openxmlformats.org/officeDocument/2006/relationships/oleObject" Target="../embeddings/oleObject89.bin"/><Relationship Id="rId18" Type="http://schemas.openxmlformats.org/officeDocument/2006/relationships/oleObject" Target="../embeddings/oleObject91.bin"/><Relationship Id="rId3" Type="http://schemas.openxmlformats.org/officeDocument/2006/relationships/oleObject" Target="../embeddings/oleObject84.bin"/><Relationship Id="rId21" Type="http://schemas.openxmlformats.org/officeDocument/2006/relationships/image" Target="../media/image89.png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86.wmf"/><Relationship Id="rId17" Type="http://schemas.openxmlformats.org/officeDocument/2006/relationships/image" Target="../media/image8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0.bin"/><Relationship Id="rId20" Type="http://schemas.openxmlformats.org/officeDocument/2006/relationships/hyperlink" Target="http://creativecommons.org/licenses/by-nc-sa/3.0/tw/legalcode" TargetMode="Externa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1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5" Type="http://schemas.openxmlformats.org/officeDocument/2006/relationships/image" Target="../media/image88.png"/><Relationship Id="rId10" Type="http://schemas.openxmlformats.org/officeDocument/2006/relationships/image" Target="../media/image85.wmf"/><Relationship Id="rId19" Type="http://schemas.openxmlformats.org/officeDocument/2006/relationships/image" Target="../media/image84.wmf"/><Relationship Id="rId4" Type="http://schemas.openxmlformats.org/officeDocument/2006/relationships/image" Target="../media/image80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87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oleObject" Target="../embeddings/oleObject97.bin"/><Relationship Id="rId18" Type="http://schemas.openxmlformats.org/officeDocument/2006/relationships/image" Target="../media/image92.wmf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4.bin"/><Relationship Id="rId12" Type="http://schemas.openxmlformats.org/officeDocument/2006/relationships/image" Target="../media/image84.wmf"/><Relationship Id="rId17" Type="http://schemas.openxmlformats.org/officeDocument/2006/relationships/oleObject" Target="../embeddings/oleObject9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1.wmf"/><Relationship Id="rId20" Type="http://schemas.openxmlformats.org/officeDocument/2006/relationships/image" Target="../media/image89.e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81.wmf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3.bin"/><Relationship Id="rId15" Type="http://schemas.openxmlformats.org/officeDocument/2006/relationships/oleObject" Target="../embeddings/oleObject98.bin"/><Relationship Id="rId10" Type="http://schemas.openxmlformats.org/officeDocument/2006/relationships/image" Target="../media/image82.wmf"/><Relationship Id="rId19" Type="http://schemas.openxmlformats.org/officeDocument/2006/relationships/customXml" Target="../ink/ink8.xml"/><Relationship Id="rId4" Type="http://schemas.openxmlformats.org/officeDocument/2006/relationships/image" Target="../media/image80.wmf"/><Relationship Id="rId9" Type="http://schemas.openxmlformats.org/officeDocument/2006/relationships/oleObject" Target="../embeddings/oleObject95.bin"/><Relationship Id="rId14" Type="http://schemas.openxmlformats.org/officeDocument/2006/relationships/image" Target="../media/image90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13" Type="http://schemas.openxmlformats.org/officeDocument/2006/relationships/oleObject" Target="../embeddings/oleObject105.bin"/><Relationship Id="rId3" Type="http://schemas.openxmlformats.org/officeDocument/2006/relationships/oleObject" Target="../embeddings/oleObject100.bin"/><Relationship Id="rId7" Type="http://schemas.openxmlformats.org/officeDocument/2006/relationships/oleObject" Target="../embeddings/oleObject102.bin"/><Relationship Id="rId12" Type="http://schemas.openxmlformats.org/officeDocument/2006/relationships/image" Target="../media/image8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94.wmf"/><Relationship Id="rId11" Type="http://schemas.openxmlformats.org/officeDocument/2006/relationships/oleObject" Target="../embeddings/oleObject104.bin"/><Relationship Id="rId5" Type="http://schemas.openxmlformats.org/officeDocument/2006/relationships/oleObject" Target="../embeddings/oleObject101.bin"/><Relationship Id="rId15" Type="http://schemas.openxmlformats.org/officeDocument/2006/relationships/image" Target="../media/image93.emf"/><Relationship Id="rId10" Type="http://schemas.openxmlformats.org/officeDocument/2006/relationships/image" Target="../media/image81.wmf"/><Relationship Id="rId4" Type="http://schemas.openxmlformats.org/officeDocument/2006/relationships/image" Target="../media/image93.wmf"/><Relationship Id="rId9" Type="http://schemas.openxmlformats.org/officeDocument/2006/relationships/oleObject" Target="../embeddings/oleObject103.bin"/><Relationship Id="rId14" Type="http://schemas.openxmlformats.org/officeDocument/2006/relationships/customXml" Target="../ink/ink9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oleObject" Target="../embeddings/oleObject111.bin"/><Relationship Id="rId18" Type="http://schemas.openxmlformats.org/officeDocument/2006/relationships/image" Target="../media/image101.wmf"/><Relationship Id="rId3" Type="http://schemas.openxmlformats.org/officeDocument/2006/relationships/oleObject" Target="../embeddings/oleObject106.bin"/><Relationship Id="rId21" Type="http://schemas.openxmlformats.org/officeDocument/2006/relationships/oleObject" Target="../embeddings/oleObject115.bin"/><Relationship Id="rId7" Type="http://schemas.openxmlformats.org/officeDocument/2006/relationships/oleObject" Target="../embeddings/oleObject108.bin"/><Relationship Id="rId12" Type="http://schemas.openxmlformats.org/officeDocument/2006/relationships/image" Target="../media/image98.wmf"/><Relationship Id="rId17" Type="http://schemas.openxmlformats.org/officeDocument/2006/relationships/oleObject" Target="../embeddings/oleObject11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0.wmf"/><Relationship Id="rId20" Type="http://schemas.openxmlformats.org/officeDocument/2006/relationships/image" Target="../media/image102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95.wmf"/><Relationship Id="rId11" Type="http://schemas.openxmlformats.org/officeDocument/2006/relationships/oleObject" Target="../embeddings/oleObject110.bin"/><Relationship Id="rId24" Type="http://schemas.openxmlformats.org/officeDocument/2006/relationships/image" Target="../media/image85.emf"/><Relationship Id="rId5" Type="http://schemas.openxmlformats.org/officeDocument/2006/relationships/oleObject" Target="../embeddings/oleObject107.bin"/><Relationship Id="rId15" Type="http://schemas.openxmlformats.org/officeDocument/2006/relationships/oleObject" Target="../embeddings/oleObject112.bin"/><Relationship Id="rId23" Type="http://schemas.openxmlformats.org/officeDocument/2006/relationships/customXml" Target="../ink/ink10.xml"/><Relationship Id="rId10" Type="http://schemas.openxmlformats.org/officeDocument/2006/relationships/image" Target="../media/image97.wmf"/><Relationship Id="rId19" Type="http://schemas.openxmlformats.org/officeDocument/2006/relationships/oleObject" Target="../embeddings/oleObject114.bin"/><Relationship Id="rId4" Type="http://schemas.openxmlformats.org/officeDocument/2006/relationships/image" Target="../media/image94.wmf"/><Relationship Id="rId9" Type="http://schemas.openxmlformats.org/officeDocument/2006/relationships/oleObject" Target="../embeddings/oleObject109.bin"/><Relationship Id="rId14" Type="http://schemas.openxmlformats.org/officeDocument/2006/relationships/image" Target="../media/image99.wmf"/><Relationship Id="rId22" Type="http://schemas.openxmlformats.org/officeDocument/2006/relationships/image" Target="../media/image83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oleObject" Target="../embeddings/oleObject121.bin"/><Relationship Id="rId18" Type="http://schemas.openxmlformats.org/officeDocument/2006/relationships/oleObject" Target="../embeddings/oleObject124.bin"/><Relationship Id="rId3" Type="http://schemas.openxmlformats.org/officeDocument/2006/relationships/oleObject" Target="../embeddings/oleObject116.bin"/><Relationship Id="rId21" Type="http://schemas.openxmlformats.org/officeDocument/2006/relationships/image" Target="../media/image107.emf"/><Relationship Id="rId7" Type="http://schemas.openxmlformats.org/officeDocument/2006/relationships/oleObject" Target="../embeddings/oleObject118.bin"/><Relationship Id="rId12" Type="http://schemas.openxmlformats.org/officeDocument/2006/relationships/image" Target="../media/image107.wmf"/><Relationship Id="rId17" Type="http://schemas.openxmlformats.org/officeDocument/2006/relationships/image" Target="../media/image10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3.bin"/><Relationship Id="rId20" Type="http://schemas.openxmlformats.org/officeDocument/2006/relationships/customXml" Target="../ink/ink11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04.wmf"/><Relationship Id="rId11" Type="http://schemas.openxmlformats.org/officeDocument/2006/relationships/oleObject" Target="../embeddings/oleObject120.bin"/><Relationship Id="rId5" Type="http://schemas.openxmlformats.org/officeDocument/2006/relationships/oleObject" Target="../embeddings/oleObject117.bin"/><Relationship Id="rId15" Type="http://schemas.openxmlformats.org/officeDocument/2006/relationships/image" Target="../media/image108.wmf"/><Relationship Id="rId23" Type="http://schemas.openxmlformats.org/officeDocument/2006/relationships/image" Target="../media/image108.emf"/><Relationship Id="rId10" Type="http://schemas.openxmlformats.org/officeDocument/2006/relationships/image" Target="../media/image106.wmf"/><Relationship Id="rId19" Type="http://schemas.openxmlformats.org/officeDocument/2006/relationships/image" Target="../media/image83.wmf"/><Relationship Id="rId4" Type="http://schemas.openxmlformats.org/officeDocument/2006/relationships/image" Target="../media/image103.wmf"/><Relationship Id="rId9" Type="http://schemas.openxmlformats.org/officeDocument/2006/relationships/oleObject" Target="../embeddings/oleObject119.bin"/><Relationship Id="rId14" Type="http://schemas.openxmlformats.org/officeDocument/2006/relationships/oleObject" Target="../embeddings/oleObject122.bin"/><Relationship Id="rId22" Type="http://schemas.openxmlformats.org/officeDocument/2006/relationships/customXml" Target="../ink/ink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13" Type="http://schemas.openxmlformats.org/officeDocument/2006/relationships/oleObject" Target="../embeddings/oleObject130.bin"/><Relationship Id="rId18" Type="http://schemas.openxmlformats.org/officeDocument/2006/relationships/image" Target="../media/image116.wmf"/><Relationship Id="rId3" Type="http://schemas.openxmlformats.org/officeDocument/2006/relationships/oleObject" Target="../embeddings/oleObject125.bin"/><Relationship Id="rId7" Type="http://schemas.openxmlformats.org/officeDocument/2006/relationships/oleObject" Target="../embeddings/oleObject127.bin"/><Relationship Id="rId12" Type="http://schemas.openxmlformats.org/officeDocument/2006/relationships/image" Target="../media/image113.wmf"/><Relationship Id="rId17" Type="http://schemas.openxmlformats.org/officeDocument/2006/relationships/oleObject" Target="../embeddings/oleObject13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5.wmf"/><Relationship Id="rId20" Type="http://schemas.openxmlformats.org/officeDocument/2006/relationships/image" Target="../media/image117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10.wmf"/><Relationship Id="rId11" Type="http://schemas.openxmlformats.org/officeDocument/2006/relationships/oleObject" Target="../embeddings/oleObject129.bin"/><Relationship Id="rId5" Type="http://schemas.openxmlformats.org/officeDocument/2006/relationships/oleObject" Target="../embeddings/oleObject126.bin"/><Relationship Id="rId15" Type="http://schemas.openxmlformats.org/officeDocument/2006/relationships/oleObject" Target="../embeddings/oleObject131.bin"/><Relationship Id="rId10" Type="http://schemas.openxmlformats.org/officeDocument/2006/relationships/image" Target="../media/image112.wmf"/><Relationship Id="rId19" Type="http://schemas.openxmlformats.org/officeDocument/2006/relationships/oleObject" Target="../embeddings/oleObject133.bin"/><Relationship Id="rId4" Type="http://schemas.openxmlformats.org/officeDocument/2006/relationships/image" Target="../media/image109.wmf"/><Relationship Id="rId9" Type="http://schemas.openxmlformats.org/officeDocument/2006/relationships/oleObject" Target="../embeddings/oleObject128.bin"/><Relationship Id="rId14" Type="http://schemas.openxmlformats.org/officeDocument/2006/relationships/image" Target="../media/image114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13" Type="http://schemas.openxmlformats.org/officeDocument/2006/relationships/oleObject" Target="../embeddings/oleObject139.bin"/><Relationship Id="rId18" Type="http://schemas.openxmlformats.org/officeDocument/2006/relationships/image" Target="../media/image123.emf"/><Relationship Id="rId3" Type="http://schemas.openxmlformats.org/officeDocument/2006/relationships/oleObject" Target="../embeddings/oleObject134.bin"/><Relationship Id="rId7" Type="http://schemas.openxmlformats.org/officeDocument/2006/relationships/oleObject" Target="../embeddings/oleObject136.bin"/><Relationship Id="rId12" Type="http://schemas.openxmlformats.org/officeDocument/2006/relationships/image" Target="../media/image120.wmf"/><Relationship Id="rId17" Type="http://schemas.openxmlformats.org/officeDocument/2006/relationships/customXml" Target="../ink/ink13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2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14.wmf"/><Relationship Id="rId11" Type="http://schemas.openxmlformats.org/officeDocument/2006/relationships/oleObject" Target="../embeddings/oleObject138.bin"/><Relationship Id="rId5" Type="http://schemas.openxmlformats.org/officeDocument/2006/relationships/oleObject" Target="../embeddings/oleObject135.bin"/><Relationship Id="rId15" Type="http://schemas.openxmlformats.org/officeDocument/2006/relationships/oleObject" Target="../embeddings/oleObject140.bin"/><Relationship Id="rId10" Type="http://schemas.openxmlformats.org/officeDocument/2006/relationships/image" Target="../media/image95.wmf"/><Relationship Id="rId4" Type="http://schemas.openxmlformats.org/officeDocument/2006/relationships/image" Target="../media/image118.wmf"/><Relationship Id="rId9" Type="http://schemas.openxmlformats.org/officeDocument/2006/relationships/oleObject" Target="../embeddings/oleObject137.bin"/><Relationship Id="rId14" Type="http://schemas.openxmlformats.org/officeDocument/2006/relationships/image" Target="../media/image121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42.bin"/><Relationship Id="rId5" Type="http://schemas.openxmlformats.org/officeDocument/2006/relationships/image" Target="../media/image123.wmf"/><Relationship Id="rId4" Type="http://schemas.openxmlformats.org/officeDocument/2006/relationships/oleObject" Target="../embeddings/oleObject141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13" Type="http://schemas.openxmlformats.org/officeDocument/2006/relationships/oleObject" Target="../embeddings/oleObject148.bin"/><Relationship Id="rId3" Type="http://schemas.openxmlformats.org/officeDocument/2006/relationships/oleObject" Target="../embeddings/oleObject143.bin"/><Relationship Id="rId7" Type="http://schemas.openxmlformats.org/officeDocument/2006/relationships/oleObject" Target="../embeddings/oleObject145.bin"/><Relationship Id="rId12" Type="http://schemas.openxmlformats.org/officeDocument/2006/relationships/image" Target="../media/image12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4.wmf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26.wmf"/><Relationship Id="rId11" Type="http://schemas.openxmlformats.org/officeDocument/2006/relationships/oleObject" Target="../embeddings/oleObject147.bin"/><Relationship Id="rId5" Type="http://schemas.openxmlformats.org/officeDocument/2006/relationships/oleObject" Target="../embeddings/oleObject144.bin"/><Relationship Id="rId15" Type="http://schemas.openxmlformats.org/officeDocument/2006/relationships/oleObject" Target="../embeddings/oleObject142.bin"/><Relationship Id="rId10" Type="http://schemas.openxmlformats.org/officeDocument/2006/relationships/image" Target="../media/image128.wmf"/><Relationship Id="rId4" Type="http://schemas.openxmlformats.org/officeDocument/2006/relationships/image" Target="../media/image125.wmf"/><Relationship Id="rId9" Type="http://schemas.openxmlformats.org/officeDocument/2006/relationships/oleObject" Target="../embeddings/oleObject146.bin"/><Relationship Id="rId14" Type="http://schemas.openxmlformats.org/officeDocument/2006/relationships/image" Target="../media/image130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oleObject" Target="../embeddings/oleObject154.bin"/><Relationship Id="rId18" Type="http://schemas.openxmlformats.org/officeDocument/2006/relationships/image" Target="../media/image136.wmf"/><Relationship Id="rId3" Type="http://schemas.openxmlformats.org/officeDocument/2006/relationships/oleObject" Target="../embeddings/oleObject149.bin"/><Relationship Id="rId7" Type="http://schemas.openxmlformats.org/officeDocument/2006/relationships/oleObject" Target="../embeddings/oleObject151.bin"/><Relationship Id="rId12" Type="http://schemas.openxmlformats.org/officeDocument/2006/relationships/image" Target="../media/image133.wmf"/><Relationship Id="rId17" Type="http://schemas.openxmlformats.org/officeDocument/2006/relationships/oleObject" Target="../embeddings/oleObject15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5.wmf"/><Relationship Id="rId20" Type="http://schemas.openxmlformats.org/officeDocument/2006/relationships/image" Target="../media/image137.wmf"/><Relationship Id="rId1" Type="http://schemas.openxmlformats.org/officeDocument/2006/relationships/vmlDrawing" Target="../drawings/vmlDrawing26.vml"/><Relationship Id="rId6" Type="http://schemas.openxmlformats.org/officeDocument/2006/relationships/image" Target="../media/image83.wmf"/><Relationship Id="rId11" Type="http://schemas.openxmlformats.org/officeDocument/2006/relationships/oleObject" Target="../embeddings/oleObject153.bin"/><Relationship Id="rId5" Type="http://schemas.openxmlformats.org/officeDocument/2006/relationships/oleObject" Target="../embeddings/oleObject150.bin"/><Relationship Id="rId15" Type="http://schemas.openxmlformats.org/officeDocument/2006/relationships/oleObject" Target="../embeddings/oleObject155.bin"/><Relationship Id="rId10" Type="http://schemas.openxmlformats.org/officeDocument/2006/relationships/image" Target="../media/image132.wmf"/><Relationship Id="rId19" Type="http://schemas.openxmlformats.org/officeDocument/2006/relationships/oleObject" Target="../embeddings/oleObject157.bin"/><Relationship Id="rId4" Type="http://schemas.openxmlformats.org/officeDocument/2006/relationships/image" Target="../media/image131.wmf"/><Relationship Id="rId9" Type="http://schemas.openxmlformats.org/officeDocument/2006/relationships/oleObject" Target="../embeddings/oleObject152.bin"/><Relationship Id="rId14" Type="http://schemas.openxmlformats.org/officeDocument/2006/relationships/image" Target="../media/image134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wmf"/><Relationship Id="rId13" Type="http://schemas.openxmlformats.org/officeDocument/2006/relationships/oleObject" Target="../embeddings/oleObject163.bin"/><Relationship Id="rId3" Type="http://schemas.openxmlformats.org/officeDocument/2006/relationships/oleObject" Target="../embeddings/oleObject158.bin"/><Relationship Id="rId7" Type="http://schemas.openxmlformats.org/officeDocument/2006/relationships/oleObject" Target="../embeddings/oleObject160.bin"/><Relationship Id="rId12" Type="http://schemas.openxmlformats.org/officeDocument/2006/relationships/image" Target="../media/image14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1.emf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39.wmf"/><Relationship Id="rId11" Type="http://schemas.openxmlformats.org/officeDocument/2006/relationships/oleObject" Target="../embeddings/oleObject162.bin"/><Relationship Id="rId5" Type="http://schemas.openxmlformats.org/officeDocument/2006/relationships/oleObject" Target="../embeddings/oleObject159.bin"/><Relationship Id="rId15" Type="http://schemas.openxmlformats.org/officeDocument/2006/relationships/customXml" Target="../ink/ink14.xml"/><Relationship Id="rId10" Type="http://schemas.openxmlformats.org/officeDocument/2006/relationships/image" Target="../media/image141.wmf"/><Relationship Id="rId4" Type="http://schemas.openxmlformats.org/officeDocument/2006/relationships/image" Target="../media/image138.wmf"/><Relationship Id="rId9" Type="http://schemas.openxmlformats.org/officeDocument/2006/relationships/oleObject" Target="../embeddings/oleObject161.bin"/><Relationship Id="rId14" Type="http://schemas.openxmlformats.org/officeDocument/2006/relationships/image" Target="../media/image143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wmf"/><Relationship Id="rId3" Type="http://schemas.openxmlformats.org/officeDocument/2006/relationships/oleObject" Target="../embeddings/oleObject164.bin"/><Relationship Id="rId7" Type="http://schemas.openxmlformats.org/officeDocument/2006/relationships/oleObject" Target="../embeddings/oleObject166.bin"/><Relationship Id="rId12" Type="http://schemas.openxmlformats.org/officeDocument/2006/relationships/image" Target="../media/image14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45.wmf"/><Relationship Id="rId11" Type="http://schemas.openxmlformats.org/officeDocument/2006/relationships/oleObject" Target="../embeddings/oleObject168.bin"/><Relationship Id="rId5" Type="http://schemas.openxmlformats.org/officeDocument/2006/relationships/oleObject" Target="../embeddings/oleObject165.bin"/><Relationship Id="rId10" Type="http://schemas.openxmlformats.org/officeDocument/2006/relationships/image" Target="../media/image147.wmf"/><Relationship Id="rId4" Type="http://schemas.openxmlformats.org/officeDocument/2006/relationships/image" Target="../media/image144.wmf"/><Relationship Id="rId9" Type="http://schemas.openxmlformats.org/officeDocument/2006/relationships/oleObject" Target="../embeddings/oleObject167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2.png"/><Relationship Id="rId5" Type="http://schemas.openxmlformats.org/officeDocument/2006/relationships/hyperlink" Target="http://creativecommons.org/licenses/by-nc-sa/3.0/tw/legalcode" TargetMode="External"/><Relationship Id="rId4" Type="http://schemas.openxmlformats.org/officeDocument/2006/relationships/image" Target="../media/image151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5.wmf"/><Relationship Id="rId13" Type="http://schemas.openxmlformats.org/officeDocument/2006/relationships/image" Target="../media/image157.wmf"/><Relationship Id="rId3" Type="http://schemas.openxmlformats.org/officeDocument/2006/relationships/oleObject" Target="../embeddings/oleObject169.bin"/><Relationship Id="rId7" Type="http://schemas.openxmlformats.org/officeDocument/2006/relationships/oleObject" Target="../embeddings/oleObject171.bin"/><Relationship Id="rId12" Type="http://schemas.openxmlformats.org/officeDocument/2006/relationships/oleObject" Target="../embeddings/oleObject1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54.wmf"/><Relationship Id="rId11" Type="http://schemas.openxmlformats.org/officeDocument/2006/relationships/image" Target="../media/image156.wmf"/><Relationship Id="rId5" Type="http://schemas.openxmlformats.org/officeDocument/2006/relationships/oleObject" Target="../embeddings/oleObject170.bin"/><Relationship Id="rId15" Type="http://schemas.openxmlformats.org/officeDocument/2006/relationships/image" Target="../media/image158.wmf"/><Relationship Id="rId10" Type="http://schemas.openxmlformats.org/officeDocument/2006/relationships/oleObject" Target="../embeddings/oleObject173.bin"/><Relationship Id="rId4" Type="http://schemas.openxmlformats.org/officeDocument/2006/relationships/image" Target="../media/image153.wmf"/><Relationship Id="rId9" Type="http://schemas.openxmlformats.org/officeDocument/2006/relationships/oleObject" Target="../embeddings/oleObject172.bin"/><Relationship Id="rId14" Type="http://schemas.openxmlformats.org/officeDocument/2006/relationships/oleObject" Target="../embeddings/oleObject175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13" Type="http://schemas.openxmlformats.org/officeDocument/2006/relationships/oleObject" Target="../embeddings/oleObject181.bin"/><Relationship Id="rId18" Type="http://schemas.openxmlformats.org/officeDocument/2006/relationships/image" Target="../media/image89.emf"/><Relationship Id="rId3" Type="http://schemas.openxmlformats.org/officeDocument/2006/relationships/oleObject" Target="../embeddings/oleObject176.bin"/><Relationship Id="rId7" Type="http://schemas.openxmlformats.org/officeDocument/2006/relationships/oleObject" Target="../embeddings/oleObject178.bin"/><Relationship Id="rId12" Type="http://schemas.openxmlformats.org/officeDocument/2006/relationships/image" Target="../media/image162.wmf"/><Relationship Id="rId17" Type="http://schemas.openxmlformats.org/officeDocument/2006/relationships/customXml" Target="../ink/ink15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4.wmf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60.wmf"/><Relationship Id="rId11" Type="http://schemas.openxmlformats.org/officeDocument/2006/relationships/oleObject" Target="../embeddings/oleObject180.bin"/><Relationship Id="rId5" Type="http://schemas.openxmlformats.org/officeDocument/2006/relationships/oleObject" Target="../embeddings/oleObject177.bin"/><Relationship Id="rId15" Type="http://schemas.openxmlformats.org/officeDocument/2006/relationships/oleObject" Target="../embeddings/oleObject182.bin"/><Relationship Id="rId10" Type="http://schemas.openxmlformats.org/officeDocument/2006/relationships/image" Target="../media/image161.wmf"/><Relationship Id="rId4" Type="http://schemas.openxmlformats.org/officeDocument/2006/relationships/image" Target="../media/image159.wmf"/><Relationship Id="rId9" Type="http://schemas.openxmlformats.org/officeDocument/2006/relationships/oleObject" Target="../embeddings/oleObject179.bin"/><Relationship Id="rId14" Type="http://schemas.openxmlformats.org/officeDocument/2006/relationships/image" Target="../media/image163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6.wmf"/><Relationship Id="rId3" Type="http://schemas.openxmlformats.org/officeDocument/2006/relationships/oleObject" Target="../embeddings/oleObject183.bin"/><Relationship Id="rId7" Type="http://schemas.openxmlformats.org/officeDocument/2006/relationships/oleObject" Target="../embeddings/oleObject1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65.wmf"/><Relationship Id="rId5" Type="http://schemas.openxmlformats.org/officeDocument/2006/relationships/oleObject" Target="../embeddings/oleObject184.bin"/><Relationship Id="rId10" Type="http://schemas.openxmlformats.org/officeDocument/2006/relationships/image" Target="../media/image167.wmf"/><Relationship Id="rId4" Type="http://schemas.openxmlformats.org/officeDocument/2006/relationships/image" Target="../media/image93.wmf"/><Relationship Id="rId9" Type="http://schemas.openxmlformats.org/officeDocument/2006/relationships/oleObject" Target="../embeddings/oleObject186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112.wmf"/><Relationship Id="rId5" Type="http://schemas.openxmlformats.org/officeDocument/2006/relationships/oleObject" Target="../embeddings/oleObject188.bin"/><Relationship Id="rId4" Type="http://schemas.openxmlformats.org/officeDocument/2006/relationships/image" Target="../media/image168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customXml" Target="../ink/ink1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9D930A-525E-47C1-981F-3E053750C861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413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611188" y="476250"/>
            <a:ext cx="748982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zh-TW" b="1" dirty="0">
                <a:solidFill>
                  <a:srgbClr val="3333FF"/>
                </a:solidFill>
                <a:latin typeface="Times New Roman" panose="02020603050405020304" pitchFamily="18" charset="0"/>
              </a:rPr>
              <a:t>Chapter 12  Boundary-Value Problem in</a:t>
            </a:r>
          </a:p>
          <a:p>
            <a:pPr algn="just" eaLnBrk="1" hangingPunct="1">
              <a:spcBef>
                <a:spcPct val="25000"/>
              </a:spcBef>
              <a:buFontTx/>
              <a:buNone/>
            </a:pPr>
            <a:r>
              <a:rPr lang="en-US" altLang="zh-TW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                   Rectangular Coordinates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395288" y="1844675"/>
            <a:ext cx="8208962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Role of Chapter 12: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  Discuss the </a:t>
            </a:r>
            <a:r>
              <a:rPr lang="en-US" altLang="zh-TW" sz="220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boundary-value problem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for the case of </a:t>
            </a:r>
            <a:r>
              <a:rPr lang="en-US" altLang="zh-TW" sz="2200" b="1" u="sng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two independent</a:t>
            </a:r>
            <a:br>
              <a:rPr lang="en-US" altLang="zh-TW" sz="2200" b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200" b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</a:t>
            </a:r>
            <a:r>
              <a:rPr lang="en-US" altLang="zh-TW" sz="2200" b="1" u="sng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variables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. 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323850" y="4221163"/>
            <a:ext cx="856932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Use the methods of 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zh-TW" sz="2200" u="sng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separation of variables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457200" indent="-457200"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zh-TW" sz="2200" u="sng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the</a:t>
            </a:r>
            <a:r>
              <a:rPr lang="en-US" altLang="zh-TW" sz="2200" u="sng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u="sng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Laplace / Fourier transform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611188" y="3141663"/>
            <a:ext cx="14398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-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座標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5131" name="Text Box 7"/>
          <p:cNvSpPr txBox="1">
            <a:spLocks noChangeArrowheads="1"/>
          </p:cNvSpPr>
          <p:nvPr/>
        </p:nvSpPr>
        <p:spPr bwMode="auto">
          <a:xfrm>
            <a:off x="2555875" y="3068638"/>
            <a:ext cx="5688013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圓座標的問題在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Chapter 13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當中有討論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但不在這學期的上課範圍之中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256C1BD1-C48D-402F-9488-FEB1B3EBE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0630" y="4730919"/>
            <a:ext cx="16557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Chapter 12</a:t>
            </a:r>
          </a:p>
        </p:txBody>
      </p:sp>
      <p:sp>
        <p:nvSpPr>
          <p:cNvPr id="16" name="Text Box 11">
            <a:extLst>
              <a:ext uri="{FF2B5EF4-FFF2-40B4-BE49-F238E27FC236}">
                <a16:creationId xmlns:a16="http://schemas.microsoft.com/office/drawing/2014/main" id="{22C5F1AF-96F1-4090-8771-6DF6C6803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032" y="5250826"/>
            <a:ext cx="16557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Chapter 14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04C5D9C3-191C-4D49-B612-2D7543AE1346}"/>
              </a:ext>
            </a:extLst>
          </p:cNvPr>
          <p:cNvSpPr/>
          <p:nvPr/>
        </p:nvSpPr>
        <p:spPr>
          <a:xfrm>
            <a:off x="4788024" y="5663858"/>
            <a:ext cx="31951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(</a:t>
            </a:r>
            <a:r>
              <a:rPr lang="zh-TW" altLang="en-US" dirty="0"/>
              <a:t>不在這學期的上課範圍</a:t>
            </a:r>
            <a:r>
              <a:rPr lang="en-US" altLang="zh-TW" dirty="0"/>
              <a:t>)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7D40E9-F292-4436-8DB1-C4252D3B60EB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422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468313" y="1484313"/>
            <a:ext cx="8207375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zh-TW" sz="22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(Step 7)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用</a:t>
            </a:r>
            <a:r>
              <a:rPr lang="zh-TW" altLang="en-US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非零的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boundary (initial) conditions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將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coefficients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求出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　　　   註： 這一步經常會用到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Fourier series, Fourier cosine series 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或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Fourier sine series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900113" y="4868863"/>
            <a:ext cx="60483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BVP (IVP) </a:t>
            </a:r>
            <a:r>
              <a:rPr lang="zh-TW" altLang="en-US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簡單                  先算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     </a:t>
            </a:r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3563938" y="5516563"/>
            <a:ext cx="1079500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900113" y="5300663"/>
            <a:ext cx="6696075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BVP (IVP) </a:t>
            </a:r>
            <a:r>
              <a:rPr lang="zh-TW" altLang="en-US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簡單                  先算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沒有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BVP (IVP)                          </a:t>
            </a:r>
            <a:r>
              <a:rPr lang="zh-TW" altLang="en-US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先算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或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皆可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3563938" y="5084763"/>
            <a:ext cx="1079500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>
            <a:off x="3060700" y="6021388"/>
            <a:ext cx="1584325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468313" y="4437063"/>
            <a:ext cx="13684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Rules:</a:t>
            </a:r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468313" y="333375"/>
            <a:ext cx="80645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30000"/>
              </a:spcBef>
              <a:buFontTx/>
              <a:buNone/>
            </a:pPr>
            <a:r>
              <a:rPr lang="en-US" altLang="zh-TW" sz="22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(Step 6)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u="sng">
                <a:latin typeface="Times New Roman" panose="02020603050405020304" pitchFamily="18" charset="0"/>
                <a:ea typeface="標楷體" panose="03000509000000000000" pitchFamily="65" charset="-120"/>
              </a:rPr>
              <a:t>將所有可能的解全部加起來</a:t>
            </a: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539750" y="3213100"/>
            <a:ext cx="76327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※ </a:t>
            </a:r>
            <a:r>
              <a:rPr lang="zh-TW" altLang="en-US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若沒有 </a:t>
            </a: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boundary (initial) conditions</a:t>
            </a:r>
            <a:r>
              <a:rPr lang="zh-TW" altLang="en-US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，</a:t>
            </a: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Steps 6, 7 </a:t>
            </a:r>
            <a:r>
              <a:rPr lang="zh-TW" altLang="en-US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可以省略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218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00488" y="3544888"/>
              <a:ext cx="1587" cy="1587"/>
            </p14:xfrm>
          </p:contentPart>
        </mc:Choice>
        <mc:Fallback xmlns="">
          <p:pic>
            <p:nvPicPr>
              <p:cNvPr id="9218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89379" y="3533779"/>
                <a:ext cx="23805" cy="2380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83DEAA-7040-4719-A845-292424803E87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423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1689100" y="404813"/>
          <a:ext cx="27178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8" name="Equation" r:id="rId3" imgW="2730500" imgH="749300" progId="Equation.DSMT4">
                  <p:embed/>
                </p:oleObj>
              </mc:Choice>
              <mc:Fallback>
                <p:oleObj name="Equation" r:id="rId3" imgW="2730500" imgH="749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404813"/>
                        <a:ext cx="27178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654175" y="1268413"/>
          <a:ext cx="12271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9" name="Equation" r:id="rId5" imgW="1231366" imgH="368140" progId="Equation.DSMT4">
                  <p:embed/>
                </p:oleObj>
              </mc:Choice>
              <mc:Fallback>
                <p:oleObj name="Equation" r:id="rId5" imgW="1231366" imgH="3681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175" y="1268413"/>
                        <a:ext cx="12271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3813175" y="1196975"/>
          <a:ext cx="12652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0" name="Equation" r:id="rId7" imgW="1270000" imgH="368300" progId="Equation.DSMT4">
                  <p:embed/>
                </p:oleObj>
              </mc:Choice>
              <mc:Fallback>
                <p:oleObj name="Equation" r:id="rId7" imgW="1270000" imgH="368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3175" y="1196975"/>
                        <a:ext cx="12652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1692275" y="1773238"/>
          <a:ext cx="16573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1" name="Equation" r:id="rId9" imgW="1663700" imgH="368300" progId="Equation.DSMT4">
                  <p:embed/>
                </p:oleObj>
              </mc:Choice>
              <mc:Fallback>
                <p:oleObj name="Equation" r:id="rId9" imgW="1663700" imgH="368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773238"/>
                        <a:ext cx="16573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3851275" y="1557338"/>
          <a:ext cx="15303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2" name="Equation" r:id="rId11" imgW="1536700" imgH="749300" progId="Equation.DSMT4">
                  <p:embed/>
                </p:oleObj>
              </mc:Choice>
              <mc:Fallback>
                <p:oleObj name="Equation" r:id="rId11" imgW="1536700" imgH="7493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1557338"/>
                        <a:ext cx="153035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1700213" y="3043238"/>
          <a:ext cx="231457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3" name="Equation" r:id="rId13" imgW="2324100" imgH="749300" progId="Equation.DSMT4">
                  <p:embed/>
                </p:oleObj>
              </mc:Choice>
              <mc:Fallback>
                <p:oleObj name="Equation" r:id="rId13" imgW="2324100" imgH="749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213" y="3043238"/>
                        <a:ext cx="2314575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10"/>
          <p:cNvGraphicFramePr>
            <a:graphicFrameLocks noChangeAspect="1"/>
          </p:cNvGraphicFramePr>
          <p:nvPr/>
        </p:nvGraphicFramePr>
        <p:xfrm>
          <a:off x="1647825" y="4003675"/>
          <a:ext cx="16446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4" name="Equation" r:id="rId15" imgW="1651000" imgH="368300" progId="Equation.DSMT4">
                  <p:embed/>
                </p:oleObj>
              </mc:Choice>
              <mc:Fallback>
                <p:oleObj name="Equation" r:id="rId15" imgW="1651000" imgH="3683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4003675"/>
                        <a:ext cx="16446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1"/>
          <p:cNvGraphicFramePr>
            <a:graphicFrameLocks noChangeAspect="1"/>
          </p:cNvGraphicFramePr>
          <p:nvPr/>
        </p:nvGraphicFramePr>
        <p:xfrm>
          <a:off x="3959225" y="4003675"/>
          <a:ext cx="12636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5" name="Equation" r:id="rId17" imgW="1270000" imgH="368300" progId="Equation.DSMT4">
                  <p:embed/>
                </p:oleObj>
              </mc:Choice>
              <mc:Fallback>
                <p:oleObj name="Equation" r:id="rId17" imgW="1270000" imgH="3683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9225" y="4003675"/>
                        <a:ext cx="12636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2"/>
          <p:cNvGraphicFramePr>
            <a:graphicFrameLocks noChangeAspect="1"/>
          </p:cNvGraphicFramePr>
          <p:nvPr/>
        </p:nvGraphicFramePr>
        <p:xfrm>
          <a:off x="1619250" y="4508500"/>
          <a:ext cx="1909763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6" name="Equation" r:id="rId19" imgW="1917700" imgH="749300" progId="Equation.DSMT4">
                  <p:embed/>
                </p:oleObj>
              </mc:Choice>
              <mc:Fallback>
                <p:oleObj name="Equation" r:id="rId19" imgW="1917700" imgH="7493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508500"/>
                        <a:ext cx="1909763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4"/>
          <p:cNvGraphicFramePr>
            <a:graphicFrameLocks noChangeAspect="1"/>
          </p:cNvGraphicFramePr>
          <p:nvPr/>
        </p:nvGraphicFramePr>
        <p:xfrm>
          <a:off x="4140200" y="4508500"/>
          <a:ext cx="1973263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7" name="Equation" r:id="rId21" imgW="1981200" imgH="749300" progId="Equation.DSMT4">
                  <p:embed/>
                </p:oleObj>
              </mc:Choice>
              <mc:Fallback>
                <p:oleObj name="Equation" r:id="rId21" imgW="1981200" imgH="7493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4508500"/>
                        <a:ext cx="1973263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3" name="Text Box 15"/>
          <p:cNvSpPr txBox="1">
            <a:spLocks noChangeArrowheads="1"/>
          </p:cNvSpPr>
          <p:nvPr/>
        </p:nvSpPr>
        <p:spPr bwMode="auto">
          <a:xfrm>
            <a:off x="6011863" y="1341438"/>
            <a:ext cx="18002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此時先算 </a:t>
            </a:r>
            <a:r>
              <a:rPr lang="en-US" altLang="zh-TW" sz="220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15374" name="Text Box 16"/>
          <p:cNvSpPr txBox="1">
            <a:spLocks noChangeArrowheads="1"/>
          </p:cNvSpPr>
          <p:nvPr/>
        </p:nvSpPr>
        <p:spPr bwMode="auto">
          <a:xfrm>
            <a:off x="6588125" y="3787775"/>
            <a:ext cx="193955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此時先算 </a:t>
            </a:r>
            <a:r>
              <a:rPr lang="en-US" altLang="zh-TW" sz="220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15375" name="Rectangle 17"/>
          <p:cNvSpPr>
            <a:spLocks noChangeArrowheads="1"/>
          </p:cNvSpPr>
          <p:nvPr/>
        </p:nvSpPr>
        <p:spPr bwMode="auto">
          <a:xfrm>
            <a:off x="1331913" y="260350"/>
            <a:ext cx="4248150" cy="2232025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5376" name="Rectangle 18"/>
          <p:cNvSpPr>
            <a:spLocks noChangeArrowheads="1"/>
          </p:cNvSpPr>
          <p:nvPr/>
        </p:nvSpPr>
        <p:spPr bwMode="auto">
          <a:xfrm>
            <a:off x="1331913" y="2924175"/>
            <a:ext cx="5111750" cy="252095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0259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461375" y="5489575"/>
              <a:ext cx="1588" cy="1588"/>
            </p14:xfrm>
          </p:contentPart>
        </mc:Choice>
        <mc:Fallback xmlns="">
          <p:pic>
            <p:nvPicPr>
              <p:cNvPr id="10259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450259" y="5478459"/>
                <a:ext cx="23820" cy="238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0564A3-7D10-4B6A-A43D-FFF9C1670DE3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424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6553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Example 2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(text page 462)</a:t>
            </a:r>
          </a:p>
        </p:txBody>
      </p:sp>
      <p:graphicFrame>
        <p:nvGraphicFramePr>
          <p:cNvPr id="1843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986523"/>
              </p:ext>
            </p:extLst>
          </p:nvPr>
        </p:nvGraphicFramePr>
        <p:xfrm>
          <a:off x="2130425" y="836613"/>
          <a:ext cx="120173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31" name="Equation" r:id="rId3" imgW="1206360" imgH="660240" progId="Equation.DSMT4">
                  <p:embed/>
                </p:oleObj>
              </mc:Choice>
              <mc:Fallback>
                <p:oleObj name="Equation" r:id="rId3" imgW="1206360" imgH="660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425" y="836613"/>
                        <a:ext cx="1201738" cy="660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468313" y="1700213"/>
            <a:ext cx="53292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Step 1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假設解為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en-US" altLang="zh-TW" sz="220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468313" y="2420938"/>
            <a:ext cx="53292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Step 2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將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　代入</a:t>
            </a:r>
            <a:endParaRPr lang="zh-TW" altLang="en-US" sz="220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1843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019480"/>
              </p:ext>
            </p:extLst>
          </p:nvPr>
        </p:nvGraphicFramePr>
        <p:xfrm>
          <a:off x="4710113" y="2322513"/>
          <a:ext cx="120173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32" name="Equation" r:id="rId5" imgW="1206360" imgH="660240" progId="Equation.DSMT4">
                  <p:embed/>
                </p:oleObj>
              </mc:Choice>
              <mc:Fallback>
                <p:oleObj name="Equation" r:id="rId5" imgW="1206360" imgH="6602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113" y="2322513"/>
                        <a:ext cx="1201737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9"/>
          <p:cNvGraphicFramePr>
            <a:graphicFrameLocks noChangeAspect="1"/>
          </p:cNvGraphicFramePr>
          <p:nvPr/>
        </p:nvGraphicFramePr>
        <p:xfrm>
          <a:off x="1403350" y="3140075"/>
          <a:ext cx="31686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33" name="Equation" r:id="rId7" imgW="3086100" imgH="368300" progId="Equation.DSMT4">
                  <p:embed/>
                </p:oleObj>
              </mc:Choice>
              <mc:Fallback>
                <p:oleObj name="Equation" r:id="rId7" imgW="3086100" imgH="3683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140075"/>
                        <a:ext cx="31686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10"/>
          <p:cNvGraphicFramePr>
            <a:graphicFrameLocks noChangeAspect="1"/>
          </p:cNvGraphicFramePr>
          <p:nvPr/>
        </p:nvGraphicFramePr>
        <p:xfrm>
          <a:off x="1403350" y="3644900"/>
          <a:ext cx="182562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34" name="Equation" r:id="rId9" imgW="1778000" imgH="749300" progId="Equation.DSMT4">
                  <p:embed/>
                </p:oleObj>
              </mc:Choice>
              <mc:Fallback>
                <p:oleObj name="Equation" r:id="rId9" imgW="1778000" imgH="7493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644900"/>
                        <a:ext cx="1825625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Object 11"/>
          <p:cNvGraphicFramePr>
            <a:graphicFrameLocks noChangeAspect="1"/>
          </p:cNvGraphicFramePr>
          <p:nvPr/>
        </p:nvGraphicFramePr>
        <p:xfrm>
          <a:off x="1835150" y="4508500"/>
          <a:ext cx="24384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35" name="Equation" r:id="rId11" imgW="2374900" imgH="749300" progId="Equation.DSMT4">
                  <p:embed/>
                </p:oleObj>
              </mc:Choice>
              <mc:Fallback>
                <p:oleObj name="Equation" r:id="rId11" imgW="2374900" imgH="7493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508500"/>
                        <a:ext cx="24384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Text Box 12"/>
          <p:cNvSpPr txBox="1">
            <a:spLocks noChangeArrowheads="1"/>
          </p:cNvSpPr>
          <p:nvPr/>
        </p:nvSpPr>
        <p:spPr bwMode="auto">
          <a:xfrm>
            <a:off x="1331913" y="4581525"/>
            <a:ext cx="6477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令</a:t>
            </a:r>
          </a:p>
        </p:txBody>
      </p:sp>
      <p:sp>
        <p:nvSpPr>
          <p:cNvPr id="18444" name="Rectangle 13"/>
          <p:cNvSpPr>
            <a:spLocks noChangeArrowheads="1"/>
          </p:cNvSpPr>
          <p:nvPr/>
        </p:nvSpPr>
        <p:spPr bwMode="auto">
          <a:xfrm>
            <a:off x="5219700" y="3860800"/>
            <a:ext cx="28908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u="sng">
                <a:solidFill>
                  <a:srgbClr val="6633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real separation constant</a:t>
            </a:r>
            <a:r>
              <a:rPr lang="en-US" altLang="zh-TW" sz="2200">
                <a:solidFill>
                  <a:srgbClr val="6633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8445" name="Line 14"/>
          <p:cNvSpPr>
            <a:spLocks noChangeShapeType="1"/>
          </p:cNvSpPr>
          <p:nvPr/>
        </p:nvSpPr>
        <p:spPr bwMode="auto">
          <a:xfrm flipH="1">
            <a:off x="4427538" y="4221163"/>
            <a:ext cx="720725" cy="503237"/>
          </a:xfrm>
          <a:prstGeom prst="line">
            <a:avLst/>
          </a:prstGeom>
          <a:noFill/>
          <a:ln w="9525">
            <a:solidFill>
              <a:srgbClr val="66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graphicFrame>
        <p:nvGraphicFramePr>
          <p:cNvPr id="18446" name="Object 15"/>
          <p:cNvGraphicFramePr>
            <a:graphicFrameLocks noChangeAspect="1"/>
          </p:cNvGraphicFramePr>
          <p:nvPr/>
        </p:nvGraphicFramePr>
        <p:xfrm>
          <a:off x="1403350" y="5661025"/>
          <a:ext cx="24241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36" name="Equation" r:id="rId13" imgW="2362200" imgH="368300" progId="Equation.DSMT4">
                  <p:embed/>
                </p:oleObj>
              </mc:Choice>
              <mc:Fallback>
                <p:oleObj name="Equation" r:id="rId13" imgW="2362200" imgH="3683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661025"/>
                        <a:ext cx="242411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7" name="Object 16"/>
          <p:cNvGraphicFramePr>
            <a:graphicFrameLocks noChangeAspect="1"/>
          </p:cNvGraphicFramePr>
          <p:nvPr/>
        </p:nvGraphicFramePr>
        <p:xfrm>
          <a:off x="4337050" y="5661025"/>
          <a:ext cx="21367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37" name="Equation" r:id="rId15" imgW="2082800" imgH="368300" progId="Equation.DSMT4">
                  <p:embed/>
                </p:oleObj>
              </mc:Choice>
              <mc:Fallback>
                <p:oleObj name="Equation" r:id="rId15" imgW="2082800" imgH="3683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7050" y="5661025"/>
                        <a:ext cx="21367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矩形 15"/>
          <p:cNvSpPr>
            <a:spLocks noChangeArrowheads="1"/>
          </p:cNvSpPr>
          <p:nvPr/>
        </p:nvSpPr>
        <p:spPr bwMode="auto">
          <a:xfrm>
            <a:off x="4859338" y="1700213"/>
            <a:ext cx="15033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解法關鍵</a:t>
            </a: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8449" name="矩形 17"/>
          <p:cNvSpPr>
            <a:spLocks noChangeArrowheads="1"/>
          </p:cNvSpPr>
          <p:nvPr/>
        </p:nvSpPr>
        <p:spPr bwMode="auto">
          <a:xfrm>
            <a:off x="4716463" y="4652963"/>
            <a:ext cx="1501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解法關鍵</a:t>
            </a: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1279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978025" y="2390775"/>
              <a:ext cx="1588" cy="1588"/>
            </p14:xfrm>
          </p:contentPart>
        </mc:Choice>
        <mc:Fallback xmlns="">
          <p:pic>
            <p:nvPicPr>
              <p:cNvPr id="11279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966909" y="2379659"/>
                <a:ext cx="23820" cy="238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D4DD64-9771-4BF2-92F9-8CB03320BA8A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425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395288" y="1557338"/>
            <a:ext cx="53292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Step 3-1</a:t>
            </a:r>
          </a:p>
        </p:txBody>
      </p:sp>
      <p:graphicFrame>
        <p:nvGraphicFramePr>
          <p:cNvPr id="19460" name="Object 6"/>
          <p:cNvGraphicFramePr>
            <a:graphicFrameLocks noChangeAspect="1"/>
          </p:cNvGraphicFramePr>
          <p:nvPr/>
        </p:nvGraphicFramePr>
        <p:xfrm>
          <a:off x="1692275" y="1628775"/>
          <a:ext cx="12001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16" name="Equation" r:id="rId3" imgW="1168400" imgH="368300" progId="Equation.DSMT4">
                  <p:embed/>
                </p:oleObj>
              </mc:Choice>
              <mc:Fallback>
                <p:oleObj name="Equation" r:id="rId3" imgW="1168400" imgH="368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628775"/>
                        <a:ext cx="12001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2339975" y="2132013"/>
            <a:ext cx="25923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auxiliary function </a:t>
            </a:r>
          </a:p>
        </p:txBody>
      </p:sp>
      <p:graphicFrame>
        <p:nvGraphicFramePr>
          <p:cNvPr id="19462" name="Object 8"/>
          <p:cNvGraphicFramePr>
            <a:graphicFrameLocks noChangeAspect="1"/>
          </p:cNvGraphicFramePr>
          <p:nvPr/>
        </p:nvGraphicFramePr>
        <p:xfrm>
          <a:off x="4857750" y="2132013"/>
          <a:ext cx="7953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17" name="Equation" r:id="rId5" imgW="774364" imgH="317362" progId="Equation.DSMT4">
                  <p:embed/>
                </p:oleObj>
              </mc:Choice>
              <mc:Fallback>
                <p:oleObj name="Equation" r:id="rId5" imgW="774364" imgH="31736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2132013"/>
                        <a:ext cx="795338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323850" y="908050"/>
            <a:ext cx="4248150" cy="436563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1">
                <a:solidFill>
                  <a:srgbClr val="FF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Case 1 for Steps 3, 4, 5</a:t>
            </a:r>
          </a:p>
        </p:txBody>
      </p:sp>
      <p:graphicFrame>
        <p:nvGraphicFramePr>
          <p:cNvPr id="19464" name="Object 10"/>
          <p:cNvGraphicFramePr>
            <a:graphicFrameLocks noChangeAspect="1"/>
          </p:cNvGraphicFramePr>
          <p:nvPr/>
        </p:nvGraphicFramePr>
        <p:xfrm>
          <a:off x="3563938" y="981075"/>
          <a:ext cx="6381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18" name="Equation" r:id="rId7" imgW="622030" imgH="266584" progId="Equation.DSMT4">
                  <p:embed/>
                </p:oleObj>
              </mc:Choice>
              <mc:Fallback>
                <p:oleObj name="Equation" r:id="rId7" imgW="622030" imgH="266584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981075"/>
                        <a:ext cx="638175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Text Box 11"/>
          <p:cNvSpPr txBox="1">
            <a:spLocks noChangeArrowheads="1"/>
          </p:cNvSpPr>
          <p:nvPr/>
        </p:nvSpPr>
        <p:spPr bwMode="auto">
          <a:xfrm>
            <a:off x="6659563" y="2060575"/>
            <a:ext cx="15843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roots : 0, 0 </a:t>
            </a:r>
          </a:p>
        </p:txBody>
      </p:sp>
      <p:graphicFrame>
        <p:nvGraphicFramePr>
          <p:cNvPr id="19466" name="Object 12"/>
          <p:cNvGraphicFramePr>
            <a:graphicFrameLocks noChangeAspect="1"/>
          </p:cNvGraphicFramePr>
          <p:nvPr/>
        </p:nvGraphicFramePr>
        <p:xfrm>
          <a:off x="1692275" y="2708275"/>
          <a:ext cx="17986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19" name="Equation" r:id="rId9" imgW="1752600" imgH="368300" progId="Equation.DSMT4">
                  <p:embed/>
                </p:oleObj>
              </mc:Choice>
              <mc:Fallback>
                <p:oleObj name="Equation" r:id="rId9" imgW="1752600" imgH="3683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708275"/>
                        <a:ext cx="17986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7" name="Rectangle 13"/>
          <p:cNvSpPr>
            <a:spLocks noChangeArrowheads="1"/>
          </p:cNvSpPr>
          <p:nvPr/>
        </p:nvSpPr>
        <p:spPr bwMode="auto">
          <a:xfrm>
            <a:off x="395288" y="3213100"/>
            <a:ext cx="12969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Step 4-1</a:t>
            </a:r>
          </a:p>
        </p:txBody>
      </p:sp>
      <p:graphicFrame>
        <p:nvGraphicFramePr>
          <p:cNvPr id="19468" name="Object 15"/>
          <p:cNvGraphicFramePr>
            <a:graphicFrameLocks noChangeAspect="1"/>
          </p:cNvGraphicFramePr>
          <p:nvPr/>
        </p:nvGraphicFramePr>
        <p:xfrm>
          <a:off x="1692275" y="3286125"/>
          <a:ext cx="112236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20" name="Equation" r:id="rId11" imgW="1091726" imgH="368140" progId="Equation.DSMT4">
                  <p:embed/>
                </p:oleObj>
              </mc:Choice>
              <mc:Fallback>
                <p:oleObj name="Equation" r:id="rId11" imgW="1091726" imgH="3681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286125"/>
                        <a:ext cx="112236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9" name="Object 16"/>
          <p:cNvGraphicFramePr>
            <a:graphicFrameLocks noChangeAspect="1"/>
          </p:cNvGraphicFramePr>
          <p:nvPr/>
        </p:nvGraphicFramePr>
        <p:xfrm>
          <a:off x="3708400" y="3286125"/>
          <a:ext cx="112236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21" name="Equation" r:id="rId13" imgW="1091726" imgH="368140" progId="Equation.DSMT4">
                  <p:embed/>
                </p:oleObj>
              </mc:Choice>
              <mc:Fallback>
                <p:oleObj name="Equation" r:id="rId13" imgW="1091726" imgH="3681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3286125"/>
                        <a:ext cx="112236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0" name="Object 17"/>
          <p:cNvGraphicFramePr>
            <a:graphicFrameLocks noChangeAspect="1"/>
          </p:cNvGraphicFramePr>
          <p:nvPr/>
        </p:nvGraphicFramePr>
        <p:xfrm>
          <a:off x="1692275" y="3860800"/>
          <a:ext cx="5181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22" name="Equation" r:id="rId15" imgW="5041900" imgH="368300" progId="Equation.DSMT4">
                  <p:embed/>
                </p:oleObj>
              </mc:Choice>
              <mc:Fallback>
                <p:oleObj name="Equation" r:id="rId15" imgW="5041900" imgH="3683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860800"/>
                        <a:ext cx="5181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1" name="Object 18"/>
          <p:cNvGraphicFramePr>
            <a:graphicFrameLocks noChangeAspect="1"/>
          </p:cNvGraphicFramePr>
          <p:nvPr/>
        </p:nvGraphicFramePr>
        <p:xfrm>
          <a:off x="4427538" y="4437063"/>
          <a:ext cx="939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23" name="Equation" r:id="rId17" imgW="939392" imgH="342751" progId="Equation.DSMT4">
                  <p:embed/>
                </p:oleObj>
              </mc:Choice>
              <mc:Fallback>
                <p:oleObj name="Equation" r:id="rId17" imgW="939392" imgH="342751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4437063"/>
                        <a:ext cx="9398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2" name="Object 19"/>
          <p:cNvGraphicFramePr>
            <a:graphicFrameLocks noChangeAspect="1"/>
          </p:cNvGraphicFramePr>
          <p:nvPr/>
        </p:nvGraphicFramePr>
        <p:xfrm>
          <a:off x="6011863" y="4437063"/>
          <a:ext cx="977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24" name="Equation" r:id="rId19" imgW="977476" imgH="342751" progId="Equation.DSMT4">
                  <p:embed/>
                </p:oleObj>
              </mc:Choice>
              <mc:Fallback>
                <p:oleObj name="Equation" r:id="rId19" imgW="977476" imgH="342751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4437063"/>
                        <a:ext cx="977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3" name="Rectangle 20"/>
          <p:cNvSpPr>
            <a:spLocks noChangeArrowheads="1"/>
          </p:cNvSpPr>
          <p:nvPr/>
        </p:nvSpPr>
        <p:spPr bwMode="auto">
          <a:xfrm>
            <a:off x="395288" y="3789363"/>
            <a:ext cx="12239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Step 5-1</a:t>
            </a:r>
          </a:p>
        </p:txBody>
      </p:sp>
      <p:graphicFrame>
        <p:nvGraphicFramePr>
          <p:cNvPr id="19474" name="Object 21"/>
          <p:cNvGraphicFramePr>
            <a:graphicFrameLocks noChangeAspect="1"/>
          </p:cNvGraphicFramePr>
          <p:nvPr/>
        </p:nvGraphicFramePr>
        <p:xfrm>
          <a:off x="827088" y="333375"/>
          <a:ext cx="24241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25" name="Equation" r:id="rId21" imgW="2362200" imgH="368300" progId="Equation.DSMT4">
                  <p:embed/>
                </p:oleObj>
              </mc:Choice>
              <mc:Fallback>
                <p:oleObj name="Equation" r:id="rId21" imgW="2362200" imgH="3683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33375"/>
                        <a:ext cx="2424112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5" name="Object 22"/>
          <p:cNvGraphicFramePr>
            <a:graphicFrameLocks noChangeAspect="1"/>
          </p:cNvGraphicFramePr>
          <p:nvPr/>
        </p:nvGraphicFramePr>
        <p:xfrm>
          <a:off x="3760788" y="333375"/>
          <a:ext cx="21367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26" name="Equation" r:id="rId23" imgW="2082800" imgH="368300" progId="Equation.DSMT4">
                  <p:embed/>
                </p:oleObj>
              </mc:Choice>
              <mc:Fallback>
                <p:oleObj name="Equation" r:id="rId23" imgW="2082800" imgH="3683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0788" y="333375"/>
                        <a:ext cx="21367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D327D0-5462-42B1-9911-5C372609FB9A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426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323850" y="404813"/>
            <a:ext cx="4176713" cy="436562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1">
                <a:solidFill>
                  <a:srgbClr val="FF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Case 2 for Steps 3, 4, 5 </a:t>
            </a:r>
          </a:p>
        </p:txBody>
      </p:sp>
      <p:graphicFrame>
        <p:nvGraphicFramePr>
          <p:cNvPr id="20484" name="Object 5"/>
          <p:cNvGraphicFramePr>
            <a:graphicFrameLocks noChangeAspect="1"/>
          </p:cNvGraphicFramePr>
          <p:nvPr/>
        </p:nvGraphicFramePr>
        <p:xfrm>
          <a:off x="3348038" y="476250"/>
          <a:ext cx="6254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3" name="Equation" r:id="rId3" imgW="609336" imgH="266584" progId="Equation.DSMT4">
                  <p:embed/>
                </p:oleObj>
              </mc:Choice>
              <mc:Fallback>
                <p:oleObj name="Equation" r:id="rId3" imgW="609336" imgH="266584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476250"/>
                        <a:ext cx="625475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1331913" y="908050"/>
            <a:ext cx="46799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為了方便起見，令 </a:t>
            </a:r>
          </a:p>
        </p:txBody>
      </p:sp>
      <p:graphicFrame>
        <p:nvGraphicFramePr>
          <p:cNvPr id="20486" name="Object 7"/>
          <p:cNvGraphicFramePr>
            <a:graphicFrameLocks noChangeAspect="1"/>
          </p:cNvGraphicFramePr>
          <p:nvPr/>
        </p:nvGraphicFramePr>
        <p:xfrm>
          <a:off x="3924300" y="981075"/>
          <a:ext cx="950913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4" name="Equation" r:id="rId5" imgW="926698" imgH="317362" progId="Equation.DSMT4">
                  <p:embed/>
                </p:oleObj>
              </mc:Choice>
              <mc:Fallback>
                <p:oleObj name="Equation" r:id="rId5" imgW="926698" imgH="31736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981075"/>
                        <a:ext cx="950913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8"/>
          <p:cNvGraphicFramePr>
            <a:graphicFrameLocks noChangeAspect="1"/>
          </p:cNvGraphicFramePr>
          <p:nvPr/>
        </p:nvGraphicFramePr>
        <p:xfrm>
          <a:off x="1403350" y="1484313"/>
          <a:ext cx="25415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5" name="Equation" r:id="rId7" imgW="2476500" imgH="393700" progId="Equation.DSMT4">
                  <p:embed/>
                </p:oleObj>
              </mc:Choice>
              <mc:Fallback>
                <p:oleObj name="Equation" r:id="rId7" imgW="2476500" imgH="393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484313"/>
                        <a:ext cx="254158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9"/>
          <p:cNvGraphicFramePr>
            <a:graphicFrameLocks noChangeAspect="1"/>
          </p:cNvGraphicFramePr>
          <p:nvPr/>
        </p:nvGraphicFramePr>
        <p:xfrm>
          <a:off x="1547813" y="2133600"/>
          <a:ext cx="26844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6" name="Equation" r:id="rId9" imgW="2616200" imgH="393700" progId="Equation.DSMT4">
                  <p:embed/>
                </p:oleObj>
              </mc:Choice>
              <mc:Fallback>
                <p:oleObj name="Equation" r:id="rId9" imgW="2616200" imgH="393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133600"/>
                        <a:ext cx="268446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Text Box 11"/>
          <p:cNvSpPr txBox="1">
            <a:spLocks noChangeArrowheads="1"/>
          </p:cNvSpPr>
          <p:nvPr/>
        </p:nvSpPr>
        <p:spPr bwMode="auto">
          <a:xfrm>
            <a:off x="1042988" y="2565400"/>
            <a:ext cx="22320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通常將解改寫成</a:t>
            </a:r>
          </a:p>
        </p:txBody>
      </p:sp>
      <p:graphicFrame>
        <p:nvGraphicFramePr>
          <p:cNvPr id="20490" name="Object 12"/>
          <p:cNvGraphicFramePr>
            <a:graphicFrameLocks noChangeAspect="1"/>
          </p:cNvGraphicFramePr>
          <p:nvPr/>
        </p:nvGraphicFramePr>
        <p:xfrm>
          <a:off x="3276600" y="2636838"/>
          <a:ext cx="41052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7" name="Equation" r:id="rId11" imgW="4000500" imgH="368300" progId="Equation.DSMT4">
                  <p:embed/>
                </p:oleObj>
              </mc:Choice>
              <mc:Fallback>
                <p:oleObj name="Equation" r:id="rId11" imgW="4000500" imgH="3683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636838"/>
                        <a:ext cx="41052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3"/>
          <p:cNvGraphicFramePr>
            <a:graphicFrameLocks noChangeAspect="1"/>
          </p:cNvGraphicFramePr>
          <p:nvPr/>
        </p:nvGraphicFramePr>
        <p:xfrm>
          <a:off x="1619250" y="3213100"/>
          <a:ext cx="129063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8" name="Equation" r:id="rId13" imgW="1257300" imgH="749300" progId="Equation.DSMT4">
                  <p:embed/>
                </p:oleObj>
              </mc:Choice>
              <mc:Fallback>
                <p:oleObj name="Equation" r:id="rId13" imgW="1257300" imgH="7493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213100"/>
                        <a:ext cx="1290638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2" name="Text Box 14"/>
          <p:cNvSpPr txBox="1">
            <a:spLocks noChangeArrowheads="1"/>
          </p:cNvSpPr>
          <p:nvPr/>
        </p:nvSpPr>
        <p:spPr bwMode="auto">
          <a:xfrm>
            <a:off x="4211638" y="1412875"/>
            <a:ext cx="46085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roots of the auxiliary function: 2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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2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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20493" name="Rectangle 15"/>
          <p:cNvSpPr>
            <a:spLocks noChangeArrowheads="1"/>
          </p:cNvSpPr>
          <p:nvPr/>
        </p:nvSpPr>
        <p:spPr bwMode="auto">
          <a:xfrm>
            <a:off x="323850" y="3213100"/>
            <a:ext cx="11239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Step 4-2</a:t>
            </a:r>
          </a:p>
        </p:txBody>
      </p:sp>
      <p:graphicFrame>
        <p:nvGraphicFramePr>
          <p:cNvPr id="20494" name="Object 16"/>
          <p:cNvGraphicFramePr>
            <a:graphicFrameLocks noChangeAspect="1"/>
          </p:cNvGraphicFramePr>
          <p:nvPr/>
        </p:nvGraphicFramePr>
        <p:xfrm>
          <a:off x="3419475" y="3357563"/>
          <a:ext cx="22542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9" name="Equation" r:id="rId15" imgW="2197100" imgH="393700" progId="Equation.DSMT4">
                  <p:embed/>
                </p:oleObj>
              </mc:Choice>
              <mc:Fallback>
                <p:oleObj name="Equation" r:id="rId15" imgW="2197100" imgH="3937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3357563"/>
                        <a:ext cx="22542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5" name="Object 17"/>
          <p:cNvGraphicFramePr>
            <a:graphicFrameLocks noChangeAspect="1"/>
          </p:cNvGraphicFramePr>
          <p:nvPr/>
        </p:nvGraphicFramePr>
        <p:xfrm>
          <a:off x="1619250" y="4221163"/>
          <a:ext cx="22542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0" name="Equation" r:id="rId17" imgW="2197100" imgH="393700" progId="Equation.DSMT4">
                  <p:embed/>
                </p:oleObj>
              </mc:Choice>
              <mc:Fallback>
                <p:oleObj name="Equation" r:id="rId17" imgW="2197100" imgH="3937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221163"/>
                        <a:ext cx="22542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6" name="Object 18"/>
          <p:cNvGraphicFramePr>
            <a:graphicFrameLocks noChangeAspect="1"/>
          </p:cNvGraphicFramePr>
          <p:nvPr/>
        </p:nvGraphicFramePr>
        <p:xfrm>
          <a:off x="4356100" y="4149725"/>
          <a:ext cx="15636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1" name="Equation" r:id="rId19" imgW="1524000" imgH="444500" progId="Equation.DSMT4">
                  <p:embed/>
                </p:oleObj>
              </mc:Choice>
              <mc:Fallback>
                <p:oleObj name="Equation" r:id="rId19" imgW="1524000" imgH="4445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4149725"/>
                        <a:ext cx="156368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7" name="Object 19"/>
          <p:cNvGraphicFramePr>
            <a:graphicFrameLocks noChangeAspect="1"/>
          </p:cNvGraphicFramePr>
          <p:nvPr/>
        </p:nvGraphicFramePr>
        <p:xfrm>
          <a:off x="1547813" y="4797425"/>
          <a:ext cx="68135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2" name="Equation" r:id="rId21" imgW="6629400" imgH="444500" progId="Equation.DSMT4">
                  <p:embed/>
                </p:oleObj>
              </mc:Choice>
              <mc:Fallback>
                <p:oleObj name="Equation" r:id="rId21" imgW="6629400" imgH="4445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797425"/>
                        <a:ext cx="68135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8" name="Rectangle 20"/>
          <p:cNvSpPr>
            <a:spLocks noChangeArrowheads="1"/>
          </p:cNvSpPr>
          <p:nvPr/>
        </p:nvSpPr>
        <p:spPr bwMode="auto">
          <a:xfrm>
            <a:off x="323850" y="4797425"/>
            <a:ext cx="11239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Step 5-2</a:t>
            </a:r>
          </a:p>
        </p:txBody>
      </p:sp>
      <p:graphicFrame>
        <p:nvGraphicFramePr>
          <p:cNvPr id="20499" name="Object 21"/>
          <p:cNvGraphicFramePr>
            <a:graphicFrameLocks noChangeAspect="1"/>
          </p:cNvGraphicFramePr>
          <p:nvPr/>
        </p:nvGraphicFramePr>
        <p:xfrm>
          <a:off x="4140200" y="5445125"/>
          <a:ext cx="1016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" name="Equation" r:id="rId23" imgW="1016000" imgH="342900" progId="Equation.DSMT4">
                  <p:embed/>
                </p:oleObj>
              </mc:Choice>
              <mc:Fallback>
                <p:oleObj name="Equation" r:id="rId23" imgW="1016000" imgH="3429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5445125"/>
                        <a:ext cx="10160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0" name="Object 22"/>
          <p:cNvGraphicFramePr>
            <a:graphicFrameLocks noChangeAspect="1"/>
          </p:cNvGraphicFramePr>
          <p:nvPr/>
        </p:nvGraphicFramePr>
        <p:xfrm>
          <a:off x="6378575" y="5445125"/>
          <a:ext cx="1003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4" name="Equation" r:id="rId25" imgW="1002865" imgH="342751" progId="Equation.DSMT4">
                  <p:embed/>
                </p:oleObj>
              </mc:Choice>
              <mc:Fallback>
                <p:oleObj name="Equation" r:id="rId25" imgW="1002865" imgH="342751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8575" y="5445125"/>
                        <a:ext cx="10033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1" name="Rectangle 23"/>
          <p:cNvSpPr>
            <a:spLocks noChangeArrowheads="1"/>
          </p:cNvSpPr>
          <p:nvPr/>
        </p:nvSpPr>
        <p:spPr bwMode="auto">
          <a:xfrm>
            <a:off x="323850" y="1484313"/>
            <a:ext cx="12239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Step 3-2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3335" name="Ink 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27750" y="6192838"/>
              <a:ext cx="1588" cy="1587"/>
            </p14:xfrm>
          </p:contentPart>
        </mc:Choice>
        <mc:Fallback xmlns="">
          <p:pic>
            <p:nvPicPr>
              <p:cNvPr id="13335" name="Ink 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116634" y="6181729"/>
                <a:ext cx="23820" cy="2380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6CC637-6F30-4795-BE46-6A8E8C3286AB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427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323850" y="333375"/>
            <a:ext cx="3240088" cy="436563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1">
                <a:solidFill>
                  <a:srgbClr val="FF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Case 3 for Step 3 </a:t>
            </a:r>
          </a:p>
        </p:txBody>
      </p:sp>
      <p:graphicFrame>
        <p:nvGraphicFramePr>
          <p:cNvPr id="21508" name="Object 5"/>
          <p:cNvGraphicFramePr>
            <a:graphicFrameLocks noChangeAspect="1"/>
          </p:cNvGraphicFramePr>
          <p:nvPr/>
        </p:nvGraphicFramePr>
        <p:xfrm>
          <a:off x="2555875" y="404813"/>
          <a:ext cx="639763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9" name="Equation" r:id="rId3" imgW="622030" imgH="266584" progId="Equation.DSMT4">
                  <p:embed/>
                </p:oleObj>
              </mc:Choice>
              <mc:Fallback>
                <p:oleObj name="Equation" r:id="rId3" imgW="622030" imgH="266584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404813"/>
                        <a:ext cx="639763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1258888" y="836613"/>
            <a:ext cx="34575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為了方便起見，令 </a:t>
            </a:r>
          </a:p>
        </p:txBody>
      </p:sp>
      <p:graphicFrame>
        <p:nvGraphicFramePr>
          <p:cNvPr id="21510" name="Object 7"/>
          <p:cNvGraphicFramePr>
            <a:graphicFrameLocks noChangeAspect="1"/>
          </p:cNvGraphicFramePr>
          <p:nvPr/>
        </p:nvGraphicFramePr>
        <p:xfrm>
          <a:off x="3779838" y="908050"/>
          <a:ext cx="7826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0" name="Equation" r:id="rId5" imgW="761669" imgH="317362" progId="Equation.DSMT4">
                  <p:embed/>
                </p:oleObj>
              </mc:Choice>
              <mc:Fallback>
                <p:oleObj name="Equation" r:id="rId5" imgW="761669" imgH="31736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908050"/>
                        <a:ext cx="782637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8"/>
          <p:cNvGraphicFramePr>
            <a:graphicFrameLocks noChangeAspect="1"/>
          </p:cNvGraphicFramePr>
          <p:nvPr/>
        </p:nvGraphicFramePr>
        <p:xfrm>
          <a:off x="1330325" y="1412875"/>
          <a:ext cx="25415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1" name="Equation" r:id="rId7" imgW="2476500" imgH="393700" progId="Equation.DSMT4">
                  <p:embed/>
                </p:oleObj>
              </mc:Choice>
              <mc:Fallback>
                <p:oleObj name="Equation" r:id="rId7" imgW="2476500" imgH="393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1412875"/>
                        <a:ext cx="254158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3924300" y="1341438"/>
            <a:ext cx="4826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roots of the auxiliary function: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j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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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j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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  <p:graphicFrame>
        <p:nvGraphicFramePr>
          <p:cNvPr id="21513" name="Object 11"/>
          <p:cNvGraphicFramePr>
            <a:graphicFrameLocks noChangeAspect="1"/>
          </p:cNvGraphicFramePr>
          <p:nvPr/>
        </p:nvGraphicFramePr>
        <p:xfrm>
          <a:off x="1330325" y="1989138"/>
          <a:ext cx="38195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2" name="Equation" r:id="rId9" imgW="3721100" imgH="368300" progId="Equation.DSMT4">
                  <p:embed/>
                </p:oleObj>
              </mc:Choice>
              <mc:Fallback>
                <p:oleObj name="Equation" r:id="rId9" imgW="3721100" imgH="3683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1989138"/>
                        <a:ext cx="381952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Object 13"/>
          <p:cNvGraphicFramePr>
            <a:graphicFrameLocks noChangeAspect="1"/>
          </p:cNvGraphicFramePr>
          <p:nvPr/>
        </p:nvGraphicFramePr>
        <p:xfrm>
          <a:off x="1474788" y="2492375"/>
          <a:ext cx="14605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3" name="Equation" r:id="rId11" imgW="1422400" imgH="749300" progId="Equation.DSMT4">
                  <p:embed/>
                </p:oleObj>
              </mc:Choice>
              <mc:Fallback>
                <p:oleObj name="Equation" r:id="rId11" imgW="1422400" imgH="7493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2492375"/>
                        <a:ext cx="14605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5" name="Rectangle 14"/>
          <p:cNvSpPr>
            <a:spLocks noChangeArrowheads="1"/>
          </p:cNvSpPr>
          <p:nvPr/>
        </p:nvSpPr>
        <p:spPr bwMode="auto">
          <a:xfrm>
            <a:off x="250825" y="2565400"/>
            <a:ext cx="11239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Step 4-3</a:t>
            </a:r>
          </a:p>
        </p:txBody>
      </p:sp>
      <p:graphicFrame>
        <p:nvGraphicFramePr>
          <p:cNvPr id="21516" name="Object 15"/>
          <p:cNvGraphicFramePr>
            <a:graphicFrameLocks noChangeAspect="1"/>
          </p:cNvGraphicFramePr>
          <p:nvPr/>
        </p:nvGraphicFramePr>
        <p:xfrm>
          <a:off x="3268663" y="2636838"/>
          <a:ext cx="22669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4" name="Equation" r:id="rId13" imgW="2209800" imgH="393700" progId="Equation.DSMT4">
                  <p:embed/>
                </p:oleObj>
              </mc:Choice>
              <mc:Fallback>
                <p:oleObj name="Equation" r:id="rId13" imgW="2209800" imgH="3937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8663" y="2636838"/>
                        <a:ext cx="22669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Object 16"/>
          <p:cNvGraphicFramePr>
            <a:graphicFrameLocks noChangeAspect="1"/>
          </p:cNvGraphicFramePr>
          <p:nvPr/>
        </p:nvGraphicFramePr>
        <p:xfrm>
          <a:off x="6248400" y="2636838"/>
          <a:ext cx="16668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5" name="Equation" r:id="rId15" imgW="1624895" imgH="444307" progId="Equation.DSMT4">
                  <p:embed/>
                </p:oleObj>
              </mc:Choice>
              <mc:Fallback>
                <p:oleObj name="Equation" r:id="rId15" imgW="1624895" imgH="444307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636838"/>
                        <a:ext cx="166687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8" name="Rectangle 17"/>
          <p:cNvSpPr>
            <a:spLocks noChangeArrowheads="1"/>
          </p:cNvSpPr>
          <p:nvPr/>
        </p:nvSpPr>
        <p:spPr bwMode="auto">
          <a:xfrm>
            <a:off x="250825" y="3357563"/>
            <a:ext cx="12969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Step 5-3</a:t>
            </a:r>
          </a:p>
        </p:txBody>
      </p:sp>
      <p:graphicFrame>
        <p:nvGraphicFramePr>
          <p:cNvPr id="21519" name="Object 18"/>
          <p:cNvGraphicFramePr>
            <a:graphicFrameLocks noChangeAspect="1"/>
          </p:cNvGraphicFramePr>
          <p:nvPr/>
        </p:nvGraphicFramePr>
        <p:xfrm>
          <a:off x="1547813" y="3357563"/>
          <a:ext cx="51689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6" name="Equation" r:id="rId17" imgW="5029200" imgH="444500" progId="Equation.DSMT4">
                  <p:embed/>
                </p:oleObj>
              </mc:Choice>
              <mc:Fallback>
                <p:oleObj name="Equation" r:id="rId17" imgW="5029200" imgH="4445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357563"/>
                        <a:ext cx="51689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0" name="Text Box 19"/>
          <p:cNvSpPr txBox="1">
            <a:spLocks noChangeArrowheads="1"/>
          </p:cNvSpPr>
          <p:nvPr/>
        </p:nvSpPr>
        <p:spPr bwMode="auto">
          <a:xfrm>
            <a:off x="1403350" y="3860800"/>
            <a:ext cx="7416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若要處理 </a:t>
            </a:r>
            <a:r>
              <a:rPr lang="en-US" altLang="zh-TW" sz="220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boundary conditions</a:t>
            </a:r>
            <a:r>
              <a:rPr lang="zh-TW" altLang="en-US" sz="220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，或著想得到 </a:t>
            </a:r>
            <a:r>
              <a:rPr lang="en-US" altLang="zh-TW" sz="220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general solution</a:t>
            </a:r>
            <a:r>
              <a:rPr lang="zh-TW" altLang="en-US" sz="220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，</a:t>
            </a:r>
            <a:br>
              <a:rPr lang="en-US" altLang="zh-TW" sz="220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sz="2200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要將所有可能的解都加起來</a:t>
            </a:r>
          </a:p>
        </p:txBody>
      </p:sp>
      <p:graphicFrame>
        <p:nvGraphicFramePr>
          <p:cNvPr id="21521" name="Object 20"/>
          <p:cNvGraphicFramePr>
            <a:graphicFrameLocks noChangeAspect="1"/>
          </p:cNvGraphicFramePr>
          <p:nvPr/>
        </p:nvGraphicFramePr>
        <p:xfrm>
          <a:off x="536575" y="4741863"/>
          <a:ext cx="726757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7" name="Equation" r:id="rId19" imgW="7073900" imgH="1333500" progId="Equation.DSMT4">
                  <p:embed/>
                </p:oleObj>
              </mc:Choice>
              <mc:Fallback>
                <p:oleObj name="Equation" r:id="rId19" imgW="7073900" imgH="13335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4741863"/>
                        <a:ext cx="7267575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2" name="Text Box 21"/>
          <p:cNvSpPr txBox="1">
            <a:spLocks noChangeArrowheads="1"/>
          </p:cNvSpPr>
          <p:nvPr/>
        </p:nvSpPr>
        <p:spPr bwMode="auto">
          <a:xfrm>
            <a:off x="6659563" y="5373688"/>
            <a:ext cx="20891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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是任意實數</a:t>
            </a:r>
            <a:endParaRPr lang="zh-TW" altLang="en-US" sz="2200" i="1">
              <a:latin typeface="Times New Roman" panose="02020603050405020304" pitchFamily="18" charset="0"/>
              <a:ea typeface="標楷體" panose="03000509000000000000" pitchFamily="65" charset="-120"/>
              <a:sym typeface="Symbol" panose="05050102010706020507" pitchFamily="18" charset="2"/>
            </a:endParaRPr>
          </a:p>
        </p:txBody>
      </p:sp>
      <p:sp>
        <p:nvSpPr>
          <p:cNvPr id="21523" name="Rectangle 22"/>
          <p:cNvSpPr>
            <a:spLocks noChangeArrowheads="1"/>
          </p:cNvSpPr>
          <p:nvPr/>
        </p:nvSpPr>
        <p:spPr bwMode="auto">
          <a:xfrm>
            <a:off x="250825" y="1341438"/>
            <a:ext cx="12239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Step 3-3</a:t>
            </a:r>
          </a:p>
        </p:txBody>
      </p:sp>
      <p:sp>
        <p:nvSpPr>
          <p:cNvPr id="21524" name="Rectangle 23"/>
          <p:cNvSpPr>
            <a:spLocks noChangeArrowheads="1"/>
          </p:cNvSpPr>
          <p:nvPr/>
        </p:nvSpPr>
        <p:spPr bwMode="auto">
          <a:xfrm>
            <a:off x="250825" y="4365625"/>
            <a:ext cx="12969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Step 6</a:t>
            </a:r>
          </a:p>
        </p:txBody>
      </p:sp>
      <p:sp>
        <p:nvSpPr>
          <p:cNvPr id="21525" name="文字方塊 20"/>
          <p:cNvSpPr txBox="1">
            <a:spLocks noChangeArrowheads="1"/>
          </p:cNvSpPr>
          <p:nvPr/>
        </p:nvSpPr>
        <p:spPr bwMode="auto">
          <a:xfrm>
            <a:off x="2051050" y="6021388"/>
            <a:ext cx="51133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註：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nonseparable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的解在這一步得到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747963" y="4619625"/>
            <a:ext cx="5103812" cy="749300"/>
          </a:xfrm>
          <a:prstGeom prst="rect">
            <a:avLst/>
          </a:prstGeom>
          <a:noFill/>
          <a:ln>
            <a:solidFill>
              <a:srgbClr val="FF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1643063" y="4741863"/>
            <a:ext cx="935037" cy="481012"/>
          </a:xfrm>
          <a:prstGeom prst="rect">
            <a:avLst/>
          </a:prstGeom>
          <a:noFill/>
          <a:ln>
            <a:solidFill>
              <a:srgbClr val="FF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1443038" y="5427663"/>
            <a:ext cx="5168900" cy="635000"/>
          </a:xfrm>
          <a:prstGeom prst="rect">
            <a:avLst/>
          </a:prstGeom>
          <a:noFill/>
          <a:ln>
            <a:solidFill>
              <a:srgbClr val="FF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0564A3-7D10-4B6A-A43D-FFF9C1670DE3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428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6553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Exercise Problem 5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280553"/>
              </p:ext>
            </p:extLst>
          </p:nvPr>
        </p:nvGraphicFramePr>
        <p:xfrm>
          <a:off x="2399673" y="908720"/>
          <a:ext cx="12890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1" name="Equation" r:id="rId3" imgW="1295280" imgH="609480" progId="Equation.DSMT4">
                  <p:embed/>
                </p:oleObj>
              </mc:Choice>
              <mc:Fallback>
                <p:oleObj name="Equation" r:id="rId3" imgW="1295280" imgH="609480" progId="Equation.DSMT4">
                  <p:embed/>
                  <p:pic>
                    <p:nvPicPr>
                      <p:cNvPr id="1843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9673" y="908720"/>
                        <a:ext cx="1289050" cy="609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771656"/>
              </p:ext>
            </p:extLst>
          </p:nvPr>
        </p:nvGraphicFramePr>
        <p:xfrm>
          <a:off x="2267744" y="3212976"/>
          <a:ext cx="16049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2" name="Equation" r:id="rId5" imgW="1612800" imgH="647640" progId="Equation.DSMT4">
                  <p:embed/>
                </p:oleObj>
              </mc:Choice>
              <mc:Fallback>
                <p:oleObj name="Equation" r:id="rId5" imgW="1612800" imgH="647640" progId="Equation.DSMT4">
                  <p:embed/>
                  <p:pic>
                    <p:nvPicPr>
                      <p:cNvPr id="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212976"/>
                        <a:ext cx="1604962" cy="647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矩形 20"/>
          <p:cNvSpPr/>
          <p:nvPr/>
        </p:nvSpPr>
        <p:spPr>
          <a:xfrm>
            <a:off x="4860032" y="3321382"/>
            <a:ext cx="76655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i="1" dirty="0"/>
              <a:t>k</a:t>
            </a:r>
            <a:r>
              <a:rPr lang="en-US" altLang="zh-TW" dirty="0"/>
              <a:t> &gt; 0</a:t>
            </a:r>
            <a:endParaRPr lang="zh-TW" altLang="en-US" dirty="0"/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92650" y="2708920"/>
            <a:ext cx="6553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Exercise Problem 9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3465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23E20C-36D0-4CF0-8F92-40AC82831084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429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208963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12.1.4  Classification</a:t>
            </a:r>
          </a:p>
        </p:txBody>
      </p:sp>
      <p:graphicFrame>
        <p:nvGraphicFramePr>
          <p:cNvPr id="22532" name="Object 6"/>
          <p:cNvGraphicFramePr>
            <a:graphicFrameLocks noChangeAspect="1"/>
          </p:cNvGraphicFramePr>
          <p:nvPr/>
        </p:nvGraphicFramePr>
        <p:xfrm>
          <a:off x="642938" y="908050"/>
          <a:ext cx="51530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2" name="Equation" r:id="rId3" imgW="5168900" imgH="698500" progId="Equation.DSMT4">
                  <p:embed/>
                </p:oleObj>
              </mc:Choice>
              <mc:Fallback>
                <p:oleObj name="Equation" r:id="rId3" imgW="5168900" imgH="6985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908050"/>
                        <a:ext cx="515302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7"/>
          <p:cNvGraphicFramePr>
            <a:graphicFrameLocks noChangeAspect="1"/>
          </p:cNvGraphicFramePr>
          <p:nvPr/>
        </p:nvGraphicFramePr>
        <p:xfrm>
          <a:off x="684213" y="2133600"/>
          <a:ext cx="15446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3" name="Equation" r:id="rId5" imgW="1548728" imgH="317362" progId="Equation.DSMT4">
                  <p:embed/>
                </p:oleObj>
              </mc:Choice>
              <mc:Fallback>
                <p:oleObj name="Equation" r:id="rId5" imgW="1548728" imgH="31736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133600"/>
                        <a:ext cx="1544637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Line 8"/>
          <p:cNvSpPr>
            <a:spLocks noChangeShapeType="1"/>
          </p:cNvSpPr>
          <p:nvPr/>
        </p:nvSpPr>
        <p:spPr bwMode="auto">
          <a:xfrm>
            <a:off x="2268538" y="2349500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35" name="Text Box 9"/>
          <p:cNvSpPr txBox="1">
            <a:spLocks noChangeArrowheads="1"/>
          </p:cNvSpPr>
          <p:nvPr/>
        </p:nvSpPr>
        <p:spPr bwMode="auto">
          <a:xfrm>
            <a:off x="3203575" y="2060575"/>
            <a:ext cx="50403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The PDE is said to be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hyperbolic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雙曲線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graphicFrame>
        <p:nvGraphicFramePr>
          <p:cNvPr id="22536" name="Object 10"/>
          <p:cNvGraphicFramePr>
            <a:graphicFrameLocks noChangeAspect="1"/>
          </p:cNvGraphicFramePr>
          <p:nvPr/>
        </p:nvGraphicFramePr>
        <p:xfrm>
          <a:off x="684213" y="2781300"/>
          <a:ext cx="15446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4" name="Equation" r:id="rId7" imgW="1548728" imgH="317362" progId="Equation.DSMT4">
                  <p:embed/>
                </p:oleObj>
              </mc:Choice>
              <mc:Fallback>
                <p:oleObj name="Equation" r:id="rId7" imgW="1548728" imgH="317362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781300"/>
                        <a:ext cx="1544637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11"/>
          <p:cNvGraphicFramePr>
            <a:graphicFrameLocks noChangeAspect="1"/>
          </p:cNvGraphicFramePr>
          <p:nvPr/>
        </p:nvGraphicFramePr>
        <p:xfrm>
          <a:off x="690563" y="3429000"/>
          <a:ext cx="15319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5" name="Equation" r:id="rId9" imgW="1536033" imgH="317362" progId="Equation.DSMT4">
                  <p:embed/>
                </p:oleObj>
              </mc:Choice>
              <mc:Fallback>
                <p:oleObj name="Equation" r:id="rId9" imgW="1536033" imgH="31736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3429000"/>
                        <a:ext cx="1531937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Line 12"/>
          <p:cNvSpPr>
            <a:spLocks noChangeShapeType="1"/>
          </p:cNvSpPr>
          <p:nvPr/>
        </p:nvSpPr>
        <p:spPr bwMode="auto">
          <a:xfrm>
            <a:off x="2268538" y="2924175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39" name="Line 13"/>
          <p:cNvSpPr>
            <a:spLocks noChangeShapeType="1"/>
          </p:cNvSpPr>
          <p:nvPr/>
        </p:nvSpPr>
        <p:spPr bwMode="auto">
          <a:xfrm>
            <a:off x="2268538" y="3644900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40" name="Text Box 14"/>
          <p:cNvSpPr txBox="1">
            <a:spLocks noChangeArrowheads="1"/>
          </p:cNvSpPr>
          <p:nvPr/>
        </p:nvSpPr>
        <p:spPr bwMode="auto">
          <a:xfrm>
            <a:off x="3276600" y="2708275"/>
            <a:ext cx="50403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The PDE is said to be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parabolic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拋物線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22541" name="Text Box 15"/>
          <p:cNvSpPr txBox="1">
            <a:spLocks noChangeArrowheads="1"/>
          </p:cNvSpPr>
          <p:nvPr/>
        </p:nvSpPr>
        <p:spPr bwMode="auto">
          <a:xfrm>
            <a:off x="3276600" y="3357563"/>
            <a:ext cx="504031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The PDE is said to be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elliptic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橢圓形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BFF40C-70F5-42D7-A557-F8D6DFDC5C58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430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77771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這些命名方式，是根據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2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次多項式在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-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平面上的軌跡</a:t>
            </a:r>
          </a:p>
        </p:txBody>
      </p:sp>
      <p:graphicFrame>
        <p:nvGraphicFramePr>
          <p:cNvPr id="23556" name="Object 5"/>
          <p:cNvGraphicFramePr>
            <a:graphicFrameLocks noChangeAspect="1"/>
          </p:cNvGraphicFramePr>
          <p:nvPr/>
        </p:nvGraphicFramePr>
        <p:xfrm>
          <a:off x="971550" y="981075"/>
          <a:ext cx="386238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1" name="Equation" r:id="rId3" imgW="3873500" imgH="368300" progId="Equation.DSMT4">
                  <p:embed/>
                </p:oleObj>
              </mc:Choice>
              <mc:Fallback>
                <p:oleObj name="Equation" r:id="rId3" imgW="3873500" imgH="368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981075"/>
                        <a:ext cx="386238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6"/>
          <p:cNvGraphicFramePr>
            <a:graphicFrameLocks noChangeAspect="1"/>
          </p:cNvGraphicFramePr>
          <p:nvPr/>
        </p:nvGraphicFramePr>
        <p:xfrm>
          <a:off x="1116013" y="1700213"/>
          <a:ext cx="1570037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2" name="Equation" r:id="rId5" imgW="1574800" imgH="825500" progId="Equation.DSMT4">
                  <p:embed/>
                </p:oleObj>
              </mc:Choice>
              <mc:Fallback>
                <p:oleObj name="Equation" r:id="rId5" imgW="1574800" imgH="8255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700213"/>
                        <a:ext cx="1570037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8"/>
          <p:cNvSpPr txBox="1">
            <a:spLocks noChangeArrowheads="1"/>
          </p:cNvSpPr>
          <p:nvPr/>
        </p:nvSpPr>
        <p:spPr bwMode="auto">
          <a:xfrm>
            <a:off x="611188" y="1628775"/>
            <a:ext cx="5048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當</a:t>
            </a:r>
          </a:p>
        </p:txBody>
      </p:sp>
      <p:graphicFrame>
        <p:nvGraphicFramePr>
          <p:cNvPr id="23559" name="Object 10"/>
          <p:cNvGraphicFramePr>
            <a:graphicFrameLocks noChangeAspect="1"/>
          </p:cNvGraphicFramePr>
          <p:nvPr/>
        </p:nvGraphicFramePr>
        <p:xfrm>
          <a:off x="1042988" y="2636838"/>
          <a:ext cx="2100262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3" name="Equation" r:id="rId7" imgW="2108200" imgH="317500" progId="Equation.DSMT4">
                  <p:embed/>
                </p:oleObj>
              </mc:Choice>
              <mc:Fallback>
                <p:oleObj name="Equation" r:id="rId7" imgW="2108200" imgH="3175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636838"/>
                        <a:ext cx="2100262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11"/>
          <p:cNvGraphicFramePr>
            <a:graphicFrameLocks noChangeAspect="1"/>
          </p:cNvGraphicFramePr>
          <p:nvPr/>
        </p:nvGraphicFramePr>
        <p:xfrm>
          <a:off x="5219700" y="1700213"/>
          <a:ext cx="111442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4" name="Equation" r:id="rId9" imgW="1117600" imgH="825500" progId="Equation.DSMT4">
                  <p:embed/>
                </p:oleObj>
              </mc:Choice>
              <mc:Fallback>
                <p:oleObj name="Equation" r:id="rId9" imgW="1117600" imgH="8255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1700213"/>
                        <a:ext cx="1114425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Text Box 12"/>
          <p:cNvSpPr txBox="1">
            <a:spLocks noChangeArrowheads="1"/>
          </p:cNvSpPr>
          <p:nvPr/>
        </p:nvSpPr>
        <p:spPr bwMode="auto">
          <a:xfrm>
            <a:off x="4356100" y="1628775"/>
            <a:ext cx="5048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當</a:t>
            </a:r>
          </a:p>
        </p:txBody>
      </p:sp>
      <p:graphicFrame>
        <p:nvGraphicFramePr>
          <p:cNvPr id="23562" name="Object 15"/>
          <p:cNvGraphicFramePr>
            <a:graphicFrameLocks noChangeAspect="1"/>
          </p:cNvGraphicFramePr>
          <p:nvPr/>
        </p:nvGraphicFramePr>
        <p:xfrm>
          <a:off x="5210175" y="2636838"/>
          <a:ext cx="15446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5" name="Equation" r:id="rId11" imgW="1548728" imgH="317362" progId="Equation.DSMT4">
                  <p:embed/>
                </p:oleObj>
              </mc:Choice>
              <mc:Fallback>
                <p:oleObj name="Equation" r:id="rId11" imgW="1548728" imgH="317362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0175" y="2636838"/>
                        <a:ext cx="1544638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3" name="Text Box 16"/>
          <p:cNvSpPr txBox="1">
            <a:spLocks noChangeArrowheads="1"/>
          </p:cNvSpPr>
          <p:nvPr/>
        </p:nvSpPr>
        <p:spPr bwMode="auto">
          <a:xfrm>
            <a:off x="3708400" y="5732463"/>
            <a:ext cx="5048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</a:p>
        </p:txBody>
      </p:sp>
      <p:sp>
        <p:nvSpPr>
          <p:cNvPr id="23564" name="Text Box 17"/>
          <p:cNvSpPr txBox="1">
            <a:spLocks noChangeArrowheads="1"/>
          </p:cNvSpPr>
          <p:nvPr/>
        </p:nvSpPr>
        <p:spPr bwMode="auto">
          <a:xfrm>
            <a:off x="7812088" y="5732463"/>
            <a:ext cx="5048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</a:p>
        </p:txBody>
      </p:sp>
      <p:sp>
        <p:nvSpPr>
          <p:cNvPr id="23565" name="Text Box 18"/>
          <p:cNvSpPr txBox="1">
            <a:spLocks noChangeArrowheads="1"/>
          </p:cNvSpPr>
          <p:nvPr/>
        </p:nvSpPr>
        <p:spPr bwMode="auto">
          <a:xfrm>
            <a:off x="4643438" y="2997200"/>
            <a:ext cx="5048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</a:p>
        </p:txBody>
      </p:sp>
      <p:sp>
        <p:nvSpPr>
          <p:cNvPr id="23566" name="Text Box 19"/>
          <p:cNvSpPr txBox="1">
            <a:spLocks noChangeArrowheads="1"/>
          </p:cNvSpPr>
          <p:nvPr/>
        </p:nvSpPr>
        <p:spPr bwMode="auto">
          <a:xfrm>
            <a:off x="611188" y="3068638"/>
            <a:ext cx="5048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</a:p>
        </p:txBody>
      </p:sp>
      <p:pic>
        <p:nvPicPr>
          <p:cNvPr id="23567" name="Picture 2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997200"/>
            <a:ext cx="3744912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8" name="Picture 2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997200"/>
            <a:ext cx="3825875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9" name="圖片 16">
            <a:hlinkClick r:id="rId15"/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6021388"/>
            <a:ext cx="86042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0" name="圖片 18">
            <a:hlinkClick r:id="rId15"/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949950"/>
            <a:ext cx="862012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E5971E-2195-4306-9A0C-7DDE0C9BD7B8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431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684213" y="333375"/>
            <a:ext cx="5048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當</a:t>
            </a:r>
          </a:p>
        </p:txBody>
      </p:sp>
      <p:graphicFrame>
        <p:nvGraphicFramePr>
          <p:cNvPr id="24580" name="Object 5"/>
          <p:cNvGraphicFramePr>
            <a:graphicFrameLocks noChangeAspect="1"/>
          </p:cNvGraphicFramePr>
          <p:nvPr/>
        </p:nvGraphicFramePr>
        <p:xfrm>
          <a:off x="1403350" y="476250"/>
          <a:ext cx="157003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1" name="Equation" r:id="rId3" imgW="1574800" imgH="825500" progId="Equation.DSMT4">
                  <p:embed/>
                </p:oleObj>
              </mc:Choice>
              <mc:Fallback>
                <p:oleObj name="Equation" r:id="rId3" imgW="1574800" imgH="825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76250"/>
                        <a:ext cx="1570038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6"/>
          <p:cNvGraphicFramePr>
            <a:graphicFrameLocks noChangeAspect="1"/>
          </p:cNvGraphicFramePr>
          <p:nvPr/>
        </p:nvGraphicFramePr>
        <p:xfrm>
          <a:off x="1408113" y="1484313"/>
          <a:ext cx="1947862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2" name="Equation" r:id="rId5" imgW="1954951" imgH="317362" progId="Equation.DSMT4">
                  <p:embed/>
                </p:oleObj>
              </mc:Choice>
              <mc:Fallback>
                <p:oleObj name="Equation" r:id="rId5" imgW="1954951" imgH="31736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3" y="1484313"/>
                        <a:ext cx="1947862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7019925" y="2997200"/>
            <a:ext cx="5048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3995738" y="404813"/>
            <a:ext cx="5048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</a:p>
        </p:txBody>
      </p:sp>
      <p:pic>
        <p:nvPicPr>
          <p:cNvPr id="2458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60350"/>
            <a:ext cx="3825875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5" name="Text Box 11"/>
          <p:cNvSpPr txBox="1">
            <a:spLocks noChangeArrowheads="1"/>
          </p:cNvSpPr>
          <p:nvPr/>
        </p:nvSpPr>
        <p:spPr bwMode="auto">
          <a:xfrm>
            <a:off x="395288" y="3573463"/>
            <a:ext cx="63373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記憶秘訣：只要清楚幾個「特例」，就可以記住當</a:t>
            </a:r>
          </a:p>
        </p:txBody>
      </p:sp>
      <p:graphicFrame>
        <p:nvGraphicFramePr>
          <p:cNvPr id="24586" name="Object 12"/>
          <p:cNvGraphicFramePr>
            <a:graphicFrameLocks noChangeAspect="1"/>
          </p:cNvGraphicFramePr>
          <p:nvPr/>
        </p:nvGraphicFramePr>
        <p:xfrm>
          <a:off x="2339975" y="4076700"/>
          <a:ext cx="15938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3" name="Equation" r:id="rId8" imgW="1600200" imgH="355600" progId="Equation.DSMT4">
                  <p:embed/>
                </p:oleObj>
              </mc:Choice>
              <mc:Fallback>
                <p:oleObj name="Equation" r:id="rId8" imgW="1600200" imgH="355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076700"/>
                        <a:ext cx="15938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Object 13"/>
          <p:cNvGraphicFramePr>
            <a:graphicFrameLocks noChangeAspect="1"/>
          </p:cNvGraphicFramePr>
          <p:nvPr/>
        </p:nvGraphicFramePr>
        <p:xfrm>
          <a:off x="4278313" y="4076700"/>
          <a:ext cx="16065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4" name="Equation" r:id="rId10" imgW="1612900" imgH="355600" progId="Equation.DSMT4">
                  <p:embed/>
                </p:oleObj>
              </mc:Choice>
              <mc:Fallback>
                <p:oleObj name="Equation" r:id="rId10" imgW="1612900" imgH="355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8313" y="4076700"/>
                        <a:ext cx="16065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Object 14"/>
          <p:cNvGraphicFramePr>
            <a:graphicFrameLocks noChangeAspect="1"/>
          </p:cNvGraphicFramePr>
          <p:nvPr/>
        </p:nvGraphicFramePr>
        <p:xfrm>
          <a:off x="6319838" y="4095750"/>
          <a:ext cx="15430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5" name="Equation" r:id="rId12" imgW="1548728" imgH="317362" progId="Equation.DSMT4">
                  <p:embed/>
                </p:oleObj>
              </mc:Choice>
              <mc:Fallback>
                <p:oleObj name="Equation" r:id="rId12" imgW="1548728" imgH="317362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9838" y="4095750"/>
                        <a:ext cx="154305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9" name="Text Box 15"/>
          <p:cNvSpPr txBox="1">
            <a:spLocks noChangeArrowheads="1"/>
          </p:cNvSpPr>
          <p:nvPr/>
        </p:nvSpPr>
        <p:spPr bwMode="auto">
          <a:xfrm>
            <a:off x="1835150" y="4508500"/>
            <a:ext cx="48974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的時候，應該是什麼圖形</a:t>
            </a:r>
          </a:p>
        </p:txBody>
      </p:sp>
      <p:pic>
        <p:nvPicPr>
          <p:cNvPr id="24590" name="圖片 13">
            <a:hlinkClick r:id="rId14"/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565400"/>
            <a:ext cx="862013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B80C46-739C-44FA-88AA-C2C8BFAC5C3F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414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Line 4"/>
          <p:cNvSpPr>
            <a:spLocks noChangeShapeType="1"/>
          </p:cNvSpPr>
          <p:nvPr/>
        </p:nvSpPr>
        <p:spPr bwMode="auto">
          <a:xfrm>
            <a:off x="628406" y="207960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 flipH="1">
            <a:off x="1171424" y="1358883"/>
            <a:ext cx="33244" cy="31747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>
            <a:off x="1204668" y="135888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2212731" y="1142983"/>
            <a:ext cx="64071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12.1 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介紹解法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Separation of variables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很重要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1201493" y="1862964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2212731" y="1719246"/>
            <a:ext cx="23034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12.2 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名詞和定義</a:t>
            </a:r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>
            <a:off x="1201493" y="2956702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>
            <a:off x="1201493" y="354963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611188" y="549275"/>
            <a:ext cx="30241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本章的架構</a:t>
            </a:r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2209556" y="2739215"/>
            <a:ext cx="2590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12.4  Wave equation</a:t>
            </a:r>
          </a:p>
        </p:txBody>
      </p:sp>
      <p:sp>
        <p:nvSpPr>
          <p:cNvPr id="6157" name="Text Box 14"/>
          <p:cNvSpPr txBox="1">
            <a:spLocks noChangeArrowheads="1"/>
          </p:cNvSpPr>
          <p:nvPr/>
        </p:nvSpPr>
        <p:spPr bwMode="auto">
          <a:xfrm>
            <a:off x="2209556" y="3333733"/>
            <a:ext cx="30956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12.5  Laplace’s equation</a:t>
            </a:r>
          </a:p>
        </p:txBody>
      </p:sp>
      <p:sp>
        <p:nvSpPr>
          <p:cNvPr id="6158" name="AutoShape 15"/>
          <p:cNvSpPr>
            <a:spLocks/>
          </p:cNvSpPr>
          <p:nvPr/>
        </p:nvSpPr>
        <p:spPr bwMode="auto">
          <a:xfrm>
            <a:off x="5160718" y="2250994"/>
            <a:ext cx="229288" cy="1514540"/>
          </a:xfrm>
          <a:prstGeom prst="rightBrace">
            <a:avLst>
              <a:gd name="adj1" fmla="val 3615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159" name="Text Box 16"/>
          <p:cNvSpPr txBox="1">
            <a:spLocks noChangeArrowheads="1"/>
          </p:cNvSpPr>
          <p:nvPr/>
        </p:nvSpPr>
        <p:spPr bwMode="auto">
          <a:xfrm>
            <a:off x="5419481" y="2792820"/>
            <a:ext cx="30241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可視為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12.1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的應用題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6160" name="文字方塊 15"/>
          <p:cNvSpPr txBox="1">
            <a:spLocks noChangeArrowheads="1"/>
          </p:cNvSpPr>
          <p:nvPr/>
        </p:nvSpPr>
        <p:spPr bwMode="auto">
          <a:xfrm>
            <a:off x="736600" y="5127374"/>
            <a:ext cx="5648325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500"/>
              </a:spcBef>
              <a:buFontTx/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兩大重點：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(1) </a:t>
            </a:r>
            <a:r>
              <a:rPr lang="zh-TW" altLang="en-US" sz="2200" u="sng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熟悉 </a:t>
            </a:r>
            <a:r>
              <a:rPr lang="en-US" altLang="zh-TW" sz="2200" u="sng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separation of variables </a:t>
            </a:r>
            <a:r>
              <a:rPr lang="zh-TW" altLang="en-US" sz="2200" u="sng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</a:t>
            </a:r>
            <a:r>
              <a:rPr lang="en-US" altLang="zh-TW" sz="2200" u="sng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PDE </a:t>
            </a:r>
            <a:r>
              <a:rPr lang="zh-TW" altLang="en-US" sz="2200" u="sng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的方法</a:t>
            </a:r>
            <a:endParaRPr lang="en-US" altLang="zh-TW" sz="2200" u="sng" dirty="0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ts val="5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(2)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名詞和定義</a:t>
            </a: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1201493" y="246848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2209556" y="2250993"/>
            <a:ext cx="2590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12.3  Heat equation</a:t>
            </a:r>
          </a:p>
        </p:txBody>
      </p:sp>
      <p:sp>
        <p:nvSpPr>
          <p:cNvPr id="2" name="矩形 1"/>
          <p:cNvSpPr/>
          <p:nvPr/>
        </p:nvSpPr>
        <p:spPr>
          <a:xfrm>
            <a:off x="2230437" y="1165241"/>
            <a:ext cx="5742139" cy="427038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" name="直線單箭頭接點 3"/>
          <p:cNvCxnSpPr/>
          <p:nvPr/>
        </p:nvCxnSpPr>
        <p:spPr>
          <a:xfrm flipH="1">
            <a:off x="5042295" y="816007"/>
            <a:ext cx="347711" cy="3103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4156154" y="455427"/>
            <a:ext cx="388843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只有這兩節是這學期授課範圍</a:t>
            </a:r>
            <a:endParaRPr lang="en-US" altLang="zh-TW" sz="22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52F17771-2DC5-4BA0-8686-12C823F2FAAB}"/>
              </a:ext>
            </a:extLst>
          </p:cNvPr>
          <p:cNvSpPr/>
          <p:nvPr/>
        </p:nvSpPr>
        <p:spPr>
          <a:xfrm>
            <a:off x="2230437" y="2746325"/>
            <a:ext cx="2476388" cy="427038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4" name="直線單箭頭接點 23">
            <a:extLst>
              <a:ext uri="{FF2B5EF4-FFF2-40B4-BE49-F238E27FC236}">
                <a16:creationId xmlns:a16="http://schemas.microsoft.com/office/drawing/2014/main" id="{18C8B86D-F28A-44BB-90E1-ABBE266E54B1}"/>
              </a:ext>
            </a:extLst>
          </p:cNvPr>
          <p:cNvCxnSpPr>
            <a:cxnSpLocks/>
          </p:cNvCxnSpPr>
          <p:nvPr/>
        </p:nvCxnSpPr>
        <p:spPr>
          <a:xfrm flipH="1">
            <a:off x="4580148" y="843196"/>
            <a:ext cx="1127553" cy="186585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Line 11">
            <a:extLst>
              <a:ext uri="{FF2B5EF4-FFF2-40B4-BE49-F238E27FC236}">
                <a16:creationId xmlns:a16="http://schemas.microsoft.com/office/drawing/2014/main" id="{F6BA2832-7C26-4244-B949-A6D4327412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1424" y="4077072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" name="Text Box 14">
            <a:extLst>
              <a:ext uri="{FF2B5EF4-FFF2-40B4-BE49-F238E27FC236}">
                <a16:creationId xmlns:a16="http://schemas.microsoft.com/office/drawing/2014/main" id="{1F0DF6E3-2891-4DA9-8713-844F187F5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3804" y="3824134"/>
            <a:ext cx="362109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12.6  Nonhomogeneous PDE</a:t>
            </a: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9925D77C-DA13-4EC9-9750-7D6E7C2FA6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1424" y="4545702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" name="Text Box 14">
            <a:extLst>
              <a:ext uri="{FF2B5EF4-FFF2-40B4-BE49-F238E27FC236}">
                <a16:creationId xmlns:a16="http://schemas.microsoft.com/office/drawing/2014/main" id="{1AA55FE2-3032-4180-9D96-D46D82920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0436" y="4335668"/>
            <a:ext cx="56483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12.8  PDE with Three or More Dimensions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E2956F-8CE6-4DA6-B0E1-7539DF91771A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432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48244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Example 3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(text page 463)</a:t>
            </a:r>
          </a:p>
        </p:txBody>
      </p:sp>
      <p:graphicFrame>
        <p:nvGraphicFramePr>
          <p:cNvPr id="25604" name="Object 5"/>
          <p:cNvGraphicFramePr>
            <a:graphicFrameLocks noChangeAspect="1"/>
          </p:cNvGraphicFramePr>
          <p:nvPr/>
        </p:nvGraphicFramePr>
        <p:xfrm>
          <a:off x="1116013" y="908050"/>
          <a:ext cx="11906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7" name="Equation" r:id="rId3" imgW="1193800" imgH="660400" progId="Equation.DSMT4">
                  <p:embed/>
                </p:oleObj>
              </mc:Choice>
              <mc:Fallback>
                <p:oleObj name="Equation" r:id="rId3" imgW="1193800" imgH="660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908050"/>
                        <a:ext cx="1190625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7"/>
          <p:cNvGraphicFramePr>
            <a:graphicFrameLocks noChangeAspect="1"/>
          </p:cNvGraphicFramePr>
          <p:nvPr/>
        </p:nvGraphicFramePr>
        <p:xfrm>
          <a:off x="3563938" y="908050"/>
          <a:ext cx="11398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8" name="Equation" r:id="rId5" imgW="1143000" imgH="698500" progId="Equation.DSMT4">
                  <p:embed/>
                </p:oleObj>
              </mc:Choice>
              <mc:Fallback>
                <p:oleObj name="Equation" r:id="rId5" imgW="1143000" imgH="6985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908050"/>
                        <a:ext cx="113982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8"/>
          <p:cNvGraphicFramePr>
            <a:graphicFrameLocks noChangeAspect="1"/>
          </p:cNvGraphicFramePr>
          <p:nvPr/>
        </p:nvGraphicFramePr>
        <p:xfrm>
          <a:off x="5867400" y="908050"/>
          <a:ext cx="1531938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9" name="Equation" r:id="rId7" imgW="1536700" imgH="698500" progId="Equation.DSMT4">
                  <p:embed/>
                </p:oleObj>
              </mc:Choice>
              <mc:Fallback>
                <p:oleObj name="Equation" r:id="rId7" imgW="1536700" imgH="6985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908050"/>
                        <a:ext cx="1531938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0FE7E6-5DCD-4E63-868D-A0B83E816161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433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79388" y="260350"/>
            <a:ext cx="82804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12.1.5  </a:t>
            </a:r>
            <a:r>
              <a:rPr lang="zh-TW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本節需要注意的地方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424863" cy="394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(1)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本節除了定義以外，只有兩個重點：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classification of equations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以</a:t>
            </a:r>
            <a:b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及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method of separation of variables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(2)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然而，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method of separation of variables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解法的流程，稍有些複</a:t>
            </a:r>
            <a:b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雜，需要熟悉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(Sections 12-4, 12-5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都將用這個方法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關鍵：記住</a:t>
            </a:r>
            <a:r>
              <a:rPr lang="zh-TW" altLang="en-US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第一步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</a:t>
            </a:r>
            <a:r>
              <a:rPr lang="zh-TW" altLang="en-US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第二步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function of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= function of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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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(3) Method of separation of variables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在計算時，會分成很多個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cases.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(4) Separation of variables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要解 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BVP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和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IVP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時，需要將每個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cases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得</a:t>
            </a:r>
            <a:b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出來的解都加起來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(Step 6)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153E0A-4D04-4DC7-A6FA-C48D9803C94F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434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7651" name="Object 4"/>
          <p:cNvGraphicFramePr>
            <a:graphicFrameLocks noChangeAspect="1"/>
          </p:cNvGraphicFramePr>
          <p:nvPr/>
        </p:nvGraphicFramePr>
        <p:xfrm>
          <a:off x="5292725" y="620713"/>
          <a:ext cx="17605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4" name="Equation" r:id="rId3" imgW="1714500" imgH="381000" progId="Equation.DSMT4">
                  <p:embed/>
                </p:oleObj>
              </mc:Choice>
              <mc:Fallback>
                <p:oleObj name="Equation" r:id="rId3" imgW="1714500" imgH="381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620713"/>
                        <a:ext cx="17605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5"/>
          <p:cNvGraphicFramePr>
            <a:graphicFrameLocks noChangeAspect="1"/>
          </p:cNvGraphicFramePr>
          <p:nvPr/>
        </p:nvGraphicFramePr>
        <p:xfrm>
          <a:off x="2195513" y="1125538"/>
          <a:ext cx="317976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5" name="Equation" r:id="rId5" imgW="3098800" imgH="342900" progId="Equation.DSMT4">
                  <p:embed/>
                </p:oleObj>
              </mc:Choice>
              <mc:Fallback>
                <p:oleObj name="Equation" r:id="rId5" imgW="3098800" imgH="3429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125538"/>
                        <a:ext cx="3179762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539750" y="549275"/>
            <a:ext cx="7561263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(5)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為了方便解決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BVP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或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IVP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，經常將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改寫成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(6) Hyperbolic, parabolic, elliptic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的條件，可以用幾個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special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cases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來記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7172E9-9AD8-49A0-AE4F-78B6CFECEADB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435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2089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25000"/>
              </a:spcBef>
              <a:buFontTx/>
              <a:buNone/>
            </a:pPr>
            <a:r>
              <a:rPr lang="en-US" altLang="zh-TW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Section 12.4  Wave Equation</a:t>
            </a: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323850" y="1196975"/>
            <a:ext cx="8351838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12.4.1  </a:t>
            </a:r>
            <a:r>
              <a:rPr lang="zh-TW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本節綱要</a:t>
            </a:r>
          </a:p>
        </p:txBody>
      </p:sp>
      <p:graphicFrame>
        <p:nvGraphicFramePr>
          <p:cNvPr id="40965" name="Object 4"/>
          <p:cNvGraphicFramePr>
            <a:graphicFrameLocks noChangeAspect="1"/>
          </p:cNvGraphicFramePr>
          <p:nvPr/>
        </p:nvGraphicFramePr>
        <p:xfrm>
          <a:off x="1906588" y="2278063"/>
          <a:ext cx="14414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8" name="Equation" r:id="rId3" imgW="1447800" imgH="647700" progId="Equation.DSMT4">
                  <p:embed/>
                </p:oleObj>
              </mc:Choice>
              <mc:Fallback>
                <p:oleObj name="Equation" r:id="rId3" imgW="1447800" imgH="647700" progId="Equation.DSMT4">
                  <p:embed/>
                  <p:pic>
                    <p:nvPicPr>
                      <p:cNvPr id="4096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8" y="2278063"/>
                        <a:ext cx="14414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250825" y="1773238"/>
            <a:ext cx="748823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要解決的問題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(one-dimensional wave equation)</a:t>
            </a:r>
          </a:p>
        </p:txBody>
      </p:sp>
      <p:sp>
        <p:nvSpPr>
          <p:cNvPr id="40967" name="Text Box 6"/>
          <p:cNvSpPr txBox="1">
            <a:spLocks noChangeArrowheads="1"/>
          </p:cNvSpPr>
          <p:nvPr/>
        </p:nvSpPr>
        <p:spPr bwMode="auto">
          <a:xfrm>
            <a:off x="3778250" y="2420938"/>
            <a:ext cx="2159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0 &lt;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&lt;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323850" y="2997200"/>
            <a:ext cx="18002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BVP and IVP</a:t>
            </a:r>
          </a:p>
        </p:txBody>
      </p:sp>
      <p:graphicFrame>
        <p:nvGraphicFramePr>
          <p:cNvPr id="40969" name="Object 8"/>
          <p:cNvGraphicFramePr>
            <a:graphicFrameLocks noChangeAspect="1"/>
          </p:cNvGraphicFramePr>
          <p:nvPr/>
        </p:nvGraphicFramePr>
        <p:xfrm>
          <a:off x="1908175" y="3500438"/>
          <a:ext cx="11509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9" name="Equation" r:id="rId5" imgW="1155700" imgH="368300" progId="Equation.DSMT4">
                  <p:embed/>
                </p:oleObj>
              </mc:Choice>
              <mc:Fallback>
                <p:oleObj name="Equation" r:id="rId5" imgW="1155700" imgH="368300" progId="Equation.DSMT4">
                  <p:embed/>
                  <p:pic>
                    <p:nvPicPr>
                      <p:cNvPr id="4096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500438"/>
                        <a:ext cx="11509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0" name="Object 9"/>
          <p:cNvGraphicFramePr>
            <a:graphicFrameLocks noChangeAspect="1"/>
          </p:cNvGraphicFramePr>
          <p:nvPr/>
        </p:nvGraphicFramePr>
        <p:xfrm>
          <a:off x="4286250" y="3500438"/>
          <a:ext cx="11890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0" name="Equation" r:id="rId7" imgW="1193800" imgH="368300" progId="Equation.DSMT4">
                  <p:embed/>
                </p:oleObj>
              </mc:Choice>
              <mc:Fallback>
                <p:oleObj name="Equation" r:id="rId7" imgW="1193800" imgH="368300" progId="Equation.DSMT4">
                  <p:embed/>
                  <p:pic>
                    <p:nvPicPr>
                      <p:cNvPr id="4097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3500438"/>
                        <a:ext cx="11890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1" name="Object 10"/>
          <p:cNvGraphicFramePr>
            <a:graphicFrameLocks noChangeAspect="1"/>
          </p:cNvGraphicFramePr>
          <p:nvPr/>
        </p:nvGraphicFramePr>
        <p:xfrm>
          <a:off x="1908175" y="4148138"/>
          <a:ext cx="16573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1" name="Equation" r:id="rId9" imgW="1663700" imgH="368300" progId="Equation.DSMT4">
                  <p:embed/>
                </p:oleObj>
              </mc:Choice>
              <mc:Fallback>
                <p:oleObj name="Equation" r:id="rId9" imgW="1663700" imgH="368300" progId="Equation.DSMT4">
                  <p:embed/>
                  <p:pic>
                    <p:nvPicPr>
                      <p:cNvPr id="4097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148138"/>
                        <a:ext cx="16573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2" name="Object 11"/>
          <p:cNvGraphicFramePr>
            <a:graphicFrameLocks noChangeAspect="1"/>
          </p:cNvGraphicFramePr>
          <p:nvPr/>
        </p:nvGraphicFramePr>
        <p:xfrm>
          <a:off x="4284663" y="4076700"/>
          <a:ext cx="149383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2" name="Equation" r:id="rId11" imgW="1498600" imgH="596900" progId="Equation.DSMT4">
                  <p:embed/>
                </p:oleObj>
              </mc:Choice>
              <mc:Fallback>
                <p:oleObj name="Equation" r:id="rId11" imgW="1498600" imgH="596900" progId="Equation.DSMT4">
                  <p:embed/>
                  <p:pic>
                    <p:nvPicPr>
                      <p:cNvPr id="4097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4076700"/>
                        <a:ext cx="1493837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3" name="Text Box 12"/>
          <p:cNvSpPr txBox="1">
            <a:spLocks noChangeArrowheads="1"/>
          </p:cNvSpPr>
          <p:nvPr/>
        </p:nvSpPr>
        <p:spPr bwMode="auto">
          <a:xfrm>
            <a:off x="5362575" y="2420938"/>
            <a:ext cx="2159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&gt; 0</a:t>
            </a:r>
            <a:endParaRPr lang="en-US" altLang="zh-TW" sz="2200" i="1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40974" name="Text Box 13"/>
          <p:cNvSpPr txBox="1">
            <a:spLocks noChangeArrowheads="1"/>
          </p:cNvSpPr>
          <p:nvPr/>
        </p:nvSpPr>
        <p:spPr bwMode="auto">
          <a:xfrm>
            <a:off x="6156325" y="3429000"/>
            <a:ext cx="13700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for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&gt; 0</a:t>
            </a:r>
          </a:p>
        </p:txBody>
      </p:sp>
      <p:sp>
        <p:nvSpPr>
          <p:cNvPr id="40975" name="Text Box 14"/>
          <p:cNvSpPr txBox="1">
            <a:spLocks noChangeArrowheads="1"/>
          </p:cNvSpPr>
          <p:nvPr/>
        </p:nvSpPr>
        <p:spPr bwMode="auto">
          <a:xfrm>
            <a:off x="6229350" y="4148138"/>
            <a:ext cx="2159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for 0 &lt;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&lt;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</a:p>
        </p:txBody>
      </p:sp>
      <p:sp>
        <p:nvSpPr>
          <p:cNvPr id="40976" name="Text Box 15"/>
          <p:cNvSpPr txBox="1">
            <a:spLocks noChangeArrowheads="1"/>
          </p:cNvSpPr>
          <p:nvPr/>
        </p:nvSpPr>
        <p:spPr bwMode="auto">
          <a:xfrm>
            <a:off x="827088" y="4941888"/>
            <a:ext cx="2736850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例子見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page 437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解法見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page 438-446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9711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695950" y="3321050"/>
              <a:ext cx="1588" cy="1588"/>
            </p14:xfrm>
          </p:contentPart>
        </mc:Choice>
        <mc:Fallback xmlns="">
          <p:pic>
            <p:nvPicPr>
              <p:cNvPr id="29711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684834" y="3309934"/>
                <a:ext cx="23820" cy="238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26025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CBB250-22EB-4F58-B308-FF48155363C3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436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539750" y="573087"/>
            <a:ext cx="8280722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實際上，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Sections 12.4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可看成是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Section 12.1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的 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method of separation of variables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的練習題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可見得 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method of separation of variables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有多重要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539750" y="2060575"/>
            <a:ext cx="15113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名詞：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611188" y="2709863"/>
            <a:ext cx="806450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standing waves       (page 447)        normal modes        (page 447)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first standing wave (page 448)        </a:t>
            </a:r>
            <a:r>
              <a:rPr lang="en-US" altLang="zh-TW" sz="2200" u="sng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fundamental frequency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(page 448)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nodes (page 450)                             overtones                (page 450) </a:t>
            </a:r>
          </a:p>
        </p:txBody>
      </p:sp>
    </p:spTree>
    <p:extLst>
      <p:ext uri="{BB962C8B-B14F-4D97-AF65-F5344CB8AC3E}">
        <p14:creationId xmlns:p14="http://schemas.microsoft.com/office/powerpoint/2010/main" val="6531599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D13A28-CDE8-476F-B152-AD59A8FB91E5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437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1763713" y="1052513"/>
          <a:ext cx="14414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58" name="Equation" r:id="rId3" imgW="1447800" imgH="647700" progId="Equation.DSMT4">
                  <p:embed/>
                </p:oleObj>
              </mc:Choice>
              <mc:Fallback>
                <p:oleObj name="Equation" r:id="rId3" imgW="1447800" imgH="647700" progId="Equation.DSMT4">
                  <p:embed/>
                  <p:pic>
                    <p:nvPicPr>
                      <p:cNvPr id="532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1052513"/>
                        <a:ext cx="14414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1835150" y="1844675"/>
          <a:ext cx="11509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59" name="Equation" r:id="rId5" imgW="1155700" imgH="368300" progId="Equation.DSMT4">
                  <p:embed/>
                </p:oleObj>
              </mc:Choice>
              <mc:Fallback>
                <p:oleObj name="Equation" r:id="rId5" imgW="1155700" imgH="368300" progId="Equation.DSMT4">
                  <p:embed/>
                  <p:pic>
                    <p:nvPicPr>
                      <p:cNvPr id="532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844675"/>
                        <a:ext cx="11509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3851275" y="1844675"/>
          <a:ext cx="11890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0" name="Equation" r:id="rId7" imgW="1193800" imgH="368300" progId="Equation.DSMT4">
                  <p:embed/>
                </p:oleObj>
              </mc:Choice>
              <mc:Fallback>
                <p:oleObj name="Equation" r:id="rId7" imgW="1193800" imgH="368300" progId="Equation.DSMT4">
                  <p:embed/>
                  <p:pic>
                    <p:nvPicPr>
                      <p:cNvPr id="532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1844675"/>
                        <a:ext cx="11890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4" name="Text Box 8"/>
          <p:cNvSpPr txBox="1">
            <a:spLocks noChangeArrowheads="1"/>
          </p:cNvSpPr>
          <p:nvPr/>
        </p:nvSpPr>
        <p:spPr bwMode="auto">
          <a:xfrm>
            <a:off x="323850" y="404813"/>
            <a:ext cx="80645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12.4.2  </a:t>
            </a:r>
            <a:r>
              <a:rPr lang="zh-TW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物理意義</a:t>
            </a:r>
          </a:p>
        </p:txBody>
      </p:sp>
      <p:graphicFrame>
        <p:nvGraphicFramePr>
          <p:cNvPr id="53255" name="Object 9"/>
          <p:cNvGraphicFramePr>
            <a:graphicFrameLocks noChangeAspect="1"/>
          </p:cNvGraphicFramePr>
          <p:nvPr/>
        </p:nvGraphicFramePr>
        <p:xfrm>
          <a:off x="6227763" y="1557338"/>
          <a:ext cx="34131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1" name="Equation" r:id="rId9" imgW="342751" imgH="545863" progId="Equation.DSMT4">
                  <p:embed/>
                </p:oleObj>
              </mc:Choice>
              <mc:Fallback>
                <p:oleObj name="Equation" r:id="rId9" imgW="342751" imgH="545863" progId="Equation.DSMT4">
                  <p:embed/>
                  <p:pic>
                    <p:nvPicPr>
                      <p:cNvPr id="5325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1557338"/>
                        <a:ext cx="341312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6" name="Text Box 10"/>
          <p:cNvSpPr txBox="1">
            <a:spLocks noChangeArrowheads="1"/>
          </p:cNvSpPr>
          <p:nvPr/>
        </p:nvSpPr>
        <p:spPr bwMode="auto">
          <a:xfrm>
            <a:off x="6732588" y="1628775"/>
            <a:ext cx="12239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: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速度</a:t>
            </a:r>
          </a:p>
        </p:txBody>
      </p:sp>
      <p:graphicFrame>
        <p:nvGraphicFramePr>
          <p:cNvPr id="53257" name="Object 11"/>
          <p:cNvGraphicFramePr>
            <a:graphicFrameLocks noChangeAspect="1"/>
          </p:cNvGraphicFramePr>
          <p:nvPr/>
        </p:nvGraphicFramePr>
        <p:xfrm>
          <a:off x="6227763" y="2205038"/>
          <a:ext cx="4556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2" name="Equation" r:id="rId11" imgW="457200" imgH="647700" progId="Equation.DSMT4">
                  <p:embed/>
                </p:oleObj>
              </mc:Choice>
              <mc:Fallback>
                <p:oleObj name="Equation" r:id="rId11" imgW="457200" imgH="647700" progId="Equation.DSMT4">
                  <p:embed/>
                  <p:pic>
                    <p:nvPicPr>
                      <p:cNvPr id="5325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2205038"/>
                        <a:ext cx="45561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8" name="Text Box 12"/>
          <p:cNvSpPr txBox="1">
            <a:spLocks noChangeArrowheads="1"/>
          </p:cNvSpPr>
          <p:nvPr/>
        </p:nvSpPr>
        <p:spPr bwMode="auto">
          <a:xfrm>
            <a:off x="6732588" y="2276475"/>
            <a:ext cx="12239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: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加速度</a:t>
            </a:r>
          </a:p>
        </p:txBody>
      </p:sp>
      <p:graphicFrame>
        <p:nvGraphicFramePr>
          <p:cNvPr id="53259" name="Object 13"/>
          <p:cNvGraphicFramePr>
            <a:graphicFrameLocks noChangeAspect="1"/>
          </p:cNvGraphicFramePr>
          <p:nvPr/>
        </p:nvGraphicFramePr>
        <p:xfrm>
          <a:off x="6227763" y="1125538"/>
          <a:ext cx="1778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3" name="Equation" r:id="rId13" imgW="177646" imgH="190335" progId="Equation.DSMT4">
                  <p:embed/>
                </p:oleObj>
              </mc:Choice>
              <mc:Fallback>
                <p:oleObj name="Equation" r:id="rId13" imgW="177646" imgH="190335" progId="Equation.DSMT4">
                  <p:embed/>
                  <p:pic>
                    <p:nvPicPr>
                      <p:cNvPr id="5325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1125538"/>
                        <a:ext cx="1778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0" name="Text Box 14"/>
          <p:cNvSpPr txBox="1">
            <a:spLocks noChangeArrowheads="1"/>
          </p:cNvSpPr>
          <p:nvPr/>
        </p:nvSpPr>
        <p:spPr bwMode="auto">
          <a:xfrm>
            <a:off x="6588125" y="981075"/>
            <a:ext cx="12239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: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高度</a:t>
            </a:r>
          </a:p>
        </p:txBody>
      </p:sp>
      <p:sp>
        <p:nvSpPr>
          <p:cNvPr id="53261" name="Text Box 16"/>
          <p:cNvSpPr txBox="1">
            <a:spLocks noChangeArrowheads="1"/>
          </p:cNvSpPr>
          <p:nvPr/>
        </p:nvSpPr>
        <p:spPr bwMode="auto">
          <a:xfrm>
            <a:off x="900113" y="5516563"/>
            <a:ext cx="14398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Fig. 12.2.4</a:t>
            </a:r>
          </a:p>
        </p:txBody>
      </p:sp>
      <p:pic>
        <p:nvPicPr>
          <p:cNvPr id="53262" name="圖片 1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852738"/>
            <a:ext cx="4048125" cy="268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2916238" y="4076700"/>
            <a:ext cx="71913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cxnSp>
        <p:nvCxnSpPr>
          <p:cNvPr id="27" name="Straight Arrow Connector 14"/>
          <p:cNvCxnSpPr/>
          <p:nvPr/>
        </p:nvCxnSpPr>
        <p:spPr>
          <a:xfrm flipH="1" flipV="1">
            <a:off x="2643188" y="4946650"/>
            <a:ext cx="288925" cy="431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16"/>
          <p:cNvCxnSpPr/>
          <p:nvPr/>
        </p:nvCxnSpPr>
        <p:spPr>
          <a:xfrm flipV="1">
            <a:off x="5091113" y="5019675"/>
            <a:ext cx="228600" cy="431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266" name="文字方塊 28"/>
          <p:cNvSpPr txBox="1">
            <a:spLocks noChangeArrowheads="1"/>
          </p:cNvSpPr>
          <p:nvPr/>
        </p:nvSpPr>
        <p:spPr bwMode="auto">
          <a:xfrm>
            <a:off x="2643188" y="5307013"/>
            <a:ext cx="143986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= 0 when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= 0</a:t>
            </a: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3267" name="文字方塊 29"/>
          <p:cNvSpPr txBox="1">
            <a:spLocks noChangeArrowheads="1"/>
          </p:cNvSpPr>
          <p:nvPr/>
        </p:nvSpPr>
        <p:spPr bwMode="auto">
          <a:xfrm>
            <a:off x="4659313" y="5378450"/>
            <a:ext cx="15843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= 0 when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endParaRPr lang="zh-TW" altLang="en-US" sz="2200" i="1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53268" name="Object 6"/>
          <p:cNvGraphicFramePr>
            <a:graphicFrameLocks noChangeAspect="1"/>
          </p:cNvGraphicFramePr>
          <p:nvPr/>
        </p:nvGraphicFramePr>
        <p:xfrm>
          <a:off x="1763713" y="2420938"/>
          <a:ext cx="16573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4" name="Equation" r:id="rId16" imgW="1663700" imgH="368300" progId="Equation.DSMT4">
                  <p:embed/>
                </p:oleObj>
              </mc:Choice>
              <mc:Fallback>
                <p:oleObj name="Equation" r:id="rId16" imgW="1663700" imgH="368300" progId="Equation.DSMT4">
                  <p:embed/>
                  <p:pic>
                    <p:nvPicPr>
                      <p:cNvPr id="5326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2420938"/>
                        <a:ext cx="16573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69" name="Object 7"/>
          <p:cNvGraphicFramePr>
            <a:graphicFrameLocks noChangeAspect="1"/>
          </p:cNvGraphicFramePr>
          <p:nvPr/>
        </p:nvGraphicFramePr>
        <p:xfrm>
          <a:off x="3851275" y="2276475"/>
          <a:ext cx="149383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65" name="Equation" r:id="rId18" imgW="1498600" imgH="596900" progId="Equation.DSMT4">
                  <p:embed/>
                </p:oleObj>
              </mc:Choice>
              <mc:Fallback>
                <p:oleObj name="Equation" r:id="rId18" imgW="1498600" imgH="596900" progId="Equation.DSMT4">
                  <p:embed/>
                  <p:pic>
                    <p:nvPicPr>
                      <p:cNvPr id="5326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2276475"/>
                        <a:ext cx="1493838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3270" name="圖片 31">
            <a:hlinkClick r:id="rId20"/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437063"/>
            <a:ext cx="9842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94278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D66203-8C59-419C-9F54-1E70B9E2FE5C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438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208963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12.4.3  Solutions for Wave Equations (</a:t>
            </a:r>
            <a:r>
              <a:rPr lang="zh-TW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自己挑戰解解看</a:t>
            </a:r>
            <a:r>
              <a:rPr lang="en-US" altLang="zh-TW" sz="24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graphicFrame>
        <p:nvGraphicFramePr>
          <p:cNvPr id="43012" name="Object 3"/>
          <p:cNvGraphicFramePr>
            <a:graphicFrameLocks noChangeAspect="1"/>
          </p:cNvGraphicFramePr>
          <p:nvPr/>
        </p:nvGraphicFramePr>
        <p:xfrm>
          <a:off x="1763713" y="981075"/>
          <a:ext cx="14414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2" name="Equation" r:id="rId3" imgW="1447800" imgH="647700" progId="Equation.DSMT4">
                  <p:embed/>
                </p:oleObj>
              </mc:Choice>
              <mc:Fallback>
                <p:oleObj name="Equation" r:id="rId3" imgW="1447800" imgH="647700" progId="Equation.DSMT4">
                  <p:embed/>
                  <p:pic>
                    <p:nvPicPr>
                      <p:cNvPr id="430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981075"/>
                        <a:ext cx="14414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3419475" y="1125538"/>
            <a:ext cx="15128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0 &lt;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&lt;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</a:p>
        </p:txBody>
      </p:sp>
      <p:sp>
        <p:nvSpPr>
          <p:cNvPr id="43014" name="Text Box 5"/>
          <p:cNvSpPr txBox="1">
            <a:spLocks noChangeArrowheads="1"/>
          </p:cNvSpPr>
          <p:nvPr/>
        </p:nvSpPr>
        <p:spPr bwMode="auto">
          <a:xfrm>
            <a:off x="5003800" y="1125538"/>
            <a:ext cx="2159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&gt; 0</a:t>
            </a:r>
            <a:endParaRPr lang="en-US" altLang="zh-TW" sz="2200" i="1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43015" name="Text Box 6"/>
          <p:cNvSpPr txBox="1">
            <a:spLocks noChangeArrowheads="1"/>
          </p:cNvSpPr>
          <p:nvPr/>
        </p:nvSpPr>
        <p:spPr bwMode="auto">
          <a:xfrm>
            <a:off x="395288" y="1773238"/>
            <a:ext cx="18002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四大條件</a:t>
            </a:r>
          </a:p>
        </p:txBody>
      </p:sp>
      <p:graphicFrame>
        <p:nvGraphicFramePr>
          <p:cNvPr id="43016" name="Object 7"/>
          <p:cNvGraphicFramePr>
            <a:graphicFrameLocks noChangeAspect="1"/>
          </p:cNvGraphicFramePr>
          <p:nvPr/>
        </p:nvGraphicFramePr>
        <p:xfrm>
          <a:off x="1979613" y="1773238"/>
          <a:ext cx="11509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3" name="Equation" r:id="rId5" imgW="1155700" imgH="368300" progId="Equation.DSMT4">
                  <p:embed/>
                </p:oleObj>
              </mc:Choice>
              <mc:Fallback>
                <p:oleObj name="Equation" r:id="rId5" imgW="1155700" imgH="368300" progId="Equation.DSMT4">
                  <p:embed/>
                  <p:pic>
                    <p:nvPicPr>
                      <p:cNvPr id="4301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773238"/>
                        <a:ext cx="1150937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7" name="Object 8"/>
          <p:cNvGraphicFramePr>
            <a:graphicFrameLocks noChangeAspect="1"/>
          </p:cNvGraphicFramePr>
          <p:nvPr/>
        </p:nvGraphicFramePr>
        <p:xfrm>
          <a:off x="1979613" y="2349500"/>
          <a:ext cx="16573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4" name="Equation" r:id="rId7" imgW="1663700" imgH="368300" progId="Equation.DSMT4">
                  <p:embed/>
                </p:oleObj>
              </mc:Choice>
              <mc:Fallback>
                <p:oleObj name="Equation" r:id="rId7" imgW="1663700" imgH="368300" progId="Equation.DSMT4">
                  <p:embed/>
                  <p:pic>
                    <p:nvPicPr>
                      <p:cNvPr id="4301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349500"/>
                        <a:ext cx="16573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8" name="Object 9"/>
          <p:cNvGraphicFramePr>
            <a:graphicFrameLocks noChangeAspect="1"/>
          </p:cNvGraphicFramePr>
          <p:nvPr/>
        </p:nvGraphicFramePr>
        <p:xfrm>
          <a:off x="4284663" y="1773238"/>
          <a:ext cx="11890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5" name="Equation" r:id="rId9" imgW="1193800" imgH="368300" progId="Equation.DSMT4">
                  <p:embed/>
                </p:oleObj>
              </mc:Choice>
              <mc:Fallback>
                <p:oleObj name="Equation" r:id="rId9" imgW="1193800" imgH="368300" progId="Equation.DSMT4">
                  <p:embed/>
                  <p:pic>
                    <p:nvPicPr>
                      <p:cNvPr id="4301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773238"/>
                        <a:ext cx="1189037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9" name="Object 10"/>
          <p:cNvGraphicFramePr>
            <a:graphicFrameLocks noChangeAspect="1"/>
          </p:cNvGraphicFramePr>
          <p:nvPr/>
        </p:nvGraphicFramePr>
        <p:xfrm>
          <a:off x="4284663" y="2276475"/>
          <a:ext cx="149383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6" name="Equation" r:id="rId11" imgW="1498600" imgH="596900" progId="Equation.DSMT4">
                  <p:embed/>
                </p:oleObj>
              </mc:Choice>
              <mc:Fallback>
                <p:oleObj name="Equation" r:id="rId11" imgW="1498600" imgH="596900" progId="Equation.DSMT4">
                  <p:embed/>
                  <p:pic>
                    <p:nvPicPr>
                      <p:cNvPr id="4301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276475"/>
                        <a:ext cx="1493837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0" name="Text Box 11"/>
          <p:cNvSpPr txBox="1">
            <a:spLocks noChangeArrowheads="1"/>
          </p:cNvSpPr>
          <p:nvPr/>
        </p:nvSpPr>
        <p:spPr bwMode="auto">
          <a:xfrm>
            <a:off x="6227763" y="1700213"/>
            <a:ext cx="2159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for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&gt; 0</a:t>
            </a:r>
          </a:p>
        </p:txBody>
      </p:sp>
      <p:sp>
        <p:nvSpPr>
          <p:cNvPr id="43021" name="Text Box 12"/>
          <p:cNvSpPr txBox="1">
            <a:spLocks noChangeArrowheads="1"/>
          </p:cNvSpPr>
          <p:nvPr/>
        </p:nvSpPr>
        <p:spPr bwMode="auto">
          <a:xfrm>
            <a:off x="6300788" y="2349500"/>
            <a:ext cx="2159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for 0 &lt;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&lt;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</a:p>
        </p:txBody>
      </p:sp>
      <p:sp>
        <p:nvSpPr>
          <p:cNvPr id="43022" name="Text Box 13"/>
          <p:cNvSpPr txBox="1">
            <a:spLocks noChangeArrowheads="1"/>
          </p:cNvSpPr>
          <p:nvPr/>
        </p:nvSpPr>
        <p:spPr bwMode="auto">
          <a:xfrm>
            <a:off x="468313" y="2852738"/>
            <a:ext cx="64801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求解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使用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</a:rPr>
              <a:t>method of separation of variables</a:t>
            </a:r>
            <a:r>
              <a:rPr lang="en-US" altLang="zh-TW" sz="2200">
                <a:latin typeface="Times New Roman" panose="02020603050405020304" pitchFamily="18" charset="0"/>
              </a:rPr>
              <a:t>)</a:t>
            </a:r>
            <a:endParaRPr lang="en-US" altLang="zh-TW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43023" name="Text Box 14"/>
          <p:cNvSpPr txBox="1">
            <a:spLocks noChangeArrowheads="1"/>
          </p:cNvSpPr>
          <p:nvPr/>
        </p:nvSpPr>
        <p:spPr bwMode="auto">
          <a:xfrm>
            <a:off x="468313" y="3644900"/>
            <a:ext cx="11525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</a:rPr>
              <a:t>Step 1</a:t>
            </a:r>
          </a:p>
        </p:txBody>
      </p:sp>
      <p:sp>
        <p:nvSpPr>
          <p:cNvPr id="43024" name="Text Box 15"/>
          <p:cNvSpPr txBox="1">
            <a:spLocks noChangeArrowheads="1"/>
          </p:cNvSpPr>
          <p:nvPr/>
        </p:nvSpPr>
        <p:spPr bwMode="auto">
          <a:xfrm>
            <a:off x="1476375" y="3644900"/>
            <a:ext cx="45370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假設解為  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43025" name="Text Box 16"/>
          <p:cNvSpPr txBox="1">
            <a:spLocks noChangeArrowheads="1"/>
          </p:cNvSpPr>
          <p:nvPr/>
        </p:nvSpPr>
        <p:spPr bwMode="auto">
          <a:xfrm>
            <a:off x="468313" y="4365625"/>
            <a:ext cx="11525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</a:rPr>
              <a:t>Step 2</a:t>
            </a:r>
          </a:p>
        </p:txBody>
      </p:sp>
      <p:graphicFrame>
        <p:nvGraphicFramePr>
          <p:cNvPr id="43026" name="Object 17"/>
          <p:cNvGraphicFramePr>
            <a:graphicFrameLocks noChangeAspect="1"/>
          </p:cNvGraphicFramePr>
          <p:nvPr/>
        </p:nvGraphicFramePr>
        <p:xfrm>
          <a:off x="1547813" y="5229225"/>
          <a:ext cx="30591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7" name="Equation" r:id="rId13" imgW="3073400" imgH="393700" progId="Equation.DSMT4">
                  <p:embed/>
                </p:oleObj>
              </mc:Choice>
              <mc:Fallback>
                <p:oleObj name="Equation" r:id="rId13" imgW="3073400" imgH="393700" progId="Equation.DSMT4">
                  <p:embed/>
                  <p:pic>
                    <p:nvPicPr>
                      <p:cNvPr id="4302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229225"/>
                        <a:ext cx="30591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7" name="Rectangle 18"/>
          <p:cNvSpPr>
            <a:spLocks noChangeArrowheads="1"/>
          </p:cNvSpPr>
          <p:nvPr/>
        </p:nvSpPr>
        <p:spPr bwMode="auto">
          <a:xfrm>
            <a:off x="1547813" y="4365625"/>
            <a:ext cx="41767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將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代入 </a:t>
            </a:r>
          </a:p>
        </p:txBody>
      </p:sp>
      <p:graphicFrame>
        <p:nvGraphicFramePr>
          <p:cNvPr id="43028" name="Object 19"/>
          <p:cNvGraphicFramePr>
            <a:graphicFrameLocks noChangeAspect="1"/>
          </p:cNvGraphicFramePr>
          <p:nvPr/>
        </p:nvGraphicFramePr>
        <p:xfrm>
          <a:off x="4716463" y="4294188"/>
          <a:ext cx="14414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8" name="Equation" r:id="rId15" imgW="1447800" imgH="647700" progId="Equation.DSMT4">
                  <p:embed/>
                </p:oleObj>
              </mc:Choice>
              <mc:Fallback>
                <p:oleObj name="Equation" r:id="rId15" imgW="1447800" imgH="647700" progId="Equation.DSMT4">
                  <p:embed/>
                  <p:pic>
                    <p:nvPicPr>
                      <p:cNvPr id="43028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4294188"/>
                        <a:ext cx="14414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9" name="Object 20"/>
          <p:cNvGraphicFramePr>
            <a:graphicFrameLocks noChangeAspect="1"/>
          </p:cNvGraphicFramePr>
          <p:nvPr/>
        </p:nvGraphicFramePr>
        <p:xfrm>
          <a:off x="5216525" y="5072063"/>
          <a:ext cx="183356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9" name="Equation" r:id="rId17" imgW="1841500" imgH="774700" progId="Equation.DSMT4">
                  <p:embed/>
                </p:oleObj>
              </mc:Choice>
              <mc:Fallback>
                <p:oleObj name="Equation" r:id="rId17" imgW="1841500" imgH="774700" progId="Equation.DSMT4">
                  <p:embed/>
                  <p:pic>
                    <p:nvPicPr>
                      <p:cNvPr id="43029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6525" y="5072063"/>
                        <a:ext cx="1833563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0734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305675" y="2216150"/>
              <a:ext cx="1588" cy="1588"/>
            </p14:xfrm>
          </p:contentPart>
        </mc:Choice>
        <mc:Fallback xmlns="">
          <p:pic>
            <p:nvPicPr>
              <p:cNvPr id="30734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294559" y="2205034"/>
                <a:ext cx="23820" cy="238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83883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901440-CBE4-4146-BD8C-DF9DF0BE534C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439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900113" y="404813"/>
            <a:ext cx="7921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令</a:t>
            </a:r>
          </a:p>
        </p:txBody>
      </p:sp>
      <p:graphicFrame>
        <p:nvGraphicFramePr>
          <p:cNvPr id="44036" name="Object 3"/>
          <p:cNvGraphicFramePr>
            <a:graphicFrameLocks noChangeAspect="1"/>
          </p:cNvGraphicFramePr>
          <p:nvPr/>
        </p:nvGraphicFramePr>
        <p:xfrm>
          <a:off x="1619250" y="333375"/>
          <a:ext cx="2439988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6" name="Equation" r:id="rId3" imgW="2451100" imgH="774700" progId="Equation.DSMT4">
                  <p:embed/>
                </p:oleObj>
              </mc:Choice>
              <mc:Fallback>
                <p:oleObj name="Equation" r:id="rId3" imgW="2451100" imgH="774700" progId="Equation.DSMT4">
                  <p:embed/>
                  <p:pic>
                    <p:nvPicPr>
                      <p:cNvPr id="4403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33375"/>
                        <a:ext cx="2439988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Text Box 4"/>
          <p:cNvSpPr txBox="1">
            <a:spLocks noChangeArrowheads="1"/>
          </p:cNvSpPr>
          <p:nvPr/>
        </p:nvSpPr>
        <p:spPr bwMode="auto">
          <a:xfrm>
            <a:off x="323850" y="1989138"/>
            <a:ext cx="32400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1">
                <a:solidFill>
                  <a:srgbClr val="FF00FF"/>
                </a:solidFill>
                <a:latin typeface="Times New Roman" panose="02020603050405020304" pitchFamily="18" charset="0"/>
              </a:rPr>
              <a:t>Steps 3, 4, 5 </a:t>
            </a:r>
            <a:r>
              <a:rPr lang="zh-TW" altLang="en-US" sz="2200" b="1">
                <a:solidFill>
                  <a:srgbClr val="FF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的前處理</a:t>
            </a:r>
            <a:endParaRPr lang="zh-TW" altLang="en-US" sz="2200" b="1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8" name="Text Box 5"/>
          <p:cNvSpPr txBox="1">
            <a:spLocks noChangeArrowheads="1"/>
          </p:cNvSpPr>
          <p:nvPr/>
        </p:nvSpPr>
        <p:spPr bwMode="auto">
          <a:xfrm>
            <a:off x="1042988" y="2420938"/>
            <a:ext cx="71294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(1)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因為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的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boundary condition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較簡單，所以先解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en-US" altLang="zh-TW" sz="220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aphicFrame>
        <p:nvGraphicFramePr>
          <p:cNvPr id="44039" name="Object 6"/>
          <p:cNvGraphicFramePr>
            <a:graphicFrameLocks noChangeAspect="1"/>
          </p:cNvGraphicFramePr>
          <p:nvPr/>
        </p:nvGraphicFramePr>
        <p:xfrm>
          <a:off x="3276600" y="1412875"/>
          <a:ext cx="22002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7" name="Equation" r:id="rId5" imgW="2209800" imgH="368300" progId="Equation.DSMT4">
                  <p:embed/>
                </p:oleObj>
              </mc:Choice>
              <mc:Fallback>
                <p:oleObj name="Equation" r:id="rId5" imgW="2209800" imgH="368300" progId="Equation.DSMT4">
                  <p:embed/>
                  <p:pic>
                    <p:nvPicPr>
                      <p:cNvPr id="4403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412875"/>
                        <a:ext cx="22002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0" name="Object 7"/>
          <p:cNvGraphicFramePr>
            <a:graphicFrameLocks noChangeAspect="1"/>
          </p:cNvGraphicFramePr>
          <p:nvPr/>
        </p:nvGraphicFramePr>
        <p:xfrm>
          <a:off x="6011863" y="1412875"/>
          <a:ext cx="22225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8" name="Equation" r:id="rId7" imgW="2222500" imgH="393700" progId="Equation.DSMT4">
                  <p:embed/>
                </p:oleObj>
              </mc:Choice>
              <mc:Fallback>
                <p:oleObj name="Equation" r:id="rId7" imgW="2222500" imgH="393700" progId="Equation.DSMT4">
                  <p:embed/>
                  <p:pic>
                    <p:nvPicPr>
                      <p:cNvPr id="4404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1412875"/>
                        <a:ext cx="22225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1" name="Text Box 8"/>
          <p:cNvSpPr txBox="1">
            <a:spLocks noChangeArrowheads="1"/>
          </p:cNvSpPr>
          <p:nvPr/>
        </p:nvSpPr>
        <p:spPr bwMode="auto">
          <a:xfrm>
            <a:off x="1042988" y="1341438"/>
            <a:ext cx="20161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得出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2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個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ODEs</a:t>
            </a:r>
          </a:p>
        </p:txBody>
      </p:sp>
      <p:sp>
        <p:nvSpPr>
          <p:cNvPr id="44042" name="Text Box 23"/>
          <p:cNvSpPr txBox="1">
            <a:spLocks noChangeArrowheads="1"/>
          </p:cNvSpPr>
          <p:nvPr/>
        </p:nvSpPr>
        <p:spPr bwMode="auto">
          <a:xfrm>
            <a:off x="1042988" y="2925763"/>
            <a:ext cx="7129462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(2)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分成 </a:t>
            </a:r>
            <a:r>
              <a:rPr lang="zh-TW" altLang="en-US" sz="2200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</a:t>
            </a:r>
            <a:r>
              <a:rPr lang="zh-TW" altLang="en-US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= 0, </a:t>
            </a: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</a:t>
            </a: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&lt; 0 ,</a:t>
            </a: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</a:t>
            </a: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&gt; 0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三個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cases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(3)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由於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2200">
              <a:latin typeface="Times New Roman" panose="02020603050405020304" pitchFamily="18" charset="0"/>
              <a:ea typeface="標楷體" panose="03000509000000000000" pitchFamily="65" charset="-120"/>
              <a:sym typeface="Symbol" panose="05050102010706020507" pitchFamily="18" charset="2"/>
            </a:endParaRPr>
          </a:p>
        </p:txBody>
      </p:sp>
      <p:graphicFrame>
        <p:nvGraphicFramePr>
          <p:cNvPr id="44043" name="Object 24"/>
          <p:cNvGraphicFramePr>
            <a:graphicFrameLocks noChangeAspect="1"/>
          </p:cNvGraphicFramePr>
          <p:nvPr/>
        </p:nvGraphicFramePr>
        <p:xfrm>
          <a:off x="2195513" y="3500438"/>
          <a:ext cx="11509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9" name="Equation" r:id="rId9" imgW="1155700" imgH="368300" progId="Equation.DSMT4">
                  <p:embed/>
                </p:oleObj>
              </mc:Choice>
              <mc:Fallback>
                <p:oleObj name="Equation" r:id="rId9" imgW="1155700" imgH="368300" progId="Equation.DSMT4">
                  <p:embed/>
                  <p:pic>
                    <p:nvPicPr>
                      <p:cNvPr id="44043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500438"/>
                        <a:ext cx="1150937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4" name="Rectangle 25"/>
          <p:cNvSpPr>
            <a:spLocks noChangeArrowheads="1"/>
          </p:cNvSpPr>
          <p:nvPr/>
        </p:nvSpPr>
        <p:spPr bwMode="auto">
          <a:xfrm>
            <a:off x="5508625" y="3429000"/>
            <a:ext cx="28082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(0,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(0)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0</a:t>
            </a:r>
          </a:p>
        </p:txBody>
      </p:sp>
      <p:sp>
        <p:nvSpPr>
          <p:cNvPr id="44045" name="Text Box 26"/>
          <p:cNvSpPr txBox="1">
            <a:spLocks noChangeArrowheads="1"/>
          </p:cNvSpPr>
          <p:nvPr/>
        </p:nvSpPr>
        <p:spPr bwMode="auto">
          <a:xfrm>
            <a:off x="1474788" y="4508500"/>
            <a:ext cx="19431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所以 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(0) = 0</a:t>
            </a:r>
          </a:p>
        </p:txBody>
      </p:sp>
      <p:sp>
        <p:nvSpPr>
          <p:cNvPr id="44046" name="Rectangle 27"/>
          <p:cNvSpPr>
            <a:spLocks noChangeArrowheads="1"/>
          </p:cNvSpPr>
          <p:nvPr/>
        </p:nvSpPr>
        <p:spPr bwMode="auto">
          <a:xfrm>
            <a:off x="3851275" y="3429000"/>
            <a:ext cx="14446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for all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&gt; 0</a:t>
            </a:r>
          </a:p>
        </p:txBody>
      </p:sp>
      <p:sp>
        <p:nvSpPr>
          <p:cNvPr id="44047" name="Text Box 28"/>
          <p:cNvSpPr txBox="1">
            <a:spLocks noChangeArrowheads="1"/>
          </p:cNvSpPr>
          <p:nvPr/>
        </p:nvSpPr>
        <p:spPr bwMode="auto">
          <a:xfrm>
            <a:off x="1330325" y="5011738"/>
            <a:ext cx="28082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同理，由 </a:t>
            </a:r>
          </a:p>
        </p:txBody>
      </p:sp>
      <p:graphicFrame>
        <p:nvGraphicFramePr>
          <p:cNvPr id="44048" name="Object 29"/>
          <p:cNvGraphicFramePr>
            <a:graphicFrameLocks noChangeAspect="1"/>
          </p:cNvGraphicFramePr>
          <p:nvPr/>
        </p:nvGraphicFramePr>
        <p:xfrm>
          <a:off x="2627313" y="5084763"/>
          <a:ext cx="11890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0" name="Equation" r:id="rId11" imgW="1193800" imgH="368300" progId="Equation.DSMT4">
                  <p:embed/>
                </p:oleObj>
              </mc:Choice>
              <mc:Fallback>
                <p:oleObj name="Equation" r:id="rId11" imgW="1193800" imgH="368300" progId="Equation.DSMT4">
                  <p:embed/>
                  <p:pic>
                    <p:nvPicPr>
                      <p:cNvPr id="44048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5084763"/>
                        <a:ext cx="1189037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9" name="Text Box 30"/>
          <p:cNvSpPr txBox="1">
            <a:spLocks noChangeArrowheads="1"/>
          </p:cNvSpPr>
          <p:nvPr/>
        </p:nvSpPr>
        <p:spPr bwMode="auto">
          <a:xfrm>
            <a:off x="3922713" y="5011738"/>
            <a:ext cx="352901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可以立即判斷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0</a:t>
            </a:r>
            <a:endParaRPr lang="en-US" altLang="zh-TW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44050" name="Text Box 31"/>
          <p:cNvSpPr txBox="1">
            <a:spLocks noChangeArrowheads="1"/>
          </p:cNvSpPr>
          <p:nvPr/>
        </p:nvSpPr>
        <p:spPr bwMode="auto">
          <a:xfrm>
            <a:off x="2195513" y="3933825"/>
            <a:ext cx="63357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不可為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0 (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否則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= 0 for any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44051" name="Rectangle 32"/>
          <p:cNvSpPr>
            <a:spLocks noChangeArrowheads="1"/>
          </p:cNvSpPr>
          <p:nvPr/>
        </p:nvSpPr>
        <p:spPr bwMode="auto">
          <a:xfrm>
            <a:off x="2195513" y="4508500"/>
            <a:ext cx="1150937" cy="431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44052" name="Rectangle 33"/>
          <p:cNvSpPr>
            <a:spLocks noChangeArrowheads="1"/>
          </p:cNvSpPr>
          <p:nvPr/>
        </p:nvSpPr>
        <p:spPr bwMode="auto">
          <a:xfrm>
            <a:off x="5724525" y="5013325"/>
            <a:ext cx="1150938" cy="431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44053" name="Object 34"/>
          <p:cNvGraphicFramePr>
            <a:graphicFrameLocks noChangeAspect="1"/>
          </p:cNvGraphicFramePr>
          <p:nvPr/>
        </p:nvGraphicFramePr>
        <p:xfrm>
          <a:off x="1473200" y="5657850"/>
          <a:ext cx="22002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1" name="Equation" r:id="rId13" imgW="2209800" imgH="368300" progId="Equation.DSMT4">
                  <p:embed/>
                </p:oleObj>
              </mc:Choice>
              <mc:Fallback>
                <p:oleObj name="Equation" r:id="rId13" imgW="2209800" imgH="368300" progId="Equation.DSMT4">
                  <p:embed/>
                  <p:pic>
                    <p:nvPicPr>
                      <p:cNvPr id="44053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5657850"/>
                        <a:ext cx="2200275" cy="3683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6633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54" name="Text Box 35"/>
          <p:cNvSpPr txBox="1">
            <a:spLocks noChangeArrowheads="1"/>
          </p:cNvSpPr>
          <p:nvPr/>
        </p:nvSpPr>
        <p:spPr bwMode="auto">
          <a:xfrm>
            <a:off x="3778250" y="5588000"/>
            <a:ext cx="12969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subject to </a:t>
            </a:r>
          </a:p>
        </p:txBody>
      </p:sp>
      <p:sp>
        <p:nvSpPr>
          <p:cNvPr id="44055" name="Rectangle 36"/>
          <p:cNvSpPr>
            <a:spLocks noChangeArrowheads="1"/>
          </p:cNvSpPr>
          <p:nvPr/>
        </p:nvSpPr>
        <p:spPr bwMode="auto">
          <a:xfrm>
            <a:off x="5073650" y="5588000"/>
            <a:ext cx="1128713" cy="436563"/>
          </a:xfrm>
          <a:prstGeom prst="rect">
            <a:avLst/>
          </a:prstGeom>
          <a:noFill/>
          <a:ln w="9525">
            <a:solidFill>
              <a:srgbClr val="9966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(0) = 0</a:t>
            </a:r>
          </a:p>
        </p:txBody>
      </p:sp>
      <p:sp>
        <p:nvSpPr>
          <p:cNvPr id="44056" name="Text Box 37"/>
          <p:cNvSpPr txBox="1">
            <a:spLocks noChangeArrowheads="1"/>
          </p:cNvSpPr>
          <p:nvPr/>
        </p:nvSpPr>
        <p:spPr bwMode="auto">
          <a:xfrm>
            <a:off x="6226175" y="5586413"/>
            <a:ext cx="7207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and </a:t>
            </a:r>
          </a:p>
        </p:txBody>
      </p:sp>
      <p:sp>
        <p:nvSpPr>
          <p:cNvPr id="44057" name="Rectangle 38"/>
          <p:cNvSpPr>
            <a:spLocks noChangeArrowheads="1"/>
          </p:cNvSpPr>
          <p:nvPr/>
        </p:nvSpPr>
        <p:spPr bwMode="auto">
          <a:xfrm>
            <a:off x="6875463" y="5588000"/>
            <a:ext cx="1144587" cy="436563"/>
          </a:xfrm>
          <a:prstGeom prst="rect">
            <a:avLst/>
          </a:prstGeom>
          <a:noFill/>
          <a:ln w="9525">
            <a:solidFill>
              <a:srgbClr val="9966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0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1753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79675" y="1565275"/>
              <a:ext cx="5807075" cy="4706938"/>
            </p14:xfrm>
          </p:contentPart>
        </mc:Choice>
        <mc:Fallback xmlns="">
          <p:pic>
            <p:nvPicPr>
              <p:cNvPr id="31753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477155" y="1562755"/>
                <a:ext cx="5812115" cy="471197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25059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124EA5-8A6C-4AC5-869D-C2013E77828D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440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5059" name="Object 12"/>
          <p:cNvGraphicFramePr>
            <a:graphicFrameLocks noChangeAspect="1"/>
          </p:cNvGraphicFramePr>
          <p:nvPr/>
        </p:nvGraphicFramePr>
        <p:xfrm>
          <a:off x="827088" y="476250"/>
          <a:ext cx="22002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0" name="Equation" r:id="rId3" imgW="2209800" imgH="368300" progId="Equation.DSMT4">
                  <p:embed/>
                </p:oleObj>
              </mc:Choice>
              <mc:Fallback>
                <p:oleObj name="Equation" r:id="rId3" imgW="2209800" imgH="368300" progId="Equation.DSMT4">
                  <p:embed/>
                  <p:pic>
                    <p:nvPicPr>
                      <p:cNvPr id="4505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76250"/>
                        <a:ext cx="2200275" cy="3683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6633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0" name="Text Box 13"/>
          <p:cNvSpPr txBox="1">
            <a:spLocks noChangeArrowheads="1"/>
          </p:cNvSpPr>
          <p:nvPr/>
        </p:nvSpPr>
        <p:spPr bwMode="auto">
          <a:xfrm>
            <a:off x="3348038" y="404813"/>
            <a:ext cx="12969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subject to </a:t>
            </a:r>
          </a:p>
        </p:txBody>
      </p:sp>
      <p:sp>
        <p:nvSpPr>
          <p:cNvPr id="45061" name="Rectangle 14"/>
          <p:cNvSpPr>
            <a:spLocks noChangeArrowheads="1"/>
          </p:cNvSpPr>
          <p:nvPr/>
        </p:nvSpPr>
        <p:spPr bwMode="auto">
          <a:xfrm>
            <a:off x="4643438" y="404813"/>
            <a:ext cx="1128712" cy="436562"/>
          </a:xfrm>
          <a:prstGeom prst="rect">
            <a:avLst/>
          </a:prstGeom>
          <a:noFill/>
          <a:ln w="9525">
            <a:solidFill>
              <a:srgbClr val="9966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(0) = 0</a:t>
            </a:r>
          </a:p>
        </p:txBody>
      </p:sp>
      <p:sp>
        <p:nvSpPr>
          <p:cNvPr id="45062" name="Text Box 15"/>
          <p:cNvSpPr txBox="1">
            <a:spLocks noChangeArrowheads="1"/>
          </p:cNvSpPr>
          <p:nvPr/>
        </p:nvSpPr>
        <p:spPr bwMode="auto">
          <a:xfrm>
            <a:off x="6156325" y="404813"/>
            <a:ext cx="7207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and </a:t>
            </a:r>
          </a:p>
        </p:txBody>
      </p:sp>
      <p:sp>
        <p:nvSpPr>
          <p:cNvPr id="45063" name="Rectangle 16"/>
          <p:cNvSpPr>
            <a:spLocks noChangeArrowheads="1"/>
          </p:cNvSpPr>
          <p:nvPr/>
        </p:nvSpPr>
        <p:spPr bwMode="auto">
          <a:xfrm>
            <a:off x="7019925" y="404813"/>
            <a:ext cx="1144588" cy="436562"/>
          </a:xfrm>
          <a:prstGeom prst="rect">
            <a:avLst/>
          </a:prstGeom>
          <a:noFill/>
          <a:ln w="9525">
            <a:solidFill>
              <a:srgbClr val="9966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0</a:t>
            </a:r>
          </a:p>
        </p:txBody>
      </p:sp>
      <p:graphicFrame>
        <p:nvGraphicFramePr>
          <p:cNvPr id="45064" name="Object 18"/>
          <p:cNvGraphicFramePr>
            <a:graphicFrameLocks noChangeAspect="1"/>
          </p:cNvGraphicFramePr>
          <p:nvPr/>
        </p:nvGraphicFramePr>
        <p:xfrm>
          <a:off x="827088" y="1052513"/>
          <a:ext cx="22225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1" name="Equation" r:id="rId5" imgW="2222500" imgH="393700" progId="Equation.DSMT4">
                  <p:embed/>
                </p:oleObj>
              </mc:Choice>
              <mc:Fallback>
                <p:oleObj name="Equation" r:id="rId5" imgW="2222500" imgH="393700" progId="Equation.DSMT4">
                  <p:embed/>
                  <p:pic>
                    <p:nvPicPr>
                      <p:cNvPr id="4506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052513"/>
                        <a:ext cx="2222500" cy="3841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6633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5" name="Text Box 19"/>
          <p:cNvSpPr txBox="1">
            <a:spLocks noChangeArrowheads="1"/>
          </p:cNvSpPr>
          <p:nvPr/>
        </p:nvSpPr>
        <p:spPr bwMode="auto">
          <a:xfrm>
            <a:off x="468313" y="1700213"/>
            <a:ext cx="4319587" cy="436562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1">
                <a:solidFill>
                  <a:srgbClr val="FF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Case 1 for Steps 3, 4, 5   </a:t>
            </a:r>
            <a:r>
              <a:rPr lang="en-US" altLang="zh-TW" sz="2200" b="1" i="1">
                <a:solidFill>
                  <a:srgbClr val="FF00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 </a:t>
            </a:r>
            <a:r>
              <a:rPr lang="en-US" altLang="zh-TW" sz="2200" b="1">
                <a:solidFill>
                  <a:srgbClr val="FF00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= 0</a:t>
            </a:r>
            <a:r>
              <a:rPr lang="en-US" altLang="zh-TW" sz="2200" b="1" i="1">
                <a:solidFill>
                  <a:srgbClr val="FF00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</a:p>
        </p:txBody>
      </p:sp>
      <p:graphicFrame>
        <p:nvGraphicFramePr>
          <p:cNvPr id="45066" name="Object 21"/>
          <p:cNvGraphicFramePr>
            <a:graphicFrameLocks noChangeAspect="1"/>
          </p:cNvGraphicFramePr>
          <p:nvPr/>
        </p:nvGraphicFramePr>
        <p:xfrm>
          <a:off x="1620838" y="2349500"/>
          <a:ext cx="11620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2" name="Equation" r:id="rId7" imgW="1168400" imgH="368300" progId="Equation.DSMT4">
                  <p:embed/>
                </p:oleObj>
              </mc:Choice>
              <mc:Fallback>
                <p:oleObj name="Equation" r:id="rId7" imgW="1168400" imgH="368300" progId="Equation.DSMT4">
                  <p:embed/>
                  <p:pic>
                    <p:nvPicPr>
                      <p:cNvPr id="45066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2349500"/>
                        <a:ext cx="11620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7" name="Object 22"/>
          <p:cNvGraphicFramePr>
            <a:graphicFrameLocks noChangeAspect="1"/>
          </p:cNvGraphicFramePr>
          <p:nvPr/>
        </p:nvGraphicFramePr>
        <p:xfrm>
          <a:off x="3276600" y="2349500"/>
          <a:ext cx="17811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3" name="Equation" r:id="rId9" imgW="1790700" imgH="368300" progId="Equation.DSMT4">
                  <p:embed/>
                </p:oleObj>
              </mc:Choice>
              <mc:Fallback>
                <p:oleObj name="Equation" r:id="rId9" imgW="1790700" imgH="368300" progId="Equation.DSMT4">
                  <p:embed/>
                  <p:pic>
                    <p:nvPicPr>
                      <p:cNvPr id="45067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349500"/>
                        <a:ext cx="1781175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8" name="Text Box 23"/>
          <p:cNvSpPr txBox="1">
            <a:spLocks noChangeArrowheads="1"/>
          </p:cNvSpPr>
          <p:nvPr/>
        </p:nvSpPr>
        <p:spPr bwMode="auto">
          <a:xfrm>
            <a:off x="900113" y="2781300"/>
            <a:ext cx="41036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根據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boundary conditions</a:t>
            </a:r>
          </a:p>
        </p:txBody>
      </p:sp>
      <p:graphicFrame>
        <p:nvGraphicFramePr>
          <p:cNvPr id="45069" name="Object 24"/>
          <p:cNvGraphicFramePr>
            <a:graphicFrameLocks noChangeAspect="1"/>
          </p:cNvGraphicFramePr>
          <p:nvPr/>
        </p:nvGraphicFramePr>
        <p:xfrm>
          <a:off x="1331913" y="3284538"/>
          <a:ext cx="7080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4" name="Equation" r:id="rId11" imgW="710891" imgH="342751" progId="Equation.DSMT4">
                  <p:embed/>
                </p:oleObj>
              </mc:Choice>
              <mc:Fallback>
                <p:oleObj name="Equation" r:id="rId11" imgW="710891" imgH="342751" progId="Equation.DSMT4">
                  <p:embed/>
                  <p:pic>
                    <p:nvPicPr>
                      <p:cNvPr id="45069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284538"/>
                        <a:ext cx="7080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0" name="Object 25"/>
          <p:cNvGraphicFramePr>
            <a:graphicFrameLocks noChangeAspect="1"/>
          </p:cNvGraphicFramePr>
          <p:nvPr/>
        </p:nvGraphicFramePr>
        <p:xfrm>
          <a:off x="1331913" y="3789363"/>
          <a:ext cx="133826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5" name="Equation" r:id="rId13" imgW="1346200" imgH="342900" progId="Equation.DSMT4">
                  <p:embed/>
                </p:oleObj>
              </mc:Choice>
              <mc:Fallback>
                <p:oleObj name="Equation" r:id="rId13" imgW="1346200" imgH="342900" progId="Equation.DSMT4">
                  <p:embed/>
                  <p:pic>
                    <p:nvPicPr>
                      <p:cNvPr id="4507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789363"/>
                        <a:ext cx="1338262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1" name="AutoShape 26"/>
          <p:cNvSpPr>
            <a:spLocks noChangeArrowheads="1"/>
          </p:cNvSpPr>
          <p:nvPr/>
        </p:nvSpPr>
        <p:spPr bwMode="auto">
          <a:xfrm>
            <a:off x="2916238" y="3429000"/>
            <a:ext cx="719137" cy="288925"/>
          </a:xfrm>
          <a:prstGeom prst="rightArrow">
            <a:avLst>
              <a:gd name="adj1" fmla="val 50000"/>
              <a:gd name="adj2" fmla="val 6222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45072" name="Object 27"/>
          <p:cNvGraphicFramePr>
            <a:graphicFrameLocks noChangeAspect="1"/>
          </p:cNvGraphicFramePr>
          <p:nvPr/>
        </p:nvGraphicFramePr>
        <p:xfrm>
          <a:off x="3851275" y="3213100"/>
          <a:ext cx="7080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6" name="Equation" r:id="rId15" imgW="710891" imgH="342751" progId="Equation.DSMT4">
                  <p:embed/>
                </p:oleObj>
              </mc:Choice>
              <mc:Fallback>
                <p:oleObj name="Equation" r:id="rId15" imgW="710891" imgH="342751" progId="Equation.DSMT4">
                  <p:embed/>
                  <p:pic>
                    <p:nvPicPr>
                      <p:cNvPr id="45072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213100"/>
                        <a:ext cx="7080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3" name="Object 28"/>
          <p:cNvGraphicFramePr>
            <a:graphicFrameLocks noChangeAspect="1"/>
          </p:cNvGraphicFramePr>
          <p:nvPr/>
        </p:nvGraphicFramePr>
        <p:xfrm>
          <a:off x="3851275" y="3789363"/>
          <a:ext cx="68103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7" name="Equation" r:id="rId17" imgW="685800" imgH="342900" progId="Equation.DSMT4">
                  <p:embed/>
                </p:oleObj>
              </mc:Choice>
              <mc:Fallback>
                <p:oleObj name="Equation" r:id="rId17" imgW="685800" imgH="342900" progId="Equation.DSMT4">
                  <p:embed/>
                  <p:pic>
                    <p:nvPicPr>
                      <p:cNvPr id="45073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789363"/>
                        <a:ext cx="68103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4" name="Object 29"/>
          <p:cNvGraphicFramePr>
            <a:graphicFrameLocks noChangeAspect="1"/>
          </p:cNvGraphicFramePr>
          <p:nvPr/>
        </p:nvGraphicFramePr>
        <p:xfrm>
          <a:off x="5508625" y="3429000"/>
          <a:ext cx="10731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8" name="Equation" r:id="rId19" imgW="1079500" imgH="368300" progId="Equation.DSMT4">
                  <p:embed/>
                </p:oleObj>
              </mc:Choice>
              <mc:Fallback>
                <p:oleObj name="Equation" r:id="rId19" imgW="1079500" imgH="368300" progId="Equation.DSMT4">
                  <p:embed/>
                  <p:pic>
                    <p:nvPicPr>
                      <p:cNvPr id="45074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3429000"/>
                        <a:ext cx="10731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5" name="Text Box 30"/>
          <p:cNvSpPr txBox="1">
            <a:spLocks noChangeArrowheads="1"/>
          </p:cNvSpPr>
          <p:nvPr/>
        </p:nvSpPr>
        <p:spPr bwMode="auto">
          <a:xfrm>
            <a:off x="1042988" y="4294188"/>
            <a:ext cx="633730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這個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case </a:t>
            </a:r>
            <a:r>
              <a:rPr lang="zh-TW" altLang="en-US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得出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trivial solution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</a:t>
            </a:r>
            <a:r>
              <a:rPr lang="zh-TW" altLang="en-US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將無法滿足</a:t>
            </a:r>
          </a:p>
        </p:txBody>
      </p:sp>
      <p:graphicFrame>
        <p:nvGraphicFramePr>
          <p:cNvPr id="45076" name="Object 31"/>
          <p:cNvGraphicFramePr>
            <a:graphicFrameLocks noChangeAspect="1"/>
          </p:cNvGraphicFramePr>
          <p:nvPr/>
        </p:nvGraphicFramePr>
        <p:xfrm>
          <a:off x="1258888" y="4868863"/>
          <a:ext cx="16573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9" name="Equation" r:id="rId21" imgW="1663700" imgH="368300" progId="Equation.DSMT4">
                  <p:embed/>
                </p:oleObj>
              </mc:Choice>
              <mc:Fallback>
                <p:oleObj name="Equation" r:id="rId21" imgW="1663700" imgH="368300" progId="Equation.DSMT4">
                  <p:embed/>
                  <p:pic>
                    <p:nvPicPr>
                      <p:cNvPr id="45076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868863"/>
                        <a:ext cx="16573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7" name="Rectangle 32"/>
          <p:cNvSpPr>
            <a:spLocks noChangeArrowheads="1"/>
          </p:cNvSpPr>
          <p:nvPr/>
        </p:nvSpPr>
        <p:spPr bwMode="auto">
          <a:xfrm>
            <a:off x="5292725" y="4868863"/>
            <a:ext cx="18732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 </a:t>
            </a: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= 0 </a:t>
            </a:r>
            <a:r>
              <a:rPr lang="zh-TW" altLang="en-US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時無解</a:t>
            </a:r>
          </a:p>
        </p:txBody>
      </p:sp>
      <p:sp>
        <p:nvSpPr>
          <p:cNvPr id="45078" name="Text Box 33"/>
          <p:cNvSpPr txBox="1">
            <a:spLocks noChangeArrowheads="1"/>
          </p:cNvSpPr>
          <p:nvPr/>
        </p:nvSpPr>
        <p:spPr bwMode="auto">
          <a:xfrm>
            <a:off x="395288" y="2276475"/>
            <a:ext cx="11525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</a:rPr>
              <a:t>Step 3-1</a:t>
            </a:r>
          </a:p>
        </p:txBody>
      </p:sp>
      <p:sp>
        <p:nvSpPr>
          <p:cNvPr id="45079" name="Text Box 34"/>
          <p:cNvSpPr txBox="1">
            <a:spLocks noChangeArrowheads="1"/>
          </p:cNvSpPr>
          <p:nvPr/>
        </p:nvSpPr>
        <p:spPr bwMode="auto">
          <a:xfrm>
            <a:off x="468313" y="5445125"/>
            <a:ext cx="41036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無需再解 </a:t>
            </a: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Step 4-1,  Step 5-1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2783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16550" y="2490788"/>
              <a:ext cx="1588" cy="1587"/>
            </p14:xfrm>
          </p:contentPart>
        </mc:Choice>
        <mc:Fallback xmlns="">
          <p:pic>
            <p:nvPicPr>
              <p:cNvPr id="32783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405434" y="2479679"/>
                <a:ext cx="23820" cy="2380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56712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88D48A-9BE4-406A-8163-8AAF03E0A88B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441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4176712" cy="436563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1">
                <a:solidFill>
                  <a:srgbClr val="FF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Case 2 of Steps 3, 4, 5:     </a:t>
            </a:r>
            <a:r>
              <a:rPr lang="en-US" altLang="zh-TW" sz="2200" b="1" i="1">
                <a:solidFill>
                  <a:srgbClr val="FF00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 </a:t>
            </a:r>
            <a:r>
              <a:rPr lang="en-US" altLang="zh-TW" sz="2200" b="1">
                <a:solidFill>
                  <a:srgbClr val="FF00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&lt; 0</a:t>
            </a:r>
            <a:r>
              <a:rPr lang="en-US" altLang="zh-TW" sz="2200" b="1" i="1">
                <a:solidFill>
                  <a:srgbClr val="FF00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1547813" y="908050"/>
            <a:ext cx="19431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令 </a:t>
            </a:r>
            <a:r>
              <a:rPr lang="zh-TW" altLang="en-US" sz="2200" b="1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 </a:t>
            </a:r>
            <a:r>
              <a:rPr lang="en-US" altLang="zh-TW" sz="2200" b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= </a:t>
            </a:r>
            <a:r>
              <a:rPr lang="en-US" altLang="zh-TW" sz="22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Symbol" panose="05050102010706020507" pitchFamily="18" charset="2"/>
              </a:rPr>
              <a:t>−</a:t>
            </a:r>
            <a:r>
              <a:rPr lang="en-US" altLang="zh-TW" sz="2200" b="1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</a:t>
            </a:r>
            <a:r>
              <a:rPr lang="en-US" altLang="zh-TW" sz="2200" b="1" baseline="30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2</a:t>
            </a:r>
            <a:endParaRPr lang="en-US" altLang="en-US" sz="2200" b="1" baseline="30000">
              <a:latin typeface="Times New Roman" panose="02020603050405020304" pitchFamily="18" charset="0"/>
              <a:ea typeface="標楷體" panose="03000509000000000000" pitchFamily="65" charset="-120"/>
              <a:sym typeface="Symbol" panose="05050102010706020507" pitchFamily="18" charset="2"/>
            </a:endParaRPr>
          </a:p>
        </p:txBody>
      </p:sp>
      <p:graphicFrame>
        <p:nvGraphicFramePr>
          <p:cNvPr id="46085" name="Object 4"/>
          <p:cNvGraphicFramePr>
            <a:graphicFrameLocks noChangeAspect="1"/>
          </p:cNvGraphicFramePr>
          <p:nvPr/>
        </p:nvGraphicFramePr>
        <p:xfrm>
          <a:off x="971550" y="1484313"/>
          <a:ext cx="23272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64" name="Equation" r:id="rId3" imgW="2336800" imgH="393700" progId="Equation.DSMT4">
                  <p:embed/>
                </p:oleObj>
              </mc:Choice>
              <mc:Fallback>
                <p:oleObj name="Equation" r:id="rId3" imgW="2336800" imgH="393700" progId="Equation.DSMT4">
                  <p:embed/>
                  <p:pic>
                    <p:nvPicPr>
                      <p:cNvPr id="4608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484313"/>
                        <a:ext cx="23272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539750" y="1989138"/>
            <a:ext cx="1295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Solution:</a:t>
            </a:r>
          </a:p>
        </p:txBody>
      </p:sp>
      <p:graphicFrame>
        <p:nvGraphicFramePr>
          <p:cNvPr id="46087" name="Object 6"/>
          <p:cNvGraphicFramePr>
            <a:graphicFrameLocks noChangeAspect="1"/>
          </p:cNvGraphicFramePr>
          <p:nvPr/>
        </p:nvGraphicFramePr>
        <p:xfrm>
          <a:off x="1835150" y="1989138"/>
          <a:ext cx="24542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65" name="Equation" r:id="rId5" imgW="2463800" imgH="393700" progId="Equation.DSMT4">
                  <p:embed/>
                </p:oleObj>
              </mc:Choice>
              <mc:Fallback>
                <p:oleObj name="Equation" r:id="rId5" imgW="2463800" imgH="393700" progId="Equation.DSMT4">
                  <p:embed/>
                  <p:pic>
                    <p:nvPicPr>
                      <p:cNvPr id="4608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989138"/>
                        <a:ext cx="24542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468313" y="2492375"/>
            <a:ext cx="15843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solidFill>
                  <a:srgbClr val="6633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可改寫成</a:t>
            </a:r>
          </a:p>
        </p:txBody>
      </p:sp>
      <p:graphicFrame>
        <p:nvGraphicFramePr>
          <p:cNvPr id="46089" name="Object 8"/>
          <p:cNvGraphicFramePr>
            <a:graphicFrameLocks noChangeAspect="1"/>
          </p:cNvGraphicFramePr>
          <p:nvPr/>
        </p:nvGraphicFramePr>
        <p:xfrm>
          <a:off x="1835150" y="2565400"/>
          <a:ext cx="388461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66" name="Equation" r:id="rId7" imgW="3898900" imgH="368300" progId="Equation.DSMT4">
                  <p:embed/>
                </p:oleObj>
              </mc:Choice>
              <mc:Fallback>
                <p:oleObj name="Equation" r:id="rId7" imgW="3898900" imgH="368300" progId="Equation.DSMT4">
                  <p:embed/>
                  <p:pic>
                    <p:nvPicPr>
                      <p:cNvPr id="4608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565400"/>
                        <a:ext cx="3884613" cy="3683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6633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539750" y="2997200"/>
            <a:ext cx="60483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根據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boundary conditions  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(0) = 0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  and  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0</a:t>
            </a:r>
          </a:p>
        </p:txBody>
      </p:sp>
      <p:graphicFrame>
        <p:nvGraphicFramePr>
          <p:cNvPr id="46091" name="Object 10"/>
          <p:cNvGraphicFramePr>
            <a:graphicFrameLocks noChangeAspect="1"/>
          </p:cNvGraphicFramePr>
          <p:nvPr/>
        </p:nvGraphicFramePr>
        <p:xfrm>
          <a:off x="827088" y="3789363"/>
          <a:ext cx="70961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67" name="Equation" r:id="rId9" imgW="710891" imgH="342751" progId="Equation.DSMT4">
                  <p:embed/>
                </p:oleObj>
              </mc:Choice>
              <mc:Fallback>
                <p:oleObj name="Equation" r:id="rId9" imgW="710891" imgH="342751" progId="Equation.DSMT4">
                  <p:embed/>
                  <p:pic>
                    <p:nvPicPr>
                      <p:cNvPr id="4609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789363"/>
                        <a:ext cx="709612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2" name="Object 11"/>
          <p:cNvGraphicFramePr>
            <a:graphicFrameLocks noChangeAspect="1"/>
          </p:cNvGraphicFramePr>
          <p:nvPr/>
        </p:nvGraphicFramePr>
        <p:xfrm>
          <a:off x="827088" y="4292600"/>
          <a:ext cx="3454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68" name="Equation" r:id="rId11" imgW="3467100" imgH="368300" progId="Equation.DSMT4">
                  <p:embed/>
                </p:oleObj>
              </mc:Choice>
              <mc:Fallback>
                <p:oleObj name="Equation" r:id="rId11" imgW="3467100" imgH="368300" progId="Equation.DSMT4">
                  <p:embed/>
                  <p:pic>
                    <p:nvPicPr>
                      <p:cNvPr id="4609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292600"/>
                        <a:ext cx="34544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3" name="AutoShape 12"/>
          <p:cNvSpPr>
            <a:spLocks noChangeArrowheads="1"/>
          </p:cNvSpPr>
          <p:nvPr/>
        </p:nvSpPr>
        <p:spPr bwMode="auto">
          <a:xfrm>
            <a:off x="4140200" y="3932238"/>
            <a:ext cx="576263" cy="217487"/>
          </a:xfrm>
          <a:prstGeom prst="rightArrow">
            <a:avLst>
              <a:gd name="adj1" fmla="val 50000"/>
              <a:gd name="adj2" fmla="val 6624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46094" name="Object 13"/>
          <p:cNvGraphicFramePr>
            <a:graphicFrameLocks noChangeAspect="1"/>
          </p:cNvGraphicFramePr>
          <p:nvPr/>
        </p:nvGraphicFramePr>
        <p:xfrm>
          <a:off x="4859338" y="3716338"/>
          <a:ext cx="70961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69" name="Equation" r:id="rId13" imgW="710891" imgH="342751" progId="Equation.DSMT4">
                  <p:embed/>
                </p:oleObj>
              </mc:Choice>
              <mc:Fallback>
                <p:oleObj name="Equation" r:id="rId13" imgW="710891" imgH="342751" progId="Equation.DSMT4">
                  <p:embed/>
                  <p:pic>
                    <p:nvPicPr>
                      <p:cNvPr id="4609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3716338"/>
                        <a:ext cx="709612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5" name="Object 14"/>
          <p:cNvGraphicFramePr>
            <a:graphicFrameLocks noChangeAspect="1"/>
          </p:cNvGraphicFramePr>
          <p:nvPr/>
        </p:nvGraphicFramePr>
        <p:xfrm>
          <a:off x="4859338" y="4221163"/>
          <a:ext cx="70961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70" name="Equation" r:id="rId14" imgW="710891" imgH="342751" progId="Equation.DSMT4">
                  <p:embed/>
                </p:oleObj>
              </mc:Choice>
              <mc:Fallback>
                <p:oleObj name="Equation" r:id="rId14" imgW="710891" imgH="342751" progId="Equation.DSMT4">
                  <p:embed/>
                  <p:pic>
                    <p:nvPicPr>
                      <p:cNvPr id="4609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4221163"/>
                        <a:ext cx="709612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6" name="Object 15"/>
          <p:cNvGraphicFramePr>
            <a:graphicFrameLocks noChangeAspect="1"/>
          </p:cNvGraphicFramePr>
          <p:nvPr/>
        </p:nvGraphicFramePr>
        <p:xfrm>
          <a:off x="6084888" y="3860800"/>
          <a:ext cx="10731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71" name="Equation" r:id="rId16" imgW="1079500" imgH="368300" progId="Equation.DSMT4">
                  <p:embed/>
                </p:oleObj>
              </mc:Choice>
              <mc:Fallback>
                <p:oleObj name="Equation" r:id="rId16" imgW="1079500" imgH="368300" progId="Equation.DSMT4">
                  <p:embed/>
                  <p:pic>
                    <p:nvPicPr>
                      <p:cNvPr id="4609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3860800"/>
                        <a:ext cx="10731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7" name="Text Box 16"/>
          <p:cNvSpPr txBox="1">
            <a:spLocks noChangeArrowheads="1"/>
          </p:cNvSpPr>
          <p:nvPr/>
        </p:nvSpPr>
        <p:spPr bwMode="auto">
          <a:xfrm>
            <a:off x="468313" y="4724400"/>
            <a:ext cx="633730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這個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case </a:t>
            </a:r>
            <a:r>
              <a:rPr lang="zh-TW" altLang="en-US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得出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trivial solution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</a:t>
            </a:r>
            <a:r>
              <a:rPr lang="zh-TW" altLang="en-US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將無法滿足</a:t>
            </a:r>
          </a:p>
        </p:txBody>
      </p:sp>
      <p:graphicFrame>
        <p:nvGraphicFramePr>
          <p:cNvPr id="46098" name="Object 17"/>
          <p:cNvGraphicFramePr>
            <a:graphicFrameLocks noChangeAspect="1"/>
          </p:cNvGraphicFramePr>
          <p:nvPr/>
        </p:nvGraphicFramePr>
        <p:xfrm>
          <a:off x="684213" y="5229225"/>
          <a:ext cx="16573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72" name="Equation" r:id="rId18" imgW="1663700" imgH="368300" progId="Equation.DSMT4">
                  <p:embed/>
                </p:oleObj>
              </mc:Choice>
              <mc:Fallback>
                <p:oleObj name="Equation" r:id="rId18" imgW="1663700" imgH="368300" progId="Equation.DSMT4">
                  <p:embed/>
                  <p:pic>
                    <p:nvPicPr>
                      <p:cNvPr id="4609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229225"/>
                        <a:ext cx="16573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9" name="Rectangle 18"/>
          <p:cNvSpPr>
            <a:spLocks noChangeArrowheads="1"/>
          </p:cNvSpPr>
          <p:nvPr/>
        </p:nvSpPr>
        <p:spPr bwMode="auto">
          <a:xfrm>
            <a:off x="5508625" y="5229225"/>
            <a:ext cx="18732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 </a:t>
            </a: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&lt; 0 </a:t>
            </a:r>
            <a:r>
              <a:rPr lang="zh-TW" altLang="en-US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時無解</a:t>
            </a:r>
          </a:p>
        </p:txBody>
      </p:sp>
      <p:sp>
        <p:nvSpPr>
          <p:cNvPr id="46100" name="Text Box 19"/>
          <p:cNvSpPr txBox="1">
            <a:spLocks noChangeArrowheads="1"/>
          </p:cNvSpPr>
          <p:nvPr/>
        </p:nvSpPr>
        <p:spPr bwMode="auto">
          <a:xfrm>
            <a:off x="395288" y="908050"/>
            <a:ext cx="11525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</a:rPr>
              <a:t>Step 3-2</a:t>
            </a:r>
          </a:p>
        </p:txBody>
      </p:sp>
      <p:sp>
        <p:nvSpPr>
          <p:cNvPr id="46101" name="Text Box 20"/>
          <p:cNvSpPr txBox="1">
            <a:spLocks noChangeArrowheads="1"/>
          </p:cNvSpPr>
          <p:nvPr/>
        </p:nvSpPr>
        <p:spPr bwMode="auto">
          <a:xfrm>
            <a:off x="539750" y="5805488"/>
            <a:ext cx="41036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無需再解 </a:t>
            </a: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Step 4-2,  Step 5-2</a:t>
            </a:r>
          </a:p>
        </p:txBody>
      </p:sp>
      <p:cxnSp>
        <p:nvCxnSpPr>
          <p:cNvPr id="24" name="直線單箭頭接點 23"/>
          <p:cNvCxnSpPr/>
          <p:nvPr/>
        </p:nvCxnSpPr>
        <p:spPr>
          <a:xfrm flipV="1">
            <a:off x="5580063" y="2133600"/>
            <a:ext cx="576262" cy="431800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03" name="文字方塊 26"/>
          <p:cNvSpPr txBox="1">
            <a:spLocks noChangeArrowheads="1"/>
          </p:cNvSpPr>
          <p:nvPr/>
        </p:nvSpPr>
        <p:spPr bwMode="auto">
          <a:xfrm>
            <a:off x="5148263" y="1700213"/>
            <a:ext cx="36718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較易處理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boundary conditions</a:t>
            </a: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3810" name="Ink 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053388" y="4897438"/>
              <a:ext cx="20637" cy="55562"/>
            </p14:xfrm>
          </p:contentPart>
        </mc:Choice>
        <mc:Fallback xmlns="">
          <p:pic>
            <p:nvPicPr>
              <p:cNvPr id="33810" name="Ink 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048319" y="4890222"/>
                <a:ext cx="39826" cy="746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3811" name="Ink 3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780588" y="4357688"/>
              <a:ext cx="1587" cy="1587"/>
            </p14:xfrm>
          </p:contentPart>
        </mc:Choice>
        <mc:Fallback xmlns="">
          <p:pic>
            <p:nvPicPr>
              <p:cNvPr id="33811" name="Ink 3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769479" y="4346579"/>
                <a:ext cx="23805" cy="2380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5410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2555CB-C912-4447-9FC7-7436A4F9BCDA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415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50825" y="549275"/>
            <a:ext cx="8281988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縮寫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  <a:r>
              <a:rPr lang="en-US" altLang="zh-TW" sz="220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boundary value problem (BVP)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 </a:t>
            </a:r>
            <a:r>
              <a:rPr lang="en-US" altLang="zh-TW" sz="220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initial value problem (IVP)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例：</a:t>
            </a:r>
          </a:p>
          <a:p>
            <a:pPr eaLnBrk="1" hangingPunct="1">
              <a:spcBef>
                <a:spcPct val="125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BVP: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IVP:</a:t>
            </a:r>
            <a:endParaRPr lang="en-US" altLang="zh-TW" sz="2200" u="sng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 </a:t>
            </a:r>
            <a:r>
              <a:rPr lang="en-US" altLang="zh-TW" sz="220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partial differential equation (PDE)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200" u="sng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 </a:t>
            </a:r>
            <a:r>
              <a:rPr lang="en-US" altLang="zh-TW" sz="220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ordinary differential equation (ODE)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200" u="sng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200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7172" name="Object 5"/>
          <p:cNvGraphicFramePr>
            <a:graphicFrameLocks noChangeAspect="1"/>
          </p:cNvGraphicFramePr>
          <p:nvPr/>
        </p:nvGraphicFramePr>
        <p:xfrm>
          <a:off x="2627313" y="1557338"/>
          <a:ext cx="247808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7" name="Equation" r:id="rId3" imgW="2489200" imgH="698500" progId="Equation.DSMT4">
                  <p:embed/>
                </p:oleObj>
              </mc:Choice>
              <mc:Fallback>
                <p:oleObj name="Equation" r:id="rId3" imgW="2489200" imgH="698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1557338"/>
                        <a:ext cx="2478087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6"/>
          <p:cNvGraphicFramePr>
            <a:graphicFrameLocks noChangeAspect="1"/>
          </p:cNvGraphicFramePr>
          <p:nvPr/>
        </p:nvGraphicFramePr>
        <p:xfrm>
          <a:off x="2700338" y="2349500"/>
          <a:ext cx="11509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8" name="Equation" r:id="rId5" imgW="1155700" imgH="368300" progId="Equation.DSMT4">
                  <p:embed/>
                </p:oleObj>
              </mc:Choice>
              <mc:Fallback>
                <p:oleObj name="Equation" r:id="rId5" imgW="1155700" imgH="3683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349500"/>
                        <a:ext cx="1150937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7"/>
          <p:cNvGraphicFramePr>
            <a:graphicFrameLocks noChangeAspect="1"/>
          </p:cNvGraphicFramePr>
          <p:nvPr/>
        </p:nvGraphicFramePr>
        <p:xfrm>
          <a:off x="4716463" y="2349500"/>
          <a:ext cx="118903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" name="Equation" r:id="rId7" imgW="1193800" imgH="368300" progId="Equation.DSMT4">
                  <p:embed/>
                </p:oleObj>
              </mc:Choice>
              <mc:Fallback>
                <p:oleObj name="Equation" r:id="rId7" imgW="1193800" imgH="3683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2349500"/>
                        <a:ext cx="1189037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8"/>
          <p:cNvGraphicFramePr>
            <a:graphicFrameLocks noChangeAspect="1"/>
          </p:cNvGraphicFramePr>
          <p:nvPr/>
        </p:nvGraphicFramePr>
        <p:xfrm>
          <a:off x="2627313" y="2924175"/>
          <a:ext cx="16573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" name="Equation" r:id="rId9" imgW="1663700" imgH="368300" progId="Equation.DSMT4">
                  <p:embed/>
                </p:oleObj>
              </mc:Choice>
              <mc:Fallback>
                <p:oleObj name="Equation" r:id="rId9" imgW="1663700" imgH="3683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2924175"/>
                        <a:ext cx="16573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9"/>
          <p:cNvGraphicFramePr>
            <a:graphicFrameLocks noChangeAspect="1"/>
          </p:cNvGraphicFramePr>
          <p:nvPr/>
        </p:nvGraphicFramePr>
        <p:xfrm>
          <a:off x="4716463" y="2852738"/>
          <a:ext cx="149383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1" name="Equation" r:id="rId11" imgW="1498600" imgH="596900" progId="Equation.DSMT4">
                  <p:embed/>
                </p:oleObj>
              </mc:Choice>
              <mc:Fallback>
                <p:oleObj name="Equation" r:id="rId11" imgW="1498600" imgH="5969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2852738"/>
                        <a:ext cx="1493837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9FBFE3-F959-4BE4-9C9A-BE251BAFE64F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442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395288" y="333375"/>
            <a:ext cx="4032250" cy="436563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1">
                <a:solidFill>
                  <a:srgbClr val="FF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Case 3 of Steps 3, 4, 5:   </a:t>
            </a:r>
            <a:r>
              <a:rPr lang="en-US" altLang="zh-TW" sz="2200" b="1" i="1">
                <a:solidFill>
                  <a:srgbClr val="FF00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 </a:t>
            </a:r>
            <a:r>
              <a:rPr lang="en-US" altLang="zh-TW" sz="2200" b="1">
                <a:solidFill>
                  <a:srgbClr val="FF00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&gt; 0</a:t>
            </a:r>
            <a:r>
              <a:rPr lang="en-US" altLang="zh-TW" sz="2200" b="1" i="1">
                <a:solidFill>
                  <a:srgbClr val="FF00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1692275" y="908050"/>
            <a:ext cx="13684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令 </a:t>
            </a:r>
            <a:r>
              <a:rPr lang="zh-TW" altLang="en-US" sz="2200" b="1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 </a:t>
            </a:r>
            <a:r>
              <a:rPr lang="en-US" altLang="zh-TW" sz="2200" b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= </a:t>
            </a:r>
            <a:r>
              <a:rPr lang="en-US" altLang="zh-TW" sz="2200" b="1" i="1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</a:t>
            </a:r>
            <a:r>
              <a:rPr lang="en-US" altLang="zh-TW" sz="2200" b="1" baseline="300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2</a:t>
            </a:r>
            <a:endParaRPr lang="en-US" altLang="en-US" sz="2200" b="1" baseline="30000">
              <a:latin typeface="Times New Roman" panose="02020603050405020304" pitchFamily="18" charset="0"/>
              <a:ea typeface="標楷體" panose="03000509000000000000" pitchFamily="65" charset="-120"/>
              <a:sym typeface="Symbol" panose="05050102010706020507" pitchFamily="18" charset="2"/>
            </a:endParaRPr>
          </a:p>
        </p:txBody>
      </p:sp>
      <p:graphicFrame>
        <p:nvGraphicFramePr>
          <p:cNvPr id="47109" name="Object 4"/>
          <p:cNvGraphicFramePr>
            <a:graphicFrameLocks noChangeAspect="1"/>
          </p:cNvGraphicFramePr>
          <p:nvPr/>
        </p:nvGraphicFramePr>
        <p:xfrm>
          <a:off x="1187450" y="1341438"/>
          <a:ext cx="23272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88" name="Equation" r:id="rId3" imgW="2336800" imgH="393700" progId="Equation.DSMT4">
                  <p:embed/>
                </p:oleObj>
              </mc:Choice>
              <mc:Fallback>
                <p:oleObj name="Equation" r:id="rId3" imgW="2336800" imgH="393700" progId="Equation.DSMT4">
                  <p:embed/>
                  <p:pic>
                    <p:nvPicPr>
                      <p:cNvPr id="4710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341438"/>
                        <a:ext cx="23272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5"/>
          <p:cNvGraphicFramePr>
            <a:graphicFrameLocks noChangeAspect="1"/>
          </p:cNvGraphicFramePr>
          <p:nvPr/>
        </p:nvGraphicFramePr>
        <p:xfrm>
          <a:off x="1835150" y="1844675"/>
          <a:ext cx="3086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89" name="Equation" r:id="rId5" imgW="3098800" imgH="368300" progId="Equation.DSMT4">
                  <p:embed/>
                </p:oleObj>
              </mc:Choice>
              <mc:Fallback>
                <p:oleObj name="Equation" r:id="rId5" imgW="3098800" imgH="368300" progId="Equation.DSMT4">
                  <p:embed/>
                  <p:pic>
                    <p:nvPicPr>
                      <p:cNvPr id="4711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844675"/>
                        <a:ext cx="30861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1" name="Text Box 6"/>
          <p:cNvSpPr txBox="1">
            <a:spLocks noChangeArrowheads="1"/>
          </p:cNvSpPr>
          <p:nvPr/>
        </p:nvSpPr>
        <p:spPr bwMode="auto">
          <a:xfrm>
            <a:off x="539750" y="1773238"/>
            <a:ext cx="1295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Solution:</a:t>
            </a:r>
          </a:p>
        </p:txBody>
      </p:sp>
      <p:sp>
        <p:nvSpPr>
          <p:cNvPr id="47112" name="Text Box 7"/>
          <p:cNvSpPr txBox="1">
            <a:spLocks noChangeArrowheads="1"/>
          </p:cNvSpPr>
          <p:nvPr/>
        </p:nvSpPr>
        <p:spPr bwMode="auto">
          <a:xfrm>
            <a:off x="539750" y="2276475"/>
            <a:ext cx="60483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根據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boundary conditions  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(0) = 0   and  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= 0</a:t>
            </a:r>
          </a:p>
        </p:txBody>
      </p:sp>
      <p:graphicFrame>
        <p:nvGraphicFramePr>
          <p:cNvPr id="47113" name="Object 8"/>
          <p:cNvGraphicFramePr>
            <a:graphicFrameLocks noChangeAspect="1"/>
          </p:cNvGraphicFramePr>
          <p:nvPr/>
        </p:nvGraphicFramePr>
        <p:xfrm>
          <a:off x="971550" y="2852738"/>
          <a:ext cx="64611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90" name="Equation" r:id="rId7" imgW="647419" imgH="342751" progId="Equation.DSMT4">
                  <p:embed/>
                </p:oleObj>
              </mc:Choice>
              <mc:Fallback>
                <p:oleObj name="Equation" r:id="rId7" imgW="647419" imgH="342751" progId="Equation.DSMT4">
                  <p:embed/>
                  <p:pic>
                    <p:nvPicPr>
                      <p:cNvPr id="4711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852738"/>
                        <a:ext cx="64611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4" name="Object 9"/>
          <p:cNvGraphicFramePr>
            <a:graphicFrameLocks noChangeAspect="1"/>
          </p:cNvGraphicFramePr>
          <p:nvPr/>
        </p:nvGraphicFramePr>
        <p:xfrm>
          <a:off x="971550" y="3355975"/>
          <a:ext cx="264318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91" name="Equation" r:id="rId9" imgW="2654300" imgH="342900" progId="Equation.DSMT4">
                  <p:embed/>
                </p:oleObj>
              </mc:Choice>
              <mc:Fallback>
                <p:oleObj name="Equation" r:id="rId9" imgW="2654300" imgH="342900" progId="Equation.DSMT4">
                  <p:embed/>
                  <p:pic>
                    <p:nvPicPr>
                      <p:cNvPr id="4711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355975"/>
                        <a:ext cx="264318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5" name="AutoShape 10"/>
          <p:cNvSpPr>
            <a:spLocks noChangeArrowheads="1"/>
          </p:cNvSpPr>
          <p:nvPr/>
        </p:nvSpPr>
        <p:spPr bwMode="auto">
          <a:xfrm>
            <a:off x="3779838" y="2997200"/>
            <a:ext cx="576262" cy="217488"/>
          </a:xfrm>
          <a:prstGeom prst="rightArrow">
            <a:avLst>
              <a:gd name="adj1" fmla="val 50000"/>
              <a:gd name="adj2" fmla="val 6624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47116" name="Object 11"/>
          <p:cNvGraphicFramePr>
            <a:graphicFrameLocks noChangeAspect="1"/>
          </p:cNvGraphicFramePr>
          <p:nvPr/>
        </p:nvGraphicFramePr>
        <p:xfrm>
          <a:off x="4643438" y="2852738"/>
          <a:ext cx="64611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92" name="Equation" r:id="rId11" imgW="647419" imgH="342751" progId="Equation.DSMT4">
                  <p:embed/>
                </p:oleObj>
              </mc:Choice>
              <mc:Fallback>
                <p:oleObj name="Equation" r:id="rId11" imgW="647419" imgH="342751" progId="Equation.DSMT4">
                  <p:embed/>
                  <p:pic>
                    <p:nvPicPr>
                      <p:cNvPr id="4711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852738"/>
                        <a:ext cx="646112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7" name="Object 12"/>
          <p:cNvGraphicFramePr>
            <a:graphicFrameLocks noChangeAspect="1"/>
          </p:cNvGraphicFramePr>
          <p:nvPr/>
        </p:nvGraphicFramePr>
        <p:xfrm>
          <a:off x="4643438" y="3284538"/>
          <a:ext cx="8477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93" name="Equation" r:id="rId13" imgW="850531" imgH="545863" progId="Equation.DSMT4">
                  <p:embed/>
                </p:oleObj>
              </mc:Choice>
              <mc:Fallback>
                <p:oleObj name="Equation" r:id="rId13" imgW="850531" imgH="545863" progId="Equation.DSMT4">
                  <p:embed/>
                  <p:pic>
                    <p:nvPicPr>
                      <p:cNvPr id="4711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284538"/>
                        <a:ext cx="84772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8" name="Object 13"/>
          <p:cNvGraphicFramePr>
            <a:graphicFrameLocks noChangeAspect="1"/>
          </p:cNvGraphicFramePr>
          <p:nvPr/>
        </p:nvGraphicFramePr>
        <p:xfrm>
          <a:off x="4643438" y="3932238"/>
          <a:ext cx="28003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94" name="Equation" r:id="rId15" imgW="2806700" imgH="342900" progId="Equation.DSMT4">
                  <p:embed/>
                </p:oleObj>
              </mc:Choice>
              <mc:Fallback>
                <p:oleObj name="Equation" r:id="rId15" imgW="2806700" imgH="342900" progId="Equation.DSMT4">
                  <p:embed/>
                  <p:pic>
                    <p:nvPicPr>
                      <p:cNvPr id="4711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932238"/>
                        <a:ext cx="28003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19" name="Text Box 14"/>
          <p:cNvSpPr txBox="1">
            <a:spLocks noChangeArrowheads="1"/>
          </p:cNvSpPr>
          <p:nvPr/>
        </p:nvSpPr>
        <p:spPr bwMode="auto">
          <a:xfrm>
            <a:off x="900113" y="4364038"/>
            <a:ext cx="7488237" cy="19542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特別注意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endParaRPr lang="en-US" altLang="zh-TW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不可直接由                                              就斷言</a:t>
            </a:r>
            <a:endParaRPr lang="en-US" altLang="zh-TW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                                            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應該看看</a:t>
            </a:r>
            <a:r>
              <a:rPr lang="zh-TW" altLang="en-US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是否有適當的 </a:t>
            </a:r>
            <a:r>
              <a:rPr lang="zh-TW" altLang="en-US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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, </a:t>
            </a:r>
            <a:r>
              <a:rPr lang="zh-TW" altLang="en-US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讓第二個式子等於零</a:t>
            </a:r>
          </a:p>
        </p:txBody>
      </p:sp>
      <p:graphicFrame>
        <p:nvGraphicFramePr>
          <p:cNvPr id="47120" name="Object 15"/>
          <p:cNvGraphicFramePr>
            <a:graphicFrameLocks noChangeAspect="1"/>
          </p:cNvGraphicFramePr>
          <p:nvPr/>
        </p:nvGraphicFramePr>
        <p:xfrm>
          <a:off x="2482850" y="4795838"/>
          <a:ext cx="28003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95" name="Equation" r:id="rId17" imgW="2806700" imgH="800100" progId="Equation.DSMT4">
                  <p:embed/>
                </p:oleObj>
              </mc:Choice>
              <mc:Fallback>
                <p:oleObj name="Equation" r:id="rId17" imgW="2806700" imgH="800100" progId="Equation.DSMT4">
                  <p:embed/>
                  <p:pic>
                    <p:nvPicPr>
                      <p:cNvPr id="4712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850" y="4795838"/>
                        <a:ext cx="280035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5940425" y="3355975"/>
            <a:ext cx="23764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是任意整數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395288" y="908050"/>
            <a:ext cx="11525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</a:rPr>
              <a:t>Step 3-3</a:t>
            </a:r>
          </a:p>
        </p:txBody>
      </p:sp>
      <p:graphicFrame>
        <p:nvGraphicFramePr>
          <p:cNvPr id="47123" name="Object 15"/>
          <p:cNvGraphicFramePr>
            <a:graphicFrameLocks noChangeAspect="1"/>
          </p:cNvGraphicFramePr>
          <p:nvPr/>
        </p:nvGraphicFramePr>
        <p:xfrm>
          <a:off x="6731000" y="4724400"/>
          <a:ext cx="823913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96" name="Equation" r:id="rId19" imgW="825500" imgH="800100" progId="Equation.DSMT4">
                  <p:embed/>
                </p:oleObj>
              </mc:Choice>
              <mc:Fallback>
                <p:oleObj name="Equation" r:id="rId19" imgW="825500" imgH="800100" progId="Equation.DSMT4">
                  <p:embed/>
                  <p:pic>
                    <p:nvPicPr>
                      <p:cNvPr id="4712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0" y="4724400"/>
                        <a:ext cx="823913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06890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97B288-98A0-4899-B29D-23A23B6C6C25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443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8131" name="Object 2"/>
          <p:cNvGraphicFramePr>
            <a:graphicFrameLocks noChangeAspect="1"/>
          </p:cNvGraphicFramePr>
          <p:nvPr/>
        </p:nvGraphicFramePr>
        <p:xfrm>
          <a:off x="1042988" y="404813"/>
          <a:ext cx="207486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2" name="Equation" r:id="rId3" imgW="2082800" imgH="546100" progId="Equation.DSMT4">
                  <p:embed/>
                </p:oleObj>
              </mc:Choice>
              <mc:Fallback>
                <p:oleObj name="Equation" r:id="rId3" imgW="2082800" imgH="546100" progId="Equation.DSMT4">
                  <p:embed/>
                  <p:pic>
                    <p:nvPicPr>
                      <p:cNvPr id="4813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04813"/>
                        <a:ext cx="2074862" cy="5461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6633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2" name="Object 3"/>
          <p:cNvGraphicFramePr>
            <a:graphicFrameLocks noChangeAspect="1"/>
          </p:cNvGraphicFramePr>
          <p:nvPr/>
        </p:nvGraphicFramePr>
        <p:xfrm>
          <a:off x="1979613" y="1052513"/>
          <a:ext cx="8477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3" name="Equation" r:id="rId5" imgW="850531" imgH="545863" progId="Equation.DSMT4">
                  <p:embed/>
                </p:oleObj>
              </mc:Choice>
              <mc:Fallback>
                <p:oleObj name="Equation" r:id="rId5" imgW="850531" imgH="545863" progId="Equation.DSMT4">
                  <p:embed/>
                  <p:pic>
                    <p:nvPicPr>
                      <p:cNvPr id="4813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052513"/>
                        <a:ext cx="84772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3" name="Object 4"/>
          <p:cNvGraphicFramePr>
            <a:graphicFrameLocks noChangeAspect="1"/>
          </p:cNvGraphicFramePr>
          <p:nvPr/>
        </p:nvGraphicFramePr>
        <p:xfrm>
          <a:off x="3708400" y="981075"/>
          <a:ext cx="16319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4" name="Equation" r:id="rId7" imgW="1637589" imgH="634725" progId="Equation.DSMT4">
                  <p:embed/>
                </p:oleObj>
              </mc:Choice>
              <mc:Fallback>
                <p:oleObj name="Equation" r:id="rId7" imgW="1637589" imgH="634725" progId="Equation.DSMT4">
                  <p:embed/>
                  <p:pic>
                    <p:nvPicPr>
                      <p:cNvPr id="4813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981075"/>
                        <a:ext cx="163195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250825" y="1773238"/>
            <a:ext cx="11525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</a:rPr>
              <a:t>Step 4-3</a:t>
            </a:r>
          </a:p>
        </p:txBody>
      </p:sp>
      <p:graphicFrame>
        <p:nvGraphicFramePr>
          <p:cNvPr id="48135" name="Object 6"/>
          <p:cNvGraphicFramePr>
            <a:graphicFrameLocks noChangeAspect="1"/>
          </p:cNvGraphicFramePr>
          <p:nvPr/>
        </p:nvGraphicFramePr>
        <p:xfrm>
          <a:off x="1476375" y="1844675"/>
          <a:ext cx="22225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5" name="Equation" r:id="rId9" imgW="2222500" imgH="393700" progId="Equation.DSMT4">
                  <p:embed/>
                </p:oleObj>
              </mc:Choice>
              <mc:Fallback>
                <p:oleObj name="Equation" r:id="rId9" imgW="2222500" imgH="393700" progId="Equation.DSMT4">
                  <p:embed/>
                  <p:pic>
                    <p:nvPicPr>
                      <p:cNvPr id="4813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844675"/>
                        <a:ext cx="22225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6" name="Object 7"/>
          <p:cNvGraphicFramePr>
            <a:graphicFrameLocks noChangeAspect="1"/>
          </p:cNvGraphicFramePr>
          <p:nvPr/>
        </p:nvGraphicFramePr>
        <p:xfrm>
          <a:off x="1476375" y="2420938"/>
          <a:ext cx="26543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6" name="Equation" r:id="rId11" imgW="2654300" imgH="635000" progId="Equation.DSMT4">
                  <p:embed/>
                </p:oleObj>
              </mc:Choice>
              <mc:Fallback>
                <p:oleObj name="Equation" r:id="rId11" imgW="2654300" imgH="635000" progId="Equation.DSMT4">
                  <p:embed/>
                  <p:pic>
                    <p:nvPicPr>
                      <p:cNvPr id="4813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420938"/>
                        <a:ext cx="265430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755650" y="3213100"/>
            <a:ext cx="12954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Solution:</a:t>
            </a:r>
          </a:p>
        </p:txBody>
      </p:sp>
      <p:graphicFrame>
        <p:nvGraphicFramePr>
          <p:cNvPr id="48138" name="Object 9"/>
          <p:cNvGraphicFramePr>
            <a:graphicFrameLocks noChangeAspect="1"/>
          </p:cNvGraphicFramePr>
          <p:nvPr/>
        </p:nvGraphicFramePr>
        <p:xfrm>
          <a:off x="2051050" y="3213100"/>
          <a:ext cx="39751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7" name="Equation" r:id="rId13" imgW="3975100" imgH="571500" progId="Equation.DSMT4">
                  <p:embed/>
                </p:oleObj>
              </mc:Choice>
              <mc:Fallback>
                <p:oleObj name="Equation" r:id="rId13" imgW="3975100" imgH="571500" progId="Equation.DSMT4">
                  <p:embed/>
                  <p:pic>
                    <p:nvPicPr>
                      <p:cNvPr id="4813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213100"/>
                        <a:ext cx="3975100" cy="5572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6633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3708400" y="404813"/>
            <a:ext cx="51847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是任意正整數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 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是任意數</a:t>
            </a: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250825" y="4076700"/>
            <a:ext cx="11525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</a:rPr>
              <a:t>Step 5-3</a:t>
            </a:r>
          </a:p>
        </p:txBody>
      </p:sp>
      <p:graphicFrame>
        <p:nvGraphicFramePr>
          <p:cNvPr id="48141" name="Object 12"/>
          <p:cNvGraphicFramePr>
            <a:graphicFrameLocks noChangeAspect="1"/>
          </p:cNvGraphicFramePr>
          <p:nvPr/>
        </p:nvGraphicFramePr>
        <p:xfrm>
          <a:off x="1187450" y="4437063"/>
          <a:ext cx="7366000" cy="124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58" name="Equation" r:id="rId15" imgW="7366000" imgH="1282700" progId="Equation.DSMT4">
                  <p:embed/>
                </p:oleObj>
              </mc:Choice>
              <mc:Fallback>
                <p:oleObj name="Equation" r:id="rId15" imgW="7366000" imgH="1282700" progId="Equation.DSMT4">
                  <p:embed/>
                  <p:pic>
                    <p:nvPicPr>
                      <p:cNvPr id="4814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437063"/>
                        <a:ext cx="7366000" cy="124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2" name="Text Box 13"/>
          <p:cNvSpPr txBox="1">
            <a:spLocks noChangeArrowheads="1"/>
          </p:cNvSpPr>
          <p:nvPr/>
        </p:nvSpPr>
        <p:spPr bwMode="auto">
          <a:xfrm>
            <a:off x="6084888" y="3284538"/>
            <a:ext cx="23764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是任意整數</a:t>
            </a:r>
          </a:p>
        </p:txBody>
      </p:sp>
      <p:sp>
        <p:nvSpPr>
          <p:cNvPr id="48143" name="Text Box 14"/>
          <p:cNvSpPr txBox="1">
            <a:spLocks noChangeArrowheads="1"/>
          </p:cNvSpPr>
          <p:nvPr/>
        </p:nvSpPr>
        <p:spPr bwMode="auto">
          <a:xfrm>
            <a:off x="6300788" y="5156200"/>
            <a:ext cx="23764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是任意整數</a:t>
            </a:r>
          </a:p>
        </p:txBody>
      </p:sp>
      <p:sp>
        <p:nvSpPr>
          <p:cNvPr id="48144" name="Text Box 15"/>
          <p:cNvSpPr txBox="1">
            <a:spLocks noChangeArrowheads="1"/>
          </p:cNvSpPr>
          <p:nvPr/>
        </p:nvSpPr>
        <p:spPr bwMode="auto">
          <a:xfrm>
            <a:off x="2555875" y="5805488"/>
            <a:ext cx="31686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2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=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   B</a:t>
            </a:r>
            <a:r>
              <a:rPr lang="en-US" altLang="zh-TW" sz="22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=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4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5849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067800" y="3409950"/>
              <a:ext cx="4763" cy="52388"/>
            </p14:xfrm>
          </p:contentPart>
        </mc:Choice>
        <mc:Fallback xmlns="">
          <p:pic>
            <p:nvPicPr>
              <p:cNvPr id="35849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9065235" y="3407438"/>
                <a:ext cx="9892" cy="5741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969991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E648D5-FC46-4398-AD20-6CF4753B919A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444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539750" y="476250"/>
            <a:ext cx="11525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注意：</a:t>
            </a:r>
          </a:p>
        </p:txBody>
      </p:sp>
      <p:graphicFrame>
        <p:nvGraphicFramePr>
          <p:cNvPr id="49156" name="Object 3"/>
          <p:cNvGraphicFramePr>
            <a:graphicFrameLocks noChangeAspect="1"/>
          </p:cNvGraphicFramePr>
          <p:nvPr/>
        </p:nvGraphicFramePr>
        <p:xfrm>
          <a:off x="1476375" y="476250"/>
          <a:ext cx="57912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5" name="Equation" r:id="rId4" imgW="5791200" imgH="596900" progId="Equation.DSMT4">
                  <p:embed/>
                </p:oleObj>
              </mc:Choice>
              <mc:Fallback>
                <p:oleObj name="Equation" r:id="rId4" imgW="5791200" imgH="596900" progId="Equation.DSMT4">
                  <p:embed/>
                  <p:pic>
                    <p:nvPicPr>
                      <p:cNvPr id="4915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76250"/>
                        <a:ext cx="57912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7" name="Text Box 4"/>
          <p:cNvSpPr txBox="1">
            <a:spLocks noChangeArrowheads="1"/>
          </p:cNvSpPr>
          <p:nvPr/>
        </p:nvSpPr>
        <p:spPr bwMode="auto">
          <a:xfrm>
            <a:off x="1403350" y="1125538"/>
            <a:ext cx="54737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只是其中一個解，因為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是任意整數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C1759670-BCDD-4B83-ACD4-441C621EA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638" y="1774825"/>
            <a:ext cx="54737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要將這些解加起來</a:t>
            </a:r>
          </a:p>
        </p:txBody>
      </p:sp>
      <p:graphicFrame>
        <p:nvGraphicFramePr>
          <p:cNvPr id="9" name="Object 5">
            <a:extLst>
              <a:ext uri="{FF2B5EF4-FFF2-40B4-BE49-F238E27FC236}">
                <a16:creationId xmlns:a16="http://schemas.microsoft.com/office/drawing/2014/main" id="{4CF7736B-F334-4E5A-BB9E-E461C70077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243546"/>
              </p:ext>
            </p:extLst>
          </p:nvPr>
        </p:nvGraphicFramePr>
        <p:xfrm>
          <a:off x="971600" y="2919412"/>
          <a:ext cx="74295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6" name="Equation" r:id="rId6" imgW="7429500" imgH="749300" progId="Equation.DSMT4">
                  <p:embed/>
                </p:oleObj>
              </mc:Choice>
              <mc:Fallback>
                <p:oleObj name="Equation" r:id="rId6" imgW="7429500" imgH="749300" progId="Equation.DSMT4">
                  <p:embed/>
                  <p:pic>
                    <p:nvPicPr>
                      <p:cNvPr id="12" name="Object 5">
                        <a:extLst>
                          <a:ext uri="{FF2B5EF4-FFF2-40B4-BE49-F238E27FC236}">
                            <a16:creationId xmlns:a16="http://schemas.microsoft.com/office/drawing/2014/main" id="{D730993C-064F-4B40-B2B9-7293038F20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919412"/>
                        <a:ext cx="7429500" cy="7302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5">
            <a:extLst>
              <a:ext uri="{FF2B5EF4-FFF2-40B4-BE49-F238E27FC236}">
                <a16:creationId xmlns:a16="http://schemas.microsoft.com/office/drawing/2014/main" id="{760CDF67-8E82-460B-9B53-F9D4A68E4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75" y="2343150"/>
            <a:ext cx="11525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</a:rPr>
              <a:t>Step 6</a:t>
            </a:r>
          </a:p>
        </p:txBody>
      </p:sp>
    </p:spTree>
    <p:extLst>
      <p:ext uri="{BB962C8B-B14F-4D97-AF65-F5344CB8AC3E}">
        <p14:creationId xmlns:p14="http://schemas.microsoft.com/office/powerpoint/2010/main" val="25258187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CB6A9E-D467-430D-8AD3-E6CFA2FB05BF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445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3" name="Text Box 4"/>
          <p:cNvSpPr txBox="1">
            <a:spLocks noChangeArrowheads="1"/>
          </p:cNvSpPr>
          <p:nvPr/>
        </p:nvSpPr>
        <p:spPr bwMode="auto">
          <a:xfrm>
            <a:off x="814388" y="1937173"/>
            <a:ext cx="720090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討論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：既然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是任意整數，那為什麼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是從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1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加到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，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　　　而非由 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加到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 ？</a:t>
            </a:r>
          </a:p>
        </p:txBody>
      </p:sp>
      <p:graphicFrame>
        <p:nvGraphicFramePr>
          <p:cNvPr id="5120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131839"/>
              </p:ext>
            </p:extLst>
          </p:nvPr>
        </p:nvGraphicFramePr>
        <p:xfrm>
          <a:off x="1808163" y="4529561"/>
          <a:ext cx="5321300" cy="154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83" name="Equation" r:id="rId3" imgW="5321300" imgH="1587500" progId="Equation.DSMT4">
                  <p:embed/>
                </p:oleObj>
              </mc:Choice>
              <mc:Fallback>
                <p:oleObj name="Equation" r:id="rId3" imgW="5321300" imgH="1587500" progId="Equation.DSMT4">
                  <p:embed/>
                  <p:pic>
                    <p:nvPicPr>
                      <p:cNvPr id="5120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163" y="4529561"/>
                        <a:ext cx="5321300" cy="154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5" name="Text Box 6"/>
          <p:cNvSpPr txBox="1">
            <a:spLocks noChangeArrowheads="1"/>
          </p:cNvSpPr>
          <p:nvPr/>
        </p:nvSpPr>
        <p:spPr bwMode="auto">
          <a:xfrm>
            <a:off x="765175" y="3162723"/>
            <a:ext cx="27368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因為 </a:t>
            </a:r>
          </a:p>
        </p:txBody>
      </p:sp>
      <p:graphicFrame>
        <p:nvGraphicFramePr>
          <p:cNvPr id="5120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171860"/>
              </p:ext>
            </p:extLst>
          </p:nvPr>
        </p:nvGraphicFramePr>
        <p:xfrm>
          <a:off x="4846638" y="3089698"/>
          <a:ext cx="2825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84" name="Equation" r:id="rId5" imgW="3009900" imgH="571500" progId="Equation.DSMT4">
                  <p:embed/>
                </p:oleObj>
              </mc:Choice>
              <mc:Fallback>
                <p:oleObj name="Equation" r:id="rId5" imgW="3009900" imgH="571500" progId="Equation.DSMT4">
                  <p:embed/>
                  <p:pic>
                    <p:nvPicPr>
                      <p:cNvPr id="5120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6638" y="3089698"/>
                        <a:ext cx="2825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398528"/>
              </p:ext>
            </p:extLst>
          </p:nvPr>
        </p:nvGraphicFramePr>
        <p:xfrm>
          <a:off x="1894756" y="3956473"/>
          <a:ext cx="1155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85" name="Equation" r:id="rId7" imgW="1155700" imgH="368300" progId="Equation.DSMT4">
                  <p:embed/>
                </p:oleObj>
              </mc:Choice>
              <mc:Fallback>
                <p:oleObj name="Equation" r:id="rId7" imgW="1155700" imgH="368300" progId="Equation.DSMT4">
                  <p:embed/>
                  <p:pic>
                    <p:nvPicPr>
                      <p:cNvPr id="5120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4756" y="3956473"/>
                        <a:ext cx="11557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38769"/>
              </p:ext>
            </p:extLst>
          </p:nvPr>
        </p:nvGraphicFramePr>
        <p:xfrm>
          <a:off x="2182813" y="6185323"/>
          <a:ext cx="1511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86" name="Equation" r:id="rId9" imgW="1511300" imgH="342900" progId="Equation.DSMT4">
                  <p:embed/>
                </p:oleObj>
              </mc:Choice>
              <mc:Fallback>
                <p:oleObj name="Equation" r:id="rId9" imgW="1511300" imgH="342900" progId="Equation.DSMT4">
                  <p:embed/>
                  <p:pic>
                    <p:nvPicPr>
                      <p:cNvPr id="5120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3" y="6185323"/>
                        <a:ext cx="15113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0" name="Text Box 11"/>
          <p:cNvSpPr txBox="1">
            <a:spLocks noChangeArrowheads="1"/>
          </p:cNvSpPr>
          <p:nvPr/>
        </p:nvSpPr>
        <p:spPr bwMode="auto">
          <a:xfrm>
            <a:off x="742950" y="4600998"/>
            <a:ext cx="10795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可證明</a:t>
            </a:r>
          </a:p>
        </p:txBody>
      </p:sp>
      <p:graphicFrame>
        <p:nvGraphicFramePr>
          <p:cNvPr id="5121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937379"/>
              </p:ext>
            </p:extLst>
          </p:nvPr>
        </p:nvGraphicFramePr>
        <p:xfrm>
          <a:off x="4630738" y="6185323"/>
          <a:ext cx="1562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87" name="Equation" r:id="rId11" imgW="1562100" imgH="342900" progId="Equation.DSMT4">
                  <p:embed/>
                </p:oleObj>
              </mc:Choice>
              <mc:Fallback>
                <p:oleObj name="Equation" r:id="rId11" imgW="1562100" imgH="342900" progId="Equation.DSMT4">
                  <p:embed/>
                  <p:pic>
                    <p:nvPicPr>
                      <p:cNvPr id="5121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738" y="6185323"/>
                        <a:ext cx="15621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775264"/>
              </p:ext>
            </p:extLst>
          </p:nvPr>
        </p:nvGraphicFramePr>
        <p:xfrm>
          <a:off x="1822450" y="3089698"/>
          <a:ext cx="26193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88" name="Equation" r:id="rId13" imgW="2933700" imgH="571500" progId="Equation.DSMT4">
                  <p:embed/>
                </p:oleObj>
              </mc:Choice>
              <mc:Fallback>
                <p:oleObj name="Equation" r:id="rId13" imgW="2933700" imgH="571500" progId="Equation.DSMT4">
                  <p:embed/>
                  <p:pic>
                    <p:nvPicPr>
                      <p:cNvPr id="51212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2450" y="3089698"/>
                        <a:ext cx="26193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>
            <a:extLst>
              <a:ext uri="{FF2B5EF4-FFF2-40B4-BE49-F238E27FC236}">
                <a16:creationId xmlns:a16="http://schemas.microsoft.com/office/drawing/2014/main" id="{D730993C-064F-4B40-B2B9-7293038F20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678443"/>
              </p:ext>
            </p:extLst>
          </p:nvPr>
        </p:nvGraphicFramePr>
        <p:xfrm>
          <a:off x="814388" y="950323"/>
          <a:ext cx="74295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89" name="Equation" r:id="rId15" imgW="7429500" imgH="749300" progId="Equation.DSMT4">
                  <p:embed/>
                </p:oleObj>
              </mc:Choice>
              <mc:Fallback>
                <p:oleObj name="Equation" r:id="rId15" imgW="7429500" imgH="749300" progId="Equation.DSMT4">
                  <p:embed/>
                  <p:pic>
                    <p:nvPicPr>
                      <p:cNvPr id="4915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950323"/>
                        <a:ext cx="7429500" cy="7302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5">
            <a:extLst>
              <a:ext uri="{FF2B5EF4-FFF2-40B4-BE49-F238E27FC236}">
                <a16:creationId xmlns:a16="http://schemas.microsoft.com/office/drawing/2014/main" id="{1934C858-59AD-465E-8D5D-9CD73B18C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3" y="374061"/>
            <a:ext cx="11525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</a:rPr>
              <a:t>Step 6</a:t>
            </a:r>
          </a:p>
        </p:txBody>
      </p:sp>
    </p:spTree>
    <p:extLst>
      <p:ext uri="{BB962C8B-B14F-4D97-AF65-F5344CB8AC3E}">
        <p14:creationId xmlns:p14="http://schemas.microsoft.com/office/powerpoint/2010/main" val="38135751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579BC5-11D1-41F8-A6B5-A2839CCB0A8B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446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79388" y="476250"/>
            <a:ext cx="11525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FF0000"/>
                </a:solidFill>
                <a:latin typeface="Times New Roman" panose="02020603050405020304" pitchFamily="18" charset="0"/>
              </a:rPr>
              <a:t>Step 7</a:t>
            </a:r>
          </a:p>
        </p:txBody>
      </p:sp>
      <p:sp>
        <p:nvSpPr>
          <p:cNvPr id="52228" name="Text Box 3"/>
          <p:cNvSpPr txBox="1">
            <a:spLocks noChangeArrowheads="1"/>
          </p:cNvSpPr>
          <p:nvPr/>
        </p:nvSpPr>
        <p:spPr bwMode="auto">
          <a:xfrm>
            <a:off x="1258888" y="1125538"/>
            <a:ext cx="56165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由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initial conditions </a:t>
            </a:r>
          </a:p>
        </p:txBody>
      </p:sp>
      <p:graphicFrame>
        <p:nvGraphicFramePr>
          <p:cNvPr id="52229" name="Object 4"/>
          <p:cNvGraphicFramePr>
            <a:graphicFrameLocks noChangeAspect="1"/>
          </p:cNvGraphicFramePr>
          <p:nvPr/>
        </p:nvGraphicFramePr>
        <p:xfrm>
          <a:off x="1331913" y="333375"/>
          <a:ext cx="60071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84" name="Equation" r:id="rId3" imgW="6007100" imgH="749300" progId="Equation.DSMT4">
                  <p:embed/>
                </p:oleObj>
              </mc:Choice>
              <mc:Fallback>
                <p:oleObj name="Equation" r:id="rId3" imgW="6007100" imgH="749300" progId="Equation.DSMT4">
                  <p:embed/>
                  <p:pic>
                    <p:nvPicPr>
                      <p:cNvPr id="5222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33375"/>
                        <a:ext cx="6007100" cy="7302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333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0" name="Object 5"/>
          <p:cNvGraphicFramePr>
            <a:graphicFrameLocks noChangeAspect="1"/>
          </p:cNvGraphicFramePr>
          <p:nvPr/>
        </p:nvGraphicFramePr>
        <p:xfrm>
          <a:off x="1403350" y="1700213"/>
          <a:ext cx="16573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85" name="Equation" r:id="rId5" imgW="1663700" imgH="368300" progId="Equation.DSMT4">
                  <p:embed/>
                </p:oleObj>
              </mc:Choice>
              <mc:Fallback>
                <p:oleObj name="Equation" r:id="rId5" imgW="1663700" imgH="368300" progId="Equation.DSMT4">
                  <p:embed/>
                  <p:pic>
                    <p:nvPicPr>
                      <p:cNvPr id="5223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700213"/>
                        <a:ext cx="16573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1" name="Object 6"/>
          <p:cNvGraphicFramePr>
            <a:graphicFrameLocks noChangeAspect="1"/>
          </p:cNvGraphicFramePr>
          <p:nvPr/>
        </p:nvGraphicFramePr>
        <p:xfrm>
          <a:off x="4572000" y="1628775"/>
          <a:ext cx="149383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86" name="Equation" r:id="rId7" imgW="1498600" imgH="596900" progId="Equation.DSMT4">
                  <p:embed/>
                </p:oleObj>
              </mc:Choice>
              <mc:Fallback>
                <p:oleObj name="Equation" r:id="rId7" imgW="1498600" imgH="596900" progId="Equation.DSMT4">
                  <p:embed/>
                  <p:pic>
                    <p:nvPicPr>
                      <p:cNvPr id="5223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28775"/>
                        <a:ext cx="1493838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2" name="Object 7"/>
          <p:cNvGraphicFramePr>
            <a:graphicFrameLocks noChangeAspect="1"/>
          </p:cNvGraphicFramePr>
          <p:nvPr/>
        </p:nvGraphicFramePr>
        <p:xfrm>
          <a:off x="1331913" y="2349500"/>
          <a:ext cx="26289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87" name="Equation" r:id="rId9" imgW="2628900" imgH="749300" progId="Equation.DSMT4">
                  <p:embed/>
                </p:oleObj>
              </mc:Choice>
              <mc:Fallback>
                <p:oleObj name="Equation" r:id="rId9" imgW="2628900" imgH="749300" progId="Equation.DSMT4">
                  <p:embed/>
                  <p:pic>
                    <p:nvPicPr>
                      <p:cNvPr id="5223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349500"/>
                        <a:ext cx="26289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3" name="Object 8"/>
          <p:cNvGraphicFramePr>
            <a:graphicFrameLocks noChangeAspect="1"/>
          </p:cNvGraphicFramePr>
          <p:nvPr/>
        </p:nvGraphicFramePr>
        <p:xfrm>
          <a:off x="4500563" y="2349500"/>
          <a:ext cx="31242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88" name="Equation" r:id="rId11" imgW="3124200" imgH="749300" progId="Equation.DSMT4">
                  <p:embed/>
                </p:oleObj>
              </mc:Choice>
              <mc:Fallback>
                <p:oleObj name="Equation" r:id="rId11" imgW="3124200" imgH="749300" progId="Equation.DSMT4">
                  <p:embed/>
                  <p:pic>
                    <p:nvPicPr>
                      <p:cNvPr id="5223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349500"/>
                        <a:ext cx="31242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4" name="Text Box 9"/>
          <p:cNvSpPr txBox="1">
            <a:spLocks noChangeArrowheads="1"/>
          </p:cNvSpPr>
          <p:nvPr/>
        </p:nvSpPr>
        <p:spPr bwMode="auto">
          <a:xfrm>
            <a:off x="611188" y="3284538"/>
            <a:ext cx="5761037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也就是說，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2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是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f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的 </a:t>
            </a:r>
            <a:r>
              <a:rPr lang="en-US" altLang="zh-TW" sz="2200" u="sng">
                <a:latin typeface="Times New Roman" panose="02020603050405020304" pitchFamily="18" charset="0"/>
                <a:ea typeface="標楷體" panose="03000509000000000000" pitchFamily="65" charset="-120"/>
              </a:rPr>
              <a:t>Fourier sine series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</a:p>
          <a:p>
            <a:pPr eaLnBrk="1" hangingPunct="1">
              <a:spcBef>
                <a:spcPct val="75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是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g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的 </a:t>
            </a:r>
            <a:r>
              <a:rPr lang="en-US" altLang="zh-TW" sz="2200" u="sng">
                <a:latin typeface="Times New Roman" panose="02020603050405020304" pitchFamily="18" charset="0"/>
                <a:ea typeface="標楷體" panose="03000509000000000000" pitchFamily="65" charset="-120"/>
              </a:rPr>
              <a:t>Fourier sine series </a:t>
            </a:r>
          </a:p>
        </p:txBody>
      </p:sp>
      <p:graphicFrame>
        <p:nvGraphicFramePr>
          <p:cNvPr id="52235" name="Object 10"/>
          <p:cNvGraphicFramePr>
            <a:graphicFrameLocks noChangeAspect="1"/>
          </p:cNvGraphicFramePr>
          <p:nvPr/>
        </p:nvGraphicFramePr>
        <p:xfrm>
          <a:off x="2051050" y="3789363"/>
          <a:ext cx="8382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89" name="Equation" r:id="rId13" imgW="837836" imgH="545863" progId="Equation.DSMT4">
                  <p:embed/>
                </p:oleObj>
              </mc:Choice>
              <mc:Fallback>
                <p:oleObj name="Equation" r:id="rId13" imgW="837836" imgH="545863" progId="Equation.DSMT4">
                  <p:embed/>
                  <p:pic>
                    <p:nvPicPr>
                      <p:cNvPr id="5223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789363"/>
                        <a:ext cx="8382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6" name="Object 11"/>
          <p:cNvGraphicFramePr>
            <a:graphicFrameLocks noChangeAspect="1"/>
          </p:cNvGraphicFramePr>
          <p:nvPr/>
        </p:nvGraphicFramePr>
        <p:xfrm>
          <a:off x="900113" y="4437063"/>
          <a:ext cx="28575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90" name="Equation" r:id="rId15" imgW="2857500" imgH="571500" progId="Equation.DSMT4">
                  <p:embed/>
                </p:oleObj>
              </mc:Choice>
              <mc:Fallback>
                <p:oleObj name="Equation" r:id="rId15" imgW="2857500" imgH="571500" progId="Equation.DSMT4">
                  <p:embed/>
                  <p:pic>
                    <p:nvPicPr>
                      <p:cNvPr id="5223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437063"/>
                        <a:ext cx="2857500" cy="5572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333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7" name="Object 12"/>
          <p:cNvGraphicFramePr>
            <a:graphicFrameLocks noChangeAspect="1"/>
          </p:cNvGraphicFramePr>
          <p:nvPr/>
        </p:nvGraphicFramePr>
        <p:xfrm>
          <a:off x="827088" y="5229225"/>
          <a:ext cx="33528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91" name="Equation" r:id="rId17" imgW="3352800" imgH="571500" progId="Equation.DSMT4">
                  <p:embed/>
                </p:oleObj>
              </mc:Choice>
              <mc:Fallback>
                <p:oleObj name="Equation" r:id="rId17" imgW="3352800" imgH="571500" progId="Equation.DSMT4">
                  <p:embed/>
                  <p:pic>
                    <p:nvPicPr>
                      <p:cNvPr id="5223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5229225"/>
                        <a:ext cx="335280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8" name="Object 13"/>
          <p:cNvGraphicFramePr>
            <a:graphicFrameLocks noChangeAspect="1"/>
          </p:cNvGraphicFramePr>
          <p:nvPr/>
        </p:nvGraphicFramePr>
        <p:xfrm>
          <a:off x="4427538" y="5300663"/>
          <a:ext cx="31369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92" name="Equation" r:id="rId19" imgW="3136900" imgH="571500" progId="Equation.DSMT4">
                  <p:embed/>
                </p:oleObj>
              </mc:Choice>
              <mc:Fallback>
                <p:oleObj name="Equation" r:id="rId19" imgW="3136900" imgH="571500" progId="Equation.DSMT4">
                  <p:embed/>
                  <p:pic>
                    <p:nvPicPr>
                      <p:cNvPr id="5223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5300663"/>
                        <a:ext cx="3136900" cy="5572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333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06667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D9C006-2058-4F3D-BA92-111540445955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447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5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135938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12.4.4  </a:t>
            </a:r>
            <a:r>
              <a:rPr lang="zh-TW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名詞</a:t>
            </a:r>
          </a:p>
        </p:txBody>
      </p:sp>
      <p:graphicFrame>
        <p:nvGraphicFramePr>
          <p:cNvPr id="54276" name="Object 3"/>
          <p:cNvGraphicFramePr>
            <a:graphicFrameLocks noChangeAspect="1"/>
          </p:cNvGraphicFramePr>
          <p:nvPr/>
        </p:nvGraphicFramePr>
        <p:xfrm>
          <a:off x="755650" y="1052513"/>
          <a:ext cx="60071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2" name="Equation" r:id="rId3" imgW="6007100" imgH="749300" progId="Equation.DSMT4">
                  <p:embed/>
                </p:oleObj>
              </mc:Choice>
              <mc:Fallback>
                <p:oleObj name="Equation" r:id="rId3" imgW="6007100" imgH="749300" progId="Equation.DSMT4">
                  <p:embed/>
                  <p:pic>
                    <p:nvPicPr>
                      <p:cNvPr id="5427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052513"/>
                        <a:ext cx="60071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7" name="Object 4"/>
          <p:cNvGraphicFramePr>
            <a:graphicFrameLocks noChangeAspect="1"/>
          </p:cNvGraphicFramePr>
          <p:nvPr/>
        </p:nvGraphicFramePr>
        <p:xfrm>
          <a:off x="755650" y="2060575"/>
          <a:ext cx="49657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3" name="Equation" r:id="rId5" imgW="4965700" imgH="368300" progId="Equation.DSMT4">
                  <p:embed/>
                </p:oleObj>
              </mc:Choice>
              <mc:Fallback>
                <p:oleObj name="Equation" r:id="rId5" imgW="4965700" imgH="368300" progId="Equation.DSMT4">
                  <p:embed/>
                  <p:pic>
                    <p:nvPicPr>
                      <p:cNvPr id="5427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060575"/>
                        <a:ext cx="49657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5"/>
          <p:cNvGraphicFramePr>
            <a:graphicFrameLocks noChangeAspect="1"/>
          </p:cNvGraphicFramePr>
          <p:nvPr/>
        </p:nvGraphicFramePr>
        <p:xfrm>
          <a:off x="1619250" y="2492375"/>
          <a:ext cx="5791200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4" name="Equation" r:id="rId7" imgW="5791200" imgH="1282700" progId="Equation.DSMT4">
                  <p:embed/>
                </p:oleObj>
              </mc:Choice>
              <mc:Fallback>
                <p:oleObj name="Equation" r:id="rId7" imgW="5791200" imgH="1282700" progId="Equation.DSMT4">
                  <p:embed/>
                  <p:pic>
                    <p:nvPicPr>
                      <p:cNvPr id="5427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492375"/>
                        <a:ext cx="5791200" cy="125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9" name="Text Box 6"/>
          <p:cNvSpPr txBox="1">
            <a:spLocks noChangeArrowheads="1"/>
          </p:cNvSpPr>
          <p:nvPr/>
        </p:nvSpPr>
        <p:spPr bwMode="auto">
          <a:xfrm>
            <a:off x="611188" y="5084763"/>
            <a:ext cx="69135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被稱作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standing waves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駐波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或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normal modes</a:t>
            </a:r>
          </a:p>
        </p:txBody>
      </p:sp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1692275" y="3862388"/>
          <a:ext cx="1676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5" name="Equation" r:id="rId9" imgW="1676400" imgH="457200" progId="Equation.DSMT4">
                  <p:embed/>
                </p:oleObj>
              </mc:Choice>
              <mc:Fallback>
                <p:oleObj name="Equation" r:id="rId9" imgW="1676400" imgH="457200" progId="Equation.DSMT4">
                  <p:embed/>
                  <p:pic>
                    <p:nvPicPr>
                      <p:cNvPr id="542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862388"/>
                        <a:ext cx="1676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1" name="Object 9"/>
          <p:cNvGraphicFramePr>
            <a:graphicFrameLocks noChangeAspect="1"/>
          </p:cNvGraphicFramePr>
          <p:nvPr/>
        </p:nvGraphicFramePr>
        <p:xfrm>
          <a:off x="3708400" y="3789363"/>
          <a:ext cx="1270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6" name="Equation" r:id="rId11" imgW="1270000" imgH="698500" progId="Equation.DSMT4">
                  <p:embed/>
                </p:oleObj>
              </mc:Choice>
              <mc:Fallback>
                <p:oleObj name="Equation" r:id="rId11" imgW="1270000" imgH="698500" progId="Equation.DSMT4">
                  <p:embed/>
                  <p:pic>
                    <p:nvPicPr>
                      <p:cNvPr id="5428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3789363"/>
                        <a:ext cx="1270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2" name="Object 10"/>
          <p:cNvGraphicFramePr>
            <a:graphicFrameLocks noChangeAspect="1"/>
          </p:cNvGraphicFramePr>
          <p:nvPr/>
        </p:nvGraphicFramePr>
        <p:xfrm>
          <a:off x="5600700" y="3789363"/>
          <a:ext cx="12319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7" name="Equation" r:id="rId13" imgW="1231366" imgH="698197" progId="Equation.DSMT4">
                  <p:embed/>
                </p:oleObj>
              </mc:Choice>
              <mc:Fallback>
                <p:oleObj name="Equation" r:id="rId13" imgW="1231366" imgH="698197" progId="Equation.DSMT4">
                  <p:embed/>
                  <p:pic>
                    <p:nvPicPr>
                      <p:cNvPr id="5428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0700" y="3789363"/>
                        <a:ext cx="12319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611188" y="2636838"/>
            <a:ext cx="8651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其中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0969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29500" y="5222875"/>
              <a:ext cx="1857375" cy="1244600"/>
            </p14:xfrm>
          </p:contentPart>
        </mc:Choice>
        <mc:Fallback xmlns="">
          <p:pic>
            <p:nvPicPr>
              <p:cNvPr id="40969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417259" y="5220355"/>
                <a:ext cx="1872136" cy="126044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79837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11C955-AE06-465A-9530-B34C06944209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448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468313" y="333375"/>
            <a:ext cx="784860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= 1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時，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被稱作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first standing wave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或   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first normal mode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或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fundamental mode of vibration</a:t>
            </a:r>
          </a:p>
        </p:txBody>
      </p:sp>
      <p:graphicFrame>
        <p:nvGraphicFramePr>
          <p:cNvPr id="55300" name="Object 3"/>
          <p:cNvGraphicFramePr>
            <a:graphicFrameLocks noChangeAspect="1"/>
          </p:cNvGraphicFramePr>
          <p:nvPr/>
        </p:nvGraphicFramePr>
        <p:xfrm>
          <a:off x="1403350" y="1412875"/>
          <a:ext cx="412750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6" name="Equation" r:id="rId3" imgW="4127500" imgH="596900" progId="Equation.DSMT4">
                  <p:embed/>
                </p:oleObj>
              </mc:Choice>
              <mc:Fallback>
                <p:oleObj name="Equation" r:id="rId3" imgW="4127500" imgH="596900" progId="Equation.DSMT4">
                  <p:embed/>
                  <p:pic>
                    <p:nvPicPr>
                      <p:cNvPr id="5530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412875"/>
                        <a:ext cx="4127500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1" name="Object 4"/>
          <p:cNvGraphicFramePr>
            <a:graphicFrameLocks noChangeAspect="1"/>
          </p:cNvGraphicFramePr>
          <p:nvPr/>
        </p:nvGraphicFramePr>
        <p:xfrm>
          <a:off x="1403350" y="2133600"/>
          <a:ext cx="635000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7" name="Equation" r:id="rId5" imgW="6350000" imgH="596900" progId="Equation.DSMT4">
                  <p:embed/>
                </p:oleObj>
              </mc:Choice>
              <mc:Fallback>
                <p:oleObj name="Equation" r:id="rId5" imgW="6350000" imgH="596900" progId="Equation.DSMT4">
                  <p:embed/>
                  <p:pic>
                    <p:nvPicPr>
                      <p:cNvPr id="5530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133600"/>
                        <a:ext cx="6350000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2" name="Text Box 5"/>
          <p:cNvSpPr txBox="1">
            <a:spLocks noChangeArrowheads="1"/>
          </p:cNvSpPr>
          <p:nvPr/>
        </p:nvSpPr>
        <p:spPr bwMode="auto">
          <a:xfrm>
            <a:off x="1331913" y="2852738"/>
            <a:ext cx="287972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對於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而言，週期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= </a:t>
            </a:r>
          </a:p>
        </p:txBody>
      </p:sp>
      <p:graphicFrame>
        <p:nvGraphicFramePr>
          <p:cNvPr id="55303" name="Object 6"/>
          <p:cNvGraphicFramePr>
            <a:graphicFrameLocks noChangeAspect="1"/>
          </p:cNvGraphicFramePr>
          <p:nvPr/>
        </p:nvGraphicFramePr>
        <p:xfrm>
          <a:off x="3924300" y="2852738"/>
          <a:ext cx="381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8" name="Equation" r:id="rId7" imgW="380835" imgH="545863" progId="Equation.DSMT4">
                  <p:embed/>
                </p:oleObj>
              </mc:Choice>
              <mc:Fallback>
                <p:oleObj name="Equation" r:id="rId7" imgW="380835" imgH="545863" progId="Equation.DSMT4">
                  <p:embed/>
                  <p:pic>
                    <p:nvPicPr>
                      <p:cNvPr id="5530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852738"/>
                        <a:ext cx="3810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4" name="Text Box 7"/>
          <p:cNvSpPr txBox="1">
            <a:spLocks noChangeArrowheads="1"/>
          </p:cNvSpPr>
          <p:nvPr/>
        </p:nvSpPr>
        <p:spPr bwMode="auto">
          <a:xfrm>
            <a:off x="4500563" y="2852738"/>
            <a:ext cx="23034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頻率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=1/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週期</a:t>
            </a:r>
          </a:p>
        </p:txBody>
      </p:sp>
      <p:graphicFrame>
        <p:nvGraphicFramePr>
          <p:cNvPr id="55305" name="Object 8"/>
          <p:cNvGraphicFramePr>
            <a:graphicFrameLocks noChangeAspect="1"/>
          </p:cNvGraphicFramePr>
          <p:nvPr/>
        </p:nvGraphicFramePr>
        <p:xfrm>
          <a:off x="6229350" y="2781300"/>
          <a:ext cx="596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9" name="Equation" r:id="rId9" imgW="596641" imgH="545863" progId="Equation.DSMT4">
                  <p:embed/>
                </p:oleObj>
              </mc:Choice>
              <mc:Fallback>
                <p:oleObj name="Equation" r:id="rId9" imgW="596641" imgH="545863" progId="Equation.DSMT4">
                  <p:embed/>
                  <p:pic>
                    <p:nvPicPr>
                      <p:cNvPr id="5530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2781300"/>
                        <a:ext cx="5969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6" name="Object 9"/>
          <p:cNvGraphicFramePr>
            <a:graphicFrameLocks noChangeAspect="1"/>
          </p:cNvGraphicFramePr>
          <p:nvPr/>
        </p:nvGraphicFramePr>
        <p:xfrm>
          <a:off x="723900" y="4149725"/>
          <a:ext cx="876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0" name="Equation" r:id="rId11" imgW="875920" imgH="545863" progId="Equation.DSMT4">
                  <p:embed/>
                </p:oleObj>
              </mc:Choice>
              <mc:Fallback>
                <p:oleObj name="Equation" r:id="rId11" imgW="875920" imgH="545863" progId="Equation.DSMT4">
                  <p:embed/>
                  <p:pic>
                    <p:nvPicPr>
                      <p:cNvPr id="5530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4149725"/>
                        <a:ext cx="8763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7" name="Text Box 10"/>
          <p:cNvSpPr txBox="1">
            <a:spLocks noChangeArrowheads="1"/>
          </p:cNvSpPr>
          <p:nvPr/>
        </p:nvSpPr>
        <p:spPr bwMode="auto">
          <a:xfrm>
            <a:off x="1692275" y="4221163"/>
            <a:ext cx="67691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被稱作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fundamental frequency (</a:t>
            </a:r>
            <a:r>
              <a:rPr lang="zh-TW" altLang="en-US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基頻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或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first harmonic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37277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15269A-C1A3-4BB7-82FD-659AD9D40509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449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468313" y="333375"/>
            <a:ext cx="7848600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5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以此類推，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被稱作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second standing wave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u</a:t>
            </a:r>
            <a:r>
              <a:rPr lang="en-US" altLang="zh-TW" sz="2200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3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被稱作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third standing wave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endParaRPr lang="en-US" altLang="zh-TW" sz="2200">
              <a:solidFill>
                <a:srgbClr val="3333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6324" name="Text Box 9"/>
          <p:cNvSpPr txBox="1">
            <a:spLocks noChangeArrowheads="1"/>
          </p:cNvSpPr>
          <p:nvPr/>
        </p:nvSpPr>
        <p:spPr bwMode="auto">
          <a:xfrm>
            <a:off x="468313" y="4941888"/>
            <a:ext cx="14398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Fig. 12.4.2</a:t>
            </a:r>
          </a:p>
        </p:txBody>
      </p:sp>
      <p:pic>
        <p:nvPicPr>
          <p:cNvPr id="56325" name="圖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1428750"/>
            <a:ext cx="61976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6" name="圖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2571750"/>
            <a:ext cx="56372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7" name="圖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3790950"/>
            <a:ext cx="59086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8" name="文字方塊 12"/>
          <p:cNvSpPr txBox="1">
            <a:spLocks noChangeArrowheads="1"/>
          </p:cNvSpPr>
          <p:nvPr/>
        </p:nvSpPr>
        <p:spPr bwMode="auto">
          <a:xfrm>
            <a:off x="485775" y="1657350"/>
            <a:ext cx="17764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First standing wave</a:t>
            </a: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6329" name="文字方塊 13"/>
          <p:cNvSpPr txBox="1">
            <a:spLocks noChangeArrowheads="1"/>
          </p:cNvSpPr>
          <p:nvPr/>
        </p:nvSpPr>
        <p:spPr bwMode="auto">
          <a:xfrm>
            <a:off x="333375" y="2811463"/>
            <a:ext cx="18954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Second standing wave</a:t>
            </a: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6330" name="文字方塊 14"/>
          <p:cNvSpPr txBox="1">
            <a:spLocks noChangeArrowheads="1"/>
          </p:cNvSpPr>
          <p:nvPr/>
        </p:nvSpPr>
        <p:spPr bwMode="auto">
          <a:xfrm>
            <a:off x="425450" y="4010025"/>
            <a:ext cx="18954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Third standing wave</a:t>
            </a: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56331" name="圖片 15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941888"/>
            <a:ext cx="98425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32" name="文字方塊 1"/>
          <p:cNvSpPr txBox="1">
            <a:spLocks noChangeArrowheads="1"/>
          </p:cNvSpPr>
          <p:nvPr/>
        </p:nvSpPr>
        <p:spPr bwMode="auto">
          <a:xfrm>
            <a:off x="3059113" y="1554163"/>
            <a:ext cx="4333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6333" name="文字方塊 12"/>
          <p:cNvSpPr txBox="1">
            <a:spLocks noChangeArrowheads="1"/>
          </p:cNvSpPr>
          <p:nvPr/>
        </p:nvSpPr>
        <p:spPr bwMode="auto">
          <a:xfrm>
            <a:off x="7424738" y="1514475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endParaRPr lang="zh-TW" altLang="en-US" sz="2200" i="1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6334" name="文字方塊 13"/>
          <p:cNvSpPr txBox="1">
            <a:spLocks noChangeArrowheads="1"/>
          </p:cNvSpPr>
          <p:nvPr/>
        </p:nvSpPr>
        <p:spPr bwMode="auto">
          <a:xfrm>
            <a:off x="7451725" y="2665413"/>
            <a:ext cx="4333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endParaRPr lang="zh-TW" altLang="en-US" sz="2200" i="1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6335" name="文字方塊 14"/>
          <p:cNvSpPr txBox="1">
            <a:spLocks noChangeArrowheads="1"/>
          </p:cNvSpPr>
          <p:nvPr/>
        </p:nvSpPr>
        <p:spPr bwMode="auto">
          <a:xfrm>
            <a:off x="7486650" y="3817938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endParaRPr lang="zh-TW" altLang="en-US" sz="2200" i="1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6336" name="文字方塊 15"/>
          <p:cNvSpPr txBox="1">
            <a:spLocks noChangeArrowheads="1"/>
          </p:cNvSpPr>
          <p:nvPr/>
        </p:nvSpPr>
        <p:spPr bwMode="auto">
          <a:xfrm>
            <a:off x="3017838" y="2693988"/>
            <a:ext cx="4318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6337" name="文字方塊 16"/>
          <p:cNvSpPr txBox="1">
            <a:spLocks noChangeArrowheads="1"/>
          </p:cNvSpPr>
          <p:nvPr/>
        </p:nvSpPr>
        <p:spPr bwMode="auto">
          <a:xfrm>
            <a:off x="3017838" y="3825875"/>
            <a:ext cx="431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0</a:t>
            </a: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85678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F250DB-1E8F-4309-99A9-0156E3E556D4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450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7347" name="Object 2"/>
          <p:cNvGraphicFramePr>
            <a:graphicFrameLocks noChangeAspect="1"/>
          </p:cNvGraphicFramePr>
          <p:nvPr/>
        </p:nvGraphicFramePr>
        <p:xfrm>
          <a:off x="1042988" y="476250"/>
          <a:ext cx="449580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0" name="Equation" r:id="rId3" imgW="4495800" imgH="596900" progId="Equation.DSMT4">
                  <p:embed/>
                </p:oleObj>
              </mc:Choice>
              <mc:Fallback>
                <p:oleObj name="Equation" r:id="rId3" imgW="4495800" imgH="596900" progId="Equation.DSMT4">
                  <p:embed/>
                  <p:pic>
                    <p:nvPicPr>
                      <p:cNvPr id="5734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76250"/>
                        <a:ext cx="4495800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3"/>
          <p:cNvGraphicFramePr>
            <a:graphicFrameLocks noChangeAspect="1"/>
          </p:cNvGraphicFramePr>
          <p:nvPr/>
        </p:nvGraphicFramePr>
        <p:xfrm>
          <a:off x="1042988" y="1268413"/>
          <a:ext cx="647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1" name="Equation" r:id="rId5" imgW="647419" imgH="545863" progId="Equation.DSMT4">
                  <p:embed/>
                </p:oleObj>
              </mc:Choice>
              <mc:Fallback>
                <p:oleObj name="Equation" r:id="rId5" imgW="647419" imgH="545863" progId="Equation.DSMT4">
                  <p:embed/>
                  <p:pic>
                    <p:nvPicPr>
                      <p:cNvPr id="5734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268413"/>
                        <a:ext cx="6477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9" name="Text Box 4"/>
          <p:cNvSpPr txBox="1">
            <a:spLocks noChangeArrowheads="1"/>
          </p:cNvSpPr>
          <p:nvPr/>
        </p:nvSpPr>
        <p:spPr bwMode="auto">
          <a:xfrm>
            <a:off x="1763713" y="1341438"/>
            <a:ext cx="32400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時，無論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等於多少，</a:t>
            </a:r>
          </a:p>
        </p:txBody>
      </p:sp>
      <p:graphicFrame>
        <p:nvGraphicFramePr>
          <p:cNvPr id="57350" name="Object 5"/>
          <p:cNvGraphicFramePr>
            <a:graphicFrameLocks noChangeAspect="1"/>
          </p:cNvGraphicFramePr>
          <p:nvPr/>
        </p:nvGraphicFramePr>
        <p:xfrm>
          <a:off x="4572000" y="1268413"/>
          <a:ext cx="13462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2" name="Equation" r:id="rId7" imgW="1346200" imgH="571500" progId="Equation.DSMT4">
                  <p:embed/>
                </p:oleObj>
              </mc:Choice>
              <mc:Fallback>
                <p:oleObj name="Equation" r:id="rId7" imgW="1346200" imgH="571500" progId="Equation.DSMT4">
                  <p:embed/>
                  <p:pic>
                    <p:nvPicPr>
                      <p:cNvPr id="5735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68413"/>
                        <a:ext cx="13462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1" name="Object 6"/>
          <p:cNvGraphicFramePr>
            <a:graphicFrameLocks noChangeAspect="1"/>
          </p:cNvGraphicFramePr>
          <p:nvPr/>
        </p:nvGraphicFramePr>
        <p:xfrm>
          <a:off x="1116013" y="1916113"/>
          <a:ext cx="647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3" name="Equation" r:id="rId9" imgW="647419" imgH="545863" progId="Equation.DSMT4">
                  <p:embed/>
                </p:oleObj>
              </mc:Choice>
              <mc:Fallback>
                <p:oleObj name="Equation" r:id="rId9" imgW="647419" imgH="545863" progId="Equation.DSMT4">
                  <p:embed/>
                  <p:pic>
                    <p:nvPicPr>
                      <p:cNvPr id="5735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16113"/>
                        <a:ext cx="6477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2" name="Text Box 7"/>
          <p:cNvSpPr txBox="1">
            <a:spLocks noChangeArrowheads="1"/>
          </p:cNvSpPr>
          <p:nvPr/>
        </p:nvSpPr>
        <p:spPr bwMode="auto">
          <a:xfrm>
            <a:off x="1763713" y="1989138"/>
            <a:ext cx="48958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是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th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standing wave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的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node (</a:t>
            </a:r>
            <a:r>
              <a:rPr lang="zh-TW" altLang="en-US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節點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graphicFrame>
        <p:nvGraphicFramePr>
          <p:cNvPr id="57353" name="Object 8"/>
          <p:cNvGraphicFramePr>
            <a:graphicFrameLocks noChangeAspect="1"/>
          </p:cNvGraphicFramePr>
          <p:nvPr/>
        </p:nvGraphicFramePr>
        <p:xfrm>
          <a:off x="1403350" y="2708275"/>
          <a:ext cx="25400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4" name="Equation" r:id="rId10" imgW="2540000" imgH="571500" progId="Equation.DSMT4">
                  <p:embed/>
                </p:oleObj>
              </mc:Choice>
              <mc:Fallback>
                <p:oleObj name="Equation" r:id="rId10" imgW="2540000" imgH="571500" progId="Equation.DSMT4">
                  <p:embed/>
                  <p:pic>
                    <p:nvPicPr>
                      <p:cNvPr id="5735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708275"/>
                        <a:ext cx="254000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4" name="Text Box 9"/>
          <p:cNvSpPr txBox="1">
            <a:spLocks noChangeArrowheads="1"/>
          </p:cNvSpPr>
          <p:nvPr/>
        </p:nvSpPr>
        <p:spPr bwMode="auto">
          <a:xfrm>
            <a:off x="1258888" y="3357563"/>
            <a:ext cx="439261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 i="1" baseline="-25000"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的頻率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=1/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週期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= </a:t>
            </a:r>
          </a:p>
        </p:txBody>
      </p:sp>
      <p:graphicFrame>
        <p:nvGraphicFramePr>
          <p:cNvPr id="57355" name="Object 10"/>
          <p:cNvGraphicFramePr>
            <a:graphicFrameLocks noChangeAspect="1"/>
          </p:cNvGraphicFramePr>
          <p:nvPr/>
        </p:nvGraphicFramePr>
        <p:xfrm>
          <a:off x="4500563" y="3284538"/>
          <a:ext cx="5588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5" name="Equation" r:id="rId12" imgW="558558" imgH="545863" progId="Equation.DSMT4">
                  <p:embed/>
                </p:oleObj>
              </mc:Choice>
              <mc:Fallback>
                <p:oleObj name="Equation" r:id="rId12" imgW="558558" imgH="545863" progId="Equation.DSMT4">
                  <p:embed/>
                  <p:pic>
                    <p:nvPicPr>
                      <p:cNvPr id="5735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284538"/>
                        <a:ext cx="558800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6" name="Object 11"/>
          <p:cNvGraphicFramePr>
            <a:graphicFrameLocks noChangeAspect="1"/>
          </p:cNvGraphicFramePr>
          <p:nvPr/>
        </p:nvGraphicFramePr>
        <p:xfrm>
          <a:off x="1042988" y="4005263"/>
          <a:ext cx="16510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6" name="Equation" r:id="rId14" imgW="1651000" imgH="546100" progId="Equation.DSMT4">
                  <p:embed/>
                </p:oleObj>
              </mc:Choice>
              <mc:Fallback>
                <p:oleObj name="Equation" r:id="rId14" imgW="1651000" imgH="546100" progId="Equation.DSMT4">
                  <p:embed/>
                  <p:pic>
                    <p:nvPicPr>
                      <p:cNvPr id="5735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005263"/>
                        <a:ext cx="1651000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33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7" name="Text Box 12"/>
          <p:cNvSpPr txBox="1">
            <a:spLocks noChangeArrowheads="1"/>
          </p:cNvSpPr>
          <p:nvPr/>
        </p:nvSpPr>
        <p:spPr bwMode="auto">
          <a:xfrm>
            <a:off x="2771775" y="4076700"/>
            <a:ext cx="33845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被稱作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overtones (</a:t>
            </a:r>
            <a:r>
              <a:rPr lang="zh-TW" altLang="en-US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泛音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en-US" altLang="zh-TW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02092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7F2F56-130C-4D29-BB7C-B2DF95578499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451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755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208963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12.4.5  Sections 12.4 </a:t>
            </a:r>
            <a:r>
              <a:rPr lang="zh-TW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需要注意的地方</a:t>
            </a:r>
          </a:p>
        </p:txBody>
      </p:sp>
      <p:sp>
        <p:nvSpPr>
          <p:cNvPr id="74756" name="Text Box 3"/>
          <p:cNvSpPr txBox="1">
            <a:spLocks noChangeArrowheads="1"/>
          </p:cNvSpPr>
          <p:nvPr/>
        </p:nvSpPr>
        <p:spPr bwMode="auto">
          <a:xfrm>
            <a:off x="250825" y="1125538"/>
            <a:ext cx="8281988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(1) Method of separation of variables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解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PDE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的過程雖然長，但是把握住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講義 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pages 420-422 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 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7 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個 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steps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，並練習幾次，就可以熟悉。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           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這些對大二下和大三上的電磁學很重要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74757" name="Text Box 14"/>
          <p:cNvSpPr txBox="1">
            <a:spLocks noChangeArrowheads="1"/>
          </p:cNvSpPr>
          <p:nvPr/>
        </p:nvSpPr>
        <p:spPr bwMode="auto">
          <a:xfrm>
            <a:off x="250825" y="2781300"/>
            <a:ext cx="8208963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(2)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雖然概念不難，但是計算過程很長且繁雜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所以一定要</a:t>
            </a:r>
            <a:r>
              <a:rPr lang="zh-TW" altLang="en-US" sz="220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多研究簡化運算、快速判斷的方法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0580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8A1351-1AF2-4D06-A3F6-D3E78C2F03B7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416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208963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25000"/>
              </a:spcBef>
              <a:buFontTx/>
              <a:buNone/>
            </a:pPr>
            <a:r>
              <a:rPr lang="en-US" altLang="zh-TW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Section 12.1  Separable Partial Differential</a:t>
            </a:r>
          </a:p>
          <a:p>
            <a:pPr algn="just" eaLnBrk="1" hangingPunct="1">
              <a:spcBef>
                <a:spcPct val="25000"/>
              </a:spcBef>
              <a:buFontTx/>
              <a:buNone/>
            </a:pPr>
            <a:r>
              <a:rPr lang="en-US" altLang="zh-TW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Equations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362225" y="1683544"/>
            <a:ext cx="8280400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12.1.1  Section 12.1 </a:t>
            </a:r>
            <a:r>
              <a:rPr lang="zh-TW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綱要</a:t>
            </a:r>
          </a:p>
        </p:txBody>
      </p:sp>
      <p:graphicFrame>
        <p:nvGraphicFramePr>
          <p:cNvPr id="819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843767"/>
              </p:ext>
            </p:extLst>
          </p:nvPr>
        </p:nvGraphicFramePr>
        <p:xfrm>
          <a:off x="900112" y="2873375"/>
          <a:ext cx="52165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Equation" r:id="rId3" imgW="5232400" imgH="698500" progId="Equation.DSMT4">
                  <p:embed/>
                </p:oleObj>
              </mc:Choice>
              <mc:Fallback>
                <p:oleObj name="Equation" r:id="rId3" imgW="5232400" imgH="698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2" y="2873375"/>
                        <a:ext cx="521652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395287" y="2298700"/>
            <a:ext cx="83534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(1)</a:t>
            </a:r>
            <a:r>
              <a:rPr lang="en-US" altLang="zh-TW" sz="220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linear </a:t>
            </a:r>
            <a:r>
              <a:rPr lang="en-US" altLang="zh-TW" sz="2200" u="sng">
                <a:solidFill>
                  <a:srgbClr val="8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second order</a:t>
            </a:r>
            <a:r>
              <a:rPr lang="en-US" altLang="zh-TW" sz="220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partial differential equation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for two independent  </a:t>
            </a:r>
            <a:b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                                                                              variables</a:t>
            </a:r>
            <a:endParaRPr lang="en-US" altLang="zh-TW" sz="2200" u="sng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6229349" y="3222625"/>
            <a:ext cx="15113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7 terms</a:t>
            </a: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755649" y="3811588"/>
            <a:ext cx="676910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r>
              <a:rPr lang="en-US" altLang="zh-TW" sz="220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− 4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AC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&gt; 0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: </a:t>
            </a:r>
            <a:r>
              <a:rPr lang="en-US" altLang="zh-TW" sz="220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hyperbolic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 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r>
              <a:rPr lang="en-US" altLang="zh-TW" sz="220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− 4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AC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= 0 : </a:t>
            </a:r>
            <a:r>
              <a:rPr lang="en-US" altLang="zh-TW" sz="220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parabolic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r>
              <a:rPr lang="en-US" altLang="zh-TW" sz="2200" baseline="3000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− 4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AC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&lt; 0 : </a:t>
            </a:r>
            <a:r>
              <a:rPr lang="en-US" altLang="zh-TW" sz="220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elliptic </a:t>
            </a:r>
          </a:p>
        </p:txBody>
      </p:sp>
      <p:sp>
        <p:nvSpPr>
          <p:cNvPr id="8201" name="Text Box 16"/>
          <p:cNvSpPr txBox="1">
            <a:spLocks noChangeArrowheads="1"/>
          </p:cNvSpPr>
          <p:nvPr/>
        </p:nvSpPr>
        <p:spPr bwMode="auto">
          <a:xfrm>
            <a:off x="468312" y="4819650"/>
            <a:ext cx="6624637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(2)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Partial differential equation (PDE)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主要解法之一：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Separation of variables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(see pages 420-422).</a:t>
            </a:r>
            <a:endParaRPr lang="en-US" altLang="zh-TW" sz="2200" u="sng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8202" name="Rectangle 17"/>
          <p:cNvSpPr>
            <a:spLocks noChangeArrowheads="1"/>
          </p:cNvSpPr>
          <p:nvPr/>
        </p:nvSpPr>
        <p:spPr bwMode="auto">
          <a:xfrm>
            <a:off x="539749" y="5827713"/>
            <a:ext cx="5689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名詞：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real separation constant  (page 420)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FB4699-0290-442D-BDAA-A6E28D1A5F96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452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779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856932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(3) </a:t>
            </a:r>
            <a:r>
              <a:rPr lang="zh-TW" altLang="en-US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有沒有注意到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，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若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boundary conditions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出現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(0,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0,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0,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</a:t>
            </a:r>
            <a:r>
              <a:rPr lang="zh-TW" altLang="en-US" sz="2200" u="sng">
                <a:latin typeface="Times New Roman" panose="02020603050405020304" pitchFamily="18" charset="0"/>
                <a:ea typeface="標楷體" panose="03000509000000000000" pitchFamily="65" charset="-120"/>
              </a:rPr>
              <a:t>最後的解總是和 </a:t>
            </a:r>
            <a:r>
              <a:rPr lang="en-US" altLang="zh-TW" sz="220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sine </a:t>
            </a:r>
            <a:r>
              <a:rPr lang="zh-TW" altLang="en-US" sz="2200" u="sng">
                <a:latin typeface="Times New Roman" panose="02020603050405020304" pitchFamily="18" charset="0"/>
                <a:ea typeface="標楷體" panose="03000509000000000000" pitchFamily="65" charset="-120"/>
              </a:rPr>
              <a:t>有關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若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boundary conditions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出現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</a:t>
            </a:r>
            <a:r>
              <a:rPr lang="zh-TW" altLang="en-US" sz="2200" u="sng">
                <a:latin typeface="Times New Roman" panose="02020603050405020304" pitchFamily="18" charset="0"/>
                <a:ea typeface="標楷體" panose="03000509000000000000" pitchFamily="65" charset="-120"/>
              </a:rPr>
              <a:t>最後的解總是和 </a:t>
            </a:r>
            <a:r>
              <a:rPr lang="en-US" altLang="zh-TW" sz="220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cosine</a:t>
            </a:r>
            <a:r>
              <a:rPr lang="en-US" altLang="zh-TW" sz="2200" u="sng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u="sng">
                <a:latin typeface="Times New Roman" panose="02020603050405020304" pitchFamily="18" charset="0"/>
                <a:ea typeface="標楷體" panose="03000509000000000000" pitchFamily="65" charset="-120"/>
              </a:rPr>
              <a:t>或</a:t>
            </a:r>
            <a:r>
              <a:rPr lang="zh-TW" altLang="en-US" sz="220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constant </a:t>
            </a:r>
            <a:r>
              <a:rPr lang="zh-TW" altLang="en-US" sz="2200" u="sng">
                <a:latin typeface="Times New Roman" panose="02020603050405020304" pitchFamily="18" charset="0"/>
                <a:ea typeface="標楷體" panose="03000509000000000000" pitchFamily="65" charset="-120"/>
              </a:rPr>
              <a:t>有關</a:t>
            </a:r>
          </a:p>
        </p:txBody>
      </p:sp>
      <p:graphicFrame>
        <p:nvGraphicFramePr>
          <p:cNvPr id="75780" name="Object 5"/>
          <p:cNvGraphicFramePr>
            <a:graphicFrameLocks noChangeAspect="1"/>
          </p:cNvGraphicFramePr>
          <p:nvPr/>
        </p:nvGraphicFramePr>
        <p:xfrm>
          <a:off x="4357688" y="2133600"/>
          <a:ext cx="110013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4" name="Equation" r:id="rId3" imgW="1104900" imgH="596900" progId="Equation.DSMT4">
                  <p:embed/>
                </p:oleObj>
              </mc:Choice>
              <mc:Fallback>
                <p:oleObj name="Equation" r:id="rId3" imgW="1104900" imgH="596900" progId="Equation.DSMT4">
                  <p:embed/>
                  <p:pic>
                    <p:nvPicPr>
                      <p:cNvPr id="7578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2133600"/>
                        <a:ext cx="1100137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1" name="Object 6"/>
          <p:cNvGraphicFramePr>
            <a:graphicFrameLocks noChangeAspect="1"/>
          </p:cNvGraphicFramePr>
          <p:nvPr/>
        </p:nvGraphicFramePr>
        <p:xfrm>
          <a:off x="5791200" y="2133600"/>
          <a:ext cx="111283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5" name="Equation" r:id="rId5" imgW="1117600" imgH="596900" progId="Equation.DSMT4">
                  <p:embed/>
                </p:oleObj>
              </mc:Choice>
              <mc:Fallback>
                <p:oleObj name="Equation" r:id="rId5" imgW="1117600" imgH="596900" progId="Equation.DSMT4">
                  <p:embed/>
                  <p:pic>
                    <p:nvPicPr>
                      <p:cNvPr id="7578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133600"/>
                        <a:ext cx="1112838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2" name="Object 7"/>
          <p:cNvGraphicFramePr>
            <a:graphicFrameLocks noChangeAspect="1"/>
          </p:cNvGraphicFramePr>
          <p:nvPr/>
        </p:nvGraphicFramePr>
        <p:xfrm>
          <a:off x="4284663" y="1268413"/>
          <a:ext cx="207486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6" name="Equation" r:id="rId7" imgW="2082800" imgH="546100" progId="Equation.DSMT4">
                  <p:embed/>
                </p:oleObj>
              </mc:Choice>
              <mc:Fallback>
                <p:oleObj name="Equation" r:id="rId7" imgW="2082800" imgH="546100" progId="Equation.DSMT4">
                  <p:embed/>
                  <p:pic>
                    <p:nvPicPr>
                      <p:cNvPr id="7578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268413"/>
                        <a:ext cx="2074862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3" name="Text Box 8"/>
          <p:cNvSpPr txBox="1">
            <a:spLocks noChangeArrowheads="1"/>
          </p:cNvSpPr>
          <p:nvPr/>
        </p:nvSpPr>
        <p:spPr bwMode="auto">
          <a:xfrm>
            <a:off x="6589713" y="1341438"/>
            <a:ext cx="165576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週期為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/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</a:p>
        </p:txBody>
      </p:sp>
      <p:graphicFrame>
        <p:nvGraphicFramePr>
          <p:cNvPr id="75784" name="Object 9"/>
          <p:cNvGraphicFramePr>
            <a:graphicFrameLocks noChangeAspect="1"/>
          </p:cNvGraphicFramePr>
          <p:nvPr/>
        </p:nvGraphicFramePr>
        <p:xfrm>
          <a:off x="3997325" y="3284538"/>
          <a:ext cx="217646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7" name="Equation" r:id="rId9" imgW="2183452" imgH="545863" progId="Equation.DSMT4">
                  <p:embed/>
                </p:oleObj>
              </mc:Choice>
              <mc:Fallback>
                <p:oleObj name="Equation" r:id="rId9" imgW="2183452" imgH="545863" progId="Equation.DSMT4">
                  <p:embed/>
                  <p:pic>
                    <p:nvPicPr>
                      <p:cNvPr id="7578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7325" y="3284538"/>
                        <a:ext cx="217646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5" name="Object 10"/>
          <p:cNvGraphicFramePr>
            <a:graphicFrameLocks noChangeAspect="1"/>
          </p:cNvGraphicFramePr>
          <p:nvPr/>
        </p:nvGraphicFramePr>
        <p:xfrm>
          <a:off x="1981200" y="3357563"/>
          <a:ext cx="11112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8" name="Equation" r:id="rId11" imgW="1117600" imgH="368300" progId="Equation.DSMT4">
                  <p:embed/>
                </p:oleObj>
              </mc:Choice>
              <mc:Fallback>
                <p:oleObj name="Equation" r:id="rId11" imgW="1117600" imgH="368300" progId="Equation.DSMT4">
                  <p:embed/>
                  <p:pic>
                    <p:nvPicPr>
                      <p:cNvPr id="7578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357563"/>
                        <a:ext cx="11112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6" name="Text Box 11"/>
          <p:cNvSpPr txBox="1">
            <a:spLocks noChangeArrowheads="1"/>
          </p:cNvSpPr>
          <p:nvPr/>
        </p:nvSpPr>
        <p:spPr bwMode="auto">
          <a:xfrm>
            <a:off x="3276600" y="3357563"/>
            <a:ext cx="4318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or</a:t>
            </a:r>
          </a:p>
        </p:txBody>
      </p:sp>
      <p:sp>
        <p:nvSpPr>
          <p:cNvPr id="75787" name="Text Box 12"/>
          <p:cNvSpPr txBox="1">
            <a:spLocks noChangeArrowheads="1"/>
          </p:cNvSpPr>
          <p:nvPr/>
        </p:nvSpPr>
        <p:spPr bwMode="auto">
          <a:xfrm>
            <a:off x="6661150" y="3357563"/>
            <a:ext cx="20875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週期也為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/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</a:p>
        </p:txBody>
      </p:sp>
      <p:sp>
        <p:nvSpPr>
          <p:cNvPr id="75788" name="Text Box 13"/>
          <p:cNvSpPr txBox="1">
            <a:spLocks noChangeArrowheads="1"/>
          </p:cNvSpPr>
          <p:nvPr/>
        </p:nvSpPr>
        <p:spPr bwMode="auto">
          <a:xfrm>
            <a:off x="250825" y="3860800"/>
            <a:ext cx="8569325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(4)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經驗足夠後，看到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的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boundary conditions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出現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0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   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就知道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0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，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    看到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0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   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就知道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0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看到                          就知道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X'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0</a:t>
            </a:r>
            <a:r>
              <a:rPr lang="zh-TW" altLang="en-US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，</a:t>
            </a:r>
          </a:p>
          <a:p>
            <a:pPr eaLnBrk="1" hangingPunct="1">
              <a:spcBef>
                <a:spcPct val="80000"/>
              </a:spcBef>
              <a:buFontTx/>
              <a:buNone/>
            </a:pPr>
            <a:r>
              <a:rPr lang="zh-TW" altLang="en-US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看到                          就知道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Y'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0</a:t>
            </a:r>
          </a:p>
        </p:txBody>
      </p:sp>
      <p:graphicFrame>
        <p:nvGraphicFramePr>
          <p:cNvPr id="75789" name="Object 14"/>
          <p:cNvGraphicFramePr>
            <a:graphicFrameLocks noChangeAspect="1"/>
          </p:cNvGraphicFramePr>
          <p:nvPr/>
        </p:nvGraphicFramePr>
        <p:xfrm>
          <a:off x="1474788" y="5300663"/>
          <a:ext cx="110013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9" name="Equation" r:id="rId13" imgW="1104900" imgH="596900" progId="Equation.DSMT4">
                  <p:embed/>
                </p:oleObj>
              </mc:Choice>
              <mc:Fallback>
                <p:oleObj name="Equation" r:id="rId13" imgW="1104900" imgH="596900" progId="Equation.DSMT4">
                  <p:embed/>
                  <p:pic>
                    <p:nvPicPr>
                      <p:cNvPr id="75789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5300663"/>
                        <a:ext cx="1100137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90" name="Object 15"/>
          <p:cNvGraphicFramePr>
            <a:graphicFrameLocks noChangeAspect="1"/>
          </p:cNvGraphicFramePr>
          <p:nvPr/>
        </p:nvGraphicFramePr>
        <p:xfrm>
          <a:off x="1476375" y="5876925"/>
          <a:ext cx="110013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0" name="Equation" r:id="rId15" imgW="1104900" imgH="749300" progId="Equation.DSMT4">
                  <p:embed/>
                </p:oleObj>
              </mc:Choice>
              <mc:Fallback>
                <p:oleObj name="Equation" r:id="rId15" imgW="1104900" imgH="749300" progId="Equation.DSMT4">
                  <p:embed/>
                  <p:pic>
                    <p:nvPicPr>
                      <p:cNvPr id="7579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876925"/>
                        <a:ext cx="1100138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91" name="Line 16"/>
          <p:cNvSpPr>
            <a:spLocks noChangeShapeType="1"/>
          </p:cNvSpPr>
          <p:nvPr/>
        </p:nvSpPr>
        <p:spPr bwMode="auto">
          <a:xfrm>
            <a:off x="2627313" y="45815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5792" name="Line 17"/>
          <p:cNvSpPr>
            <a:spLocks noChangeShapeType="1"/>
          </p:cNvSpPr>
          <p:nvPr/>
        </p:nvSpPr>
        <p:spPr bwMode="auto">
          <a:xfrm>
            <a:off x="2627313" y="50847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5793" name="Line 18"/>
          <p:cNvSpPr>
            <a:spLocks noChangeShapeType="1"/>
          </p:cNvSpPr>
          <p:nvPr/>
        </p:nvSpPr>
        <p:spPr bwMode="auto">
          <a:xfrm>
            <a:off x="2627313" y="55895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5794" name="Line 19"/>
          <p:cNvSpPr>
            <a:spLocks noChangeShapeType="1"/>
          </p:cNvSpPr>
          <p:nvPr/>
        </p:nvSpPr>
        <p:spPr bwMode="auto">
          <a:xfrm>
            <a:off x="2627313" y="61658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59403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908925" y="1498600"/>
              <a:ext cx="1588" cy="1588"/>
            </p14:xfrm>
          </p:contentPart>
        </mc:Choice>
        <mc:Fallback xmlns="">
          <p:pic>
            <p:nvPicPr>
              <p:cNvPr id="59403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897809" y="1487484"/>
                <a:ext cx="23820" cy="238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16274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C79FC1-A2FE-426C-AB16-60E47072EE62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453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03" name="Text Box 2"/>
          <p:cNvSpPr txBox="1">
            <a:spLocks noChangeArrowheads="1"/>
          </p:cNvSpPr>
          <p:nvPr/>
        </p:nvSpPr>
        <p:spPr bwMode="auto">
          <a:xfrm>
            <a:off x="250825" y="476250"/>
            <a:ext cx="8569325" cy="243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(5)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對於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wave equations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而言，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和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的解有相同的型態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如果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為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sine &amp; cosine,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t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也為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sine &amp; cosine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對於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Laplace’s equations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而言，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和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的解型態不同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如果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為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sine &amp; cosine,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為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sinh &amp; cosh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76804" name="Object 3"/>
          <p:cNvGraphicFramePr>
            <a:graphicFrameLocks noChangeAspect="1"/>
          </p:cNvGraphicFramePr>
          <p:nvPr/>
        </p:nvGraphicFramePr>
        <p:xfrm>
          <a:off x="1187450" y="3284538"/>
          <a:ext cx="2439988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78" name="Equation" r:id="rId3" imgW="2451100" imgH="774700" progId="Equation.DSMT4">
                  <p:embed/>
                </p:oleObj>
              </mc:Choice>
              <mc:Fallback>
                <p:oleObj name="Equation" r:id="rId3" imgW="2451100" imgH="774700" progId="Equation.DSMT4">
                  <p:embed/>
                  <p:pic>
                    <p:nvPicPr>
                      <p:cNvPr id="7680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284538"/>
                        <a:ext cx="2439988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5" name="Object 4"/>
          <p:cNvGraphicFramePr>
            <a:graphicFrameLocks noChangeAspect="1"/>
          </p:cNvGraphicFramePr>
          <p:nvPr/>
        </p:nvGraphicFramePr>
        <p:xfrm>
          <a:off x="4500563" y="3357563"/>
          <a:ext cx="2541587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79" name="Equation" r:id="rId5" imgW="2552700" imgH="749300" progId="Equation.DSMT4">
                  <p:embed/>
                </p:oleObj>
              </mc:Choice>
              <mc:Fallback>
                <p:oleObj name="Equation" r:id="rId5" imgW="2552700" imgH="749300" progId="Equation.DSMT4">
                  <p:embed/>
                  <p:pic>
                    <p:nvPicPr>
                      <p:cNvPr id="7680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357563"/>
                        <a:ext cx="2541587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6" name="Object 5"/>
          <p:cNvGraphicFramePr>
            <a:graphicFrameLocks noChangeAspect="1"/>
          </p:cNvGraphicFramePr>
          <p:nvPr/>
        </p:nvGraphicFramePr>
        <p:xfrm>
          <a:off x="4500563" y="2492375"/>
          <a:ext cx="15303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80" name="Equation" r:id="rId7" imgW="1536700" imgH="698500" progId="Equation.DSMT4">
                  <p:embed/>
                </p:oleObj>
              </mc:Choice>
              <mc:Fallback>
                <p:oleObj name="Equation" r:id="rId7" imgW="1536700" imgH="698500" progId="Equation.DSMT4">
                  <p:embed/>
                  <p:pic>
                    <p:nvPicPr>
                      <p:cNvPr id="7680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492375"/>
                        <a:ext cx="153035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7" name="Object 6"/>
          <p:cNvGraphicFramePr>
            <a:graphicFrameLocks noChangeAspect="1"/>
          </p:cNvGraphicFramePr>
          <p:nvPr/>
        </p:nvGraphicFramePr>
        <p:xfrm>
          <a:off x="1187450" y="2492375"/>
          <a:ext cx="14414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81" name="Equation" r:id="rId9" imgW="1447800" imgH="647700" progId="Equation.DSMT4">
                  <p:embed/>
                </p:oleObj>
              </mc:Choice>
              <mc:Fallback>
                <p:oleObj name="Equation" r:id="rId9" imgW="1447800" imgH="647700" progId="Equation.DSMT4">
                  <p:embed/>
                  <p:pic>
                    <p:nvPicPr>
                      <p:cNvPr id="7680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492375"/>
                        <a:ext cx="144145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8" name="Text Box 7"/>
          <p:cNvSpPr txBox="1">
            <a:spLocks noChangeArrowheads="1"/>
          </p:cNvSpPr>
          <p:nvPr/>
        </p:nvSpPr>
        <p:spPr bwMode="auto">
          <a:xfrm>
            <a:off x="250825" y="4292600"/>
            <a:ext cx="85693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(6)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要熟悉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cosh(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), sinh(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的性質 </a:t>
            </a:r>
          </a:p>
        </p:txBody>
      </p:sp>
    </p:spTree>
    <p:extLst>
      <p:ext uri="{BB962C8B-B14F-4D97-AF65-F5344CB8AC3E}">
        <p14:creationId xmlns:p14="http://schemas.microsoft.com/office/powerpoint/2010/main" val="21285361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2289D1-4F3E-47A5-B5B0-78AD6A1C1E7E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454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27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569325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(7) Method of separation of variables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在計算上容易出錯的地方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以 講義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pages 438-446 wave equations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為例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(a)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(b)  Steps 3, 4, 5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要考慮所有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cases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(c) 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不可直接由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sz="2200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= 0 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及                                        判斷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sz="2200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c</a:t>
            </a:r>
            <a:r>
              <a:rPr lang="en-US" altLang="zh-TW" sz="2200" baseline="-25000" dirty="0"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= 0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因為 </a:t>
            </a:r>
            <a:r>
              <a:rPr lang="zh-TW" altLang="en-US" sz="220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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可以是 </a:t>
            </a:r>
            <a:r>
              <a:rPr lang="zh-TW" altLang="en-US" sz="220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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n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/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L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,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如講義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page 442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所述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  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(d)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在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Step 6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，要將所有可能的解加起來，才是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u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(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x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,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t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)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的一般解</a:t>
            </a:r>
            <a:endParaRPr lang="en-US" altLang="zh-TW" sz="2200" dirty="0">
              <a:latin typeface="Times New Roman" panose="02020603050405020304" pitchFamily="18" charset="0"/>
              <a:ea typeface="標楷體" panose="03000509000000000000" pitchFamily="65" charset="-12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        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如講義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pages 427, 444,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445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所述 </a:t>
            </a:r>
          </a:p>
        </p:txBody>
      </p:sp>
      <p:graphicFrame>
        <p:nvGraphicFramePr>
          <p:cNvPr id="77828" name="Object 3"/>
          <p:cNvGraphicFramePr>
            <a:graphicFrameLocks noChangeAspect="1"/>
          </p:cNvGraphicFramePr>
          <p:nvPr/>
        </p:nvGraphicFramePr>
        <p:xfrm>
          <a:off x="1258888" y="1341438"/>
          <a:ext cx="2439987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2" name="Equation" r:id="rId3" imgW="2451100" imgH="774700" progId="Equation.DSMT4">
                  <p:embed/>
                </p:oleObj>
              </mc:Choice>
              <mc:Fallback>
                <p:oleObj name="Equation" r:id="rId3" imgW="2451100" imgH="774700" progId="Equation.DSMT4">
                  <p:embed/>
                  <p:pic>
                    <p:nvPicPr>
                      <p:cNvPr id="7782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341438"/>
                        <a:ext cx="2439987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9" name="Object 4"/>
          <p:cNvGraphicFramePr>
            <a:graphicFrameLocks noChangeAspect="1"/>
          </p:cNvGraphicFramePr>
          <p:nvPr/>
        </p:nvGraphicFramePr>
        <p:xfrm>
          <a:off x="3698875" y="2952750"/>
          <a:ext cx="264318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3" name="Equation" r:id="rId5" imgW="2654300" imgH="342900" progId="Equation.DSMT4">
                  <p:embed/>
                </p:oleObj>
              </mc:Choice>
              <mc:Fallback>
                <p:oleObj name="Equation" r:id="rId5" imgW="2654300" imgH="342900" progId="Equation.DSMT4">
                  <p:embed/>
                  <p:pic>
                    <p:nvPicPr>
                      <p:cNvPr id="7782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75" y="2952750"/>
                        <a:ext cx="264318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66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25564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2708DC-2108-4DFB-A3A4-D9CF99A4CB57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455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539750" y="692150"/>
            <a:ext cx="51831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Exercise for Practice</a:t>
            </a:r>
          </a:p>
        </p:txBody>
      </p:sp>
      <p:sp>
        <p:nvSpPr>
          <p:cNvPr id="78852" name="Text Box 2"/>
          <p:cNvSpPr txBox="1">
            <a:spLocks noChangeArrowheads="1"/>
          </p:cNvSpPr>
          <p:nvPr/>
        </p:nvSpPr>
        <p:spPr bwMode="auto">
          <a:xfrm>
            <a:off x="827088" y="1268413"/>
            <a:ext cx="7416800" cy="1431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Section 12-1  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3, 6, 9, 10, 12, 14, 16, 18, 22, 23, 30, 32</a:t>
            </a:r>
          </a:p>
          <a:p>
            <a:pPr>
              <a:spcBef>
                <a:spcPct val="50000"/>
              </a:spcBef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Section 12-4  </a:t>
            </a:r>
            <a:r>
              <a:rPr lang="en-US" altLang="zh-TW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1, 4, 7, 10, 11, 15, 17, 21, 23 </a:t>
            </a:r>
          </a:p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Review 12     1, 2, 5, 13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3D3364-9BC7-4C1E-8A7C-0ED50D4400F6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456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875" name="Rectangle 2"/>
          <p:cNvSpPr>
            <a:spLocks noChangeArrowheads="1"/>
          </p:cNvSpPr>
          <p:nvPr/>
        </p:nvSpPr>
        <p:spPr bwMode="auto">
          <a:xfrm>
            <a:off x="539750" y="2997200"/>
            <a:ext cx="763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TW" altLang="en-US" sz="24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祝各位期末考順利，寒假愉快！</a:t>
            </a:r>
          </a:p>
        </p:txBody>
      </p:sp>
      <p:sp>
        <p:nvSpPr>
          <p:cNvPr id="79876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9877" name="Rectangle 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987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9879" name="Rectangle 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9880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988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2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9882" name="Rectangle 9"/>
          <p:cNvSpPr>
            <a:spLocks noChangeArrowheads="1"/>
          </p:cNvSpPr>
          <p:nvPr/>
        </p:nvSpPr>
        <p:spPr bwMode="auto">
          <a:xfrm>
            <a:off x="539750" y="1484313"/>
            <a:ext cx="7632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sz="40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Happy New Year!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538C40-CEDE-4BD4-9035-D9953F19D79C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417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8137525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12.1.2  Linear Second Order Partial Differential Equation</a:t>
            </a:r>
          </a:p>
        </p:txBody>
      </p:sp>
      <p:graphicFrame>
        <p:nvGraphicFramePr>
          <p:cNvPr id="9220" name="Object 5"/>
          <p:cNvGraphicFramePr>
            <a:graphicFrameLocks noChangeAspect="1"/>
          </p:cNvGraphicFramePr>
          <p:nvPr/>
        </p:nvGraphicFramePr>
        <p:xfrm>
          <a:off x="1042988" y="1125538"/>
          <a:ext cx="52165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Equation" r:id="rId3" imgW="5232400" imgH="698500" progId="Equation.DSMT4">
                  <p:embed/>
                </p:oleObj>
              </mc:Choice>
              <mc:Fallback>
                <p:oleObj name="Equation" r:id="rId3" imgW="5232400" imgH="698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125538"/>
                        <a:ext cx="5216525" cy="698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66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539750" y="2133600"/>
            <a:ext cx="43195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independent variables: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539750" y="2709863"/>
            <a:ext cx="76327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u="sng">
                <a:latin typeface="Times New Roman" panose="02020603050405020304" pitchFamily="18" charset="0"/>
                <a:ea typeface="標楷體" panose="03000509000000000000" pitchFamily="65" charset="-120"/>
              </a:rPr>
              <a:t>homogeneous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: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G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= 0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   </a:t>
            </a:r>
            <a:r>
              <a:rPr lang="en-US" altLang="zh-TW" sz="2200" u="sng">
                <a:latin typeface="Times New Roman" panose="02020603050405020304" pitchFamily="18" charset="0"/>
                <a:ea typeface="標楷體" panose="03000509000000000000" pitchFamily="65" charset="-120"/>
              </a:rPr>
              <a:t>nonhomogeneous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: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G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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0</a:t>
            </a: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3779838" y="2133600"/>
            <a:ext cx="44640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dependent variables: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簡寫成</a:t>
            </a:r>
            <a:r>
              <a:rPr lang="zh-TW" altLang="en-US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9F76E4-A553-4C4B-AE70-3DD6D5FBCFB3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418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69119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particular solution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u="sng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general solution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的定義一如往昔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395288" y="1268413"/>
            <a:ext cx="63373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【Theorem 12.1.1】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 Superposition Principle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539750" y="1844675"/>
            <a:ext cx="74882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If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2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….,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 i="1" baseline="-250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k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are solutions of a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homogeneous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linear partial differential equation, then</a:t>
            </a:r>
          </a:p>
        </p:txBody>
      </p:sp>
      <p:graphicFrame>
        <p:nvGraphicFramePr>
          <p:cNvPr id="10246" name="Object 7"/>
          <p:cNvGraphicFramePr>
            <a:graphicFrameLocks noChangeAspect="1"/>
          </p:cNvGraphicFramePr>
          <p:nvPr/>
        </p:nvGraphicFramePr>
        <p:xfrm>
          <a:off x="2195513" y="2781300"/>
          <a:ext cx="30003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Equation" r:id="rId3" imgW="3009900" imgH="342900" progId="Equation.DSMT4">
                  <p:embed/>
                </p:oleObj>
              </mc:Choice>
              <mc:Fallback>
                <p:oleObj name="Equation" r:id="rId3" imgW="3009900" imgH="3429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781300"/>
                        <a:ext cx="30003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611188" y="3357563"/>
            <a:ext cx="7200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is also a solution of the homogeneous linear partial differential equation.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124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77175" y="1852613"/>
              <a:ext cx="46038" cy="4762"/>
            </p14:xfrm>
          </p:contentPart>
        </mc:Choice>
        <mc:Fallback xmlns="">
          <p:pic>
            <p:nvPicPr>
              <p:cNvPr id="5124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874637" y="1850049"/>
                <a:ext cx="51113" cy="989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81B4AA-53D0-4685-895D-DAF086B5B0D0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419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8135938" cy="466725"/>
          </a:xfrm>
          <a:prstGeom prst="rect">
            <a:avLst/>
          </a:prstGeom>
          <a:noFill/>
          <a:ln w="9525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4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12.1.3  Method of Separation of Variables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395288" y="1125538"/>
            <a:ext cx="42481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解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PDE with BVP (or IVP)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的方法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468313" y="1628775"/>
            <a:ext cx="66960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(1) method of separation of variables 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468313" y="3429000"/>
            <a:ext cx="792011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zh-TW" sz="22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(2) using the Laplace transform (or Fourier, Fourier cosine transform, Fourier sine transform)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(see Chapter 14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，期末考範圍外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)  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1401762" y="4791506"/>
            <a:ext cx="44656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共通的精神： </a:t>
            </a:r>
            <a:r>
              <a:rPr lang="en-US" altLang="zh-TW" sz="22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PDE                  ODE</a:t>
            </a:r>
          </a:p>
        </p:txBody>
      </p:sp>
      <p:sp>
        <p:nvSpPr>
          <p:cNvPr id="11272" name="Line 10"/>
          <p:cNvSpPr>
            <a:spLocks noChangeShapeType="1"/>
          </p:cNvSpPr>
          <p:nvPr/>
        </p:nvSpPr>
        <p:spPr bwMode="auto">
          <a:xfrm>
            <a:off x="3923928" y="5013176"/>
            <a:ext cx="108108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971550" y="2852738"/>
            <a:ext cx="45370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假設解為  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900113" y="2133600"/>
            <a:ext cx="49672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若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PDE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當中有對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及對 </a:t>
            </a:r>
            <a:r>
              <a:rPr lang="en-US" altLang="zh-TW" sz="2200" i="1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的偏微分，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146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19550" y="3741738"/>
              <a:ext cx="1588" cy="1587"/>
            </p14:xfrm>
          </p:contentPart>
        </mc:Choice>
        <mc:Fallback xmlns="">
          <p:pic>
            <p:nvPicPr>
              <p:cNvPr id="6146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08434" y="3730629"/>
                <a:ext cx="23820" cy="2380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F0A3D7-7769-446D-BC74-0D47A7C51C86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420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468313" y="333375"/>
            <a:ext cx="7920037" cy="436563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1">
                <a:solidFill>
                  <a:srgbClr val="6633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Method of Separation of  Variables </a:t>
            </a:r>
            <a:r>
              <a:rPr lang="zh-TW" altLang="en-US" sz="2200" b="1">
                <a:solidFill>
                  <a:srgbClr val="6633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的流程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468313" y="1196975"/>
            <a:ext cx="63357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(Step 1)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假設解為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468313" y="2205038"/>
            <a:ext cx="6840537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(Step 2)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將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代入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PDE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，把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PDE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變成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</a:t>
            </a:r>
            <a:r>
              <a:rPr lang="zh-TW" altLang="en-US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“ 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function of </a:t>
            </a:r>
            <a:r>
              <a:rPr lang="en-US" altLang="zh-TW" sz="220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 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” = “ function of </a:t>
            </a:r>
            <a:r>
              <a:rPr lang="en-US" altLang="zh-TW" sz="220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 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” = 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</a:t>
            </a:r>
            <a:r>
              <a:rPr lang="en-US" altLang="zh-TW" sz="220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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的型態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並得出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的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ODE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和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的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ODE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1619672" y="4148138"/>
            <a:ext cx="532765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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被稱為 </a:t>
            </a:r>
            <a:r>
              <a:rPr lang="en-US" altLang="zh-TW" sz="2200" u="sng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real separation constant </a:t>
            </a:r>
          </a:p>
        </p:txBody>
      </p:sp>
      <p:sp>
        <p:nvSpPr>
          <p:cNvPr id="7" name="矩形 6"/>
          <p:cNvSpPr/>
          <p:nvPr/>
        </p:nvSpPr>
        <p:spPr>
          <a:xfrm>
            <a:off x="539750" y="2133600"/>
            <a:ext cx="6840538" cy="158273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  <p:cxnSp>
        <p:nvCxnSpPr>
          <p:cNvPr id="10" name="直線單箭頭接點 9"/>
          <p:cNvCxnSpPr/>
          <p:nvPr/>
        </p:nvCxnSpPr>
        <p:spPr>
          <a:xfrm flipH="1">
            <a:off x="6084888" y="1557338"/>
            <a:ext cx="647700" cy="5762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7" name="文字方塊 11"/>
          <p:cNvSpPr txBox="1">
            <a:spLocks noChangeArrowheads="1"/>
          </p:cNvSpPr>
          <p:nvPr/>
        </p:nvSpPr>
        <p:spPr bwMode="auto">
          <a:xfrm>
            <a:off x="6732588" y="1341438"/>
            <a:ext cx="13684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20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解法關鍵</a:t>
            </a:r>
          </a:p>
        </p:txBody>
      </p:sp>
      <p:cxnSp>
        <p:nvCxnSpPr>
          <p:cNvPr id="14" name="直線單箭頭接點 13"/>
          <p:cNvCxnSpPr>
            <a:stCxn id="12297" idx="1"/>
          </p:cNvCxnSpPr>
          <p:nvPr/>
        </p:nvCxnSpPr>
        <p:spPr>
          <a:xfrm flipH="1" flipV="1">
            <a:off x="5651500" y="1412875"/>
            <a:ext cx="1081088" cy="1428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539750" y="1125538"/>
            <a:ext cx="5111750" cy="6477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2E88B0-FAB7-48A9-9C62-4BCEAD4D119F}" type="slidenum">
              <a:rPr lang="en-US" altLang="zh-TW" sz="2000" smtClean="0">
                <a:solidFill>
                  <a:srgbClr val="3333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421</a:t>
            </a:fld>
            <a:endParaRPr lang="en-US" altLang="zh-TW" sz="20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381089" y="1982450"/>
            <a:ext cx="777716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(Step 3)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將 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function of </a:t>
            </a:r>
            <a:r>
              <a:rPr lang="en-US" altLang="zh-TW" sz="220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</a:t>
            </a:r>
            <a:r>
              <a:rPr lang="en-US" altLang="zh-TW" sz="220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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的解算出，即為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)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註：有時，先解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會比較容易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　　　　　 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視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boundary (initial) conditions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而定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zh-TW" altLang="en-US" sz="2200" dirty="0">
              <a:latin typeface="Times New Roman" panose="02020603050405020304" pitchFamily="18" charset="0"/>
              <a:ea typeface="標楷體" panose="03000509000000000000" pitchFamily="65" charset="-120"/>
              <a:sym typeface="Symbol" panose="05050102010706020507" pitchFamily="18" charset="2"/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381089" y="3751020"/>
            <a:ext cx="63658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(Step 4)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將 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function of </a:t>
            </a:r>
            <a:r>
              <a:rPr lang="en-US" altLang="zh-TW" sz="220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= </a:t>
            </a:r>
            <a:r>
              <a:rPr lang="en-US" altLang="zh-TW" sz="2200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</a:t>
            </a:r>
            <a:r>
              <a:rPr lang="en-US" altLang="zh-TW" sz="2200" i="1" dirty="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  <a:sym typeface="Symbol" panose="05050102010706020507" pitchFamily="18" charset="2"/>
              </a:rPr>
              <a:t>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的解算出，即為 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 dirty="0"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)  </a:t>
            </a:r>
          </a:p>
        </p:txBody>
      </p:sp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1389152" y="4255845"/>
            <a:ext cx="547211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需注意的地方和 </a:t>
            </a:r>
            <a:r>
              <a:rPr lang="en-US" altLang="zh-TW" sz="2200">
                <a:latin typeface="Times New Roman" panose="02020603050405020304" pitchFamily="18" charset="0"/>
                <a:ea typeface="標楷體" panose="03000509000000000000" pitchFamily="65" charset="-120"/>
              </a:rPr>
              <a:t>Step 3 </a:t>
            </a:r>
            <a:r>
              <a:rPr lang="zh-TW" altLang="en-US" sz="2200">
                <a:latin typeface="Times New Roman" panose="02020603050405020304" pitchFamily="18" charset="0"/>
                <a:ea typeface="標楷體" panose="03000509000000000000" pitchFamily="65" charset="-120"/>
              </a:rPr>
              <a:t>相同</a:t>
            </a:r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381089" y="4990298"/>
            <a:ext cx="48244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200" b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(Step 5)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u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= 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x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2200" i="1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y</a:t>
            </a:r>
            <a:r>
              <a:rPr lang="en-US" altLang="zh-TW" sz="2200">
                <a:solidFill>
                  <a:srgbClr val="3333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            </a:t>
            </a:r>
            <a:endParaRPr lang="en-US" altLang="zh-TW" sz="220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395288" y="188913"/>
            <a:ext cx="8351837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2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Steps 3, 4, 5</a:t>
            </a:r>
            <a:r>
              <a:rPr lang="en-US" altLang="zh-TW" sz="2200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200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要分成不同的 </a:t>
            </a:r>
            <a:r>
              <a:rPr lang="en-US" altLang="zh-TW" sz="2200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Cases </a:t>
            </a:r>
            <a:r>
              <a:rPr lang="zh-TW" altLang="en-US" sz="2200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來解 </a:t>
            </a:r>
            <a:r>
              <a:rPr lang="en-US" altLang="zh-TW" sz="2200" u="sng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ODEs</a:t>
            </a:r>
            <a:endParaRPr lang="zh-TW" altLang="en-US" sz="2200" u="sng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       除了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trivial 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的情形外，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所有可能的 </a:t>
            </a:r>
            <a:r>
              <a:rPr lang="en-US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cases </a:t>
            </a:r>
            <a:r>
              <a:rPr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都要考慮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       　</a:t>
            </a:r>
            <a:endParaRPr lang="zh-TW" altLang="en-US" sz="2200" dirty="0">
              <a:latin typeface="Times New Roman" panose="02020603050405020304" pitchFamily="18" charset="0"/>
              <a:ea typeface="標楷體" panose="03000509000000000000" pitchFamily="65" charset="-120"/>
              <a:sym typeface="Symbol" panose="05050102010706020507" pitchFamily="18" charset="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C85BBC64-2988-4C30-8451-D5311506EFC4}"/>
              </a:ext>
            </a:extLst>
          </p:cNvPr>
          <p:cNvSpPr/>
          <p:nvPr/>
        </p:nvSpPr>
        <p:spPr>
          <a:xfrm>
            <a:off x="381089" y="1223548"/>
            <a:ext cx="72728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solidFill>
                  <a:srgbClr val="3333FF"/>
                </a:solidFill>
              </a:rPr>
              <a:t>(Pre-Step)</a:t>
            </a:r>
            <a:r>
              <a:rPr lang="en-US" altLang="zh-TW" dirty="0"/>
              <a:t>  </a:t>
            </a:r>
            <a:r>
              <a:rPr lang="zh-TW" altLang="en-US" dirty="0"/>
              <a:t>考慮等於 </a:t>
            </a:r>
            <a:r>
              <a:rPr lang="en-US" altLang="zh-TW" dirty="0"/>
              <a:t>0 </a:t>
            </a:r>
            <a:r>
              <a:rPr lang="zh-TW" altLang="en-US" dirty="0"/>
              <a:t>的 </a:t>
            </a:r>
            <a:r>
              <a:rPr lang="en-US" altLang="zh-TW" dirty="0"/>
              <a:t>initial / boundary conditions 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12546</TotalTime>
  <Words>2681</Words>
  <Application>Microsoft Office PowerPoint</Application>
  <PresentationFormat>如螢幕大小 (4:3)</PresentationFormat>
  <Paragraphs>358</Paragraphs>
  <Slides>44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44</vt:i4>
      </vt:variant>
    </vt:vector>
  </HeadingPairs>
  <TitlesOfParts>
    <vt:vector size="52" baseType="lpstr">
      <vt:lpstr>SimSun</vt:lpstr>
      <vt:lpstr>新細明體</vt:lpstr>
      <vt:lpstr>標楷體</vt:lpstr>
      <vt:lpstr>Arial</vt:lpstr>
      <vt:lpstr>Symbol</vt:lpstr>
      <vt:lpstr>Times New Roman</vt:lpstr>
      <vt:lpstr>預設簡報設計</vt:lpstr>
      <vt:lpstr>Equation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DJJ</dc:creator>
  <cp:lastModifiedBy>user</cp:lastModifiedBy>
  <cp:revision>2427</cp:revision>
  <cp:lastPrinted>2021-11-19T13:15:18Z</cp:lastPrinted>
  <dcterms:created xsi:type="dcterms:W3CDTF">2007-12-10T14:35:13Z</dcterms:created>
  <dcterms:modified xsi:type="dcterms:W3CDTF">2023-10-20T16:01:25Z</dcterms:modified>
</cp:coreProperties>
</file>