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6713-098A-4F3C-A344-0472F2E7F14F}" type="datetimeFigureOut">
              <a:rPr lang="zh-TW" altLang="en-US" smtClean="0"/>
              <a:pPr/>
              <a:t>2019/10/2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01823" y="31784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Homework 1   (Due: 10/9)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直線單箭頭接點 2"/>
          <p:cNvCxnSpPr/>
          <p:nvPr/>
        </p:nvCxnSpPr>
        <p:spPr>
          <a:xfrm flipH="1" flipV="1">
            <a:off x="7072299" y="2150278"/>
            <a:ext cx="432048" cy="864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6604247" y="301437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這題算出解答即可，不用畫圖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771599" y="1412776"/>
            <a:ext cx="7920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(1) Sec. 2-2   11,           (2) Sec. 2-2  19,          (3) Sec. 2-2   49,           </a:t>
            </a: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(4) Sec. 2-3   5,   </a:t>
            </a:r>
            <a:r>
              <a:rPr lang="zh-TW" altLang="en-US" sz="20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(5) Sec. 2-3  35, </a:t>
            </a:r>
            <a:r>
              <a:rPr lang="zh-TW" altLang="en-US" sz="20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(6) Sec. 2-3   37,   </a:t>
            </a: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(7)  Sec. 3-1  17,           (8) Sec. 3-1  33,          (9) Sec. 3-2   9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01823" y="3140968"/>
            <a:ext cx="58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第八版</a:t>
            </a:r>
            <a:r>
              <a:rPr lang="zh-TW" altLang="en-US" dirty="0"/>
              <a:t>題號完全相同，唯 </a:t>
            </a:r>
            <a:r>
              <a:rPr lang="en-US" altLang="zh-TW" dirty="0"/>
              <a:t>(7) Sec. 3-1 Problem 17 </a:t>
            </a:r>
            <a:r>
              <a:rPr lang="zh-TW" altLang="en-US" dirty="0"/>
              <a:t>修正為</a:t>
            </a:r>
          </a:p>
        </p:txBody>
      </p:sp>
      <p:sp>
        <p:nvSpPr>
          <p:cNvPr id="2" name="矩形 1"/>
          <p:cNvSpPr/>
          <p:nvPr/>
        </p:nvSpPr>
        <p:spPr>
          <a:xfrm>
            <a:off x="771599" y="3648941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/>
              <a:t>A thermometer reading </a:t>
            </a:r>
            <a:r>
              <a:rPr lang="en-US" altLang="zh-TW" dirty="0"/>
              <a:t>21</a:t>
            </a:r>
            <a:r>
              <a:rPr lang="zh-TW" altLang="en-US" dirty="0"/>
              <a:t>° </a:t>
            </a:r>
            <a:r>
              <a:rPr lang="en-US" altLang="zh-TW" dirty="0"/>
              <a:t>C</a:t>
            </a:r>
            <a:r>
              <a:rPr lang="zh-TW" altLang="en-US" dirty="0"/>
              <a:t> is placed in an oven preheated to a constant temperature. Through a glass window in the oven door, an observer records that the thermometer reads </a:t>
            </a:r>
            <a:r>
              <a:rPr lang="en-US" altLang="zh-TW" dirty="0"/>
              <a:t>43</a:t>
            </a:r>
            <a:r>
              <a:rPr lang="zh-TW" altLang="en-US" dirty="0"/>
              <a:t>° </a:t>
            </a:r>
            <a:r>
              <a:rPr lang="en-US" altLang="zh-TW" dirty="0"/>
              <a:t>C</a:t>
            </a:r>
            <a:r>
              <a:rPr lang="zh-TW" altLang="en-US" dirty="0"/>
              <a:t> after </a:t>
            </a:r>
            <a:r>
              <a:rPr lang="en-US" altLang="zh-TW" dirty="0"/>
              <a:t>½ </a:t>
            </a:r>
            <a:r>
              <a:rPr lang="zh-TW" altLang="en-US" dirty="0"/>
              <a:t>minute and </a:t>
            </a:r>
            <a:r>
              <a:rPr lang="en-US" altLang="zh-TW" dirty="0"/>
              <a:t>63</a:t>
            </a:r>
            <a:r>
              <a:rPr lang="zh-TW" altLang="en-US" dirty="0"/>
              <a:t>° </a:t>
            </a:r>
            <a:r>
              <a:rPr lang="en-US" altLang="zh-TW" dirty="0"/>
              <a:t>C</a:t>
            </a:r>
            <a:r>
              <a:rPr lang="zh-TW" altLang="en-US" dirty="0"/>
              <a:t> after 1 minute. How hot is the oven? 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395536" y="980728"/>
            <a:ext cx="58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題號以</a:t>
            </a:r>
            <a:r>
              <a:rPr lang="zh-TW" altLang="en-US" dirty="0">
                <a:solidFill>
                  <a:srgbClr val="FF0000"/>
                </a:solidFill>
              </a:rPr>
              <a:t>第九版</a:t>
            </a:r>
            <a:r>
              <a:rPr lang="zh-TW" altLang="en-US" dirty="0"/>
              <a:t>為準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395536" y="404664"/>
            <a:ext cx="516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第七版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(1)</a:t>
            </a:r>
            <a:r>
              <a:rPr lang="zh-TW" altLang="en-US" dirty="0"/>
              <a:t>，</a:t>
            </a:r>
            <a:r>
              <a:rPr lang="en-US" altLang="zh-TW" dirty="0"/>
              <a:t>(2)</a:t>
            </a:r>
            <a:r>
              <a:rPr lang="zh-TW" altLang="en-US" dirty="0"/>
              <a:t>，</a:t>
            </a:r>
            <a:r>
              <a:rPr lang="en-US" altLang="zh-TW" dirty="0"/>
              <a:t>(4)</a:t>
            </a:r>
            <a:r>
              <a:rPr lang="zh-TW" altLang="en-US" dirty="0"/>
              <a:t>，</a:t>
            </a:r>
            <a:r>
              <a:rPr lang="en-US" altLang="zh-TW" dirty="0"/>
              <a:t>(8)</a:t>
            </a:r>
            <a:r>
              <a:rPr lang="zh-TW" altLang="en-US" dirty="0"/>
              <a:t>，</a:t>
            </a:r>
            <a:r>
              <a:rPr lang="en-US" altLang="zh-TW" dirty="0"/>
              <a:t>(9) </a:t>
            </a:r>
            <a:r>
              <a:rPr lang="zh-TW" altLang="en-US" dirty="0"/>
              <a:t>題號完全相同</a:t>
            </a:r>
            <a:endParaRPr lang="en-US" altLang="zh-TW" dirty="0"/>
          </a:p>
          <a:p>
            <a:r>
              <a:rPr lang="en-US" altLang="zh-TW" dirty="0"/>
              <a:t>(3) </a:t>
            </a:r>
            <a:r>
              <a:rPr lang="zh-TW" altLang="en-US" dirty="0"/>
              <a:t>題目為</a:t>
            </a:r>
          </a:p>
        </p:txBody>
      </p:sp>
      <p:sp>
        <p:nvSpPr>
          <p:cNvPr id="5" name="矩形 4"/>
          <p:cNvSpPr/>
          <p:nvPr/>
        </p:nvSpPr>
        <p:spPr>
          <a:xfrm>
            <a:off x="436914" y="1050995"/>
            <a:ext cx="7735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 </a:t>
            </a:r>
            <a:r>
              <a:rPr lang="en-US" altLang="zh-TW" dirty="0"/>
              <a:t>U</a:t>
            </a:r>
            <a:r>
              <a:rPr lang="zh-TW" altLang="en-US" dirty="0"/>
              <a:t>se a technique of integration or a substitution to ﬁnd an explicit solution of the given differential equation or initial-value problem. 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697326"/>
            <a:ext cx="1828800" cy="58102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59372" y="2158991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(5) </a:t>
            </a:r>
            <a:r>
              <a:rPr lang="zh-TW" altLang="en-US" dirty="0"/>
              <a:t>題目為</a:t>
            </a:r>
          </a:p>
        </p:txBody>
      </p:sp>
      <p:sp>
        <p:nvSpPr>
          <p:cNvPr id="12" name="矩形 11"/>
          <p:cNvSpPr/>
          <p:nvPr/>
        </p:nvSpPr>
        <p:spPr>
          <a:xfrm>
            <a:off x="496084" y="2528323"/>
            <a:ext cx="79643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S</a:t>
            </a:r>
            <a:r>
              <a:rPr lang="zh-TW" altLang="en-US" dirty="0"/>
              <a:t>olve the given initial-value problem. Give the largest interval I over which the solution is deﬁned.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863" y="3245449"/>
            <a:ext cx="3314700" cy="27622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91058" y="3592469"/>
            <a:ext cx="2986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(6) </a:t>
            </a:r>
            <a:r>
              <a:rPr lang="zh-TW" altLang="en-US" dirty="0"/>
              <a:t>改為 </a:t>
            </a:r>
            <a:r>
              <a:rPr lang="en-US" altLang="zh-TW" dirty="0"/>
              <a:t>Sec. 2-3, Problem 31 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91058" y="4027558"/>
            <a:ext cx="31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(7) Sec. 3-1, Problem 17 </a:t>
            </a:r>
            <a:r>
              <a:rPr lang="zh-TW" altLang="en-US" dirty="0"/>
              <a:t>修正為</a:t>
            </a:r>
          </a:p>
        </p:txBody>
      </p:sp>
      <p:sp>
        <p:nvSpPr>
          <p:cNvPr id="16" name="矩形 15"/>
          <p:cNvSpPr/>
          <p:nvPr/>
        </p:nvSpPr>
        <p:spPr>
          <a:xfrm>
            <a:off x="776264" y="446609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/>
              <a:t>A thermometer reading </a:t>
            </a:r>
            <a:r>
              <a:rPr lang="en-US" altLang="zh-TW" dirty="0"/>
              <a:t>21</a:t>
            </a:r>
            <a:r>
              <a:rPr lang="zh-TW" altLang="en-US" dirty="0"/>
              <a:t>° </a:t>
            </a:r>
            <a:r>
              <a:rPr lang="en-US" altLang="zh-TW" dirty="0"/>
              <a:t>C</a:t>
            </a:r>
            <a:r>
              <a:rPr lang="zh-TW" altLang="en-US" dirty="0"/>
              <a:t> is placed in an oven preheated to a constant temperature. Through a glass window in the oven door, an observer records that the thermometer reads </a:t>
            </a:r>
            <a:r>
              <a:rPr lang="en-US" altLang="zh-TW" dirty="0"/>
              <a:t>43</a:t>
            </a:r>
            <a:r>
              <a:rPr lang="zh-TW" altLang="en-US" dirty="0"/>
              <a:t>° </a:t>
            </a:r>
            <a:r>
              <a:rPr lang="en-US" altLang="zh-TW" dirty="0"/>
              <a:t>C</a:t>
            </a:r>
            <a:r>
              <a:rPr lang="zh-TW" altLang="en-US" dirty="0"/>
              <a:t> after </a:t>
            </a:r>
            <a:r>
              <a:rPr lang="en-US" altLang="zh-TW" dirty="0"/>
              <a:t>½ </a:t>
            </a:r>
            <a:r>
              <a:rPr lang="zh-TW" altLang="en-US" dirty="0"/>
              <a:t>minute and </a:t>
            </a:r>
            <a:r>
              <a:rPr lang="en-US" altLang="zh-TW" dirty="0"/>
              <a:t>63</a:t>
            </a:r>
            <a:r>
              <a:rPr lang="zh-TW" altLang="en-US" dirty="0"/>
              <a:t>° </a:t>
            </a:r>
            <a:r>
              <a:rPr lang="en-US" altLang="zh-TW" dirty="0"/>
              <a:t>C</a:t>
            </a:r>
            <a:r>
              <a:rPr lang="zh-TW" altLang="en-US" dirty="0"/>
              <a:t> after 1 minute. How hot is the oven? </a:t>
            </a:r>
          </a:p>
        </p:txBody>
      </p:sp>
    </p:spTree>
    <p:extLst>
      <p:ext uri="{BB962C8B-B14F-4D97-AF65-F5344CB8AC3E}">
        <p14:creationId xmlns:p14="http://schemas.microsoft.com/office/powerpoint/2010/main" val="320064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327</Words>
  <Application>Microsoft Office PowerPoint</Application>
  <PresentationFormat>如螢幕大小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MD531</dc:creator>
  <cp:lastModifiedBy>User</cp:lastModifiedBy>
  <cp:revision>60</cp:revision>
  <dcterms:created xsi:type="dcterms:W3CDTF">2012-09-24T07:53:37Z</dcterms:created>
  <dcterms:modified xsi:type="dcterms:W3CDTF">2019-10-02T08:14:21Z</dcterms:modified>
</cp:coreProperties>
</file>