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58" autoAdjust="0"/>
  </p:normalViewPr>
  <p:slideViewPr>
    <p:cSldViewPr>
      <p:cViewPr varScale="1">
        <p:scale>
          <a:sx n="62" d="100"/>
          <a:sy n="62" d="100"/>
        </p:scale>
        <p:origin x="14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581D7-540D-4E71-88DE-2683B59D2F82}" type="datetimeFigureOut">
              <a:rPr lang="zh-TW" altLang="en-US" smtClean="0"/>
              <a:t>2023/11/9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444F5-A900-469A-8696-5159F25C7B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1444F5-A900-469A-8696-5159F25C7B3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07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6713-098A-4F3C-A344-0472F2E7F14F}" type="datetimeFigureOut">
              <a:rPr lang="zh-TW" altLang="en-US" smtClean="0"/>
              <a:pPr/>
              <a:t>2023/11/9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1327-D435-40A5-A8E2-09F51CFD0C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45840" y="67893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Times New Roman" pitchFamily="18" charset="0"/>
                <a:cs typeface="Times New Roman" pitchFamily="18" charset="0"/>
              </a:rPr>
              <a:t>Homework 3   (Due: 11/22)</a:t>
            </a:r>
            <a:endParaRPr lang="zh-TW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89856" y="1484784"/>
            <a:ext cx="79208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Sec. 4-6  15,           (2) Sec. 4-6  23,          (3) Sec. 4-6  32,           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Sec. 4-7  15,           (5) Sec. 4-7  19,          (6) Sec. 4-7  34,   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 Sec. 4-7  39,           (8) Sec. 6-1  19,          (9) Sec. 6-2  15, 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(10) Sec. 6-2  21,         (11) Sec. 6-2  23 </a:t>
            </a:r>
            <a:endParaRPr lang="zh-TW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305212E-6AE5-4FD1-855B-21BAB3AEC539}"/>
              </a:ext>
            </a:extLst>
          </p:cNvPr>
          <p:cNvSpPr txBox="1"/>
          <p:nvPr/>
        </p:nvSpPr>
        <p:spPr>
          <a:xfrm>
            <a:off x="372656" y="3818945"/>
            <a:ext cx="290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Hint: In (1),                                                                          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0">
            <a:extLst>
              <a:ext uri="{FF2B5EF4-FFF2-40B4-BE49-F238E27FC236}">
                <a16:creationId xmlns:a16="http://schemas.microsoft.com/office/drawing/2014/main" id="{80290CA6-FC37-4BDD-91D0-37FF289DCC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5214688"/>
              </p:ext>
            </p:extLst>
          </p:nvPr>
        </p:nvGraphicFramePr>
        <p:xfrm>
          <a:off x="1835696" y="3818945"/>
          <a:ext cx="11493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4" imgW="1155600" imgH="469800" progId="Equation.DSMT4">
                  <p:embed/>
                </p:oleObj>
              </mc:Choice>
              <mc:Fallback>
                <p:oleObj name="Equation" r:id="rId4" imgW="1155600" imgH="469800" progId="Equation.DSMT4">
                  <p:embed/>
                  <p:pic>
                    <p:nvPicPr>
                      <p:cNvPr id="13" name="Object 10">
                        <a:extLst>
                          <a:ext uri="{FF2B5EF4-FFF2-40B4-BE49-F238E27FC236}">
                            <a16:creationId xmlns:a16="http://schemas.microsoft.com/office/drawing/2014/main" id="{D21E45DB-E38D-4568-A7B9-E10B9625DC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18945"/>
                        <a:ext cx="11493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3255D7B3-D90A-4668-8483-F5A0B8E4DAC4}"/>
              </a:ext>
            </a:extLst>
          </p:cNvPr>
          <p:cNvSpPr txBox="1"/>
          <p:nvPr/>
        </p:nvSpPr>
        <p:spPr>
          <a:xfrm>
            <a:off x="2985046" y="3818945"/>
            <a:ext cx="4539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can be calculated by setting </a:t>
            </a:r>
            <a:r>
              <a:rPr lang="en-US" altLang="zh-TW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2000" dirty="0">
                <a:latin typeface="Times New Roman" pitchFamily="18" charset="0"/>
                <a:cs typeface="Times New Roman" pitchFamily="18" charset="0"/>
              </a:rPr>
              <a:t> = ln </a:t>
            </a:r>
            <a:r>
              <a:rPr lang="en-US" altLang="zh-TW" sz="20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zh-TW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0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110</Words>
  <Application>Microsoft Office PowerPoint</Application>
  <PresentationFormat>如螢幕大小 (4:3)</PresentationFormat>
  <Paragraphs>8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Times New Roman</vt:lpstr>
      <vt:lpstr>Office 佈景主題</vt:lpstr>
      <vt:lpstr>MathType 7.0 Equation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MD531</dc:creator>
  <cp:lastModifiedBy>user</cp:lastModifiedBy>
  <cp:revision>100</cp:revision>
  <cp:lastPrinted>2023-11-09T05:10:04Z</cp:lastPrinted>
  <dcterms:created xsi:type="dcterms:W3CDTF">2012-09-24T07:53:37Z</dcterms:created>
  <dcterms:modified xsi:type="dcterms:W3CDTF">2023-11-09T05:11:30Z</dcterms:modified>
</cp:coreProperties>
</file>