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4157-1D25-4795-BB3C-4BF14FEE751E}" type="datetimeFigureOut">
              <a:rPr lang="zh-TW" altLang="en-US" smtClean="0"/>
              <a:t>2018/5/4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B492-2767-4286-A193-A4B8D01093E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4157-1D25-4795-BB3C-4BF14FEE751E}" type="datetimeFigureOut">
              <a:rPr lang="zh-TW" altLang="en-US" smtClean="0"/>
              <a:t>2018/5/4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B492-2767-4286-A193-A4B8D01093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34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4157-1D25-4795-BB3C-4BF14FEE751E}" type="datetimeFigureOut">
              <a:rPr lang="zh-TW" altLang="en-US" smtClean="0"/>
              <a:t>2018/5/4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B492-2767-4286-A193-A4B8D01093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22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4157-1D25-4795-BB3C-4BF14FEE751E}" type="datetimeFigureOut">
              <a:rPr lang="zh-TW" altLang="en-US" smtClean="0"/>
              <a:t>2018/5/4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B492-2767-4286-A193-A4B8D01093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55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4157-1D25-4795-BB3C-4BF14FEE751E}" type="datetimeFigureOut">
              <a:rPr lang="zh-TW" altLang="en-US" smtClean="0"/>
              <a:t>2018/5/4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B492-2767-4286-A193-A4B8D01093E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91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4157-1D25-4795-BB3C-4BF14FEE751E}" type="datetimeFigureOut">
              <a:rPr lang="zh-TW" altLang="en-US" smtClean="0"/>
              <a:t>2018/5/4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B492-2767-4286-A193-A4B8D01093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0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4157-1D25-4795-BB3C-4BF14FEE751E}" type="datetimeFigureOut">
              <a:rPr lang="zh-TW" altLang="en-US" smtClean="0"/>
              <a:t>2018/5/4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B492-2767-4286-A193-A4B8D01093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97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4157-1D25-4795-BB3C-4BF14FEE751E}" type="datetimeFigureOut">
              <a:rPr lang="zh-TW" altLang="en-US" smtClean="0"/>
              <a:t>2018/5/4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B492-2767-4286-A193-A4B8D01093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74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4157-1D25-4795-BB3C-4BF14FEE751E}" type="datetimeFigureOut">
              <a:rPr lang="zh-TW" altLang="en-US" smtClean="0"/>
              <a:t>2018/5/4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B492-2767-4286-A193-A4B8D01093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0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794157-1D25-4795-BB3C-4BF14FEE751E}" type="datetimeFigureOut">
              <a:rPr lang="zh-TW" altLang="en-US" smtClean="0"/>
              <a:t>2018/5/4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A2B492-2767-4286-A193-A4B8D01093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39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4157-1D25-4795-BB3C-4BF14FEE751E}" type="datetimeFigureOut">
              <a:rPr lang="zh-TW" altLang="en-US" smtClean="0"/>
              <a:t>2018/5/4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B492-2767-4286-A193-A4B8D01093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01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794157-1D25-4795-BB3C-4BF14FEE751E}" type="datetimeFigureOut">
              <a:rPr lang="zh-TW" altLang="en-US" smtClean="0"/>
              <a:t>2018/5/4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A2B492-2767-4286-A193-A4B8D01093E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61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4652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ADSP</a:t>
            </a:r>
            <a:r>
              <a:rPr lang="zh-TW" altLang="en-US" dirty="0" smtClean="0"/>
              <a:t>期中報告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圖片影像處理</a:t>
            </a:r>
            <a:r>
              <a:rPr lang="en-US" altLang="zh-TW" dirty="0" smtClean="0"/>
              <a:t>-</a:t>
            </a:r>
            <a:br>
              <a:rPr lang="en-US" altLang="zh-TW" dirty="0" smtClean="0"/>
            </a:br>
            <a:r>
              <a:rPr lang="zh-TW" altLang="en-US" dirty="0" smtClean="0"/>
              <a:t>以動脈血管阻塞為例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222524"/>
            <a:ext cx="9144000" cy="1655762"/>
          </a:xfrm>
        </p:spPr>
        <p:txBody>
          <a:bodyPr/>
          <a:lstStyle/>
          <a:p>
            <a:r>
              <a:rPr lang="en-US" altLang="zh-TW" dirty="0" smtClean="0"/>
              <a:t>Presenter:</a:t>
            </a:r>
            <a:r>
              <a:rPr lang="zh-TW" altLang="en-US" dirty="0" smtClean="0"/>
              <a:t> 鄭宇峰</a:t>
            </a:r>
            <a:endParaRPr lang="en-US" altLang="zh-TW" dirty="0" smtClean="0"/>
          </a:p>
          <a:p>
            <a:r>
              <a:rPr lang="en-US" altLang="zh-TW" dirty="0" smtClean="0"/>
              <a:t>ID:</a:t>
            </a:r>
            <a:r>
              <a:rPr lang="zh-TW" altLang="en-US" dirty="0" smtClean="0"/>
              <a:t> </a:t>
            </a:r>
            <a:r>
              <a:rPr lang="en-US" altLang="zh-TW" dirty="0" smtClean="0"/>
              <a:t>R06942036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82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Medium filter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8" r="11341" b="5091"/>
          <a:stretch/>
        </p:blipFill>
        <p:spPr>
          <a:xfrm>
            <a:off x="950018" y="1587084"/>
            <a:ext cx="5073094" cy="4758298"/>
          </a:xfrm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09" y="579437"/>
            <a:ext cx="64468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4256" r="13059" b="5677"/>
          <a:stretch/>
        </p:blipFill>
        <p:spPr>
          <a:xfrm>
            <a:off x="5844208" y="1792353"/>
            <a:ext cx="5168349" cy="46269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t="1469" r="12650" b="5319"/>
          <a:stretch/>
        </p:blipFill>
        <p:spPr>
          <a:xfrm>
            <a:off x="6170374" y="1678274"/>
            <a:ext cx="4858748" cy="472252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852875" y="2715588"/>
            <a:ext cx="1199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Batter!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0" name="上彎箭號 9"/>
          <p:cNvSpPr/>
          <p:nvPr/>
        </p:nvSpPr>
        <p:spPr>
          <a:xfrm rot="5400000" flipV="1">
            <a:off x="10978372" y="3280588"/>
            <a:ext cx="616226" cy="60818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7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少油、少糖、規律運動可以降低血管阻塞的風險</a:t>
            </a:r>
            <a:endParaRPr lang="en-US" altLang="zh-TW" sz="2400" dirty="0" smtClean="0"/>
          </a:p>
          <a:p>
            <a:r>
              <a:rPr lang="en-US" altLang="zh-TW" sz="2400" dirty="0" smtClean="0"/>
              <a:t>Mean filter</a:t>
            </a:r>
            <a:r>
              <a:rPr lang="zh-TW" altLang="en-US" sz="2400" dirty="0" smtClean="0"/>
              <a:t>對高斯雜訊的過濾效果較佳，因高斯雜訊的</a:t>
            </a:r>
            <a:r>
              <a:rPr lang="en-US" altLang="zh-TW" sz="2400" dirty="0" smtClean="0"/>
              <a:t>mean</a:t>
            </a:r>
            <a:r>
              <a:rPr lang="zh-TW" altLang="en-US" sz="2400" dirty="0" smtClean="0"/>
              <a:t>為零</a:t>
            </a:r>
            <a:endParaRPr lang="en-US" altLang="zh-TW" sz="2400" dirty="0" smtClean="0"/>
          </a:p>
          <a:p>
            <a:r>
              <a:rPr lang="en-US" altLang="zh-TW" sz="2400" dirty="0" smtClean="0"/>
              <a:t>Medium filter</a:t>
            </a:r>
            <a:r>
              <a:rPr lang="zh-TW" altLang="en-US" sz="2400" dirty="0" smtClean="0"/>
              <a:t>對胡椒鹽雜訊過濾效果較佳，因雜訊點通常為極端值</a:t>
            </a:r>
            <a:endParaRPr lang="en-US" altLang="zh-TW" sz="24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8" b="13355"/>
          <a:stretch/>
        </p:blipFill>
        <p:spPr>
          <a:xfrm>
            <a:off x="2769728" y="1331652"/>
            <a:ext cx="7030229" cy="35620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83" y="5051287"/>
            <a:ext cx="5870833" cy="112567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734087" y="542945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祝大家血管像這一樣乾淨</a:t>
            </a:r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血管阻塞的成因</a:t>
            </a:r>
            <a:endParaRPr lang="en-US" altLang="zh-TW" dirty="0" smtClean="0"/>
          </a:p>
          <a:p>
            <a:r>
              <a:rPr lang="zh-TW" altLang="en-US" dirty="0" smtClean="0"/>
              <a:t>影像處理的應用</a:t>
            </a:r>
            <a:endParaRPr lang="en-US" altLang="zh-TW" dirty="0" smtClean="0"/>
          </a:p>
          <a:p>
            <a:r>
              <a:rPr lang="zh-TW" altLang="en-US" dirty="0" smtClean="0"/>
              <a:t>色調處理</a:t>
            </a:r>
            <a:endParaRPr lang="en-US" altLang="zh-TW" dirty="0" smtClean="0"/>
          </a:p>
          <a:p>
            <a:r>
              <a:rPr lang="en-US" altLang="zh-TW" dirty="0" smtClean="0"/>
              <a:t>Threshold</a:t>
            </a:r>
            <a:r>
              <a:rPr lang="zh-TW" altLang="en-US" dirty="0" smtClean="0"/>
              <a:t>值設定</a:t>
            </a:r>
            <a:r>
              <a:rPr lang="en-US" altLang="zh-TW" dirty="0" smtClean="0"/>
              <a:t> </a:t>
            </a:r>
          </a:p>
          <a:p>
            <a:r>
              <a:rPr lang="zh-TW" altLang="en-US" dirty="0" smtClean="0"/>
              <a:t>邊界</a:t>
            </a:r>
            <a:r>
              <a:rPr lang="zh-TW" altLang="en-US" dirty="0"/>
              <a:t>偵測</a:t>
            </a:r>
            <a:endParaRPr lang="en-US" altLang="zh-TW" dirty="0" smtClean="0"/>
          </a:p>
          <a:p>
            <a:r>
              <a:rPr lang="zh-TW" altLang="en-US" dirty="0" smtClean="0"/>
              <a:t>雜訊</a:t>
            </a:r>
            <a:endParaRPr lang="en-US" altLang="zh-TW" dirty="0" smtClean="0"/>
          </a:p>
          <a:p>
            <a:r>
              <a:rPr lang="en-US" altLang="zh-TW" dirty="0" smtClean="0"/>
              <a:t>Mean filter</a:t>
            </a:r>
          </a:p>
          <a:p>
            <a:r>
              <a:rPr lang="en-US" altLang="zh-TW" dirty="0" smtClean="0"/>
              <a:t>Medium filter</a:t>
            </a:r>
          </a:p>
          <a:p>
            <a:r>
              <a:rPr lang="zh-TW" altLang="en-US" dirty="0" smtClean="0"/>
              <a:t>結論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45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563" y="20263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血管阻塞</a:t>
            </a:r>
            <a:endParaRPr lang="zh-TW" altLang="en-US" dirty="0"/>
          </a:p>
        </p:txBody>
      </p:sp>
      <p:pic>
        <p:nvPicPr>
          <p:cNvPr id="20" name="內容版面配置區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565" y="4388166"/>
            <a:ext cx="6178075" cy="188243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1032782" y="1567542"/>
            <a:ext cx="1289957" cy="1240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肥胖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高血壓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高血脂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760888" y="1567542"/>
            <a:ext cx="8686801" cy="1240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947310" y="1721982"/>
            <a:ext cx="2106385" cy="10123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動脈內皮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不平整</a:t>
            </a:r>
            <a:r>
              <a:rPr lang="zh-TW" altLang="en-US" sz="2000" dirty="0">
                <a:solidFill>
                  <a:schemeClr val="tx1"/>
                </a:solidFill>
              </a:rPr>
              <a:t>、</a:t>
            </a:r>
            <a:r>
              <a:rPr lang="zh-TW" altLang="en-US" sz="2000" dirty="0" smtClean="0">
                <a:solidFill>
                  <a:schemeClr val="tx1"/>
                </a:solidFill>
              </a:rPr>
              <a:t>損傷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344886" y="1718242"/>
            <a:ext cx="1741714" cy="10123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低密度膽固醇入侵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431538" y="1718241"/>
            <a:ext cx="1768929" cy="10123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白血球清除膽固醇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9545405" y="1718240"/>
            <a:ext cx="1768929" cy="10123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慢性發炎造成動脈硬化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515826" y="3218105"/>
            <a:ext cx="1891395" cy="979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血液流速緩慢</a:t>
            </a:r>
            <a:endParaRPr lang="en-US" altLang="zh-TW" sz="2000" dirty="0" smtClean="0"/>
          </a:p>
          <a:p>
            <a:pPr algn="ctr"/>
            <a:r>
              <a:rPr lang="zh-TW" altLang="en-US" sz="2000" dirty="0" smtClean="0"/>
              <a:t>脂質積累</a:t>
            </a:r>
            <a:endParaRPr lang="zh-TW" altLang="en-US" sz="2000" dirty="0"/>
          </a:p>
        </p:txBody>
      </p:sp>
      <p:sp>
        <p:nvSpPr>
          <p:cNvPr id="11" name="圓角矩形 10"/>
          <p:cNvSpPr/>
          <p:nvPr/>
        </p:nvSpPr>
        <p:spPr>
          <a:xfrm>
            <a:off x="3003778" y="3220372"/>
            <a:ext cx="1891395" cy="977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產生血栓</a:t>
            </a:r>
            <a:endParaRPr lang="zh-TW" altLang="en-US" sz="2800" dirty="0"/>
          </a:p>
        </p:txBody>
      </p:sp>
      <p:sp>
        <p:nvSpPr>
          <p:cNvPr id="12" name="圓角矩形 11"/>
          <p:cNvSpPr/>
          <p:nvPr/>
        </p:nvSpPr>
        <p:spPr>
          <a:xfrm>
            <a:off x="8139795" y="3218105"/>
            <a:ext cx="1959428" cy="9793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血管阻塞</a:t>
            </a:r>
            <a:endParaRPr lang="zh-TW" altLang="en-US" sz="2800" dirty="0"/>
          </a:p>
        </p:txBody>
      </p:sp>
      <p:sp>
        <p:nvSpPr>
          <p:cNvPr id="15" name="向右箭號 14"/>
          <p:cNvSpPr/>
          <p:nvPr/>
        </p:nvSpPr>
        <p:spPr>
          <a:xfrm>
            <a:off x="2441799" y="1887416"/>
            <a:ext cx="225878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>
            <a:off x="3799117" y="2885281"/>
            <a:ext cx="402770" cy="30139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>
            <a:off x="6215742" y="2881313"/>
            <a:ext cx="402770" cy="30139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5056119" y="3545455"/>
            <a:ext cx="368752" cy="3830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7589132" y="3567664"/>
            <a:ext cx="368752" cy="3830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5113225" y="1909549"/>
            <a:ext cx="225878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7146472" y="1925877"/>
            <a:ext cx="225878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9263742" y="1909549"/>
            <a:ext cx="225878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5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影像處理的應用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83" y="1895588"/>
            <a:ext cx="8934089" cy="1713026"/>
          </a:xfrm>
        </p:spPr>
      </p:pic>
      <p:sp>
        <p:nvSpPr>
          <p:cNvPr id="5" name="圓角矩形 4"/>
          <p:cNvSpPr/>
          <p:nvPr/>
        </p:nvSpPr>
        <p:spPr>
          <a:xfrm>
            <a:off x="4310743" y="4376059"/>
            <a:ext cx="4278086" cy="1126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脂質堆積血管圖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如何判斷有無阻塞</a:t>
            </a:r>
            <a:r>
              <a:rPr lang="en-US" altLang="zh-TW" sz="2400" dirty="0" smtClean="0"/>
              <a:t>?</a:t>
            </a:r>
          </a:p>
        </p:txBody>
      </p:sp>
      <p:sp>
        <p:nvSpPr>
          <p:cNvPr id="6" name="向上箭號 5"/>
          <p:cNvSpPr/>
          <p:nvPr/>
        </p:nvSpPr>
        <p:spPr>
          <a:xfrm>
            <a:off x="6041572" y="3809036"/>
            <a:ext cx="816428" cy="3666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色調處理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[0,0,0] is black; [1,1,1] is white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26" y="725031"/>
            <a:ext cx="3159217" cy="605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50154" t="19639" r="-1" b="21441"/>
          <a:stretch/>
        </p:blipFill>
        <p:spPr>
          <a:xfrm>
            <a:off x="9437914" y="865414"/>
            <a:ext cx="1763487" cy="293916"/>
          </a:xfrm>
          <a:prstGeom prst="rect">
            <a:avLst/>
          </a:prstGeom>
        </p:spPr>
      </p:pic>
      <p:sp>
        <p:nvSpPr>
          <p:cNvPr id="6" name="向左箭號 5"/>
          <p:cNvSpPr/>
          <p:nvPr/>
        </p:nvSpPr>
        <p:spPr>
          <a:xfrm>
            <a:off x="8322128" y="865414"/>
            <a:ext cx="762001" cy="293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275" y="2367642"/>
            <a:ext cx="2181225" cy="41148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89" y="2737757"/>
            <a:ext cx="4305300" cy="21336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128" y="2312905"/>
            <a:ext cx="3717471" cy="79903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245" y="3308375"/>
            <a:ext cx="3742354" cy="85155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2128" y="4295318"/>
            <a:ext cx="3814999" cy="172992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9"/>
          <a:srcRect l="1840"/>
          <a:stretch/>
        </p:blipFill>
        <p:spPr>
          <a:xfrm>
            <a:off x="5669417" y="2368436"/>
            <a:ext cx="2141083" cy="4143375"/>
          </a:xfrm>
          <a:prstGeom prst="rect">
            <a:avLst/>
          </a:prstGeom>
        </p:spPr>
      </p:pic>
      <p:sp>
        <p:nvSpPr>
          <p:cNvPr id="14" name="向右箭號 13"/>
          <p:cNvSpPr/>
          <p:nvPr/>
        </p:nvSpPr>
        <p:spPr>
          <a:xfrm>
            <a:off x="7857360" y="2595791"/>
            <a:ext cx="511628" cy="206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7896310" y="3567694"/>
            <a:ext cx="511628" cy="206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7896310" y="4592279"/>
            <a:ext cx="511628" cy="206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7850" y="2362879"/>
            <a:ext cx="2152650" cy="41243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8726" y="2343828"/>
            <a:ext cx="2181225" cy="416242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50" y="4871357"/>
            <a:ext cx="1699532" cy="1699532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5786300" y="1977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529476" y="197613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258818" y="1965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559712" y="488365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65x339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789951" y="6259973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256x3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889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Threshold</a:t>
            </a:r>
            <a:r>
              <a:rPr lang="zh-TW" altLang="en-US" dirty="0" smtClean="0"/>
              <a:t>值設定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Every pixel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{0:255}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1" y="507241"/>
            <a:ext cx="5430929" cy="1041329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V="1">
            <a:off x="4261757" y="2106386"/>
            <a:ext cx="2857500" cy="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4261757" y="1783220"/>
            <a:ext cx="2690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If pixel &lt; threshold</a:t>
            </a:r>
          </a:p>
          <a:p>
            <a:pPr algn="ctr"/>
            <a:r>
              <a:rPr lang="en-US" altLang="zh-TW" dirty="0" smtClean="0"/>
              <a:t>Sets it as 0, else sets it as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127084" y="1838733"/>
                <a:ext cx="2880469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zh-TW" sz="2800" dirty="0">
                    <a:solidFill>
                      <a:prstClr val="black"/>
                    </a:solidFill>
                  </a:rPr>
                  <a:t>Every pixel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</a:rPr>
                  <a:t>{0,1} </a:t>
                </a:r>
                <a:endParaRPr lang="zh-TW" altLang="en-US" sz="2800" dirty="0">
                  <a:solidFill>
                    <a:prstClr val="black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084" y="1838733"/>
                <a:ext cx="2880469" cy="757130"/>
              </a:xfrm>
              <a:prstGeom prst="rect">
                <a:avLst/>
              </a:prstGeom>
              <a:blipFill>
                <a:blip r:embed="rId4"/>
                <a:stretch>
                  <a:fillRect l="-4228" t="-13710" r="-3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47" y="3077369"/>
            <a:ext cx="3581400" cy="18478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672" y="3066735"/>
            <a:ext cx="3571875" cy="18573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16" y="2367098"/>
            <a:ext cx="5593976" cy="41954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8"/>
          <a:srcRect l="13795" b="2057"/>
          <a:stretch/>
        </p:blipFill>
        <p:spPr>
          <a:xfrm>
            <a:off x="10026014" y="3650244"/>
            <a:ext cx="1806437" cy="6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邊界偵測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=−(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=−(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−1)/2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r="65567"/>
          <a:stretch/>
        </p:blipFill>
        <p:spPr>
          <a:xfrm>
            <a:off x="838200" y="3468046"/>
            <a:ext cx="3580365" cy="22615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21640" b="64073"/>
          <a:stretch/>
        </p:blipFill>
        <p:spPr>
          <a:xfrm>
            <a:off x="4489310" y="3343048"/>
            <a:ext cx="7107377" cy="230289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34350" r="33993"/>
          <a:stretch/>
        </p:blipFill>
        <p:spPr>
          <a:xfrm>
            <a:off x="1034205" y="3414269"/>
            <a:ext cx="3370073" cy="23152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69050" r="3240"/>
          <a:stretch/>
        </p:blipFill>
        <p:spPr>
          <a:xfrm>
            <a:off x="1260428" y="3414269"/>
            <a:ext cx="2982546" cy="23409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570" y="3764245"/>
            <a:ext cx="6915109" cy="187122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8" t="66223" r="22727" b="3613"/>
          <a:stretch/>
        </p:blipFill>
        <p:spPr>
          <a:xfrm>
            <a:off x="4724436" y="3790048"/>
            <a:ext cx="6805243" cy="19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雜訊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5326" r="11432" b="5592"/>
          <a:stretch/>
        </p:blipFill>
        <p:spPr>
          <a:xfrm>
            <a:off x="921024" y="1735809"/>
            <a:ext cx="5042453" cy="4616331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4256" r="13059" b="5006"/>
          <a:stretch/>
        </p:blipFill>
        <p:spPr>
          <a:xfrm>
            <a:off x="5834269" y="1690688"/>
            <a:ext cx="5168349" cy="46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filter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t="3441" r="12856" b="4917"/>
          <a:stretch/>
        </p:blipFill>
        <p:spPr>
          <a:xfrm>
            <a:off x="838200" y="1854824"/>
            <a:ext cx="5038618" cy="4797041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955" y="125811"/>
            <a:ext cx="2392327" cy="2136292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5326" r="11432" b="5592"/>
          <a:stretch/>
        </p:blipFill>
        <p:spPr>
          <a:xfrm>
            <a:off x="5876818" y="1930003"/>
            <a:ext cx="5198724" cy="47593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3939" r="12936" b="4029"/>
          <a:stretch/>
        </p:blipFill>
        <p:spPr>
          <a:xfrm>
            <a:off x="5796559" y="1863068"/>
            <a:ext cx="5188451" cy="4893266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4428162" y="1284270"/>
            <a:ext cx="400692" cy="570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177616" y="72351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50"/>
                </a:solidFill>
              </a:rPr>
              <a:t>效果比較</a:t>
            </a:r>
            <a:r>
              <a:rPr lang="zh-TW" altLang="en-US" sz="2800" dirty="0">
                <a:solidFill>
                  <a:srgbClr val="00B050"/>
                </a:solidFill>
              </a:rPr>
              <a:t>好</a:t>
            </a:r>
          </a:p>
        </p:txBody>
      </p:sp>
    </p:spTree>
    <p:extLst>
      <p:ext uri="{BB962C8B-B14F-4D97-AF65-F5344CB8AC3E}">
        <p14:creationId xmlns:p14="http://schemas.microsoft.com/office/powerpoint/2010/main" val="315587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TM02900769[[fn=回顧]]</Template>
  <TotalTime>1529</TotalTime>
  <Words>200</Words>
  <Application>Microsoft Office PowerPoint</Application>
  <PresentationFormat>寬螢幕</PresentationFormat>
  <Paragraphs>53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Calibri</vt:lpstr>
      <vt:lpstr>Calibri Light</vt:lpstr>
      <vt:lpstr>Cambria Math</vt:lpstr>
      <vt:lpstr>回顧</vt:lpstr>
      <vt:lpstr>ADSP期中報告 圖片影像處理- 以動脈血管阻塞為例</vt:lpstr>
      <vt:lpstr>Outline</vt:lpstr>
      <vt:lpstr>血管阻塞</vt:lpstr>
      <vt:lpstr>影像處理的應用</vt:lpstr>
      <vt:lpstr>色調處理</vt:lpstr>
      <vt:lpstr>Threshold值設定 </vt:lpstr>
      <vt:lpstr>邊界偵測</vt:lpstr>
      <vt:lpstr>雜訊</vt:lpstr>
      <vt:lpstr>Mean filter</vt:lpstr>
      <vt:lpstr>Medium filter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ADSP期中報告 圖片影像處理- 以動脈血管阻塞為例</dc:title>
  <dc:creator>宇峰 鄭</dc:creator>
  <cp:lastModifiedBy>Ding Jian-Jiun</cp:lastModifiedBy>
  <cp:revision>26</cp:revision>
  <dcterms:created xsi:type="dcterms:W3CDTF">2018-05-02T02:55:24Z</dcterms:created>
  <dcterms:modified xsi:type="dcterms:W3CDTF">2018-05-03T22:37:20Z</dcterms:modified>
</cp:coreProperties>
</file>