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88" r:id="rId2"/>
    <p:sldId id="869" r:id="rId3"/>
    <p:sldId id="875" r:id="rId4"/>
    <p:sldId id="876" r:id="rId5"/>
    <p:sldId id="871" r:id="rId6"/>
    <p:sldId id="877" r:id="rId7"/>
    <p:sldId id="878" r:id="rId8"/>
    <p:sldId id="879" r:id="rId9"/>
    <p:sldId id="872" r:id="rId10"/>
    <p:sldId id="880" r:id="rId11"/>
    <p:sldId id="881" r:id="rId12"/>
    <p:sldId id="873" r:id="rId13"/>
    <p:sldId id="882" r:id="rId14"/>
    <p:sldId id="883" r:id="rId15"/>
    <p:sldId id="874" r:id="rId16"/>
    <p:sldId id="884" r:id="rId17"/>
    <p:sldId id="256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0424B7B-62F6-4F29-9EEE-55F88069E3D2}">
          <p14:sldIdLst>
            <p14:sldId id="388"/>
            <p14:sldId id="869"/>
            <p14:sldId id="875"/>
            <p14:sldId id="876"/>
            <p14:sldId id="871"/>
            <p14:sldId id="877"/>
            <p14:sldId id="878"/>
            <p14:sldId id="879"/>
            <p14:sldId id="872"/>
            <p14:sldId id="880"/>
            <p14:sldId id="881"/>
            <p14:sldId id="873"/>
            <p14:sldId id="882"/>
            <p14:sldId id="883"/>
            <p14:sldId id="874"/>
            <p14:sldId id="884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E2FF"/>
    <a:srgbClr val="FFFFFF"/>
    <a:srgbClr val="FF9933"/>
    <a:srgbClr val="E6D426"/>
    <a:srgbClr val="00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76557-F3A4-42C9-BB5C-51FAF96F2EAD}" v="2053" dt="2023-12-18T11:43:24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0515" autoAdjust="0"/>
  </p:normalViewPr>
  <p:slideViewPr>
    <p:cSldViewPr snapToGrid="0">
      <p:cViewPr varScale="1">
        <p:scale>
          <a:sx n="102" d="100"/>
          <a:sy n="102" d="100"/>
        </p:scale>
        <p:origin x="12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300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光平 潘" userId="9b9367f4bd0f545a" providerId="LiveId" clId="{7ED76557-F3A4-42C9-BB5C-51FAF96F2EAD}"/>
    <pc:docChg chg="undo custSel modSld sldOrd">
      <pc:chgData name="光平 潘" userId="9b9367f4bd0f545a" providerId="LiveId" clId="{7ED76557-F3A4-42C9-BB5C-51FAF96F2EAD}" dt="2023-12-18T11:43:24.671" v="2048"/>
      <pc:docMkLst>
        <pc:docMk/>
      </pc:docMkLst>
      <pc:sldChg chg="modSp mod">
        <pc:chgData name="光平 潘" userId="9b9367f4bd0f545a" providerId="LiveId" clId="{7ED76557-F3A4-42C9-BB5C-51FAF96F2EAD}" dt="2023-12-18T11:18:48.515" v="1968" actId="20577"/>
        <pc:sldMkLst>
          <pc:docMk/>
          <pc:sldMk cId="2535294542" sldId="869"/>
        </pc:sldMkLst>
        <pc:spChg chg="mod">
          <ac:chgData name="光平 潘" userId="9b9367f4bd0f545a" providerId="LiveId" clId="{7ED76557-F3A4-42C9-BB5C-51FAF96F2EAD}" dt="2023-12-18T11:18:48.515" v="1968" actId="20577"/>
          <ac:spMkLst>
            <pc:docMk/>
            <pc:sldMk cId="2535294542" sldId="869"/>
            <ac:spMk id="3" creationId="{00000000-0000-0000-0000-000000000000}"/>
          </ac:spMkLst>
        </pc:spChg>
      </pc:sldChg>
      <pc:sldChg chg="modSp mod">
        <pc:chgData name="光平 潘" userId="9b9367f4bd0f545a" providerId="LiveId" clId="{7ED76557-F3A4-42C9-BB5C-51FAF96F2EAD}" dt="2023-12-18T11:19:00.214" v="1980" actId="20577"/>
        <pc:sldMkLst>
          <pc:docMk/>
          <pc:sldMk cId="2560696255" sldId="871"/>
        </pc:sldMkLst>
        <pc:spChg chg="mod">
          <ac:chgData name="光平 潘" userId="9b9367f4bd0f545a" providerId="LiveId" clId="{7ED76557-F3A4-42C9-BB5C-51FAF96F2EAD}" dt="2023-12-18T11:19:00.214" v="1980" actId="20577"/>
          <ac:spMkLst>
            <pc:docMk/>
            <pc:sldMk cId="2560696255" sldId="871"/>
            <ac:spMk id="3" creationId="{00000000-0000-0000-0000-000000000000}"/>
          </ac:spMkLst>
        </pc:spChg>
      </pc:sldChg>
      <pc:sldChg chg="modSp mod">
        <pc:chgData name="光平 潘" userId="9b9367f4bd0f545a" providerId="LiveId" clId="{7ED76557-F3A4-42C9-BB5C-51FAF96F2EAD}" dt="2023-12-18T11:19:13.648" v="1992" actId="20577"/>
        <pc:sldMkLst>
          <pc:docMk/>
          <pc:sldMk cId="3982730834" sldId="872"/>
        </pc:sldMkLst>
        <pc:spChg chg="mod">
          <ac:chgData name="光平 潘" userId="9b9367f4bd0f545a" providerId="LiveId" clId="{7ED76557-F3A4-42C9-BB5C-51FAF96F2EAD}" dt="2023-12-18T11:19:13.648" v="1992" actId="20577"/>
          <ac:spMkLst>
            <pc:docMk/>
            <pc:sldMk cId="3982730834" sldId="872"/>
            <ac:spMk id="3" creationId="{00000000-0000-0000-0000-000000000000}"/>
          </ac:spMkLst>
        </pc:spChg>
      </pc:sldChg>
      <pc:sldChg chg="modSp mod">
        <pc:chgData name="光平 潘" userId="9b9367f4bd0f545a" providerId="LiveId" clId="{7ED76557-F3A4-42C9-BB5C-51FAF96F2EAD}" dt="2023-12-18T11:19:36.506" v="2004" actId="20577"/>
        <pc:sldMkLst>
          <pc:docMk/>
          <pc:sldMk cId="115113945" sldId="873"/>
        </pc:sldMkLst>
        <pc:spChg chg="mod">
          <ac:chgData name="光平 潘" userId="9b9367f4bd0f545a" providerId="LiveId" clId="{7ED76557-F3A4-42C9-BB5C-51FAF96F2EAD}" dt="2023-12-18T11:19:36.506" v="2004" actId="20577"/>
          <ac:spMkLst>
            <pc:docMk/>
            <pc:sldMk cId="115113945" sldId="873"/>
            <ac:spMk id="3" creationId="{00000000-0000-0000-0000-000000000000}"/>
          </ac:spMkLst>
        </pc:spChg>
      </pc:sldChg>
      <pc:sldChg chg="modSp mod">
        <pc:chgData name="光平 潘" userId="9b9367f4bd0f545a" providerId="LiveId" clId="{7ED76557-F3A4-42C9-BB5C-51FAF96F2EAD}" dt="2023-12-18T10:36:37.533" v="1266" actId="20577"/>
        <pc:sldMkLst>
          <pc:docMk/>
          <pc:sldMk cId="1633132112" sldId="874"/>
        </pc:sldMkLst>
        <pc:spChg chg="mod">
          <ac:chgData name="光平 潘" userId="9b9367f4bd0f545a" providerId="LiveId" clId="{7ED76557-F3A4-42C9-BB5C-51FAF96F2EAD}" dt="2023-12-18T10:36:37.533" v="1266" actId="20577"/>
          <ac:spMkLst>
            <pc:docMk/>
            <pc:sldMk cId="1633132112" sldId="874"/>
            <ac:spMk id="3" creationId="{00000000-0000-0000-0000-000000000000}"/>
          </ac:spMkLst>
        </pc:spChg>
      </pc:sldChg>
      <pc:sldChg chg="addSp modSp mod">
        <pc:chgData name="光平 潘" userId="9b9367f4bd0f545a" providerId="LiveId" clId="{7ED76557-F3A4-42C9-BB5C-51FAF96F2EAD}" dt="2023-12-18T11:42:21.454" v="2039" actId="1036"/>
        <pc:sldMkLst>
          <pc:docMk/>
          <pc:sldMk cId="369548213" sldId="875"/>
        </pc:sldMkLst>
        <pc:spChg chg="add mod">
          <ac:chgData name="光平 潘" userId="9b9367f4bd0f545a" providerId="LiveId" clId="{7ED76557-F3A4-42C9-BB5C-51FAF96F2EAD}" dt="2023-12-18T11:42:21.454" v="2039" actId="1036"/>
          <ac:spMkLst>
            <pc:docMk/>
            <pc:sldMk cId="369548213" sldId="875"/>
            <ac:spMk id="4" creationId="{C4BC1EF0-2788-2B04-CDFD-FC8A3679EE77}"/>
          </ac:spMkLst>
        </pc:spChg>
        <pc:spChg chg="mod">
          <ac:chgData name="光平 潘" userId="9b9367f4bd0f545a" providerId="LiveId" clId="{7ED76557-F3A4-42C9-BB5C-51FAF96F2EAD}" dt="2023-12-18T11:26:26.176" v="2005" actId="1076"/>
          <ac:spMkLst>
            <pc:docMk/>
            <pc:sldMk cId="369548213" sldId="875"/>
            <ac:spMk id="14" creationId="{EF1A5E62-61F3-4C98-8BE0-50CC2E60582A}"/>
          </ac:spMkLst>
        </pc:spChg>
      </pc:sldChg>
      <pc:sldChg chg="addSp modSp">
        <pc:chgData name="光平 潘" userId="9b9367f4bd0f545a" providerId="LiveId" clId="{7ED76557-F3A4-42C9-BB5C-51FAF96F2EAD}" dt="2023-12-18T11:42:34.225" v="2040"/>
        <pc:sldMkLst>
          <pc:docMk/>
          <pc:sldMk cId="2851285367" sldId="876"/>
        </pc:sldMkLst>
        <pc:spChg chg="add mod">
          <ac:chgData name="光平 潘" userId="9b9367f4bd0f545a" providerId="LiveId" clId="{7ED76557-F3A4-42C9-BB5C-51FAF96F2EAD}" dt="2023-12-18T11:42:34.225" v="2040"/>
          <ac:spMkLst>
            <pc:docMk/>
            <pc:sldMk cId="2851285367" sldId="876"/>
            <ac:spMk id="2" creationId="{69F7A6FD-77D4-1F0F-862F-62CE3D2CFC6F}"/>
          </ac:spMkLst>
        </pc:spChg>
      </pc:sldChg>
      <pc:sldChg chg="addSp modSp mod">
        <pc:chgData name="光平 潘" userId="9b9367f4bd0f545a" providerId="LiveId" clId="{7ED76557-F3A4-42C9-BB5C-51FAF96F2EAD}" dt="2023-12-18T11:42:43.563" v="2041"/>
        <pc:sldMkLst>
          <pc:docMk/>
          <pc:sldMk cId="730105255" sldId="877"/>
        </pc:sldMkLst>
        <pc:spChg chg="add mod">
          <ac:chgData name="光平 潘" userId="9b9367f4bd0f545a" providerId="LiveId" clId="{7ED76557-F3A4-42C9-BB5C-51FAF96F2EAD}" dt="2023-12-18T11:42:43.563" v="2041"/>
          <ac:spMkLst>
            <pc:docMk/>
            <pc:sldMk cId="730105255" sldId="877"/>
            <ac:spMk id="2" creationId="{0B99ED1E-6877-1918-785A-D92F01757CEB}"/>
          </ac:spMkLst>
        </pc:spChg>
        <pc:spChg chg="mod">
          <ac:chgData name="光平 潘" userId="9b9367f4bd0f545a" providerId="LiveId" clId="{7ED76557-F3A4-42C9-BB5C-51FAF96F2EAD}" dt="2023-12-18T11:27:18.231" v="2011" actId="692"/>
          <ac:spMkLst>
            <pc:docMk/>
            <pc:sldMk cId="730105255" sldId="877"/>
            <ac:spMk id="11" creationId="{6CB9BBFC-510E-49BB-875F-5CBDDC1B8092}"/>
          </ac:spMkLst>
        </pc:spChg>
      </pc:sldChg>
      <pc:sldChg chg="addSp modSp">
        <pc:chgData name="光平 潘" userId="9b9367f4bd0f545a" providerId="LiveId" clId="{7ED76557-F3A4-42C9-BB5C-51FAF96F2EAD}" dt="2023-12-18T11:42:51.325" v="2042"/>
        <pc:sldMkLst>
          <pc:docMk/>
          <pc:sldMk cId="4044205765" sldId="878"/>
        </pc:sldMkLst>
        <pc:spChg chg="add mod">
          <ac:chgData name="光平 潘" userId="9b9367f4bd0f545a" providerId="LiveId" clId="{7ED76557-F3A4-42C9-BB5C-51FAF96F2EAD}" dt="2023-12-18T11:42:51.325" v="2042"/>
          <ac:spMkLst>
            <pc:docMk/>
            <pc:sldMk cId="4044205765" sldId="878"/>
            <ac:spMk id="2" creationId="{66079500-F951-1FE9-BF0B-0C879E17F6A2}"/>
          </ac:spMkLst>
        </pc:spChg>
      </pc:sldChg>
      <pc:sldChg chg="addSp modSp">
        <pc:chgData name="光平 潘" userId="9b9367f4bd0f545a" providerId="LiveId" clId="{7ED76557-F3A4-42C9-BB5C-51FAF96F2EAD}" dt="2023-12-18T11:42:56.198" v="2043"/>
        <pc:sldMkLst>
          <pc:docMk/>
          <pc:sldMk cId="617341563" sldId="879"/>
        </pc:sldMkLst>
        <pc:spChg chg="add mod">
          <ac:chgData name="光平 潘" userId="9b9367f4bd0f545a" providerId="LiveId" clId="{7ED76557-F3A4-42C9-BB5C-51FAF96F2EAD}" dt="2023-12-18T11:42:56.198" v="2043"/>
          <ac:spMkLst>
            <pc:docMk/>
            <pc:sldMk cId="617341563" sldId="879"/>
            <ac:spMk id="2" creationId="{8676C780-3F3A-AC46-2643-CAE8A204DA2B}"/>
          </ac:spMkLst>
        </pc:spChg>
      </pc:sldChg>
      <pc:sldChg chg="addSp delSp modSp mod">
        <pc:chgData name="光平 潘" userId="9b9367f4bd0f545a" providerId="LiveId" clId="{7ED76557-F3A4-42C9-BB5C-51FAF96F2EAD}" dt="2023-12-18T11:43:05.405" v="2044"/>
        <pc:sldMkLst>
          <pc:docMk/>
          <pc:sldMk cId="2364760521" sldId="880"/>
        </pc:sldMkLst>
        <pc:spChg chg="add mod">
          <ac:chgData name="光平 潘" userId="9b9367f4bd0f545a" providerId="LiveId" clId="{7ED76557-F3A4-42C9-BB5C-51FAF96F2EAD}" dt="2023-12-18T09:16:28.257" v="295" actId="113"/>
          <ac:spMkLst>
            <pc:docMk/>
            <pc:sldMk cId="2364760521" sldId="880"/>
            <ac:spMk id="2" creationId="{4B2FDAB3-DA2A-8E7C-8C0B-B863BE0AB842}"/>
          </ac:spMkLst>
        </pc:spChg>
        <pc:spChg chg="mod">
          <ac:chgData name="光平 潘" userId="9b9367f4bd0f545a" providerId="LiveId" clId="{7ED76557-F3A4-42C9-BB5C-51FAF96F2EAD}" dt="2023-12-18T09:13:59.095" v="70" actId="20577"/>
          <ac:spMkLst>
            <pc:docMk/>
            <pc:sldMk cId="2364760521" sldId="880"/>
            <ac:spMk id="5" creationId="{78977C8B-4307-4298-B6FF-CD2A1E969D1D}"/>
          </ac:spMkLst>
        </pc:spChg>
        <pc:spChg chg="mod">
          <ac:chgData name="光平 潘" userId="9b9367f4bd0f545a" providerId="LiveId" clId="{7ED76557-F3A4-42C9-BB5C-51FAF96F2EAD}" dt="2023-12-18T09:14:38.817" v="171" actId="20577"/>
          <ac:spMkLst>
            <pc:docMk/>
            <pc:sldMk cId="2364760521" sldId="880"/>
            <ac:spMk id="8" creationId="{1C3326F8-C923-4EFD-95F2-DD68B0711567}"/>
          </ac:spMkLst>
        </pc:spChg>
        <pc:spChg chg="add mod">
          <ac:chgData name="光平 潘" userId="9b9367f4bd0f545a" providerId="LiveId" clId="{7ED76557-F3A4-42C9-BB5C-51FAF96F2EAD}" dt="2023-12-18T09:40:52.522" v="406" actId="1076"/>
          <ac:spMkLst>
            <pc:docMk/>
            <pc:sldMk cId="2364760521" sldId="880"/>
            <ac:spMk id="9" creationId="{637AAC25-B542-A015-6608-3D798E4AD8DE}"/>
          </ac:spMkLst>
        </pc:spChg>
        <pc:spChg chg="add mod">
          <ac:chgData name="光平 潘" userId="9b9367f4bd0f545a" providerId="LiveId" clId="{7ED76557-F3A4-42C9-BB5C-51FAF96F2EAD}" dt="2023-12-18T09:40:52.522" v="406" actId="1076"/>
          <ac:spMkLst>
            <pc:docMk/>
            <pc:sldMk cId="2364760521" sldId="880"/>
            <ac:spMk id="10" creationId="{B681EECF-5CFB-BA60-CD23-51576FBCF80F}"/>
          </ac:spMkLst>
        </pc:spChg>
        <pc:spChg chg="add mod">
          <ac:chgData name="光平 潘" userId="9b9367f4bd0f545a" providerId="LiveId" clId="{7ED76557-F3A4-42C9-BB5C-51FAF96F2EAD}" dt="2023-12-18T09:42:41.512" v="467" actId="1076"/>
          <ac:spMkLst>
            <pc:docMk/>
            <pc:sldMk cId="2364760521" sldId="880"/>
            <ac:spMk id="11" creationId="{4BB2F331-6C18-294B-B1D6-C8F8BD43B73B}"/>
          </ac:spMkLst>
        </pc:spChg>
        <pc:spChg chg="add mod">
          <ac:chgData name="光平 潘" userId="9b9367f4bd0f545a" providerId="LiveId" clId="{7ED76557-F3A4-42C9-BB5C-51FAF96F2EAD}" dt="2023-12-18T09:42:50.980" v="469" actId="1076"/>
          <ac:spMkLst>
            <pc:docMk/>
            <pc:sldMk cId="2364760521" sldId="880"/>
            <ac:spMk id="14" creationId="{718F4297-29FC-CF36-7FE0-F223E4F99D3C}"/>
          </ac:spMkLst>
        </pc:spChg>
        <pc:spChg chg="add mod">
          <ac:chgData name="光平 潘" userId="9b9367f4bd0f545a" providerId="LiveId" clId="{7ED76557-F3A4-42C9-BB5C-51FAF96F2EAD}" dt="2023-12-18T09:44:52.848" v="566" actId="20577"/>
          <ac:spMkLst>
            <pc:docMk/>
            <pc:sldMk cId="2364760521" sldId="880"/>
            <ac:spMk id="17" creationId="{8CD018CF-BE29-272E-EB8C-F9C4E352438F}"/>
          </ac:spMkLst>
        </pc:spChg>
        <pc:spChg chg="add mod">
          <ac:chgData name="光平 潘" userId="9b9367f4bd0f545a" providerId="LiveId" clId="{7ED76557-F3A4-42C9-BB5C-51FAF96F2EAD}" dt="2023-12-18T09:44:13.003" v="513" actId="1076"/>
          <ac:spMkLst>
            <pc:docMk/>
            <pc:sldMk cId="2364760521" sldId="880"/>
            <ac:spMk id="20" creationId="{3A991430-12C2-F2ED-F89C-605E4D8A52BE}"/>
          </ac:spMkLst>
        </pc:spChg>
        <pc:spChg chg="add mod">
          <ac:chgData name="光平 潘" userId="9b9367f4bd0f545a" providerId="LiveId" clId="{7ED76557-F3A4-42C9-BB5C-51FAF96F2EAD}" dt="2023-12-18T09:44:09.748" v="512" actId="1076"/>
          <ac:spMkLst>
            <pc:docMk/>
            <pc:sldMk cId="2364760521" sldId="880"/>
            <ac:spMk id="21" creationId="{0E9B24BD-A497-EB65-FAE7-6B50978149EE}"/>
          </ac:spMkLst>
        </pc:spChg>
        <pc:spChg chg="add mod">
          <ac:chgData name="光平 潘" userId="9b9367f4bd0f545a" providerId="LiveId" clId="{7ED76557-F3A4-42C9-BB5C-51FAF96F2EAD}" dt="2023-12-18T09:44:31.439" v="522" actId="688"/>
          <ac:spMkLst>
            <pc:docMk/>
            <pc:sldMk cId="2364760521" sldId="880"/>
            <ac:spMk id="22" creationId="{E2E83BEF-793E-6D83-AD5C-9A4C4BC2D261}"/>
          </ac:spMkLst>
        </pc:spChg>
        <pc:spChg chg="add mod">
          <ac:chgData name="光平 潘" userId="9b9367f4bd0f545a" providerId="LiveId" clId="{7ED76557-F3A4-42C9-BB5C-51FAF96F2EAD}" dt="2023-12-18T09:46:07.400" v="602" actId="1076"/>
          <ac:spMkLst>
            <pc:docMk/>
            <pc:sldMk cId="2364760521" sldId="880"/>
            <ac:spMk id="23" creationId="{E47E1073-EEE3-8BA3-072D-D348CCC3FEDC}"/>
          </ac:spMkLst>
        </pc:spChg>
        <pc:spChg chg="add mod">
          <ac:chgData name="光平 潘" userId="9b9367f4bd0f545a" providerId="LiveId" clId="{7ED76557-F3A4-42C9-BB5C-51FAF96F2EAD}" dt="2023-12-18T09:46:04.338" v="601" actId="1076"/>
          <ac:spMkLst>
            <pc:docMk/>
            <pc:sldMk cId="2364760521" sldId="880"/>
            <ac:spMk id="24" creationId="{F7D7787F-A758-9DF7-FD40-84B24CBB6403}"/>
          </ac:spMkLst>
        </pc:spChg>
        <pc:spChg chg="add mod">
          <ac:chgData name="光平 潘" userId="9b9367f4bd0f545a" providerId="LiveId" clId="{7ED76557-F3A4-42C9-BB5C-51FAF96F2EAD}" dt="2023-12-18T11:43:05.405" v="2044"/>
          <ac:spMkLst>
            <pc:docMk/>
            <pc:sldMk cId="2364760521" sldId="880"/>
            <ac:spMk id="25" creationId="{ED91640D-D1FC-06BE-17AD-2045E671FBBF}"/>
          </ac:spMkLst>
        </pc:spChg>
        <pc:picChg chg="del">
          <ac:chgData name="光平 潘" userId="9b9367f4bd0f545a" providerId="LiveId" clId="{7ED76557-F3A4-42C9-BB5C-51FAF96F2EAD}" dt="2023-12-18T09:13:06.037" v="42" actId="478"/>
          <ac:picMkLst>
            <pc:docMk/>
            <pc:sldMk cId="2364760521" sldId="880"/>
            <ac:picMk id="3" creationId="{C2B6327B-5959-435D-8FB5-3B2438F5A7F8}"/>
          </ac:picMkLst>
        </pc:picChg>
        <pc:picChg chg="add mod">
          <ac:chgData name="光平 潘" userId="9b9367f4bd0f545a" providerId="LiveId" clId="{7ED76557-F3A4-42C9-BB5C-51FAF96F2EAD}" dt="2023-12-18T09:42:19.221" v="459" actId="1076"/>
          <ac:picMkLst>
            <pc:docMk/>
            <pc:sldMk cId="2364760521" sldId="880"/>
            <ac:picMk id="7" creationId="{90D70A6D-86E8-54EF-9CBB-2A18C3CE7B0E}"/>
          </ac:picMkLst>
        </pc:picChg>
        <pc:picChg chg="add mod ord">
          <ac:chgData name="光平 潘" userId="9b9367f4bd0f545a" providerId="LiveId" clId="{7ED76557-F3A4-42C9-BB5C-51FAF96F2EAD}" dt="2023-12-18T09:42:47.848" v="468" actId="1076"/>
          <ac:picMkLst>
            <pc:docMk/>
            <pc:sldMk cId="2364760521" sldId="880"/>
            <ac:picMk id="13" creationId="{D718AE27-3608-0383-B85C-FA8C101F2A78}"/>
          </ac:picMkLst>
        </pc:picChg>
        <pc:picChg chg="add mod">
          <ac:chgData name="光平 潘" userId="9b9367f4bd0f545a" providerId="LiveId" clId="{7ED76557-F3A4-42C9-BB5C-51FAF96F2EAD}" dt="2023-12-18T09:43:19.901" v="474" actId="1076"/>
          <ac:picMkLst>
            <pc:docMk/>
            <pc:sldMk cId="2364760521" sldId="880"/>
            <ac:picMk id="16" creationId="{DB7A8B25-DBD4-E7B6-DB0D-9979616890C4}"/>
          </ac:picMkLst>
        </pc:picChg>
        <pc:picChg chg="add mod">
          <ac:chgData name="光平 潘" userId="9b9367f4bd0f545a" providerId="LiveId" clId="{7ED76557-F3A4-42C9-BB5C-51FAF96F2EAD}" dt="2023-12-18T09:43:01" v="471" actId="1076"/>
          <ac:picMkLst>
            <pc:docMk/>
            <pc:sldMk cId="2364760521" sldId="880"/>
            <ac:picMk id="19" creationId="{6A702903-2936-3B7F-A71F-F5C4E1CD1FE8}"/>
          </ac:picMkLst>
        </pc:picChg>
        <pc:picChg chg="add mod">
          <ac:chgData name="光平 潘" userId="9b9367f4bd0f545a" providerId="LiveId" clId="{7ED76557-F3A4-42C9-BB5C-51FAF96F2EAD}" dt="2023-12-18T09:42:29.718" v="464" actId="1076"/>
          <ac:picMkLst>
            <pc:docMk/>
            <pc:sldMk cId="2364760521" sldId="880"/>
            <ac:picMk id="1026" creationId="{A307B56D-5869-3A79-23E1-7E3CA66159F4}"/>
          </ac:picMkLst>
        </pc:picChg>
      </pc:sldChg>
      <pc:sldChg chg="addSp delSp modSp mod">
        <pc:chgData name="光平 潘" userId="9b9367f4bd0f545a" providerId="LiveId" clId="{7ED76557-F3A4-42C9-BB5C-51FAF96F2EAD}" dt="2023-12-18T11:43:10.908" v="2045"/>
        <pc:sldMkLst>
          <pc:docMk/>
          <pc:sldMk cId="2788037271" sldId="881"/>
        </pc:sldMkLst>
        <pc:spChg chg="mod">
          <ac:chgData name="光平 潘" userId="9b9367f4bd0f545a" providerId="LiveId" clId="{7ED76557-F3A4-42C9-BB5C-51FAF96F2EAD}" dt="2023-12-18T10:02:38.071" v="728" actId="20577"/>
          <ac:spMkLst>
            <pc:docMk/>
            <pc:sldMk cId="2788037271" sldId="881"/>
            <ac:spMk id="5" creationId="{78977C8B-4307-4298-B6FF-CD2A1E969D1D}"/>
          </ac:spMkLst>
        </pc:spChg>
        <pc:spChg chg="mod">
          <ac:chgData name="光平 潘" userId="9b9367f4bd0f545a" providerId="LiveId" clId="{7ED76557-F3A4-42C9-BB5C-51FAF96F2EAD}" dt="2023-12-18T10:03:49.622" v="800" actId="1076"/>
          <ac:spMkLst>
            <pc:docMk/>
            <pc:sldMk cId="2788037271" sldId="881"/>
            <ac:spMk id="8" creationId="{1C3326F8-C923-4EFD-95F2-DD68B0711567}"/>
          </ac:spMkLst>
        </pc:spChg>
        <pc:spChg chg="add del mod">
          <ac:chgData name="光平 潘" userId="9b9367f4bd0f545a" providerId="LiveId" clId="{7ED76557-F3A4-42C9-BB5C-51FAF96F2EAD}" dt="2023-12-18T10:02:41.446" v="730" actId="478"/>
          <ac:spMkLst>
            <pc:docMk/>
            <pc:sldMk cId="2788037271" sldId="881"/>
            <ac:spMk id="10" creationId="{D3A7D11B-6641-17C5-8405-B0FB6B18F5D0}"/>
          </ac:spMkLst>
        </pc:spChg>
        <pc:spChg chg="add mod">
          <ac:chgData name="光平 潘" userId="9b9367f4bd0f545a" providerId="LiveId" clId="{7ED76557-F3A4-42C9-BB5C-51FAF96F2EAD}" dt="2023-12-18T11:43:10.908" v="2045"/>
          <ac:spMkLst>
            <pc:docMk/>
            <pc:sldMk cId="2788037271" sldId="881"/>
            <ac:spMk id="13" creationId="{895213A9-9293-0326-067C-BFFC46FCEB70}"/>
          </ac:spMkLst>
        </pc:spChg>
        <pc:picChg chg="del">
          <ac:chgData name="光平 潘" userId="9b9367f4bd0f545a" providerId="LiveId" clId="{7ED76557-F3A4-42C9-BB5C-51FAF96F2EAD}" dt="2023-12-18T09:57:13.325" v="684" actId="21"/>
          <ac:picMkLst>
            <pc:docMk/>
            <pc:sldMk cId="2788037271" sldId="881"/>
            <ac:picMk id="3" creationId="{C2B6327B-5959-435D-8FB5-3B2438F5A7F8}"/>
          </ac:picMkLst>
        </pc:picChg>
        <pc:picChg chg="add del mod ord">
          <ac:chgData name="光平 潘" userId="9b9367f4bd0f545a" providerId="LiveId" clId="{7ED76557-F3A4-42C9-BB5C-51FAF96F2EAD}" dt="2023-12-18T10:02:42.302" v="731" actId="478"/>
          <ac:picMkLst>
            <pc:docMk/>
            <pc:sldMk cId="2788037271" sldId="881"/>
            <ac:picMk id="6" creationId="{B7AE79A8-92AC-7A5E-AE08-83F8ADCC6B09}"/>
          </ac:picMkLst>
        </pc:picChg>
        <pc:picChg chg="add del mod">
          <ac:chgData name="光平 潘" userId="9b9367f4bd0f545a" providerId="LiveId" clId="{7ED76557-F3A4-42C9-BB5C-51FAF96F2EAD}" dt="2023-12-18T10:02:41.020" v="729" actId="478"/>
          <ac:picMkLst>
            <pc:docMk/>
            <pc:sldMk cId="2788037271" sldId="881"/>
            <ac:picMk id="9" creationId="{27F36487-4495-726C-38CA-988818DF51B5}"/>
          </ac:picMkLst>
        </pc:picChg>
        <pc:picChg chg="add mod ord">
          <ac:chgData name="光平 潘" userId="9b9367f4bd0f545a" providerId="LiveId" clId="{7ED76557-F3A4-42C9-BB5C-51FAF96F2EAD}" dt="2023-12-18T10:27:38.833" v="1083" actId="1076"/>
          <ac:picMkLst>
            <pc:docMk/>
            <pc:sldMk cId="2788037271" sldId="881"/>
            <ac:picMk id="12" creationId="{2FF28420-6211-06AE-1A78-D7A63C800C5A}"/>
          </ac:picMkLst>
        </pc:picChg>
      </pc:sldChg>
      <pc:sldChg chg="addSp delSp modSp mod ord">
        <pc:chgData name="光平 潘" userId="9b9367f4bd0f545a" providerId="LiveId" clId="{7ED76557-F3A4-42C9-BB5C-51FAF96F2EAD}" dt="2023-12-18T11:43:15.885" v="2046"/>
        <pc:sldMkLst>
          <pc:docMk/>
          <pc:sldMk cId="2295639894" sldId="882"/>
        </pc:sldMkLst>
        <pc:spChg chg="add mod">
          <ac:chgData name="光平 潘" userId="9b9367f4bd0f545a" providerId="LiveId" clId="{7ED76557-F3A4-42C9-BB5C-51FAF96F2EAD}" dt="2023-12-18T10:12:57.968" v="1078" actId="1076"/>
          <ac:spMkLst>
            <pc:docMk/>
            <pc:sldMk cId="2295639894" sldId="882"/>
            <ac:spMk id="2" creationId="{BFD5EB05-BBFE-F32A-0EE4-CC8A193493DB}"/>
          </ac:spMkLst>
        </pc:spChg>
        <pc:spChg chg="mod">
          <ac:chgData name="光平 潘" userId="9b9367f4bd0f545a" providerId="LiveId" clId="{7ED76557-F3A4-42C9-BB5C-51FAF96F2EAD}" dt="2023-12-18T10:09:01.069" v="866" actId="20577"/>
          <ac:spMkLst>
            <pc:docMk/>
            <pc:sldMk cId="2295639894" sldId="882"/>
            <ac:spMk id="5" creationId="{78977C8B-4307-4298-B6FF-CD2A1E969D1D}"/>
          </ac:spMkLst>
        </pc:spChg>
        <pc:spChg chg="mod">
          <ac:chgData name="光平 潘" userId="9b9367f4bd0f545a" providerId="LiveId" clId="{7ED76557-F3A4-42C9-BB5C-51FAF96F2EAD}" dt="2023-12-18T10:09:47.239" v="955" actId="20577"/>
          <ac:spMkLst>
            <pc:docMk/>
            <pc:sldMk cId="2295639894" sldId="882"/>
            <ac:spMk id="8" creationId="{1C3326F8-C923-4EFD-95F2-DD68B0711567}"/>
          </ac:spMkLst>
        </pc:spChg>
        <pc:spChg chg="add mod">
          <ac:chgData name="光平 潘" userId="9b9367f4bd0f545a" providerId="LiveId" clId="{7ED76557-F3A4-42C9-BB5C-51FAF96F2EAD}" dt="2023-12-18T11:43:15.885" v="2046"/>
          <ac:spMkLst>
            <pc:docMk/>
            <pc:sldMk cId="2295639894" sldId="882"/>
            <ac:spMk id="11" creationId="{711E5E99-AC5D-D5E8-7071-E336859EE0E4}"/>
          </ac:spMkLst>
        </pc:spChg>
        <pc:picChg chg="del">
          <ac:chgData name="光平 潘" userId="9b9367f4bd0f545a" providerId="LiveId" clId="{7ED76557-F3A4-42C9-BB5C-51FAF96F2EAD}" dt="2023-12-18T09:58:15.248" v="694" actId="21"/>
          <ac:picMkLst>
            <pc:docMk/>
            <pc:sldMk cId="2295639894" sldId="882"/>
            <ac:picMk id="6" creationId="{B7AE79A8-92AC-7A5E-AE08-83F8ADCC6B09}"/>
          </ac:picMkLst>
        </pc:picChg>
        <pc:picChg chg="add mod">
          <ac:chgData name="光平 潘" userId="9b9367f4bd0f545a" providerId="LiveId" clId="{7ED76557-F3A4-42C9-BB5C-51FAF96F2EAD}" dt="2023-12-18T10:13:02.370" v="1080" actId="1076"/>
          <ac:picMkLst>
            <pc:docMk/>
            <pc:sldMk cId="2295639894" sldId="882"/>
            <ac:picMk id="7" creationId="{BD288248-7CA0-2F7E-5DEF-65B1EB6B2E1C}"/>
          </ac:picMkLst>
        </pc:picChg>
        <pc:picChg chg="add mod ord">
          <ac:chgData name="光平 潘" userId="9b9367f4bd0f545a" providerId="LiveId" clId="{7ED76557-F3A4-42C9-BB5C-51FAF96F2EAD}" dt="2023-12-18T10:13:00.647" v="1079" actId="1076"/>
          <ac:picMkLst>
            <pc:docMk/>
            <pc:sldMk cId="2295639894" sldId="882"/>
            <ac:picMk id="10" creationId="{B0734A63-4467-AE85-3A91-6DEECA129A64}"/>
          </ac:picMkLst>
        </pc:picChg>
      </pc:sldChg>
      <pc:sldChg chg="addSp delSp modSp mod">
        <pc:chgData name="光平 潘" userId="9b9367f4bd0f545a" providerId="LiveId" clId="{7ED76557-F3A4-42C9-BB5C-51FAF96F2EAD}" dt="2023-12-18T11:43:19.944" v="2047"/>
        <pc:sldMkLst>
          <pc:docMk/>
          <pc:sldMk cId="2002007661" sldId="883"/>
        </pc:sldMkLst>
        <pc:spChg chg="del">
          <ac:chgData name="光平 潘" userId="9b9367f4bd0f545a" providerId="LiveId" clId="{7ED76557-F3A4-42C9-BB5C-51FAF96F2EAD}" dt="2023-12-18T10:33:56.950" v="1190" actId="21"/>
          <ac:spMkLst>
            <pc:docMk/>
            <pc:sldMk cId="2002007661" sldId="883"/>
            <ac:spMk id="2" creationId="{BFD5EB05-BBFE-F32A-0EE4-CC8A193493DB}"/>
          </ac:spMkLst>
        </pc:spChg>
        <pc:spChg chg="mod">
          <ac:chgData name="光平 潘" userId="9b9367f4bd0f545a" providerId="LiveId" clId="{7ED76557-F3A4-42C9-BB5C-51FAF96F2EAD}" dt="2023-12-18T10:28:37.334" v="1107" actId="20577"/>
          <ac:spMkLst>
            <pc:docMk/>
            <pc:sldMk cId="2002007661" sldId="883"/>
            <ac:spMk id="5" creationId="{78977C8B-4307-4298-B6FF-CD2A1E969D1D}"/>
          </ac:spMkLst>
        </pc:spChg>
        <pc:spChg chg="mod">
          <ac:chgData name="光平 潘" userId="9b9367f4bd0f545a" providerId="LiveId" clId="{7ED76557-F3A4-42C9-BB5C-51FAF96F2EAD}" dt="2023-12-18T10:29:19.995" v="1185" actId="313"/>
          <ac:spMkLst>
            <pc:docMk/>
            <pc:sldMk cId="2002007661" sldId="883"/>
            <ac:spMk id="8" creationId="{1C3326F8-C923-4EFD-95F2-DD68B0711567}"/>
          </ac:spMkLst>
        </pc:spChg>
        <pc:spChg chg="add mod">
          <ac:chgData name="光平 潘" userId="9b9367f4bd0f545a" providerId="LiveId" clId="{7ED76557-F3A4-42C9-BB5C-51FAF96F2EAD}" dt="2023-12-18T11:43:19.944" v="2047"/>
          <ac:spMkLst>
            <pc:docMk/>
            <pc:sldMk cId="2002007661" sldId="883"/>
            <ac:spMk id="14" creationId="{1B28D96E-8057-2922-E603-751642A4FD25}"/>
          </ac:spMkLst>
        </pc:spChg>
        <pc:picChg chg="add mod">
          <ac:chgData name="光平 潘" userId="9b9367f4bd0f545a" providerId="LiveId" clId="{7ED76557-F3A4-42C9-BB5C-51FAF96F2EAD}" dt="2023-12-18T10:36:07.902" v="1213" actId="1076"/>
          <ac:picMkLst>
            <pc:docMk/>
            <pc:sldMk cId="2002007661" sldId="883"/>
            <ac:picMk id="6" creationId="{07084B08-2D45-799F-CBB8-3FBE1852285D}"/>
          </ac:picMkLst>
        </pc:picChg>
        <pc:picChg chg="del">
          <ac:chgData name="光平 潘" userId="9b9367f4bd0f545a" providerId="LiveId" clId="{7ED76557-F3A4-42C9-BB5C-51FAF96F2EAD}" dt="2023-12-18T10:27:58.540" v="1085" actId="478"/>
          <ac:picMkLst>
            <pc:docMk/>
            <pc:sldMk cId="2002007661" sldId="883"/>
            <ac:picMk id="7" creationId="{BD288248-7CA0-2F7E-5DEF-65B1EB6B2E1C}"/>
          </ac:picMkLst>
        </pc:picChg>
        <pc:picChg chg="del">
          <ac:chgData name="光平 潘" userId="9b9367f4bd0f545a" providerId="LiveId" clId="{7ED76557-F3A4-42C9-BB5C-51FAF96F2EAD}" dt="2023-12-18T10:27:57.938" v="1084" actId="478"/>
          <ac:picMkLst>
            <pc:docMk/>
            <pc:sldMk cId="2002007661" sldId="883"/>
            <ac:picMk id="10" creationId="{B0734A63-4467-AE85-3A91-6DEECA129A64}"/>
          </ac:picMkLst>
        </pc:picChg>
        <pc:picChg chg="add mod">
          <ac:chgData name="光平 潘" userId="9b9367f4bd0f545a" providerId="LiveId" clId="{7ED76557-F3A4-42C9-BB5C-51FAF96F2EAD}" dt="2023-12-18T10:35:30.593" v="1207" actId="1076"/>
          <ac:picMkLst>
            <pc:docMk/>
            <pc:sldMk cId="2002007661" sldId="883"/>
            <ac:picMk id="11" creationId="{571F4859-52D1-09D4-9315-C2F125A57125}"/>
          </ac:picMkLst>
        </pc:picChg>
        <pc:picChg chg="add mod">
          <ac:chgData name="光平 潘" userId="9b9367f4bd0f545a" providerId="LiveId" clId="{7ED76557-F3A4-42C9-BB5C-51FAF96F2EAD}" dt="2023-12-18T10:35:46.307" v="1212" actId="1076"/>
          <ac:picMkLst>
            <pc:docMk/>
            <pc:sldMk cId="2002007661" sldId="883"/>
            <ac:picMk id="13" creationId="{CD3368D2-CBB5-C4DE-B7EE-206B8D9A2DC5}"/>
          </ac:picMkLst>
        </pc:picChg>
      </pc:sldChg>
      <pc:sldChg chg="addSp delSp modSp mod">
        <pc:chgData name="光平 潘" userId="9b9367f4bd0f545a" providerId="LiveId" clId="{7ED76557-F3A4-42C9-BB5C-51FAF96F2EAD}" dt="2023-12-18T11:43:24.671" v="2048"/>
        <pc:sldMkLst>
          <pc:docMk/>
          <pc:sldMk cId="3471763364" sldId="884"/>
        </pc:sldMkLst>
        <pc:spChg chg="add mod">
          <ac:chgData name="光平 潘" userId="9b9367f4bd0f545a" providerId="LiveId" clId="{7ED76557-F3A4-42C9-BB5C-51FAF96F2EAD}" dt="2023-12-18T10:44:38.635" v="1939" actId="20577"/>
          <ac:spMkLst>
            <pc:docMk/>
            <pc:sldMk cId="3471763364" sldId="884"/>
            <ac:spMk id="2" creationId="{07BC1EEA-5B10-9B4C-B1AD-7739CB14E573}"/>
          </ac:spMkLst>
        </pc:spChg>
        <pc:spChg chg="add mod">
          <ac:chgData name="光平 潘" userId="9b9367f4bd0f545a" providerId="LiveId" clId="{7ED76557-F3A4-42C9-BB5C-51FAF96F2EAD}" dt="2023-12-18T11:43:24.671" v="2048"/>
          <ac:spMkLst>
            <pc:docMk/>
            <pc:sldMk cId="3471763364" sldId="884"/>
            <ac:spMk id="3" creationId="{AB2CCD25-2B6D-97B1-6A48-D094C4A03238}"/>
          </ac:spMkLst>
        </pc:spChg>
        <pc:spChg chg="mod">
          <ac:chgData name="光平 潘" userId="9b9367f4bd0f545a" providerId="LiveId" clId="{7ED76557-F3A4-42C9-BB5C-51FAF96F2EAD}" dt="2023-12-18T10:37:01.499" v="1288" actId="20577"/>
          <ac:spMkLst>
            <pc:docMk/>
            <pc:sldMk cId="3471763364" sldId="884"/>
            <ac:spMk id="5" creationId="{78977C8B-4307-4298-B6FF-CD2A1E969D1D}"/>
          </ac:spMkLst>
        </pc:spChg>
        <pc:spChg chg="mod">
          <ac:chgData name="光平 潘" userId="9b9367f4bd0f545a" providerId="LiveId" clId="{7ED76557-F3A4-42C9-BB5C-51FAF96F2EAD}" dt="2023-12-18T10:38:07.488" v="1396" actId="20577"/>
          <ac:spMkLst>
            <pc:docMk/>
            <pc:sldMk cId="3471763364" sldId="884"/>
            <ac:spMk id="8" creationId="{1C3326F8-C923-4EFD-95F2-DD68B0711567}"/>
          </ac:spMkLst>
        </pc:spChg>
        <pc:picChg chg="del">
          <ac:chgData name="光平 潘" userId="9b9367f4bd0f545a" providerId="LiveId" clId="{7ED76557-F3A4-42C9-BB5C-51FAF96F2EAD}" dt="2023-12-18T10:36:51.994" v="1267" actId="478"/>
          <ac:picMkLst>
            <pc:docMk/>
            <pc:sldMk cId="3471763364" sldId="884"/>
            <ac:picMk id="6" creationId="{07084B08-2D45-799F-CBB8-3FBE1852285D}"/>
          </ac:picMkLst>
        </pc:picChg>
        <pc:picChg chg="del">
          <ac:chgData name="光平 潘" userId="9b9367f4bd0f545a" providerId="LiveId" clId="{7ED76557-F3A4-42C9-BB5C-51FAF96F2EAD}" dt="2023-12-18T10:36:52.921" v="1268" actId="478"/>
          <ac:picMkLst>
            <pc:docMk/>
            <pc:sldMk cId="3471763364" sldId="884"/>
            <ac:picMk id="11" creationId="{571F4859-52D1-09D4-9315-C2F125A57125}"/>
          </ac:picMkLst>
        </pc:picChg>
        <pc:picChg chg="del mod">
          <ac:chgData name="光平 潘" userId="9b9367f4bd0f545a" providerId="LiveId" clId="{7ED76557-F3A4-42C9-BB5C-51FAF96F2EAD}" dt="2023-12-18T10:36:53.440" v="1270" actId="478"/>
          <ac:picMkLst>
            <pc:docMk/>
            <pc:sldMk cId="3471763364" sldId="884"/>
            <ac:picMk id="13" creationId="{CD3368D2-CBB5-C4DE-B7EE-206B8D9A2DC5}"/>
          </ac:picMkLst>
        </pc:picChg>
      </pc:sldChg>
    </pc:docChg>
  </pc:docChgLst>
  <pc:docChgLst>
    <pc:chgData name="光平 潘" userId="9b9367f4bd0f545a" providerId="LiveId" clId="{E9E5F767-D8E9-43FE-974E-2E6527FC4604}"/>
    <pc:docChg chg="undo custSel addSld delSld modSld modSection">
      <pc:chgData name="光平 潘" userId="9b9367f4bd0f545a" providerId="LiveId" clId="{E9E5F767-D8E9-43FE-974E-2E6527FC4604}" dt="2023-12-18T06:57:30.727" v="2327" actId="1076"/>
      <pc:docMkLst>
        <pc:docMk/>
      </pc:docMkLst>
      <pc:sldChg chg="modSp mod">
        <pc:chgData name="光平 潘" userId="9b9367f4bd0f545a" providerId="LiveId" clId="{E9E5F767-D8E9-43FE-974E-2E6527FC4604}" dt="2023-12-18T02:10:23.373" v="107" actId="20577"/>
        <pc:sldMkLst>
          <pc:docMk/>
          <pc:sldMk cId="4028359276" sldId="388"/>
        </pc:sldMkLst>
        <pc:spChg chg="mod">
          <ac:chgData name="光平 潘" userId="9b9367f4bd0f545a" providerId="LiveId" clId="{E9E5F767-D8E9-43FE-974E-2E6527FC4604}" dt="2023-12-18T02:10:23.373" v="107" actId="20577"/>
          <ac:spMkLst>
            <pc:docMk/>
            <pc:sldMk cId="4028359276" sldId="388"/>
            <ac:spMk id="2" creationId="{00000000-0000-0000-0000-000000000000}"/>
          </ac:spMkLst>
        </pc:spChg>
      </pc:sldChg>
      <pc:sldChg chg="del">
        <pc:chgData name="光平 潘" userId="9b9367f4bd0f545a" providerId="LiveId" clId="{E9E5F767-D8E9-43FE-974E-2E6527FC4604}" dt="2023-12-18T02:07:40.558" v="57" actId="47"/>
        <pc:sldMkLst>
          <pc:docMk/>
          <pc:sldMk cId="3141982420" sldId="801"/>
        </pc:sldMkLst>
      </pc:sldChg>
      <pc:sldChg chg="del">
        <pc:chgData name="光平 潘" userId="9b9367f4bd0f545a" providerId="LiveId" clId="{E9E5F767-D8E9-43FE-974E-2E6527FC4604}" dt="2023-12-18T02:07:38.493" v="56" actId="47"/>
        <pc:sldMkLst>
          <pc:docMk/>
          <pc:sldMk cId="4158654255" sldId="867"/>
        </pc:sldMkLst>
      </pc:sldChg>
      <pc:sldChg chg="modSp mod">
        <pc:chgData name="光平 潘" userId="9b9367f4bd0f545a" providerId="LiveId" clId="{E9E5F767-D8E9-43FE-974E-2E6527FC4604}" dt="2023-12-18T02:08:39.752" v="74" actId="20577"/>
        <pc:sldMkLst>
          <pc:docMk/>
          <pc:sldMk cId="2535294542" sldId="869"/>
        </pc:sldMkLst>
        <pc:spChg chg="mod">
          <ac:chgData name="光平 潘" userId="9b9367f4bd0f545a" providerId="LiveId" clId="{E9E5F767-D8E9-43FE-974E-2E6527FC4604}" dt="2023-12-18T02:08:39.752" v="74" actId="20577"/>
          <ac:spMkLst>
            <pc:docMk/>
            <pc:sldMk cId="2535294542" sldId="869"/>
            <ac:spMk id="3" creationId="{00000000-0000-0000-0000-000000000000}"/>
          </ac:spMkLst>
        </pc:spChg>
      </pc:sldChg>
      <pc:sldChg chg="del">
        <pc:chgData name="光平 潘" userId="9b9367f4bd0f545a" providerId="LiveId" clId="{E9E5F767-D8E9-43FE-974E-2E6527FC4604}" dt="2023-12-18T02:07:37.771" v="55" actId="47"/>
        <pc:sldMkLst>
          <pc:docMk/>
          <pc:sldMk cId="4217263666" sldId="870"/>
        </pc:sldMkLst>
      </pc:sldChg>
      <pc:sldChg chg="modSp mod">
        <pc:chgData name="光平 潘" userId="9b9367f4bd0f545a" providerId="LiveId" clId="{E9E5F767-D8E9-43FE-974E-2E6527FC4604}" dt="2023-12-18T02:08:47.158" v="80" actId="20577"/>
        <pc:sldMkLst>
          <pc:docMk/>
          <pc:sldMk cId="2560696255" sldId="871"/>
        </pc:sldMkLst>
        <pc:spChg chg="mod">
          <ac:chgData name="光平 潘" userId="9b9367f4bd0f545a" providerId="LiveId" clId="{E9E5F767-D8E9-43FE-974E-2E6527FC4604}" dt="2023-12-18T02:08:47.158" v="80" actId="20577"/>
          <ac:spMkLst>
            <pc:docMk/>
            <pc:sldMk cId="2560696255" sldId="871"/>
            <ac:spMk id="3" creationId="{00000000-0000-0000-0000-000000000000}"/>
          </ac:spMkLst>
        </pc:spChg>
      </pc:sldChg>
      <pc:sldChg chg="modSp mod">
        <pc:chgData name="光平 潘" userId="9b9367f4bd0f545a" providerId="LiveId" clId="{E9E5F767-D8E9-43FE-974E-2E6527FC4604}" dt="2023-12-18T02:08:55.042" v="86" actId="20577"/>
        <pc:sldMkLst>
          <pc:docMk/>
          <pc:sldMk cId="3982730834" sldId="872"/>
        </pc:sldMkLst>
        <pc:spChg chg="mod">
          <ac:chgData name="光平 潘" userId="9b9367f4bd0f545a" providerId="LiveId" clId="{E9E5F767-D8E9-43FE-974E-2E6527FC4604}" dt="2023-12-18T02:08:55.042" v="86" actId="20577"/>
          <ac:spMkLst>
            <pc:docMk/>
            <pc:sldMk cId="3982730834" sldId="872"/>
            <ac:spMk id="3" creationId="{00000000-0000-0000-0000-000000000000}"/>
          </ac:spMkLst>
        </pc:spChg>
      </pc:sldChg>
      <pc:sldChg chg="modSp mod">
        <pc:chgData name="光平 潘" userId="9b9367f4bd0f545a" providerId="LiveId" clId="{E9E5F767-D8E9-43FE-974E-2E6527FC4604}" dt="2023-12-18T02:09:32.219" v="98" actId="20577"/>
        <pc:sldMkLst>
          <pc:docMk/>
          <pc:sldMk cId="115113945" sldId="873"/>
        </pc:sldMkLst>
        <pc:spChg chg="mod">
          <ac:chgData name="光平 潘" userId="9b9367f4bd0f545a" providerId="LiveId" clId="{E9E5F767-D8E9-43FE-974E-2E6527FC4604}" dt="2023-12-18T02:09:32.219" v="98" actId="20577"/>
          <ac:spMkLst>
            <pc:docMk/>
            <pc:sldMk cId="115113945" sldId="873"/>
            <ac:spMk id="3" creationId="{00000000-0000-0000-0000-000000000000}"/>
          </ac:spMkLst>
        </pc:spChg>
      </pc:sldChg>
      <pc:sldChg chg="modSp mod">
        <pc:chgData name="光平 潘" userId="9b9367f4bd0f545a" providerId="LiveId" clId="{E9E5F767-D8E9-43FE-974E-2E6527FC4604}" dt="2023-12-18T02:10:00.672" v="105" actId="114"/>
        <pc:sldMkLst>
          <pc:docMk/>
          <pc:sldMk cId="1633132112" sldId="874"/>
        </pc:sldMkLst>
        <pc:spChg chg="mod">
          <ac:chgData name="光平 潘" userId="9b9367f4bd0f545a" providerId="LiveId" clId="{E9E5F767-D8E9-43FE-974E-2E6527FC4604}" dt="2023-12-18T02:10:00.672" v="105" actId="114"/>
          <ac:spMkLst>
            <pc:docMk/>
            <pc:sldMk cId="1633132112" sldId="874"/>
            <ac:spMk id="3" creationId="{00000000-0000-0000-0000-000000000000}"/>
          </ac:spMkLst>
        </pc:spChg>
      </pc:sldChg>
      <pc:sldChg chg="addSp delSp modSp mod">
        <pc:chgData name="光平 潘" userId="9b9367f4bd0f545a" providerId="LiveId" clId="{E9E5F767-D8E9-43FE-974E-2E6527FC4604}" dt="2023-12-18T06:14:49.114" v="930" actId="20577"/>
        <pc:sldMkLst>
          <pc:docMk/>
          <pc:sldMk cId="369548213" sldId="875"/>
        </pc:sldMkLst>
        <pc:spChg chg="mod">
          <ac:chgData name="光平 潘" userId="9b9367f4bd0f545a" providerId="LiveId" clId="{E9E5F767-D8E9-43FE-974E-2E6527FC4604}" dt="2023-12-18T02:43:02.882" v="187" actId="20577"/>
          <ac:spMkLst>
            <pc:docMk/>
            <pc:sldMk cId="369548213" sldId="875"/>
            <ac:spMk id="2" creationId="{00000000-0000-0000-0000-000000000000}"/>
          </ac:spMkLst>
        </pc:spChg>
        <pc:spChg chg="del">
          <ac:chgData name="光平 潘" userId="9b9367f4bd0f545a" providerId="LiveId" clId="{E9E5F767-D8E9-43FE-974E-2E6527FC4604}" dt="2023-12-18T02:42:36.316" v="108" actId="21"/>
          <ac:spMkLst>
            <pc:docMk/>
            <pc:sldMk cId="369548213" sldId="875"/>
            <ac:spMk id="3" creationId="{00000000-0000-0000-0000-000000000000}"/>
          </ac:spMkLst>
        </pc:spChg>
        <pc:spChg chg="add del mod">
          <ac:chgData name="光平 潘" userId="9b9367f4bd0f545a" providerId="LiveId" clId="{E9E5F767-D8E9-43FE-974E-2E6527FC4604}" dt="2023-12-18T02:42:40.915" v="109" actId="21"/>
          <ac:spMkLst>
            <pc:docMk/>
            <pc:sldMk cId="369548213" sldId="875"/>
            <ac:spMk id="6" creationId="{07DBF92B-F177-4ED4-862F-488E209D7D83}"/>
          </ac:spMkLst>
        </pc:spChg>
        <pc:spChg chg="add mod">
          <ac:chgData name="光平 潘" userId="9b9367f4bd0f545a" providerId="LiveId" clId="{E9E5F767-D8E9-43FE-974E-2E6527FC4604}" dt="2023-12-18T06:06:39.854" v="628" actId="1076"/>
          <ac:spMkLst>
            <pc:docMk/>
            <pc:sldMk cId="369548213" sldId="875"/>
            <ac:spMk id="7" creationId="{6B4E3418-1816-496F-87DF-1B19A9598D2C}"/>
          </ac:spMkLst>
        </pc:spChg>
        <pc:spChg chg="add mod">
          <ac:chgData name="光平 潘" userId="9b9367f4bd0f545a" providerId="LiveId" clId="{E9E5F767-D8E9-43FE-974E-2E6527FC4604}" dt="2023-12-18T02:53:02.447" v="551" actId="1076"/>
          <ac:spMkLst>
            <pc:docMk/>
            <pc:sldMk cId="369548213" sldId="875"/>
            <ac:spMk id="10" creationId="{E2CFB3CB-06FF-4875-8160-302957C48C56}"/>
          </ac:spMkLst>
        </pc:spChg>
        <pc:spChg chg="add mod">
          <ac:chgData name="光平 潘" userId="9b9367f4bd0f545a" providerId="LiveId" clId="{E9E5F767-D8E9-43FE-974E-2E6527FC4604}" dt="2023-12-18T02:54:06.011" v="627" actId="1076"/>
          <ac:spMkLst>
            <pc:docMk/>
            <pc:sldMk cId="369548213" sldId="875"/>
            <ac:spMk id="11" creationId="{2FB230D0-FAEF-4A9C-B8C2-915D5371AF14}"/>
          </ac:spMkLst>
        </pc:spChg>
        <pc:spChg chg="add mod">
          <ac:chgData name="光平 潘" userId="9b9367f4bd0f545a" providerId="LiveId" clId="{E9E5F767-D8E9-43FE-974E-2E6527FC4604}" dt="2023-12-18T06:07:40.905" v="703" actId="113"/>
          <ac:spMkLst>
            <pc:docMk/>
            <pc:sldMk cId="369548213" sldId="875"/>
            <ac:spMk id="12" creationId="{67A23790-C1A3-4BC3-A9CE-8E4CA3F6CCB2}"/>
          </ac:spMkLst>
        </pc:spChg>
        <pc:spChg chg="add mod">
          <ac:chgData name="光平 潘" userId="9b9367f4bd0f545a" providerId="LiveId" clId="{E9E5F767-D8E9-43FE-974E-2E6527FC4604}" dt="2023-12-18T06:08:35.789" v="801" actId="14100"/>
          <ac:spMkLst>
            <pc:docMk/>
            <pc:sldMk cId="369548213" sldId="875"/>
            <ac:spMk id="13" creationId="{47285846-E4F4-484B-8F6F-1DAAF83CB93E}"/>
          </ac:spMkLst>
        </pc:spChg>
        <pc:spChg chg="add mod">
          <ac:chgData name="光平 潘" userId="9b9367f4bd0f545a" providerId="LiveId" clId="{E9E5F767-D8E9-43FE-974E-2E6527FC4604}" dt="2023-12-18T06:14:49.114" v="930" actId="20577"/>
          <ac:spMkLst>
            <pc:docMk/>
            <pc:sldMk cId="369548213" sldId="875"/>
            <ac:spMk id="14" creationId="{EF1A5E62-61F3-4C98-8BE0-50CC2E60582A}"/>
          </ac:spMkLst>
        </pc:spChg>
        <pc:picChg chg="add mod">
          <ac:chgData name="光平 潘" userId="9b9367f4bd0f545a" providerId="LiveId" clId="{E9E5F767-D8E9-43FE-974E-2E6527FC4604}" dt="2023-12-18T02:54:03.055" v="626" actId="1076"/>
          <ac:picMkLst>
            <pc:docMk/>
            <pc:sldMk cId="369548213" sldId="875"/>
            <ac:picMk id="1026" creationId="{FCA10A53-3D4D-4FB3-8BB5-C5D02BC1EFAA}"/>
          </ac:picMkLst>
        </pc:picChg>
        <pc:picChg chg="add mod">
          <ac:chgData name="光平 潘" userId="9b9367f4bd0f545a" providerId="LiveId" clId="{E9E5F767-D8E9-43FE-974E-2E6527FC4604}" dt="2023-12-18T02:53:57.849" v="624" actId="1076"/>
          <ac:picMkLst>
            <pc:docMk/>
            <pc:sldMk cId="369548213" sldId="875"/>
            <ac:picMk id="1028" creationId="{247FBC86-77DD-4013-BDD8-3C5856DFDC39}"/>
          </ac:picMkLst>
        </pc:picChg>
      </pc:sldChg>
      <pc:sldChg chg="addSp delSp modSp new mod">
        <pc:chgData name="光平 潘" userId="9b9367f4bd0f545a" providerId="LiveId" clId="{E9E5F767-D8E9-43FE-974E-2E6527FC4604}" dt="2023-12-18T06:26:07.149" v="1309" actId="1076"/>
        <pc:sldMkLst>
          <pc:docMk/>
          <pc:sldMk cId="2851285367" sldId="876"/>
        </pc:sldMkLst>
        <pc:spChg chg="del">
          <ac:chgData name="光平 潘" userId="9b9367f4bd0f545a" providerId="LiveId" clId="{E9E5F767-D8E9-43FE-974E-2E6527FC4604}" dt="2023-12-18T06:19:29.582" v="1089" actId="478"/>
          <ac:spMkLst>
            <pc:docMk/>
            <pc:sldMk cId="2851285367" sldId="876"/>
            <ac:spMk id="2" creationId="{4F4FBB19-DCDF-4CA8-AD92-4828B6EB0A11}"/>
          </ac:spMkLst>
        </pc:spChg>
        <pc:spChg chg="del">
          <ac:chgData name="光平 潘" userId="9b9367f4bd0f545a" providerId="LiveId" clId="{E9E5F767-D8E9-43FE-974E-2E6527FC4604}" dt="2023-12-18T06:19:31.740" v="1090" actId="478"/>
          <ac:spMkLst>
            <pc:docMk/>
            <pc:sldMk cId="2851285367" sldId="876"/>
            <ac:spMk id="3" creationId="{C64F5FB0-03A3-4838-BF8D-9D057492F281}"/>
          </ac:spMkLst>
        </pc:spChg>
        <pc:spChg chg="add mod">
          <ac:chgData name="光平 潘" userId="9b9367f4bd0f545a" providerId="LiveId" clId="{E9E5F767-D8E9-43FE-974E-2E6527FC4604}" dt="2023-12-18T06:17:59.457" v="978" actId="20577"/>
          <ac:spMkLst>
            <pc:docMk/>
            <pc:sldMk cId="2851285367" sldId="876"/>
            <ac:spMk id="5" creationId="{78977C8B-4307-4298-B6FF-CD2A1E969D1D}"/>
          </ac:spMkLst>
        </pc:spChg>
        <pc:spChg chg="add mod">
          <ac:chgData name="光平 潘" userId="9b9367f4bd0f545a" providerId="LiveId" clId="{E9E5F767-D8E9-43FE-974E-2E6527FC4604}" dt="2023-12-18T06:19:22.962" v="1088" actId="20577"/>
          <ac:spMkLst>
            <pc:docMk/>
            <pc:sldMk cId="2851285367" sldId="876"/>
            <ac:spMk id="6" creationId="{4E08ACFB-E344-4614-97FE-A58715D05722}"/>
          </ac:spMkLst>
        </pc:spChg>
        <pc:spChg chg="add mod">
          <ac:chgData name="光平 潘" userId="9b9367f4bd0f545a" providerId="LiveId" clId="{E9E5F767-D8E9-43FE-974E-2E6527FC4604}" dt="2023-12-18T06:23:21.510" v="1298" actId="1076"/>
          <ac:spMkLst>
            <pc:docMk/>
            <pc:sldMk cId="2851285367" sldId="876"/>
            <ac:spMk id="7" creationId="{C5FCE4D7-0B1A-435E-A9A6-6F8366169A36}"/>
          </ac:spMkLst>
        </pc:spChg>
        <pc:picChg chg="add mod">
          <ac:chgData name="光平 潘" userId="9b9367f4bd0f545a" providerId="LiveId" clId="{E9E5F767-D8E9-43FE-974E-2E6527FC4604}" dt="2023-12-18T06:26:07.149" v="1309" actId="1076"/>
          <ac:picMkLst>
            <pc:docMk/>
            <pc:sldMk cId="2851285367" sldId="876"/>
            <ac:picMk id="2050" creationId="{A9B259CB-6FA9-46F9-BD57-B2A403EADBF2}"/>
          </ac:picMkLst>
        </pc:picChg>
        <pc:picChg chg="add mod">
          <ac:chgData name="光平 潘" userId="9b9367f4bd0f545a" providerId="LiveId" clId="{E9E5F767-D8E9-43FE-974E-2E6527FC4604}" dt="2023-12-18T06:25:59.915" v="1306" actId="1076"/>
          <ac:picMkLst>
            <pc:docMk/>
            <pc:sldMk cId="2851285367" sldId="876"/>
            <ac:picMk id="2052" creationId="{693C72CD-6129-40A1-BE8D-5645E8BC4DA9}"/>
          </ac:picMkLst>
        </pc:picChg>
      </pc:sldChg>
      <pc:sldChg chg="addSp delSp modSp mod">
        <pc:chgData name="光平 潘" userId="9b9367f4bd0f545a" providerId="LiveId" clId="{E9E5F767-D8E9-43FE-974E-2E6527FC4604}" dt="2023-12-18T06:47:35.349" v="1931" actId="20577"/>
        <pc:sldMkLst>
          <pc:docMk/>
          <pc:sldMk cId="730105255" sldId="877"/>
        </pc:sldMkLst>
        <pc:spChg chg="mod">
          <ac:chgData name="光平 潘" userId="9b9367f4bd0f545a" providerId="LiveId" clId="{E9E5F767-D8E9-43FE-974E-2E6527FC4604}" dt="2023-12-18T06:47:35.349" v="1931" actId="20577"/>
          <ac:spMkLst>
            <pc:docMk/>
            <pc:sldMk cId="730105255" sldId="877"/>
            <ac:spMk id="5" creationId="{78977C8B-4307-4298-B6FF-CD2A1E969D1D}"/>
          </ac:spMkLst>
        </pc:spChg>
        <pc:spChg chg="del mod">
          <ac:chgData name="光平 潘" userId="9b9367f4bd0f545a" providerId="LiveId" clId="{E9E5F767-D8E9-43FE-974E-2E6527FC4604}" dt="2023-12-18T06:26:49.156" v="1313" actId="478"/>
          <ac:spMkLst>
            <pc:docMk/>
            <pc:sldMk cId="730105255" sldId="877"/>
            <ac:spMk id="6" creationId="{4E08ACFB-E344-4614-97FE-A58715D05722}"/>
          </ac:spMkLst>
        </pc:spChg>
        <pc:spChg chg="mod">
          <ac:chgData name="光平 潘" userId="9b9367f4bd0f545a" providerId="LiveId" clId="{E9E5F767-D8E9-43FE-974E-2E6527FC4604}" dt="2023-12-18T06:44:02.068" v="1776" actId="1076"/>
          <ac:spMkLst>
            <pc:docMk/>
            <pc:sldMk cId="730105255" sldId="877"/>
            <ac:spMk id="7" creationId="{C5FCE4D7-0B1A-435E-A9A6-6F8366169A36}"/>
          </ac:spMkLst>
        </pc:spChg>
        <pc:spChg chg="add mod">
          <ac:chgData name="光平 潘" userId="9b9367f4bd0f545a" providerId="LiveId" clId="{E9E5F767-D8E9-43FE-974E-2E6527FC4604}" dt="2023-12-18T06:42:58.263" v="1774" actId="1076"/>
          <ac:spMkLst>
            <pc:docMk/>
            <pc:sldMk cId="730105255" sldId="877"/>
            <ac:spMk id="8" creationId="{1C3326F8-C923-4EFD-95F2-DD68B0711567}"/>
          </ac:spMkLst>
        </pc:spChg>
        <pc:spChg chg="add mod">
          <ac:chgData name="光平 潘" userId="9b9367f4bd0f545a" providerId="LiveId" clId="{E9E5F767-D8E9-43FE-974E-2E6527FC4604}" dt="2023-12-18T06:43:51.554" v="1775" actId="207"/>
          <ac:spMkLst>
            <pc:docMk/>
            <pc:sldMk cId="730105255" sldId="877"/>
            <ac:spMk id="11" creationId="{6CB9BBFC-510E-49BB-875F-5CBDDC1B8092}"/>
          </ac:spMkLst>
        </pc:spChg>
        <pc:spChg chg="add mod">
          <ac:chgData name="光平 潘" userId="9b9367f4bd0f545a" providerId="LiveId" clId="{E9E5F767-D8E9-43FE-974E-2E6527FC4604}" dt="2023-12-18T06:42:49.307" v="1771" actId="1076"/>
          <ac:spMkLst>
            <pc:docMk/>
            <pc:sldMk cId="730105255" sldId="877"/>
            <ac:spMk id="12" creationId="{FADFFF67-AD86-4A04-A0AE-CE3E17FEC9AC}"/>
          </ac:spMkLst>
        </pc:spChg>
        <pc:spChg chg="add mod">
          <ac:chgData name="光平 潘" userId="9b9367f4bd0f545a" providerId="LiveId" clId="{E9E5F767-D8E9-43FE-974E-2E6527FC4604}" dt="2023-12-18T06:42:49.307" v="1771" actId="1076"/>
          <ac:spMkLst>
            <pc:docMk/>
            <pc:sldMk cId="730105255" sldId="877"/>
            <ac:spMk id="13" creationId="{B95DB965-B138-42A4-8312-8944A4AD6D29}"/>
          </ac:spMkLst>
        </pc:spChg>
        <pc:spChg chg="add mod">
          <ac:chgData name="光平 潘" userId="9b9367f4bd0f545a" providerId="LiveId" clId="{E9E5F767-D8E9-43FE-974E-2E6527FC4604}" dt="2023-12-18T06:42:49.307" v="1771" actId="1076"/>
          <ac:spMkLst>
            <pc:docMk/>
            <pc:sldMk cId="730105255" sldId="877"/>
            <ac:spMk id="14" creationId="{3AA6F3FC-31AA-4613-AE92-14EEC8BFB6DC}"/>
          </ac:spMkLst>
        </pc:spChg>
        <pc:spChg chg="add mod">
          <ac:chgData name="光平 潘" userId="9b9367f4bd0f545a" providerId="LiveId" clId="{E9E5F767-D8E9-43FE-974E-2E6527FC4604}" dt="2023-12-18T06:42:49.307" v="1771" actId="1076"/>
          <ac:spMkLst>
            <pc:docMk/>
            <pc:sldMk cId="730105255" sldId="877"/>
            <ac:spMk id="17" creationId="{0E7D87ED-4E58-40F2-8611-74AE37CD6809}"/>
          </ac:spMkLst>
        </pc:spChg>
        <pc:spChg chg="add mod">
          <ac:chgData name="光平 潘" userId="9b9367f4bd0f545a" providerId="LiveId" clId="{E9E5F767-D8E9-43FE-974E-2E6527FC4604}" dt="2023-12-18T06:42:49.307" v="1771" actId="1076"/>
          <ac:spMkLst>
            <pc:docMk/>
            <pc:sldMk cId="730105255" sldId="877"/>
            <ac:spMk id="18" creationId="{421BE839-17EC-4BD0-9933-5571C5D0B3A5}"/>
          </ac:spMkLst>
        </pc:spChg>
        <pc:spChg chg="add mod">
          <ac:chgData name="光平 潘" userId="9b9367f4bd0f545a" providerId="LiveId" clId="{E9E5F767-D8E9-43FE-974E-2E6527FC4604}" dt="2023-12-18T06:42:49.307" v="1771" actId="1076"/>
          <ac:spMkLst>
            <pc:docMk/>
            <pc:sldMk cId="730105255" sldId="877"/>
            <ac:spMk id="19" creationId="{C56A8328-E025-4278-A11A-9F455584A6C7}"/>
          </ac:spMkLst>
        </pc:spChg>
        <pc:spChg chg="add mod">
          <ac:chgData name="光平 潘" userId="9b9367f4bd0f545a" providerId="LiveId" clId="{E9E5F767-D8E9-43FE-974E-2E6527FC4604}" dt="2023-12-18T06:42:49.307" v="1771" actId="1076"/>
          <ac:spMkLst>
            <pc:docMk/>
            <pc:sldMk cId="730105255" sldId="877"/>
            <ac:spMk id="20" creationId="{DF58A3CC-7EFA-46B3-9EA7-5F3F3E788EB8}"/>
          </ac:spMkLst>
        </pc:spChg>
        <pc:spChg chg="add mod">
          <ac:chgData name="光平 潘" userId="9b9367f4bd0f545a" providerId="LiveId" clId="{E9E5F767-D8E9-43FE-974E-2E6527FC4604}" dt="2023-12-18T06:42:49.307" v="1771" actId="1076"/>
          <ac:spMkLst>
            <pc:docMk/>
            <pc:sldMk cId="730105255" sldId="877"/>
            <ac:spMk id="21" creationId="{8435769F-796D-48C9-8D8E-6B0C6DF502ED}"/>
          </ac:spMkLst>
        </pc:spChg>
        <pc:spChg chg="add mod">
          <ac:chgData name="光平 潘" userId="9b9367f4bd0f545a" providerId="LiveId" clId="{E9E5F767-D8E9-43FE-974E-2E6527FC4604}" dt="2023-12-18T06:42:54.167" v="1772" actId="1076"/>
          <ac:spMkLst>
            <pc:docMk/>
            <pc:sldMk cId="730105255" sldId="877"/>
            <ac:spMk id="22" creationId="{E72B0C54-4919-48EC-853D-3CC6FB9F4CD3}"/>
          </ac:spMkLst>
        </pc:spChg>
        <pc:picChg chg="add mod">
          <ac:chgData name="光平 潘" userId="9b9367f4bd0f545a" providerId="LiveId" clId="{E9E5F767-D8E9-43FE-974E-2E6527FC4604}" dt="2023-12-18T06:42:49.307" v="1771" actId="1076"/>
          <ac:picMkLst>
            <pc:docMk/>
            <pc:sldMk cId="730105255" sldId="877"/>
            <ac:picMk id="3" creationId="{CCD34C12-731E-4141-8A4C-3F81E515ED0A}"/>
          </ac:picMkLst>
        </pc:picChg>
        <pc:picChg chg="add mod">
          <ac:chgData name="光平 潘" userId="9b9367f4bd0f545a" providerId="LiveId" clId="{E9E5F767-D8E9-43FE-974E-2E6527FC4604}" dt="2023-12-18T06:42:49.307" v="1771" actId="1076"/>
          <ac:picMkLst>
            <pc:docMk/>
            <pc:sldMk cId="730105255" sldId="877"/>
            <ac:picMk id="10" creationId="{1A960056-E38A-4E3B-8F89-F91542E74CF9}"/>
          </ac:picMkLst>
        </pc:picChg>
        <pc:picChg chg="del">
          <ac:chgData name="光平 潘" userId="9b9367f4bd0f545a" providerId="LiveId" clId="{E9E5F767-D8E9-43FE-974E-2E6527FC4604}" dt="2023-12-18T06:26:45.232" v="1311" actId="478"/>
          <ac:picMkLst>
            <pc:docMk/>
            <pc:sldMk cId="730105255" sldId="877"/>
            <ac:picMk id="2050" creationId="{A9B259CB-6FA9-46F9-BD57-B2A403EADBF2}"/>
          </ac:picMkLst>
        </pc:picChg>
        <pc:picChg chg="del">
          <ac:chgData name="光平 潘" userId="9b9367f4bd0f545a" providerId="LiveId" clId="{E9E5F767-D8E9-43FE-974E-2E6527FC4604}" dt="2023-12-18T06:26:44.561" v="1310" actId="478"/>
          <ac:picMkLst>
            <pc:docMk/>
            <pc:sldMk cId="730105255" sldId="877"/>
            <ac:picMk id="2052" creationId="{693C72CD-6129-40A1-BE8D-5645E8BC4DA9}"/>
          </ac:picMkLst>
        </pc:picChg>
      </pc:sldChg>
      <pc:sldChg chg="addSp delSp modSp mod">
        <pc:chgData name="光平 潘" userId="9b9367f4bd0f545a" providerId="LiveId" clId="{E9E5F767-D8E9-43FE-974E-2E6527FC4604}" dt="2023-12-18T06:53:22.535" v="2157" actId="1076"/>
        <pc:sldMkLst>
          <pc:docMk/>
          <pc:sldMk cId="4044205765" sldId="878"/>
        </pc:sldMkLst>
        <pc:spChg chg="mod">
          <ac:chgData name="光平 潘" userId="9b9367f4bd0f545a" providerId="LiveId" clId="{E9E5F767-D8E9-43FE-974E-2E6527FC4604}" dt="2023-12-18T06:45:01.235" v="1840" actId="20577"/>
          <ac:spMkLst>
            <pc:docMk/>
            <pc:sldMk cId="4044205765" sldId="878"/>
            <ac:spMk id="5" creationId="{78977C8B-4307-4298-B6FF-CD2A1E969D1D}"/>
          </ac:spMkLst>
        </pc:spChg>
        <pc:spChg chg="del">
          <ac:chgData name="光平 潘" userId="9b9367f4bd0f545a" providerId="LiveId" clId="{E9E5F767-D8E9-43FE-974E-2E6527FC4604}" dt="2023-12-18T06:47:00.706" v="1919" actId="478"/>
          <ac:spMkLst>
            <pc:docMk/>
            <pc:sldMk cId="4044205765" sldId="878"/>
            <ac:spMk id="7" creationId="{C5FCE4D7-0B1A-435E-A9A6-6F8366169A36}"/>
          </ac:spMkLst>
        </pc:spChg>
        <pc:spChg chg="mod">
          <ac:chgData name="光平 潘" userId="9b9367f4bd0f545a" providerId="LiveId" clId="{E9E5F767-D8E9-43FE-974E-2E6527FC4604}" dt="2023-12-18T06:45:57.173" v="1917" actId="20577"/>
          <ac:spMkLst>
            <pc:docMk/>
            <pc:sldMk cId="4044205765" sldId="878"/>
            <ac:spMk id="8" creationId="{1C3326F8-C923-4EFD-95F2-DD68B0711567}"/>
          </ac:spMkLst>
        </pc:spChg>
        <pc:spChg chg="mod">
          <ac:chgData name="光平 潘" userId="9b9367f4bd0f545a" providerId="LiveId" clId="{E9E5F767-D8E9-43FE-974E-2E6527FC4604}" dt="2023-12-18T06:49:52.752" v="1997" actId="1076"/>
          <ac:spMkLst>
            <pc:docMk/>
            <pc:sldMk cId="4044205765" sldId="878"/>
            <ac:spMk id="11" creationId="{6CB9BBFC-510E-49BB-875F-5CBDDC1B8092}"/>
          </ac:spMkLst>
        </pc:spChg>
        <pc:spChg chg="mod">
          <ac:chgData name="光平 潘" userId="9b9367f4bd0f545a" providerId="LiveId" clId="{E9E5F767-D8E9-43FE-974E-2E6527FC4604}" dt="2023-12-18T06:48:18.390" v="1938" actId="1076"/>
          <ac:spMkLst>
            <pc:docMk/>
            <pc:sldMk cId="4044205765" sldId="878"/>
            <ac:spMk id="12" creationId="{FADFFF67-AD86-4A04-A0AE-CE3E17FEC9AC}"/>
          </ac:spMkLst>
        </pc:spChg>
        <pc:spChg chg="mod">
          <ac:chgData name="光平 潘" userId="9b9367f4bd0f545a" providerId="LiveId" clId="{E9E5F767-D8E9-43FE-974E-2E6527FC4604}" dt="2023-12-18T06:50:01.662" v="2001" actId="1076"/>
          <ac:spMkLst>
            <pc:docMk/>
            <pc:sldMk cId="4044205765" sldId="878"/>
            <ac:spMk id="13" creationId="{B95DB965-B138-42A4-8312-8944A4AD6D29}"/>
          </ac:spMkLst>
        </pc:spChg>
        <pc:spChg chg="mod">
          <ac:chgData name="光平 潘" userId="9b9367f4bd0f545a" providerId="LiveId" clId="{E9E5F767-D8E9-43FE-974E-2E6527FC4604}" dt="2023-12-18T06:49:58.059" v="2000" actId="1076"/>
          <ac:spMkLst>
            <pc:docMk/>
            <pc:sldMk cId="4044205765" sldId="878"/>
            <ac:spMk id="14" creationId="{3AA6F3FC-31AA-4613-AE92-14EEC8BFB6DC}"/>
          </ac:spMkLst>
        </pc:spChg>
        <pc:spChg chg="mod">
          <ac:chgData name="光平 潘" userId="9b9367f4bd0f545a" providerId="LiveId" clId="{E9E5F767-D8E9-43FE-974E-2E6527FC4604}" dt="2023-12-18T06:53:03.735" v="2149" actId="1076"/>
          <ac:spMkLst>
            <pc:docMk/>
            <pc:sldMk cId="4044205765" sldId="878"/>
            <ac:spMk id="17" creationId="{0E7D87ED-4E58-40F2-8611-74AE37CD6809}"/>
          </ac:spMkLst>
        </pc:spChg>
        <pc:spChg chg="mod">
          <ac:chgData name="光平 潘" userId="9b9367f4bd0f545a" providerId="LiveId" clId="{E9E5F767-D8E9-43FE-974E-2E6527FC4604}" dt="2023-12-18T06:51:33.288" v="2048" actId="1076"/>
          <ac:spMkLst>
            <pc:docMk/>
            <pc:sldMk cId="4044205765" sldId="878"/>
            <ac:spMk id="18" creationId="{421BE839-17EC-4BD0-9933-5571C5D0B3A5}"/>
          </ac:spMkLst>
        </pc:spChg>
        <pc:spChg chg="mod">
          <ac:chgData name="光平 潘" userId="9b9367f4bd0f545a" providerId="LiveId" clId="{E9E5F767-D8E9-43FE-974E-2E6527FC4604}" dt="2023-12-18T06:51:05.636" v="2006" actId="1076"/>
          <ac:spMkLst>
            <pc:docMk/>
            <pc:sldMk cId="4044205765" sldId="878"/>
            <ac:spMk id="19" creationId="{C56A8328-E025-4278-A11A-9F455584A6C7}"/>
          </ac:spMkLst>
        </pc:spChg>
        <pc:spChg chg="mod">
          <ac:chgData name="光平 潘" userId="9b9367f4bd0f545a" providerId="LiveId" clId="{E9E5F767-D8E9-43FE-974E-2E6527FC4604}" dt="2023-12-18T06:48:26.482" v="1941" actId="1076"/>
          <ac:spMkLst>
            <pc:docMk/>
            <pc:sldMk cId="4044205765" sldId="878"/>
            <ac:spMk id="20" creationId="{DF58A3CC-7EFA-46B3-9EA7-5F3F3E788EB8}"/>
          </ac:spMkLst>
        </pc:spChg>
        <pc:spChg chg="mod">
          <ac:chgData name="光平 潘" userId="9b9367f4bd0f545a" providerId="LiveId" clId="{E9E5F767-D8E9-43FE-974E-2E6527FC4604}" dt="2023-12-18T06:48:39.756" v="1955" actId="20577"/>
          <ac:spMkLst>
            <pc:docMk/>
            <pc:sldMk cId="4044205765" sldId="878"/>
            <ac:spMk id="21" creationId="{8435769F-796D-48C9-8D8E-6B0C6DF502ED}"/>
          </ac:spMkLst>
        </pc:spChg>
        <pc:spChg chg="mod">
          <ac:chgData name="光平 潘" userId="9b9367f4bd0f545a" providerId="LiveId" clId="{E9E5F767-D8E9-43FE-974E-2E6527FC4604}" dt="2023-12-18T06:51:22.340" v="2033" actId="1076"/>
          <ac:spMkLst>
            <pc:docMk/>
            <pc:sldMk cId="4044205765" sldId="878"/>
            <ac:spMk id="22" creationId="{E72B0C54-4919-48EC-853D-3CC6FB9F4CD3}"/>
          </ac:spMkLst>
        </pc:spChg>
        <pc:spChg chg="add mod">
          <ac:chgData name="光平 潘" userId="9b9367f4bd0f545a" providerId="LiveId" clId="{E9E5F767-D8E9-43FE-974E-2E6527FC4604}" dt="2023-12-18T06:53:14.366" v="2153" actId="1076"/>
          <ac:spMkLst>
            <pc:docMk/>
            <pc:sldMk cId="4044205765" sldId="878"/>
            <ac:spMk id="23" creationId="{CD81A55E-C638-4178-AFCC-BBD80E3FDE48}"/>
          </ac:spMkLst>
        </pc:spChg>
        <pc:spChg chg="add mod">
          <ac:chgData name="光平 潘" userId="9b9367f4bd0f545a" providerId="LiveId" clId="{E9E5F767-D8E9-43FE-974E-2E6527FC4604}" dt="2023-12-18T06:53:22.535" v="2157" actId="1076"/>
          <ac:spMkLst>
            <pc:docMk/>
            <pc:sldMk cId="4044205765" sldId="878"/>
            <ac:spMk id="24" creationId="{390A6BD4-637C-4C30-836F-D833F80CA1B2}"/>
          </ac:spMkLst>
        </pc:spChg>
        <pc:picChg chg="del">
          <ac:chgData name="光平 潘" userId="9b9367f4bd0f545a" providerId="LiveId" clId="{E9E5F767-D8E9-43FE-974E-2E6527FC4604}" dt="2023-12-18T06:45:06.805" v="1841" actId="478"/>
          <ac:picMkLst>
            <pc:docMk/>
            <pc:sldMk cId="4044205765" sldId="878"/>
            <ac:picMk id="3" creationId="{CCD34C12-731E-4141-8A4C-3F81E515ED0A}"/>
          </ac:picMkLst>
        </pc:picChg>
        <pc:picChg chg="add mod ord">
          <ac:chgData name="光平 潘" userId="9b9367f4bd0f545a" providerId="LiveId" clId="{E9E5F767-D8E9-43FE-974E-2E6527FC4604}" dt="2023-12-18T06:49:01.377" v="1961" actId="1076"/>
          <ac:picMkLst>
            <pc:docMk/>
            <pc:sldMk cId="4044205765" sldId="878"/>
            <ac:picMk id="6" creationId="{09B2043A-2C85-4E9E-A237-7975CFADC401}"/>
          </ac:picMkLst>
        </pc:picChg>
        <pc:picChg chg="del">
          <ac:chgData name="光平 潘" userId="9b9367f4bd0f545a" providerId="LiveId" clId="{E9E5F767-D8E9-43FE-974E-2E6527FC4604}" dt="2023-12-18T06:45:07.476" v="1842" actId="478"/>
          <ac:picMkLst>
            <pc:docMk/>
            <pc:sldMk cId="4044205765" sldId="878"/>
            <ac:picMk id="10" creationId="{1A960056-E38A-4E3B-8F89-F91542E74CF9}"/>
          </ac:picMkLst>
        </pc:picChg>
      </pc:sldChg>
      <pc:sldChg chg="addSp delSp modSp mod">
        <pc:chgData name="光平 潘" userId="9b9367f4bd0f545a" providerId="LiveId" clId="{E9E5F767-D8E9-43FE-974E-2E6527FC4604}" dt="2023-12-18T06:57:30.727" v="2327" actId="1076"/>
        <pc:sldMkLst>
          <pc:docMk/>
          <pc:sldMk cId="617341563" sldId="879"/>
        </pc:sldMkLst>
        <pc:spChg chg="mod">
          <ac:chgData name="光平 潘" userId="9b9367f4bd0f545a" providerId="LiveId" clId="{E9E5F767-D8E9-43FE-974E-2E6527FC4604}" dt="2023-12-18T06:54:58.315" v="2201" actId="20577"/>
          <ac:spMkLst>
            <pc:docMk/>
            <pc:sldMk cId="617341563" sldId="879"/>
            <ac:spMk id="5" creationId="{78977C8B-4307-4298-B6FF-CD2A1E969D1D}"/>
          </ac:spMkLst>
        </pc:spChg>
        <pc:spChg chg="mod">
          <ac:chgData name="光平 潘" userId="9b9367f4bd0f545a" providerId="LiveId" clId="{E9E5F767-D8E9-43FE-974E-2E6527FC4604}" dt="2023-12-18T06:56:26.349" v="2317" actId="20577"/>
          <ac:spMkLst>
            <pc:docMk/>
            <pc:sldMk cId="617341563" sldId="879"/>
            <ac:spMk id="8" creationId="{1C3326F8-C923-4EFD-95F2-DD68B0711567}"/>
          </ac:spMkLst>
        </pc:spChg>
        <pc:spChg chg="del">
          <ac:chgData name="光平 潘" userId="9b9367f4bd0f545a" providerId="LiveId" clId="{E9E5F767-D8E9-43FE-974E-2E6527FC4604}" dt="2023-12-18T06:56:59.285" v="2321" actId="478"/>
          <ac:spMkLst>
            <pc:docMk/>
            <pc:sldMk cId="617341563" sldId="879"/>
            <ac:spMk id="11" creationId="{6CB9BBFC-510E-49BB-875F-5CBDDC1B8092}"/>
          </ac:spMkLst>
        </pc:spChg>
        <pc:spChg chg="del">
          <ac:chgData name="光平 潘" userId="9b9367f4bd0f545a" providerId="LiveId" clId="{E9E5F767-D8E9-43FE-974E-2E6527FC4604}" dt="2023-12-18T06:56:54.075" v="2320" actId="478"/>
          <ac:spMkLst>
            <pc:docMk/>
            <pc:sldMk cId="617341563" sldId="879"/>
            <ac:spMk id="12" creationId="{FADFFF67-AD86-4A04-A0AE-CE3E17FEC9AC}"/>
          </ac:spMkLst>
        </pc:spChg>
        <pc:spChg chg="del">
          <ac:chgData name="光平 潘" userId="9b9367f4bd0f545a" providerId="LiveId" clId="{E9E5F767-D8E9-43FE-974E-2E6527FC4604}" dt="2023-12-18T06:57:06.087" v="2322" actId="478"/>
          <ac:spMkLst>
            <pc:docMk/>
            <pc:sldMk cId="617341563" sldId="879"/>
            <ac:spMk id="13" creationId="{B95DB965-B138-42A4-8312-8944A4AD6D29}"/>
          </ac:spMkLst>
        </pc:spChg>
        <pc:spChg chg="del">
          <ac:chgData name="光平 潘" userId="9b9367f4bd0f545a" providerId="LiveId" clId="{E9E5F767-D8E9-43FE-974E-2E6527FC4604}" dt="2023-12-18T06:56:59.285" v="2321" actId="478"/>
          <ac:spMkLst>
            <pc:docMk/>
            <pc:sldMk cId="617341563" sldId="879"/>
            <ac:spMk id="14" creationId="{3AA6F3FC-31AA-4613-AE92-14EEC8BFB6DC}"/>
          </ac:spMkLst>
        </pc:spChg>
        <pc:spChg chg="del">
          <ac:chgData name="光平 潘" userId="9b9367f4bd0f545a" providerId="LiveId" clId="{E9E5F767-D8E9-43FE-974E-2E6527FC4604}" dt="2023-12-18T06:56:54.075" v="2320" actId="478"/>
          <ac:spMkLst>
            <pc:docMk/>
            <pc:sldMk cId="617341563" sldId="879"/>
            <ac:spMk id="17" creationId="{0E7D87ED-4E58-40F2-8611-74AE37CD6809}"/>
          </ac:spMkLst>
        </pc:spChg>
        <pc:spChg chg="del">
          <ac:chgData name="光平 潘" userId="9b9367f4bd0f545a" providerId="LiveId" clId="{E9E5F767-D8E9-43FE-974E-2E6527FC4604}" dt="2023-12-18T06:56:54.075" v="2320" actId="478"/>
          <ac:spMkLst>
            <pc:docMk/>
            <pc:sldMk cId="617341563" sldId="879"/>
            <ac:spMk id="18" creationId="{421BE839-17EC-4BD0-9933-5571C5D0B3A5}"/>
          </ac:spMkLst>
        </pc:spChg>
        <pc:spChg chg="del">
          <ac:chgData name="光平 潘" userId="9b9367f4bd0f545a" providerId="LiveId" clId="{E9E5F767-D8E9-43FE-974E-2E6527FC4604}" dt="2023-12-18T06:57:28.568" v="2326" actId="21"/>
          <ac:spMkLst>
            <pc:docMk/>
            <pc:sldMk cId="617341563" sldId="879"/>
            <ac:spMk id="19" creationId="{C56A8328-E025-4278-A11A-9F455584A6C7}"/>
          </ac:spMkLst>
        </pc:spChg>
        <pc:spChg chg="del">
          <ac:chgData name="光平 潘" userId="9b9367f4bd0f545a" providerId="LiveId" clId="{E9E5F767-D8E9-43FE-974E-2E6527FC4604}" dt="2023-12-18T06:56:54.075" v="2320" actId="478"/>
          <ac:spMkLst>
            <pc:docMk/>
            <pc:sldMk cId="617341563" sldId="879"/>
            <ac:spMk id="20" creationId="{DF58A3CC-7EFA-46B3-9EA7-5F3F3E788EB8}"/>
          </ac:spMkLst>
        </pc:spChg>
        <pc:spChg chg="del">
          <ac:chgData name="光平 潘" userId="9b9367f4bd0f545a" providerId="LiveId" clId="{E9E5F767-D8E9-43FE-974E-2E6527FC4604}" dt="2023-12-18T06:56:54.075" v="2320" actId="478"/>
          <ac:spMkLst>
            <pc:docMk/>
            <pc:sldMk cId="617341563" sldId="879"/>
            <ac:spMk id="21" creationId="{8435769F-796D-48C9-8D8E-6B0C6DF502ED}"/>
          </ac:spMkLst>
        </pc:spChg>
        <pc:spChg chg="del">
          <ac:chgData name="光平 潘" userId="9b9367f4bd0f545a" providerId="LiveId" clId="{E9E5F767-D8E9-43FE-974E-2E6527FC4604}" dt="2023-12-18T06:57:26.676" v="2325" actId="21"/>
          <ac:spMkLst>
            <pc:docMk/>
            <pc:sldMk cId="617341563" sldId="879"/>
            <ac:spMk id="22" creationId="{E72B0C54-4919-48EC-853D-3CC6FB9F4CD3}"/>
          </ac:spMkLst>
        </pc:spChg>
        <pc:spChg chg="del">
          <ac:chgData name="光平 潘" userId="9b9367f4bd0f545a" providerId="LiveId" clId="{E9E5F767-D8E9-43FE-974E-2E6527FC4604}" dt="2023-12-18T06:56:54.075" v="2320" actId="478"/>
          <ac:spMkLst>
            <pc:docMk/>
            <pc:sldMk cId="617341563" sldId="879"/>
            <ac:spMk id="23" creationId="{CD81A55E-C638-4178-AFCC-BBD80E3FDE48}"/>
          </ac:spMkLst>
        </pc:spChg>
        <pc:spChg chg="del">
          <ac:chgData name="光平 潘" userId="9b9367f4bd0f545a" providerId="LiveId" clId="{E9E5F767-D8E9-43FE-974E-2E6527FC4604}" dt="2023-12-18T06:56:54.075" v="2320" actId="478"/>
          <ac:spMkLst>
            <pc:docMk/>
            <pc:sldMk cId="617341563" sldId="879"/>
            <ac:spMk id="24" creationId="{390A6BD4-637C-4C30-836F-D833F80CA1B2}"/>
          </ac:spMkLst>
        </pc:spChg>
        <pc:picChg chg="add mod">
          <ac:chgData name="光平 潘" userId="9b9367f4bd0f545a" providerId="LiveId" clId="{E9E5F767-D8E9-43FE-974E-2E6527FC4604}" dt="2023-12-18T06:57:30.727" v="2327" actId="1076"/>
          <ac:picMkLst>
            <pc:docMk/>
            <pc:sldMk cId="617341563" sldId="879"/>
            <ac:picMk id="3" creationId="{C2B6327B-5959-435D-8FB5-3B2438F5A7F8}"/>
          </ac:picMkLst>
        </pc:picChg>
        <pc:picChg chg="del">
          <ac:chgData name="光平 潘" userId="9b9367f4bd0f545a" providerId="LiveId" clId="{E9E5F767-D8E9-43FE-974E-2E6527FC4604}" dt="2023-12-18T06:54:35.665" v="2158" actId="21"/>
          <ac:picMkLst>
            <pc:docMk/>
            <pc:sldMk cId="617341563" sldId="879"/>
            <ac:picMk id="6" creationId="{09B2043A-2C85-4E9E-A237-7975CFADC401}"/>
          </ac:picMkLst>
        </pc:picChg>
      </pc:sldChg>
      <pc:sldMasterChg chg="delSldLayout">
        <pc:chgData name="光平 潘" userId="9b9367f4bd0f545a" providerId="LiveId" clId="{E9E5F767-D8E9-43FE-974E-2E6527FC4604}" dt="2023-12-18T02:07:40.558" v="57" actId="47"/>
        <pc:sldMasterMkLst>
          <pc:docMk/>
          <pc:sldMasterMk cId="3753644488" sldId="2147483660"/>
        </pc:sldMasterMkLst>
        <pc:sldLayoutChg chg="del">
          <pc:chgData name="光平 潘" userId="9b9367f4bd0f545a" providerId="LiveId" clId="{E9E5F767-D8E9-43FE-974E-2E6527FC4604}" dt="2023-12-18T02:07:40.558" v="57" actId="47"/>
          <pc:sldLayoutMkLst>
            <pc:docMk/>
            <pc:sldMasterMk cId="3753644488" sldId="2147483660"/>
            <pc:sldLayoutMk cId="4219938522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AAC8D6D-417F-B2C3-911F-9F40BC865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95680CF-B2FF-1172-5691-36EC5E1507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816B-B983-4533-92E6-4C90B52A7220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64D95E5-1ED8-C2E4-AE20-11B3801512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6142F37-AD9F-85A5-5FDA-875277A00B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26B76-0BDB-4681-865C-0C48B16D0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33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794C2-4E1B-42E9-A978-5D7DBEDE9870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B0AC1-FF17-479C-BF53-9AD30136D1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50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084DA-B49D-421A-B46E-BBA0CEBD00C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12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0AC1-FF17-479C-BF53-9AD30136D18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12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0AC1-FF17-479C-BF53-9AD30136D18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062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2AC1-CDC9-44BE-82EB-B203C8DA3E3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291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0AC1-FF17-479C-BF53-9AD30136D18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470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0AC1-FF17-479C-BF53-9AD30136D18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494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2AC1-CDC9-44BE-82EB-B203C8DA3E3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994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0AC1-FF17-479C-BF53-9AD30136D18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86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2AC1-CDC9-44BE-82EB-B203C8DA3E3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78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2AC1-CDC9-44BE-82EB-B203C8DA3E3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52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0AC1-FF17-479C-BF53-9AD30136D18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59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2AC1-CDC9-44BE-82EB-B203C8DA3E3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6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0AC1-FF17-479C-BF53-9AD30136D18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59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0AC1-FF17-479C-BF53-9AD30136D18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208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0AC1-FF17-479C-BF53-9AD30136D18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60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2AC1-CDC9-44BE-82EB-B203C8DA3E3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9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AB6-B64A-4FDD-B8EF-15B2834CE7FA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168341" y="6398734"/>
            <a:ext cx="2844800" cy="365125"/>
          </a:xfrm>
        </p:spPr>
        <p:txBody>
          <a:bodyPr/>
          <a:lstStyle>
            <a:lvl1pPr>
              <a:defRPr sz="2400"/>
            </a:lvl1pPr>
          </a:lstStyle>
          <a:p>
            <a:fld id="{E96F8F96-10EB-4383-B2E3-73E64F4210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05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4C0-0F1C-493C-A61E-E22E0E1399BE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48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C5DA-2583-4AF2-871B-87D1499CF7BA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73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5E13-28D6-4555-9E6D-B6F2E819C51A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4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9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3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77C-1599-4CEE-B46E-68DF9348E3B3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7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D4BA-1D1B-4095-9FD8-17955A9C19F0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13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F48E-A6BF-4C74-8935-B309F333B0E2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55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3E5-F5C0-4A2C-B3E4-BCE1BF1F8D29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15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BABF-282A-4872-911E-03F6169250FF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59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9ED7-5629-454B-B65E-D49F4C67A697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03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9" indent="0">
              <a:buNone/>
              <a:defRPr sz="3733"/>
            </a:lvl2pPr>
            <a:lvl3pPr marL="1219080" indent="0">
              <a:buNone/>
              <a:defRPr sz="3200"/>
            </a:lvl3pPr>
            <a:lvl4pPr marL="1828618" indent="0">
              <a:buNone/>
              <a:defRPr sz="2667"/>
            </a:lvl4pPr>
            <a:lvl5pPr marL="2438158" indent="0">
              <a:buNone/>
              <a:defRPr sz="2667"/>
            </a:lvl5pPr>
            <a:lvl6pPr marL="3047696" indent="0">
              <a:buNone/>
              <a:defRPr sz="2667"/>
            </a:lvl6pPr>
            <a:lvl7pPr marL="3657235" indent="0">
              <a:buNone/>
              <a:defRPr sz="2667"/>
            </a:lvl7pPr>
            <a:lvl8pPr marL="4266773" indent="0">
              <a:buNone/>
              <a:defRPr sz="2667"/>
            </a:lvl8pPr>
            <a:lvl9pPr marL="4876313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CB22-DD6A-4F69-B913-C5F8DBB60ED2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57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5C2F-8BB4-4AE8-B6A8-2B90A4DD20C3}" type="datetime1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252165" y="6400800"/>
            <a:ext cx="284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8F96-10EB-4383-B2E3-73E64F4210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27B355-5C82-405B-AC5A-1AD318927E1F}"/>
              </a:ext>
            </a:extLst>
          </p:cNvPr>
          <p:cNvSpPr/>
          <p:nvPr userDrawn="1"/>
        </p:nvSpPr>
        <p:spPr>
          <a:xfrm>
            <a:off x="10512491" y="0"/>
            <a:ext cx="1679509" cy="179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pic>
        <p:nvPicPr>
          <p:cNvPr id="7" name="Picture 10" descr="Emcmark000">
            <a:extLst>
              <a:ext uri="{FF2B5EF4-FFF2-40B4-BE49-F238E27FC236}">
                <a16:creationId xmlns:a16="http://schemas.microsoft.com/office/drawing/2014/main" id="{9DD09997-7A2E-49FB-B655-7F283A8593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25151" y="101417"/>
            <a:ext cx="1371816" cy="13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64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08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5" indent="-457155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j-lt"/>
          <a:ea typeface="+mn-ea"/>
          <a:cs typeface="+mn-cs"/>
        </a:defRPr>
      </a:lvl1pPr>
      <a:lvl2pPr marL="990502" indent="-380962" algn="l" defTabSz="1219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849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j-lt"/>
          <a:ea typeface="+mn-ea"/>
          <a:cs typeface="+mn-cs"/>
        </a:defRPr>
      </a:lvl3pPr>
      <a:lvl4pPr marL="2133387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926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8457" y="2276470"/>
            <a:ext cx="11206450" cy="2016224"/>
          </a:xfrm>
        </p:spPr>
        <p:txBody>
          <a:bodyPr>
            <a:noAutofit/>
          </a:bodyPr>
          <a:lstStyle/>
          <a:p>
            <a:pPr algn="l"/>
            <a:r>
              <a:rPr lang="en-US" altLang="zh-TW" sz="34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Spectrogram-Based Frequency Hopping Signal</a:t>
            </a:r>
            <a:br>
              <a:rPr lang="en-US" altLang="zh-TW" sz="34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34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in a Complex Electromagnetic</a:t>
            </a:r>
            <a:br>
              <a:rPr lang="en-US" altLang="zh-TW" sz="34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34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br>
              <a:rPr lang="en-US" altLang="zh-TW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TW" altLang="en-US" sz="32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8457" y="4292694"/>
            <a:ext cx="8534400" cy="1827565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altLang="zh-TW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  </a:t>
            </a:r>
            <a:r>
              <a:rPr lang="en-US" altLang="zh-TW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Kuang</a:t>
            </a:r>
            <a:r>
              <a:rPr lang="en-US" altLang="zh-TW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Ping Pan</a:t>
            </a:r>
          </a:p>
          <a:p>
            <a:pPr algn="l">
              <a:lnSpc>
                <a:spcPct val="110000"/>
              </a:lnSpc>
            </a:pPr>
            <a:r>
              <a:rPr lang="en-US" altLang="zh-TW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ID: D09942017</a:t>
            </a:r>
          </a:p>
          <a:p>
            <a:pPr algn="l">
              <a:lnSpc>
                <a:spcPct val="110000"/>
              </a:lnSpc>
            </a:pPr>
            <a:r>
              <a:rPr lang="en-US" altLang="zh-TW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 2023 / 12 / 21</a:t>
            </a:r>
            <a:endParaRPr lang="zh-TW" alt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sz="26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828063-0D7D-4EE5-811B-C2F533D9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80"/>
            <a:fld id="{E96F8F96-10EB-4383-B2E3-73E64F42104B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 defTabSz="1219080"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83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">
        <p:cut/>
      </p:transition>
    </mc:Choice>
    <mc:Fallback xmlns="">
      <p:transition spd="slow" advTm="1385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D718AE27-3608-0383-B85C-FA8C101F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53" y="3512736"/>
            <a:ext cx="3927666" cy="243341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8D3317-41F2-4F74-81A0-03A2D86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977C8B-4307-4298-B6FF-CD2A1E969D1D}"/>
              </a:ext>
            </a:extLst>
          </p:cNvPr>
          <p:cNvSpPr txBox="1">
            <a:spLocks/>
          </p:cNvSpPr>
          <p:nvPr/>
        </p:nvSpPr>
        <p:spPr>
          <a:xfrm>
            <a:off x="609600" y="165315"/>
            <a:ext cx="10212279" cy="1143000"/>
          </a:xfrm>
          <a:prstGeom prst="rect">
            <a:avLst/>
          </a:prstGeom>
          <a:noFill/>
        </p:spPr>
        <p:txBody>
          <a:bodyPr vert="horz" lIns="91434" tIns="45717" rIns="91434" bIns="45717" rtlCol="0" anchor="ctr">
            <a:noAutofit/>
          </a:bodyPr>
          <a:lstStyle>
            <a:lvl1pPr algn="ctr" defTabSz="121908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 Time-Frequency Analysis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3326F8-C923-4EFD-95F2-DD68B0711567}"/>
              </a:ext>
            </a:extLst>
          </p:cNvPr>
          <p:cNvSpPr/>
          <p:nvPr/>
        </p:nvSpPr>
        <p:spPr>
          <a:xfrm>
            <a:off x="581024" y="1051645"/>
            <a:ext cx="10544175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form of spectrogram</a:t>
            </a:r>
          </a:p>
          <a:p>
            <a:pPr marL="342900" indent="-342900">
              <a:buAutoNum type="arabicPeriod"/>
            </a:pPr>
            <a:endParaRPr lang="en-US" altLang="zh-TW" b="1" dirty="0">
              <a:solidFill>
                <a:srgbClr val="C0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B2FDAB3-DA2A-8E7C-8C0B-B863BE0AB842}"/>
              </a:ext>
            </a:extLst>
          </p:cNvPr>
          <p:cNvSpPr/>
          <p:nvPr/>
        </p:nvSpPr>
        <p:spPr>
          <a:xfrm>
            <a:off x="609600" y="1272541"/>
            <a:ext cx="7458075" cy="201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Time Fourier Transform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Wavelet Transform Analysis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Wigner Distribution</a:t>
            </a: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0D70A6D-86E8-54EF-9CBB-2A18C3CE7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62" y="2971496"/>
            <a:ext cx="5382453" cy="1082480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637AAC25-B542-A015-6608-3D798E4AD8DE}"/>
              </a:ext>
            </a:extLst>
          </p:cNvPr>
          <p:cNvSpPr/>
          <p:nvPr/>
        </p:nvSpPr>
        <p:spPr>
          <a:xfrm rot="19528110">
            <a:off x="3440830" y="2788818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81EECF-5CFB-BA60-CD23-51576FBCF80F}"/>
              </a:ext>
            </a:extLst>
          </p:cNvPr>
          <p:cNvSpPr/>
          <p:nvPr/>
        </p:nvSpPr>
        <p:spPr>
          <a:xfrm>
            <a:off x="3525468" y="2266677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Original Signal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Short-time Fourier transform - Wikipedia">
            <a:extLst>
              <a:ext uri="{FF2B5EF4-FFF2-40B4-BE49-F238E27FC236}">
                <a16:creationId xmlns:a16="http://schemas.microsoft.com/office/drawing/2014/main" id="{A307B56D-5869-3A79-23E1-7E3CA6615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79" y="872025"/>
            <a:ext cx="3292508" cy="24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BB2F331-6C18-294B-B1D6-C8F8BD43B73B}"/>
              </a:ext>
            </a:extLst>
          </p:cNvPr>
          <p:cNvSpPr/>
          <p:nvPr/>
        </p:nvSpPr>
        <p:spPr>
          <a:xfrm>
            <a:off x="7981740" y="3265934"/>
            <a:ext cx="2373202" cy="326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result of STFT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8F4297-29FC-CF36-7FE0-F223E4F99D3C}"/>
              </a:ext>
            </a:extLst>
          </p:cNvPr>
          <p:cNvSpPr/>
          <p:nvPr/>
        </p:nvSpPr>
        <p:spPr>
          <a:xfrm>
            <a:off x="8382285" y="5854215"/>
            <a:ext cx="2373202" cy="326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Detection by CFAR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B7A8B25-DBD4-E7B6-DB0D-997961689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4" y="3996659"/>
            <a:ext cx="2667019" cy="115253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CD018CF-BE29-272E-EB8C-F9C4E352438F}"/>
              </a:ext>
            </a:extLst>
          </p:cNvPr>
          <p:cNvSpPr/>
          <p:nvPr/>
        </p:nvSpPr>
        <p:spPr>
          <a:xfrm>
            <a:off x="335780" y="5265947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Noise Cells can be represented by Power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A702903-2936-3B7F-A71F-F5C4E1CD1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242" y="4197368"/>
            <a:ext cx="4308539" cy="70406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3A991430-12C2-F2ED-F89C-605E4D8A52BE}"/>
              </a:ext>
            </a:extLst>
          </p:cNvPr>
          <p:cNvSpPr/>
          <p:nvPr/>
        </p:nvSpPr>
        <p:spPr>
          <a:xfrm>
            <a:off x="3053346" y="5224066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The Threshold of Detection 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0E9B24BD-A497-EB65-FAE7-6B50978149EE}"/>
              </a:ext>
            </a:extLst>
          </p:cNvPr>
          <p:cNvSpPr/>
          <p:nvPr/>
        </p:nvSpPr>
        <p:spPr>
          <a:xfrm rot="3055928">
            <a:off x="3636892" y="4885322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E2E83BEF-793E-6D83-AD5C-9A4C4BC2D261}"/>
              </a:ext>
            </a:extLst>
          </p:cNvPr>
          <p:cNvSpPr/>
          <p:nvPr/>
        </p:nvSpPr>
        <p:spPr>
          <a:xfrm rot="5400000">
            <a:off x="1111447" y="4885322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47E1073-EEE3-8BA3-072D-D348CCC3FEDC}"/>
              </a:ext>
            </a:extLst>
          </p:cNvPr>
          <p:cNvSpPr/>
          <p:nvPr/>
        </p:nvSpPr>
        <p:spPr>
          <a:xfrm>
            <a:off x="5166215" y="5224066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False Alarm Detection Rate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F7D7787F-A758-9DF7-FD40-84B24CBB6403}"/>
              </a:ext>
            </a:extLst>
          </p:cNvPr>
          <p:cNvSpPr/>
          <p:nvPr/>
        </p:nvSpPr>
        <p:spPr>
          <a:xfrm rot="3055928">
            <a:off x="5358108" y="4895491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D91640D-D1FC-06BE-17AD-2045E671FBBF}"/>
              </a:ext>
            </a:extLst>
          </p:cNvPr>
          <p:cNvSpPr txBox="1"/>
          <p:nvPr/>
        </p:nvSpPr>
        <p:spPr>
          <a:xfrm>
            <a:off x="0" y="6331130"/>
            <a:ext cx="1219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Zhe Deng, Jing Lei* College of Electronic Science and Technology, National University of Defense Technology “Spectrogram-based Frequency Hopping Signal Detection in a Complex Electromagnetic Environment” from 2022 7th International Conference on Signal and Image 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6476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2FF28420-6211-06AE-1A78-D7A63C80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20" y="1131263"/>
            <a:ext cx="9157549" cy="518002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8D3317-41F2-4F74-81A0-03A2D86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977C8B-4307-4298-B6FF-CD2A1E969D1D}"/>
              </a:ext>
            </a:extLst>
          </p:cNvPr>
          <p:cNvSpPr txBox="1">
            <a:spLocks/>
          </p:cNvSpPr>
          <p:nvPr/>
        </p:nvSpPr>
        <p:spPr>
          <a:xfrm>
            <a:off x="609600" y="165315"/>
            <a:ext cx="10212279" cy="1143000"/>
          </a:xfrm>
          <a:prstGeom prst="rect">
            <a:avLst/>
          </a:prstGeom>
          <a:noFill/>
        </p:spPr>
        <p:txBody>
          <a:bodyPr vert="horz" lIns="91434" tIns="45717" rIns="91434" bIns="45717" rtlCol="0" anchor="ctr">
            <a:noAutofit/>
          </a:bodyPr>
          <a:lstStyle>
            <a:lvl1pPr algn="ctr" defTabSz="121908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Scheme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3326F8-C923-4EFD-95F2-DD68B0711567}"/>
              </a:ext>
            </a:extLst>
          </p:cNvPr>
          <p:cNvSpPr/>
          <p:nvPr/>
        </p:nvSpPr>
        <p:spPr>
          <a:xfrm>
            <a:off x="609600" y="920347"/>
            <a:ext cx="10544175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logic flow chart of the detection scheme of hopping signal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95213A9-9293-0326-067C-BFFC46FCEB70}"/>
              </a:ext>
            </a:extLst>
          </p:cNvPr>
          <p:cNvSpPr txBox="1"/>
          <p:nvPr/>
        </p:nvSpPr>
        <p:spPr>
          <a:xfrm>
            <a:off x="0" y="6331130"/>
            <a:ext cx="1219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Zhe Deng, Jing Lei* College of Electronic Science and Technology, National University of Defense Technology “Spectrogram-based Frequency Hopping Signal Detection in a Complex Electromagnetic Environment” from 2022 7th International Conference on Signal and Image 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8803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5315"/>
            <a:ext cx="10212279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343825"/>
            <a:ext cx="11123365" cy="4480032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Objective</a:t>
            </a:r>
          </a:p>
          <a:p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Frequency-Hopping in Fading Channel </a:t>
            </a:r>
          </a:p>
          <a:p>
            <a:pPr algn="l"/>
            <a:r>
              <a:rPr lang="en-US" altLang="zh-TW" sz="2400" b="1" u="none" strike="noStrike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Spectrogram-based FH detection scheme</a:t>
            </a:r>
          </a:p>
          <a:p>
            <a:pPr algn="l"/>
            <a:r>
              <a:rPr lang="en-US" altLang="zh-TW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and Discussion</a:t>
            </a:r>
          </a:p>
          <a:p>
            <a:pPr algn="l"/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6DC699-C03B-4279-A5DA-0594589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80"/>
            <a:fld id="{E96F8F96-10EB-4383-B2E3-73E64F42104B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 defTabSz="1219080"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1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B0734A63-4467-AE85-3A91-6DEECA129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56" y="3104502"/>
            <a:ext cx="6035620" cy="287535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8D3317-41F2-4F74-81A0-03A2D86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977C8B-4307-4298-B6FF-CD2A1E969D1D}"/>
              </a:ext>
            </a:extLst>
          </p:cNvPr>
          <p:cNvSpPr txBox="1">
            <a:spLocks/>
          </p:cNvSpPr>
          <p:nvPr/>
        </p:nvSpPr>
        <p:spPr>
          <a:xfrm>
            <a:off x="609600" y="165315"/>
            <a:ext cx="10212279" cy="1143000"/>
          </a:xfrm>
          <a:prstGeom prst="rect">
            <a:avLst/>
          </a:prstGeom>
          <a:noFill/>
        </p:spPr>
        <p:txBody>
          <a:bodyPr vert="horz" lIns="91434" tIns="45717" rIns="91434" bIns="45717" rtlCol="0" anchor="ctr">
            <a:noAutofit/>
          </a:bodyPr>
          <a:lstStyle>
            <a:lvl1pPr algn="ctr" defTabSz="121908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Condition Analysis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3326F8-C923-4EFD-95F2-DD68B0711567}"/>
              </a:ext>
            </a:extLst>
          </p:cNvPr>
          <p:cNvSpPr/>
          <p:nvPr/>
        </p:nvSpPr>
        <p:spPr>
          <a:xfrm>
            <a:off x="581024" y="1051645"/>
            <a:ext cx="10544175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 case simulation was applied by industrial WLAN standard</a:t>
            </a:r>
          </a:p>
          <a:p>
            <a:pPr marL="342900" indent="-342900">
              <a:buAutoNum type="arabicPeriod"/>
            </a:pPr>
            <a:endParaRPr lang="en-US" altLang="zh-TW" b="1" dirty="0">
              <a:solidFill>
                <a:srgbClr val="C0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FD5EB05-BBFE-F32A-0EE4-CC8A193493DB}"/>
              </a:ext>
            </a:extLst>
          </p:cNvPr>
          <p:cNvSpPr/>
          <p:nvPr/>
        </p:nvSpPr>
        <p:spPr>
          <a:xfrm>
            <a:off x="609600" y="1398009"/>
            <a:ext cx="7458075" cy="201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 Modulation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Rayleigh Fading Channel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WLAN Radio by 802.11 Specifications</a:t>
            </a: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D288248-7CA0-2F7E-5DEF-65B1EB6B2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546" y="1603171"/>
            <a:ext cx="5008043" cy="459040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11E5E99-AC5D-D5E8-7071-E336859EE0E4}"/>
              </a:ext>
            </a:extLst>
          </p:cNvPr>
          <p:cNvSpPr txBox="1"/>
          <p:nvPr/>
        </p:nvSpPr>
        <p:spPr>
          <a:xfrm>
            <a:off x="0" y="6331130"/>
            <a:ext cx="1219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Zhe Deng, Jing Lei* College of Electronic Science and Technology, National University of Defense Technology “Spectrogram-based Frequency Hopping Signal Detection in a Complex Electromagnetic Environment” from 2022 7th International Conference on Signal and Image 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563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8D3317-41F2-4F74-81A0-03A2D86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977C8B-4307-4298-B6FF-CD2A1E969D1D}"/>
              </a:ext>
            </a:extLst>
          </p:cNvPr>
          <p:cNvSpPr txBox="1">
            <a:spLocks/>
          </p:cNvSpPr>
          <p:nvPr/>
        </p:nvSpPr>
        <p:spPr>
          <a:xfrm>
            <a:off x="609600" y="165315"/>
            <a:ext cx="10212279" cy="1143000"/>
          </a:xfrm>
          <a:prstGeom prst="rect">
            <a:avLst/>
          </a:prstGeom>
          <a:noFill/>
        </p:spPr>
        <p:txBody>
          <a:bodyPr vert="horz" lIns="91434" tIns="45717" rIns="91434" bIns="45717" rtlCol="0" anchor="ctr">
            <a:noAutofit/>
          </a:bodyPr>
          <a:lstStyle>
            <a:lvl1pPr algn="ctr" defTabSz="121908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Comparison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3326F8-C923-4EFD-95F2-DD68B0711567}"/>
              </a:ext>
            </a:extLst>
          </p:cNvPr>
          <p:cNvSpPr/>
          <p:nvPr/>
        </p:nvSpPr>
        <p:spPr>
          <a:xfrm>
            <a:off x="581024" y="1051645"/>
            <a:ext cx="10544175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between the method of “Network” and “CFAR”</a:t>
            </a:r>
          </a:p>
          <a:p>
            <a:pPr marL="342900" indent="-342900">
              <a:buAutoNum type="arabicPeriod"/>
            </a:pPr>
            <a:endParaRPr lang="en-US" altLang="zh-TW" b="1" dirty="0">
              <a:solidFill>
                <a:srgbClr val="C0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084B08-2D45-799F-CBB8-3FBE18522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5" y="1603171"/>
            <a:ext cx="5183493" cy="445910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71F4859-52D1-09D4-9315-C2F125A57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245" y="1506116"/>
            <a:ext cx="4729667" cy="218518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D3368D2-CBB5-C4DE-B7EE-206B8D9A2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58415"/>
            <a:ext cx="4569353" cy="2345463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B28D96E-8057-2922-E603-751642A4FD25}"/>
              </a:ext>
            </a:extLst>
          </p:cNvPr>
          <p:cNvSpPr txBox="1"/>
          <p:nvPr/>
        </p:nvSpPr>
        <p:spPr>
          <a:xfrm>
            <a:off x="0" y="6331130"/>
            <a:ext cx="1219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Zhe Deng, Jing Lei* College of Electronic Science and Technology, National University of Defense Technology “Spectrogram-based Frequency Hopping Signal Detection in a Complex Electromagnetic Environment” from 2022 7th International Conference on Signal and Image 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0200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5315"/>
            <a:ext cx="10212279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343825"/>
            <a:ext cx="11123365" cy="4480032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Objective</a:t>
            </a:r>
          </a:p>
          <a:p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Frequency-Hopping in Fading Channel </a:t>
            </a:r>
          </a:p>
          <a:p>
            <a:pPr algn="l"/>
            <a:r>
              <a:rPr lang="en-US" altLang="zh-TW" sz="2400" b="1" u="none" strike="noStrike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Spectrogram-based FH detection scheme</a:t>
            </a:r>
          </a:p>
          <a:p>
            <a:pPr algn="l"/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and Discussion</a:t>
            </a:r>
          </a:p>
          <a:p>
            <a:pPr algn="l"/>
            <a:r>
              <a:rPr lang="en-US" altLang="zh-TW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6DC699-C03B-4279-A5DA-0594589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80"/>
            <a:fld id="{E96F8F96-10EB-4383-B2E3-73E64F42104B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 defTabSz="1219080"/>
              <a:t>15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1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8D3317-41F2-4F74-81A0-03A2D86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977C8B-4307-4298-B6FF-CD2A1E969D1D}"/>
              </a:ext>
            </a:extLst>
          </p:cNvPr>
          <p:cNvSpPr txBox="1">
            <a:spLocks/>
          </p:cNvSpPr>
          <p:nvPr/>
        </p:nvSpPr>
        <p:spPr>
          <a:xfrm>
            <a:off x="609600" y="165315"/>
            <a:ext cx="10212279" cy="1143000"/>
          </a:xfrm>
          <a:prstGeom prst="rect">
            <a:avLst/>
          </a:prstGeom>
          <a:noFill/>
        </p:spPr>
        <p:txBody>
          <a:bodyPr vert="horz" lIns="91434" tIns="45717" rIns="91434" bIns="45717" rtlCol="0" anchor="ctr">
            <a:noAutofit/>
          </a:bodyPr>
          <a:lstStyle>
            <a:lvl1pPr algn="ctr" defTabSz="121908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3326F8-C923-4EFD-95F2-DD68B0711567}"/>
              </a:ext>
            </a:extLst>
          </p:cNvPr>
          <p:cNvSpPr/>
          <p:nvPr/>
        </p:nvSpPr>
        <p:spPr>
          <a:xfrm>
            <a:off x="581024" y="1051645"/>
            <a:ext cx="10544175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detect the FH signal under complex electromagnetic environment </a:t>
            </a:r>
          </a:p>
          <a:p>
            <a:pPr marL="342900" indent="-342900">
              <a:buAutoNum type="arabicPeriod"/>
            </a:pPr>
            <a:endParaRPr lang="en-US" altLang="zh-TW" b="1" dirty="0">
              <a:solidFill>
                <a:srgbClr val="C0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7BC1EEA-5B10-9B4C-B1AD-7739CB14E573}"/>
              </a:ext>
            </a:extLst>
          </p:cNvPr>
          <p:cNvSpPr/>
          <p:nvPr/>
        </p:nvSpPr>
        <p:spPr>
          <a:xfrm>
            <a:off x="609600" y="1777837"/>
            <a:ext cx="10700825" cy="201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spectrogram-based algorithm was proposed to detect the FH signal.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DeepLabv3+ platform can perform well under stronger signal and noise interference.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Net-based detection method is much better than the CFAR-based one.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SNR and SIR are lower, Net-based performance will be lower than CFAR-based.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B2CCD25-2B6D-97B1-6A48-D094C4A03238}"/>
              </a:ext>
            </a:extLst>
          </p:cNvPr>
          <p:cNvSpPr txBox="1"/>
          <p:nvPr/>
        </p:nvSpPr>
        <p:spPr>
          <a:xfrm>
            <a:off x="0" y="6331130"/>
            <a:ext cx="1219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Zhe Deng, Jing Lei* College of Electronic Science and Technology, National University of Defense Technology “Spectrogram-based Frequency Hopping Signal Detection in a Complex Electromagnetic Environment” from 2022 7th International Conference on Signal and Image 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7176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EF0EF280-0AC1-4F7B-9856-DC96C221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2691266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9F5F56-9A1C-46A2-B882-0DD882DC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9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5315"/>
            <a:ext cx="10212279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343825"/>
            <a:ext cx="11123365" cy="4480032"/>
          </a:xfrm>
        </p:spPr>
        <p:txBody>
          <a:bodyPr>
            <a:normAutofit/>
          </a:bodyPr>
          <a:lstStyle/>
          <a:p>
            <a:r>
              <a:rPr lang="en-US" altLang="zh-TW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Objective</a:t>
            </a:r>
          </a:p>
          <a:p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Frequency-Hopping in Fading Channel </a:t>
            </a:r>
          </a:p>
          <a:p>
            <a:pPr algn="l"/>
            <a:r>
              <a:rPr lang="en-US" altLang="zh-TW" sz="2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Spectrogram-based FH detection scheme</a:t>
            </a:r>
          </a:p>
          <a:p>
            <a:pPr algn="l"/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and Discussion</a:t>
            </a:r>
          </a:p>
          <a:p>
            <a:pPr algn="l"/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6DC699-C03B-4279-A5DA-0594589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80"/>
            <a:fld id="{E96F8F96-10EB-4383-B2E3-73E64F42104B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 defTabSz="1219080"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2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5315"/>
            <a:ext cx="10212279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&amp; Objective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6DC699-C03B-4279-A5DA-0594589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80"/>
            <a:fld id="{E96F8F96-10EB-4383-B2E3-73E64F42104B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 defTabSz="1219080"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1026" name="Picture 2" descr="Spectrogram in MATLAB - GeeksforGeeks">
            <a:extLst>
              <a:ext uri="{FF2B5EF4-FFF2-40B4-BE49-F238E27FC236}">
                <a16:creationId xmlns:a16="http://schemas.microsoft.com/office/drawing/2014/main" id="{FCA10A53-3D4D-4FB3-8BB5-C5D02BC1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933866"/>
            <a:ext cx="2809875" cy="2098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finition and Effect of Reflection, Diffraction, Scattering and Multipath  Propagation in wireless communication | TELETOPIX.ORG">
            <a:extLst>
              <a:ext uri="{FF2B5EF4-FFF2-40B4-BE49-F238E27FC236}">
                <a16:creationId xmlns:a16="http://schemas.microsoft.com/office/drawing/2014/main" id="{247FBC86-77DD-4013-BDD8-3C5856DF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768586"/>
            <a:ext cx="4048125" cy="2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B4E3418-1816-496F-87DF-1B19A9598D2C}"/>
              </a:ext>
            </a:extLst>
          </p:cNvPr>
          <p:cNvSpPr/>
          <p:nvPr/>
        </p:nvSpPr>
        <p:spPr>
          <a:xfrm>
            <a:off x="609600" y="1584078"/>
            <a:ext cx="5619750" cy="201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 is a non-stationary signal.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 the signal and Noise.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traditional CFAR Method.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DeepLabv3 Net to do the segmentation</a:t>
            </a:r>
          </a:p>
          <a:p>
            <a:pPr marL="342900" indent="-342900">
              <a:buAutoNum type="arabicPeriod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2CFB3CB-06FF-4875-8160-302957C48C56}"/>
              </a:ext>
            </a:extLst>
          </p:cNvPr>
          <p:cNvSpPr/>
          <p:nvPr/>
        </p:nvSpPr>
        <p:spPr>
          <a:xfrm>
            <a:off x="5848350" y="5920542"/>
            <a:ext cx="5514975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Fading Effect in the Communication World</a:t>
            </a:r>
          </a:p>
          <a:p>
            <a:pPr marL="342900" indent="-342900">
              <a:buAutoNum type="arabicPeriod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B230D0-FAEF-4A9C-B8C2-915D5371AF14}"/>
              </a:ext>
            </a:extLst>
          </p:cNvPr>
          <p:cNvSpPr/>
          <p:nvPr/>
        </p:nvSpPr>
        <p:spPr>
          <a:xfrm>
            <a:off x="5848350" y="3327614"/>
            <a:ext cx="5514975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Figure of Time-Frequency Spectrogram </a:t>
            </a:r>
          </a:p>
          <a:p>
            <a:pPr marL="342900" indent="-342900">
              <a:buAutoNum type="arabicPeriod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7A23790-C1A3-4BC3-A9CE-8E4CA3F6CCB2}"/>
              </a:ext>
            </a:extLst>
          </p:cNvPr>
          <p:cNvSpPr/>
          <p:nvPr/>
        </p:nvSpPr>
        <p:spPr>
          <a:xfrm>
            <a:off x="581025" y="1051645"/>
            <a:ext cx="5514975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objective of this topic</a:t>
            </a:r>
          </a:p>
          <a:p>
            <a:pPr marL="342900" indent="-342900">
              <a:buAutoNum type="arabicPeriod"/>
            </a:pPr>
            <a:endParaRPr lang="en-US" altLang="zh-TW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285846-E4F4-484B-8F6F-1DAAF83CB93E}"/>
              </a:ext>
            </a:extLst>
          </p:cNvPr>
          <p:cNvSpPr/>
          <p:nvPr/>
        </p:nvSpPr>
        <p:spPr>
          <a:xfrm>
            <a:off x="609600" y="3602236"/>
            <a:ext cx="5867400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traditional method of FH Signal detection</a:t>
            </a:r>
          </a:p>
          <a:p>
            <a:pPr marL="342900" indent="-342900">
              <a:buAutoNum type="arabicPeriod"/>
            </a:pPr>
            <a:endParaRPr lang="en-US" altLang="zh-TW" b="1" dirty="0">
              <a:solidFill>
                <a:srgbClr val="C0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F1A5E62-61F3-4C98-8BE0-50CC2E60582A}"/>
              </a:ext>
            </a:extLst>
          </p:cNvPr>
          <p:cNvSpPr/>
          <p:nvPr/>
        </p:nvSpPr>
        <p:spPr>
          <a:xfrm>
            <a:off x="581025" y="3923793"/>
            <a:ext cx="5619750" cy="201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Detection 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CFAR Method for Radar 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Auto-Correlation method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Wavelet transform analysis</a:t>
            </a:r>
          </a:p>
          <a:p>
            <a:pPr marL="342900" indent="-342900">
              <a:buAutoNum type="arabicPeriod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4BC1EF0-2788-2B04-CDFD-FC8A3679EE77}"/>
              </a:ext>
            </a:extLst>
          </p:cNvPr>
          <p:cNvSpPr txBox="1"/>
          <p:nvPr/>
        </p:nvSpPr>
        <p:spPr>
          <a:xfrm>
            <a:off x="0" y="6331130"/>
            <a:ext cx="1219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Zhe Deng, Jing Lei* College of Electronic Science and Technology, National University of Defense Technology “Spectrogram-based Frequency Hopping Signal Detection in a Complex Electromagnetic Environment” from 2022 7th International Conference on Signal and Image 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95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8D3317-41F2-4F74-81A0-03A2D86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977C8B-4307-4298-B6FF-CD2A1E969D1D}"/>
              </a:ext>
            </a:extLst>
          </p:cNvPr>
          <p:cNvSpPr txBox="1">
            <a:spLocks/>
          </p:cNvSpPr>
          <p:nvPr/>
        </p:nvSpPr>
        <p:spPr>
          <a:xfrm>
            <a:off x="609600" y="165315"/>
            <a:ext cx="10212279" cy="1143000"/>
          </a:xfrm>
          <a:prstGeom prst="rect">
            <a:avLst/>
          </a:prstGeom>
          <a:noFill/>
        </p:spPr>
        <p:txBody>
          <a:bodyPr vert="horz" lIns="91434" tIns="45717" rIns="91434" bIns="45717" rtlCol="0" anchor="ctr">
            <a:noAutofit/>
          </a:bodyPr>
          <a:lstStyle>
            <a:lvl1pPr algn="ctr" defTabSz="121908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Novel Detection Method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E08ACFB-E344-4614-97FE-A58715D05722}"/>
              </a:ext>
            </a:extLst>
          </p:cNvPr>
          <p:cNvSpPr/>
          <p:nvPr/>
        </p:nvSpPr>
        <p:spPr>
          <a:xfrm>
            <a:off x="581025" y="1051645"/>
            <a:ext cx="9715500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DeepLabv3+ Net platform to detect the spectrogram image pixels  </a:t>
            </a:r>
          </a:p>
          <a:p>
            <a:pPr marL="342900" indent="-342900">
              <a:buAutoNum type="arabicPeriod"/>
            </a:pPr>
            <a:endParaRPr lang="en-US" altLang="zh-TW" b="1" dirty="0">
              <a:solidFill>
                <a:srgbClr val="C0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FCE4D7-0B1A-435E-A9A6-6F8366169A36}"/>
              </a:ext>
            </a:extLst>
          </p:cNvPr>
          <p:cNvSpPr/>
          <p:nvPr/>
        </p:nvSpPr>
        <p:spPr>
          <a:xfrm>
            <a:off x="609600" y="1308315"/>
            <a:ext cx="7458075" cy="201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the similarity of spectrogram and semantic segmentation.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pyramid pooling module. ( Full contextual information 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 and decoder structure. ( Sharp boundary condition 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pectrogram of an example audio file using librosa python library.  Time-frequency components of a signal using spectrogram">
            <a:extLst>
              <a:ext uri="{FF2B5EF4-FFF2-40B4-BE49-F238E27FC236}">
                <a16:creationId xmlns:a16="http://schemas.microsoft.com/office/drawing/2014/main" id="{A9B259CB-6FA9-46F9-BD57-B2A403EA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7911"/>
            <a:ext cx="3962400" cy="30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93C72CD-6129-40A1-BE8D-5645E8BC4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56" y="2883744"/>
            <a:ext cx="60721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9F7A6FD-77D4-1F0F-862F-62CE3D2CFC6F}"/>
              </a:ext>
            </a:extLst>
          </p:cNvPr>
          <p:cNvSpPr txBox="1"/>
          <p:nvPr/>
        </p:nvSpPr>
        <p:spPr>
          <a:xfrm>
            <a:off x="0" y="6331130"/>
            <a:ext cx="1219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Zhe Deng, Jing Lei* College of Electronic Science and Technology, National University of Defense Technology “Spectrogram-based Frequency Hopping Signal Detection in a Complex Electromagnetic Environment” from 2022 7th International Conference on Signal and Image 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5128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5315"/>
            <a:ext cx="10212279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343825"/>
            <a:ext cx="11123365" cy="4480032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Objective</a:t>
            </a:r>
          </a:p>
          <a:p>
            <a:r>
              <a:rPr lang="en-US" altLang="zh-TW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Frequency-Hopping in Fading Channel </a:t>
            </a:r>
          </a:p>
          <a:p>
            <a:pPr algn="l"/>
            <a:r>
              <a:rPr lang="en-US" altLang="zh-TW" sz="2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Spectrogram-based FH detection scheme</a:t>
            </a:r>
          </a:p>
          <a:p>
            <a:pPr algn="l"/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and Discussion</a:t>
            </a:r>
          </a:p>
          <a:p>
            <a:pPr algn="l"/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6DC699-C03B-4279-A5DA-0594589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80"/>
            <a:fld id="{E96F8F96-10EB-4383-B2E3-73E64F42104B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 defTabSz="1219080"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06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8D3317-41F2-4F74-81A0-03A2D86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977C8B-4307-4298-B6FF-CD2A1E969D1D}"/>
              </a:ext>
            </a:extLst>
          </p:cNvPr>
          <p:cNvSpPr txBox="1">
            <a:spLocks/>
          </p:cNvSpPr>
          <p:nvPr/>
        </p:nvSpPr>
        <p:spPr>
          <a:xfrm>
            <a:off x="609600" y="165315"/>
            <a:ext cx="10212279" cy="1143000"/>
          </a:xfrm>
          <a:prstGeom prst="rect">
            <a:avLst/>
          </a:prstGeom>
          <a:noFill/>
        </p:spPr>
        <p:txBody>
          <a:bodyPr vert="horz" lIns="91434" tIns="45717" rIns="91434" bIns="45717" rtlCol="0" anchor="ctr">
            <a:noAutofit/>
          </a:bodyPr>
          <a:lstStyle>
            <a:lvl1pPr algn="ctr" defTabSz="121908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Math Modeling of Fading Channel Effect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FCE4D7-0B1A-435E-A9A6-6F8366169A36}"/>
              </a:ext>
            </a:extLst>
          </p:cNvPr>
          <p:cNvSpPr/>
          <p:nvPr/>
        </p:nvSpPr>
        <p:spPr>
          <a:xfrm>
            <a:off x="609600" y="1502314"/>
            <a:ext cx="7458075" cy="201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Multipath Effect.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 Effect.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signal interference.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noise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3326F8-C923-4EFD-95F2-DD68B0711567}"/>
              </a:ext>
            </a:extLst>
          </p:cNvPr>
          <p:cNvSpPr/>
          <p:nvPr/>
        </p:nvSpPr>
        <p:spPr>
          <a:xfrm>
            <a:off x="581025" y="1051645"/>
            <a:ext cx="9715500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 main factors compose the math formula in advance</a:t>
            </a:r>
          </a:p>
          <a:p>
            <a:pPr marL="342900" indent="-342900">
              <a:buAutoNum type="arabicPeriod"/>
            </a:pPr>
            <a:endParaRPr lang="en-US" altLang="zh-TW" b="1" dirty="0">
              <a:solidFill>
                <a:srgbClr val="C0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CD34C12-731E-4141-8A4C-3F81E515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91" y="3665079"/>
            <a:ext cx="7511351" cy="8606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A960056-E38A-4E3B-8F89-F91542E74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989" y="4899798"/>
            <a:ext cx="4400331" cy="10636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CB9BBFC-510E-49BB-875F-5CBDDC1B8092}"/>
              </a:ext>
            </a:extLst>
          </p:cNvPr>
          <p:cNvSpPr/>
          <p:nvPr/>
        </p:nvSpPr>
        <p:spPr>
          <a:xfrm>
            <a:off x="3136216" y="3888470"/>
            <a:ext cx="990600" cy="56802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DFFF67-AD86-4A04-A0AE-CE3E17FEC9AC}"/>
              </a:ext>
            </a:extLst>
          </p:cNvPr>
          <p:cNvSpPr/>
          <p:nvPr/>
        </p:nvSpPr>
        <p:spPr>
          <a:xfrm>
            <a:off x="4830818" y="5008076"/>
            <a:ext cx="2572598" cy="759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95DB965-B138-42A4-8312-8944A4AD6D29}"/>
              </a:ext>
            </a:extLst>
          </p:cNvPr>
          <p:cNvSpPr/>
          <p:nvPr/>
        </p:nvSpPr>
        <p:spPr>
          <a:xfrm>
            <a:off x="3931553" y="2756286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Time Varying Impulse Response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AA6F3FC-31AA-4613-AE92-14EEC8BFB6DC}"/>
              </a:ext>
            </a:extLst>
          </p:cNvPr>
          <p:cNvSpPr/>
          <p:nvPr/>
        </p:nvSpPr>
        <p:spPr>
          <a:xfrm rot="19538456">
            <a:off x="3908371" y="3314719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E7D87ED-4E58-40F2-8611-74AE37CD6809}"/>
              </a:ext>
            </a:extLst>
          </p:cNvPr>
          <p:cNvSpPr/>
          <p:nvPr/>
        </p:nvSpPr>
        <p:spPr>
          <a:xfrm>
            <a:off x="8092655" y="4930572"/>
            <a:ext cx="24980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Multipath of Fading the </a:t>
            </a:r>
            <a:r>
              <a:rPr lang="en-US" altLang="zh-TW" dirty="0" err="1">
                <a:solidFill>
                  <a:srgbClr val="7030A0"/>
                </a:solidFill>
              </a:rPr>
              <a:t>i-th</a:t>
            </a:r>
            <a:r>
              <a:rPr lang="en-US" altLang="zh-TW" dirty="0">
                <a:solidFill>
                  <a:srgbClr val="7030A0"/>
                </a:solidFill>
              </a:rPr>
              <a:t> Channel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421BE839-17EC-4BD0-9933-5571C5D0B3A5}"/>
              </a:ext>
            </a:extLst>
          </p:cNvPr>
          <p:cNvSpPr/>
          <p:nvPr/>
        </p:nvSpPr>
        <p:spPr>
          <a:xfrm>
            <a:off x="7502734" y="5156244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C56A8328-E025-4278-A11A-9F455584A6C7}"/>
              </a:ext>
            </a:extLst>
          </p:cNvPr>
          <p:cNvSpPr/>
          <p:nvPr/>
        </p:nvSpPr>
        <p:spPr>
          <a:xfrm>
            <a:off x="9088368" y="3969252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DF58A3CC-7EFA-46B3-9EA7-5F3F3E788EB8}"/>
              </a:ext>
            </a:extLst>
          </p:cNvPr>
          <p:cNvSpPr/>
          <p:nvPr/>
        </p:nvSpPr>
        <p:spPr>
          <a:xfrm rot="18417191">
            <a:off x="7614731" y="3497640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435769F-796D-48C9-8D8E-6B0C6DF502ED}"/>
              </a:ext>
            </a:extLst>
          </p:cNvPr>
          <p:cNvSpPr/>
          <p:nvPr/>
        </p:nvSpPr>
        <p:spPr>
          <a:xfrm>
            <a:off x="7194322" y="2593070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White Noise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72B0C54-4919-48EC-853D-3CC6FB9F4CD3}"/>
              </a:ext>
            </a:extLst>
          </p:cNvPr>
          <p:cNvSpPr/>
          <p:nvPr/>
        </p:nvSpPr>
        <p:spPr>
          <a:xfrm>
            <a:off x="9188870" y="3710236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Interference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B99ED1E-6877-1918-785A-D92F01757CEB}"/>
              </a:ext>
            </a:extLst>
          </p:cNvPr>
          <p:cNvSpPr txBox="1"/>
          <p:nvPr/>
        </p:nvSpPr>
        <p:spPr>
          <a:xfrm>
            <a:off x="0" y="6331130"/>
            <a:ext cx="1219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Zhe Deng, Jing Lei* College of Electronic Science and Technology, National University of Defense Technology “Spectrogram-based Frequency Hopping Signal Detection in a Complex Electromagnetic Environment” from 2022 7th International Conference on Signal and Image 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3010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9B2043A-2C85-4E9E-A237-7975CFADC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37921"/>
            <a:ext cx="8815741" cy="219946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8D3317-41F2-4F74-81A0-03A2D86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977C8B-4307-4298-B6FF-CD2A1E969D1D}"/>
              </a:ext>
            </a:extLst>
          </p:cNvPr>
          <p:cNvSpPr txBox="1">
            <a:spLocks/>
          </p:cNvSpPr>
          <p:nvPr/>
        </p:nvSpPr>
        <p:spPr>
          <a:xfrm>
            <a:off x="609600" y="165315"/>
            <a:ext cx="10212279" cy="1143000"/>
          </a:xfrm>
          <a:prstGeom prst="rect">
            <a:avLst/>
          </a:prstGeom>
          <a:noFill/>
        </p:spPr>
        <p:txBody>
          <a:bodyPr vert="horz" lIns="91434" tIns="45717" rIns="91434" bIns="45717" rtlCol="0" anchor="ctr">
            <a:noAutofit/>
          </a:bodyPr>
          <a:lstStyle>
            <a:lvl1pPr algn="ctr" defTabSz="121908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Math Representation of Signal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3326F8-C923-4EFD-95F2-DD68B0711567}"/>
              </a:ext>
            </a:extLst>
          </p:cNvPr>
          <p:cNvSpPr/>
          <p:nvPr/>
        </p:nvSpPr>
        <p:spPr>
          <a:xfrm>
            <a:off x="581025" y="1051645"/>
            <a:ext cx="9715500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MSK Modulation is usually used for FH signal </a:t>
            </a:r>
          </a:p>
          <a:p>
            <a:pPr marL="342900" indent="-342900">
              <a:buAutoNum type="arabicPeriod"/>
            </a:pPr>
            <a:endParaRPr lang="en-US" altLang="zh-TW" b="1" dirty="0">
              <a:solidFill>
                <a:srgbClr val="C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CB9BBFC-510E-49BB-875F-5CBDDC1B8092}"/>
              </a:ext>
            </a:extLst>
          </p:cNvPr>
          <p:cNvSpPr/>
          <p:nvPr/>
        </p:nvSpPr>
        <p:spPr>
          <a:xfrm>
            <a:off x="4448094" y="2742329"/>
            <a:ext cx="710225" cy="3955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DFFF67-AD86-4A04-A0AE-CE3E17FEC9AC}"/>
              </a:ext>
            </a:extLst>
          </p:cNvPr>
          <p:cNvSpPr/>
          <p:nvPr/>
        </p:nvSpPr>
        <p:spPr>
          <a:xfrm>
            <a:off x="504185" y="3720168"/>
            <a:ext cx="990600" cy="7092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95DB965-B138-42A4-8312-8944A4AD6D29}"/>
              </a:ext>
            </a:extLst>
          </p:cNvPr>
          <p:cNvSpPr/>
          <p:nvPr/>
        </p:nvSpPr>
        <p:spPr>
          <a:xfrm>
            <a:off x="5007679" y="1614278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The k-</a:t>
            </a:r>
            <a:r>
              <a:rPr lang="en-US" altLang="zh-TW" dirty="0" err="1">
                <a:solidFill>
                  <a:srgbClr val="7030A0"/>
                </a:solidFill>
              </a:rPr>
              <a:t>th</a:t>
            </a:r>
            <a:r>
              <a:rPr lang="en-US" altLang="zh-TW" dirty="0">
                <a:solidFill>
                  <a:srgbClr val="7030A0"/>
                </a:solidFill>
              </a:rPr>
              <a:t> hopping duration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AA6F3FC-31AA-4613-AE92-14EEC8BFB6DC}"/>
              </a:ext>
            </a:extLst>
          </p:cNvPr>
          <p:cNvSpPr/>
          <p:nvPr/>
        </p:nvSpPr>
        <p:spPr>
          <a:xfrm rot="19528110">
            <a:off x="4894493" y="2189653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E7D87ED-4E58-40F2-8611-74AE37CD6809}"/>
              </a:ext>
            </a:extLst>
          </p:cNvPr>
          <p:cNvSpPr/>
          <p:nvPr/>
        </p:nvSpPr>
        <p:spPr>
          <a:xfrm>
            <a:off x="3869629" y="4785659"/>
            <a:ext cx="24980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Initial time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421BE839-17EC-4BD0-9933-5571C5D0B3A5}"/>
              </a:ext>
            </a:extLst>
          </p:cNvPr>
          <p:cNvSpPr/>
          <p:nvPr/>
        </p:nvSpPr>
        <p:spPr>
          <a:xfrm rot="3017195">
            <a:off x="4372120" y="4504312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C56A8328-E025-4278-A11A-9F455584A6C7}"/>
              </a:ext>
            </a:extLst>
          </p:cNvPr>
          <p:cNvSpPr/>
          <p:nvPr/>
        </p:nvSpPr>
        <p:spPr>
          <a:xfrm rot="19763894">
            <a:off x="9484940" y="3574807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DF58A3CC-7EFA-46B3-9EA7-5F3F3E788EB8}"/>
              </a:ext>
            </a:extLst>
          </p:cNvPr>
          <p:cNvSpPr/>
          <p:nvPr/>
        </p:nvSpPr>
        <p:spPr>
          <a:xfrm rot="2579910">
            <a:off x="1199825" y="4616236"/>
            <a:ext cx="589921" cy="39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435769F-796D-48C9-8D8E-6B0C6DF502ED}"/>
              </a:ext>
            </a:extLst>
          </p:cNvPr>
          <p:cNvSpPr/>
          <p:nvPr/>
        </p:nvSpPr>
        <p:spPr>
          <a:xfrm>
            <a:off x="1258314" y="4741438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Hopping Phase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72B0C54-4919-48EC-853D-3CC6FB9F4CD3}"/>
              </a:ext>
            </a:extLst>
          </p:cNvPr>
          <p:cNvSpPr/>
          <p:nvPr/>
        </p:nvSpPr>
        <p:spPr>
          <a:xfrm>
            <a:off x="9530756" y="3080453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Initial Phase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D81A55E-C638-4178-AFCC-BBD80E3FDE48}"/>
              </a:ext>
            </a:extLst>
          </p:cNvPr>
          <p:cNvSpPr/>
          <p:nvPr/>
        </p:nvSpPr>
        <p:spPr>
          <a:xfrm>
            <a:off x="7157554" y="4852591"/>
            <a:ext cx="23732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Non-Return to Zero Rectangular Pulse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390A6BD4-637C-4C30-836F-D833F80CA1B2}"/>
              </a:ext>
            </a:extLst>
          </p:cNvPr>
          <p:cNvSpPr/>
          <p:nvPr/>
        </p:nvSpPr>
        <p:spPr>
          <a:xfrm rot="4242194">
            <a:off x="7193813" y="4454794"/>
            <a:ext cx="589921" cy="395541"/>
          </a:xfrm>
          <a:prstGeom prst="rightArrow">
            <a:avLst>
              <a:gd name="adj1" fmla="val 50000"/>
              <a:gd name="adj2" fmla="val 47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6079500-F951-1FE9-BF0B-0C879E17F6A2}"/>
              </a:ext>
            </a:extLst>
          </p:cNvPr>
          <p:cNvSpPr txBox="1"/>
          <p:nvPr/>
        </p:nvSpPr>
        <p:spPr>
          <a:xfrm>
            <a:off x="0" y="6331130"/>
            <a:ext cx="1219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Zhe Deng, Jing Lei* College of Electronic Science and Technology, National University of Defense Technology “Spectrogram-based Frequency Hopping Signal Detection in a Complex Electromagnetic Environment” from 2022 7th International Conference on Signal and Image 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420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8D3317-41F2-4F74-81A0-03A2D86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8F96-10EB-4383-B2E3-73E64F42104B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977C8B-4307-4298-B6FF-CD2A1E969D1D}"/>
              </a:ext>
            </a:extLst>
          </p:cNvPr>
          <p:cNvSpPr txBox="1">
            <a:spLocks/>
          </p:cNvSpPr>
          <p:nvPr/>
        </p:nvSpPr>
        <p:spPr>
          <a:xfrm>
            <a:off x="609600" y="165315"/>
            <a:ext cx="10212279" cy="1143000"/>
          </a:xfrm>
          <a:prstGeom prst="rect">
            <a:avLst/>
          </a:prstGeom>
          <a:noFill/>
        </p:spPr>
        <p:txBody>
          <a:bodyPr vert="horz" lIns="91434" tIns="45717" rIns="91434" bIns="45717" rtlCol="0" anchor="ctr">
            <a:noAutofit/>
          </a:bodyPr>
          <a:lstStyle>
            <a:lvl1pPr algn="ctr" defTabSz="121908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Observed Parameters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3326F8-C923-4EFD-95F2-DD68B0711567}"/>
              </a:ext>
            </a:extLst>
          </p:cNvPr>
          <p:cNvSpPr/>
          <p:nvPr/>
        </p:nvSpPr>
        <p:spPr>
          <a:xfrm>
            <a:off x="581024" y="1051645"/>
            <a:ext cx="10544175" cy="55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reference ratio represent the physical meaning within this architecture</a:t>
            </a:r>
          </a:p>
          <a:p>
            <a:pPr marL="342900" indent="-342900">
              <a:buAutoNum type="arabicPeriod"/>
            </a:pPr>
            <a:endParaRPr lang="en-US" altLang="zh-TW" b="1" dirty="0">
              <a:solidFill>
                <a:srgbClr val="C0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2B6327B-5959-435D-8FB5-3B2438F5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062" y="2489501"/>
            <a:ext cx="7816497" cy="19357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676C780-3F3A-AC46-2643-CAE8A204DA2B}"/>
              </a:ext>
            </a:extLst>
          </p:cNvPr>
          <p:cNvSpPr txBox="1"/>
          <p:nvPr/>
        </p:nvSpPr>
        <p:spPr>
          <a:xfrm>
            <a:off x="0" y="6331130"/>
            <a:ext cx="1219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Zhe Deng, Jing Lei* College of Electronic Science and Technology, National University of Defense Technology “Spectrogram-based Frequency Hopping Signal Detection in a Complex Electromagnetic Environment” from 2022 7th International Conference on Signal and Image 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734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5315"/>
            <a:ext cx="10212279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zh-TW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343825"/>
            <a:ext cx="11123365" cy="4480032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Objective</a:t>
            </a:r>
          </a:p>
          <a:p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Frequency-Hopping in Fading Channel </a:t>
            </a:r>
          </a:p>
          <a:p>
            <a:pPr algn="l"/>
            <a:r>
              <a:rPr lang="en-US" altLang="zh-TW" sz="24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Spectrogram-based FH detection scheme</a:t>
            </a:r>
          </a:p>
          <a:p>
            <a:pPr algn="l"/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and Discussion</a:t>
            </a:r>
          </a:p>
          <a:p>
            <a:pPr algn="l"/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6DC699-C03B-4279-A5DA-0594589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80"/>
            <a:fld id="{E96F8F96-10EB-4383-B2E3-73E64F42104B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 defTabSz="1219080"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27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34619</TotalTime>
  <Words>893</Words>
  <Application>Microsoft Office PowerPoint</Application>
  <PresentationFormat>寬螢幕</PresentationFormat>
  <Paragraphs>140</Paragraphs>
  <Slides>17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0" baseType="lpstr">
      <vt:lpstr>Arial</vt:lpstr>
      <vt:lpstr>Calibri</vt:lpstr>
      <vt:lpstr>1_Office 佈景主題</vt:lpstr>
      <vt:lpstr>Spectrogram-Based Frequency Hopping Signal Detection in a Complex Electromagnetic Environment </vt:lpstr>
      <vt:lpstr>Outline</vt:lpstr>
      <vt:lpstr>Background &amp; Objective</vt:lpstr>
      <vt:lpstr>PowerPoint 簡報</vt:lpstr>
      <vt:lpstr>Outline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Outline</vt:lpstr>
      <vt:lpstr>PowerPoint 簡報</vt:lpstr>
      <vt:lpstr>PowerPoint 簡報</vt:lpstr>
      <vt:lpstr>Outline</vt:lpstr>
      <vt:lpstr>PowerPoint 簡報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光平 潘</cp:lastModifiedBy>
  <cp:revision>294</cp:revision>
  <dcterms:created xsi:type="dcterms:W3CDTF">2022-02-05T09:10:54Z</dcterms:created>
  <dcterms:modified xsi:type="dcterms:W3CDTF">2023-12-18T11:43:32Z</dcterms:modified>
</cp:coreProperties>
</file>