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84" r:id="rId4"/>
    <p:sldMasterId id="2147483696" r:id="rId5"/>
    <p:sldMasterId id="2147483701" r:id="rId6"/>
    <p:sldMasterId id="2147483718" r:id="rId7"/>
  </p:sldMasterIdLst>
  <p:notesMasterIdLst>
    <p:notesMasterId r:id="rId38"/>
  </p:notesMasterIdLst>
  <p:handoutMasterIdLst>
    <p:handoutMasterId r:id="rId39"/>
  </p:handoutMasterIdLst>
  <p:sldIdLst>
    <p:sldId id="1144" r:id="rId8"/>
    <p:sldId id="1460" r:id="rId9"/>
    <p:sldId id="1461" r:id="rId10"/>
    <p:sldId id="1470" r:id="rId11"/>
    <p:sldId id="1466" r:id="rId12"/>
    <p:sldId id="1131" r:id="rId13"/>
    <p:sldId id="1472" r:id="rId14"/>
    <p:sldId id="1474" r:id="rId15"/>
    <p:sldId id="1132" r:id="rId16"/>
    <p:sldId id="1475" r:id="rId17"/>
    <p:sldId id="1133" r:id="rId18"/>
    <p:sldId id="1134" r:id="rId19"/>
    <p:sldId id="1477" r:id="rId20"/>
    <p:sldId id="1481" r:id="rId21"/>
    <p:sldId id="1480" r:id="rId22"/>
    <p:sldId id="259" r:id="rId23"/>
    <p:sldId id="260" r:id="rId24"/>
    <p:sldId id="1459" r:id="rId25"/>
    <p:sldId id="262" r:id="rId26"/>
    <p:sldId id="263" r:id="rId27"/>
    <p:sldId id="264" r:id="rId28"/>
    <p:sldId id="265" r:id="rId29"/>
    <p:sldId id="266" r:id="rId30"/>
    <p:sldId id="268" r:id="rId31"/>
    <p:sldId id="269" r:id="rId32"/>
    <p:sldId id="270" r:id="rId33"/>
    <p:sldId id="271" r:id="rId34"/>
    <p:sldId id="272" r:id="rId35"/>
    <p:sldId id="273" r:id="rId36"/>
    <p:sldId id="1145" r:id="rId37"/>
  </p:sldIdLst>
  <p:sldSz cx="9144000" cy="6858000" type="screen4x3"/>
  <p:notesSz cx="9874250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元鈞" initials="元鈞" lastIdx="1" clrIdx="1">
    <p:extLst>
      <p:ext uri="{19B8F6BF-5375-455C-9EA6-DF929625EA0E}">
        <p15:presenceInfo xmlns:p15="http://schemas.microsoft.com/office/powerpoint/2012/main" userId="51120a0822b1c0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19901"/>
    <a:srgbClr val="0082FF"/>
    <a:srgbClr val="FFFF99"/>
    <a:srgbClr val="FFF2CC"/>
    <a:srgbClr val="D5E8D4"/>
    <a:srgbClr val="B1DDF0"/>
    <a:srgbClr val="FFAAA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88298" autoAdjust="0"/>
  </p:normalViewPr>
  <p:slideViewPr>
    <p:cSldViewPr>
      <p:cViewPr varScale="1">
        <p:scale>
          <a:sx n="69" d="100"/>
          <a:sy n="69" d="100"/>
        </p:scale>
        <p:origin x="1689" y="51"/>
      </p:cViewPr>
      <p:guideLst>
        <p:guide pos="288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F37E1-976C-4D68-AAA1-E18BCAC423B3}" type="datetimeFigureOut">
              <a:rPr lang="zh-TW" altLang="en-US" smtClean="0"/>
              <a:t>2023/12/19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BF533-2A2D-4D77-8B65-2DF21E0EF6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88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65A04-DEC0-490E-BE54-AD23B90E8F9F}" type="datetimeFigureOut">
              <a:rPr lang="zh-TW" altLang="en-US" smtClean="0"/>
              <a:t>2023/12/19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0520D-9A8A-4E05-BB16-8C1AC1960E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56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4349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768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a597c4e3c3_6_55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a597c4e3c3_6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a597c4e3c3_6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2a597c4e3c3_6_60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a597c4e3c3_6_60:notes"/>
          <p:cNvSpPr txBox="1">
            <a:spLocks noGrp="1"/>
          </p:cNvSpPr>
          <p:nvPr>
            <p:ph type="sldNum" idx="12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181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a597c4e3c3_6_111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a597c4e3c3_6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a597c4e3c3_6_117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2a597c4e3c3_6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a597c4e3c3_6_123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2a597c4e3c3_6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a597c4e3c3_6_129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2a597c4e3c3_6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a597c4e3c3_6_135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2a597c4e3c3_6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597c4e3c3_6_147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a597c4e3c3_6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b="0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64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a597c4e3c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a597c4e3c3_1_7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300" cy="30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2a597c4e3c3_1_7:notes"/>
          <p:cNvSpPr txBox="1">
            <a:spLocks noGrp="1"/>
          </p:cNvSpPr>
          <p:nvPr>
            <p:ph type="sldNum" idx="12"/>
          </p:nvPr>
        </p:nvSpPr>
        <p:spPr>
          <a:xfrm>
            <a:off x="5593123" y="6456612"/>
            <a:ext cx="4278900" cy="3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a597c4e3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a597c4e3c3_1_0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300" cy="30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a597c4e3c3_1_0:notes"/>
          <p:cNvSpPr txBox="1">
            <a:spLocks noGrp="1"/>
          </p:cNvSpPr>
          <p:nvPr>
            <p:ph type="sldNum" idx="12"/>
          </p:nvPr>
        </p:nvSpPr>
        <p:spPr>
          <a:xfrm>
            <a:off x="5593123" y="6456612"/>
            <a:ext cx="4278900" cy="3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5c669312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a5c6693126_0_13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300" cy="30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a5c6693126_0_13:notes"/>
          <p:cNvSpPr txBox="1">
            <a:spLocks noGrp="1"/>
          </p:cNvSpPr>
          <p:nvPr>
            <p:ph type="sldNum" idx="12"/>
          </p:nvPr>
        </p:nvSpPr>
        <p:spPr>
          <a:xfrm>
            <a:off x="5593123" y="6456612"/>
            <a:ext cx="4278900" cy="3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a5c669312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a5c6693126_0_21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300" cy="30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a5c6693126_0_21:notes"/>
          <p:cNvSpPr txBox="1">
            <a:spLocks noGrp="1"/>
          </p:cNvSpPr>
          <p:nvPr>
            <p:ph type="sldNum" idx="12"/>
          </p:nvPr>
        </p:nvSpPr>
        <p:spPr>
          <a:xfrm>
            <a:off x="5593123" y="6456612"/>
            <a:ext cx="4278900" cy="3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a5c669312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a5c6693126_0_1:notes"/>
          <p:cNvSpPr txBox="1">
            <a:spLocks noGrp="1"/>
          </p:cNvSpPr>
          <p:nvPr>
            <p:ph type="body" idx="1"/>
          </p:nvPr>
        </p:nvSpPr>
        <p:spPr>
          <a:xfrm>
            <a:off x="987425" y="3228896"/>
            <a:ext cx="7899300" cy="305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2a5c6693126_0_1:notes"/>
          <p:cNvSpPr txBox="1">
            <a:spLocks noGrp="1"/>
          </p:cNvSpPr>
          <p:nvPr>
            <p:ph type="sldNum" idx="12"/>
          </p:nvPr>
        </p:nvSpPr>
        <p:spPr>
          <a:xfrm>
            <a:off x="5593123" y="6456612"/>
            <a:ext cx="4278900" cy="33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altLang="en-US" b="0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251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660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93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656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891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954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0520D-9A8A-4E05-BB16-8C1AC1960EE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59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14800" y="6324600"/>
            <a:ext cx="4495800" cy="15240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5" name="Picture 2" descr="Ntulog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2400"/>
            <a:ext cx="16002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562600" y="6172200"/>
            <a:ext cx="2860675" cy="46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/>
          <a:p>
            <a:pPr eaLnBrk="0" hangingPunct="0"/>
            <a:r>
              <a:rPr kumimoji="0" lang="en-US" altLang="zh-TW" sz="2400" i="1">
                <a:solidFill>
                  <a:srgbClr val="061244"/>
                </a:solidFill>
                <a:latin typeface="Arial Black" pitchFamily="34" charset="0"/>
              </a:rPr>
              <a:t>A</a:t>
            </a:r>
            <a:r>
              <a:rPr kumimoji="0" lang="en-US" altLang="zh-TW" sz="2400" i="1">
                <a:solidFill>
                  <a:srgbClr val="0A1D6E"/>
                </a:solidFill>
                <a:latin typeface="Arial Black" pitchFamily="34" charset="0"/>
              </a:rPr>
              <a:t>C</a:t>
            </a:r>
            <a:r>
              <a:rPr kumimoji="0" lang="en-US" altLang="zh-TW" sz="2400" i="1">
                <a:solidFill>
                  <a:srgbClr val="0E2898"/>
                </a:solidFill>
                <a:latin typeface="Arial Black" pitchFamily="34" charset="0"/>
              </a:rPr>
              <a:t>C</a:t>
            </a:r>
            <a:r>
              <a:rPr kumimoji="0" lang="en-US" altLang="zh-TW" sz="2400" i="1">
                <a:solidFill>
                  <a:srgbClr val="1234C2"/>
                </a:solidFill>
                <a:latin typeface="Arial Black" pitchFamily="34" charset="0"/>
              </a:rPr>
              <a:t>E</a:t>
            </a:r>
            <a:r>
              <a:rPr kumimoji="0" lang="en-US" altLang="zh-TW" sz="2400" i="1">
                <a:solidFill>
                  <a:srgbClr val="1840EA"/>
                </a:solidFill>
                <a:latin typeface="Arial Black" pitchFamily="34" charset="0"/>
              </a:rPr>
              <a:t>S</a:t>
            </a:r>
            <a:r>
              <a:rPr kumimoji="0" lang="en-US" altLang="zh-TW" sz="2400" i="1">
                <a:solidFill>
                  <a:srgbClr val="2349EB"/>
                </a:solidFill>
                <a:latin typeface="Arial Black" pitchFamily="34" charset="0"/>
              </a:rPr>
              <a:t>S </a:t>
            </a:r>
            <a:r>
              <a:rPr kumimoji="0" lang="en-US" altLang="zh-TW" sz="2400" i="1">
                <a:solidFill>
                  <a:srgbClr val="4767EF"/>
                </a:solidFill>
                <a:latin typeface="Arial Black" pitchFamily="34" charset="0"/>
              </a:rPr>
              <a:t>I</a:t>
            </a:r>
            <a:r>
              <a:rPr kumimoji="0" lang="en-US" altLang="zh-TW" sz="2400" i="1">
                <a:solidFill>
                  <a:srgbClr val="6781F1"/>
                </a:solidFill>
                <a:latin typeface="Arial Black" pitchFamily="34" charset="0"/>
              </a:rPr>
              <a:t>C</a:t>
            </a:r>
            <a:r>
              <a:rPr kumimoji="0" lang="en-US" altLang="zh-TW" sz="2400" i="1">
                <a:solidFill>
                  <a:srgbClr val="3558ED"/>
                </a:solidFill>
                <a:latin typeface="Arial Black" pitchFamily="34" charset="0"/>
              </a:rPr>
              <a:t> </a:t>
            </a:r>
            <a:r>
              <a:rPr kumimoji="0" lang="en-US" altLang="zh-TW" sz="2400" i="1">
                <a:solidFill>
                  <a:srgbClr val="869BF4"/>
                </a:solidFill>
                <a:latin typeface="Arial Black" pitchFamily="34" charset="0"/>
              </a:rPr>
              <a:t>L</a:t>
            </a:r>
            <a:r>
              <a:rPr kumimoji="0" lang="en-US" altLang="zh-TW" sz="2400" i="1">
                <a:solidFill>
                  <a:srgbClr val="A7B6F7"/>
                </a:solidFill>
                <a:latin typeface="Arial Black" pitchFamily="34" charset="0"/>
              </a:rPr>
              <a:t>A</a:t>
            </a:r>
            <a:r>
              <a:rPr kumimoji="0" lang="en-US" altLang="zh-TW" sz="2400" i="1">
                <a:solidFill>
                  <a:srgbClr val="CDD6FB"/>
                </a:solidFill>
                <a:latin typeface="Arial Black" pitchFamily="34" charset="0"/>
              </a:rPr>
              <a:t>B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" y="381000"/>
            <a:ext cx="708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kumimoji="0" lang="en-US" altLang="zh-TW" sz="1600" b="1" i="1" dirty="0">
                <a:solidFill>
                  <a:srgbClr val="303030"/>
                </a:solidFill>
                <a:cs typeface="Arial" pitchFamily="34" charset="0"/>
              </a:rPr>
              <a:t>Graduate Institute of Electronics Engineering, NTU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4600" y="762000"/>
            <a:ext cx="4953000" cy="115888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4213" y="3429000"/>
            <a:ext cx="7739062" cy="15240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6" y="2133600"/>
            <a:ext cx="7772400" cy="121443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68763"/>
            <a:ext cx="6400800" cy="141763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fld id="{879D0262-E162-403E-858F-A7EB6D269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60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46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322411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26213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20536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9243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6300" y="1676400"/>
            <a:ext cx="3925888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746149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73011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68411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46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79409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4793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3127822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43808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67500" y="762000"/>
            <a:ext cx="2095500" cy="5715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762000"/>
            <a:ext cx="6134100" cy="57150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3736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647302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51102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3855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9243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6300" y="1676400"/>
            <a:ext cx="3925888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80001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28430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08170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292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7322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676404"/>
            <a:ext cx="4152900" cy="4800600"/>
          </a:xfrm>
        </p:spPr>
        <p:txBody>
          <a:bodyPr/>
          <a:lstStyle>
            <a:lvl1pPr>
              <a:defRPr sz="2400"/>
            </a:lvl1pPr>
            <a:lvl2pPr marL="541338" indent="-284163">
              <a:defRPr sz="2000"/>
            </a:lvl2pPr>
            <a:lvl3pPr marL="717550" indent="-227013">
              <a:defRPr sz="1800"/>
            </a:lvl3pPr>
            <a:lvl4pPr marL="900113" indent="-227013"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  <p:sp>
        <p:nvSpPr>
          <p:cNvPr id="5" name="內容版面配置區 2"/>
          <p:cNvSpPr>
            <a:spLocks noGrp="1"/>
          </p:cNvSpPr>
          <p:nvPr>
            <p:ph sz="half" idx="10"/>
          </p:nvPr>
        </p:nvSpPr>
        <p:spPr>
          <a:xfrm>
            <a:off x="4610100" y="1676400"/>
            <a:ext cx="4152900" cy="4800600"/>
          </a:xfrm>
        </p:spPr>
        <p:txBody>
          <a:bodyPr/>
          <a:lstStyle>
            <a:lvl1pPr>
              <a:defRPr sz="2400"/>
            </a:lvl1pPr>
            <a:lvl2pPr marL="541338" indent="-284163">
              <a:defRPr sz="2000"/>
            </a:lvl2pPr>
            <a:lvl3pPr marL="717550" indent="-227013">
              <a:defRPr sz="1800"/>
            </a:lvl3pPr>
            <a:lvl4pPr marL="900113" indent="-227013"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781795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08533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53371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67500" y="762000"/>
            <a:ext cx="2095500" cy="5715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762000"/>
            <a:ext cx="6134100" cy="57150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88386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gray">
          <a:xfrm>
            <a:off x="457200" y="2362200"/>
            <a:ext cx="8226425" cy="285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C0C0C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TW" altLang="zh-TW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6400800" cy="1752600"/>
          </a:xfrm>
        </p:spPr>
        <p:txBody>
          <a:bodyPr/>
          <a:lstStyle>
            <a:lvl1pPr marL="0" indent="0" algn="ctr">
              <a:buFont typeface="標楷體" pitchFamily="65" charset="-120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新細明體" pitchFamily="18" charset="-120"/>
              </a:defRPr>
            </a:lvl1pPr>
          </a:lstStyle>
          <a:p>
            <a:pPr>
              <a:defRPr/>
            </a:pPr>
            <a:fld id="{B7B1E775-0B96-40A8-8227-29B88E58C56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8" y="6292850"/>
            <a:ext cx="2146300" cy="5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55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082090" y="6326372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B0E40-838E-44C8-8537-DA4C635197E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71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55F5-F799-4671-9CB8-7FC2BDF19CF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27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0850" cy="68421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9750" y="981075"/>
            <a:ext cx="3990975" cy="5287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83125" y="981075"/>
            <a:ext cx="3992563" cy="25669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83125" y="3700463"/>
            <a:ext cx="3992563" cy="256857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0B935-75A3-4F97-B8FE-48499DD033B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05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tulogo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43800" y="152400"/>
            <a:ext cx="1600200" cy="1603375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048000" y="685800"/>
            <a:ext cx="44958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3372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685800" y="3429000"/>
            <a:ext cx="44958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3372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114800" y="6324600"/>
            <a:ext cx="44958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3372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562600" y="6172200"/>
            <a:ext cx="27908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061244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A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0A1D6E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C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0E2898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C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1234C2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E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1840EA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S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2349EB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S 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4767EF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I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6781F1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C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3558ED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 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869BF4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L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A7B6F7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A</a:t>
            </a:r>
            <a:r>
              <a:rPr kumimoji="0" lang="en-US" altLang="zh-TW" sz="2400" b="0" i="1" u="none" strike="noStrike" kern="1200" cap="none" spc="0" normalizeH="0" baseline="0" noProof="0" dirty="0">
                <a:ln>
                  <a:noFill/>
                </a:ln>
                <a:solidFill>
                  <a:srgbClr val="CDD6FB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B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57200" y="381000"/>
            <a:ext cx="7086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1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/>
                <a:ea typeface="新細明體"/>
                <a:cs typeface="Arial" charset="0"/>
              </a:rPr>
              <a:t>Graduate Institute of Electronics Engineering, NTU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55362-DAEE-40C4-8CB1-EA266F18E455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44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575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9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5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0" indent="0">
              <a:buNone/>
              <a:defRPr sz="1800"/>
            </a:lvl2pPr>
            <a:lvl3pPr marL="914101" indent="0">
              <a:buNone/>
              <a:defRPr sz="1600"/>
            </a:lvl3pPr>
            <a:lvl4pPr marL="1371151" indent="0">
              <a:buNone/>
              <a:defRPr sz="1400"/>
            </a:lvl4pPr>
            <a:lvl5pPr marL="1828202" indent="0">
              <a:buNone/>
              <a:defRPr sz="1400"/>
            </a:lvl5pPr>
            <a:lvl6pPr marL="2285251" indent="0">
              <a:buNone/>
              <a:defRPr sz="1400"/>
            </a:lvl6pPr>
            <a:lvl7pPr marL="2742302" indent="0">
              <a:buNone/>
              <a:defRPr sz="1400"/>
            </a:lvl7pPr>
            <a:lvl8pPr marL="3199353" indent="0">
              <a:buNone/>
              <a:defRPr sz="1400"/>
            </a:lvl8pPr>
            <a:lvl9pPr marL="3656403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678674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1844675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6613" y="1844675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215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36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857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38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175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10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42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3498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914400"/>
            <a:ext cx="5678487" cy="5349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6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1844675"/>
            <a:ext cx="3810000" cy="4419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6613" y="1844675"/>
            <a:ext cx="3810000" cy="4419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395288" y="6453188"/>
            <a:ext cx="2895600" cy="238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60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685800" y="914400"/>
            <a:ext cx="77724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84213" y="1844675"/>
            <a:ext cx="3810000" cy="2133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6613" y="1844675"/>
            <a:ext cx="3810000" cy="2133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84213" y="4130675"/>
            <a:ext cx="3810000" cy="2133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6613" y="4130675"/>
            <a:ext cx="3810000" cy="2133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>
          <a:xfrm>
            <a:off x="395288" y="6453188"/>
            <a:ext cx="2895600" cy="238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75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6340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標題及文字在物件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1844675"/>
            <a:ext cx="7772400" cy="2133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84213" y="4130675"/>
            <a:ext cx="7772400" cy="2133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395288" y="6453188"/>
            <a:ext cx="2895600" cy="238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45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4213" y="1844675"/>
            <a:ext cx="7772400" cy="4419600"/>
          </a:xfrm>
        </p:spPr>
        <p:txBody>
          <a:bodyPr/>
          <a:lstStyle/>
          <a:p>
            <a:r>
              <a:rPr lang="zh-TW" altLang="en-US"/>
              <a:t>按一下圖示以新增表格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395288" y="6453188"/>
            <a:ext cx="2895600" cy="238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3132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1844675"/>
            <a:ext cx="3810000" cy="4419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6613" y="1844675"/>
            <a:ext cx="3810000" cy="2133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6613" y="4130675"/>
            <a:ext cx="3810000" cy="2133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0"/>
          </p:nvPr>
        </p:nvSpPr>
        <p:spPr>
          <a:xfrm>
            <a:off x="395288" y="6453188"/>
            <a:ext cx="2895600" cy="238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172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「台大校徽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6022"/>
            <a:ext cx="1416496" cy="140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14800" y="6324600"/>
            <a:ext cx="4495800" cy="15240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562600" y="6172200"/>
            <a:ext cx="2860675" cy="46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061244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A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0A1D6E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C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0E2898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C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1234C2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E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1840EA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S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2349EB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S 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4767EF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I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6781F1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C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3558ED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 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869BF4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L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A7B6F7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A</a:t>
            </a:r>
            <a:r>
              <a:rPr kumimoji="0" lang="en-US" altLang="zh-TW" sz="2400" b="0" i="1" u="none" strike="noStrike" kern="1200" cap="none" spc="0" normalizeH="0" baseline="0" noProof="0">
                <a:ln>
                  <a:noFill/>
                </a:ln>
                <a:solidFill>
                  <a:srgbClr val="CDD6FB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B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" y="381000"/>
            <a:ext cx="708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1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Arial" pitchFamily="34" charset="0"/>
              </a:rPr>
              <a:t>Graduate Institute of Electronics Engineering, NTU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4600" y="762000"/>
            <a:ext cx="4953000" cy="115888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4213" y="3429000"/>
            <a:ext cx="7739062" cy="15240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6" y="2133600"/>
            <a:ext cx="7772400" cy="121443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68763"/>
            <a:ext cx="6400800" cy="141763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9D0262-E162-403E-858F-A7EB6D2690C2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6274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772005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676404"/>
            <a:ext cx="4152900" cy="4800600"/>
          </a:xfrm>
        </p:spPr>
        <p:txBody>
          <a:bodyPr/>
          <a:lstStyle>
            <a:lvl1pPr>
              <a:defRPr sz="2400"/>
            </a:lvl1pPr>
            <a:lvl2pPr marL="541338" indent="-284163">
              <a:defRPr sz="2000"/>
            </a:lvl2pPr>
            <a:lvl3pPr marL="717550" indent="-227013">
              <a:defRPr sz="1800"/>
            </a:lvl3pPr>
            <a:lvl4pPr marL="900113" indent="-227013"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  <p:sp>
        <p:nvSpPr>
          <p:cNvPr id="5" name="內容版面配置區 2"/>
          <p:cNvSpPr>
            <a:spLocks noGrp="1"/>
          </p:cNvSpPr>
          <p:nvPr>
            <p:ph sz="half" idx="10"/>
          </p:nvPr>
        </p:nvSpPr>
        <p:spPr>
          <a:xfrm>
            <a:off x="4610100" y="1676400"/>
            <a:ext cx="4152900" cy="4800600"/>
          </a:xfrm>
        </p:spPr>
        <p:txBody>
          <a:bodyPr/>
          <a:lstStyle>
            <a:lvl1pPr>
              <a:defRPr sz="2400"/>
            </a:lvl1pPr>
            <a:lvl2pPr marL="541338" indent="-284163">
              <a:defRPr sz="2000"/>
            </a:lvl2pPr>
            <a:lvl3pPr marL="717550" indent="-227013">
              <a:defRPr sz="1800"/>
            </a:lvl3pPr>
            <a:lvl4pPr marL="900113" indent="-227013"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12749594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5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0" indent="0">
              <a:buNone/>
              <a:defRPr sz="1800"/>
            </a:lvl2pPr>
            <a:lvl3pPr marL="914101" indent="0">
              <a:buNone/>
              <a:defRPr sz="1600"/>
            </a:lvl3pPr>
            <a:lvl4pPr marL="1371151" indent="0">
              <a:buNone/>
              <a:defRPr sz="1400"/>
            </a:lvl4pPr>
            <a:lvl5pPr marL="1828202" indent="0">
              <a:buNone/>
              <a:defRPr sz="1400"/>
            </a:lvl5pPr>
            <a:lvl6pPr marL="2285251" indent="0">
              <a:buNone/>
              <a:defRPr sz="1400"/>
            </a:lvl6pPr>
            <a:lvl7pPr marL="2742302" indent="0">
              <a:buNone/>
              <a:defRPr sz="1400"/>
            </a:lvl7pPr>
            <a:lvl8pPr marL="3199353" indent="0">
              <a:buNone/>
              <a:defRPr sz="1400"/>
            </a:lvl8pPr>
            <a:lvl9pPr marL="3656403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08784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「台大校徽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6022"/>
            <a:ext cx="1416496" cy="140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14800" y="6324600"/>
            <a:ext cx="4495800" cy="15240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562600" y="6172200"/>
            <a:ext cx="2860675" cy="46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/>
          <a:p>
            <a:pPr eaLnBrk="0" hangingPunct="0"/>
            <a:r>
              <a:rPr kumimoji="0" lang="en-US" altLang="zh-TW" sz="2400" i="1">
                <a:solidFill>
                  <a:srgbClr val="061244"/>
                </a:solidFill>
                <a:latin typeface="Arial Black" pitchFamily="34" charset="0"/>
              </a:rPr>
              <a:t>A</a:t>
            </a:r>
            <a:r>
              <a:rPr kumimoji="0" lang="en-US" altLang="zh-TW" sz="2400" i="1">
                <a:solidFill>
                  <a:srgbClr val="0A1D6E"/>
                </a:solidFill>
                <a:latin typeface="Arial Black" pitchFamily="34" charset="0"/>
              </a:rPr>
              <a:t>C</a:t>
            </a:r>
            <a:r>
              <a:rPr kumimoji="0" lang="en-US" altLang="zh-TW" sz="2400" i="1">
                <a:solidFill>
                  <a:srgbClr val="0E2898"/>
                </a:solidFill>
                <a:latin typeface="Arial Black" pitchFamily="34" charset="0"/>
              </a:rPr>
              <a:t>C</a:t>
            </a:r>
            <a:r>
              <a:rPr kumimoji="0" lang="en-US" altLang="zh-TW" sz="2400" i="1">
                <a:solidFill>
                  <a:srgbClr val="1234C2"/>
                </a:solidFill>
                <a:latin typeface="Arial Black" pitchFamily="34" charset="0"/>
              </a:rPr>
              <a:t>E</a:t>
            </a:r>
            <a:r>
              <a:rPr kumimoji="0" lang="en-US" altLang="zh-TW" sz="2400" i="1">
                <a:solidFill>
                  <a:srgbClr val="1840EA"/>
                </a:solidFill>
                <a:latin typeface="Arial Black" pitchFamily="34" charset="0"/>
              </a:rPr>
              <a:t>S</a:t>
            </a:r>
            <a:r>
              <a:rPr kumimoji="0" lang="en-US" altLang="zh-TW" sz="2400" i="1">
                <a:solidFill>
                  <a:srgbClr val="2349EB"/>
                </a:solidFill>
                <a:latin typeface="Arial Black" pitchFamily="34" charset="0"/>
              </a:rPr>
              <a:t>S </a:t>
            </a:r>
            <a:r>
              <a:rPr kumimoji="0" lang="en-US" altLang="zh-TW" sz="2400" i="1">
                <a:solidFill>
                  <a:srgbClr val="4767EF"/>
                </a:solidFill>
                <a:latin typeface="Arial Black" pitchFamily="34" charset="0"/>
              </a:rPr>
              <a:t>I</a:t>
            </a:r>
            <a:r>
              <a:rPr kumimoji="0" lang="en-US" altLang="zh-TW" sz="2400" i="1">
                <a:solidFill>
                  <a:srgbClr val="6781F1"/>
                </a:solidFill>
                <a:latin typeface="Arial Black" pitchFamily="34" charset="0"/>
              </a:rPr>
              <a:t>C</a:t>
            </a:r>
            <a:r>
              <a:rPr kumimoji="0" lang="en-US" altLang="zh-TW" sz="2400" i="1">
                <a:solidFill>
                  <a:srgbClr val="3558ED"/>
                </a:solidFill>
                <a:latin typeface="Arial Black" pitchFamily="34" charset="0"/>
              </a:rPr>
              <a:t> </a:t>
            </a:r>
            <a:r>
              <a:rPr kumimoji="0" lang="en-US" altLang="zh-TW" sz="2400" i="1">
                <a:solidFill>
                  <a:srgbClr val="869BF4"/>
                </a:solidFill>
                <a:latin typeface="Arial Black" pitchFamily="34" charset="0"/>
              </a:rPr>
              <a:t>L</a:t>
            </a:r>
            <a:r>
              <a:rPr kumimoji="0" lang="en-US" altLang="zh-TW" sz="2400" i="1">
                <a:solidFill>
                  <a:srgbClr val="A7B6F7"/>
                </a:solidFill>
                <a:latin typeface="Arial Black" pitchFamily="34" charset="0"/>
              </a:rPr>
              <a:t>A</a:t>
            </a:r>
            <a:r>
              <a:rPr kumimoji="0" lang="en-US" altLang="zh-TW" sz="2400" i="1">
                <a:solidFill>
                  <a:srgbClr val="CDD6FB"/>
                </a:solidFill>
                <a:latin typeface="Arial Black" pitchFamily="34" charset="0"/>
              </a:rPr>
              <a:t>B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" y="381000"/>
            <a:ext cx="708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kumimoji="0" lang="en-US" altLang="zh-TW" sz="1600" b="1" i="1" dirty="0">
                <a:solidFill>
                  <a:srgbClr val="303030"/>
                </a:solidFill>
                <a:cs typeface="Arial" pitchFamily="34" charset="0"/>
              </a:rPr>
              <a:t>Graduate Institute of Electronics Engineering, NTU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4600" y="762000"/>
            <a:ext cx="4953000" cy="115888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4213" y="3429000"/>
            <a:ext cx="7739062" cy="15240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6" y="2133600"/>
            <a:ext cx="7772400" cy="121443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68763"/>
            <a:ext cx="6400800" cy="141763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新細明體" pitchFamily="18" charset="-120"/>
              </a:defRPr>
            </a:lvl1pPr>
          </a:lstStyle>
          <a:p>
            <a:fld id="{879D0262-E162-403E-858F-A7EB6D2690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1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234947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81000" y="1676404"/>
            <a:ext cx="4152900" cy="4800600"/>
          </a:xfrm>
        </p:spPr>
        <p:txBody>
          <a:bodyPr/>
          <a:lstStyle>
            <a:lvl1pPr>
              <a:defRPr sz="2400"/>
            </a:lvl1pPr>
            <a:lvl2pPr marL="541338" indent="-284163">
              <a:defRPr sz="2000"/>
            </a:lvl2pPr>
            <a:lvl3pPr marL="717550" indent="-227013">
              <a:defRPr sz="1800"/>
            </a:lvl3pPr>
            <a:lvl4pPr marL="900113" indent="-227013"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  <p:sp>
        <p:nvSpPr>
          <p:cNvPr id="5" name="內容版面配置區 2"/>
          <p:cNvSpPr>
            <a:spLocks noGrp="1"/>
          </p:cNvSpPr>
          <p:nvPr>
            <p:ph sz="half" idx="10"/>
          </p:nvPr>
        </p:nvSpPr>
        <p:spPr>
          <a:xfrm>
            <a:off x="4610100" y="1676400"/>
            <a:ext cx="4152900" cy="4800600"/>
          </a:xfrm>
        </p:spPr>
        <p:txBody>
          <a:bodyPr/>
          <a:lstStyle>
            <a:lvl1pPr>
              <a:defRPr sz="2400"/>
            </a:lvl1pPr>
            <a:lvl2pPr marL="541338" indent="-284163">
              <a:defRPr sz="2000"/>
            </a:lvl2pPr>
            <a:lvl3pPr marL="717550" indent="-227013">
              <a:defRPr sz="1800"/>
            </a:lvl3pPr>
            <a:lvl4pPr marL="900113" indent="-227013"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194250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5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0" indent="0">
              <a:buNone/>
              <a:defRPr sz="1800"/>
            </a:lvl2pPr>
            <a:lvl3pPr marL="914101" indent="0">
              <a:buNone/>
              <a:defRPr sz="1600"/>
            </a:lvl3pPr>
            <a:lvl4pPr marL="1371151" indent="0">
              <a:buNone/>
              <a:defRPr sz="1400"/>
            </a:lvl4pPr>
            <a:lvl5pPr marL="1828202" indent="0">
              <a:buNone/>
              <a:defRPr sz="1400"/>
            </a:lvl5pPr>
            <a:lvl6pPr marL="2285251" indent="0">
              <a:buNone/>
              <a:defRPr sz="1400"/>
            </a:lvl6pPr>
            <a:lvl7pPr marL="2742302" indent="0">
              <a:buNone/>
              <a:defRPr sz="1400"/>
            </a:lvl7pPr>
            <a:lvl8pPr marL="3199353" indent="0">
              <a:buNone/>
              <a:defRPr sz="1400"/>
            </a:lvl8pPr>
            <a:lvl9pPr marL="3656403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0735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ti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Rectangle 3"/>
          <p:cNvSpPr>
            <a:spLocks noChangeArrowheads="1"/>
          </p:cNvSpPr>
          <p:nvPr/>
        </p:nvSpPr>
        <p:spPr bwMode="auto">
          <a:xfrm>
            <a:off x="381000" y="533400"/>
            <a:ext cx="7848600" cy="8255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04800" y="136525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en-US" altLang="zh-TW" sz="2000" i="1">
                <a:solidFill>
                  <a:srgbClr val="061244"/>
                </a:solidFill>
                <a:latin typeface="Arial Black" pitchFamily="34" charset="0"/>
              </a:rPr>
              <a:t>A</a:t>
            </a:r>
            <a:r>
              <a:rPr kumimoji="0" lang="en-US" altLang="zh-TW" sz="2000" i="1">
                <a:solidFill>
                  <a:srgbClr val="0A1D6E"/>
                </a:solidFill>
                <a:latin typeface="Arial Black" pitchFamily="34" charset="0"/>
              </a:rPr>
              <a:t>C</a:t>
            </a:r>
            <a:r>
              <a:rPr kumimoji="0" lang="en-US" altLang="zh-TW" sz="2000" i="1">
                <a:solidFill>
                  <a:srgbClr val="0E2898"/>
                </a:solidFill>
                <a:latin typeface="Arial Black" pitchFamily="34" charset="0"/>
              </a:rPr>
              <a:t>C</a:t>
            </a:r>
            <a:r>
              <a:rPr kumimoji="0" lang="en-US" altLang="zh-TW" sz="2000" i="1">
                <a:solidFill>
                  <a:srgbClr val="1234C2"/>
                </a:solidFill>
                <a:latin typeface="Arial Black" pitchFamily="34" charset="0"/>
              </a:rPr>
              <a:t>E</a:t>
            </a:r>
            <a:r>
              <a:rPr kumimoji="0" lang="en-US" altLang="zh-TW" sz="2000" i="1">
                <a:solidFill>
                  <a:srgbClr val="1840EA"/>
                </a:solidFill>
                <a:latin typeface="Arial Black" pitchFamily="34" charset="0"/>
              </a:rPr>
              <a:t>S</a:t>
            </a:r>
            <a:r>
              <a:rPr kumimoji="0" lang="en-US" altLang="zh-TW" sz="2000" i="1">
                <a:solidFill>
                  <a:srgbClr val="2349EB"/>
                </a:solidFill>
                <a:latin typeface="Arial Black" pitchFamily="34" charset="0"/>
              </a:rPr>
              <a:t>S </a:t>
            </a:r>
            <a:r>
              <a:rPr kumimoji="0" lang="en-US" altLang="zh-TW" sz="2000" i="1">
                <a:solidFill>
                  <a:srgbClr val="4767EF"/>
                </a:solidFill>
                <a:latin typeface="Arial Black" pitchFamily="34" charset="0"/>
              </a:rPr>
              <a:t>I</a:t>
            </a:r>
            <a:r>
              <a:rPr kumimoji="0" lang="en-US" altLang="zh-TW" sz="2000" i="1">
                <a:solidFill>
                  <a:srgbClr val="6781F1"/>
                </a:solidFill>
                <a:latin typeface="Arial Black" pitchFamily="34" charset="0"/>
              </a:rPr>
              <a:t>C</a:t>
            </a:r>
            <a:r>
              <a:rPr kumimoji="0" lang="en-US" altLang="zh-TW" sz="2000" i="1">
                <a:solidFill>
                  <a:srgbClr val="3558ED"/>
                </a:solidFill>
                <a:latin typeface="Arial Black" pitchFamily="34" charset="0"/>
              </a:rPr>
              <a:t> </a:t>
            </a:r>
            <a:r>
              <a:rPr kumimoji="0" lang="en-US" altLang="zh-TW" sz="2000" i="1">
                <a:solidFill>
                  <a:srgbClr val="869BF4"/>
                </a:solidFill>
                <a:latin typeface="Arial Black" pitchFamily="34" charset="0"/>
              </a:rPr>
              <a:t>L</a:t>
            </a:r>
            <a:r>
              <a:rPr kumimoji="0" lang="en-US" altLang="zh-TW" sz="2000" i="1">
                <a:solidFill>
                  <a:srgbClr val="A7B6F7"/>
                </a:solidFill>
                <a:latin typeface="Arial Black" pitchFamily="34" charset="0"/>
              </a:rPr>
              <a:t>A</a:t>
            </a:r>
            <a:r>
              <a:rPr kumimoji="0" lang="en-US" altLang="zh-TW" sz="2000" i="1">
                <a:solidFill>
                  <a:srgbClr val="CDD6FB"/>
                </a:solidFill>
                <a:latin typeface="Arial Black" pitchFamily="34" charset="0"/>
              </a:rPr>
              <a:t>B</a:t>
            </a:r>
            <a:r>
              <a:rPr kumimoji="0" lang="en-US" altLang="zh-TW" sz="2000" i="1">
                <a:latin typeface="Arial Black" pitchFamily="34" charset="0"/>
              </a:rPr>
              <a:t>               </a:t>
            </a:r>
            <a:r>
              <a:rPr kumimoji="0" lang="en-US" altLang="zh-TW" sz="1200" i="1">
                <a:latin typeface="Arial Black" pitchFamily="34" charset="0"/>
              </a:rPr>
              <a:t> </a:t>
            </a:r>
            <a:r>
              <a:rPr kumimoji="0" lang="en-US" altLang="zh-TW" sz="1200" b="1" i="1">
                <a:solidFill>
                  <a:srgbClr val="303030"/>
                </a:solidFill>
                <a:cs typeface="Arial" pitchFamily="34" charset="0"/>
              </a:rPr>
              <a:t>Graduate Institute of Electronics Engineering, NTU</a:t>
            </a:r>
          </a:p>
        </p:txBody>
      </p:sp>
      <p:pic>
        <p:nvPicPr>
          <p:cNvPr id="1028" name="Picture 6" descr="Ntulogo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0"/>
            <a:ext cx="779462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9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zh-TW" dirty="0"/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764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  <a:endParaRPr lang="en-US" altLang="zh-TW"/>
          </a:p>
          <a:p>
            <a:pPr lvl="3"/>
            <a:r>
              <a:rPr lang="zh-TW" altLang="en-US"/>
              <a:t>第四層</a:t>
            </a: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8545513" y="6519863"/>
            <a:ext cx="519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/>
          <a:p>
            <a:pPr eaLnBrk="0" hangingPunct="0"/>
            <a:r>
              <a:rPr lang="en-US" altLang="zh-TW" sz="1400" b="1"/>
              <a:t>P</a:t>
            </a:r>
            <a:fld id="{E0FF8C92-A794-40BC-BAC1-2D3349E2F883}" type="slidenum">
              <a:rPr lang="en-US" altLang="zh-TW" sz="1400" b="1"/>
              <a:pPr eaLnBrk="0" hangingPunct="0"/>
              <a:t>‹#›</a:t>
            </a:fld>
            <a:endParaRPr lang="en-US" altLang="zh-TW" sz="1400" b="1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81000" y="6629400"/>
            <a:ext cx="8070850" cy="8255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標楷體" pitchFamily="65" charset="-120"/>
          <a:cs typeface="新細明體" charset="-12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5pPr>
      <a:lvl6pPr marL="457050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6pPr>
      <a:lvl7pPr marL="914101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7pPr>
      <a:lvl8pPr marL="1371151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8pPr>
      <a:lvl9pPr marL="1828202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lr>
          <a:srgbClr val="3333CC"/>
        </a:buClr>
        <a:buFont typeface="Wingdings" pitchFamily="2" charset="2"/>
        <a:buChar char="v"/>
        <a:defRPr kumimoji="1" sz="2400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1pPr>
      <a:lvl2pPr marL="625475" indent="-284163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kumimoji="1" sz="2000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2pPr>
      <a:lvl3pPr marL="900113" indent="-227013" algn="l" rtl="0" eaLnBrk="1" fontAlgn="base" hangingPunct="1">
        <a:spcBef>
          <a:spcPct val="20000"/>
        </a:spcBef>
        <a:spcAft>
          <a:spcPct val="0"/>
        </a:spcAft>
        <a:buClr>
          <a:srgbClr val="8064A2"/>
        </a:buClr>
        <a:buFont typeface="Wingdings" pitchFamily="2" charset="2"/>
        <a:buChar char="Ø"/>
        <a:defRPr kumimoji="1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3pPr>
      <a:lvl4pPr marL="1160463" indent="-227013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Wingdings" pitchFamily="2" charset="2"/>
        <a:buChar char="Ø"/>
        <a:defRPr kumimoji="1" sz="1600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4pPr>
      <a:lvl5pPr marL="1433513" indent="-227013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  <a:cs typeface="新細明體" charset="-120"/>
        </a:defRPr>
      </a:lvl5pPr>
      <a:lvl6pPr marL="2513776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6pPr>
      <a:lvl7pPr marL="2970828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7pPr>
      <a:lvl8pPr marL="3427878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8pPr>
      <a:lvl9pPr marL="3884929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0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1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1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2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1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2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53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3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台大校徽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23" y="79943"/>
            <a:ext cx="653523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7" name="Rectangle 3"/>
          <p:cNvSpPr>
            <a:spLocks noChangeArrowheads="1"/>
          </p:cNvSpPr>
          <p:nvPr/>
        </p:nvSpPr>
        <p:spPr bwMode="auto">
          <a:xfrm>
            <a:off x="381000" y="533400"/>
            <a:ext cx="7848600" cy="8255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04800" y="136525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en-US" altLang="zh-TW" sz="2000" i="1" dirty="0">
                <a:solidFill>
                  <a:srgbClr val="061244"/>
                </a:solidFill>
                <a:latin typeface="Arial Black" pitchFamily="34" charset="0"/>
              </a:rPr>
              <a:t>A</a:t>
            </a:r>
            <a:r>
              <a:rPr kumimoji="0" lang="en-US" altLang="zh-TW" sz="2000" i="1" dirty="0">
                <a:solidFill>
                  <a:srgbClr val="0A1D6E"/>
                </a:solidFill>
                <a:latin typeface="Arial Black" pitchFamily="34" charset="0"/>
              </a:rPr>
              <a:t>C</a:t>
            </a:r>
            <a:r>
              <a:rPr kumimoji="0" lang="en-US" altLang="zh-TW" sz="2000" i="1" dirty="0">
                <a:solidFill>
                  <a:srgbClr val="0E2898"/>
                </a:solidFill>
                <a:latin typeface="Arial Black" pitchFamily="34" charset="0"/>
              </a:rPr>
              <a:t>C</a:t>
            </a:r>
            <a:r>
              <a:rPr kumimoji="0" lang="en-US" altLang="zh-TW" sz="2000" i="1" dirty="0">
                <a:solidFill>
                  <a:srgbClr val="1234C2"/>
                </a:solidFill>
                <a:latin typeface="Arial Black" pitchFamily="34" charset="0"/>
              </a:rPr>
              <a:t>E</a:t>
            </a:r>
            <a:r>
              <a:rPr kumimoji="0" lang="en-US" altLang="zh-TW" sz="2000" i="1" dirty="0">
                <a:solidFill>
                  <a:srgbClr val="1840EA"/>
                </a:solidFill>
                <a:latin typeface="Arial Black" pitchFamily="34" charset="0"/>
              </a:rPr>
              <a:t>S</a:t>
            </a:r>
            <a:r>
              <a:rPr kumimoji="0" lang="en-US" altLang="zh-TW" sz="2000" i="1" dirty="0">
                <a:solidFill>
                  <a:srgbClr val="2349EB"/>
                </a:solidFill>
                <a:latin typeface="Arial Black" pitchFamily="34" charset="0"/>
              </a:rPr>
              <a:t>S </a:t>
            </a:r>
            <a:r>
              <a:rPr kumimoji="0" lang="en-US" altLang="zh-TW" sz="2000" i="1" dirty="0">
                <a:solidFill>
                  <a:srgbClr val="4767EF"/>
                </a:solidFill>
                <a:latin typeface="Arial Black" pitchFamily="34" charset="0"/>
              </a:rPr>
              <a:t>I</a:t>
            </a:r>
            <a:r>
              <a:rPr kumimoji="0" lang="en-US" altLang="zh-TW" sz="2000" i="1" dirty="0">
                <a:solidFill>
                  <a:srgbClr val="6781F1"/>
                </a:solidFill>
                <a:latin typeface="Arial Black" pitchFamily="34" charset="0"/>
              </a:rPr>
              <a:t>C</a:t>
            </a:r>
            <a:r>
              <a:rPr kumimoji="0" lang="en-US" altLang="zh-TW" sz="2000" i="1" dirty="0">
                <a:solidFill>
                  <a:srgbClr val="3558ED"/>
                </a:solidFill>
                <a:latin typeface="Arial Black" pitchFamily="34" charset="0"/>
              </a:rPr>
              <a:t> </a:t>
            </a:r>
            <a:r>
              <a:rPr kumimoji="0" lang="en-US" altLang="zh-TW" sz="2000" i="1" dirty="0">
                <a:solidFill>
                  <a:srgbClr val="869BF4"/>
                </a:solidFill>
                <a:latin typeface="Arial Black" pitchFamily="34" charset="0"/>
              </a:rPr>
              <a:t>L</a:t>
            </a:r>
            <a:r>
              <a:rPr kumimoji="0" lang="en-US" altLang="zh-TW" sz="2000" i="1" dirty="0">
                <a:solidFill>
                  <a:srgbClr val="A7B6F7"/>
                </a:solidFill>
                <a:latin typeface="Arial Black" pitchFamily="34" charset="0"/>
              </a:rPr>
              <a:t>A</a:t>
            </a:r>
            <a:r>
              <a:rPr kumimoji="0" lang="en-US" altLang="zh-TW" sz="2000" i="1" dirty="0">
                <a:solidFill>
                  <a:srgbClr val="CDD6FB"/>
                </a:solidFill>
                <a:latin typeface="Arial Black" pitchFamily="34" charset="0"/>
              </a:rPr>
              <a:t>B</a:t>
            </a:r>
            <a:r>
              <a:rPr kumimoji="0" lang="en-US" altLang="zh-TW" sz="2000" i="1" dirty="0">
                <a:latin typeface="Arial Black" pitchFamily="34" charset="0"/>
              </a:rPr>
              <a:t>               </a:t>
            </a:r>
            <a:r>
              <a:rPr kumimoji="0" lang="en-US" altLang="zh-TW" sz="1200" i="1" dirty="0">
                <a:latin typeface="Arial Black" pitchFamily="34" charset="0"/>
              </a:rPr>
              <a:t> </a:t>
            </a:r>
            <a:r>
              <a:rPr kumimoji="0" lang="en-US" altLang="zh-TW" sz="1200" b="1" i="1" dirty="0">
                <a:solidFill>
                  <a:srgbClr val="303030"/>
                </a:solidFill>
                <a:cs typeface="Arial" pitchFamily="34" charset="0"/>
              </a:rPr>
              <a:t>Graduate Institute of Electronics Engineering, NTU</a:t>
            </a:r>
          </a:p>
        </p:txBody>
      </p:sp>
      <p:sp>
        <p:nvSpPr>
          <p:cNvPr id="40039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zh-TW" dirty="0"/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764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  <a:endParaRPr lang="en-US" altLang="zh-TW" dirty="0"/>
          </a:p>
          <a:p>
            <a:pPr lvl="3"/>
            <a:r>
              <a:rPr lang="zh-TW" altLang="en-US" dirty="0"/>
              <a:t>第四層</a:t>
            </a: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8545513" y="6519863"/>
            <a:ext cx="519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/>
          <a:p>
            <a:pPr eaLnBrk="0" hangingPunct="0"/>
            <a:r>
              <a:rPr lang="en-US" altLang="zh-TW" sz="1400" b="1"/>
              <a:t>P</a:t>
            </a:r>
            <a:fld id="{E0FF8C92-A794-40BC-BAC1-2D3349E2F883}" type="slidenum">
              <a:rPr lang="en-US" altLang="zh-TW" sz="1400" b="1"/>
              <a:pPr eaLnBrk="0" hangingPunct="0"/>
              <a:t>‹#›</a:t>
            </a:fld>
            <a:endParaRPr lang="en-US" altLang="zh-TW" sz="1400" b="1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81000" y="6629400"/>
            <a:ext cx="8070850" cy="8255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62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標楷體" pitchFamily="65" charset="-120"/>
          <a:cs typeface="新細明體" charset="-12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5pPr>
      <a:lvl6pPr marL="457050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6pPr>
      <a:lvl7pPr marL="914101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7pPr>
      <a:lvl8pPr marL="1371151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8pPr>
      <a:lvl9pPr marL="1828202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lr>
          <a:srgbClr val="3333CC"/>
        </a:buClr>
        <a:buFont typeface="Wingdings" pitchFamily="2" charset="2"/>
        <a:buChar char="v"/>
        <a:defRPr kumimoji="1" sz="2400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1pPr>
      <a:lvl2pPr marL="625475" indent="-284163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kumimoji="1" sz="2000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2pPr>
      <a:lvl3pPr marL="900113" indent="-227013" algn="l" rtl="0" eaLnBrk="1" fontAlgn="base" hangingPunct="1">
        <a:spcBef>
          <a:spcPct val="20000"/>
        </a:spcBef>
        <a:spcAft>
          <a:spcPct val="0"/>
        </a:spcAft>
        <a:buClr>
          <a:srgbClr val="8064A2"/>
        </a:buClr>
        <a:buFont typeface="Wingdings" pitchFamily="2" charset="2"/>
        <a:buChar char="Ø"/>
        <a:defRPr kumimoji="1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3pPr>
      <a:lvl4pPr marL="1160463" indent="-227013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Wingdings" pitchFamily="2" charset="2"/>
        <a:buChar char="Ø"/>
        <a:defRPr kumimoji="1" sz="1600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4pPr>
      <a:lvl5pPr marL="1433513" indent="-227013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  <a:cs typeface="新細明體" charset="-120"/>
        </a:defRPr>
      </a:lvl5pPr>
      <a:lvl6pPr marL="2513776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6pPr>
      <a:lvl7pPr marL="2970828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7pPr>
      <a:lvl8pPr marL="3427878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8pPr>
      <a:lvl9pPr marL="3884929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0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1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1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2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1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2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53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3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533400"/>
            <a:ext cx="7848600" cy="6172200"/>
            <a:chOff x="288" y="480"/>
            <a:chExt cx="5184" cy="3600"/>
          </a:xfrm>
        </p:grpSpPr>
        <p:sp>
          <p:nvSpPr>
            <p:cNvPr id="373763" name="Rectangle 3"/>
            <p:cNvSpPr>
              <a:spLocks noChangeArrowheads="1"/>
            </p:cNvSpPr>
            <p:nvPr/>
          </p:nvSpPr>
          <p:spPr bwMode="auto">
            <a:xfrm>
              <a:off x="288" y="480"/>
              <a:ext cx="5184" cy="48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latin typeface="+mn-lt"/>
                <a:ea typeface="+mn-ea"/>
              </a:endParaRPr>
            </a:p>
          </p:txBody>
        </p:sp>
        <p:sp>
          <p:nvSpPr>
            <p:cNvPr id="373764" name="Rectangle 4"/>
            <p:cNvSpPr>
              <a:spLocks noChangeArrowheads="1"/>
            </p:cNvSpPr>
            <p:nvPr/>
          </p:nvSpPr>
          <p:spPr bwMode="auto">
            <a:xfrm>
              <a:off x="288" y="4032"/>
              <a:ext cx="5184" cy="48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latin typeface="+mn-lt"/>
                <a:ea typeface="+mn-ea"/>
              </a:endParaRPr>
            </a:p>
          </p:txBody>
        </p:sp>
      </p:grp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304800" y="136525"/>
            <a:ext cx="754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en-US" altLang="zh-TW" sz="2000" i="1">
                <a:solidFill>
                  <a:srgbClr val="061244"/>
                </a:solidFill>
                <a:latin typeface="Arial Black" pitchFamily="34" charset="0"/>
              </a:rPr>
              <a:t>A</a:t>
            </a:r>
            <a:r>
              <a:rPr kumimoji="0" lang="en-US" altLang="zh-TW" sz="2000" i="1">
                <a:solidFill>
                  <a:srgbClr val="0A1D6E"/>
                </a:solidFill>
                <a:latin typeface="Arial Black" pitchFamily="34" charset="0"/>
              </a:rPr>
              <a:t>C</a:t>
            </a:r>
            <a:r>
              <a:rPr kumimoji="0" lang="en-US" altLang="zh-TW" sz="2000" i="1">
                <a:solidFill>
                  <a:srgbClr val="0E2898"/>
                </a:solidFill>
                <a:latin typeface="Arial Black" pitchFamily="34" charset="0"/>
              </a:rPr>
              <a:t>C</a:t>
            </a:r>
            <a:r>
              <a:rPr kumimoji="0" lang="en-US" altLang="zh-TW" sz="2000" i="1">
                <a:solidFill>
                  <a:srgbClr val="1234C2"/>
                </a:solidFill>
                <a:latin typeface="Arial Black" pitchFamily="34" charset="0"/>
              </a:rPr>
              <a:t>E</a:t>
            </a:r>
            <a:r>
              <a:rPr kumimoji="0" lang="en-US" altLang="zh-TW" sz="2000" i="1">
                <a:solidFill>
                  <a:srgbClr val="1840EA"/>
                </a:solidFill>
                <a:latin typeface="Arial Black" pitchFamily="34" charset="0"/>
              </a:rPr>
              <a:t>S</a:t>
            </a:r>
            <a:r>
              <a:rPr kumimoji="0" lang="en-US" altLang="zh-TW" sz="2000" i="1">
                <a:solidFill>
                  <a:srgbClr val="2349EB"/>
                </a:solidFill>
                <a:latin typeface="Arial Black" pitchFamily="34" charset="0"/>
              </a:rPr>
              <a:t>S </a:t>
            </a:r>
            <a:r>
              <a:rPr kumimoji="0" lang="en-US" altLang="zh-TW" sz="2000" i="1">
                <a:solidFill>
                  <a:srgbClr val="4767EF"/>
                </a:solidFill>
                <a:latin typeface="Arial Black" pitchFamily="34" charset="0"/>
              </a:rPr>
              <a:t>I</a:t>
            </a:r>
            <a:r>
              <a:rPr kumimoji="0" lang="en-US" altLang="zh-TW" sz="2000" i="1">
                <a:solidFill>
                  <a:srgbClr val="6781F1"/>
                </a:solidFill>
                <a:latin typeface="Arial Black" pitchFamily="34" charset="0"/>
              </a:rPr>
              <a:t>C</a:t>
            </a:r>
            <a:r>
              <a:rPr kumimoji="0" lang="en-US" altLang="zh-TW" sz="2000" i="1">
                <a:solidFill>
                  <a:srgbClr val="3558ED"/>
                </a:solidFill>
                <a:latin typeface="Arial Black" pitchFamily="34" charset="0"/>
              </a:rPr>
              <a:t> </a:t>
            </a:r>
            <a:r>
              <a:rPr kumimoji="0" lang="en-US" altLang="zh-TW" sz="2000" i="1">
                <a:solidFill>
                  <a:srgbClr val="869BF4"/>
                </a:solidFill>
                <a:latin typeface="Arial Black" pitchFamily="34" charset="0"/>
              </a:rPr>
              <a:t>L</a:t>
            </a:r>
            <a:r>
              <a:rPr kumimoji="0" lang="en-US" altLang="zh-TW" sz="2000" i="1">
                <a:solidFill>
                  <a:srgbClr val="A7B6F7"/>
                </a:solidFill>
                <a:latin typeface="Arial Black" pitchFamily="34" charset="0"/>
              </a:rPr>
              <a:t>A</a:t>
            </a:r>
            <a:r>
              <a:rPr kumimoji="0" lang="en-US" altLang="zh-TW" sz="2000" i="1">
                <a:solidFill>
                  <a:srgbClr val="CDD6FB"/>
                </a:solidFill>
                <a:latin typeface="Arial Black" pitchFamily="34" charset="0"/>
              </a:rPr>
              <a:t>B</a:t>
            </a:r>
            <a:r>
              <a:rPr kumimoji="0" lang="en-US" altLang="zh-TW" sz="2000" i="1">
                <a:latin typeface="Arial Black" pitchFamily="34" charset="0"/>
              </a:rPr>
              <a:t>               </a:t>
            </a:r>
            <a:r>
              <a:rPr kumimoji="0" lang="en-US" altLang="zh-TW" sz="1200" i="1">
                <a:latin typeface="Arial Black" pitchFamily="34" charset="0"/>
              </a:rPr>
              <a:t> </a:t>
            </a:r>
            <a:r>
              <a:rPr kumimoji="0" lang="en-US" altLang="zh-TW" sz="1200" b="1" i="1">
                <a:solidFill>
                  <a:srgbClr val="303030"/>
                </a:solidFill>
                <a:cs typeface="Arial" charset="0"/>
              </a:rPr>
              <a:t>Graduate Institute of Electronics Engineering, NTU</a:t>
            </a:r>
          </a:p>
        </p:txBody>
      </p:sp>
      <p:pic>
        <p:nvPicPr>
          <p:cNvPr id="5124" name="Picture 6" descr="Ntulogo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0"/>
            <a:ext cx="779462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0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zh-TW"/>
          </a:p>
        </p:txBody>
      </p:sp>
      <p:sp>
        <p:nvSpPr>
          <p:cNvPr id="51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80025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8316913" y="6491288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zh-TW"/>
              <a:t>P</a:t>
            </a:r>
            <a:fld id="{77AD3F1B-307F-4955-8069-98C95E8956F5}" type="slidenum">
              <a:rPr kumimoji="0" lang="en-US" altLang="zh-TW"/>
              <a:pPr eaLnBrk="0" hangingPunct="0"/>
              <a:t>‹#›</a:t>
            </a:fld>
            <a:endParaRPr kumimoji="0" lang="en-US" altLang="zh-TW"/>
          </a:p>
        </p:txBody>
      </p:sp>
    </p:spTree>
    <p:extLst>
      <p:ext uri="{BB962C8B-B14F-4D97-AF65-F5344CB8AC3E}">
        <p14:creationId xmlns:p14="http://schemas.microsoft.com/office/powerpoint/2010/main" val="105479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533400"/>
            <a:ext cx="7848600" cy="6172200"/>
            <a:chOff x="288" y="480"/>
            <a:chExt cx="5184" cy="3600"/>
          </a:xfrm>
        </p:grpSpPr>
        <p:sp>
          <p:nvSpPr>
            <p:cNvPr id="373763" name="Rectangle 3"/>
            <p:cNvSpPr>
              <a:spLocks noChangeArrowheads="1"/>
            </p:cNvSpPr>
            <p:nvPr/>
          </p:nvSpPr>
          <p:spPr bwMode="auto">
            <a:xfrm>
              <a:off x="288" y="480"/>
              <a:ext cx="5184" cy="48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rgbClr val="000000"/>
                </a:solidFill>
                <a:latin typeface="Arial"/>
                <a:ea typeface="新細明體"/>
              </a:endParaRPr>
            </a:p>
          </p:txBody>
        </p:sp>
        <p:sp>
          <p:nvSpPr>
            <p:cNvPr id="373764" name="Rectangle 4"/>
            <p:cNvSpPr>
              <a:spLocks noChangeArrowheads="1"/>
            </p:cNvSpPr>
            <p:nvPr/>
          </p:nvSpPr>
          <p:spPr bwMode="auto">
            <a:xfrm>
              <a:off x="288" y="4032"/>
              <a:ext cx="5184" cy="48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rgbClr val="000000"/>
                </a:solidFill>
                <a:latin typeface="Arial"/>
                <a:ea typeface="新細明體"/>
              </a:endParaRPr>
            </a:p>
          </p:txBody>
        </p:sp>
      </p:grp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04800" y="136525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zh-TW" sz="2000" i="1">
                <a:solidFill>
                  <a:srgbClr val="061244"/>
                </a:solidFill>
                <a:latin typeface="Arial Black" pitchFamily="34" charset="0"/>
                <a:ea typeface="新細明體" charset="-120"/>
              </a:rPr>
              <a:t>A</a:t>
            </a:r>
            <a:r>
              <a:rPr kumimoji="0" lang="en-US" altLang="zh-TW" sz="2000" i="1">
                <a:solidFill>
                  <a:srgbClr val="0A1D6E"/>
                </a:solidFill>
                <a:latin typeface="Arial Black" pitchFamily="34" charset="0"/>
                <a:ea typeface="新細明體" charset="-120"/>
              </a:rPr>
              <a:t>C</a:t>
            </a:r>
            <a:r>
              <a:rPr kumimoji="0" lang="en-US" altLang="zh-TW" sz="2000" i="1">
                <a:solidFill>
                  <a:srgbClr val="0E2898"/>
                </a:solidFill>
                <a:latin typeface="Arial Black" pitchFamily="34" charset="0"/>
                <a:ea typeface="新細明體" charset="-120"/>
              </a:rPr>
              <a:t>C</a:t>
            </a:r>
            <a:r>
              <a:rPr kumimoji="0" lang="en-US" altLang="zh-TW" sz="2000" i="1">
                <a:solidFill>
                  <a:srgbClr val="1234C2"/>
                </a:solidFill>
                <a:latin typeface="Arial Black" pitchFamily="34" charset="0"/>
                <a:ea typeface="新細明體" charset="-120"/>
              </a:rPr>
              <a:t>E</a:t>
            </a:r>
            <a:r>
              <a:rPr kumimoji="0" lang="en-US" altLang="zh-TW" sz="2000" i="1">
                <a:solidFill>
                  <a:srgbClr val="1840EA"/>
                </a:solidFill>
                <a:latin typeface="Arial Black" pitchFamily="34" charset="0"/>
                <a:ea typeface="新細明體" charset="-120"/>
              </a:rPr>
              <a:t>S</a:t>
            </a:r>
            <a:r>
              <a:rPr kumimoji="0" lang="en-US" altLang="zh-TW" sz="2000" i="1">
                <a:solidFill>
                  <a:srgbClr val="2349EB"/>
                </a:solidFill>
                <a:latin typeface="Arial Black" pitchFamily="34" charset="0"/>
                <a:ea typeface="新細明體" charset="-120"/>
              </a:rPr>
              <a:t>S </a:t>
            </a:r>
            <a:r>
              <a:rPr kumimoji="0" lang="en-US" altLang="zh-TW" sz="2000" i="1">
                <a:solidFill>
                  <a:srgbClr val="4767EF"/>
                </a:solidFill>
                <a:latin typeface="Arial Black" pitchFamily="34" charset="0"/>
                <a:ea typeface="新細明體" charset="-120"/>
              </a:rPr>
              <a:t>I</a:t>
            </a:r>
            <a:r>
              <a:rPr kumimoji="0" lang="en-US" altLang="zh-TW" sz="2000" i="1">
                <a:solidFill>
                  <a:srgbClr val="6781F1"/>
                </a:solidFill>
                <a:latin typeface="Arial Black" pitchFamily="34" charset="0"/>
                <a:ea typeface="新細明體" charset="-120"/>
              </a:rPr>
              <a:t>C</a:t>
            </a:r>
            <a:r>
              <a:rPr kumimoji="0" lang="en-US" altLang="zh-TW" sz="2000" i="1">
                <a:solidFill>
                  <a:srgbClr val="3558ED"/>
                </a:solidFill>
                <a:latin typeface="Arial Black" pitchFamily="34" charset="0"/>
                <a:ea typeface="新細明體" charset="-120"/>
              </a:rPr>
              <a:t> </a:t>
            </a:r>
            <a:r>
              <a:rPr kumimoji="0" lang="en-US" altLang="zh-TW" sz="2000" i="1">
                <a:solidFill>
                  <a:srgbClr val="869BF4"/>
                </a:solidFill>
                <a:latin typeface="Arial Black" pitchFamily="34" charset="0"/>
                <a:ea typeface="新細明體" charset="-120"/>
              </a:rPr>
              <a:t>L</a:t>
            </a:r>
            <a:r>
              <a:rPr kumimoji="0" lang="en-US" altLang="zh-TW" sz="2000" i="1">
                <a:solidFill>
                  <a:srgbClr val="A7B6F7"/>
                </a:solidFill>
                <a:latin typeface="Arial Black" pitchFamily="34" charset="0"/>
                <a:ea typeface="新細明體" charset="-120"/>
              </a:rPr>
              <a:t>A</a:t>
            </a:r>
            <a:r>
              <a:rPr kumimoji="0" lang="en-US" altLang="zh-TW" sz="2000" i="1">
                <a:solidFill>
                  <a:srgbClr val="CDD6FB"/>
                </a:solidFill>
                <a:latin typeface="Arial Black" pitchFamily="34" charset="0"/>
                <a:ea typeface="新細明體" charset="-120"/>
              </a:rPr>
              <a:t>B</a:t>
            </a:r>
            <a:r>
              <a:rPr kumimoji="0" lang="en-US" altLang="zh-TW" sz="2000" i="1">
                <a:solidFill>
                  <a:srgbClr val="000000"/>
                </a:solidFill>
                <a:latin typeface="Arial Black" pitchFamily="34" charset="0"/>
                <a:ea typeface="新細明體" charset="-120"/>
              </a:rPr>
              <a:t>               </a:t>
            </a:r>
            <a:r>
              <a:rPr kumimoji="0" lang="en-US" altLang="zh-TW" sz="1200" i="1">
                <a:solidFill>
                  <a:srgbClr val="000000"/>
                </a:solidFill>
                <a:latin typeface="Arial Black" pitchFamily="34" charset="0"/>
                <a:ea typeface="新細明體" charset="-120"/>
              </a:rPr>
              <a:t> </a:t>
            </a:r>
            <a:r>
              <a:rPr kumimoji="0" lang="en-US" altLang="zh-TW" sz="1200" b="1" i="1">
                <a:solidFill>
                  <a:srgbClr val="303030"/>
                </a:solidFill>
                <a:ea typeface="新細明體" charset="-120"/>
                <a:cs typeface="Arial" charset="0"/>
              </a:rPr>
              <a:t>Graduate Institute of Electronics Engineering, NTU</a:t>
            </a:r>
          </a:p>
        </p:txBody>
      </p:sp>
      <p:pic>
        <p:nvPicPr>
          <p:cNvPr id="60422" name="Picture 6" descr="Ntulogo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88338" y="0"/>
            <a:ext cx="779462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zh-TW"/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80025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8316913" y="649128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zh-TW">
                <a:solidFill>
                  <a:srgbClr val="000000"/>
                </a:solidFill>
                <a:ea typeface="新細明體" charset="-120"/>
              </a:rPr>
              <a:t>P</a:t>
            </a:r>
            <a:fld id="{C86545E2-EEFB-4DC4-8865-69F029E42BB0}" type="slidenum">
              <a:rPr kumimoji="0" lang="en-US" altLang="zh-TW">
                <a:solidFill>
                  <a:srgbClr val="000000"/>
                </a:solidFill>
                <a:ea typeface="新細明體" charset="-120"/>
              </a:rPr>
              <a:pPr eaLnBrk="0" hangingPunct="0"/>
              <a:t>‹#›</a:t>
            </a:fld>
            <a:endParaRPr kumimoji="0" lang="en-US" altLang="zh-TW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362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07085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981075"/>
            <a:ext cx="8135938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20583" y="63468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a typeface="新細明體" pitchFamily="18" charset="-120"/>
              </a:defRPr>
            </a:lvl1pPr>
          </a:lstStyle>
          <a:p>
            <a:pPr>
              <a:defRPr/>
            </a:pPr>
            <a:fld id="{B7B1E775-0B96-40A8-8227-29B88E58C56A}" type="slidenum">
              <a:rPr lang="en-US" altLang="zh-TW" smtClean="0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5989" name="Rectangle 5"/>
          <p:cNvSpPr>
            <a:spLocks noChangeArrowheads="1"/>
          </p:cNvSpPr>
          <p:nvPr/>
        </p:nvSpPr>
        <p:spPr bwMode="gray">
          <a:xfrm>
            <a:off x="468313" y="865188"/>
            <a:ext cx="8226425" cy="285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C0C0C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TW" altLang="zh-TW" sz="24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38" y="6292850"/>
            <a:ext cx="2146300" cy="56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buFont typeface="標楷體" pitchFamily="65" charset="-120"/>
        <a:buChar char="․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SzPct val="55000"/>
        <a:buFont typeface="Symbol" pitchFamily="18" charset="2"/>
        <a:buChar char="¾"/>
        <a:defRPr kumimoji="1" sz="2000">
          <a:solidFill>
            <a:srgbClr val="000099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SzPct val="50000"/>
        <a:buFont typeface="Wingdings" pitchFamily="2" charset="2"/>
        <a:buChar char="n"/>
        <a:defRPr kumimoji="1" sz="2400">
          <a:solidFill>
            <a:srgbClr val="003300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kumimoji="1" sz="2000">
          <a:solidFill>
            <a:srgbClr val="990000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714356"/>
            <a:ext cx="8229600" cy="5929513"/>
            <a:chOff x="288" y="480"/>
            <a:chExt cx="5184" cy="3644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288" y="480"/>
              <a:ext cx="5184" cy="48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endParaRPr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288" y="4076"/>
              <a:ext cx="5184" cy="48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endParaRPr>
            </a:p>
          </p:txBody>
        </p:sp>
      </p:grp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739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061244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A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0A1D6E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C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0E2898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C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1234C2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E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1840EA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S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2349EB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S 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4767EF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I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6781F1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C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3558ED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 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869BF4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L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A7B6F7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A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CDD6FB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B</a:t>
            </a:r>
            <a:r>
              <a:rPr kumimoji="0" lang="en-US" altLang="zh-TW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               </a:t>
            </a:r>
            <a:r>
              <a:rPr kumimoji="0" lang="en-US" altLang="zh-TW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新細明體"/>
                <a:cs typeface="+mn-cs"/>
              </a:rPr>
              <a:t> </a:t>
            </a:r>
            <a:r>
              <a:rPr kumimoji="0" lang="en-US" altLang="zh-TW" sz="1200" b="1" i="1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/>
                <a:ea typeface="新細明體"/>
                <a:cs typeface="Arial" charset="0"/>
              </a:rPr>
              <a:t>Graduate Institute of Electronics Engineering, NTU</a:t>
            </a:r>
          </a:p>
        </p:txBody>
      </p:sp>
      <p:pic>
        <p:nvPicPr>
          <p:cNvPr id="3078" name="Picture 6" descr="Ntulogo3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7924800" y="228600"/>
            <a:ext cx="779463" cy="760413"/>
          </a:xfrm>
          <a:prstGeom prst="rect">
            <a:avLst/>
          </a:prstGeom>
          <a:noFill/>
        </p:spPr>
      </p:pic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zh-TW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844675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582376" y="6480137"/>
            <a:ext cx="4667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ADC59-A20A-46E1-B02E-8653EE84F743}" type="slidenum">
              <a:rPr kumimoji="0" lang="en-US" altLang="zh-TW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453188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14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kumimoji="1" sz="1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Blip>
          <a:blip r:embed="rId19"/>
        </a:buBlip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20"/>
        </a:buBlip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20"/>
        </a:buBlip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20"/>
        </a:buBlip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20"/>
        </a:buBlip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20"/>
        </a:buBlip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台大校徽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23" y="79943"/>
            <a:ext cx="653523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7" name="Rectangle 3"/>
          <p:cNvSpPr>
            <a:spLocks noChangeArrowheads="1"/>
          </p:cNvSpPr>
          <p:nvPr/>
        </p:nvSpPr>
        <p:spPr bwMode="auto">
          <a:xfrm>
            <a:off x="381000" y="533400"/>
            <a:ext cx="7848600" cy="8255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04800" y="136525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061244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A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0A1D6E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C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0E2898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C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1234C2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E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1840EA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S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2349EB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S 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4767EF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I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6781F1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C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3558ED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 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869BF4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L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A7B6F7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A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srgbClr val="CDD6FB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B</a:t>
            </a:r>
            <a:r>
              <a:rPr kumimoji="0" lang="en-US" altLang="zh-TW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               </a:t>
            </a:r>
            <a:r>
              <a:rPr kumimoji="0" lang="en-US" altLang="zh-TW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新細明體" pitchFamily="18" charset="-120"/>
                <a:cs typeface="+mn-cs"/>
              </a:rPr>
              <a:t> </a:t>
            </a:r>
            <a:r>
              <a:rPr kumimoji="0" lang="en-US" altLang="zh-TW" sz="1200" b="1" i="1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Arial" pitchFamily="34" charset="0"/>
              </a:rPr>
              <a:t>Graduate Institute of Electronics Engineering, NTU</a:t>
            </a:r>
          </a:p>
        </p:txBody>
      </p:sp>
      <p:sp>
        <p:nvSpPr>
          <p:cNvPr id="40039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zh-TW" dirty="0"/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764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  <a:endParaRPr lang="en-US" altLang="zh-TW" dirty="0"/>
          </a:p>
          <a:p>
            <a:pPr lvl="3"/>
            <a:r>
              <a:rPr lang="zh-TW" altLang="en-US" dirty="0"/>
              <a:t>第四層</a:t>
            </a: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8545513" y="6519863"/>
            <a:ext cx="519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t>P</a:t>
            </a:r>
            <a:fld id="{E0FF8C92-A794-40BC-BAC1-2D3349E2F883}" type="slidenum"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81000" y="6629400"/>
            <a:ext cx="8070850" cy="82550"/>
          </a:xfrm>
          <a:prstGeom prst="rect">
            <a:avLst/>
          </a:prstGeom>
          <a:gradFill rotWithShape="0">
            <a:gsLst>
              <a:gs pos="0">
                <a:srgbClr val="3333CC"/>
              </a:gs>
              <a:gs pos="100000">
                <a:srgbClr val="CC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5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標楷體" pitchFamily="65" charset="-120"/>
          <a:cs typeface="新細明體" charset="-12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  <a:cs typeface="新細明體" charset="-120"/>
        </a:defRPr>
      </a:lvl5pPr>
      <a:lvl6pPr marL="457050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6pPr>
      <a:lvl7pPr marL="914101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7pPr>
      <a:lvl8pPr marL="1371151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8pPr>
      <a:lvl9pPr marL="1828202"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charset="-12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lr>
          <a:srgbClr val="3333CC"/>
        </a:buClr>
        <a:buFont typeface="Wingdings" pitchFamily="2" charset="2"/>
        <a:buChar char="v"/>
        <a:defRPr kumimoji="1" sz="2400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1pPr>
      <a:lvl2pPr marL="625475" indent="-284163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kumimoji="1" sz="2000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2pPr>
      <a:lvl3pPr marL="900113" indent="-227013" algn="l" rtl="0" eaLnBrk="1" fontAlgn="base" hangingPunct="1">
        <a:spcBef>
          <a:spcPct val="20000"/>
        </a:spcBef>
        <a:spcAft>
          <a:spcPct val="0"/>
        </a:spcAft>
        <a:buClr>
          <a:srgbClr val="8064A2"/>
        </a:buClr>
        <a:buFont typeface="Wingdings" pitchFamily="2" charset="2"/>
        <a:buChar char="Ø"/>
        <a:defRPr kumimoji="1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3pPr>
      <a:lvl4pPr marL="1160463" indent="-227013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Wingdings" pitchFamily="2" charset="2"/>
        <a:buChar char="Ø"/>
        <a:defRPr kumimoji="1" sz="1600">
          <a:solidFill>
            <a:schemeClr val="tx1"/>
          </a:solidFill>
          <a:latin typeface="+mj-lt"/>
          <a:ea typeface="標楷體" pitchFamily="65" charset="-120"/>
          <a:cs typeface="標楷體" pitchFamily="65" charset="-120"/>
        </a:defRPr>
      </a:lvl4pPr>
      <a:lvl5pPr marL="1433513" indent="-227013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  <a:cs typeface="新細明體" charset="-120"/>
        </a:defRPr>
      </a:lvl5pPr>
      <a:lvl6pPr marL="2513776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6pPr>
      <a:lvl7pPr marL="2970828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7pPr>
      <a:lvl8pPr marL="3427878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8pPr>
      <a:lvl9pPr marL="3884929" indent="-228524" algn="l" rtl="0" eaLnBrk="1" fontAlgn="base" hangingPunct="1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Blip>
          <a:blip r:embed="rId8"/>
        </a:buBlip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0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1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1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2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1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2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53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3" algn="l" defTabSz="9141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2.m4a"/><Relationship Id="rId7" Type="http://schemas.openxmlformats.org/officeDocument/2006/relationships/image" Target="../media/image31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7.m4a"/><Relationship Id="rId7" Type="http://schemas.openxmlformats.org/officeDocument/2006/relationships/image" Target="../media/image34.png"/><Relationship Id="rId2" Type="http://schemas.microsoft.com/office/2007/relationships/media" Target="../media/media17.m4a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audio" Target="../media/media18.m4a"/><Relationship Id="rId7" Type="http://schemas.openxmlformats.org/officeDocument/2006/relationships/image" Target="../media/image37.png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151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9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7.pn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audio" Target="../media/media28.m4a"/><Relationship Id="rId7" Type="http://schemas.openxmlformats.org/officeDocument/2006/relationships/image" Target="../media/image50.jpg"/><Relationship Id="rId2" Type="http://schemas.microsoft.com/office/2007/relationships/media" Target="../media/media28.m4a"/><Relationship Id="rId1" Type="http://schemas.openxmlformats.org/officeDocument/2006/relationships/tags" Target="../tags/tag8.xml"/><Relationship Id="rId6" Type="http://schemas.openxmlformats.org/officeDocument/2006/relationships/image" Target="../media/image49.jp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openxmlformats.org/officeDocument/2006/relationships/image" Target="../media/image24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3A2D6C-296D-4028-8DE5-BC828DD61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72816"/>
            <a:ext cx="9144000" cy="12144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TFW Final</a:t>
            </a:r>
            <a:br>
              <a:rPr lang="en-US" altLang="zh-TW" dirty="0"/>
            </a:br>
            <a:r>
              <a:rPr lang="en-US" altLang="zh-TW" sz="2800" dirty="0">
                <a:solidFill>
                  <a:srgbClr val="0000FF"/>
                </a:solidFill>
              </a:rPr>
              <a:t>1. ViT Robustness Against Adversarial Attack</a:t>
            </a:r>
            <a:br>
              <a:rPr lang="en-US" altLang="zh-TW" sz="2800" dirty="0">
                <a:solidFill>
                  <a:srgbClr val="0000FF"/>
                </a:solidFill>
              </a:rPr>
            </a:br>
            <a:r>
              <a:rPr lang="en-US" altLang="zh-TW" sz="2800" dirty="0">
                <a:solidFill>
                  <a:srgbClr val="0000FF"/>
                </a:solidFill>
              </a:rPr>
              <a:t>2. Using TFW Technique for Defense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D81DD32-00BB-4DB0-A538-B608FD691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9572" y="4077072"/>
            <a:ext cx="7304856" cy="141763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kern="0" dirty="0">
                <a:cs typeface="Times New Roman" panose="02020603050405020304" pitchFamily="18" charset="0"/>
              </a:rPr>
              <a:t>Speaker: </a:t>
            </a:r>
            <a:r>
              <a:rPr lang="zh-TW" altLang="en-US" kern="0" dirty="0">
                <a:cs typeface="Times New Roman" panose="02020603050405020304" pitchFamily="18" charset="0"/>
              </a:rPr>
              <a:t>羅元鈞</a:t>
            </a:r>
            <a:r>
              <a:rPr lang="en-US" altLang="zh-TW" kern="0" dirty="0">
                <a:cs typeface="Times New Roman" panose="02020603050405020304" pitchFamily="18" charset="0"/>
              </a:rPr>
              <a:t> (r11943023)</a:t>
            </a:r>
          </a:p>
          <a:p>
            <a:pPr marL="0" indent="0" algn="ctr">
              <a:buNone/>
            </a:pPr>
            <a:r>
              <a:rPr lang="en-US" altLang="zh-TW" kern="0" dirty="0">
                <a:cs typeface="Times New Roman" panose="02020603050405020304" pitchFamily="18" charset="0"/>
              </a:rPr>
              <a:t>Date: 2023/12/21</a:t>
            </a:r>
            <a:endParaRPr lang="zh-TW" altLang="en-US" kern="0" dirty="0">
              <a:cs typeface="Times New Roman" panose="02020603050405020304" pitchFamily="18" charset="0"/>
            </a:endParaRP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66B8BBDD-781D-42F0-A374-7E7BEF7BD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2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9"/>
    </mc:Choice>
    <mc:Fallback>
      <p:transition spd="slow" advTm="1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DE69F-6ADE-42CC-9117-AD9078675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ea typeface="新細明體" panose="02020500000000000000" pitchFamily="18" charset="-120"/>
              </a:rPr>
              <a:t>On the Adversarial Robustness of ViT</a:t>
            </a:r>
            <a:r>
              <a:rPr lang="en-US" altLang="zh-TW" sz="1800" dirty="0">
                <a:ea typeface="新細明體" panose="02020500000000000000" pitchFamily="18" charset="-120"/>
              </a:rPr>
              <a:t> [2] 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90DA37F-70C6-4716-9662-7DA4C977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780928"/>
            <a:ext cx="4855164" cy="3576638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2A446563-95D6-40AD-A165-14359071D77E}"/>
              </a:ext>
            </a:extLst>
          </p:cNvPr>
          <p:cNvSpPr txBox="1">
            <a:spLocks/>
          </p:cNvSpPr>
          <p:nvPr/>
        </p:nvSpPr>
        <p:spPr bwMode="auto">
          <a:xfrm>
            <a:off x="381000" y="1556792"/>
            <a:ext cx="83820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marL="341313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v"/>
              <a:defRPr kumimoji="1" sz="2000">
                <a:solidFill>
                  <a:schemeClr val="tx1"/>
                </a:solidFill>
                <a:latin typeface="+mj-lt"/>
                <a:ea typeface="標楷體" pitchFamily="65" charset="-120"/>
                <a:cs typeface="標楷體" pitchFamily="65" charset="-120"/>
              </a:defRPr>
            </a:lvl1pPr>
            <a:lvl2pPr marL="625475" indent="-284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kumimoji="1" sz="1800">
                <a:solidFill>
                  <a:schemeClr val="tx1"/>
                </a:solidFill>
                <a:latin typeface="+mj-lt"/>
                <a:ea typeface="標楷體" pitchFamily="65" charset="-120"/>
                <a:cs typeface="標楷體" pitchFamily="65" charset="-120"/>
              </a:defRPr>
            </a:lvl2pPr>
            <a:lvl3pPr marL="9001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+mj-lt"/>
                <a:ea typeface="標楷體" pitchFamily="65" charset="-120"/>
                <a:cs typeface="標楷體" pitchFamily="65" charset="-120"/>
              </a:defRPr>
            </a:lvl3pPr>
            <a:lvl4pPr marL="116046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+mj-lt"/>
                <a:ea typeface="標楷體" pitchFamily="65" charset="-120"/>
                <a:cs typeface="標楷體" pitchFamily="65" charset="-120"/>
              </a:defRPr>
            </a:lvl4pPr>
            <a:lvl5pPr marL="14335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Blip>
                <a:blip r:embed="rId5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  <a:cs typeface="新細明體" charset="-120"/>
              </a:defRPr>
            </a:lvl5pPr>
            <a:lvl6pPr marL="2513776" indent="-22852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Blip>
                <a:blip r:embed="rId5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828" indent="-22852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Blip>
                <a:blip r:embed="rId5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7878" indent="-22852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Blip>
                <a:blip r:embed="rId5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4929" indent="-22852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Font typeface="Wingdings" pitchFamily="2" charset="2"/>
              <a:buBlip>
                <a:blip r:embed="rId5"/>
              </a:buBlip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dirty="0"/>
              <a:t>ViTs learn features with </a:t>
            </a:r>
            <a:r>
              <a:rPr lang="en-US" altLang="zh-TW" b="1" dirty="0">
                <a:solidFill>
                  <a:srgbClr val="0000FF"/>
                </a:solidFill>
              </a:rPr>
              <a:t>fewer high-frequency</a:t>
            </a:r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/>
              <a:t>details, enhancing adversarial robustness compared to CNNs	</a:t>
            </a:r>
          </a:p>
          <a:p>
            <a:pPr lvl="1"/>
            <a:r>
              <a:rPr lang="en-US" altLang="zh-TW" dirty="0"/>
              <a:t>Denoised Randomized Smoothing</a:t>
            </a:r>
            <a:r>
              <a:rPr lang="zh-TW" altLang="en-US" dirty="0"/>
              <a:t> </a:t>
            </a:r>
            <a:r>
              <a:rPr lang="en-US" altLang="zh-TW" dirty="0"/>
              <a:t>for Certified Robustness Analysis</a:t>
            </a:r>
            <a:r>
              <a:rPr lang="zh-TW" altLang="en-US" dirty="0"/>
              <a:t> </a:t>
            </a:r>
            <a:r>
              <a:rPr lang="en-US" altLang="zh-TW" dirty="0"/>
              <a:t>[11]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5B62F1-D739-4C86-91AC-656955AD3F76}"/>
              </a:ext>
            </a:extLst>
          </p:cNvPr>
          <p:cNvSpPr/>
          <p:nvPr/>
        </p:nvSpPr>
        <p:spPr>
          <a:xfrm>
            <a:off x="107504" y="6309320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TW" sz="1400" b="1" dirty="0"/>
              <a:t>Robust accuracy </a:t>
            </a:r>
            <a:r>
              <a:rPr lang="en-US" altLang="zh-TW" sz="1400" b="1" dirty="0" err="1"/>
              <a:t>v.s</a:t>
            </a:r>
            <a:r>
              <a:rPr lang="en-US" altLang="zh-TW" sz="1400" b="1" dirty="0"/>
              <a:t>. clean accuracy</a:t>
            </a:r>
            <a:endParaRPr lang="en-US" altLang="zh-TW" sz="1400" b="1" u="sng" dirty="0">
              <a:solidFill>
                <a:srgbClr val="0000FF"/>
              </a:solidFill>
            </a:endParaRPr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75A057FE-6F81-46D9-8E93-23574A3C3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57"/>
    </mc:Choice>
    <mc:Fallback>
      <p:transition spd="slow" advTm="10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0672" x="7102475" y="4073525"/>
          <p14:tracePt t="10679" x="6980238" y="3660775"/>
          <p14:tracePt t="10686" x="6881813" y="3289300"/>
          <p14:tracePt t="10692" x="6811963" y="3033713"/>
          <p14:tracePt t="10699" x="6731000" y="2779713"/>
          <p14:tracePt t="10706" x="6637338" y="2460625"/>
          <p14:tracePt t="10713" x="6527800" y="2170113"/>
          <p14:tracePt t="10721" x="6429375" y="1960563"/>
          <p14:tracePt t="10727" x="6335713" y="1757363"/>
          <p14:tracePt t="10734" x="6265863" y="1584325"/>
          <p14:tracePt t="10741" x="6191250" y="1416050"/>
          <p14:tracePt t="10748" x="6138863" y="1247775"/>
          <p14:tracePt t="10755" x="6086475" y="1149350"/>
          <p14:tracePt t="10763" x="6062663" y="1066800"/>
          <p14:tracePt t="10770" x="6034088" y="1027113"/>
          <p14:tracePt t="10777" x="6027738" y="992188"/>
          <p14:tracePt t="10784" x="6010275" y="968375"/>
          <p14:tracePt t="10790" x="5999163" y="963613"/>
          <p14:tracePt t="10797" x="5992813" y="946150"/>
          <p14:tracePt t="10804" x="5988050" y="939800"/>
          <p14:tracePt t="10812" x="5981700" y="933450"/>
          <p14:tracePt t="10818" x="5981700" y="928688"/>
          <p14:tracePt t="10833" x="5975350" y="915988"/>
          <p14:tracePt t="10839" x="5970588" y="915988"/>
          <p14:tracePt t="10846" x="5970588" y="911225"/>
          <p14:tracePt t="10854" x="5959475" y="911225"/>
          <p14:tracePt t="10861" x="5953125" y="911225"/>
          <p14:tracePt t="10881" x="5946775" y="911225"/>
          <p14:tracePt t="10896" x="5942013" y="911225"/>
          <p14:tracePt t="10917" x="5935663" y="911225"/>
          <p14:tracePt t="10923" x="5929313" y="911225"/>
          <p14:tracePt t="10930" x="5924550" y="922338"/>
          <p14:tracePt t="10938" x="5918200" y="922338"/>
          <p14:tracePt t="10944" x="5907088" y="922338"/>
          <p14:tracePt t="10952" x="5894388" y="928688"/>
          <p14:tracePt t="10958" x="5889625" y="928688"/>
          <p14:tracePt t="10966" x="5872163" y="933450"/>
          <p14:tracePt t="10972" x="5859463" y="933450"/>
          <p14:tracePt t="10979" x="5830888" y="946150"/>
          <p14:tracePt t="10986" x="5807075" y="950913"/>
          <p14:tracePt t="10993" x="5773738" y="963613"/>
          <p14:tracePt t="11000" x="5732463" y="981075"/>
          <p14:tracePt t="11009" x="5668963" y="1003300"/>
          <p14:tracePt t="11014" x="5616575" y="1020763"/>
          <p14:tracePt t="11021" x="5546725" y="1055688"/>
          <p14:tracePt t="11029" x="5476875" y="1079500"/>
          <p14:tracePt t="11036" x="5407025" y="1114425"/>
          <p14:tracePt t="11042" x="5297488" y="1149350"/>
          <p14:tracePt t="11049" x="5168900" y="1201738"/>
          <p14:tracePt t="11056" x="4983163" y="1276350"/>
          <p14:tracePt t="11064" x="4757738" y="1357313"/>
          <p14:tracePt t="11072" x="4630738" y="1403350"/>
          <p14:tracePt t="11078" x="4502150" y="1444625"/>
          <p14:tracePt t="11084" x="4357688" y="1497013"/>
          <p14:tracePt t="11091" x="4200525" y="1538288"/>
          <p14:tracePt t="11098" x="4038600" y="1589088"/>
          <p14:tracePt t="11105" x="3898900" y="1641475"/>
          <p14:tracePt t="11113" x="3754438" y="1693863"/>
          <p14:tracePt t="11120" x="3625850" y="1746250"/>
          <p14:tracePt t="11126" x="3516313" y="1792288"/>
          <p14:tracePt t="11133" x="3417888" y="1844675"/>
          <p14:tracePt t="11140" x="3319463" y="1879600"/>
          <p14:tracePt t="11147" x="3249613" y="1914525"/>
          <p14:tracePt t="11155" x="3179763" y="1949450"/>
          <p14:tracePt t="11162" x="3144838" y="1966913"/>
          <p14:tracePt t="11168" x="3103563" y="1990725"/>
          <p14:tracePt t="11175" x="3081338" y="2008188"/>
          <p14:tracePt t="11182" x="3051175" y="2012950"/>
          <p14:tracePt t="11189" x="3046413" y="2019300"/>
          <p14:tracePt t="11197" x="3033713" y="2025650"/>
          <p14:tracePt t="11205" x="3022600" y="2025650"/>
          <p14:tracePt t="11210" x="3017838" y="2036763"/>
          <p14:tracePt t="11217" x="3011488" y="2036763"/>
          <p14:tracePt t="11231" x="3005138" y="2036763"/>
          <p14:tracePt t="12386" x="2871788" y="2008188"/>
          <p14:tracePt t="12394" x="2686050" y="1966913"/>
          <p14:tracePt t="12400" x="2500313" y="1920875"/>
          <p14:tracePt t="12407" x="2251075" y="1874838"/>
          <p14:tracePt t="12415" x="2076450" y="1844675"/>
          <p14:tracePt t="12421" x="1931988" y="1822450"/>
          <p14:tracePt t="12428" x="1839913" y="1798638"/>
          <p14:tracePt t="12434" x="1739900" y="1770063"/>
          <p14:tracePt t="12442" x="1658938" y="1746250"/>
          <p14:tracePt t="12449" x="1566863" y="1722438"/>
          <p14:tracePt t="12456" x="1455738" y="1711325"/>
          <p14:tracePt t="12463" x="1357313" y="1700213"/>
          <p14:tracePt t="12470" x="1282700" y="1689100"/>
          <p14:tracePt t="12476" x="1230313" y="1676400"/>
          <p14:tracePt t="12485" x="1184275" y="1676400"/>
          <p14:tracePt t="12491" x="1154113" y="1671638"/>
          <p14:tracePt t="12499" x="1119188" y="1671638"/>
          <p14:tracePt t="12505" x="1108075" y="1665288"/>
          <p14:tracePt t="12512" x="1090613" y="1665288"/>
          <p14:tracePt t="12518" x="1079500" y="1665288"/>
          <p14:tracePt t="12526" x="1062038" y="1665288"/>
          <p14:tracePt t="12532" x="1055688" y="1665288"/>
          <p14:tracePt t="12540" x="1050925" y="1665288"/>
          <p14:tracePt t="12547" x="1033463" y="1665288"/>
          <p14:tracePt t="12553" x="1027113" y="1665288"/>
          <p14:tracePt t="12560" x="1020763" y="1665288"/>
          <p14:tracePt t="12567" x="1009650" y="1654175"/>
          <p14:tracePt t="12574" x="998538" y="1654175"/>
          <p14:tracePt t="12582" x="992188" y="1654175"/>
          <p14:tracePt t="12589" x="985838" y="1647825"/>
          <p14:tracePt t="12596" x="981075" y="1647825"/>
          <p14:tracePt t="12610" x="974725" y="1647825"/>
          <p14:tracePt t="12616" x="968375" y="1647825"/>
          <p14:tracePt t="12631" x="963613" y="1647825"/>
          <p14:tracePt t="12646" x="950913" y="1647825"/>
          <p14:tracePt t="12652" x="950913" y="1641475"/>
          <p14:tracePt t="12674" x="950913" y="1636713"/>
          <p14:tracePt t="12695" x="950913" y="1630363"/>
          <p14:tracePt t="12722" x="950913" y="1624013"/>
          <p14:tracePt t="12764" x="950913" y="1619250"/>
          <p14:tracePt t="12903" x="957263" y="1619250"/>
          <p14:tracePt t="13078" x="963613" y="1619250"/>
          <p14:tracePt t="13107" x="968375" y="1619250"/>
          <p14:tracePt t="13128" x="974725" y="1619250"/>
          <p14:tracePt t="13155" x="981075" y="1619250"/>
          <p14:tracePt t="13171" x="985838" y="1619250"/>
          <p14:tracePt t="13183" x="992188" y="1619250"/>
          <p14:tracePt t="13204" x="1003300" y="1619250"/>
          <p14:tracePt t="13219" x="1009650" y="1619250"/>
          <p14:tracePt t="13233" x="1016000" y="1619250"/>
          <p14:tracePt t="13254" x="1020763" y="1619250"/>
          <p14:tracePt t="13268" x="1027113" y="1619250"/>
          <p14:tracePt t="13282" x="1033463" y="1619250"/>
          <p14:tracePt t="13289" x="1038225" y="1619250"/>
          <p14:tracePt t="13310" x="1044575" y="1619250"/>
          <p14:tracePt t="13324" x="1055688" y="1619250"/>
          <p14:tracePt t="13337" x="1062038" y="1619250"/>
          <p14:tracePt t="13359" x="1066800" y="1619250"/>
          <p14:tracePt t="13373" x="1073150" y="1619250"/>
          <p14:tracePt t="13387" x="1079500" y="1619250"/>
          <p14:tracePt t="13394" x="1084263" y="1619250"/>
          <p14:tracePt t="13400" x="1090613" y="1619250"/>
          <p14:tracePt t="13408" x="1108075" y="1619250"/>
          <p14:tracePt t="13414" x="1119188" y="1619250"/>
          <p14:tracePt t="13422" x="1149350" y="1619250"/>
          <p14:tracePt t="13428" x="1184275" y="1619250"/>
          <p14:tracePt t="13435" x="1230313" y="1619250"/>
          <p14:tracePt t="13442" x="1287463" y="1619250"/>
          <p14:tracePt t="13450" x="1370013" y="1619250"/>
          <p14:tracePt t="13457" x="1444625" y="1619250"/>
          <p14:tracePt t="13464" x="1538288" y="1619250"/>
          <p14:tracePt t="13470" x="1676400" y="1612900"/>
          <p14:tracePt t="13477" x="1897063" y="1595438"/>
          <p14:tracePt t="13484" x="2216150" y="1577975"/>
          <p14:tracePt t="13492" x="2541588" y="1560513"/>
          <p14:tracePt t="13499" x="2871788" y="1525588"/>
          <p14:tracePt t="13505" x="3249613" y="1525588"/>
          <p14:tracePt t="13512" x="3509963" y="1508125"/>
          <p14:tracePt t="13519" x="3741738" y="1514475"/>
          <p14:tracePt t="13526" x="3933825" y="1514475"/>
          <p14:tracePt t="13533" x="4125913" y="1514475"/>
          <p14:tracePt t="13540" x="4316413" y="1514475"/>
          <p14:tracePt t="13547" x="4484688" y="1514475"/>
          <p14:tracePt t="13554" x="4595813" y="1531938"/>
          <p14:tracePt t="13561" x="4670425" y="1538288"/>
          <p14:tracePt t="13568" x="4740275" y="1549400"/>
          <p14:tracePt t="13575" x="4799013" y="1549400"/>
          <p14:tracePt t="13582" x="4838700" y="1560513"/>
          <p14:tracePt t="13589" x="4873625" y="1560513"/>
          <p14:tracePt t="13596" x="4884738" y="1560513"/>
          <p14:tracePt t="13603" x="4902200" y="1560513"/>
          <p14:tracePt t="13617" x="4908550" y="1560513"/>
          <p14:tracePt t="13624" x="4914900" y="1560513"/>
          <p14:tracePt t="13638" x="4919663" y="1560513"/>
          <p14:tracePt t="13645" x="4919663" y="1554163"/>
          <p14:tracePt t="13652" x="4926013" y="1554163"/>
          <p14:tracePt t="13750" x="4926013" y="1560513"/>
          <p14:tracePt t="16828" x="4932363" y="1746250"/>
          <p14:tracePt t="16836" x="4949825" y="1973263"/>
          <p14:tracePt t="16844" x="4937125" y="2141538"/>
          <p14:tracePt t="16849" x="4926013" y="2314575"/>
          <p14:tracePt t="16856" x="4902200" y="2471738"/>
          <p14:tracePt t="16863" x="4838700" y="2714625"/>
          <p14:tracePt t="16870" x="4768850" y="2970213"/>
          <p14:tracePt t="16878" x="4716463" y="3133725"/>
          <p14:tracePt t="16889" x="4659313" y="3324225"/>
          <p14:tracePt t="16892" x="4595813" y="3551238"/>
          <p14:tracePt t="16899" x="4508500" y="3806825"/>
          <p14:tracePt t="16905" x="4462463" y="4021138"/>
          <p14:tracePt t="16912" x="4410075" y="4148138"/>
          <p14:tracePt t="16919" x="4375150" y="4229100"/>
          <p14:tracePt t="16926" x="4327525" y="4327525"/>
          <p14:tracePt t="16933" x="4241800" y="4414838"/>
          <p14:tracePt t="16940" x="4137025" y="4519613"/>
          <p14:tracePt t="16947" x="3979863" y="4630738"/>
          <p14:tracePt t="16954" x="3817938" y="4751388"/>
          <p14:tracePt t="16961" x="3689350" y="4827588"/>
          <p14:tracePt t="16968" x="3590925" y="4891088"/>
          <p14:tracePt t="16975" x="3463925" y="4943475"/>
          <p14:tracePt t="16982" x="3306763" y="4967288"/>
          <p14:tracePt t="16988" x="3116263" y="4983163"/>
          <p14:tracePt t="16996" x="2947988" y="4983163"/>
          <p14:tracePt t="17003" x="2819400" y="4978400"/>
          <p14:tracePt t="17011" x="2697163" y="4949825"/>
          <p14:tracePt t="17017" x="2530475" y="4879975"/>
          <p14:tracePt t="17024" x="2338388" y="4821238"/>
          <p14:tracePt t="17031" x="2181225" y="4722813"/>
          <p14:tracePt t="17038" x="2025650" y="4624388"/>
          <p14:tracePt t="17045" x="1908175" y="4519613"/>
          <p14:tracePt t="17052" x="1833563" y="4432300"/>
          <p14:tracePt t="17058" x="1774825" y="4362450"/>
          <p14:tracePt t="17066" x="1711325" y="4287838"/>
          <p14:tracePt t="17073" x="1665288" y="4206875"/>
          <p14:tracePt t="17081" x="1601788" y="4108450"/>
          <p14:tracePt t="17087" x="1566863" y="4025900"/>
          <p14:tracePt t="17094" x="1531938" y="3940175"/>
          <p14:tracePt t="17101" x="1508125" y="3857625"/>
          <p14:tracePt t="17107" x="1485900" y="3794125"/>
          <p14:tracePt t="17115" x="1479550" y="3741738"/>
          <p14:tracePt t="17122" x="1479550" y="3695700"/>
          <p14:tracePt t="17130" x="1468438" y="3660775"/>
          <p14:tracePt t="17136" x="1468438" y="3632200"/>
          <p14:tracePt t="17143" x="1473200" y="3597275"/>
          <p14:tracePt t="17149" x="1490663" y="3544888"/>
          <p14:tracePt t="17157" x="1525588" y="3492500"/>
          <p14:tracePt t="17165" x="1560513" y="3422650"/>
          <p14:tracePt t="17172" x="1619250" y="3352800"/>
          <p14:tracePt t="17178" x="1693863" y="3249613"/>
          <p14:tracePt t="17185" x="1809750" y="3162300"/>
          <p14:tracePt t="17191" x="1990725" y="3028950"/>
          <p14:tracePt t="17199" x="2314575" y="2895600"/>
          <p14:tracePt t="17206" x="2576513" y="2784475"/>
          <p14:tracePt t="17214" x="2889250" y="2714625"/>
          <p14:tracePt t="17220" x="3260725" y="2633663"/>
          <p14:tracePt t="17227" x="3678238" y="2593975"/>
          <p14:tracePt t="17234" x="3916363" y="2563813"/>
          <p14:tracePt t="17240" x="4176713" y="2546350"/>
          <p14:tracePt t="17248" x="4495800" y="2546350"/>
          <p14:tracePt t="17255" x="4849813" y="2559050"/>
          <p14:tracePt t="17263" x="5083175" y="2576513"/>
          <p14:tracePt t="17269" x="5372100" y="2593975"/>
          <p14:tracePt t="17276" x="5761038" y="2633663"/>
          <p14:tracePt t="17282" x="6027738" y="2663825"/>
          <p14:tracePt t="17290" x="6213475" y="2709863"/>
          <p14:tracePt t="17297" x="6440488" y="2773363"/>
          <p14:tracePt t="17304" x="6672263" y="2871788"/>
          <p14:tracePt t="17311" x="6886575" y="2987675"/>
          <p14:tracePt t="17318" x="7085013" y="3133725"/>
          <p14:tracePt t="17325" x="7200900" y="3249613"/>
          <p14:tracePt t="17331" x="7286625" y="3336925"/>
          <p14:tracePt t="17340" x="7345363" y="3411538"/>
          <p14:tracePt t="17345" x="7391400" y="3463925"/>
          <p14:tracePt t="17353" x="7415213" y="3492500"/>
          <p14:tracePt t="17360" x="7432675" y="3509963"/>
          <p14:tracePt t="17366" x="7437438" y="3516313"/>
          <p14:tracePt t="17374" x="7450138" y="3527425"/>
          <p14:tracePt t="17381" x="7450138" y="3538538"/>
          <p14:tracePt t="17395" x="7450138" y="3544888"/>
          <p14:tracePt t="17401" x="7450138" y="3551238"/>
          <p14:tracePt t="17409" x="7443788" y="3556000"/>
          <p14:tracePt t="17415" x="7437438" y="3568700"/>
          <p14:tracePt t="17423" x="7421563" y="3586163"/>
          <p14:tracePt t="17431" x="7415213" y="3614738"/>
          <p14:tracePt t="17437" x="7386638" y="3649663"/>
          <p14:tracePt t="17444" x="7369175" y="3689350"/>
          <p14:tracePt t="17452" x="7334250" y="3741738"/>
          <p14:tracePt t="17457" x="7299325" y="3811588"/>
          <p14:tracePt t="17465" x="7264400" y="3881438"/>
          <p14:tracePt t="17472" x="7218363" y="3951288"/>
          <p14:tracePt t="17479" x="7188200" y="4003675"/>
          <p14:tracePt t="17486" x="7142163" y="4060825"/>
          <p14:tracePt t="17492" x="7102475" y="4102100"/>
          <p14:tracePt t="17499" x="7061200" y="4130675"/>
          <p14:tracePt t="17506" x="7002463" y="4176713"/>
          <p14:tracePt t="17514" x="6950075" y="4224338"/>
          <p14:tracePt t="17521" x="6910388" y="4252913"/>
          <p14:tracePt t="17527" x="6869113" y="4281488"/>
          <p14:tracePt t="17534" x="6840538" y="4298950"/>
          <p14:tracePt t="17541" x="6816725" y="4311650"/>
          <p14:tracePt t="17549" x="6799263" y="4322763"/>
          <p14:tracePt t="17557" x="6794500" y="4322763"/>
          <p14:tracePt t="17563" x="6788150" y="4327525"/>
          <p14:tracePt t="17570" x="6777038" y="4327525"/>
          <p14:tracePt t="17578" x="6770688" y="4327525"/>
          <p14:tracePt t="17583" x="6765925" y="4327525"/>
          <p14:tracePt t="17606" x="6759575" y="4327525"/>
          <p14:tracePt t="17619" x="6753225" y="4327525"/>
          <p14:tracePt t="17632" x="6748463" y="4327525"/>
          <p14:tracePt t="20711" x="6497638" y="4473575"/>
          <p14:tracePt t="20719" x="6121400" y="4751388"/>
          <p14:tracePt t="20725" x="5883275" y="4949825"/>
          <p14:tracePt t="20732" x="5686425" y="5118100"/>
          <p14:tracePt t="20739" x="5500688" y="5221288"/>
          <p14:tracePt t="20745" x="5303838" y="5297488"/>
          <p14:tracePt t="20753" x="5129213" y="5372100"/>
          <p14:tracePt t="20761" x="4983163" y="5424488"/>
          <p14:tracePt t="20767" x="4873625" y="5459413"/>
          <p14:tracePt t="20774" x="4733925" y="5511800"/>
          <p14:tracePt t="20780" x="4578350" y="5553075"/>
          <p14:tracePt t="20787" x="4421188" y="5575300"/>
          <p14:tracePt t="20795" x="4264025" y="5575300"/>
          <p14:tracePt t="20803" x="4160838" y="5575300"/>
          <p14:tracePt t="20809" x="4078288" y="5570538"/>
          <p14:tracePt t="20816" x="3997325" y="5546725"/>
          <p14:tracePt t="20823" x="3927475" y="5522913"/>
          <p14:tracePt t="20830" x="3835400" y="5500688"/>
          <p14:tracePt t="20837" x="3736975" y="5465763"/>
          <p14:tracePt t="20844" x="3656013" y="5430838"/>
          <p14:tracePt t="20852" x="3568700" y="5395913"/>
          <p14:tracePt t="20858" x="3516313" y="5360988"/>
          <p14:tracePt t="20864" x="3475038" y="5343525"/>
          <p14:tracePt t="20871" x="3452813" y="5314950"/>
          <p14:tracePt t="20878" x="3422650" y="5297488"/>
          <p14:tracePt t="20887" x="3400425" y="5280025"/>
          <p14:tracePt t="20894" x="3382963" y="5262563"/>
          <p14:tracePt t="20900" x="3365500" y="5251450"/>
          <p14:tracePt t="20906" x="3348038" y="5233988"/>
          <p14:tracePt t="20913" x="3330575" y="5216525"/>
          <p14:tracePt t="20921" x="3313113" y="5186363"/>
          <p14:tracePt t="20928" x="3306763" y="5151438"/>
          <p14:tracePt t="20936" x="3284538" y="5100638"/>
          <p14:tracePt t="20942" x="3267075" y="5065713"/>
          <p14:tracePt t="20948" x="3243263" y="5013325"/>
          <p14:tracePt t="20955" x="3225800" y="4972050"/>
          <p14:tracePt t="20962" x="3214688" y="4919663"/>
          <p14:tracePt t="20971" x="3201988" y="4856163"/>
          <p14:tracePt t="20977" x="3197225" y="4792663"/>
          <p14:tracePt t="20983" x="3184525" y="4711700"/>
          <p14:tracePt t="20990" x="3184525" y="4600575"/>
          <p14:tracePt t="20997" x="3184525" y="4495800"/>
          <p14:tracePt t="21004" x="3190875" y="4414838"/>
          <p14:tracePt t="21011" x="3201988" y="4333875"/>
          <p14:tracePt t="21018" x="3208338" y="4270375"/>
          <p14:tracePt t="21025" x="3219450" y="4206875"/>
          <p14:tracePt t="21033" x="3232150" y="4154488"/>
          <p14:tracePt t="21039" x="3254375" y="4073525"/>
          <p14:tracePt t="21046" x="3289300" y="3975100"/>
          <p14:tracePt t="21053" x="3330575" y="3863975"/>
          <p14:tracePt t="21061" x="3365500" y="3765550"/>
          <p14:tracePt t="21069" x="3429000" y="3667125"/>
          <p14:tracePt t="21074" x="3505200" y="3568700"/>
          <p14:tracePt t="21081" x="3579813" y="3481388"/>
          <p14:tracePt t="21088" x="3667125" y="3394075"/>
          <p14:tracePt t="21095" x="3765550" y="3302000"/>
          <p14:tracePt t="21103" x="3881438" y="3201988"/>
          <p14:tracePt t="21110" x="3986213" y="3109913"/>
          <p14:tracePt t="21116" x="4073525" y="3033713"/>
          <p14:tracePt t="21123" x="4183063" y="2976563"/>
          <p14:tracePt t="21130" x="4298950" y="2913063"/>
          <p14:tracePt t="21138" x="4438650" y="2871788"/>
          <p14:tracePt t="21145" x="4583113" y="2832100"/>
          <p14:tracePt t="21152" x="4705350" y="2819400"/>
          <p14:tracePt t="21159" x="4816475" y="2808288"/>
          <p14:tracePt t="21165" x="4908550" y="2808288"/>
          <p14:tracePt t="21173" x="5035550" y="2814638"/>
          <p14:tracePt t="21179" x="5175250" y="2854325"/>
          <p14:tracePt t="21187" x="5332413" y="2895600"/>
          <p14:tracePt t="21194" x="5476875" y="2959100"/>
          <p14:tracePt t="21201" x="5575300" y="3022600"/>
          <p14:tracePt t="21207" x="5673725" y="3081338"/>
          <p14:tracePt t="21215" x="5743575" y="3144838"/>
          <p14:tracePt t="21222" x="5819775" y="3201988"/>
          <p14:tracePt t="21229" x="5859463" y="3232150"/>
          <p14:tracePt t="21236" x="5889625" y="3271838"/>
          <p14:tracePt t="21242" x="5929313" y="3302000"/>
          <p14:tracePt t="21249" x="5959475" y="3341688"/>
          <p14:tracePt t="21256" x="5975350" y="3382963"/>
          <p14:tracePt t="21263" x="5988050" y="3417888"/>
          <p14:tracePt t="21270" x="6005513" y="3452813"/>
          <p14:tracePt t="21278" x="6016625" y="3492500"/>
          <p14:tracePt t="21284" x="6016625" y="3527425"/>
          <p14:tracePt t="21292" x="6022975" y="3551238"/>
          <p14:tracePt t="21298" x="6022975" y="3573463"/>
          <p14:tracePt t="21305" x="6022975" y="3608388"/>
          <p14:tracePt t="21313" x="6022975" y="3643313"/>
          <p14:tracePt t="21320" x="5999163" y="3695700"/>
          <p14:tracePt t="21326" x="5964238" y="3794125"/>
          <p14:tracePt t="21333" x="5900738" y="3922713"/>
          <p14:tracePt t="21340" x="5807075" y="4130675"/>
          <p14:tracePt t="21347" x="5697538" y="4427538"/>
          <p14:tracePt t="21354" x="5588000" y="4635500"/>
          <p14:tracePt t="21362" x="5505450" y="4751388"/>
          <p14:tracePt t="21368" x="5419725" y="4856163"/>
          <p14:tracePt t="21375" x="5349875" y="4926013"/>
          <p14:tracePt t="21382" x="5273675" y="4995863"/>
          <p14:tracePt t="21389" x="5186363" y="5059363"/>
          <p14:tracePt t="21396" x="5135563" y="5105400"/>
          <p14:tracePt t="21404" x="5065713" y="5151438"/>
          <p14:tracePt t="21411" x="5006975" y="5181600"/>
          <p14:tracePt t="21418" x="4954588" y="5203825"/>
          <p14:tracePt t="21425" x="4891088" y="5227638"/>
          <p14:tracePt t="21431" x="4792663" y="5251450"/>
          <p14:tracePt t="21438" x="4681538" y="5273675"/>
          <p14:tracePt t="21445" x="4560888" y="5286375"/>
          <p14:tracePt t="21453" x="4432300" y="5286375"/>
          <p14:tracePt t="21460" x="4327525" y="5280025"/>
          <p14:tracePt t="21467" x="4246563" y="5256213"/>
          <p14:tracePt t="21473" x="4176713" y="5233988"/>
          <p14:tracePt t="21480" x="4125913" y="5216525"/>
          <p14:tracePt t="21488" x="4073525" y="5192713"/>
          <p14:tracePt t="21496" x="4021138" y="5157788"/>
          <p14:tracePt t="21502" x="3979863" y="5140325"/>
          <p14:tracePt t="21509" x="3927475" y="5111750"/>
          <p14:tracePt t="21515" x="3870325" y="5076825"/>
          <p14:tracePt t="21522" x="3800475" y="5041900"/>
          <p14:tracePt t="21529" x="3748088" y="4995863"/>
          <p14:tracePt t="21537" x="3689350" y="4954588"/>
          <p14:tracePt t="21543" x="3632200" y="4897438"/>
          <p14:tracePt t="21550" x="3603625" y="4856163"/>
          <p14:tracePt t="21557" x="3544888" y="4768850"/>
          <p14:tracePt t="21564" x="3492500" y="4687888"/>
          <p14:tracePt t="21571" x="3457575" y="4589463"/>
          <p14:tracePt t="21579" x="3435350" y="4491038"/>
          <p14:tracePt t="21585" x="3411538" y="4427538"/>
          <p14:tracePt t="21592" x="3400425" y="4362450"/>
          <p14:tracePt t="21599" x="3387725" y="4294188"/>
          <p14:tracePt t="21606" x="3387725" y="4235450"/>
          <p14:tracePt t="21613" x="3387725" y="4154488"/>
          <p14:tracePt t="21620" x="3394075" y="4060825"/>
          <p14:tracePt t="21627" x="3394075" y="3968750"/>
          <p14:tracePt t="21634" x="3411538" y="3870325"/>
          <p14:tracePt t="21641" x="3435350" y="3789363"/>
          <p14:tracePt t="21648" x="3452813" y="3724275"/>
          <p14:tracePt t="21655" x="3487738" y="3656013"/>
          <p14:tracePt t="21662" x="3521075" y="3603625"/>
          <p14:tracePt t="21670" x="3579813" y="3544888"/>
          <p14:tracePt t="21676" x="3638550" y="3487738"/>
          <p14:tracePt t="21683" x="3736975" y="3400425"/>
          <p14:tracePt t="21690" x="3835400" y="3324225"/>
          <p14:tracePt t="21697" x="3968750" y="3260725"/>
          <p14:tracePt t="21704" x="4154488" y="3184525"/>
          <p14:tracePt t="21712" x="4397375" y="3138488"/>
          <p14:tracePt t="21718" x="4641850" y="3086100"/>
          <p14:tracePt t="21725" x="4810125" y="3086100"/>
          <p14:tracePt t="21732" x="4967288" y="3098800"/>
          <p14:tracePt t="21739" x="5094288" y="3121025"/>
          <p14:tracePt t="21746" x="5216525" y="3155950"/>
          <p14:tracePt t="21755" x="5343525" y="3197225"/>
          <p14:tracePt t="21760" x="5459413" y="3249613"/>
          <p14:tracePt t="21767" x="5570538" y="3313113"/>
          <p14:tracePt t="21774" x="5656263" y="3359150"/>
          <p14:tracePt t="21781" x="5708650" y="3394075"/>
          <p14:tracePt t="21788" x="5767388" y="3435350"/>
          <p14:tracePt t="21796" x="5795963" y="3475038"/>
          <p14:tracePt t="21802" x="5830888" y="3527425"/>
          <p14:tracePt t="21809" x="5854700" y="3597275"/>
          <p14:tracePt t="21816" x="5883275" y="3667125"/>
          <p14:tracePt t="21823" x="5894388" y="3748088"/>
          <p14:tracePt t="21830" x="5907088" y="3824288"/>
          <p14:tracePt t="21838" x="5907088" y="3887788"/>
          <p14:tracePt t="21845" x="5907088" y="3933825"/>
          <p14:tracePt t="21851" x="5907088" y="3986213"/>
          <p14:tracePt t="21858" x="5907088" y="4049713"/>
          <p14:tracePt t="21865" x="5894388" y="4113213"/>
          <p14:tracePt t="21872" x="5865813" y="4252913"/>
          <p14:tracePt t="21880" x="5773738" y="4508500"/>
          <p14:tracePt t="21888" x="5645150" y="4781550"/>
          <p14:tracePt t="21893" x="5500688" y="4978400"/>
          <p14:tracePt t="21900" x="5395913" y="5076825"/>
          <p14:tracePt t="21907" x="5280025" y="5168900"/>
          <p14:tracePt t="21914" x="5192713" y="5238750"/>
          <p14:tracePt t="21921" x="5094288" y="5314950"/>
          <p14:tracePt t="21930" x="4978400" y="5378450"/>
          <p14:tracePt t="21935" x="4867275" y="5419725"/>
          <p14:tracePt t="21942" x="4729163" y="5454650"/>
          <p14:tracePt t="21949" x="4583113" y="5470525"/>
          <p14:tracePt t="21956" x="4432300" y="5459413"/>
          <p14:tracePt t="21963" x="4305300" y="5424488"/>
          <p14:tracePt t="21971" x="4176713" y="5372100"/>
          <p14:tracePt t="21977" x="4060825" y="5308600"/>
          <p14:tracePt t="21984" x="3933825" y="5233988"/>
          <p14:tracePt t="21991" x="3783013" y="5151438"/>
          <p14:tracePt t="21997" x="3667125" y="5059363"/>
          <p14:tracePt t="22005" x="3579813" y="4972050"/>
          <p14:tracePt t="22012" x="3492500" y="4856163"/>
          <p14:tracePt t="22019" x="3429000" y="4716463"/>
          <p14:tracePt t="22025" x="3365500" y="4600575"/>
          <p14:tracePt t="22033" x="3324225" y="4491038"/>
          <p14:tracePt t="22040" x="3302000" y="4410075"/>
          <p14:tracePt t="22046" x="3278188" y="4327525"/>
          <p14:tracePt t="22054" x="3267075" y="4217988"/>
          <p14:tracePt t="22061" x="3267075" y="4125913"/>
          <p14:tracePt t="22068" x="3267075" y="4014788"/>
          <p14:tracePt t="22075" x="3271838" y="3905250"/>
          <p14:tracePt t="22082" x="3284538" y="3794125"/>
          <p14:tracePt t="22089" x="3324225" y="3713163"/>
          <p14:tracePt t="22096" x="3352800" y="3643313"/>
          <p14:tracePt t="22103" x="3411538" y="3586163"/>
          <p14:tracePt t="22110" x="3457575" y="3533775"/>
          <p14:tracePt t="22117" x="3544888" y="3470275"/>
          <p14:tracePt t="22124" x="3656013" y="3394075"/>
          <p14:tracePt t="22131" x="3800475" y="3330575"/>
          <p14:tracePt t="22138" x="3944938" y="3289300"/>
          <p14:tracePt t="22146" x="4119563" y="3260725"/>
          <p14:tracePt t="22152" x="4368800" y="3260725"/>
          <p14:tracePt t="22159" x="4664075" y="3271838"/>
          <p14:tracePt t="22166" x="4937125" y="3324225"/>
          <p14:tracePt t="22173" x="5203825" y="3429000"/>
          <p14:tracePt t="22180" x="5465763" y="3538538"/>
          <p14:tracePt t="22188" x="5726113" y="3643313"/>
          <p14:tracePt t="22194" x="5911850" y="3748088"/>
          <p14:tracePt t="22201" x="6027738" y="3863975"/>
          <p14:tracePt t="22208" x="6138863" y="4003675"/>
          <p14:tracePt t="22216" x="6237288" y="4160838"/>
          <p14:tracePt t="22223" x="6278563" y="4270375"/>
          <p14:tracePt t="22229" x="6311900" y="4368800"/>
          <p14:tracePt t="22236" x="6335713" y="4449763"/>
          <p14:tracePt t="22243" x="6346825" y="4543425"/>
          <p14:tracePt t="22250" x="6346825" y="4652963"/>
          <p14:tracePt t="22256" x="6342063" y="4792663"/>
          <p14:tracePt t="22264" x="6311900" y="4932363"/>
          <p14:tracePt t="22272" x="6278563" y="5059363"/>
          <p14:tracePt t="22278" x="6237288" y="5168900"/>
          <p14:tracePt t="22285" x="6191250" y="5238750"/>
          <p14:tracePt t="22292" x="6132513" y="5314950"/>
          <p14:tracePt t="22299" x="6045200" y="5384800"/>
          <p14:tracePt t="22305" x="5911850" y="5494338"/>
          <p14:tracePt t="22314" x="5697538" y="5605463"/>
          <p14:tracePt t="22320" x="5518150" y="5715000"/>
          <p14:tracePt t="22327" x="5319713" y="5773738"/>
          <p14:tracePt t="22334" x="5048250" y="5824538"/>
          <p14:tracePt t="22340" x="4781550" y="5859463"/>
          <p14:tracePt t="22347" x="4572000" y="5837238"/>
          <p14:tracePt t="22355" x="4397375" y="5767388"/>
          <p14:tracePt t="22362" x="4252913" y="5680075"/>
          <p14:tracePt t="22368" x="4119563" y="5592763"/>
          <p14:tracePt t="22377" x="3986213" y="5483225"/>
          <p14:tracePt t="22382" x="3870325" y="5395913"/>
          <p14:tracePt t="22389" x="3765550" y="5273675"/>
          <p14:tracePt t="22397" x="3689350" y="5164138"/>
          <p14:tracePt t="22405" x="3603625" y="4995863"/>
          <p14:tracePt t="22411" x="3533775" y="4821238"/>
          <p14:tracePt t="22418" x="3492500" y="4694238"/>
          <p14:tracePt t="22424" x="3481388" y="4572000"/>
          <p14:tracePt t="22431" x="3457575" y="4427538"/>
          <p14:tracePt t="22440" x="3446463" y="4235450"/>
          <p14:tracePt t="22447" x="3446463" y="4067175"/>
          <p14:tracePt t="22453" x="3463925" y="3892550"/>
          <p14:tracePt t="22461" x="3492500" y="3771900"/>
          <p14:tracePt t="22466" x="3538538" y="3625850"/>
          <p14:tracePt t="22473" x="3590925" y="3498850"/>
          <p14:tracePt t="22481" x="3673475" y="3370263"/>
          <p14:tracePt t="22488" x="3759200" y="3267075"/>
          <p14:tracePt t="22494" x="3857625" y="3179763"/>
          <p14:tracePt t="22501" x="3975100" y="3103563"/>
          <p14:tracePt t="22508" x="4090988" y="3040063"/>
          <p14:tracePt t="22515" x="4217988" y="3000375"/>
          <p14:tracePt t="22522" x="4392613" y="2970213"/>
          <p14:tracePt t="22531" x="4560888" y="2959100"/>
          <p14:tracePt t="22537" x="4751388" y="2970213"/>
          <p14:tracePt t="22543" x="4908550" y="2994025"/>
          <p14:tracePt t="22550" x="5035550" y="3046413"/>
          <p14:tracePt t="22557" x="5151438" y="3109913"/>
          <p14:tracePt t="22564" x="5280025" y="3201988"/>
          <p14:tracePt t="22571" x="5395913" y="3319463"/>
          <p14:tracePt t="22578" x="5518150" y="3435350"/>
          <p14:tracePt t="22585" x="5605463" y="3538538"/>
          <p14:tracePt t="22593" x="5691188" y="3638550"/>
          <p14:tracePt t="22599" x="5743575" y="3765550"/>
          <p14:tracePt t="22607" x="5784850" y="3892550"/>
          <p14:tracePt t="22614" x="5807075" y="4067175"/>
          <p14:tracePt t="22621" x="5807075" y="4217988"/>
          <p14:tracePt t="22627" x="5791200" y="4375150"/>
          <p14:tracePt t="22634" x="5767388" y="4502150"/>
          <p14:tracePt t="22642" x="5726113" y="4600575"/>
          <p14:tracePt t="22648" x="5703888" y="4664075"/>
          <p14:tracePt t="22656" x="5673725" y="4705350"/>
          <p14:tracePt t="22663" x="5645150" y="4764088"/>
          <p14:tracePt t="22669" x="5581650" y="4832350"/>
          <p14:tracePt t="22676" x="5511800" y="4891088"/>
          <p14:tracePt t="22684" x="5424488" y="4949825"/>
          <p14:tracePt t="22691" x="5343525" y="5013325"/>
          <p14:tracePt t="22698" x="5256213" y="5059363"/>
          <p14:tracePt t="22705" x="5146675" y="5100638"/>
          <p14:tracePt t="22711" x="5035550" y="5122863"/>
          <p14:tracePt t="22718" x="4879975" y="5135563"/>
          <p14:tracePt t="22725" x="4729163" y="5135563"/>
          <p14:tracePt t="22732" x="4583113" y="5118100"/>
          <p14:tracePt t="22739" x="4473575" y="5065713"/>
          <p14:tracePt t="22747" x="4357688" y="5000625"/>
          <p14:tracePt t="22753" x="4241800" y="4914900"/>
          <p14:tracePt t="22760" x="4137025" y="4792663"/>
          <p14:tracePt t="22767" x="4032250" y="4659313"/>
          <p14:tracePt t="22774" x="3957638" y="4560888"/>
          <p14:tracePt t="22781" x="3881438" y="4462463"/>
          <p14:tracePt t="22789" x="3840163" y="4333875"/>
          <p14:tracePt t="22795" x="3806825" y="4189413"/>
          <p14:tracePt t="22802" x="3794125" y="4067175"/>
          <p14:tracePt t="22809" x="3794125" y="3927475"/>
          <p14:tracePt t="22816" x="3811588" y="3817938"/>
          <p14:tracePt t="22824" x="3835400" y="3706813"/>
          <p14:tracePt t="22831" x="3870325" y="3608388"/>
          <p14:tracePt t="22837" x="3922713" y="3527425"/>
          <p14:tracePt t="22844" x="3968750" y="3440113"/>
          <p14:tracePt t="22852" x="4025900" y="3382963"/>
          <p14:tracePt t="22859" x="4067175" y="3330575"/>
          <p14:tracePt t="22865" x="4137025" y="3295650"/>
          <p14:tracePt t="22873" x="4206875" y="3260725"/>
          <p14:tracePt t="22881" x="4305300" y="3225800"/>
          <p14:tracePt t="22886" x="4473575" y="3208338"/>
          <p14:tracePt t="22893" x="4664075" y="3219450"/>
          <p14:tracePt t="22900" x="4919663" y="3284538"/>
          <p14:tracePt t="22907" x="5129213" y="3400425"/>
          <p14:tracePt t="22914" x="5314950" y="3505200"/>
          <p14:tracePt t="22923" x="5448300" y="3614738"/>
          <p14:tracePt t="22928" x="5588000" y="3724275"/>
          <p14:tracePt t="22935" x="5697538" y="3863975"/>
          <p14:tracePt t="22942" x="5819775" y="4102100"/>
          <p14:tracePt t="22949" x="5924550" y="4368800"/>
          <p14:tracePt t="22956" x="5981700" y="4560888"/>
          <p14:tracePt t="22965" x="6010275" y="4768850"/>
          <p14:tracePt t="22970" x="6045200" y="5094288"/>
          <p14:tracePt t="22977" x="6045200" y="5476875"/>
          <p14:tracePt t="22984" x="6045200" y="5697538"/>
          <p14:tracePt t="22992" x="6040438" y="5929313"/>
          <p14:tracePt t="22998" x="5988050" y="6202363"/>
          <p14:tracePt t="23005" x="5953125" y="6469063"/>
          <p14:tracePt t="23012" x="5911850" y="6626225"/>
          <p14:tracePt t="23019" x="5876925" y="6770688"/>
          <p14:tracePt t="23362" x="6161088" y="6829425"/>
          <p14:tracePt t="23369" x="6213475" y="6811963"/>
          <p14:tracePt t="23376" x="6248400" y="6811963"/>
          <p14:tracePt t="23383" x="6265863" y="6799263"/>
          <p14:tracePt t="23390" x="6272213" y="6794500"/>
          <p14:tracePt t="23397" x="6278563" y="6794500"/>
          <p14:tracePt t="23404" x="6283325" y="6794500"/>
          <p14:tracePt t="23432" x="6278563" y="6794500"/>
          <p14:tracePt t="23440" x="6248400" y="6794500"/>
          <p14:tracePt t="23446" x="6191250" y="6794500"/>
          <p14:tracePt t="23453" x="6051550" y="6799263"/>
          <p14:tracePt t="23460" x="5830888" y="6829425"/>
          <p14:tracePt t="23468" x="5476875" y="6851650"/>
          <p14:tracePt t="23473" x="5256213" y="6851650"/>
          <p14:tracePt t="23483" x="5135563" y="6840538"/>
          <p14:tracePt t="23488" x="5053013" y="6840538"/>
          <p14:tracePt t="23495" x="5000625" y="6834188"/>
          <p14:tracePt t="23502" x="4967288" y="6834188"/>
          <p14:tracePt t="23516" x="4943475" y="6834188"/>
          <p14:tracePt t="23517" x="4926013" y="6823075"/>
          <p14:tracePt t="23525" x="4902200" y="6823075"/>
          <p14:tracePt t="23530" x="4884738" y="6816725"/>
          <p14:tracePt t="23537" x="4873625" y="6816725"/>
          <p14:tracePt t="23544" x="4856163" y="6816725"/>
          <p14:tracePt t="23551" x="4849813" y="6811963"/>
          <p14:tracePt t="23558" x="4845050" y="6811963"/>
          <p14:tracePt t="23565" x="4838700" y="6805613"/>
          <p14:tracePt t="23579" x="4832350" y="6805613"/>
          <p14:tracePt t="23622" x="4832350" y="6799263"/>
          <p14:tracePt t="23635" x="4845050" y="6788150"/>
          <p14:tracePt t="23641" x="4862513" y="6788150"/>
          <p14:tracePt t="23649" x="4884738" y="6788150"/>
          <p14:tracePt t="23657" x="4914900" y="6781800"/>
          <p14:tracePt t="23663" x="4972050" y="6781800"/>
          <p14:tracePt t="23670" x="5035550" y="6770688"/>
          <p14:tracePt t="23677" x="5100638" y="6770688"/>
          <p14:tracePt t="23684" x="5164138" y="6770688"/>
          <p14:tracePt t="23691" x="5199063" y="6770688"/>
          <p14:tracePt t="23699" x="5221288" y="6770688"/>
          <p14:tracePt t="23705" x="5245100" y="6770688"/>
          <p14:tracePt t="23713" x="5251450" y="6770688"/>
          <p14:tracePt t="23718" x="5268913" y="6770688"/>
          <p14:tracePt t="23733" x="5273675" y="6770688"/>
          <p14:tracePt t="23740" x="5280025" y="6770688"/>
          <p14:tracePt t="23762" x="5268913" y="6770688"/>
          <p14:tracePt t="23769" x="5216525" y="6777038"/>
          <p14:tracePt t="23775" x="5140325" y="6788150"/>
          <p14:tracePt t="23782" x="4995863" y="6799263"/>
          <p14:tracePt t="23789" x="4827588" y="6799263"/>
          <p14:tracePt t="23796" x="4676775" y="6794500"/>
          <p14:tracePt t="23804" x="4537075" y="6777038"/>
          <p14:tracePt t="23809" x="4438650" y="6753225"/>
          <p14:tracePt t="23817" x="4392613" y="6753225"/>
          <p14:tracePt t="23824" x="4357688" y="6748463"/>
          <p14:tracePt t="23831" x="4340225" y="6748463"/>
          <p14:tracePt t="23838" x="4322763" y="6735763"/>
          <p14:tracePt t="23845" x="4316413" y="6735763"/>
          <p14:tracePt t="23852" x="4311650" y="6735763"/>
          <p14:tracePt t="23859" x="4311650" y="6731000"/>
          <p14:tracePt t="23866" x="4305300" y="6731000"/>
          <p14:tracePt t="23873" x="4305300" y="6724650"/>
          <p14:tracePt t="23886" x="4305300" y="6718300"/>
          <p14:tracePt t="23907" x="4311650" y="6718300"/>
          <p14:tracePt t="23915" x="4327525" y="6713538"/>
          <p14:tracePt t="23922" x="4351338" y="6713538"/>
          <p14:tracePt t="23928" x="4410075" y="6700838"/>
          <p14:tracePt t="23935" x="4548188" y="6689725"/>
          <p14:tracePt t="23942" x="4722813" y="6672263"/>
          <p14:tracePt t="23950" x="4891088" y="6661150"/>
          <p14:tracePt t="23957" x="5105400" y="6648450"/>
          <p14:tracePt t="23964" x="5297488" y="6648450"/>
          <p14:tracePt t="23971" x="5465763" y="6654800"/>
          <p14:tracePt t="23978" x="5557838" y="6654800"/>
          <p14:tracePt t="23984" x="5638800" y="6665913"/>
          <p14:tracePt t="23991" x="5703888" y="6665913"/>
          <p14:tracePt t="24000" x="5738813" y="6678613"/>
          <p14:tracePt t="24005" x="5773738" y="6678613"/>
          <p14:tracePt t="24013" x="5795963" y="6678613"/>
          <p14:tracePt t="24020" x="5824538" y="6678613"/>
          <p14:tracePt t="24027" x="5830888" y="6678613"/>
          <p14:tracePt t="24033" x="5842000" y="6678613"/>
          <p14:tracePt t="24041" x="5848350" y="6678613"/>
          <p14:tracePt t="24048" x="5854700" y="6678613"/>
          <p14:tracePt t="24061" x="5865813" y="6678613"/>
          <p14:tracePt t="24097" x="5859463" y="6678613"/>
          <p14:tracePt t="24104" x="5842000" y="6683375"/>
          <p14:tracePt t="24110" x="5813425" y="6683375"/>
          <p14:tracePt t="24117" x="5732463" y="6696075"/>
          <p14:tracePt t="24124" x="5575300" y="6696075"/>
          <p14:tracePt t="24132" x="5360988" y="6707188"/>
          <p14:tracePt t="24139" x="5192713" y="6707188"/>
          <p14:tracePt t="24145" x="5083175" y="6700838"/>
          <p14:tracePt t="24152" x="5018088" y="6689725"/>
          <p14:tracePt t="24159" x="4954588" y="6689725"/>
          <p14:tracePt t="24166" x="4902200" y="6678613"/>
          <p14:tracePt t="24175" x="4867275" y="6672263"/>
          <p14:tracePt t="24181" x="4845050" y="6672263"/>
          <p14:tracePt t="24187" x="4827588" y="6665913"/>
          <p14:tracePt t="24194" x="4803775" y="6665913"/>
          <p14:tracePt t="24201" x="4799013" y="6654800"/>
          <p14:tracePt t="24209" x="4792663" y="6654800"/>
          <p14:tracePt t="24217" x="4786313" y="6648450"/>
          <p14:tracePt t="24232" x="4775200" y="6648450"/>
          <p14:tracePt t="24237" x="4775200" y="6643688"/>
          <p14:tracePt t="24272" x="4781550" y="6643688"/>
          <p14:tracePt t="24285" x="4786313" y="6643688"/>
          <p14:tracePt t="24292" x="4792663" y="6643688"/>
          <p14:tracePt t="24299" x="4799013" y="6643688"/>
          <p14:tracePt t="24306" x="4810125" y="6643688"/>
          <p14:tracePt t="24313" x="4827588" y="6643688"/>
          <p14:tracePt t="24321" x="4862513" y="6648450"/>
          <p14:tracePt t="24327" x="4926013" y="6648450"/>
          <p14:tracePt t="24334" x="4989513" y="6661150"/>
          <p14:tracePt t="24341" x="5100638" y="6672263"/>
          <p14:tracePt t="24349" x="5227638" y="6683375"/>
          <p14:tracePt t="24355" x="5349875" y="6696075"/>
          <p14:tracePt t="24362" x="5441950" y="6707188"/>
          <p14:tracePt t="24369" x="5494338" y="6718300"/>
          <p14:tracePt t="24376" x="5540375" y="6718300"/>
          <p14:tracePt t="24384" x="5575300" y="6724650"/>
          <p14:tracePt t="24391" x="5592763" y="6724650"/>
          <p14:tracePt t="24397" x="5610225" y="6724650"/>
          <p14:tracePt t="24404" x="5622925" y="6724650"/>
          <p14:tracePt t="24411" x="5627688" y="6724650"/>
          <p14:tracePt t="24425" x="5634038" y="6724650"/>
          <p14:tracePt t="24433" x="5645150" y="6724650"/>
          <p14:tracePt t="24439" x="5651500" y="6724650"/>
          <p14:tracePt t="24454" x="5656263" y="6724650"/>
          <p14:tracePt t="24489" x="5651500" y="6724650"/>
          <p14:tracePt t="24495" x="5638800" y="6724650"/>
          <p14:tracePt t="24502" x="5627688" y="6724650"/>
          <p14:tracePt t="24509" x="5592763" y="6724650"/>
          <p14:tracePt t="24517" x="5535613" y="6724650"/>
          <p14:tracePt t="24525" x="5424488" y="6724650"/>
          <p14:tracePt t="24530" x="5303838" y="6724650"/>
          <p14:tracePt t="24537" x="5164138" y="6724650"/>
          <p14:tracePt t="24544" x="5070475" y="6724650"/>
          <p14:tracePt t="24551" x="4960938" y="6724650"/>
          <p14:tracePt t="24559" x="4884738" y="6724650"/>
          <p14:tracePt t="24565" x="4792663" y="6724650"/>
          <p14:tracePt t="24572" x="4711700" y="6724650"/>
          <p14:tracePt t="24579" x="4652963" y="6724650"/>
          <p14:tracePt t="24586" x="4600575" y="6724650"/>
          <p14:tracePt t="24593" x="4565650" y="6724650"/>
          <p14:tracePt t="24600" x="4554538" y="6724650"/>
          <p14:tracePt t="24609" x="4537075" y="6724650"/>
          <p14:tracePt t="24615" x="4525963" y="6724650"/>
          <p14:tracePt t="24622" x="4519613" y="6724650"/>
          <p14:tracePt t="24635" x="4508500" y="6724650"/>
          <p14:tracePt t="24650" x="4508500" y="6718300"/>
          <p14:tracePt t="24671" x="4508500" y="6713538"/>
          <p14:tracePt t="24677" x="4513263" y="6713538"/>
          <p14:tracePt t="24684" x="4513263" y="6707188"/>
          <p14:tracePt t="24691" x="4519613" y="6707188"/>
          <p14:tracePt t="24698" x="4525963" y="6707188"/>
          <p14:tracePt t="24705" x="4537075" y="6707188"/>
          <p14:tracePt t="24712" x="4554538" y="6707188"/>
          <p14:tracePt t="24719" x="4565650" y="6707188"/>
          <p14:tracePt t="24726" x="4595813" y="6707188"/>
          <p14:tracePt t="24734" x="4641850" y="6707188"/>
          <p14:tracePt t="24740" x="4699000" y="6707188"/>
          <p14:tracePt t="24747" x="4799013" y="6707188"/>
          <p14:tracePt t="24754" x="4891088" y="6707188"/>
          <p14:tracePt t="24761" x="5024438" y="6707188"/>
          <p14:tracePt t="24768" x="5164138" y="6707188"/>
          <p14:tracePt t="24775" x="5319713" y="6707188"/>
          <p14:tracePt t="24782" x="5424488" y="6707188"/>
          <p14:tracePt t="24790" x="5518150" y="6707188"/>
          <p14:tracePt t="24797" x="5570538" y="6707188"/>
          <p14:tracePt t="24803" x="5616575" y="6707188"/>
          <p14:tracePt t="24810" x="5651500" y="6707188"/>
          <p14:tracePt t="24817" x="5686425" y="6707188"/>
          <p14:tracePt t="24825" x="5721350" y="6696075"/>
          <p14:tracePt t="24832" x="5738813" y="6696075"/>
          <p14:tracePt t="24838" x="5749925" y="6696075"/>
          <p14:tracePt t="24845" x="5756275" y="6696075"/>
          <p14:tracePt t="24852" x="5773738" y="6696075"/>
          <p14:tracePt t="24859" x="5778500" y="6696075"/>
          <p14:tracePt t="24867" x="5784850" y="6689725"/>
          <p14:tracePt t="24887" x="5791200" y="6689725"/>
          <p14:tracePt t="24923" x="5784850" y="6689725"/>
          <p14:tracePt t="24929" x="5778500" y="6689725"/>
          <p14:tracePt t="24936" x="5761038" y="6689725"/>
          <p14:tracePt t="24943" x="5749925" y="6689725"/>
          <p14:tracePt t="24950" x="5732463" y="6689725"/>
          <p14:tracePt t="24957" x="5697538" y="6689725"/>
          <p14:tracePt t="24964" x="5651500" y="6689725"/>
          <p14:tracePt t="24971" x="5605463" y="6689725"/>
          <p14:tracePt t="24978" x="5540375" y="6689725"/>
          <p14:tracePt t="24984" x="5465763" y="6689725"/>
          <p14:tracePt t="24992" x="5402263" y="6689725"/>
          <p14:tracePt t="24999" x="5349875" y="6696075"/>
          <p14:tracePt t="25006" x="5303838" y="6696075"/>
          <p14:tracePt t="25013" x="5268913" y="6700838"/>
          <p14:tracePt t="25020" x="5238750" y="6700838"/>
          <p14:tracePt t="25026" x="5216525" y="6700838"/>
          <p14:tracePt t="25034" x="5210175" y="6700838"/>
          <p14:tracePt t="25041" x="5199063" y="6700838"/>
          <p14:tracePt t="25048" x="5186363" y="6700838"/>
          <p14:tracePt t="25055" x="5181600" y="6700838"/>
          <p14:tracePt t="25062" x="5175250" y="6700838"/>
          <p14:tracePt t="25069" x="5168900" y="6700838"/>
          <p14:tracePt t="25097" x="5168900" y="6696075"/>
          <p14:tracePt t="25111" x="5168900" y="6689725"/>
          <p14:tracePt t="25118" x="5175250" y="6689725"/>
          <p14:tracePt t="25126" x="5181600" y="6683375"/>
          <p14:tracePt t="25132" x="5203825" y="6672263"/>
          <p14:tracePt t="25139" x="5268913" y="6665913"/>
          <p14:tracePt t="25146" x="5360988" y="6654800"/>
          <p14:tracePt t="25152" x="5487988" y="6643688"/>
          <p14:tracePt t="25160" x="5638800" y="6643688"/>
          <p14:tracePt t="25167" x="5830888" y="6626225"/>
          <p14:tracePt t="25174" x="6051550" y="6626225"/>
          <p14:tracePt t="25181" x="6226175" y="6630988"/>
          <p14:tracePt t="25188" x="6318250" y="6630988"/>
          <p14:tracePt t="25195" x="6381750" y="6630988"/>
          <p14:tracePt t="25201" x="6416675" y="6643688"/>
          <p14:tracePt t="25209" x="6440488" y="6643688"/>
          <p14:tracePt t="25216" x="6446838" y="6643688"/>
          <p14:tracePt t="25223" x="6451600" y="6643688"/>
          <p14:tracePt t="25230" x="6457950" y="6643688"/>
          <p14:tracePt t="25244" x="6469063" y="6643688"/>
          <p14:tracePt t="25259" x="6475413" y="6643688"/>
          <p14:tracePt t="25286" x="6475413" y="6648450"/>
          <p14:tracePt t="25293" x="6462713" y="6648450"/>
          <p14:tracePt t="25300" x="6446838" y="6654800"/>
          <p14:tracePt t="25307" x="6416675" y="6665913"/>
          <p14:tracePt t="25314" x="6381750" y="6665913"/>
          <p14:tracePt t="25321" x="6359525" y="6672263"/>
          <p14:tracePt t="25327" x="6335713" y="6672263"/>
          <p14:tracePt t="25334" x="6318250" y="6672263"/>
          <p14:tracePt t="25342" x="6300788" y="6672263"/>
          <p14:tracePt t="25349" x="6294438" y="6672263"/>
          <p14:tracePt t="25356" x="6289675" y="6672263"/>
          <p14:tracePt t="25362" x="6283325" y="6672263"/>
          <p14:tracePt t="25369" x="6278563" y="6672263"/>
          <p14:tracePt t="25385" x="6272213" y="6672263"/>
          <p14:tracePt t="25391" x="6265863" y="6672263"/>
          <p14:tracePt t="25405" x="6254750" y="6672263"/>
          <p14:tracePt t="25426" x="6248400" y="6672263"/>
          <p14:tracePt t="25601" x="6243638" y="6672263"/>
          <p14:tracePt t="25608" x="6237288" y="6672263"/>
          <p14:tracePt t="25614" x="6226175" y="6672263"/>
          <p14:tracePt t="25622" x="6184900" y="6683375"/>
          <p14:tracePt t="25628" x="6138863" y="6683375"/>
          <p14:tracePt t="25635" x="6057900" y="6678613"/>
          <p14:tracePt t="25643" x="5918200" y="6648450"/>
          <p14:tracePt t="25650" x="5721350" y="6608763"/>
          <p14:tracePt t="25657" x="5430838" y="6521450"/>
          <p14:tracePt t="25663" x="5135563" y="6388100"/>
          <p14:tracePt t="25670" x="4949825" y="6283325"/>
          <p14:tracePt t="25677" x="4764088" y="6173788"/>
          <p14:tracePt t="25685" x="4589463" y="6086475"/>
          <p14:tracePt t="25692" x="4456113" y="6005513"/>
          <p14:tracePt t="25699" x="4340225" y="5929313"/>
          <p14:tracePt t="25705" x="4252913" y="5842000"/>
          <p14:tracePt t="25712" x="4176713" y="5726113"/>
          <p14:tracePt t="25719" x="4113213" y="5599113"/>
          <p14:tracePt t="25727" x="4060825" y="5470525"/>
          <p14:tracePt t="25734" x="4008438" y="5354638"/>
          <p14:tracePt t="25740" x="3975100" y="5199063"/>
          <p14:tracePt t="25747" x="3927475" y="4954588"/>
          <p14:tracePt t="25754" x="3892550" y="4624388"/>
          <p14:tracePt t="25761" x="3875088" y="4397375"/>
          <p14:tracePt t="25768" x="3875088" y="4113213"/>
          <p14:tracePt t="25777" x="3887788" y="3759200"/>
          <p14:tracePt t="25782" x="3905250" y="3498850"/>
          <p14:tracePt t="25789" x="3951288" y="3278188"/>
          <p14:tracePt t="25796" x="3979863" y="3074988"/>
          <p14:tracePt t="25803" x="4021138" y="2889250"/>
          <p14:tracePt t="25810" x="4049713" y="2709863"/>
          <p14:tracePt t="25818" x="4084638" y="2611438"/>
          <p14:tracePt t="25824" x="4108450" y="2530475"/>
          <p14:tracePt t="25831" x="4125913" y="2506663"/>
          <p14:tracePt t="25838" x="4137025" y="2478088"/>
          <p14:tracePt t="25845" x="4143375" y="2471738"/>
          <p14:tracePt t="25853" x="4143375" y="2465388"/>
          <p14:tracePt t="25915" x="4143375" y="2471738"/>
          <p14:tracePt t="25923" x="4143375" y="2478088"/>
          <p14:tracePt t="25936" x="4143375" y="2489200"/>
          <p14:tracePt t="25944" x="4143375" y="2495550"/>
          <p14:tracePt t="25957" x="4143375" y="2500313"/>
          <p14:tracePt t="25964" x="4143375" y="2506663"/>
          <p14:tracePt t="25971" x="4143375" y="2513013"/>
          <p14:tracePt t="25986" x="4143375" y="2517775"/>
          <p14:tracePt t="25993" x="4143375" y="2524125"/>
          <p14:tracePt t="25999" x="4137025" y="2535238"/>
          <p14:tracePt t="26006" x="4137025" y="2541588"/>
          <p14:tracePt t="26013" x="4137025" y="2546350"/>
          <p14:tracePt t="26021" x="4125913" y="2559050"/>
          <p14:tracePt t="26027" x="4125913" y="2563813"/>
          <p14:tracePt t="26035" x="4119563" y="2581275"/>
          <p14:tracePt t="26041" x="4119563" y="2593975"/>
          <p14:tracePt t="26048" x="4113213" y="2622550"/>
          <p14:tracePt t="26055" x="4113213" y="2646363"/>
          <p14:tracePt t="26062" x="4113213" y="2668588"/>
          <p14:tracePt t="26069" x="4102100" y="2720975"/>
          <p14:tracePt t="26077" x="4102100" y="2767013"/>
          <p14:tracePt t="26083" x="4102100" y="2843213"/>
          <p14:tracePt t="26091" x="4090988" y="2941638"/>
          <p14:tracePt t="26097" x="4090988" y="3063875"/>
          <p14:tracePt t="26104" x="4078288" y="3184525"/>
          <p14:tracePt t="26111" x="4067175" y="3341688"/>
          <p14:tracePt t="26119" x="4049713" y="3481388"/>
          <p14:tracePt t="26125" x="4049713" y="3603625"/>
          <p14:tracePt t="26133" x="4038600" y="3730625"/>
          <p14:tracePt t="26139" x="4025900" y="3852863"/>
          <p14:tracePt t="26146" x="4014788" y="4008438"/>
          <p14:tracePt t="26153" x="4014788" y="4160838"/>
          <p14:tracePt t="26161" x="4003675" y="4270375"/>
          <p14:tracePt t="26168" x="3992563" y="4368800"/>
          <p14:tracePt t="26174" x="3979863" y="4432300"/>
          <p14:tracePt t="26182" x="3979863" y="4495800"/>
          <p14:tracePt t="26188" x="3979863" y="4560888"/>
          <p14:tracePt t="26195" x="3968750" y="4624388"/>
          <p14:tracePt t="26203" x="3957638" y="4687888"/>
          <p14:tracePt t="26209" x="3957638" y="4764088"/>
          <p14:tracePt t="26217" x="3944938" y="4845050"/>
          <p14:tracePt t="26223" x="3933825" y="4943475"/>
          <p14:tracePt t="26230" x="3922713" y="5018088"/>
          <p14:tracePt t="26238" x="3910013" y="5087938"/>
          <p14:tracePt t="26245" x="3905250" y="5135563"/>
          <p14:tracePt t="26251" x="3905250" y="5199063"/>
          <p14:tracePt t="26258" x="3892550" y="5262563"/>
          <p14:tracePt t="26265" x="3881438" y="5326063"/>
          <p14:tracePt t="26272" x="3870325" y="5378450"/>
          <p14:tracePt t="26279" x="3870325" y="5424488"/>
          <p14:tracePt t="26286" x="3863975" y="5465763"/>
          <p14:tracePt t="26294" x="3863975" y="5487988"/>
          <p14:tracePt t="26300" x="3852863" y="5511800"/>
          <p14:tracePt t="26307" x="3852863" y="5529263"/>
          <p14:tracePt t="26314" x="3846513" y="5535613"/>
          <p14:tracePt t="26321" x="3846513" y="5546725"/>
          <p14:tracePt t="26329" x="3840163" y="5553075"/>
          <p14:tracePt t="26336" x="3840163" y="5564188"/>
          <p14:tracePt t="26343" x="3840163" y="5570538"/>
          <p14:tracePt t="26349" x="3840163" y="5575300"/>
          <p14:tracePt t="26356" x="3840163" y="5581650"/>
          <p14:tracePt t="26370" x="3840163" y="5588000"/>
          <p14:tracePt t="26384" x="3835400" y="5588000"/>
          <p14:tracePt t="26392" x="3835400" y="5592763"/>
          <p14:tracePt t="26412" x="3829050" y="5592763"/>
          <p14:tracePt t="26469" x="3829050" y="5588000"/>
          <p14:tracePt t="26482" x="3829050" y="5581650"/>
          <p14:tracePt t="26489" x="3829050" y="5575300"/>
          <p14:tracePt t="26496" x="3829050" y="5570538"/>
          <p14:tracePt t="26503" x="3829050" y="5557838"/>
          <p14:tracePt t="26511" x="3829050" y="5553075"/>
          <p14:tracePt t="26517" x="3829050" y="5540375"/>
          <p14:tracePt t="26524" x="3829050" y="5535613"/>
          <p14:tracePt t="26531" x="3835400" y="5518150"/>
          <p14:tracePt t="26538" x="3835400" y="5511800"/>
          <p14:tracePt t="26545" x="3835400" y="5500688"/>
          <p14:tracePt t="26553" x="3835400" y="5483225"/>
          <p14:tracePt t="26559" x="3835400" y="5476875"/>
          <p14:tracePt t="26566" x="3835400" y="5465763"/>
          <p14:tracePt t="26573" x="3835400" y="5454650"/>
          <p14:tracePt t="26580" x="3835400" y="5448300"/>
          <p14:tracePt t="26586" x="3840163" y="5441950"/>
          <p14:tracePt t="26595" x="3840163" y="5437188"/>
          <p14:tracePt t="26601" x="3840163" y="5430838"/>
          <p14:tracePt t="26609" x="3840163" y="5424488"/>
          <p14:tracePt t="26622" x="3840163" y="5419725"/>
          <p14:tracePt t="26685" x="3835400" y="5419725"/>
          <p14:tracePt t="26706" x="3829050" y="5419725"/>
          <p14:tracePt t="26727" x="3824288" y="5419725"/>
          <p14:tracePt t="26734" x="3824288" y="5424488"/>
          <p14:tracePt t="26748" x="3817938" y="5424488"/>
          <p14:tracePt t="26762" x="3817938" y="5430838"/>
          <p14:tracePt t="26776" x="3806825" y="5430838"/>
          <p14:tracePt t="26797" x="3800475" y="5430838"/>
          <p14:tracePt t="26831" x="3794125" y="5430838"/>
          <p14:tracePt t="26923" x="3794125" y="5424488"/>
          <p14:tracePt t="26929" x="3794125" y="5419725"/>
          <p14:tracePt t="26937" x="3789363" y="5407025"/>
          <p14:tracePt t="26943" x="3783013" y="5389563"/>
          <p14:tracePt t="26951" x="3771900" y="5349875"/>
          <p14:tracePt t="26957" x="3748088" y="5256213"/>
          <p14:tracePt t="26964" x="3689350" y="5030788"/>
          <p14:tracePt t="26971" x="3649663" y="4578350"/>
          <p14:tracePt t="26978" x="3625850" y="4252913"/>
          <p14:tracePt t="26987" x="3638550" y="3962400"/>
          <p14:tracePt t="26993" x="3713163" y="3649663"/>
          <p14:tracePt t="27000" x="3800475" y="3394075"/>
          <p14:tracePt t="27006" x="3870325" y="3219450"/>
          <p14:tracePt t="27013" x="3933825" y="3121025"/>
          <p14:tracePt t="27020" x="3992563" y="3040063"/>
          <p14:tracePt t="27028" x="4056063" y="2952750"/>
          <p14:tracePt t="27034" x="4113213" y="2895600"/>
          <p14:tracePt t="27042" x="4171950" y="2836863"/>
          <p14:tracePt t="27049" x="4252913" y="2779713"/>
          <p14:tracePt t="27055" x="4351338" y="2727325"/>
          <p14:tracePt t="27062" x="4467225" y="2681288"/>
          <p14:tracePt t="27070" x="4606925" y="2640013"/>
          <p14:tracePt t="27077" x="4716463" y="2628900"/>
          <p14:tracePt t="27084" x="4827588" y="2616200"/>
          <p14:tracePt t="27090" x="4902200" y="2616200"/>
          <p14:tracePt t="27097" x="5000625" y="2633663"/>
          <p14:tracePt t="27104" x="5111750" y="2668588"/>
          <p14:tracePt t="27113" x="5210175" y="2720975"/>
          <p14:tracePt t="27119" x="5297488" y="2767013"/>
          <p14:tracePt t="27125" x="5384800" y="2832100"/>
          <p14:tracePt t="27132" x="5424488" y="2882900"/>
          <p14:tracePt t="27139" x="5465763" y="2924175"/>
          <p14:tracePt t="27146" x="5500688" y="2982913"/>
          <p14:tracePt t="27154" x="5522913" y="3033713"/>
          <p14:tracePt t="27160" x="5535613" y="3127375"/>
          <p14:tracePt t="27167" x="5546725" y="3284538"/>
          <p14:tracePt t="27174" x="5535613" y="3498850"/>
          <p14:tracePt t="27181" x="5500688" y="3829050"/>
          <p14:tracePt t="27188" x="5419725" y="4229100"/>
          <p14:tracePt t="27196" x="5343525" y="4565650"/>
          <p14:tracePt t="27204" x="5319713" y="4694238"/>
          <p14:tracePt t="27209" x="5297488" y="4764088"/>
          <p14:tracePt t="27216" x="5291138" y="4775200"/>
          <p14:tracePt t="27223" x="5273675" y="4803775"/>
          <p14:tracePt t="27230" x="5256213" y="4827588"/>
          <p14:tracePt t="27238" x="5227638" y="4845050"/>
          <p14:tracePt t="27246" x="5192713" y="4873625"/>
          <p14:tracePt t="27251" x="5135563" y="4908550"/>
          <p14:tracePt t="27258" x="5065713" y="4967288"/>
          <p14:tracePt t="27265" x="4995863" y="5013325"/>
          <p14:tracePt t="27273" x="4897438" y="5076825"/>
          <p14:tracePt t="27279" x="4799013" y="5122863"/>
          <p14:tracePt t="27287" x="4670425" y="5175250"/>
          <p14:tracePt t="27293" x="4530725" y="5186363"/>
          <p14:tracePt t="27301" x="4375150" y="5186363"/>
          <p14:tracePt t="27307" x="4246563" y="5157788"/>
          <p14:tracePt t="27314" x="4148138" y="5105400"/>
          <p14:tracePt t="27321" x="4067175" y="5059363"/>
          <p14:tracePt t="27329" x="3968750" y="4995863"/>
          <p14:tracePt t="27335" x="3881438" y="4908550"/>
          <p14:tracePt t="27342" x="3794125" y="4832350"/>
          <p14:tracePt t="27349" x="3713163" y="4705350"/>
          <p14:tracePt t="27356" x="3632200" y="4537075"/>
          <p14:tracePt t="27364" x="3579813" y="4392613"/>
          <p14:tracePt t="27371" x="3544888" y="4281488"/>
          <p14:tracePt t="27377" x="3521075" y="4200525"/>
          <p14:tracePt t="27384" x="3521075" y="4108450"/>
          <p14:tracePt t="27391" x="3521075" y="4032250"/>
          <p14:tracePt t="27398" x="3527425" y="3922713"/>
          <p14:tracePt t="27405" x="3551238" y="3794125"/>
          <p14:tracePt t="27412" x="3586163" y="3684588"/>
          <p14:tracePt t="27420" x="3614738" y="3586163"/>
          <p14:tracePt t="27427" x="3649663" y="3505200"/>
          <p14:tracePt t="27433" x="3684588" y="3417888"/>
          <p14:tracePt t="27440" x="3730625" y="3336925"/>
          <p14:tracePt t="27447" x="3765550" y="3254375"/>
          <p14:tracePt t="27455" x="3811588" y="3184525"/>
          <p14:tracePt t="27463" x="3846513" y="3116263"/>
          <p14:tracePt t="27468" x="3875088" y="3074988"/>
          <p14:tracePt t="27475" x="3910013" y="3033713"/>
          <p14:tracePt t="27482" x="3940175" y="2994025"/>
          <p14:tracePt t="27489" x="3962400" y="2976563"/>
          <p14:tracePt t="27496" x="3992563" y="2947988"/>
          <p14:tracePt t="27504" x="4043363" y="2917825"/>
          <p14:tracePt t="27510" x="4113213" y="2882900"/>
          <p14:tracePt t="27517" x="4224338" y="2843213"/>
          <p14:tracePt t="27524" x="4351338" y="2819400"/>
          <p14:tracePt t="27531" x="4508500" y="2779713"/>
          <p14:tracePt t="27538" x="4648200" y="2755900"/>
          <p14:tracePt t="27546" x="4803775" y="2755900"/>
          <p14:tracePt t="27553" x="4989513" y="2755900"/>
          <p14:tracePt t="27560" x="5210175" y="2755900"/>
          <p14:tracePt t="27566" x="5395913" y="2790825"/>
          <p14:tracePt t="27573" x="5540375" y="2819400"/>
          <p14:tracePt t="27580" x="5668963" y="2882900"/>
          <p14:tracePt t="27587" x="5784850" y="2959100"/>
          <p14:tracePt t="27594" x="5911850" y="3051175"/>
          <p14:tracePt t="27601" x="5999163" y="3151188"/>
          <p14:tracePt t="27608" x="6086475" y="3236913"/>
          <p14:tracePt t="27615" x="6143625" y="3295650"/>
          <p14:tracePt t="27623" x="6191250" y="3336925"/>
          <p14:tracePt t="27629" x="6219825" y="3394075"/>
          <p14:tracePt t="27637" x="6237288" y="3429000"/>
          <p14:tracePt t="27643" x="6261100" y="3470275"/>
          <p14:tracePt t="27651" x="6272213" y="3533775"/>
          <p14:tracePt t="27657" x="6278563" y="3597275"/>
          <p14:tracePt t="27664" x="6294438" y="3706813"/>
          <p14:tracePt t="27672" x="6283325" y="3835400"/>
          <p14:tracePt t="27679" x="6261100" y="4008438"/>
          <p14:tracePt t="27685" x="6184900" y="4316413"/>
          <p14:tracePt t="27692" x="6097588" y="4606925"/>
          <p14:tracePt t="27699" x="6022975" y="4803775"/>
          <p14:tracePt t="27706" x="5970588" y="4919663"/>
          <p14:tracePt t="27713" x="5907088" y="5018088"/>
          <p14:tracePt t="27721" x="5848350" y="5087938"/>
          <p14:tracePt t="27727" x="5778500" y="5135563"/>
          <p14:tracePt t="27734" x="5721350" y="5181600"/>
          <p14:tracePt t="27741" x="5634038" y="5256213"/>
          <p14:tracePt t="27748" x="5535613" y="5332413"/>
          <p14:tracePt t="27755" x="5360988" y="5448300"/>
          <p14:tracePt t="27763" x="5122863" y="5546725"/>
          <p14:tracePt t="27769" x="4954588" y="5616575"/>
          <p14:tracePt t="27776" x="4810125" y="5656263"/>
          <p14:tracePt t="27783" x="4641850" y="5656263"/>
          <p14:tracePt t="27790" x="4473575" y="5656263"/>
          <p14:tracePt t="27797" x="4276725" y="5634038"/>
          <p14:tracePt t="27804" x="4137025" y="5599113"/>
          <p14:tracePt t="27812" x="4021138" y="5535613"/>
          <p14:tracePt t="27818" x="3940175" y="5483225"/>
          <p14:tracePt t="27825" x="3870325" y="5437188"/>
          <p14:tracePt t="27832" x="3829050" y="5395913"/>
          <p14:tracePt t="27839" x="3771900" y="5337175"/>
          <p14:tracePt t="27847" x="3706813" y="5268913"/>
          <p14:tracePt t="27853" x="3649663" y="5181600"/>
          <p14:tracePt t="27860" x="3597275" y="5053013"/>
          <p14:tracePt t="27867" x="3538538" y="4873625"/>
          <p14:tracePt t="27874" x="3516313" y="4733925"/>
          <p14:tracePt t="27881" x="3475038" y="4589463"/>
          <p14:tracePt t="27889" x="3475038" y="4467225"/>
          <p14:tracePt t="27895" x="3475038" y="4311650"/>
          <p14:tracePt t="27902" x="3498850" y="4137025"/>
          <p14:tracePt t="27909" x="3538538" y="3951288"/>
          <p14:tracePt t="27916" x="3590925" y="3824288"/>
          <p14:tracePt t="27923" x="3643313" y="3695700"/>
          <p14:tracePt t="27930" x="3706813" y="3568700"/>
          <p14:tracePt t="27937" x="3759200" y="3457575"/>
          <p14:tracePt t="27945" x="3824288" y="3341688"/>
          <p14:tracePt t="27951" x="3887788" y="3243263"/>
          <p14:tracePt t="27958" x="3957638" y="3155950"/>
          <p14:tracePt t="27965" x="4032250" y="3098800"/>
          <p14:tracePt t="27972" x="4113213" y="3033713"/>
          <p14:tracePt t="27979" x="4200525" y="2987675"/>
          <p14:tracePt t="27986" x="4311650" y="2965450"/>
          <p14:tracePt t="27993" x="4421188" y="2924175"/>
          <p14:tracePt t="28000" x="4519613" y="2900363"/>
          <p14:tracePt t="28007" x="4641850" y="2889250"/>
          <p14:tracePt t="28014" x="4764088" y="2889250"/>
          <p14:tracePt t="28022" x="4919663" y="2889250"/>
          <p14:tracePt t="28028" x="5094288" y="2913063"/>
          <p14:tracePt t="28035" x="5233988" y="2947988"/>
          <p14:tracePt t="28042" x="5360988" y="2987675"/>
          <p14:tracePt t="28049" x="5476875" y="3022600"/>
          <p14:tracePt t="28056" x="5588000" y="3074988"/>
          <p14:tracePt t="28063" x="5703888" y="3138488"/>
          <p14:tracePt t="28071" x="5802313" y="3214688"/>
          <p14:tracePt t="28077" x="5889625" y="3271838"/>
          <p14:tracePt t="28084" x="5959475" y="3336925"/>
          <p14:tracePt t="28091" x="5999163" y="3376613"/>
          <p14:tracePt t="28098" x="6040438" y="3417888"/>
          <p14:tracePt t="28105" x="6069013" y="3446463"/>
          <p14:tracePt t="28113" x="6086475" y="3463925"/>
          <p14:tracePt t="28119" x="6103938" y="3475038"/>
          <p14:tracePt t="28126" x="6110288" y="3481388"/>
          <p14:tracePt t="28133" x="6115050" y="3492500"/>
          <p14:tracePt t="28140" x="6115050" y="3498850"/>
          <p14:tracePt t="28147" x="6115050" y="3505200"/>
          <p14:tracePt t="28155" x="6121400" y="3505200"/>
          <p14:tracePt t="28161" x="6121400" y="3509963"/>
          <p14:tracePt t="28175" x="6121400" y="3516313"/>
          <p14:tracePt t="28189" x="6121400" y="3521075"/>
          <p14:tracePt t="28204" x="6115050" y="3521075"/>
          <p14:tracePt t="28210" x="6115050" y="3527425"/>
          <p14:tracePt t="28217" x="6110288" y="3527425"/>
          <p14:tracePt t="28223" x="6110288" y="3538538"/>
          <p14:tracePt t="28231" x="6103938" y="3538538"/>
          <p14:tracePt t="28252" x="6097588" y="3538538"/>
          <p14:tracePt t="28364" x="6097588" y="3544888"/>
          <p14:tracePt t="28399" x="6097588" y="3551238"/>
          <p14:tracePt t="28420" x="6097588" y="3556000"/>
          <p14:tracePt t="28434" x="6097588" y="3562350"/>
          <p14:tracePt t="28463" x="6097588" y="3568700"/>
          <p14:tracePt t="28476" x="6097588" y="3573463"/>
          <p14:tracePt t="28490" x="6097588" y="3586163"/>
          <p14:tracePt t="28511" x="6097588" y="3590925"/>
          <p14:tracePt t="28525" x="6097588" y="3597275"/>
          <p14:tracePt t="28623" x="6097588" y="3603625"/>
          <p14:tracePt t="28742" x="6103938" y="3603625"/>
          <p14:tracePt t="30092" x="6103938" y="3621088"/>
          <p14:tracePt t="30100" x="6092825" y="3643313"/>
          <p14:tracePt t="30106" x="6092825" y="3660775"/>
          <p14:tracePt t="30113" x="6086475" y="3673475"/>
          <p14:tracePt t="30120" x="6086475" y="3689350"/>
          <p14:tracePt t="30127" x="6075363" y="3706813"/>
          <p14:tracePt t="30134" x="6075363" y="3713163"/>
          <p14:tracePt t="30141" x="6069013" y="3719513"/>
          <p14:tracePt t="30147" x="6069013" y="3724275"/>
          <p14:tracePt t="30155" x="6069013" y="3730625"/>
          <p14:tracePt t="30162" x="6069013" y="3736975"/>
          <p14:tracePt t="30183" x="6069013" y="3748088"/>
          <p14:tracePt t="30197" x="6069013" y="3754438"/>
          <p14:tracePt t="30225" x="6075363" y="3754438"/>
          <p14:tracePt t="30239" x="6086475" y="3754438"/>
          <p14:tracePt t="30260" x="6092825" y="3754438"/>
          <p14:tracePt t="30267" x="6097588" y="3754438"/>
          <p14:tracePt t="30274" x="6097588" y="3741738"/>
          <p14:tracePt t="30281" x="6103938" y="3741738"/>
          <p14:tracePt t="30288" x="6115050" y="3741738"/>
          <p14:tracePt t="30294" x="6143625" y="3741738"/>
          <p14:tracePt t="30301" x="6167438" y="3736975"/>
          <p14:tracePt t="30309" x="6213475" y="3736975"/>
          <p14:tracePt t="30317" x="6261100" y="3736975"/>
          <p14:tracePt t="30323" x="6342063" y="3736975"/>
          <p14:tracePt t="30330" x="6434138" y="3736975"/>
          <p14:tracePt t="30337" x="6527800" y="3736975"/>
          <p14:tracePt t="30344" x="6637338" y="3736975"/>
          <p14:tracePt t="30351" x="6731000" y="3736975"/>
          <p14:tracePt t="30358" x="6794500" y="3724275"/>
          <p14:tracePt t="30364" x="6840538" y="3724275"/>
          <p14:tracePt t="30372" x="6864350" y="3724275"/>
          <p14:tracePt t="30379" x="6881813" y="3724275"/>
          <p14:tracePt t="30386" x="6892925" y="3724275"/>
          <p14:tracePt t="30393" x="6904038" y="3724275"/>
          <p14:tracePt t="30400" x="6910388" y="3724275"/>
          <p14:tracePt t="30407" x="6916738" y="3724275"/>
          <p14:tracePt t="30414" x="6921500" y="3724275"/>
          <p14:tracePt t="30421" x="6927850" y="3724275"/>
          <p14:tracePt t="30442" x="6934200" y="3724275"/>
          <p14:tracePt t="30449" x="6934200" y="3719513"/>
          <p14:tracePt t="30456" x="6938963" y="3719513"/>
          <p14:tracePt t="30484" x="6938963" y="3713163"/>
          <p14:tracePt t="30498" x="6938963" y="3706813"/>
          <p14:tracePt t="30505" x="6934200" y="3706813"/>
          <p14:tracePt t="30511" x="6927850" y="3706813"/>
          <p14:tracePt t="30519" x="6910388" y="3695700"/>
          <p14:tracePt t="30526" x="6899275" y="3689350"/>
          <p14:tracePt t="30533" x="6881813" y="3684588"/>
          <p14:tracePt t="30540" x="6858000" y="3673475"/>
          <p14:tracePt t="30547" x="6816725" y="3667125"/>
          <p14:tracePt t="30554" x="6794500" y="3649663"/>
          <p14:tracePt t="30560" x="6759575" y="3638550"/>
          <p14:tracePt t="30567" x="6731000" y="3632200"/>
          <p14:tracePt t="30575" x="6696075" y="3621088"/>
          <p14:tracePt t="30582" x="6683375" y="3614738"/>
          <p14:tracePt t="30588" x="6648450" y="3614738"/>
          <p14:tracePt t="30596" x="6613525" y="3603625"/>
          <p14:tracePt t="30602" x="6584950" y="3603625"/>
          <p14:tracePt t="30609" x="6562725" y="3603625"/>
          <p14:tracePt t="30618" x="6527800" y="3603625"/>
          <p14:tracePt t="30623" x="6492875" y="3603625"/>
          <p14:tracePt t="30630" x="6457950" y="3603625"/>
          <p14:tracePt t="30638" x="6411913" y="3608388"/>
          <p14:tracePt t="30644" x="6359525" y="3621088"/>
          <p14:tracePt t="30652" x="6294438" y="3632200"/>
          <p14:tracePt t="30659" x="6226175" y="3649663"/>
          <p14:tracePt t="30665" x="6173788" y="3673475"/>
          <p14:tracePt t="30672" x="6110288" y="3695700"/>
          <p14:tracePt t="30680" x="6040438" y="3719513"/>
          <p14:tracePt t="30686" x="5959475" y="3741738"/>
          <p14:tracePt t="30693" x="5889625" y="3776663"/>
          <p14:tracePt t="30701" x="5837238" y="3794125"/>
          <p14:tracePt t="30708" x="5773738" y="3829050"/>
          <p14:tracePt t="30714" x="5686425" y="3863975"/>
          <p14:tracePt t="30722" x="5616575" y="3898900"/>
          <p14:tracePt t="30728" x="5553075" y="3933825"/>
          <p14:tracePt t="30735" x="5465763" y="3979863"/>
          <p14:tracePt t="30744" x="5395913" y="4025900"/>
          <p14:tracePt t="30751" x="5337175" y="4084638"/>
          <p14:tracePt t="30756" x="5286375" y="4130675"/>
          <p14:tracePt t="30763" x="5245100" y="4160838"/>
          <p14:tracePt t="30770" x="5203825" y="4200525"/>
          <p14:tracePt t="30777" x="5175250" y="4229100"/>
          <p14:tracePt t="30784" x="5146675" y="4270375"/>
          <p14:tracePt t="30792" x="5111750" y="4311650"/>
          <p14:tracePt t="30799" x="5094288" y="4333875"/>
          <p14:tracePt t="30805" x="5076825" y="4362450"/>
          <p14:tracePt t="30812" x="5059363" y="4386263"/>
          <p14:tracePt t="30819" x="5048250" y="4414838"/>
          <p14:tracePt t="30826" x="5035550" y="4438650"/>
          <p14:tracePt t="30834" x="5018088" y="4467225"/>
          <p14:tracePt t="30841" x="5013325" y="4491038"/>
          <p14:tracePt t="30847" x="4989513" y="4525963"/>
          <p14:tracePt t="30854" x="4983163" y="4578350"/>
          <p14:tracePt t="30861" x="4972050" y="4630738"/>
          <p14:tracePt t="30869" x="4960938" y="4664075"/>
          <p14:tracePt t="30876" x="4960938" y="4729163"/>
          <p14:tracePt t="30883" x="4954588" y="4764088"/>
          <p14:tracePt t="30889" x="4954588" y="4799013"/>
          <p14:tracePt t="30896" x="4954588" y="4821238"/>
          <p14:tracePt t="30903" x="4954588" y="4856163"/>
          <p14:tracePt t="30910" x="4954588" y="4879975"/>
          <p14:tracePt t="30917" x="4954588" y="4908550"/>
          <p14:tracePt t="30925" x="4954588" y="4932363"/>
          <p14:tracePt t="30931" x="4967288" y="4949825"/>
          <p14:tracePt t="30938" x="4967288" y="4960938"/>
          <p14:tracePt t="30946" x="4967288" y="4972050"/>
          <p14:tracePt t="30953" x="4972050" y="4978400"/>
          <p14:tracePt t="30959" x="4978400" y="4989513"/>
          <p14:tracePt t="30967" x="4983163" y="4995863"/>
          <p14:tracePt t="30973" x="4989513" y="5000625"/>
          <p14:tracePt t="30980" x="4995863" y="5013325"/>
          <p14:tracePt t="30987" x="5013325" y="5018088"/>
          <p14:tracePt t="30994" x="5018088" y="5024438"/>
          <p14:tracePt t="31001" x="5041900" y="5030788"/>
          <p14:tracePt t="31009" x="5065713" y="5030788"/>
          <p14:tracePt t="31015" x="5100638" y="5030788"/>
          <p14:tracePt t="31022" x="5135563" y="5030788"/>
          <p14:tracePt t="31029" x="5168900" y="5030788"/>
          <p14:tracePt t="31036" x="5203825" y="5030788"/>
          <p14:tracePt t="31043" x="5238750" y="5030788"/>
          <p14:tracePt t="31051" x="5262563" y="5030788"/>
          <p14:tracePt t="31057" x="5280025" y="5030788"/>
          <p14:tracePt t="31064" x="5297488" y="5030788"/>
          <p14:tracePt t="31072" x="5319713" y="5030788"/>
          <p14:tracePt t="31078" x="5332413" y="5030788"/>
          <p14:tracePt t="31085" x="5349875" y="5041900"/>
          <p14:tracePt t="31093" x="5354638" y="5041900"/>
          <p14:tracePt t="31099" x="5360988" y="5048250"/>
          <p14:tracePt t="31106" x="5378450" y="5048250"/>
          <p14:tracePt t="31114" x="5378450" y="5053013"/>
          <p14:tracePt t="31121" x="5384800" y="5059363"/>
          <p14:tracePt t="31127" x="5389563" y="5076825"/>
          <p14:tracePt t="31135" x="5389563" y="5100638"/>
          <p14:tracePt t="31142" x="5389563" y="5157788"/>
          <p14:tracePt t="31148" x="5384800" y="5251450"/>
          <p14:tracePt t="31155" x="5360988" y="5360988"/>
          <p14:tracePt t="31162" x="5349875" y="5459413"/>
          <p14:tracePt t="31169" x="5337175" y="5522913"/>
          <p14:tracePt t="31176" x="5326063" y="5575300"/>
          <p14:tracePt t="31184" x="5319713" y="5610225"/>
          <p14:tracePt t="31190" x="5319713" y="5634038"/>
          <p14:tracePt t="31198" x="5319713" y="5656263"/>
          <p14:tracePt t="31204" x="5319713" y="5686425"/>
          <p14:tracePt t="31211" x="5319713" y="5708650"/>
          <p14:tracePt t="31218" x="5319713" y="5715000"/>
          <p14:tracePt t="31226" x="5319713" y="5732463"/>
          <p14:tracePt t="31233" x="5319713" y="5738813"/>
          <p14:tracePt t="31239" x="5319713" y="5743575"/>
          <p14:tracePt t="31260" x="5326063" y="5743575"/>
          <p14:tracePt t="31268" x="5337175" y="5743575"/>
          <p14:tracePt t="31274" x="5354638" y="5738813"/>
          <p14:tracePt t="31281" x="5372100" y="5726113"/>
          <p14:tracePt t="31288" x="5413375" y="5697538"/>
          <p14:tracePt t="31295" x="5454650" y="5651500"/>
          <p14:tracePt t="31302" x="5511800" y="5581650"/>
          <p14:tracePt t="31310" x="5605463" y="5465763"/>
          <p14:tracePt t="31317" x="5680075" y="5367338"/>
          <p14:tracePt t="31323" x="5738813" y="5280025"/>
          <p14:tracePt t="31330" x="5795963" y="5210175"/>
          <p14:tracePt t="31337" x="5830888" y="5168900"/>
          <p14:tracePt t="31344" x="5854700" y="5140325"/>
          <p14:tracePt t="31351" x="5872163" y="5118100"/>
          <p14:tracePt t="31359" x="5889625" y="5100638"/>
          <p14:tracePt t="31365" x="5907088" y="5094288"/>
          <p14:tracePt t="31372" x="5924550" y="5076825"/>
          <p14:tracePt t="31379" x="5929313" y="5070475"/>
          <p14:tracePt t="31386" x="5935663" y="5059363"/>
          <p14:tracePt t="31394" x="5942013" y="5059363"/>
          <p14:tracePt t="31401" x="5946775" y="5053013"/>
          <p14:tracePt t="31407" x="5953125" y="5053013"/>
          <p14:tracePt t="31414" x="5959475" y="5053013"/>
          <p14:tracePt t="31421" x="5970588" y="5053013"/>
          <p14:tracePt t="31443" x="5981700" y="5065713"/>
          <p14:tracePt t="31449" x="5999163" y="5083175"/>
          <p14:tracePt t="31456" x="6016625" y="5105400"/>
          <p14:tracePt t="31463" x="6034088" y="5146675"/>
          <p14:tracePt t="31470" x="6069013" y="5199063"/>
          <p14:tracePt t="31477" x="6103938" y="5268913"/>
          <p14:tracePt t="31485" x="6138863" y="5337175"/>
          <p14:tracePt t="31491" x="6156325" y="5402263"/>
          <p14:tracePt t="31498" x="6178550" y="5441950"/>
          <p14:tracePt t="31505" x="6196013" y="5476875"/>
          <p14:tracePt t="31512" x="6202363" y="5505450"/>
          <p14:tracePt t="31519" x="6219825" y="5529263"/>
          <p14:tracePt t="31527" x="6237288" y="5546725"/>
          <p14:tracePt t="31533" x="6254750" y="5575300"/>
          <p14:tracePt t="31540" x="6265863" y="5588000"/>
          <p14:tracePt t="31547" x="6278563" y="5605463"/>
          <p14:tracePt t="31554" x="6289675" y="5610225"/>
          <p14:tracePt t="31561" x="6294438" y="5627688"/>
          <p14:tracePt t="31569" x="6311900" y="5645150"/>
          <p14:tracePt t="31575" x="6318250" y="5651500"/>
          <p14:tracePt t="31582" x="6329363" y="5656263"/>
          <p14:tracePt t="31589" x="6346825" y="5662613"/>
          <p14:tracePt t="31596" x="6364288" y="5680075"/>
          <p14:tracePt t="31603" x="6376988" y="5680075"/>
          <p14:tracePt t="31612" x="6394450" y="5691188"/>
          <p14:tracePt t="31618" x="6411913" y="5697538"/>
          <p14:tracePt t="31624" x="6434138" y="5703888"/>
          <p14:tracePt t="31631" x="6451600" y="5703888"/>
          <p14:tracePt t="31638" x="6475413" y="5703888"/>
          <p14:tracePt t="31645" x="6503988" y="5703888"/>
          <p14:tracePt t="31652" x="6527800" y="5691188"/>
          <p14:tracePt t="31660" x="6550025" y="5686425"/>
          <p14:tracePt t="31666" x="6567488" y="5680075"/>
          <p14:tracePt t="31673" x="6597650" y="5662613"/>
          <p14:tracePt t="31680" x="6619875" y="5651500"/>
          <p14:tracePt t="31687" x="6637338" y="5634038"/>
          <p14:tracePt t="31694" x="6654800" y="5616575"/>
          <p14:tracePt t="31703" x="6678613" y="5599113"/>
          <p14:tracePt t="31708" x="6707188" y="5575300"/>
          <p14:tracePt t="31715" x="6724650" y="5535613"/>
          <p14:tracePt t="31722" x="6742113" y="5500688"/>
          <p14:tracePt t="31729" x="6777038" y="5441950"/>
          <p14:tracePt t="31736" x="6788150" y="5395913"/>
          <p14:tracePt t="31744" x="6811963" y="5326063"/>
          <p14:tracePt t="31750" x="6816725" y="5291138"/>
          <p14:tracePt t="31757" x="6816725" y="5256213"/>
          <p14:tracePt t="31764" x="6816725" y="5238750"/>
          <p14:tracePt t="31771" x="6816725" y="5227638"/>
          <p14:tracePt t="31778" x="6816725" y="5221288"/>
          <p14:tracePt t="31786" x="6816725" y="5203825"/>
          <p14:tracePt t="31792" x="6816725" y="5199063"/>
          <p14:tracePt t="31799" x="6816725" y="5192713"/>
          <p14:tracePt t="31806" x="6816725" y="5186363"/>
          <p14:tracePt t="31820" x="6816725" y="5181600"/>
          <p14:tracePt t="31827" x="6816725" y="5175250"/>
          <p14:tracePt t="31834" x="6816725" y="5164138"/>
          <p14:tracePt t="31841" x="6811963" y="5157788"/>
          <p14:tracePt t="31848" x="6805613" y="5146675"/>
          <p14:tracePt t="31855" x="6794500" y="5129213"/>
          <p14:tracePt t="31862" x="6788150" y="5122863"/>
          <p14:tracePt t="31870" x="6777038" y="5105400"/>
          <p14:tracePt t="31877" x="6765925" y="5100638"/>
          <p14:tracePt t="31886" x="6759575" y="5087938"/>
          <p14:tracePt t="31890" x="6742113" y="5070475"/>
          <p14:tracePt t="31897" x="6724650" y="5053013"/>
          <p14:tracePt t="31904" x="6700838" y="5035550"/>
          <p14:tracePt t="31911" x="6672263" y="5006975"/>
          <p14:tracePt t="31919" x="6630988" y="4954588"/>
          <p14:tracePt t="31925" x="6573838" y="4897438"/>
          <p14:tracePt t="31932" x="6515100" y="4827588"/>
          <p14:tracePt t="31939" x="6423025" y="4722813"/>
          <p14:tracePt t="31946" x="6324600" y="4635500"/>
          <p14:tracePt t="31953" x="6248400" y="4548188"/>
          <p14:tracePt t="31961" x="6178550" y="4479925"/>
          <p14:tracePt t="31967" x="6132513" y="4432300"/>
          <p14:tracePt t="31974" x="6092825" y="4392613"/>
          <p14:tracePt t="31981" x="6034088" y="4333875"/>
          <p14:tracePt t="31987" x="5992813" y="4294188"/>
          <p14:tracePt t="31995" x="5935663" y="4235450"/>
          <p14:tracePt t="32003" x="5894388" y="4183063"/>
          <p14:tracePt t="32009" x="5848350" y="4125913"/>
          <p14:tracePt t="32016" x="5791200" y="4056063"/>
          <p14:tracePt t="32023" x="5756275" y="3997325"/>
          <p14:tracePt t="32030" x="5708650" y="3927475"/>
          <p14:tracePt t="32037" x="5668963" y="3887788"/>
          <p14:tracePt t="32044" x="5634038" y="3835400"/>
          <p14:tracePt t="32051" x="5605463" y="3794125"/>
          <p14:tracePt t="32058" x="5564188" y="3765550"/>
          <p14:tracePt t="32065" x="5546725" y="3724275"/>
          <p14:tracePt t="32072" x="5529263" y="3706813"/>
          <p14:tracePt t="32079" x="5511800" y="3684588"/>
          <p14:tracePt t="32086" x="5505450" y="3667125"/>
          <p14:tracePt t="32094" x="5487988" y="3643313"/>
          <p14:tracePt t="32100" x="5476875" y="3625850"/>
          <p14:tracePt t="32107" x="5476875" y="3621088"/>
          <p14:tracePt t="32114" x="5470525" y="3603625"/>
          <p14:tracePt t="32121" x="5470525" y="3597275"/>
          <p14:tracePt t="32128" x="5465763" y="3586163"/>
          <p14:tracePt t="32136" x="5465763" y="3573463"/>
          <p14:tracePt t="32142" x="5459413" y="3568700"/>
          <p14:tracePt t="32149" x="5459413" y="3562350"/>
          <p14:tracePt t="32156" x="5448300" y="3551238"/>
          <p14:tracePt t="32163" x="5448300" y="3538538"/>
          <p14:tracePt t="32170" x="5448300" y="3521075"/>
          <p14:tracePt t="32178" x="5448300" y="3516313"/>
          <p14:tracePt t="32184" x="5448300" y="3498850"/>
          <p14:tracePt t="32191" x="5448300" y="3492500"/>
          <p14:tracePt t="32198" x="5448300" y="3487738"/>
          <p14:tracePt t="32205" x="5448300" y="3470275"/>
          <p14:tracePt t="32226" x="5448300" y="3463925"/>
          <p14:tracePt t="32233" x="5448300" y="3457575"/>
          <p14:tracePt t="32240" x="5441950" y="3457575"/>
          <p14:tracePt t="32247" x="5441950" y="3452813"/>
          <p14:tracePt t="32261" x="5441950" y="3446463"/>
          <p14:tracePt t="32269" x="5437188" y="3446463"/>
          <p14:tracePt t="32282" x="5430838" y="3446463"/>
          <p14:tracePt t="32289" x="5430838" y="3440113"/>
          <p14:tracePt t="32303" x="5424488" y="3435350"/>
          <p14:tracePt t="32317" x="5419725" y="3435350"/>
          <p14:tracePt t="32324" x="5419725" y="3422650"/>
          <p14:tracePt t="32331" x="5407025" y="3422650"/>
          <p14:tracePt t="32352" x="5402263" y="3422650"/>
          <p14:tracePt t="32408" x="5402263" y="3417888"/>
          <p14:tracePt t="32443" x="5402263" y="3411538"/>
          <p14:tracePt t="32940" x="5402263" y="3417888"/>
          <p14:tracePt t="32962" x="5402263" y="3429000"/>
          <p14:tracePt t="32982" x="5402263" y="3435350"/>
          <p14:tracePt t="32996" x="5402263" y="3440113"/>
          <p14:tracePt t="33004" x="5395913" y="3440113"/>
          <p14:tracePt t="33009" x="5395913" y="3446463"/>
          <p14:tracePt t="33016" x="5389563" y="3452813"/>
          <p14:tracePt t="33030" x="5384800" y="3470275"/>
          <p14:tracePt t="33045" x="5384800" y="3481388"/>
          <p14:tracePt t="33051" x="5372100" y="3509963"/>
          <p14:tracePt t="33058" x="5367338" y="3533775"/>
          <p14:tracePt t="33065" x="5354638" y="3579813"/>
          <p14:tracePt t="33072" x="5332413" y="3649663"/>
          <p14:tracePt t="33079" x="5297488" y="3748088"/>
          <p14:tracePt t="33088" x="5245100" y="3887788"/>
          <p14:tracePt t="33094" x="5192713" y="4049713"/>
          <p14:tracePt t="33100" x="5140325" y="4189413"/>
          <p14:tracePt t="33107" x="5087938" y="4305300"/>
          <p14:tracePt t="33114" x="5053013" y="4403725"/>
          <p14:tracePt t="33121" x="5006975" y="4484688"/>
          <p14:tracePt t="33129" x="4954588" y="4583113"/>
          <p14:tracePt t="33135" x="4908550" y="4681538"/>
          <p14:tracePt t="33143" x="4873625" y="4768850"/>
          <p14:tracePt t="33149" x="4832350" y="4849813"/>
          <p14:tracePt t="33156" x="4803775" y="4919663"/>
          <p14:tracePt t="33163" x="4781550" y="4972050"/>
          <p14:tracePt t="33171" x="4757738" y="5024438"/>
          <p14:tracePt t="33178" x="4740275" y="5059363"/>
          <p14:tracePt t="33185" x="4733925" y="5087938"/>
          <p14:tracePt t="33191" x="4716463" y="5111750"/>
          <p14:tracePt t="33198" x="4705350" y="5129213"/>
          <p14:tracePt t="33205" x="4699000" y="5146675"/>
          <p14:tracePt t="33212" x="4687888" y="5157788"/>
          <p14:tracePt t="33220" x="4681538" y="5186363"/>
          <p14:tracePt t="33227" x="4681538" y="5210175"/>
          <p14:tracePt t="33234" x="4676775" y="5233988"/>
          <p14:tracePt t="33240" x="4664075" y="5262563"/>
          <p14:tracePt t="33247" x="4659313" y="5297488"/>
          <p14:tracePt t="33255" x="4648200" y="5332413"/>
          <p14:tracePt t="33262" x="4641850" y="5360988"/>
          <p14:tracePt t="33268" x="4630738" y="5395913"/>
          <p14:tracePt t="33276" x="4618038" y="5430838"/>
          <p14:tracePt t="33282" x="4613275" y="5465763"/>
          <p14:tracePt t="33289" x="4600575" y="5487988"/>
          <p14:tracePt t="33296" x="4595813" y="5518150"/>
          <p14:tracePt t="33304" x="4595813" y="5529263"/>
          <p14:tracePt t="33310" x="4589463" y="5546725"/>
          <p14:tracePt t="33317" x="4589463" y="5553075"/>
          <p14:tracePt t="33324" x="4578350" y="5557838"/>
          <p14:tracePt t="33331" x="4578350" y="5575300"/>
          <p14:tracePt t="33339" x="4572000" y="5575300"/>
          <p14:tracePt t="33346" x="4572000" y="5581650"/>
          <p14:tracePt t="33353" x="4572000" y="5588000"/>
          <p14:tracePt t="33359" x="4572000" y="5592763"/>
          <p14:tracePt t="33380" x="4572000" y="5599113"/>
          <p14:tracePt t="33521" x="4565650" y="5599113"/>
          <p14:tracePt t="33682" x="4565650" y="5592763"/>
          <p14:tracePt t="33689" x="4565650" y="5581650"/>
          <p14:tracePt t="33695" x="4565650" y="5570538"/>
          <p14:tracePt t="33702" x="4565650" y="5564188"/>
          <p14:tracePt t="33709" x="4565650" y="5553075"/>
          <p14:tracePt t="33716" x="4572000" y="5529263"/>
          <p14:tracePt t="33723" x="4572000" y="5483225"/>
          <p14:tracePt t="33730" x="4595813" y="5413375"/>
          <p14:tracePt t="33738" x="4606925" y="5319713"/>
          <p14:tracePt t="33744" x="4641850" y="5192713"/>
          <p14:tracePt t="33751" x="4670425" y="5053013"/>
          <p14:tracePt t="33758" x="4705350" y="4908550"/>
          <p14:tracePt t="33765" x="4733925" y="4751388"/>
          <p14:tracePt t="33772" x="4768850" y="4595813"/>
          <p14:tracePt t="33779" x="4810125" y="4473575"/>
          <p14:tracePt t="33786" x="4845050" y="4375150"/>
          <p14:tracePt t="33793" x="4884738" y="4276725"/>
          <p14:tracePt t="33800" x="4919663" y="4176713"/>
          <p14:tracePt t="33807" x="4954588" y="4078288"/>
          <p14:tracePt t="33815" x="4989513" y="3986213"/>
          <p14:tracePt t="33822" x="5030788" y="3887788"/>
          <p14:tracePt t="33829" x="5065713" y="3817938"/>
          <p14:tracePt t="33835" x="5087938" y="3748088"/>
          <p14:tracePt t="33843" x="5105400" y="3713163"/>
          <p14:tracePt t="33849" x="5122863" y="3684588"/>
          <p14:tracePt t="33856" x="5129213" y="3660775"/>
          <p14:tracePt t="33864" x="5146675" y="3632200"/>
          <p14:tracePt t="33871" x="5157788" y="3608388"/>
          <p14:tracePt t="33877" x="5175250" y="3590925"/>
          <p14:tracePt t="33884" x="5181600" y="3573463"/>
          <p14:tracePt t="33891" x="5186363" y="3551238"/>
          <p14:tracePt t="33898" x="5203825" y="3533775"/>
          <p14:tracePt t="33905" x="5216525" y="3516313"/>
          <p14:tracePt t="33913" x="5221288" y="3505200"/>
          <p14:tracePt t="33919" x="5221288" y="3498850"/>
          <p14:tracePt t="33926" x="5227638" y="3487738"/>
          <p14:tracePt t="33934" x="5227638" y="3481388"/>
          <p14:tracePt t="33940" x="5233988" y="3475038"/>
          <p14:tracePt t="33947" x="5233988" y="3470275"/>
          <p14:tracePt t="33955" x="5238750" y="3470275"/>
          <p14:tracePt t="33968" x="5238750" y="3463925"/>
          <p14:tracePt t="33982" x="5238750" y="3457575"/>
          <p14:tracePt t="34045" x="5238750" y="3463925"/>
          <p14:tracePt t="34053" x="5233988" y="3463925"/>
          <p14:tracePt t="34060" x="5227638" y="3463925"/>
          <p14:tracePt t="34066" x="5227638" y="3470275"/>
          <p14:tracePt t="34073" x="5221288" y="3470275"/>
          <p14:tracePt t="34080" x="5216525" y="3475038"/>
          <p14:tracePt t="34088" x="5210175" y="3481388"/>
          <p14:tracePt t="34094" x="5199063" y="3492500"/>
          <p14:tracePt t="34101" x="5192713" y="3492500"/>
          <p14:tracePt t="34108" x="5186363" y="3498850"/>
          <p14:tracePt t="34115" x="5181600" y="3505200"/>
          <p14:tracePt t="34123" x="5181600" y="3509963"/>
          <p14:tracePt t="34130" x="5175250" y="3516313"/>
          <p14:tracePt t="34136" x="5168900" y="3521075"/>
          <p14:tracePt t="34143" x="5157788" y="3538538"/>
          <p14:tracePt t="34150" x="5151438" y="3556000"/>
          <p14:tracePt t="34157" x="5146675" y="3579813"/>
          <p14:tracePt t="34164" x="5122863" y="3638550"/>
          <p14:tracePt t="34172" x="5070475" y="3783013"/>
          <p14:tracePt t="34178" x="4995863" y="3992563"/>
          <p14:tracePt t="34185" x="4884738" y="4311650"/>
          <p14:tracePt t="34192" x="4816475" y="4565650"/>
          <p14:tracePt t="34199" x="4775200" y="4751388"/>
          <p14:tracePt t="34206" x="4729163" y="4937125"/>
          <p14:tracePt t="34215" x="4705350" y="5094288"/>
          <p14:tracePt t="34220" x="4681538" y="5203825"/>
          <p14:tracePt t="34227" x="4659313" y="5297488"/>
          <p14:tracePt t="34234" x="4630738" y="5424488"/>
          <p14:tracePt t="34241" x="4618038" y="5546725"/>
          <p14:tracePt t="34249" x="4595813" y="5691188"/>
          <p14:tracePt t="34255" x="4565650" y="5813425"/>
          <p14:tracePt t="34262" x="4543425" y="5924550"/>
          <p14:tracePt t="34269" x="4519613" y="6005513"/>
          <p14:tracePt t="34276" x="4508500" y="6057900"/>
          <p14:tracePt t="34283" x="4502150" y="6110288"/>
          <p14:tracePt t="34290" x="4484688" y="6132513"/>
          <p14:tracePt t="34297" x="4473575" y="6161088"/>
          <p14:tracePt t="34304" x="4467225" y="6184900"/>
          <p14:tracePt t="34312" x="4467225" y="6202363"/>
          <p14:tracePt t="34318" x="4462463" y="6208713"/>
          <p14:tracePt t="34325" x="4462463" y="6213475"/>
          <p14:tracePt t="34332" x="4449763" y="6219825"/>
          <p14:tracePt t="34354" x="4449763" y="6226175"/>
          <p14:tracePt t="34409" x="4449763" y="6219825"/>
          <p14:tracePt t="34416" x="4449763" y="6213475"/>
          <p14:tracePt t="34423" x="4449763" y="6208713"/>
          <p14:tracePt t="34431" x="4456113" y="6191250"/>
          <p14:tracePt t="34437" x="4456113" y="6178550"/>
          <p14:tracePt t="34444" x="4462463" y="6149975"/>
          <p14:tracePt t="34451" x="4495800" y="6075363"/>
          <p14:tracePt t="34458" x="4530725" y="5935663"/>
          <p14:tracePt t="34465" x="4589463" y="5756275"/>
          <p14:tracePt t="34473" x="4648200" y="5557838"/>
          <p14:tracePt t="34479" x="4722813" y="5360988"/>
          <p14:tracePt t="34486" x="4803775" y="5157788"/>
          <p14:tracePt t="34493" x="4884738" y="4932363"/>
          <p14:tracePt t="34500" x="4967288" y="4705350"/>
          <p14:tracePt t="34507" x="5048250" y="4554538"/>
          <p14:tracePt t="34515" x="5100638" y="4427538"/>
          <p14:tracePt t="34521" x="5164138" y="4311650"/>
          <p14:tracePt t="34528" x="5227638" y="4183063"/>
          <p14:tracePt t="34535" x="5280025" y="4056063"/>
          <p14:tracePt t="34542" x="5326063" y="3957638"/>
          <p14:tracePt t="34549" x="5360988" y="3870325"/>
          <p14:tracePt t="34557" x="5395913" y="3806825"/>
          <p14:tracePt t="34563" x="5419725" y="3765550"/>
          <p14:tracePt t="34570" x="5437188" y="3741738"/>
          <p14:tracePt t="34577" x="5437188" y="3724275"/>
          <p14:tracePt t="34584" x="5441950" y="3719513"/>
          <p14:tracePt t="34591" x="5441950" y="3702050"/>
          <p14:tracePt t="34599" x="5448300" y="3695700"/>
          <p14:tracePt t="34619" x="5448300" y="3689350"/>
          <p14:tracePt t="34633" x="5448300" y="3684588"/>
          <p14:tracePt t="34738" x="5441950" y="3684588"/>
          <p14:tracePt t="34892" x="5441950" y="3689350"/>
          <p14:tracePt t="34920" x="5441950" y="3695700"/>
          <p14:tracePt t="34934" x="5441950" y="3706813"/>
          <p14:tracePt t="34941" x="5430838" y="3706813"/>
          <p14:tracePt t="34948" x="5430838" y="3713163"/>
          <p14:tracePt t="34955" x="5424488" y="3713163"/>
          <p14:tracePt t="34969" x="5424488" y="3719513"/>
          <p14:tracePt t="34982" x="5419725" y="3724275"/>
          <p14:tracePt t="34997" x="5413375" y="3724275"/>
          <p14:tracePt t="35003" x="5413375" y="3730625"/>
          <p14:tracePt t="35018" x="5413375" y="3736975"/>
          <p14:tracePt t="35032" x="5407025" y="3736975"/>
          <p14:tracePt t="35040" x="5407025" y="3741738"/>
          <p14:tracePt t="35052" x="5402263" y="3754438"/>
          <p14:tracePt t="35082" x="5395913" y="3754438"/>
          <p14:tracePt t="35115" x="5395913" y="3759200"/>
          <p14:tracePt t="35129" x="5395913" y="3765550"/>
          <p14:tracePt t="35144" x="5384800" y="3771900"/>
          <p14:tracePt t="35157" x="5378450" y="3771900"/>
          <p14:tracePt t="35166" x="5378450" y="3776663"/>
          <p14:tracePt t="35178" x="5372100" y="3783013"/>
          <p14:tracePt t="35193" x="5372100" y="3789363"/>
          <p14:tracePt t="35199" x="5372100" y="3794125"/>
          <p14:tracePt t="35207" x="5372100" y="3806825"/>
          <p14:tracePt t="35221" x="5372100" y="3817938"/>
          <p14:tracePt t="35227" x="5372100" y="3824288"/>
          <p14:tracePt t="35234" x="5372100" y="3846513"/>
          <p14:tracePt t="35241" x="5372100" y="3892550"/>
          <p14:tracePt t="35249" x="5378450" y="4003675"/>
          <p14:tracePt t="35255" x="5407025" y="4176713"/>
          <p14:tracePt t="35262" x="5459413" y="4449763"/>
          <p14:tracePt t="35269" x="5505450" y="4664075"/>
          <p14:tracePt t="35276" x="5529263" y="4792663"/>
          <p14:tracePt t="35283" x="5540375" y="4873625"/>
          <p14:tracePt t="35291" x="5553075" y="4926013"/>
          <p14:tracePt t="35298" x="5557838" y="4960938"/>
          <p14:tracePt t="35304" x="5557838" y="4983163"/>
          <p14:tracePt t="35311" x="5564188" y="4989513"/>
          <p14:tracePt t="35318" x="5564188" y="4995863"/>
          <p14:tracePt t="35325" x="5575300" y="5000625"/>
          <p14:tracePt t="35333" x="5575300" y="5013325"/>
          <p14:tracePt t="35340" x="5575300" y="5018088"/>
          <p14:tracePt t="35353" x="5575300" y="5024438"/>
          <p14:tracePt t="35360" x="5581650" y="5024438"/>
          <p14:tracePt t="35368" x="5581650" y="5030788"/>
          <p14:tracePt t="35396" x="5588000" y="5030788"/>
          <p14:tracePt t="35438" x="5588000" y="5024438"/>
          <p14:tracePt t="35451" x="5588000" y="5006975"/>
          <p14:tracePt t="35459" x="5581650" y="4995863"/>
          <p14:tracePt t="35466" x="5581650" y="4960938"/>
          <p14:tracePt t="35473" x="5575300" y="4908550"/>
          <p14:tracePt t="35479" x="5553075" y="4827588"/>
          <p14:tracePt t="35486" x="5540375" y="4764088"/>
          <p14:tracePt t="35493" x="5518150" y="4711700"/>
          <p14:tracePt t="35500" x="5511800" y="4687888"/>
          <p14:tracePt t="35507" x="5511800" y="4659313"/>
          <p14:tracePt t="35514" x="5500688" y="4648200"/>
          <p14:tracePt t="35521" x="5500688" y="4635500"/>
          <p14:tracePt t="35528" x="5494338" y="4630738"/>
          <p14:tracePt t="35535" x="5494338" y="4624388"/>
          <p14:tracePt t="35542" x="5487988" y="4618038"/>
          <p14:tracePt t="35550" x="5487988" y="4613275"/>
          <p14:tracePt t="35556" x="5483225" y="4606925"/>
          <p14:tracePt t="35563" x="5470525" y="4600575"/>
          <p14:tracePt t="35570" x="5441950" y="4589463"/>
          <p14:tracePt t="35577" x="5395913" y="4572000"/>
          <p14:tracePt t="35584" x="5332413" y="4560888"/>
          <p14:tracePt t="35591" x="5233988" y="4537075"/>
          <p14:tracePt t="35600" x="5168900" y="4537075"/>
          <p14:tracePt t="35605" x="5118100" y="4525963"/>
          <p14:tracePt t="35612" x="5094288" y="4513263"/>
          <p14:tracePt t="35619" x="5076825" y="4513263"/>
          <p14:tracePt t="35626" x="5065713" y="4513263"/>
          <p14:tracePt t="35633" x="5048250" y="4513263"/>
          <p14:tracePt t="35641" x="5041900" y="4513263"/>
          <p14:tracePt t="35647" x="5030788" y="4513263"/>
          <p14:tracePt t="35654" x="5024438" y="4519613"/>
          <p14:tracePt t="35661" x="5013325" y="4519613"/>
          <p14:tracePt t="35668" x="5000625" y="4525963"/>
          <p14:tracePt t="35675" x="4995863" y="4530725"/>
          <p14:tracePt t="35683" x="4989513" y="4537075"/>
          <p14:tracePt t="35689" x="4972050" y="4554538"/>
          <p14:tracePt t="35696" x="4954588" y="4560888"/>
          <p14:tracePt t="35703" x="4949825" y="4578350"/>
          <p14:tracePt t="35710" x="4932363" y="4595813"/>
          <p14:tracePt t="35717" x="4926013" y="4606925"/>
          <p14:tracePt t="35725" x="4908550" y="4635500"/>
          <p14:tracePt t="35731" x="4897438" y="4652963"/>
          <p14:tracePt t="35738" x="4879975" y="4676775"/>
          <p14:tracePt t="35745" x="4873625" y="4711700"/>
          <p14:tracePt t="35752" x="4849813" y="4764088"/>
          <p14:tracePt t="35759" x="4838700" y="4827588"/>
          <p14:tracePt t="35767" x="4832350" y="4879975"/>
          <p14:tracePt t="35773" x="4821238" y="4943475"/>
          <p14:tracePt t="35780" x="4821238" y="4978400"/>
          <p14:tracePt t="35787" x="4821238" y="5024438"/>
          <p14:tracePt t="35794" x="4821238" y="5087938"/>
          <p14:tracePt t="35801" x="4821238" y="5151438"/>
          <p14:tracePt t="35808" x="4827588" y="5203825"/>
          <p14:tracePt t="35815" x="4832350" y="5268913"/>
          <p14:tracePt t="35822" x="4845050" y="5332413"/>
          <p14:tracePt t="35829" x="4867275" y="5384800"/>
          <p14:tracePt t="35836" x="4891088" y="5437188"/>
          <p14:tracePt t="35843" x="4897438" y="5487988"/>
          <p14:tracePt t="35851" x="4914900" y="5511800"/>
          <p14:tracePt t="35858" x="4926013" y="5540375"/>
          <p14:tracePt t="35864" x="4932363" y="5553075"/>
          <p14:tracePt t="35871" x="4937125" y="5564188"/>
          <p14:tracePt t="35878" x="4943475" y="5570538"/>
          <p14:tracePt t="35885" x="4943475" y="5575300"/>
          <p14:tracePt t="35892" x="4954588" y="5575300"/>
          <p14:tracePt t="35899" x="4967288" y="5581650"/>
          <p14:tracePt t="35906" x="4983163" y="5581650"/>
          <p14:tracePt t="35913" x="5006975" y="5581650"/>
          <p14:tracePt t="35920" x="5053013" y="5557838"/>
          <p14:tracePt t="35927" x="5140325" y="5511800"/>
          <p14:tracePt t="35934" x="5286375" y="5430838"/>
          <p14:tracePt t="35941" x="5419725" y="5354638"/>
          <p14:tracePt t="35948" x="5546725" y="5273675"/>
          <p14:tracePt t="35955" x="5634038" y="5216525"/>
          <p14:tracePt t="35962" x="5686425" y="5181600"/>
          <p14:tracePt t="35969" x="5726113" y="5164138"/>
          <p14:tracePt t="35976" x="5749925" y="5146675"/>
          <p14:tracePt t="35983" x="5767388" y="5146675"/>
          <p14:tracePt t="35990" x="5791200" y="5140325"/>
          <p14:tracePt t="35997" x="5795963" y="5129213"/>
          <p14:tracePt t="36004" x="5813425" y="5129213"/>
          <p14:tracePt t="36011" x="5824538" y="5135563"/>
          <p14:tracePt t="36018" x="5842000" y="5135563"/>
          <p14:tracePt t="36025" x="5848350" y="5140325"/>
          <p14:tracePt t="36033" x="5865813" y="5146675"/>
          <p14:tracePt t="36039" x="5876925" y="5164138"/>
          <p14:tracePt t="36046" x="5894388" y="5181600"/>
          <p14:tracePt t="36053" x="5911850" y="5203825"/>
          <p14:tracePt t="36060" x="5929313" y="5233988"/>
          <p14:tracePt t="36067" x="5946775" y="5268913"/>
          <p14:tracePt t="36074" x="5970588" y="5308600"/>
          <p14:tracePt t="36081" x="5988050" y="5332413"/>
          <p14:tracePt t="36088" x="6016625" y="5372100"/>
          <p14:tracePt t="36095" x="6045200" y="5413375"/>
          <p14:tracePt t="36102" x="6086475" y="5441950"/>
          <p14:tracePt t="36109" x="6115050" y="5483225"/>
          <p14:tracePt t="36117" x="6143625" y="5511800"/>
          <p14:tracePt t="36123" x="6184900" y="5540375"/>
          <p14:tracePt t="36130" x="6208713" y="5557838"/>
          <p14:tracePt t="36137" x="6248400" y="5575300"/>
          <p14:tracePt t="36143" x="6272213" y="5592763"/>
          <p14:tracePt t="36151" x="6307138" y="5599113"/>
          <p14:tracePt t="36159" x="6342063" y="5610225"/>
          <p14:tracePt t="36165" x="6376988" y="5622925"/>
          <p14:tracePt t="36172" x="6411913" y="5622925"/>
          <p14:tracePt t="36179" x="6446838" y="5622925"/>
          <p14:tracePt t="36186" x="6480175" y="5622925"/>
          <p14:tracePt t="36193" x="6510338" y="5616575"/>
          <p14:tracePt t="36201" x="6545263" y="5610225"/>
          <p14:tracePt t="36207" x="6580188" y="5599113"/>
          <p14:tracePt t="36214" x="6619875" y="5581650"/>
          <p14:tracePt t="36221" x="6672263" y="5535613"/>
          <p14:tracePt t="36228" x="6748463" y="5437188"/>
          <p14:tracePt t="36235" x="6816725" y="5268913"/>
          <p14:tracePt t="36243" x="6921500" y="5006975"/>
          <p14:tracePt t="36250" x="6967538" y="4792663"/>
          <p14:tracePt t="36256" x="7019925" y="4548188"/>
          <p14:tracePt t="36263" x="7032625" y="4316413"/>
          <p14:tracePt t="36270" x="7032625" y="4060825"/>
          <p14:tracePt t="36276" x="7032625" y="3910013"/>
          <p14:tracePt t="36285" x="7026275" y="3800475"/>
          <p14:tracePt t="36292" x="7015163" y="3660775"/>
          <p14:tracePt t="36298" x="7002463" y="3533775"/>
          <p14:tracePt t="36305" x="6991350" y="3422650"/>
          <p14:tracePt t="36312" x="6967538" y="3330575"/>
          <p14:tracePt t="36319" x="6956425" y="3267075"/>
          <p14:tracePt t="36326" x="6934200" y="3208338"/>
          <p14:tracePt t="36334" x="6927850" y="3173413"/>
          <p14:tracePt t="36340" x="6910388" y="3151188"/>
          <p14:tracePt t="36347" x="6899275" y="3121025"/>
          <p14:tracePt t="36354" x="6881813" y="3098800"/>
          <p14:tracePt t="36360" x="6869113" y="3092450"/>
          <p14:tracePt t="36367" x="6840538" y="3081338"/>
          <p14:tracePt t="36376" x="6823075" y="3063875"/>
          <p14:tracePt t="36382" x="6811963" y="3057525"/>
          <p14:tracePt t="36389" x="6781800" y="3046413"/>
          <p14:tracePt t="36396" x="6759575" y="3046413"/>
          <p14:tracePt t="36402" x="6731000" y="3040063"/>
          <p14:tracePt t="36409" x="6718300" y="3040063"/>
          <p14:tracePt t="36417" x="6696075" y="3040063"/>
          <p14:tracePt t="36424" x="6665913" y="3040063"/>
          <p14:tracePt t="36431" x="6654800" y="3040063"/>
          <p14:tracePt t="36438" x="6637338" y="3040063"/>
          <p14:tracePt t="36445" x="6619875" y="3051175"/>
          <p14:tracePt t="36451" x="6608763" y="3057525"/>
          <p14:tracePt t="36459" x="6591300" y="3063875"/>
          <p14:tracePt t="36466" x="6573838" y="3081338"/>
          <p14:tracePt t="36473" x="6556375" y="3098800"/>
          <p14:tracePt t="36480" x="6532563" y="3127375"/>
          <p14:tracePt t="36487" x="6486525" y="3168650"/>
          <p14:tracePt t="36494" x="6416675" y="3236913"/>
          <p14:tracePt t="36501" x="6329363" y="3313113"/>
          <p14:tracePt t="36508" x="6226175" y="3417888"/>
          <p14:tracePt t="36514" x="6138863" y="3505200"/>
          <p14:tracePt t="36521" x="6040438" y="3579813"/>
          <p14:tracePt t="36528" x="5953125" y="3638550"/>
          <p14:tracePt t="36536" x="5883275" y="3695700"/>
          <p14:tracePt t="36543" x="5813425" y="3759200"/>
          <p14:tracePt t="36550" x="5756275" y="3800475"/>
          <p14:tracePt t="36557" x="5715000" y="3846513"/>
          <p14:tracePt t="36564" x="5656263" y="3898900"/>
          <p14:tracePt t="36570" x="5605463" y="3944938"/>
          <p14:tracePt t="36578" x="5540375" y="4014788"/>
          <p14:tracePt t="36585" x="5487988" y="4060825"/>
          <p14:tracePt t="36593" x="5419725" y="4119563"/>
          <p14:tracePt t="36599" x="5372100" y="4176713"/>
          <p14:tracePt t="36606" x="5332413" y="4206875"/>
          <p14:tracePt t="36613" x="5291138" y="4235450"/>
          <p14:tracePt t="36620" x="5262563" y="4276725"/>
          <p14:tracePt t="36627" x="5221288" y="4305300"/>
          <p14:tracePt t="36634" x="5203825" y="4333875"/>
          <p14:tracePt t="36641" x="5175250" y="4362450"/>
          <p14:tracePt t="36648" x="5157788" y="4386263"/>
          <p14:tracePt t="36654" x="5140325" y="4414838"/>
          <p14:tracePt t="36661" x="5111750" y="4449763"/>
          <p14:tracePt t="36669" x="5094288" y="4502150"/>
          <p14:tracePt t="36677" x="5070475" y="4554538"/>
          <p14:tracePt t="36683" x="5059363" y="4606925"/>
          <p14:tracePt t="36689" x="5041900" y="4641850"/>
          <p14:tracePt t="36696" x="5030788" y="4681538"/>
          <p14:tracePt t="36703" x="5024438" y="4716463"/>
          <p14:tracePt t="36711" x="5013325" y="4740275"/>
          <p14:tracePt t="36718" x="5013325" y="4757738"/>
          <p14:tracePt t="36724" x="5013325" y="4781550"/>
          <p14:tracePt t="36731" x="5006975" y="4799013"/>
          <p14:tracePt t="36738" x="5006975" y="4810125"/>
          <p14:tracePt t="36745" x="5006975" y="4816475"/>
          <p14:tracePt t="36752" x="5006975" y="4832350"/>
          <p14:tracePt t="36760" x="5006975" y="4845050"/>
          <p14:tracePt t="36767" x="5006975" y="4862513"/>
          <p14:tracePt t="36774" x="5006975" y="4867275"/>
          <p14:tracePt t="36780" x="5000625" y="4884738"/>
          <p14:tracePt t="36787" x="5000625" y="4891088"/>
          <p14:tracePt t="36794" x="5000625" y="4897438"/>
          <p14:tracePt t="36802" x="5000625" y="4908550"/>
          <p14:tracePt t="36815" x="5000625" y="4914900"/>
          <p14:tracePt t="36822" x="5000625" y="4926013"/>
          <p14:tracePt t="36829" x="5000625" y="4932363"/>
          <p14:tracePt t="36836" x="5000625" y="4937125"/>
          <p14:tracePt t="36851" x="5000625" y="4943475"/>
          <p14:tracePt t="36871" x="5000625" y="4949825"/>
          <p14:tracePt t="36885" x="4995863" y="4954588"/>
          <p14:tracePt t="36893" x="4995863" y="4960938"/>
          <p14:tracePt t="36906" x="4989513" y="4972050"/>
          <p14:tracePt t="36913" x="4989513" y="4978400"/>
          <p14:tracePt t="36920" x="4989513" y="4989513"/>
          <p14:tracePt t="36927" x="4989513" y="4995863"/>
          <p14:tracePt t="36934" x="4989513" y="5000625"/>
          <p14:tracePt t="36942" x="4989513" y="5018088"/>
          <p14:tracePt t="36948" x="4989513" y="5024438"/>
          <p14:tracePt t="36955" x="4989513" y="5048250"/>
          <p14:tracePt t="36962" x="4989513" y="5059363"/>
          <p14:tracePt t="36969" x="4989513" y="5076825"/>
          <p14:tracePt t="36976" x="4989513" y="5087938"/>
          <p14:tracePt t="36984" x="4989513" y="5105400"/>
          <p14:tracePt t="36990" x="4989513" y="5122863"/>
          <p14:tracePt t="36997" x="4995863" y="5140325"/>
          <p14:tracePt t="37004" x="5006975" y="5151438"/>
          <p14:tracePt t="37011" x="5013325" y="5181600"/>
          <p14:tracePt t="37018" x="5030788" y="5203825"/>
          <p14:tracePt t="37025" x="5048250" y="5245100"/>
          <p14:tracePt t="37033" x="5076825" y="5268913"/>
          <p14:tracePt t="37039" x="5105400" y="5297488"/>
          <p14:tracePt t="37046" x="5129213" y="5319713"/>
          <p14:tracePt t="37053" x="5157788" y="5349875"/>
          <p14:tracePt t="37060" x="5181600" y="5367338"/>
          <p14:tracePt t="37069" x="5210175" y="5384800"/>
          <p14:tracePt t="37074" x="5233988" y="5389563"/>
          <p14:tracePt t="37081" x="5262563" y="5402263"/>
          <p14:tracePt t="37088" x="5297488" y="5402263"/>
          <p14:tracePt t="37095" x="5332413" y="5402263"/>
          <p14:tracePt t="37102" x="5378450" y="5402263"/>
          <p14:tracePt t="37110" x="5413375" y="5395913"/>
          <p14:tracePt t="37116" x="5459413" y="5389563"/>
          <p14:tracePt t="37123" x="5500688" y="5367338"/>
          <p14:tracePt t="37130" x="5535613" y="5360988"/>
          <p14:tracePt t="37137" x="5564188" y="5349875"/>
          <p14:tracePt t="37144" x="5588000" y="5343525"/>
          <p14:tracePt t="37152" x="5605463" y="5337175"/>
          <p14:tracePt t="37158" x="5616575" y="5326063"/>
          <p14:tracePt t="37165" x="5634038" y="5319713"/>
          <p14:tracePt t="37172" x="5638800" y="5319713"/>
          <p14:tracePt t="37179" x="5656263" y="5314950"/>
          <p14:tracePt t="37186" x="5662613" y="5314950"/>
          <p14:tracePt t="37194" x="5668963" y="5303838"/>
          <p14:tracePt t="37200" x="5680075" y="5303838"/>
          <p14:tracePt t="37207" x="5691188" y="5303838"/>
          <p14:tracePt t="37214" x="5691188" y="5297488"/>
          <p14:tracePt t="37221" x="5697538" y="5297488"/>
          <p14:tracePt t="37228" x="5708650" y="5297488"/>
          <p14:tracePt t="37235" x="5715000" y="5297488"/>
          <p14:tracePt t="37242" x="5721350" y="5297488"/>
          <p14:tracePt t="37249" x="5738813" y="5297488"/>
          <p14:tracePt t="37256" x="5749925" y="5297488"/>
          <p14:tracePt t="37263" x="5767388" y="5303838"/>
          <p14:tracePt t="37270" x="5784850" y="5303838"/>
          <p14:tracePt t="37277" x="5807075" y="5319713"/>
          <p14:tracePt t="37285" x="5837238" y="5326063"/>
          <p14:tracePt t="37291" x="5872163" y="5343525"/>
          <p14:tracePt t="37298" x="5911850" y="5367338"/>
          <p14:tracePt t="37305" x="5935663" y="5389563"/>
          <p14:tracePt t="37312" x="5964238" y="5407025"/>
          <p14:tracePt t="37319" x="5988050" y="5424488"/>
          <p14:tracePt t="37327" x="6005513" y="5454650"/>
          <p14:tracePt t="37333" x="6022975" y="5470525"/>
          <p14:tracePt t="37340" x="6040438" y="5483225"/>
          <p14:tracePt t="37347" x="6057900" y="5494338"/>
          <p14:tracePt t="37354" x="6062663" y="5500688"/>
          <p14:tracePt t="37361" x="6069013" y="5505450"/>
          <p14:tracePt t="37369" x="6075363" y="5511800"/>
          <p14:tracePt t="37375" x="6092825" y="5518150"/>
          <p14:tracePt t="37383" x="6097588" y="5529263"/>
          <p14:tracePt t="37389" x="6110288" y="5535613"/>
          <p14:tracePt t="37396" x="6126163" y="5535613"/>
          <p14:tracePt t="37403" x="6138863" y="5540375"/>
          <p14:tracePt t="37411" x="6167438" y="5553075"/>
          <p14:tracePt t="37417" x="6191250" y="5553075"/>
          <p14:tracePt t="37424" x="6226175" y="5553075"/>
          <p14:tracePt t="37431" x="6272213" y="5553075"/>
          <p14:tracePt t="37438" x="6324600" y="5535613"/>
          <p14:tracePt t="37445" x="6388100" y="5522913"/>
          <p14:tracePt t="37453" x="6457950" y="5487988"/>
          <p14:tracePt t="37460" x="6510338" y="5470525"/>
          <p14:tracePt t="37466" x="6550025" y="5437188"/>
          <p14:tracePt t="37473" x="6608763" y="5384800"/>
          <p14:tracePt t="37480" x="6643688" y="5314950"/>
          <p14:tracePt t="37487" x="6689725" y="5216525"/>
          <p14:tracePt t="37494" x="6731000" y="5087938"/>
          <p14:tracePt t="37502" x="6765925" y="4960938"/>
          <p14:tracePt t="37509" x="6794500" y="4849813"/>
          <p14:tracePt t="37515" x="6805613" y="4740275"/>
          <p14:tracePt t="37522" x="6816725" y="4618038"/>
          <p14:tracePt t="37529" x="6816725" y="4449763"/>
          <p14:tracePt t="37536" x="6829425" y="4276725"/>
          <p14:tracePt t="37545" x="6829425" y="4137025"/>
          <p14:tracePt t="37550" x="6829425" y="4032250"/>
          <p14:tracePt t="37557" x="6829425" y="3940175"/>
          <p14:tracePt t="37564" x="6829425" y="3887788"/>
          <p14:tracePt t="37571" x="6829425" y="3852863"/>
          <p14:tracePt t="37578" x="6829425" y="3824288"/>
          <p14:tracePt t="37586" x="6829425" y="3794125"/>
          <p14:tracePt t="37592" x="6829425" y="3783013"/>
          <p14:tracePt t="37599" x="6829425" y="3776663"/>
          <p14:tracePt t="37606" x="6829425" y="3765550"/>
          <p14:tracePt t="37613" x="6829425" y="3759200"/>
          <p14:tracePt t="37620" x="6829425" y="3754438"/>
          <p14:tracePt t="37635" x="6829425" y="3748088"/>
          <p14:tracePt t="37641" x="6823075" y="3741738"/>
          <p14:tracePt t="37648" x="6811963" y="3741738"/>
          <p14:tracePt t="37655" x="6794500" y="3730625"/>
          <p14:tracePt t="37662" x="6770688" y="3730625"/>
          <p14:tracePt t="37669" x="6707188" y="3724275"/>
          <p14:tracePt t="37676" x="6613525" y="3724275"/>
          <p14:tracePt t="37683" x="6503988" y="3730625"/>
          <p14:tracePt t="37690" x="6411913" y="3730625"/>
          <p14:tracePt t="37697" x="6346825" y="3741738"/>
          <p14:tracePt t="37704" x="6283325" y="3741738"/>
          <p14:tracePt t="37711" x="6248400" y="3748088"/>
          <p14:tracePt t="37718" x="6213475" y="3759200"/>
          <p14:tracePt t="37725" x="6178550" y="3765550"/>
          <p14:tracePt t="37732" x="6143625" y="3765550"/>
          <p14:tracePt t="37739" x="6092825" y="3789363"/>
          <p14:tracePt t="37745" x="6040438" y="3794125"/>
          <p14:tracePt t="37753" x="5959475" y="3817938"/>
          <p14:tracePt t="37761" x="5894388" y="3840163"/>
          <p14:tracePt t="37767" x="5813425" y="3863975"/>
          <p14:tracePt t="37774" x="5732463" y="3898900"/>
          <p14:tracePt t="37781" x="5662613" y="3910013"/>
          <p14:tracePt t="37787" x="5610225" y="3933825"/>
          <p14:tracePt t="37795" x="5575300" y="3951288"/>
          <p14:tracePt t="37803" x="5540375" y="3962400"/>
          <p14:tracePt t="37809" x="5511800" y="3968750"/>
          <p14:tracePt t="37816" x="5487988" y="3979863"/>
          <p14:tracePt t="37823" x="5454650" y="3986213"/>
          <p14:tracePt t="37830" x="5437188" y="3997325"/>
          <p14:tracePt t="37837" x="5419725" y="4003675"/>
          <p14:tracePt t="37844" x="5407025" y="4003675"/>
          <p14:tracePt t="37851" x="5389563" y="4008438"/>
          <p14:tracePt t="37858" x="5384800" y="4008438"/>
          <p14:tracePt t="37865" x="5378450" y="4014788"/>
          <p14:tracePt t="37878" x="5354638" y="4014788"/>
          <p14:tracePt t="37893" x="5349875" y="4014788"/>
          <p14:tracePt t="37900" x="5343525" y="4014788"/>
          <p14:tracePt t="37914" x="5337175" y="4014788"/>
          <p14:tracePt t="37935" x="5326063" y="4014788"/>
          <p14:tracePt t="37984" x="5326063" y="4025900"/>
          <p14:tracePt t="38005" x="5319713" y="4025900"/>
          <p14:tracePt t="39823" x="5319713" y="4038600"/>
          <p14:tracePt t="39831" x="5319713" y="4056063"/>
          <p14:tracePt t="39838" x="5319713" y="4067175"/>
          <p14:tracePt t="39844" x="5319713" y="4090988"/>
          <p14:tracePt t="39852" x="5319713" y="4108450"/>
          <p14:tracePt t="39858" x="5314950" y="4130675"/>
          <p14:tracePt t="39866" x="5314950" y="4148138"/>
          <p14:tracePt t="39873" x="5308600" y="4165600"/>
          <p14:tracePt t="39881" x="5308600" y="4176713"/>
          <p14:tracePt t="39889" x="5297488" y="4183063"/>
          <p14:tracePt t="39893" x="5291138" y="4200525"/>
          <p14:tracePt t="39900" x="5291138" y="4211638"/>
          <p14:tracePt t="39907" x="5286375" y="4224338"/>
          <p14:tracePt t="39915" x="5268913" y="4235450"/>
          <p14:tracePt t="39922" x="5245100" y="4252913"/>
          <p14:tracePt t="39929" x="5203825" y="4281488"/>
          <p14:tracePt t="39936" x="5135563" y="4327525"/>
          <p14:tracePt t="39942" x="5006975" y="4379913"/>
          <p14:tracePt t="39950" x="4867275" y="4432300"/>
          <p14:tracePt t="39956" x="4722813" y="4484688"/>
          <p14:tracePt t="39964" x="4565650" y="4525963"/>
          <p14:tracePt t="39971" x="4375150" y="4537075"/>
          <p14:tracePt t="39978" x="4143375" y="4554538"/>
          <p14:tracePt t="39984" x="3975100" y="4554538"/>
          <p14:tracePt t="39991" x="3852863" y="4543425"/>
          <p14:tracePt t="39998" x="3741738" y="4530725"/>
          <p14:tracePt t="40006" x="3614738" y="4508500"/>
          <p14:tracePt t="40013" x="3487738" y="4484688"/>
          <p14:tracePt t="40019" x="3365500" y="4445000"/>
          <p14:tracePt t="40026" x="3249613" y="4421188"/>
          <p14:tracePt t="40033" x="3168650" y="4386263"/>
          <p14:tracePt t="40041" x="3086100" y="4362450"/>
          <p14:tracePt t="40048" x="3033713" y="4327525"/>
          <p14:tracePt t="40054" x="2982913" y="4305300"/>
          <p14:tracePt t="40061" x="2952750" y="4287838"/>
          <p14:tracePt t="40069" x="2930525" y="4270375"/>
          <p14:tracePt t="40076" x="2900363" y="4264025"/>
          <p14:tracePt t="40082" x="2895600" y="4259263"/>
          <p14:tracePt t="40089" x="2882900" y="4252913"/>
          <p14:tracePt t="40098" x="2878138" y="4241800"/>
          <p14:tracePt t="40104" x="2865438" y="4241800"/>
          <p14:tracePt t="40111" x="2860675" y="4235450"/>
          <p14:tracePt t="40125" x="2854325" y="4229100"/>
          <p14:tracePt t="40419" x="2832100" y="4259263"/>
          <p14:tracePt t="40425" x="2790825" y="4298950"/>
          <p14:tracePt t="40432" x="2727325" y="4368800"/>
          <p14:tracePt t="40440" x="2674938" y="4414838"/>
          <p14:tracePt t="40446" x="2628900" y="4473575"/>
          <p14:tracePt t="40453" x="2581275" y="4525963"/>
          <p14:tracePt t="40460" x="2541588" y="4572000"/>
          <p14:tracePt t="40467" x="2517775" y="4595813"/>
          <p14:tracePt t="40474" x="2482850" y="4635500"/>
          <p14:tracePt t="40482" x="2454275" y="4676775"/>
          <p14:tracePt t="40488" x="2436813" y="4716463"/>
          <p14:tracePt t="40495" x="2419350" y="4751388"/>
          <p14:tracePt t="40502" x="2395538" y="4803775"/>
          <p14:tracePt t="40509" x="2362200" y="4862513"/>
          <p14:tracePt t="40516" x="2332038" y="4914900"/>
          <p14:tracePt t="40524" x="2309813" y="4967288"/>
          <p14:tracePt t="40530" x="2279650" y="5018088"/>
          <p14:tracePt t="40537" x="2244725" y="5059363"/>
          <p14:tracePt t="40544" x="2227263" y="5100638"/>
          <p14:tracePt t="40551" x="2209800" y="5122863"/>
          <p14:tracePt t="40558" x="2187575" y="5140325"/>
          <p14:tracePt t="40566" x="2170113" y="5168900"/>
          <p14:tracePt t="40573" x="2152650" y="5186363"/>
          <p14:tracePt t="40579" x="2124075" y="5203825"/>
          <p14:tracePt t="40586" x="2100263" y="5227638"/>
          <p14:tracePt t="40593" x="2071688" y="5238750"/>
          <p14:tracePt t="40600" x="2047875" y="5256213"/>
          <p14:tracePt t="40607" x="2019300" y="5262563"/>
          <p14:tracePt t="40614" x="1995488" y="5273675"/>
          <p14:tracePt t="40621" x="1973263" y="5280025"/>
          <p14:tracePt t="40628" x="1943100" y="5291138"/>
          <p14:tracePt t="40635" x="1920875" y="5291138"/>
          <p14:tracePt t="40642" x="1897063" y="5297488"/>
          <p14:tracePt t="40649" x="1868488" y="5297488"/>
          <p14:tracePt t="40657" x="1857375" y="5297488"/>
          <p14:tracePt t="40664" x="1827213" y="5297488"/>
          <p14:tracePt t="40671" x="1804988" y="5297488"/>
          <p14:tracePt t="40677" x="1770063" y="5273675"/>
          <p14:tracePt t="40684" x="1728788" y="5256213"/>
          <p14:tracePt t="40691" x="1689100" y="5227638"/>
          <p14:tracePt t="40699" x="1647825" y="5186363"/>
          <p14:tracePt t="40705" x="1589088" y="5129213"/>
          <p14:tracePt t="40712" x="1531938" y="5041900"/>
          <p14:tracePt t="40719" x="1468438" y="4960938"/>
          <p14:tracePt t="40726" x="1403350" y="4856163"/>
          <p14:tracePt t="40733" x="1357313" y="4775200"/>
          <p14:tracePt t="40740" x="1311275" y="4705350"/>
          <p14:tracePt t="40747" x="1287463" y="4635500"/>
          <p14:tracePt t="40754" x="1265238" y="4554538"/>
          <p14:tracePt t="40761" x="1241425" y="4491038"/>
          <p14:tracePt t="40768" x="1230313" y="4392613"/>
          <p14:tracePt t="40775" x="1219200" y="4316413"/>
          <p14:tracePt t="40782" x="1206500" y="4235450"/>
          <p14:tracePt t="40790" x="1195388" y="4143375"/>
          <p14:tracePt t="40796" x="1195388" y="4078288"/>
          <p14:tracePt t="40803" x="1195388" y="4043363"/>
          <p14:tracePt t="40810" x="1195388" y="3986213"/>
          <p14:tracePt t="40817" x="1201738" y="3944938"/>
          <p14:tracePt t="40824" x="1201738" y="3910013"/>
          <p14:tracePt t="40831" x="1206500" y="3875088"/>
          <p14:tracePt t="40838" x="1206500" y="3840163"/>
          <p14:tracePt t="40845" x="1219200" y="3806825"/>
          <p14:tracePt t="40852" x="1223963" y="3771900"/>
          <p14:tracePt t="40859" x="1235075" y="3748088"/>
          <p14:tracePt t="40866" x="1241425" y="3719513"/>
          <p14:tracePt t="40875" x="1252538" y="3695700"/>
          <p14:tracePt t="40883" x="1270000" y="3667125"/>
          <p14:tracePt t="40887" x="1276350" y="3643313"/>
          <p14:tracePt t="40894" x="1304925" y="3625850"/>
          <p14:tracePt t="40901" x="1322388" y="3597275"/>
          <p14:tracePt t="40908" x="1346200" y="3579813"/>
          <p14:tracePt t="40915" x="1363663" y="3556000"/>
          <p14:tracePt t="40923" x="1403350" y="3538538"/>
          <p14:tracePt t="40929" x="1444625" y="3509963"/>
          <p14:tracePt t="40936" x="1468438" y="3492500"/>
          <p14:tracePt t="40943" x="1503363" y="3470275"/>
          <p14:tracePt t="40950" x="1543050" y="3452813"/>
          <p14:tracePt t="40957" x="1566863" y="3435350"/>
          <p14:tracePt t="40964" x="1606550" y="3417888"/>
          <p14:tracePt t="40971" x="1641475" y="3405188"/>
          <p14:tracePt t="40978" x="1676400" y="3400425"/>
          <p14:tracePt t="40985" x="1711325" y="3400425"/>
          <p14:tracePt t="40992" x="1746250" y="3387725"/>
          <p14:tracePt t="40999" x="1774825" y="3387725"/>
          <p14:tracePt t="41006" x="1809750" y="3387725"/>
          <p14:tracePt t="41013" x="1844675" y="3387725"/>
          <p14:tracePt t="41020" x="1879600" y="3387725"/>
          <p14:tracePt t="41026" x="1925638" y="3394075"/>
          <p14:tracePt t="41034" x="1960563" y="3400425"/>
          <p14:tracePt t="41041" x="1984375" y="3411538"/>
          <p14:tracePt t="41049" x="2025650" y="3429000"/>
          <p14:tracePt t="41055" x="2058988" y="3446463"/>
          <p14:tracePt t="41062" x="2089150" y="3463925"/>
          <p14:tracePt t="41069" x="2106613" y="3492500"/>
          <p14:tracePt t="41075" x="2135188" y="3527425"/>
          <p14:tracePt t="41083" x="2163763" y="3586163"/>
          <p14:tracePt t="41090" x="2187575" y="3649663"/>
          <p14:tracePt t="41097" x="2222500" y="3719513"/>
          <p14:tracePt t="41104" x="2257425" y="3771900"/>
          <p14:tracePt t="41111" x="2274888" y="3811588"/>
          <p14:tracePt t="41117" x="2292350" y="3852863"/>
          <p14:tracePt t="41125" x="2314575" y="3887788"/>
          <p14:tracePt t="41133" x="2332038" y="3916363"/>
          <p14:tracePt t="41139" x="2349500" y="3940175"/>
          <p14:tracePt t="41146" x="2355850" y="3986213"/>
          <p14:tracePt t="41153" x="2378075" y="4043363"/>
          <p14:tracePt t="41159" x="2390775" y="4108450"/>
          <p14:tracePt t="41167" x="2401888" y="4189413"/>
          <p14:tracePt t="41175" x="2425700" y="4311650"/>
          <p14:tracePt t="41181" x="2425700" y="4432300"/>
          <p14:tracePt t="41188" x="2436813" y="4560888"/>
          <p14:tracePt t="41194" x="2436813" y="4711700"/>
          <p14:tracePt t="41202" x="2430463" y="4838700"/>
          <p14:tracePt t="41209" x="2430463" y="4960938"/>
          <p14:tracePt t="41217" x="2419350" y="5041900"/>
          <p14:tracePt t="41223" x="2408238" y="5122863"/>
          <p14:tracePt t="41230" x="2401888" y="5157788"/>
          <p14:tracePt t="41238" x="2390775" y="5203825"/>
          <p14:tracePt t="41244" x="2378075" y="5233988"/>
          <p14:tracePt t="41250" x="2362200" y="5251450"/>
          <p14:tracePt t="41259" x="2355850" y="5273675"/>
          <p14:tracePt t="41265" x="2349500" y="5291138"/>
          <p14:tracePt t="41271" x="2338388" y="5308600"/>
          <p14:tracePt t="41279" x="2332038" y="5319713"/>
          <p14:tracePt t="41285" x="2327275" y="5326063"/>
          <p14:tracePt t="41292" x="2320925" y="5343525"/>
          <p14:tracePt t="41300" x="2303463" y="5360988"/>
          <p14:tracePt t="41307" x="2297113" y="5367338"/>
          <p14:tracePt t="41314" x="2279650" y="5372100"/>
          <p14:tracePt t="41320" x="2262188" y="5389563"/>
          <p14:tracePt t="41327" x="2257425" y="5395913"/>
          <p14:tracePt t="41335" x="2233613" y="5402263"/>
          <p14:tracePt t="41341" x="2216150" y="5413375"/>
          <p14:tracePt t="41348" x="2193925" y="5419725"/>
          <p14:tracePt t="41356" x="2146300" y="5430838"/>
          <p14:tracePt t="41363" x="2100263" y="5430838"/>
          <p14:tracePt t="41369" x="2019300" y="5424488"/>
          <p14:tracePt t="41376" x="1938338" y="5402263"/>
          <p14:tracePt t="41384" x="1839913" y="5367338"/>
          <p14:tracePt t="41392" x="1752600" y="5314950"/>
          <p14:tracePt t="41398" x="1665288" y="5227638"/>
          <p14:tracePt t="41404" x="1577975" y="5111750"/>
          <p14:tracePt t="41412" x="1485900" y="4995863"/>
          <p14:tracePt t="41418" x="1420813" y="4867275"/>
          <p14:tracePt t="41425" x="1357313" y="4768850"/>
          <p14:tracePt t="41433" x="1328738" y="4699000"/>
          <p14:tracePt t="41440" x="1304925" y="4618038"/>
          <p14:tracePt t="41446" x="1282700" y="4537075"/>
          <p14:tracePt t="41453" x="1252538" y="4427538"/>
          <p14:tracePt t="41460" x="1241425" y="4316413"/>
          <p14:tracePt t="41467" x="1241425" y="4206875"/>
          <p14:tracePt t="41475" x="1241425" y="4102100"/>
          <p14:tracePt t="41482" x="1247775" y="4038600"/>
          <p14:tracePt t="41488" x="1258888" y="3957638"/>
          <p14:tracePt t="41495" x="1270000" y="3892550"/>
          <p14:tracePt t="41502" x="1282700" y="3824288"/>
          <p14:tracePt t="41509" x="1300163" y="3771900"/>
          <p14:tracePt t="41517" x="1311275" y="3724275"/>
          <p14:tracePt t="41524" x="1328738" y="3684588"/>
          <p14:tracePt t="41530" x="1352550" y="3643313"/>
          <p14:tracePt t="41537" x="1370013" y="3621088"/>
          <p14:tracePt t="41544" x="1374775" y="3603625"/>
          <p14:tracePt t="41551" x="1381125" y="3597275"/>
          <p14:tracePt t="41559" x="1398588" y="3586163"/>
          <p14:tracePt t="41567" x="1416050" y="3573463"/>
          <p14:tracePt t="41573" x="1438275" y="3556000"/>
          <p14:tracePt t="41579" x="1462088" y="3551238"/>
          <p14:tracePt t="41586" x="1514475" y="3538538"/>
          <p14:tracePt t="41593" x="1589088" y="3527425"/>
          <p14:tracePt t="41601" x="1717675" y="3527425"/>
          <p14:tracePt t="41609" x="1857375" y="3533775"/>
          <p14:tracePt t="41615" x="1978025" y="3544888"/>
          <p14:tracePt t="41622" x="2089150" y="3573463"/>
          <p14:tracePt t="41629" x="2187575" y="3608388"/>
          <p14:tracePt t="41636" x="2257425" y="3632200"/>
          <p14:tracePt t="41643" x="2309813" y="3660775"/>
          <p14:tracePt t="41651" x="2349500" y="3684588"/>
          <p14:tracePt t="41656" x="2373313" y="3702050"/>
          <p14:tracePt t="41663" x="2401888" y="3719513"/>
          <p14:tracePt t="41670" x="2425700" y="3736975"/>
          <p14:tracePt t="41677" x="2443163" y="3759200"/>
          <p14:tracePt t="41685" x="2460625" y="3776663"/>
          <p14:tracePt t="41693" x="2478088" y="3811588"/>
          <p14:tracePt t="41698" x="2500313" y="3881438"/>
          <p14:tracePt t="41706" x="2535238" y="3979863"/>
          <p14:tracePt t="41713" x="2563813" y="4119563"/>
          <p14:tracePt t="41719" x="2576513" y="4276725"/>
          <p14:tracePt t="41726" x="2587625" y="4397375"/>
          <p14:tracePt t="41734" x="2598738" y="4508500"/>
          <p14:tracePt t="41740" x="2598738" y="4600575"/>
          <p14:tracePt t="41748" x="2593975" y="4711700"/>
          <p14:tracePt t="41754" x="2570163" y="4810125"/>
          <p14:tracePt t="41761" x="2559050" y="4914900"/>
          <p14:tracePt t="41768" x="2535238" y="5013325"/>
          <p14:tracePt t="41775" x="2500313" y="5083175"/>
          <p14:tracePt t="41784" x="2478088" y="5164138"/>
          <p14:tracePt t="41789" x="2454275" y="5227638"/>
          <p14:tracePt t="41796" x="2419350" y="5286375"/>
          <p14:tracePt t="41804" x="2401888" y="5337175"/>
          <p14:tracePt t="41810" x="2378075" y="5389563"/>
          <p14:tracePt t="41817" x="2344738" y="5441950"/>
          <p14:tracePt t="41824" x="2327275" y="5483225"/>
          <p14:tracePt t="41832" x="2320925" y="5518150"/>
          <p14:tracePt t="41838" x="2297113" y="5557838"/>
          <p14:tracePt t="41845" x="2279650" y="5592763"/>
          <p14:tracePt t="41852" x="2262188" y="5622925"/>
          <p14:tracePt t="41859" x="2257425" y="5645150"/>
          <p14:tracePt t="41867" x="2239963" y="5673725"/>
          <p14:tracePt t="41873" x="2222500" y="5697538"/>
          <p14:tracePt t="41880" x="2193925" y="5726113"/>
          <p14:tracePt t="41887" x="2176463" y="5749925"/>
          <p14:tracePt t="41894" x="2146300" y="5767388"/>
          <p14:tracePt t="41901" x="2128838" y="5795963"/>
          <p14:tracePt t="41909" x="2106613" y="5813425"/>
          <p14:tracePt t="41915" x="2082800" y="5819775"/>
          <p14:tracePt t="41922" x="2065338" y="5824538"/>
          <p14:tracePt t="41929" x="2036763" y="5837238"/>
          <p14:tracePt t="41936" x="2012950" y="5842000"/>
          <p14:tracePt t="41943" x="1990725" y="5842000"/>
          <p14:tracePt t="41950" x="1955800" y="5842000"/>
          <p14:tracePt t="41958" x="1925638" y="5842000"/>
          <p14:tracePt t="41964" x="1879600" y="5819775"/>
          <p14:tracePt t="41971" x="1827213" y="5802313"/>
          <p14:tracePt t="41978" x="1770063" y="5743575"/>
          <p14:tracePt t="41985" x="1682750" y="5645150"/>
          <p14:tracePt t="41993" x="1589088" y="5529263"/>
          <p14:tracePt t="42000" x="1479550" y="5372100"/>
          <p14:tracePt t="42006" x="1370013" y="5186363"/>
          <p14:tracePt t="42013" x="1287463" y="5035550"/>
          <p14:tracePt t="42020" x="1235075" y="4897438"/>
          <p14:tracePt t="42027" x="1201738" y="4768850"/>
          <p14:tracePt t="42034" x="1177925" y="4670425"/>
          <p14:tracePt t="42042" x="1166813" y="4589463"/>
          <p14:tracePt t="42048" x="1154113" y="4513263"/>
          <p14:tracePt t="42055" x="1143000" y="4462463"/>
          <p14:tracePt t="42062" x="1143000" y="4414838"/>
          <p14:tracePt t="42069" x="1143000" y="4379913"/>
          <p14:tracePt t="42076" x="1149350" y="4333875"/>
          <p14:tracePt t="42085" x="1154113" y="4281488"/>
          <p14:tracePt t="42090" x="1166813" y="4229100"/>
          <p14:tracePt t="42097" x="1189038" y="4165600"/>
          <p14:tracePt t="42104" x="1206500" y="4113213"/>
          <p14:tracePt t="42111" x="1230313" y="4060825"/>
          <p14:tracePt t="42118" x="1258888" y="4021138"/>
          <p14:tracePt t="42126" x="1282700" y="3979863"/>
          <p14:tracePt t="42133" x="1300163" y="3957638"/>
          <p14:tracePt t="42139" x="1317625" y="3927475"/>
          <p14:tracePt t="42146" x="1328738" y="3910013"/>
          <p14:tracePt t="42153" x="1346200" y="3887788"/>
          <p14:tracePt t="42160" x="1363663" y="3870325"/>
          <p14:tracePt t="42168" x="1374775" y="3852863"/>
          <p14:tracePt t="42174" x="1387475" y="3846513"/>
          <p14:tracePt t="42181" x="1392238" y="3840163"/>
          <p14:tracePt t="42188" x="1403350" y="3840163"/>
          <p14:tracePt t="42195" x="1409700" y="3829050"/>
          <p14:tracePt t="42202" x="1416050" y="3829050"/>
          <p14:tracePt t="42209" x="1420813" y="3824288"/>
          <p14:tracePt t="42230" x="1427163" y="3824288"/>
          <p14:tracePt t="42244" x="1433513" y="3824288"/>
          <p14:tracePt t="42342" x="1433513" y="3835400"/>
          <p14:tracePt t="42363" x="1433513" y="3840163"/>
          <p14:tracePt t="43014" x="1706563" y="4056063"/>
          <p14:tracePt t="43021" x="2089150" y="4351338"/>
          <p14:tracePt t="43028" x="2436813" y="4600575"/>
          <p14:tracePt t="43035" x="2668588" y="4775200"/>
          <p14:tracePt t="43043" x="2814638" y="4926013"/>
          <p14:tracePt t="43049" x="2965450" y="5118100"/>
          <p14:tracePt t="43056" x="3109913" y="5314950"/>
          <p14:tracePt t="43063" x="3236913" y="5459413"/>
          <p14:tracePt t="43070" x="3341688" y="5575300"/>
          <p14:tracePt t="43077" x="3446463" y="5662613"/>
          <p14:tracePt t="43084" x="3521075" y="5761038"/>
          <p14:tracePt t="43091" x="3597275" y="5894388"/>
          <p14:tracePt t="43098" x="3660775" y="6040438"/>
          <p14:tracePt t="43105" x="3719513" y="6219825"/>
          <p14:tracePt t="43111" x="3759200" y="6346825"/>
          <p14:tracePt t="43119" x="3783013" y="6429375"/>
          <p14:tracePt t="43126" x="3783013" y="6475413"/>
          <p14:tracePt t="43133" x="3783013" y="6521450"/>
          <p14:tracePt t="43139" x="3783013" y="6538913"/>
          <p14:tracePt t="43147" x="3783013" y="6562725"/>
          <p14:tracePt t="43154" x="3783013" y="6580188"/>
          <p14:tracePt t="43161" x="3776663" y="6597650"/>
          <p14:tracePt t="43169" x="3776663" y="6608763"/>
          <p14:tracePt t="43174" x="3771900" y="6613525"/>
          <p14:tracePt t="43182" x="3765550" y="6619875"/>
          <p14:tracePt t="43188" x="3741738" y="6637338"/>
          <p14:tracePt t="43195" x="3719513" y="6643688"/>
          <p14:tracePt t="43203" x="3667125" y="6665913"/>
          <p14:tracePt t="43211" x="3556000" y="6678613"/>
          <p14:tracePt t="43217" x="3435350" y="6689725"/>
          <p14:tracePt t="43224" x="3306763" y="6683375"/>
          <p14:tracePt t="43230" x="3197225" y="6672263"/>
          <p14:tracePt t="43238" x="3086100" y="6648450"/>
          <p14:tracePt t="43245" x="3005138" y="6637338"/>
          <p14:tracePt t="43252" x="2924175" y="6613525"/>
          <p14:tracePt t="43259" x="2860675" y="6591300"/>
          <p14:tracePt t="43266" x="2797175" y="6580188"/>
          <p14:tracePt t="43273" x="2744788" y="6567488"/>
          <p14:tracePt t="43280" x="2692400" y="6550025"/>
          <p14:tracePt t="43287" x="2657475" y="6538913"/>
          <p14:tracePt t="43294" x="2622550" y="6527800"/>
          <p14:tracePt t="43301" x="2581275" y="6521450"/>
          <p14:tracePt t="43308" x="2559050" y="6510338"/>
          <p14:tracePt t="43315" x="2541588" y="6503988"/>
          <p14:tracePt t="43321" x="2530475" y="6503988"/>
          <p14:tracePt t="43328" x="2500313" y="6497638"/>
          <p14:tracePt t="43336" x="2495550" y="6486525"/>
          <p14:tracePt t="43343" x="2489200" y="6486525"/>
          <p14:tracePt t="43350" x="2482850" y="6486525"/>
          <p14:tracePt t="43357" x="2478088" y="6480175"/>
          <p14:tracePt t="43364" x="2471738" y="6480175"/>
          <p14:tracePt t="43370" x="2471738" y="6475413"/>
          <p14:tracePt t="43378" x="2465388" y="6475413"/>
          <p14:tracePt t="43406" x="2471738" y="6475413"/>
          <p14:tracePt t="43413" x="2495550" y="6480175"/>
          <p14:tracePt t="43419" x="2581275" y="6486525"/>
          <p14:tracePt t="43427" x="2819400" y="6503988"/>
          <p14:tracePt t="43433" x="3330575" y="6545263"/>
          <p14:tracePt t="43441" x="4032250" y="6619875"/>
          <p14:tracePt t="43447" x="4479925" y="6637338"/>
          <p14:tracePt t="43454" x="4781550" y="6672263"/>
          <p14:tracePt t="43461" x="5000625" y="6672263"/>
          <p14:tracePt t="43469" x="5168900" y="6683375"/>
          <p14:tracePt t="43476" x="5280025" y="6696075"/>
          <p14:tracePt t="43483" x="5343525" y="6696075"/>
          <p14:tracePt t="43490" x="5378450" y="6696075"/>
          <p14:tracePt t="43496" x="5395913" y="6696075"/>
          <p14:tracePt t="43504" x="5407025" y="6696075"/>
          <p14:tracePt t="43518" x="5413375" y="6696075"/>
          <p14:tracePt t="43531" x="5419725" y="6696075"/>
          <p14:tracePt t="43567" x="5419725" y="6707188"/>
          <p14:tracePt t="43574" x="5407025" y="6707188"/>
          <p14:tracePt t="43581" x="5384800" y="6713538"/>
          <p14:tracePt t="43587" x="5319713" y="6724650"/>
          <p14:tracePt t="43596" x="5227638" y="6748463"/>
          <p14:tracePt t="43603" x="5087938" y="6759575"/>
          <p14:tracePt t="43608" x="4932363" y="6770688"/>
          <p14:tracePt t="43616" x="4711700" y="6799263"/>
          <p14:tracePt t="43623" x="4445000" y="6834188"/>
          <p14:tracePt t="43630" x="4241800" y="6851650"/>
          <p14:tracePt t="43862" x="4108450" y="6816725"/>
          <p14:tracePt t="43867" x="4171950" y="6805613"/>
          <p14:tracePt t="43874" x="4206875" y="6805613"/>
          <p14:tracePt t="43881" x="4229100" y="6799263"/>
          <p14:tracePt t="43889" x="4246563" y="6799263"/>
          <p14:tracePt t="43895" x="4252913" y="6794500"/>
          <p14:tracePt t="43904" x="4259263" y="6794500"/>
          <p14:tracePt t="43916" x="4264025" y="6794500"/>
          <p14:tracePt t="43959" x="4241800" y="6794500"/>
          <p14:tracePt t="43966" x="4217988" y="6805613"/>
          <p14:tracePt t="43973" x="4171950" y="6811963"/>
          <p14:tracePt t="43979" x="4073525" y="6823075"/>
          <p14:tracePt t="43987" x="3933825" y="6834188"/>
          <p14:tracePt t="43993" x="3765550" y="6851650"/>
          <p14:tracePt t="44001" x="3597275" y="6851650"/>
          <p14:tracePt t="44007" x="3475038" y="6851650"/>
          <p14:tracePt t="44014" x="3376613" y="6846888"/>
          <p14:tracePt t="44021" x="3284538" y="6834188"/>
          <p14:tracePt t="44029" x="3219450" y="6823075"/>
          <p14:tracePt t="44035" x="3168650" y="6811963"/>
          <p14:tracePt t="44042" x="3121025" y="6811963"/>
          <p14:tracePt t="44049" x="3098800" y="6805613"/>
          <p14:tracePt t="44056" x="3086100" y="6794500"/>
          <p14:tracePt t="44063" x="3074988" y="6794500"/>
          <p14:tracePt t="44071" x="3068638" y="6794500"/>
          <p14:tracePt t="44077" x="3068638" y="6788150"/>
          <p14:tracePt t="44084" x="3063875" y="6788150"/>
          <p14:tracePt t="44091" x="3063875" y="6781800"/>
          <p14:tracePt t="44113" x="3063875" y="6777038"/>
          <p14:tracePt t="44126" x="3068638" y="6770688"/>
          <p14:tracePt t="44133" x="3086100" y="6765925"/>
          <p14:tracePt t="44140" x="3098800" y="6765925"/>
          <p14:tracePt t="44147" x="3162300" y="6742113"/>
          <p14:tracePt t="44154" x="3254375" y="6731000"/>
          <p14:tracePt t="44162" x="3411538" y="6718300"/>
          <p14:tracePt t="44168" x="3551238" y="6707188"/>
          <p14:tracePt t="44175" x="3660775" y="6696075"/>
          <p14:tracePt t="44182" x="3719513" y="6696075"/>
          <p14:tracePt t="44189" x="3771900" y="6683375"/>
          <p14:tracePt t="44196" x="3794125" y="6683375"/>
          <p14:tracePt t="44204" x="3824288" y="6683375"/>
          <p14:tracePt t="44210" x="3835400" y="6683375"/>
          <p14:tracePt t="44217" x="3840163" y="6683375"/>
          <p14:tracePt t="44224" x="3846513" y="6683375"/>
          <p14:tracePt t="44231" x="3857625" y="6683375"/>
          <p14:tracePt t="44246" x="3863975" y="6683375"/>
          <p14:tracePt t="44294" x="3852863" y="6683375"/>
          <p14:tracePt t="44301" x="3846513" y="6683375"/>
          <p14:tracePt t="44308" x="3835400" y="6683375"/>
          <p14:tracePt t="44315" x="3800475" y="6683375"/>
          <p14:tracePt t="44322" x="3741738" y="6683375"/>
          <p14:tracePt t="44329" x="3649663" y="6683375"/>
          <p14:tracePt t="44338" x="3556000" y="6683375"/>
          <p14:tracePt t="44343" x="3475038" y="6683375"/>
          <p14:tracePt t="44350" x="3400425" y="6683375"/>
          <p14:tracePt t="44357" x="3319463" y="6683375"/>
          <p14:tracePt t="44364" x="3271838" y="6683375"/>
          <p14:tracePt t="44371" x="3225800" y="6683375"/>
          <p14:tracePt t="44379" x="3179763" y="6683375"/>
          <p14:tracePt t="44385" x="3151188" y="6683375"/>
          <p14:tracePt t="44392" x="3144838" y="6678613"/>
          <p14:tracePt t="44399" x="3133725" y="6678613"/>
          <p14:tracePt t="44406" x="3127375" y="6678613"/>
          <p14:tracePt t="44413" x="3116263" y="6678613"/>
          <p14:tracePt t="44421" x="3109913" y="6678613"/>
          <p14:tracePt t="44427" x="3103563" y="6678613"/>
          <p14:tracePt t="44462" x="3121025" y="6678613"/>
          <p14:tracePt t="44469" x="3127375" y="6678613"/>
          <p14:tracePt t="44476" x="3138488" y="6665913"/>
          <p14:tracePt t="44483" x="3168650" y="6665913"/>
          <p14:tracePt t="44490" x="3190875" y="6665913"/>
          <p14:tracePt t="44497" x="3249613" y="6665913"/>
          <p14:tracePt t="44504" x="3313113" y="6665913"/>
          <p14:tracePt t="44511" x="3405188" y="6665913"/>
          <p14:tracePt t="44518" x="3516313" y="6665913"/>
          <p14:tracePt t="44525" x="3621088" y="6665913"/>
          <p14:tracePt t="44532" x="3702050" y="6665913"/>
          <p14:tracePt t="44539" x="3765550" y="6665913"/>
          <p14:tracePt t="44546" x="3800475" y="6665913"/>
          <p14:tracePt t="44555" x="3824288" y="6665913"/>
          <p14:tracePt t="44560" x="3846513" y="6665913"/>
          <p14:tracePt t="44567" x="3852863" y="6665913"/>
          <p14:tracePt t="44574" x="3870325" y="6665913"/>
          <p14:tracePt t="44581" x="3875088" y="6665913"/>
          <p14:tracePt t="44588" x="3881438" y="6665913"/>
          <p14:tracePt t="44602" x="3887788" y="6665913"/>
          <p14:tracePt t="44616" x="3892550" y="6665913"/>
          <p14:tracePt t="44665" x="3887788" y="6665913"/>
          <p14:tracePt t="44672" x="3875088" y="6665913"/>
          <p14:tracePt t="44680" x="3846513" y="6665913"/>
          <p14:tracePt t="44686" x="3800475" y="6672263"/>
          <p14:tracePt t="44694" x="3724275" y="6672263"/>
          <p14:tracePt t="44700" x="3625850" y="6683375"/>
          <p14:tracePt t="44707" x="3533775" y="6683375"/>
          <p14:tracePt t="44714" x="3457575" y="6683375"/>
          <p14:tracePt t="44722" x="3394075" y="6683375"/>
          <p14:tracePt t="44728" x="3330575" y="6683375"/>
          <p14:tracePt t="44735" x="3284538" y="6683375"/>
          <p14:tracePt t="44742" x="3236913" y="6683375"/>
          <p14:tracePt t="44749" x="3184525" y="6683375"/>
          <p14:tracePt t="44756" x="3138488" y="6683375"/>
          <p14:tracePt t="44763" x="3116263" y="6683375"/>
          <p14:tracePt t="44771" x="3086100" y="6672263"/>
          <p14:tracePt t="44777" x="3074988" y="6672263"/>
          <p14:tracePt t="44784" x="3057525" y="6665913"/>
          <p14:tracePt t="44791" x="3040063" y="6665913"/>
          <p14:tracePt t="44798" x="3033713" y="6661150"/>
          <p14:tracePt t="44805" x="3028950" y="6661150"/>
          <p14:tracePt t="44819" x="3022600" y="6661150"/>
          <p14:tracePt t="44833" x="3017838" y="6661150"/>
          <p14:tracePt t="44994" x="3022600" y="6661150"/>
          <p14:tracePt t="45001" x="3022600" y="6665913"/>
          <p14:tracePt t="45022" x="3022600" y="6672263"/>
          <p14:tracePt t="46589" x="3254375" y="6532563"/>
          <p14:tracePt t="46596" x="3678238" y="6318250"/>
          <p14:tracePt t="46603" x="4014788" y="6138863"/>
          <p14:tracePt t="46610" x="4281488" y="6034088"/>
          <p14:tracePt t="46617" x="4624388" y="5935663"/>
          <p14:tracePt t="46624" x="5000625" y="5837238"/>
          <p14:tracePt t="46631" x="5286375" y="5749925"/>
          <p14:tracePt t="46638" x="5540375" y="5680075"/>
          <p14:tracePt t="46645" x="5791200" y="5616575"/>
          <p14:tracePt t="46652" x="6034088" y="5564188"/>
          <p14:tracePt t="46659" x="6219825" y="5522913"/>
          <p14:tracePt t="46666" x="6329363" y="5511800"/>
          <p14:tracePt t="46674" x="6394450" y="5511800"/>
          <p14:tracePt t="46680" x="6440488" y="5511800"/>
          <p14:tracePt t="46687" x="6503988" y="5511800"/>
          <p14:tracePt t="46694" x="6538913" y="5511800"/>
          <p14:tracePt t="46701" x="6584950" y="5511800"/>
          <p14:tracePt t="46708" x="6613525" y="5522913"/>
          <p14:tracePt t="46716" x="6637338" y="5522913"/>
          <p14:tracePt t="46722" x="6654800" y="5540375"/>
          <p14:tracePt t="46729" x="6672263" y="5546725"/>
          <p14:tracePt t="46736" x="6683375" y="5553075"/>
          <p14:tracePt t="46743" x="6696075" y="5570538"/>
          <p14:tracePt t="46750" x="6718300" y="5588000"/>
          <p14:tracePt t="46758" x="6735763" y="5616575"/>
          <p14:tracePt t="46764" x="6753225" y="5638800"/>
          <p14:tracePt t="46771" x="6777038" y="5691188"/>
          <p14:tracePt t="46778" x="6799263" y="5773738"/>
          <p14:tracePt t="46784" x="6823075" y="5865813"/>
          <p14:tracePt t="46791" x="6846888" y="5964238"/>
          <p14:tracePt t="46800" x="6858000" y="6057900"/>
          <p14:tracePt t="46806" x="6858000" y="6149975"/>
          <p14:tracePt t="46813" x="6858000" y="6213475"/>
          <p14:tracePt t="46820" x="6858000" y="6261100"/>
          <p14:tracePt t="46827" x="6846888" y="6300788"/>
          <p14:tracePt t="46834" x="6834188" y="6335713"/>
          <p14:tracePt t="46841" x="6811963" y="6364288"/>
          <p14:tracePt t="46848" x="6788150" y="6399213"/>
          <p14:tracePt t="46855" x="6765925" y="6429375"/>
          <p14:tracePt t="46862" x="6748463" y="6446838"/>
          <p14:tracePt t="46875" x="6718300" y="6469063"/>
          <p14:tracePt t="46876" x="6683375" y="6492875"/>
          <p14:tracePt t="46883" x="6654800" y="6510338"/>
          <p14:tracePt t="46890" x="6630988" y="6527800"/>
          <p14:tracePt t="46897" x="6591300" y="6545263"/>
          <p14:tracePt t="46904" x="6550025" y="6573838"/>
          <p14:tracePt t="46911" x="6486525" y="6597650"/>
          <p14:tracePt t="46917" x="6399213" y="6630988"/>
          <p14:tracePt t="46925" x="6261100" y="6672263"/>
          <p14:tracePt t="46932" x="6132513" y="6696075"/>
          <p14:tracePt t="46939" x="5981700" y="6707188"/>
          <p14:tracePt t="46946" x="5872163" y="6707188"/>
          <p14:tracePt t="46953" x="5778500" y="6700838"/>
          <p14:tracePt t="46959" x="5680075" y="6689725"/>
          <p14:tracePt t="46966" x="5605463" y="6678613"/>
          <p14:tracePt t="46974" x="5487988" y="6654800"/>
          <p14:tracePt t="46981" x="5378450" y="6630988"/>
          <p14:tracePt t="46988" x="5251450" y="6591300"/>
          <p14:tracePt t="46994" x="5129213" y="6567488"/>
          <p14:tracePt t="47002" x="5048250" y="6532563"/>
          <p14:tracePt t="47009" x="4960938" y="6510338"/>
          <p14:tracePt t="47016" x="4879975" y="6475413"/>
          <p14:tracePt t="47023" x="4786313" y="6446838"/>
          <p14:tracePt t="47030" x="4670425" y="6399213"/>
          <p14:tracePt t="47037" x="4543425" y="6346825"/>
          <p14:tracePt t="47043" x="4432300" y="6294438"/>
          <p14:tracePt t="47050" x="4327525" y="6230938"/>
          <p14:tracePt t="47059" x="4246563" y="6184900"/>
          <p14:tracePt t="47065" x="4176713" y="6138863"/>
          <p14:tracePt t="47072" x="4137025" y="6110288"/>
          <p14:tracePt t="47079" x="4108450" y="6092825"/>
          <p14:tracePt t="47085" x="4084638" y="6062663"/>
          <p14:tracePt t="47093" x="4067175" y="6051550"/>
          <p14:tracePt t="47100" x="4049713" y="6034088"/>
          <p14:tracePt t="47107" x="4043363" y="6016625"/>
          <p14:tracePt t="47114" x="4038600" y="6010275"/>
          <p14:tracePt t="47120" x="4038600" y="6005513"/>
          <p14:tracePt t="47128" x="4038600" y="5999163"/>
          <p14:tracePt t="47135" x="4025900" y="5988050"/>
          <p14:tracePt t="47142" x="4025900" y="5981700"/>
          <p14:tracePt t="47150" x="4025900" y="5975350"/>
          <p14:tracePt t="47156" x="4025900" y="5970588"/>
          <p14:tracePt t="47177" x="4032250" y="5964238"/>
          <p14:tracePt t="47191" x="4032250" y="5959475"/>
          <p14:tracePt t="47198" x="4032250" y="5953125"/>
          <p14:tracePt t="47205" x="4032250" y="5942013"/>
          <p14:tracePt t="47212" x="4038600" y="5935663"/>
          <p14:tracePt t="47219" x="4038600" y="5929313"/>
          <p14:tracePt t="47225" x="4043363" y="5929313"/>
          <p14:tracePt t="47233" x="4049713" y="5924550"/>
          <p14:tracePt t="47240" x="4056063" y="5918200"/>
          <p14:tracePt t="47247" x="4060825" y="5911850"/>
          <p14:tracePt t="47254" x="4067175" y="5907088"/>
          <p14:tracePt t="47268" x="4078288" y="5894388"/>
          <p14:tracePt t="47275" x="4084638" y="5889625"/>
          <p14:tracePt t="47281" x="4090988" y="5883275"/>
          <p14:tracePt t="47289" x="4095750" y="5876925"/>
          <p14:tracePt t="47295" x="4108450" y="5872163"/>
          <p14:tracePt t="47303" x="4119563" y="5872163"/>
          <p14:tracePt t="47309" x="4125913" y="5865813"/>
          <p14:tracePt t="47317" x="4137025" y="5854700"/>
          <p14:tracePt t="47324" x="4143375" y="5848350"/>
          <p14:tracePt t="47330" x="4160838" y="5842000"/>
          <p14:tracePt t="47337" x="4165600" y="5837238"/>
          <p14:tracePt t="47345" x="4171950" y="5830888"/>
          <p14:tracePt t="47351" x="4189413" y="5824538"/>
          <p14:tracePt t="47359" x="4194175" y="5824538"/>
          <p14:tracePt t="47366" x="4200525" y="5813425"/>
          <p14:tracePt t="47372" x="4206875" y="5807075"/>
          <p14:tracePt t="47379" x="4211638" y="5807075"/>
          <p14:tracePt t="47386" x="4217988" y="5802313"/>
          <p14:tracePt t="47394" x="4224338" y="5802313"/>
          <p14:tracePt t="47401" x="4235450" y="5795963"/>
          <p14:tracePt t="47414" x="4241800" y="5791200"/>
          <p14:tracePt t="47428" x="4246563" y="5791200"/>
          <p14:tracePt t="47520" x="4246563" y="5784850"/>
          <p14:tracePt t="47618" x="4246563" y="5778500"/>
          <p14:tracePt t="47639" x="4252913" y="5767388"/>
          <p14:tracePt t="47645" x="4270375" y="5756275"/>
          <p14:tracePt t="47652" x="4305300" y="5715000"/>
          <p14:tracePt t="47659" x="4362450" y="5656263"/>
          <p14:tracePt t="47667" x="4467225" y="5540375"/>
          <p14:tracePt t="47673" x="4583113" y="5424488"/>
          <p14:tracePt t="47681" x="4687888" y="5308600"/>
          <p14:tracePt t="47687" x="4792663" y="5192713"/>
          <p14:tracePt t="47694" x="4884738" y="5076825"/>
          <p14:tracePt t="47701" x="4972050" y="4943475"/>
          <p14:tracePt t="47709" x="5076825" y="4775200"/>
          <p14:tracePt t="47715" x="5157788" y="4624388"/>
          <p14:tracePt t="47723" x="5221288" y="4508500"/>
          <p14:tracePt t="47729" x="5268913" y="4410075"/>
          <p14:tracePt t="47736" x="5314950" y="4340225"/>
          <p14:tracePt t="47743" x="5349875" y="4270375"/>
          <p14:tracePt t="47750" x="5384800" y="4171950"/>
          <p14:tracePt t="47758" x="5424488" y="4078288"/>
          <p14:tracePt t="47764" x="5448300" y="3992563"/>
          <p14:tracePt t="47771" x="5483225" y="3898900"/>
          <p14:tracePt t="47778" x="5518150" y="3811588"/>
          <p14:tracePt t="47785" x="5540375" y="3748088"/>
          <p14:tracePt t="47793" x="5564188" y="3695700"/>
          <p14:tracePt t="47799" x="5581650" y="3643313"/>
          <p14:tracePt t="47806" x="5605463" y="3603625"/>
          <p14:tracePt t="47813" x="5622925" y="3551238"/>
          <p14:tracePt t="47820" x="5638800" y="3527425"/>
          <p14:tracePt t="47827" x="5656263" y="3487738"/>
          <p14:tracePt t="47834" x="5680075" y="3452813"/>
          <p14:tracePt t="47842" x="5697538" y="3422650"/>
          <p14:tracePt t="47848" x="5703888" y="3400425"/>
          <p14:tracePt t="47855" x="5708650" y="3382963"/>
          <p14:tracePt t="47862" x="5726113" y="3365500"/>
          <p14:tracePt t="47869" x="5726113" y="3352800"/>
          <p14:tracePt t="47877" x="5738813" y="3336925"/>
          <p14:tracePt t="47885" x="5743575" y="3319463"/>
          <p14:tracePt t="47891" x="5749925" y="3313113"/>
          <p14:tracePt t="47897" x="5756275" y="3302000"/>
          <p14:tracePt t="47904" x="5773738" y="3284538"/>
          <p14:tracePt t="47911" x="5784850" y="3267075"/>
          <p14:tracePt t="47918" x="5791200" y="3249613"/>
          <p14:tracePt t="47925" x="5807075" y="3232150"/>
          <p14:tracePt t="47933" x="5813425" y="3219450"/>
          <p14:tracePt t="47939" x="5824538" y="3201988"/>
          <p14:tracePt t="47946" x="5830888" y="3197225"/>
          <p14:tracePt t="47953" x="5830888" y="3190875"/>
          <p14:tracePt t="47960" x="5837238" y="3184525"/>
          <p14:tracePt t="47968" x="5837238" y="3168650"/>
          <p14:tracePt t="47974" x="5837238" y="3162300"/>
          <p14:tracePt t="47988" x="5837238" y="3155950"/>
          <p14:tracePt t="47995" x="5837238" y="3151188"/>
          <p14:tracePt t="48003" x="5837238" y="3144838"/>
          <p14:tracePt t="48010" x="5837238" y="3133725"/>
          <p14:tracePt t="48016" x="5830888" y="3127375"/>
          <p14:tracePt t="48023" x="5819775" y="3121025"/>
          <p14:tracePt t="48030" x="5807075" y="3116263"/>
          <p14:tracePt t="48037" x="5791200" y="3109913"/>
          <p14:tracePt t="48044" x="5773738" y="3098800"/>
          <p14:tracePt t="48052" x="5761038" y="3098800"/>
          <p14:tracePt t="48059" x="5738813" y="3092450"/>
          <p14:tracePt t="48065" x="5721350" y="3081338"/>
          <p14:tracePt t="48072" x="5703888" y="3074988"/>
          <p14:tracePt t="48079" x="5686425" y="3068638"/>
          <p14:tracePt t="48086" x="5673725" y="3057525"/>
          <p14:tracePt t="48093" x="5656263" y="3051175"/>
          <p14:tracePt t="48101" x="5627688" y="3040063"/>
          <p14:tracePt t="48107" x="5616575" y="3040063"/>
          <p14:tracePt t="48114" x="5599113" y="3033713"/>
          <p14:tracePt t="48121" x="5588000" y="3033713"/>
          <p14:tracePt t="48128" x="5570538" y="3028950"/>
          <p14:tracePt t="48135" x="5553075" y="3028950"/>
          <p14:tracePt t="48143" x="5540375" y="3028950"/>
          <p14:tracePt t="48149" x="5522913" y="3028950"/>
          <p14:tracePt t="48156" x="5518150" y="3028950"/>
          <p14:tracePt t="48163" x="5505450" y="3028950"/>
          <p14:tracePt t="48170" x="5500688" y="3028950"/>
          <p14:tracePt t="48177" x="5487988" y="3028950"/>
          <p14:tracePt t="48185" x="5476875" y="3028950"/>
          <p14:tracePt t="48191" x="5470525" y="3028950"/>
          <p14:tracePt t="48198" x="5465763" y="3028950"/>
          <p14:tracePt t="48205" x="5448300" y="3028950"/>
          <p14:tracePt t="48219" x="5441950" y="3028950"/>
          <p14:tracePt t="48226" x="5437188" y="3033713"/>
          <p14:tracePt t="48233" x="5430838" y="3033713"/>
          <p14:tracePt t="48240" x="5424488" y="3033713"/>
          <p14:tracePt t="48247" x="5407025" y="3040063"/>
          <p14:tracePt t="48254" x="5402263" y="3040063"/>
          <p14:tracePt t="48261" x="5395913" y="3046413"/>
          <p14:tracePt t="48268" x="5384800" y="3046413"/>
          <p14:tracePt t="48276" x="5372100" y="3046413"/>
          <p14:tracePt t="48282" x="5367338" y="3051175"/>
          <p14:tracePt t="48289" x="5360988" y="3051175"/>
          <p14:tracePt t="48296" x="5354638" y="3063875"/>
          <p14:tracePt t="48303" x="5349875" y="3063875"/>
          <p14:tracePt t="48310" x="5343525" y="3068638"/>
          <p14:tracePt t="48324" x="5337175" y="3068638"/>
          <p14:tracePt t="48331" x="5326063" y="3074988"/>
          <p14:tracePt t="48345" x="5319713" y="3081338"/>
          <p14:tracePt t="48360" x="5314950" y="3081338"/>
          <p14:tracePt t="48373" x="5314950" y="3086100"/>
          <p14:tracePt t="48394" x="5314950" y="3092450"/>
          <p14:tracePt t="48415" x="5314950" y="3098800"/>
          <p14:tracePt t="48429" x="5314950" y="3109913"/>
          <p14:tracePt t="48443" x="5319713" y="3109913"/>
          <p14:tracePt t="48450" x="5319713" y="3116263"/>
          <p14:tracePt t="48457" x="5332413" y="3116263"/>
          <p14:tracePt t="48464" x="5332413" y="3121025"/>
          <p14:tracePt t="48471" x="5337175" y="3121025"/>
          <p14:tracePt t="48479" x="5337175" y="3127375"/>
          <p14:tracePt t="48499" x="5337175" y="3133725"/>
          <p14:tracePt t="48513" x="5337175" y="3138488"/>
          <p14:tracePt t="48535" x="5337175" y="3144838"/>
          <p14:tracePt t="48548" x="5337175" y="3155950"/>
          <p14:tracePt t="48562" x="5337175" y="3162300"/>
          <p14:tracePt t="48584" x="5337175" y="3168650"/>
          <p14:tracePt t="48597" x="5337175" y="3173413"/>
          <p14:tracePt t="48639" x="5337175" y="3179763"/>
          <p14:tracePt t="48737" x="5337175" y="3184525"/>
          <p14:tracePt t="48758" x="5337175" y="3190875"/>
          <p14:tracePt t="48772" x="5337175" y="3197225"/>
          <p14:tracePt t="48786" x="5337175" y="3208338"/>
          <p14:tracePt t="48794" x="5337175" y="3214688"/>
          <p14:tracePt t="48800" x="5337175" y="3219450"/>
          <p14:tracePt t="48807" x="5332413" y="3232150"/>
          <p14:tracePt t="48814" x="5332413" y="3243263"/>
          <p14:tracePt t="48821" x="5326063" y="3260725"/>
          <p14:tracePt t="48828" x="5326063" y="3289300"/>
          <p14:tracePt t="48835" x="5319713" y="3313113"/>
          <p14:tracePt t="48842" x="5308600" y="3348038"/>
          <p14:tracePt t="48849" x="5308600" y="3394075"/>
          <p14:tracePt t="48856" x="5303838" y="3435350"/>
          <p14:tracePt t="48863" x="5291138" y="3470275"/>
          <p14:tracePt t="48870" x="5286375" y="3505200"/>
          <p14:tracePt t="48878" x="5273675" y="3538538"/>
          <p14:tracePt t="48888" x="5262563" y="3573463"/>
          <p14:tracePt t="48891" x="5256213" y="3614738"/>
          <p14:tracePt t="48898" x="5256213" y="3660775"/>
          <p14:tracePt t="48905" x="5245100" y="3684588"/>
          <p14:tracePt t="48912" x="5238750" y="3719513"/>
          <p14:tracePt t="48919" x="5238750" y="3736975"/>
          <p14:tracePt t="48926" x="5227638" y="3759200"/>
          <p14:tracePt t="48933" x="5227638" y="3789363"/>
          <p14:tracePt t="48940" x="5221288" y="3800475"/>
          <p14:tracePt t="48947" x="5221288" y="3817938"/>
          <p14:tracePt t="48954" x="5221288" y="3829050"/>
          <p14:tracePt t="48961" x="5221288" y="3846513"/>
          <p14:tracePt t="48968" x="5221288" y="3870325"/>
          <p14:tracePt t="48976" x="5216525" y="3887788"/>
          <p14:tracePt t="48982" x="5216525" y="3910013"/>
          <p14:tracePt t="48989" x="5203825" y="3927475"/>
          <p14:tracePt t="48996" x="5203825" y="3951288"/>
          <p14:tracePt t="49003" x="5203825" y="3979863"/>
          <p14:tracePt t="49010" x="5199063" y="4003675"/>
          <p14:tracePt t="49017" x="5199063" y="4038600"/>
          <p14:tracePt t="49024" x="5186363" y="4073525"/>
          <p14:tracePt t="49031" x="5186363" y="4137025"/>
          <p14:tracePt t="49038" x="5186363" y="4183063"/>
          <p14:tracePt t="49045" x="5175250" y="4264025"/>
          <p14:tracePt t="49053" x="5175250" y="4327525"/>
          <p14:tracePt t="49059" x="5164138" y="4421188"/>
          <p14:tracePt t="49066" x="5164138" y="4502150"/>
          <p14:tracePt t="49073" x="5151438" y="4565650"/>
          <p14:tracePt t="49079" x="5151438" y="4641850"/>
          <p14:tracePt t="49087" x="5140325" y="4722813"/>
          <p14:tracePt t="49094" x="5140325" y="4786313"/>
          <p14:tracePt t="49102" x="5135563" y="4867275"/>
          <p14:tracePt t="49108" x="5135563" y="4926013"/>
          <p14:tracePt t="49115" x="5122863" y="5006975"/>
          <p14:tracePt t="49122" x="5122863" y="5070475"/>
          <p14:tracePt t="49129" x="5122863" y="5135563"/>
          <p14:tracePt t="49136" x="5122863" y="5199063"/>
          <p14:tracePt t="49143" x="5111750" y="5245100"/>
          <p14:tracePt t="49149" x="5111750" y="5297488"/>
          <p14:tracePt t="49157" x="5111750" y="5343525"/>
          <p14:tracePt t="49164" x="5100638" y="5395913"/>
          <p14:tracePt t="49171" x="5100638" y="5430838"/>
          <p14:tracePt t="49178" x="5100638" y="5487988"/>
          <p14:tracePt t="49185" x="5100638" y="5535613"/>
          <p14:tracePt t="49192" x="5100638" y="5599113"/>
          <p14:tracePt t="49199" x="5100638" y="5662613"/>
          <p14:tracePt t="49206" x="5100638" y="5726113"/>
          <p14:tracePt t="49213" x="5100638" y="5784850"/>
          <p14:tracePt t="49220" x="5100638" y="5837238"/>
          <p14:tracePt t="49228" x="5100638" y="5883275"/>
          <p14:tracePt t="49234" x="5100638" y="5929313"/>
          <p14:tracePt t="49241" x="5100638" y="5964238"/>
          <p14:tracePt t="49248" x="5100638" y="5988050"/>
          <p14:tracePt t="49255" x="5100638" y="6016625"/>
          <p14:tracePt t="49262" x="5100638" y="6027738"/>
          <p14:tracePt t="49270" x="5100638" y="6045200"/>
          <p14:tracePt t="49275" x="5100638" y="6057900"/>
          <p14:tracePt t="49283" x="5100638" y="6075363"/>
          <p14:tracePt t="49290" x="5100638" y="6080125"/>
          <p14:tracePt t="49297" x="5100638" y="6086475"/>
          <p14:tracePt t="49304" x="5100638" y="6092825"/>
          <p14:tracePt t="49311" x="5100638" y="6097588"/>
          <p14:tracePt t="49318" x="5100638" y="6110288"/>
          <p14:tracePt t="49324" x="5100638" y="6115050"/>
          <p14:tracePt t="49332" x="5100638" y="6121400"/>
          <p14:tracePt t="49346" x="5100638" y="6126163"/>
          <p14:tracePt t="49367" x="5100638" y="6132513"/>
          <p14:tracePt t="49374" x="5100638" y="6138863"/>
          <p14:tracePt t="49381" x="5100638" y="6143625"/>
          <p14:tracePt t="49387" x="5100638" y="6156325"/>
          <p14:tracePt t="49395" x="5100638" y="6167438"/>
          <p14:tracePt t="49402" x="5100638" y="6173788"/>
          <p14:tracePt t="49409" x="5100638" y="6178550"/>
          <p14:tracePt t="49416" x="5100638" y="6184900"/>
          <p14:tracePt t="49422" x="5100638" y="6196013"/>
          <p14:tracePt t="49429" x="5100638" y="6202363"/>
          <p14:tracePt t="49472" x="5100638" y="6191250"/>
          <p14:tracePt t="49479" x="5100638" y="6184900"/>
          <p14:tracePt t="49486" x="5100638" y="6173788"/>
          <p14:tracePt t="49493" x="5100638" y="6167438"/>
          <p14:tracePt t="49500" x="5100638" y="6149975"/>
          <p14:tracePt t="49506" x="5100638" y="6143625"/>
          <p14:tracePt t="49513" x="5100638" y="6132513"/>
          <p14:tracePt t="49520" x="5094288" y="6115050"/>
          <p14:tracePt t="49528" x="5094288" y="6110288"/>
          <p14:tracePt t="49534" x="5087938" y="6092825"/>
          <p14:tracePt t="49542" x="5087938" y="6080125"/>
          <p14:tracePt t="49549" x="5087938" y="6075363"/>
          <p14:tracePt t="49555" x="5076825" y="6057900"/>
          <p14:tracePt t="49562" x="5076825" y="6045200"/>
          <p14:tracePt t="49570" x="5070475" y="6034088"/>
          <p14:tracePt t="49576" x="5070475" y="6022975"/>
          <p14:tracePt t="49584" x="5065713" y="6005513"/>
          <p14:tracePt t="49590" x="5065713" y="5981700"/>
          <p14:tracePt t="49597" x="5053013" y="5964238"/>
          <p14:tracePt t="49605" x="5048250" y="5953125"/>
          <p14:tracePt t="49612" x="5041900" y="5935663"/>
          <p14:tracePt t="49618" x="5030788" y="5918200"/>
          <p14:tracePt t="49626" x="5024438" y="5911850"/>
          <p14:tracePt t="49632" x="5018088" y="5900738"/>
          <p14:tracePt t="49640" x="5013325" y="5883275"/>
          <p14:tracePt t="49646" x="5013325" y="5876925"/>
          <p14:tracePt t="49653" x="5000625" y="5865813"/>
          <p14:tracePt t="49661" x="5000625" y="5859463"/>
          <p14:tracePt t="49668" x="4995863" y="5854700"/>
          <p14:tracePt t="49674" x="4995863" y="5848350"/>
          <p14:tracePt t="49681" x="4989513" y="5848350"/>
          <p14:tracePt t="49688" x="4989513" y="5842000"/>
          <p14:tracePt t="49695" x="4983163" y="5837238"/>
          <p14:tracePt t="49716" x="4983163" y="5830888"/>
          <p14:tracePt t="49766" x="4983163" y="5837238"/>
          <p14:tracePt t="49779" x="4983163" y="5842000"/>
          <p14:tracePt t="49794" x="4983163" y="5848350"/>
          <p14:tracePt t="49801" x="4983163" y="5854700"/>
          <p14:tracePt t="49814" x="4983163" y="5872163"/>
          <p14:tracePt t="49821" x="4983163" y="5876925"/>
          <p14:tracePt t="49829" x="4983163" y="5883275"/>
          <p14:tracePt t="49835" x="4983163" y="5889625"/>
          <p14:tracePt t="49842" x="4983163" y="5894388"/>
          <p14:tracePt t="49849" x="4983163" y="5900738"/>
          <p14:tracePt t="49856" x="4983163" y="5911850"/>
          <p14:tracePt t="49863" x="4983163" y="5918200"/>
          <p14:tracePt t="49871" x="4983163" y="5924550"/>
          <p14:tracePt t="49879" x="4983163" y="5929313"/>
          <p14:tracePt t="49884" x="4983163" y="5935663"/>
          <p14:tracePt t="49891" x="4983163" y="5942013"/>
          <p14:tracePt t="49898" x="4983163" y="5946775"/>
          <p14:tracePt t="49905" x="4989513" y="5964238"/>
          <p14:tracePt t="49912" x="4989513" y="5970588"/>
          <p14:tracePt t="49921" x="5000625" y="5975350"/>
          <p14:tracePt t="49926" x="5000625" y="5981700"/>
          <p14:tracePt t="49933" x="5006975" y="5999163"/>
          <p14:tracePt t="49940" x="5006975" y="6010275"/>
          <p14:tracePt t="49947" x="5006975" y="6022975"/>
          <p14:tracePt t="49954" x="5006975" y="6027738"/>
          <p14:tracePt t="49962" x="5006975" y="6034088"/>
          <p14:tracePt t="49968" x="5006975" y="6045200"/>
          <p14:tracePt t="49975" x="5006975" y="6051550"/>
          <p14:tracePt t="49982" x="5006975" y="6062663"/>
          <p14:tracePt t="49989" x="5013325" y="6069013"/>
          <p14:tracePt t="50004" x="5013325" y="6075363"/>
          <p14:tracePt t="50053" x="5013325" y="6069013"/>
          <p14:tracePt t="50060" x="5013325" y="6051550"/>
          <p14:tracePt t="50066" x="5013325" y="6045200"/>
          <p14:tracePt t="50073" x="5013325" y="6016625"/>
          <p14:tracePt t="50080" x="5006975" y="5929313"/>
          <p14:tracePt t="50088" x="4995863" y="5738813"/>
          <p14:tracePt t="50094" x="4954588" y="5378450"/>
          <p14:tracePt t="50101" x="4897438" y="4983163"/>
          <p14:tracePt t="50109" x="4879975" y="4687888"/>
          <p14:tracePt t="50115" x="4849813" y="4513263"/>
          <p14:tracePt t="50122" x="4838700" y="4386263"/>
          <p14:tracePt t="50129" x="4827588" y="4311650"/>
          <p14:tracePt t="50136" x="4816475" y="4259263"/>
          <p14:tracePt t="50143" x="4810125" y="4224338"/>
          <p14:tracePt t="50150" x="4810125" y="4206875"/>
          <p14:tracePt t="50157" x="4803775" y="4189413"/>
          <p14:tracePt t="50164" x="4803775" y="4183063"/>
          <p14:tracePt t="50172" x="4803775" y="4176713"/>
          <p14:tracePt t="50180" x="4792663" y="4171950"/>
          <p14:tracePt t="50192" x="4786313" y="4165600"/>
          <p14:tracePt t="50206" x="4781550" y="4160838"/>
          <p14:tracePt t="50220" x="4775200" y="4160838"/>
          <p14:tracePt t="50227" x="4768850" y="4160838"/>
          <p14:tracePt t="50234" x="4764088" y="4160838"/>
          <p14:tracePt t="50241" x="4757738" y="4165600"/>
          <p14:tracePt t="50248" x="4740275" y="4171950"/>
          <p14:tracePt t="50255" x="4733925" y="4176713"/>
          <p14:tracePt t="50263" x="4711700" y="4200525"/>
          <p14:tracePt t="50269" x="4681538" y="4217988"/>
          <p14:tracePt t="50276" x="4659313" y="4259263"/>
          <p14:tracePt t="50283" x="4613275" y="4316413"/>
          <p14:tracePt t="50290" x="4565650" y="4386263"/>
          <p14:tracePt t="50298" x="4530725" y="4449763"/>
          <p14:tracePt t="50305" x="4467225" y="4554538"/>
          <p14:tracePt t="50312" x="4421188" y="4652963"/>
          <p14:tracePt t="50318" x="4386263" y="4733925"/>
          <p14:tracePt t="50325" x="4333875" y="4832350"/>
          <p14:tracePt t="50332" x="4298950" y="4914900"/>
          <p14:tracePt t="50339" x="4287838" y="4995863"/>
          <p14:tracePt t="50346" x="4252913" y="5094288"/>
          <p14:tracePt t="50353" x="4217988" y="5164138"/>
          <p14:tracePt t="50361" x="4194175" y="5227638"/>
          <p14:tracePt t="50367" x="4171950" y="5297488"/>
          <p14:tracePt t="50374" x="4165600" y="5332413"/>
          <p14:tracePt t="50381" x="4154488" y="5354638"/>
          <p14:tracePt t="50389" x="4148138" y="5389563"/>
          <p14:tracePt t="50396" x="4137025" y="5407025"/>
          <p14:tracePt t="50402" x="4137025" y="5424488"/>
          <p14:tracePt t="50410" x="4130675" y="5437188"/>
          <p14:tracePt t="50416" x="4130675" y="5441950"/>
          <p14:tracePt t="50423" x="4125913" y="5454650"/>
          <p14:tracePt t="50430" x="4125913" y="5459413"/>
          <p14:tracePt t="50438" x="4125913" y="5465763"/>
          <p14:tracePt t="50444" x="4119563" y="5470525"/>
          <p14:tracePt t="50451" x="4119563" y="5476875"/>
          <p14:tracePt t="50465" x="4119563" y="5483225"/>
          <p14:tracePt t="50486" x="4119563" y="5487988"/>
          <p14:tracePt t="50507" x="4108450" y="5487988"/>
          <p14:tracePt t="50885" x="4113213" y="5487988"/>
          <p14:tracePt t="50892" x="4113213" y="5483225"/>
          <p14:tracePt t="50899" x="4119563" y="5483225"/>
          <p14:tracePt t="50906" x="4125913" y="5476875"/>
          <p14:tracePt t="51179" x="3933825" y="5413375"/>
          <p14:tracePt t="51186" x="3678238" y="5332413"/>
          <p14:tracePt t="51193" x="3470275" y="5233988"/>
          <p14:tracePt t="51200" x="3341688" y="5168900"/>
          <p14:tracePt t="51206" x="3214688" y="5105400"/>
          <p14:tracePt t="51214" x="3098800" y="5053013"/>
          <p14:tracePt t="51221" x="2987675" y="5006975"/>
          <p14:tracePt t="51228" x="2871788" y="4954588"/>
          <p14:tracePt t="51235" x="2790825" y="4919663"/>
          <p14:tracePt t="51242" x="2692400" y="4884738"/>
          <p14:tracePt t="51249" x="2611438" y="4845050"/>
          <p14:tracePt t="51256" x="2559050" y="4827588"/>
          <p14:tracePt t="51263" x="2517775" y="4810125"/>
          <p14:tracePt t="51270" x="2478088" y="4786313"/>
          <p14:tracePt t="51277" x="2443163" y="4768850"/>
          <p14:tracePt t="51284" x="2390775" y="4733925"/>
          <p14:tracePt t="51290" x="2332038" y="4694238"/>
          <p14:tracePt t="51298" x="2244725" y="4618038"/>
          <p14:tracePt t="51304" x="2146300" y="4530725"/>
          <p14:tracePt t="51312" x="2041525" y="4427538"/>
          <p14:tracePt t="51319" x="1949450" y="4311650"/>
          <p14:tracePt t="51325" x="1879600" y="4241800"/>
          <p14:tracePt t="51333" x="1833563" y="4171950"/>
          <p14:tracePt t="51340" x="1798638" y="4113213"/>
          <p14:tracePt t="51347" x="1781175" y="4090988"/>
          <p14:tracePt t="51354" x="1774825" y="4060825"/>
          <p14:tracePt t="51361" x="1763713" y="4038600"/>
          <p14:tracePt t="51367" x="1763713" y="4014788"/>
          <p14:tracePt t="51374" x="1763713" y="3997325"/>
          <p14:tracePt t="51382" x="1763713" y="3975100"/>
          <p14:tracePt t="51390" x="1763713" y="3951288"/>
          <p14:tracePt t="51395" x="1770063" y="3922713"/>
          <p14:tracePt t="51403" x="1787525" y="3887788"/>
          <p14:tracePt t="51410" x="1827213" y="3846513"/>
          <p14:tracePt t="51416" x="1874838" y="3789363"/>
          <p14:tracePt t="51424" x="1914525" y="3748088"/>
          <p14:tracePt t="51431" x="1973263" y="3702050"/>
          <p14:tracePt t="51438" x="2012950" y="3673475"/>
          <p14:tracePt t="51445" x="2065338" y="3649663"/>
          <p14:tracePt t="51452" x="2106613" y="3621088"/>
          <p14:tracePt t="51458" x="2128838" y="3608388"/>
          <p14:tracePt t="51465" x="2163763" y="3603625"/>
          <p14:tracePt t="51473" x="2193925" y="3603625"/>
          <p14:tracePt t="51480" x="2216150" y="3603625"/>
          <p14:tracePt t="51487" x="2239963" y="3603625"/>
          <p14:tracePt t="51493" x="2274888" y="3603625"/>
          <p14:tracePt t="51500" x="2303463" y="3621088"/>
          <p14:tracePt t="51508" x="2349500" y="3656013"/>
          <p14:tracePt t="51515" x="2408238" y="3706813"/>
          <p14:tracePt t="51522" x="2482850" y="3811588"/>
          <p14:tracePt t="51528" x="2559050" y="3910013"/>
          <p14:tracePt t="51535" x="2622550" y="4038600"/>
          <p14:tracePt t="51542" x="2674938" y="4183063"/>
          <p14:tracePt t="51550" x="2703513" y="4311650"/>
          <p14:tracePt t="51556" x="2714625" y="4432300"/>
          <p14:tracePt t="51565" x="2727325" y="4560888"/>
          <p14:tracePt t="51570" x="2727325" y="4652963"/>
          <p14:tracePt t="51578" x="2720975" y="4746625"/>
          <p14:tracePt t="51585" x="2709863" y="4810125"/>
          <p14:tracePt t="51592" x="2697163" y="4873625"/>
          <p14:tracePt t="51598" x="2663825" y="4943475"/>
          <p14:tracePt t="51607" x="2640013" y="5013325"/>
          <p14:tracePt t="51613" x="2605088" y="5083175"/>
          <p14:tracePt t="51620" x="2570163" y="5146675"/>
          <p14:tracePt t="51626" x="2541588" y="5203825"/>
          <p14:tracePt t="51634" x="2517775" y="5256213"/>
          <p14:tracePt t="51641" x="2489200" y="5297488"/>
          <p14:tracePt t="51649" x="2460625" y="5319713"/>
          <p14:tracePt t="51654" x="2443163" y="5349875"/>
          <p14:tracePt t="51662" x="2430463" y="5367338"/>
          <p14:tracePt t="51668" x="2413000" y="5378450"/>
          <p14:tracePt t="51675" x="2395538" y="5395913"/>
          <p14:tracePt t="51682" x="2378075" y="5413375"/>
          <p14:tracePt t="51690" x="2355850" y="5424488"/>
          <p14:tracePt t="51697" x="2327275" y="5430838"/>
          <p14:tracePt t="51704" x="2303463" y="5441950"/>
          <p14:tracePt t="51710" x="2268538" y="5441950"/>
          <p14:tracePt t="51717" x="2222500" y="5437188"/>
          <p14:tracePt t="51724" x="2152650" y="5424488"/>
          <p14:tracePt t="51732" x="2071688" y="5378450"/>
          <p14:tracePt t="51739" x="1973263" y="5303838"/>
          <p14:tracePt t="51745" x="1868488" y="5199063"/>
          <p14:tracePt t="51752" x="1774825" y="5083175"/>
          <p14:tracePt t="51759" x="1700213" y="4954588"/>
          <p14:tracePt t="51766" x="1647825" y="4838700"/>
          <p14:tracePt t="51774" x="1612900" y="4729163"/>
          <p14:tracePt t="51781" x="1589088" y="4648200"/>
          <p14:tracePt t="51787" x="1566863" y="4565650"/>
          <p14:tracePt t="51794" x="1554163" y="4502150"/>
          <p14:tracePt t="51801" x="1554163" y="4467225"/>
          <p14:tracePt t="51808" x="1554163" y="4432300"/>
          <p14:tracePt t="51815" x="1554163" y="4403725"/>
          <p14:tracePt t="51823" x="1554163" y="4392613"/>
          <p14:tracePt t="51829" x="1566863" y="4362450"/>
          <p14:tracePt t="51836" x="1571625" y="4340225"/>
          <p14:tracePt t="51843" x="1589088" y="4311650"/>
          <p14:tracePt t="51850" x="1606550" y="4287838"/>
          <p14:tracePt t="51857" x="1647825" y="4246563"/>
          <p14:tracePt t="51865" x="1706563" y="4200525"/>
          <p14:tracePt t="51871" x="1787525" y="4143375"/>
          <p14:tracePt t="51878" x="1874838" y="4067175"/>
          <p14:tracePt t="51890" x="1990725" y="3992563"/>
          <p14:tracePt t="51893" x="2076450" y="3933825"/>
          <p14:tracePt t="51899" x="2146300" y="3881438"/>
          <p14:tracePt t="51907" x="2198688" y="3840163"/>
          <p14:tracePt t="51914" x="2251075" y="3817938"/>
          <p14:tracePt t="51920" x="2292350" y="3800475"/>
          <p14:tracePt t="51927" x="2332038" y="3771900"/>
          <p14:tracePt t="51934" x="2366963" y="3759200"/>
          <p14:tracePt t="51941" x="2419350" y="3741738"/>
          <p14:tracePt t="51948" x="2471738" y="3719513"/>
          <p14:tracePt t="51956" x="2535238" y="3706813"/>
          <p14:tracePt t="51963" x="2616200" y="3695700"/>
          <p14:tracePt t="51970" x="2681288" y="3695700"/>
          <p14:tracePt t="51977" x="2762250" y="3684588"/>
          <p14:tracePt t="51984" x="2814638" y="3673475"/>
          <p14:tracePt t="51990" x="2860675" y="3673475"/>
          <p14:tracePt t="51997" x="2906713" y="3673475"/>
          <p14:tracePt t="52004" x="2930525" y="3673475"/>
          <p14:tracePt t="52011" x="2947988" y="3673475"/>
          <p14:tracePt t="52018" x="2959100" y="3673475"/>
          <p14:tracePt t="52025" x="2970213" y="3673475"/>
          <p14:tracePt t="52033" x="2982913" y="3673475"/>
          <p14:tracePt t="52046" x="2987675" y="3673475"/>
          <p14:tracePt t="52053" x="2994025" y="3673475"/>
          <p14:tracePt t="52060" x="3000375" y="3673475"/>
          <p14:tracePt t="52075" x="3011488" y="3673475"/>
          <p14:tracePt t="52131" x="3011488" y="3667125"/>
          <p14:tracePt t="52144" x="3011488" y="3660775"/>
          <p14:tracePt t="52200" x="3011488" y="3656013"/>
          <p14:tracePt t="52354" x="3017838" y="3656013"/>
          <p14:tracePt t="52368" x="3022600" y="3656013"/>
          <p14:tracePt t="52383" x="3028950" y="3656013"/>
          <p14:tracePt t="52389" x="3033713" y="3649663"/>
          <p14:tracePt t="52396" x="3057525" y="3649663"/>
          <p14:tracePt t="52404" x="3092450" y="3638550"/>
          <p14:tracePt t="52410" x="3184525" y="3625850"/>
          <p14:tracePt t="52417" x="3341688" y="3614738"/>
          <p14:tracePt t="52425" x="3533775" y="3603625"/>
          <p14:tracePt t="52432" x="3800475" y="3568700"/>
          <p14:tracePt t="52438" x="4025900" y="3568700"/>
          <p14:tracePt t="52445" x="4224338" y="3551238"/>
          <p14:tracePt t="52452" x="4351338" y="3538538"/>
          <p14:tracePt t="52459" x="4445000" y="3527425"/>
          <p14:tracePt t="52467" x="4495800" y="3516313"/>
          <p14:tracePt t="52474" x="4519613" y="3516313"/>
          <p14:tracePt t="52480" x="4543425" y="3516313"/>
          <p14:tracePt t="52487" x="4560888" y="3516313"/>
          <p14:tracePt t="52494" x="4565650" y="3516313"/>
          <p14:tracePt t="52501" x="4572000" y="3516313"/>
          <p14:tracePt t="52516" x="4578350" y="3516313"/>
          <p14:tracePt t="52530" x="4583113" y="3516313"/>
          <p14:tracePt t="52593" x="4583113" y="3521075"/>
          <p14:tracePt t="52600" x="4578350" y="3521075"/>
          <p14:tracePt t="52614" x="4572000" y="3521075"/>
          <p14:tracePt t="52635" x="4565650" y="3521075"/>
          <p14:tracePt t="52649" x="4560888" y="3521075"/>
          <p14:tracePt t="52662" x="4554538" y="3521075"/>
          <p14:tracePt t="52669" x="4543425" y="3521075"/>
          <p14:tracePt t="52676" x="4537075" y="3521075"/>
          <p14:tracePt t="52683" x="4525963" y="3521075"/>
          <p14:tracePt t="52690" x="4508500" y="3521075"/>
          <p14:tracePt t="52697" x="4473575" y="3521075"/>
          <p14:tracePt t="52704" x="4427538" y="3521075"/>
          <p14:tracePt t="52711" x="4362450" y="3521075"/>
          <p14:tracePt t="52719" x="4298950" y="3516313"/>
          <p14:tracePt t="52725" x="4224338" y="3516313"/>
          <p14:tracePt t="52733" x="4171950" y="3505200"/>
          <p14:tracePt t="52739" x="4119563" y="3481388"/>
          <p14:tracePt t="52746" x="4084638" y="3481388"/>
          <p14:tracePt t="52753" x="4025900" y="3475038"/>
          <p14:tracePt t="52760" x="3992563" y="3463925"/>
          <p14:tracePt t="52767" x="3910013" y="3452813"/>
          <p14:tracePt t="52775" x="3829050" y="3440113"/>
          <p14:tracePt t="52781" x="3748088" y="3429000"/>
          <p14:tracePt t="52788" x="3684588" y="3429000"/>
          <p14:tracePt t="52795" x="3608388" y="3429000"/>
          <p14:tracePt t="52802" x="3556000" y="3417888"/>
          <p14:tracePt t="52809" x="3509963" y="3417888"/>
          <p14:tracePt t="52817" x="3475038" y="3411538"/>
          <p14:tracePt t="52823" x="3440113" y="3411538"/>
          <p14:tracePt t="52830" x="3417888" y="3411538"/>
          <p14:tracePt t="52837" x="3400425" y="3411538"/>
          <p14:tracePt t="52844" x="3376613" y="3411538"/>
          <p14:tracePt t="52851" x="3370263" y="3411538"/>
          <p14:tracePt t="52858" x="3352800" y="3411538"/>
          <p14:tracePt t="52865" x="3341688" y="3411538"/>
          <p14:tracePt t="52883" x="3336925" y="3411538"/>
          <p14:tracePt t="52886" x="3324225" y="3411538"/>
          <p14:tracePt t="52893" x="3319463" y="3411538"/>
          <p14:tracePt t="52909" x="3313113" y="3411538"/>
          <p14:tracePt t="52921" x="3306763" y="3411538"/>
          <p14:tracePt t="52928" x="3306763" y="3417888"/>
          <p14:tracePt t="52935" x="3302000" y="3417888"/>
          <p14:tracePt t="52950" x="3302000" y="3422650"/>
          <p14:tracePt t="52956" x="3295650" y="3422650"/>
          <p14:tracePt t="52963" x="3295650" y="3429000"/>
          <p14:tracePt t="52977" x="3289300" y="3429000"/>
          <p14:tracePt t="52984" x="3289300" y="3440113"/>
          <p14:tracePt t="52991" x="3289300" y="3446463"/>
          <p14:tracePt t="52998" x="3278188" y="3452813"/>
          <p14:tracePt t="53012" x="3278188" y="3463925"/>
          <p14:tracePt t="53019" x="3271838" y="3470275"/>
          <p14:tracePt t="53026" x="3271838" y="3492500"/>
          <p14:tracePt t="53034" x="3271838" y="3527425"/>
          <p14:tracePt t="53040" x="3254375" y="3603625"/>
          <p14:tracePt t="53047" x="3225800" y="3730625"/>
          <p14:tracePt t="53054" x="3201988" y="3870325"/>
          <p14:tracePt t="53061" x="3162300" y="4008438"/>
          <p14:tracePt t="53068" x="3138488" y="4137025"/>
          <p14:tracePt t="53075" x="3116263" y="4264025"/>
          <p14:tracePt t="53082" x="3086100" y="4386263"/>
          <p14:tracePt t="53089" x="3063875" y="4495800"/>
          <p14:tracePt t="53096" x="3040063" y="4613275"/>
          <p14:tracePt t="53103" x="3028950" y="4705350"/>
          <p14:tracePt t="53110" x="3017838" y="4786313"/>
          <p14:tracePt t="53117" x="3005138" y="4862513"/>
          <p14:tracePt t="53124" x="2994025" y="4932363"/>
          <p14:tracePt t="53131" x="2994025" y="4978400"/>
          <p14:tracePt t="53138" x="2994025" y="5041900"/>
          <p14:tracePt t="53145" x="2994025" y="5087938"/>
          <p14:tracePt t="53152" x="2994025" y="5122863"/>
          <p14:tracePt t="53159" x="2994025" y="5140325"/>
          <p14:tracePt t="53166" x="2994025" y="5164138"/>
          <p14:tracePt t="53173" x="2994025" y="5175250"/>
          <p14:tracePt t="53180" x="2994025" y="5192713"/>
          <p14:tracePt t="53187" x="2994025" y="5199063"/>
          <p14:tracePt t="53194" x="2994025" y="5203825"/>
          <p14:tracePt t="53201" x="2994025" y="5210175"/>
          <p14:tracePt t="53209" x="2994025" y="5216525"/>
          <p14:tracePt t="53215" x="2994025" y="5227638"/>
          <p14:tracePt t="53222" x="2994025" y="5233988"/>
          <p14:tracePt t="53229" x="2994025" y="5238750"/>
          <p14:tracePt t="53250" x="2994025" y="5245100"/>
          <p14:tracePt t="53264" x="2994025" y="5251450"/>
          <p14:tracePt t="53285" x="2994025" y="5256213"/>
          <p14:tracePt t="53334" x="3000375" y="5256213"/>
          <p14:tracePt t="54056" x="3429000" y="5048250"/>
          <p14:tracePt t="54063" x="4032250" y="4838700"/>
          <p14:tracePt t="54069" x="4565650" y="4705350"/>
          <p14:tracePt t="54077" x="5175250" y="4618038"/>
          <p14:tracePt t="54084" x="5662613" y="4554538"/>
          <p14:tracePt t="54091" x="6138863" y="4554538"/>
          <p14:tracePt t="54098" x="6613525" y="4565650"/>
          <p14:tracePt t="54105" x="6945313" y="4606925"/>
          <p14:tracePt t="54111" x="7159625" y="4652963"/>
          <p14:tracePt t="54120" x="7321550" y="4705350"/>
          <p14:tracePt t="54126" x="7461250" y="4746625"/>
          <p14:tracePt t="54134" x="7577138" y="4781550"/>
          <p14:tracePt t="54140" x="7629525" y="4816475"/>
          <p14:tracePt t="54147" x="7664450" y="4821238"/>
          <p14:tracePt t="54153" x="7681913" y="4838700"/>
          <p14:tracePt t="54160" x="7699375" y="4849813"/>
          <p14:tracePt t="54169" x="7705725" y="4856163"/>
          <p14:tracePt t="54174" x="7705725" y="4862513"/>
          <p14:tracePt t="54181" x="7705725" y="4867275"/>
          <p14:tracePt t="54188" x="7705725" y="4879975"/>
          <p14:tracePt t="54195" x="7705725" y="4897438"/>
          <p14:tracePt t="54202" x="7681913" y="4932363"/>
          <p14:tracePt t="54211" x="7670800" y="4960938"/>
          <p14:tracePt t="54216" x="7629525" y="5000625"/>
          <p14:tracePt t="54223" x="7583488" y="5053013"/>
          <p14:tracePt t="54230" x="7542213" y="5100638"/>
          <p14:tracePt t="54237" x="7513638" y="5122863"/>
          <p14:tracePt t="54245" x="7472363" y="5151438"/>
          <p14:tracePt t="54252" x="7450138" y="5168900"/>
          <p14:tracePt t="54259" x="7421563" y="5186363"/>
          <p14:tracePt t="54266" x="7408863" y="5199063"/>
          <p14:tracePt t="54272" x="7380288" y="5203825"/>
          <p14:tracePt t="54279" x="7356475" y="5216525"/>
          <p14:tracePt t="54286" x="7327900" y="5216525"/>
          <p14:tracePt t="54294" x="7292975" y="5216525"/>
          <p14:tracePt t="54301" x="7235825" y="5210175"/>
          <p14:tracePt t="54307" x="7153275" y="5186363"/>
          <p14:tracePt t="54314" x="7043738" y="5135563"/>
          <p14:tracePt t="54321" x="6945313" y="5087938"/>
          <p14:tracePt t="54328" x="6858000" y="5024438"/>
          <p14:tracePt t="54335" x="6788150" y="4967288"/>
          <p14:tracePt t="54342" x="6731000" y="4919663"/>
          <p14:tracePt t="54350" x="6700838" y="4879975"/>
          <p14:tracePt t="54356" x="6665913" y="4827588"/>
          <p14:tracePt t="54363" x="6637338" y="4775200"/>
          <p14:tracePt t="54371" x="6613525" y="4733925"/>
          <p14:tracePt t="54378" x="6597650" y="4711700"/>
          <p14:tracePt t="54385" x="6580188" y="4670425"/>
          <p14:tracePt t="54392" x="6562725" y="4635500"/>
          <p14:tracePt t="54398" x="6545263" y="4595813"/>
          <p14:tracePt t="54405" x="6510338" y="4554538"/>
          <p14:tracePt t="54412" x="6492875" y="4502150"/>
          <p14:tracePt t="54419" x="6457950" y="4421188"/>
          <p14:tracePt t="54427" x="6416675" y="4305300"/>
          <p14:tracePt t="54434" x="6394450" y="4183063"/>
          <p14:tracePt t="54441" x="6364288" y="4056063"/>
          <p14:tracePt t="54448" x="6342063" y="3962400"/>
          <p14:tracePt t="54455" x="6329363" y="3881438"/>
          <p14:tracePt t="54461" x="6329363" y="3817938"/>
          <p14:tracePt t="54469" x="6329363" y="3783013"/>
          <p14:tracePt t="54475" x="6329363" y="3759200"/>
          <p14:tracePt t="54482" x="6329363" y="3730625"/>
          <p14:tracePt t="54489" x="6335713" y="3719513"/>
          <p14:tracePt t="54496" x="6342063" y="3689350"/>
          <p14:tracePt t="54503" x="6346825" y="3684588"/>
          <p14:tracePt t="54512" x="6359525" y="3673475"/>
          <p14:tracePt t="54517" x="6364288" y="3660775"/>
          <p14:tracePt t="54524" x="6376988" y="3649663"/>
          <p14:tracePt t="54531" x="6405563" y="3632200"/>
          <p14:tracePt t="54538" x="6440488" y="3614738"/>
          <p14:tracePt t="54545" x="6510338" y="3590925"/>
          <p14:tracePt t="54553" x="6573838" y="3568700"/>
          <p14:tracePt t="54559" x="6672263" y="3556000"/>
          <p14:tracePt t="54566" x="6765925" y="3556000"/>
          <p14:tracePt t="54573" x="6869113" y="3556000"/>
          <p14:tracePt t="54580" x="6950075" y="3562350"/>
          <p14:tracePt t="54587" x="7032625" y="3586163"/>
          <p14:tracePt t="54594" x="7085013" y="3608388"/>
          <p14:tracePt t="54602" x="7113588" y="3625850"/>
          <p14:tracePt t="54608" x="7135813" y="3643313"/>
          <p14:tracePt t="54615" x="7153275" y="3649663"/>
          <p14:tracePt t="54622" x="7159625" y="3656013"/>
          <p14:tracePt t="54629" x="7165975" y="3660775"/>
          <p14:tracePt t="54637" x="7170738" y="3667125"/>
          <p14:tracePt t="54645" x="7177088" y="3673475"/>
          <p14:tracePt t="54650" x="7183438" y="3684588"/>
          <p14:tracePt t="54657" x="7194550" y="3695700"/>
          <p14:tracePt t="54664" x="7200900" y="3713163"/>
          <p14:tracePt t="54671" x="7212013" y="3748088"/>
          <p14:tracePt t="54678" x="7212013" y="3811588"/>
          <p14:tracePt t="54685" x="7223125" y="3951288"/>
          <p14:tracePt t="54692" x="7223125" y="4137025"/>
          <p14:tracePt t="54700" x="7223125" y="4294188"/>
          <p14:tracePt t="54706" x="7218363" y="4445000"/>
          <p14:tracePt t="54713" x="7188200" y="4589463"/>
          <p14:tracePt t="54720" x="7165975" y="4681538"/>
          <p14:tracePt t="54728" x="7153275" y="4746625"/>
          <p14:tracePt t="54734" x="7135813" y="4799013"/>
          <p14:tracePt t="54741" x="7113588" y="4838700"/>
          <p14:tracePt t="54748" x="7096125" y="4879975"/>
          <p14:tracePt t="54755" x="7067550" y="4902200"/>
          <p14:tracePt t="54762" x="7050088" y="4932363"/>
          <p14:tracePt t="54770" x="7026275" y="4954588"/>
          <p14:tracePt t="54776" x="6997700" y="4972050"/>
          <p14:tracePt t="54783" x="6985000" y="4972050"/>
          <p14:tracePt t="54790" x="6956425" y="4989513"/>
          <p14:tracePt t="54797" x="6950075" y="4995863"/>
          <p14:tracePt t="54804" x="6938963" y="5006975"/>
          <p14:tracePt t="54811" x="6927850" y="5013325"/>
          <p14:tracePt t="54819" x="6921500" y="5013325"/>
          <p14:tracePt t="54825" x="6916738" y="5018088"/>
          <p14:tracePt t="54832" x="6910388" y="5018088"/>
          <p14:tracePt t="54846" x="6904038" y="5024438"/>
          <p14:tracePt t="54860" x="6899275" y="5030788"/>
          <p14:tracePt t="54875" x="6892925" y="5030788"/>
          <p14:tracePt t="55000" x="6881813" y="5030788"/>
          <p14:tracePt t="57862" x="6777038" y="5083175"/>
          <p14:tracePt t="57869" x="6630988" y="5135563"/>
          <p14:tracePt t="57875" x="6503988" y="5181600"/>
          <p14:tracePt t="57883" x="6364288" y="5221288"/>
          <p14:tracePt t="57890" x="6237288" y="5245100"/>
          <p14:tracePt t="57896" x="6143625" y="5256213"/>
          <p14:tracePt t="57903" x="6051550" y="5256213"/>
          <p14:tracePt t="57910" x="5988050" y="5256213"/>
          <p14:tracePt t="57917" x="5918200" y="5233988"/>
          <p14:tracePt t="57925" x="5837238" y="5221288"/>
          <p14:tracePt t="57932" x="5756275" y="5186363"/>
          <p14:tracePt t="57939" x="5673725" y="5151438"/>
          <p14:tracePt t="57946" x="5557838" y="5111750"/>
          <p14:tracePt t="57953" x="5476875" y="5065713"/>
          <p14:tracePt t="57959" x="5395913" y="5041900"/>
          <p14:tracePt t="57966" x="5354638" y="5024438"/>
          <p14:tracePt t="57974" x="5332413" y="5006975"/>
          <p14:tracePt t="57981" x="5303838" y="4989513"/>
          <p14:tracePt t="57987" x="5286375" y="4978400"/>
          <p14:tracePt t="57994" x="5273675" y="4960938"/>
          <p14:tracePt t="58001" x="5262563" y="4954588"/>
          <p14:tracePt t="58008" x="5256213" y="4949825"/>
          <p14:tracePt t="58016" x="5251450" y="4943475"/>
          <p14:tracePt t="58023" x="5251450" y="4926013"/>
          <p14:tracePt t="58030" x="5245100" y="4919663"/>
          <p14:tracePt t="58036" x="5238750" y="4914900"/>
          <p14:tracePt t="58043" x="5233988" y="4908550"/>
          <p14:tracePt t="58050" x="5227638" y="4897438"/>
          <p14:tracePt t="58058" x="5216525" y="4879975"/>
          <p14:tracePt t="58064" x="5210175" y="4849813"/>
          <p14:tracePt t="58072" x="5199063" y="4838700"/>
          <p14:tracePt t="58079" x="5181600" y="4799013"/>
          <p14:tracePt t="58086" x="5175250" y="4775200"/>
          <p14:tracePt t="58093" x="5157788" y="4757738"/>
          <p14:tracePt t="58099" x="5140325" y="4733925"/>
          <p14:tracePt t="58107" x="5122863" y="4705350"/>
          <p14:tracePt t="58114" x="5105400" y="4681538"/>
          <p14:tracePt t="58121" x="5094288" y="4652963"/>
          <p14:tracePt t="58127" x="5076825" y="4630738"/>
          <p14:tracePt t="58134" x="5065713" y="4613275"/>
          <p14:tracePt t="58142" x="5053013" y="4595813"/>
          <p14:tracePt t="58149" x="5035550" y="4578350"/>
          <p14:tracePt t="58156" x="5030788" y="4572000"/>
          <p14:tracePt t="58162" x="5024438" y="4565650"/>
          <p14:tracePt t="58169" x="5018088" y="4560888"/>
          <p14:tracePt t="58176" x="5013325" y="4554538"/>
          <p14:tracePt t="58184" x="5006975" y="4548188"/>
          <p14:tracePt t="58198" x="5000625" y="4548188"/>
          <p14:tracePt t="58204" x="4989513" y="4537075"/>
          <p14:tracePt t="58212" x="4983163" y="4537075"/>
          <p14:tracePt t="58218" x="4978400" y="4537075"/>
          <p14:tracePt t="58225" x="4972050" y="4537075"/>
          <p14:tracePt t="58233" x="4954588" y="4543425"/>
          <p14:tracePt t="58239" x="4949825" y="4543425"/>
          <p14:tracePt t="58247" x="4937125" y="4543425"/>
          <p14:tracePt t="58253" x="4919663" y="4548188"/>
          <p14:tracePt t="58260" x="4914900" y="4554538"/>
          <p14:tracePt t="58267" x="4891088" y="4565650"/>
          <p14:tracePt t="58275" x="4873625" y="4572000"/>
          <p14:tracePt t="58282" x="4862513" y="4578350"/>
          <p14:tracePt t="58288" x="4845050" y="4578350"/>
          <p14:tracePt t="58296" x="4827588" y="4589463"/>
          <p14:tracePt t="58302" x="4816475" y="4595813"/>
          <p14:tracePt t="58309" x="4810125" y="4595813"/>
          <p14:tracePt t="58317" x="4792663" y="4600575"/>
          <p14:tracePt t="58324" x="4775200" y="4600575"/>
          <p14:tracePt t="58330" x="4764088" y="4613275"/>
          <p14:tracePt t="58337" x="4757738" y="4613275"/>
          <p14:tracePt t="58344" x="4746625" y="4618038"/>
          <p14:tracePt t="58351" x="4733925" y="4618038"/>
          <p14:tracePt t="58358" x="4733925" y="4624388"/>
          <p14:tracePt t="58366" x="4729163" y="4624388"/>
          <p14:tracePt t="58372" x="4722813" y="4630738"/>
          <p14:tracePt t="58379" x="4716463" y="4630738"/>
          <p14:tracePt t="58386" x="4705350" y="4635500"/>
          <p14:tracePt t="58393" x="4705350" y="4641850"/>
          <p14:tracePt t="58408" x="4699000" y="4648200"/>
          <p14:tracePt t="58415" x="4699000" y="4659313"/>
          <p14:tracePt t="58421" x="4699000" y="4664075"/>
          <p14:tracePt t="58428" x="4699000" y="4676775"/>
          <p14:tracePt t="58435" x="4699000" y="4694238"/>
          <p14:tracePt t="58443" x="4705350" y="4729163"/>
          <p14:tracePt t="58450" x="4705350" y="4764088"/>
          <p14:tracePt t="58456" x="4716463" y="4821238"/>
          <p14:tracePt t="58463" x="4733925" y="4891088"/>
          <p14:tracePt t="58470" x="4746625" y="4967288"/>
          <p14:tracePt t="58477" x="4786313" y="5053013"/>
          <p14:tracePt t="58484" x="4821238" y="5135563"/>
          <p14:tracePt t="58492" x="4867275" y="5233988"/>
          <p14:tracePt t="58499" x="4902200" y="5314950"/>
          <p14:tracePt t="58505" x="4967288" y="5402263"/>
          <p14:tracePt t="58512" x="5024438" y="5459413"/>
          <p14:tracePt t="58519" x="5076825" y="5518150"/>
          <p14:tracePt t="58526" x="5146675" y="5564188"/>
          <p14:tracePt t="58534" x="5203825" y="5592763"/>
          <p14:tracePt t="58540" x="5256213" y="5627688"/>
          <p14:tracePt t="58547" x="5286375" y="5645150"/>
          <p14:tracePt t="58554" x="5319713" y="5662613"/>
          <p14:tracePt t="58561" x="5354638" y="5673725"/>
          <p14:tracePt t="58568" x="5389563" y="5680075"/>
          <p14:tracePt t="58575" x="5424488" y="5680075"/>
          <p14:tracePt t="58583" x="5465763" y="5691188"/>
          <p14:tracePt t="58589" x="5494338" y="5691188"/>
          <p14:tracePt t="58596" x="5546725" y="5686425"/>
          <p14:tracePt t="58603" x="5581650" y="5680075"/>
          <p14:tracePt t="58610" x="5616575" y="5656263"/>
          <p14:tracePt t="58618" x="5673725" y="5638800"/>
          <p14:tracePt t="58624" x="5726113" y="5605463"/>
          <p14:tracePt t="58631" x="5767388" y="5575300"/>
          <p14:tracePt t="58638" x="5807075" y="5535613"/>
          <p14:tracePt t="58645" x="5848350" y="5487988"/>
          <p14:tracePt t="58652" x="5876925" y="5448300"/>
          <p14:tracePt t="58659" x="5907088" y="5424488"/>
          <p14:tracePt t="58667" x="5924550" y="5407025"/>
          <p14:tracePt t="58673" x="5942013" y="5378450"/>
          <p14:tracePt t="58680" x="5959475" y="5367338"/>
          <p14:tracePt t="58687" x="5964238" y="5349875"/>
          <p14:tracePt t="58694" x="5970588" y="5343525"/>
          <p14:tracePt t="58701" x="5975350" y="5337175"/>
          <p14:tracePt t="58709" x="5988050" y="5319713"/>
          <p14:tracePt t="58715" x="5988050" y="5314950"/>
          <p14:tracePt t="58722" x="5992813" y="5314950"/>
          <p14:tracePt t="58729" x="5999163" y="5308600"/>
          <p14:tracePt t="58736" x="6005513" y="5303838"/>
          <p14:tracePt t="58743" x="6010275" y="5297488"/>
          <p14:tracePt t="58751" x="6010275" y="5286375"/>
          <p14:tracePt t="58757" x="6010275" y="5280025"/>
          <p14:tracePt t="58764" x="6016625" y="5280025"/>
          <p14:tracePt t="58771" x="6016625" y="5273675"/>
          <p14:tracePt t="58778" x="6027738" y="5268913"/>
          <p14:tracePt t="58785" x="6034088" y="5268913"/>
          <p14:tracePt t="58793" x="6040438" y="5262563"/>
          <p14:tracePt t="58799" x="6045200" y="5256213"/>
          <p14:tracePt t="58806" x="6051550" y="5251450"/>
          <p14:tracePt t="58813" x="6057900" y="5238750"/>
          <p14:tracePt t="58820" x="6075363" y="5227638"/>
          <p14:tracePt t="58827" x="6092825" y="5216525"/>
          <p14:tracePt t="58835" x="6103938" y="5203825"/>
          <p14:tracePt t="58842" x="6132513" y="5175250"/>
          <p14:tracePt t="58848" x="6173788" y="5146675"/>
          <p14:tracePt t="58855" x="6213475" y="5105400"/>
          <p14:tracePt t="58862" x="6272213" y="5048250"/>
          <p14:tracePt t="58869" x="6329363" y="4978400"/>
          <p14:tracePt t="58876" x="6405563" y="4891088"/>
          <p14:tracePt t="58886" x="6451600" y="4821238"/>
          <p14:tracePt t="58890" x="6510338" y="4746625"/>
          <p14:tracePt t="58897" x="6556375" y="4694238"/>
          <p14:tracePt t="58904" x="6584950" y="4652963"/>
          <p14:tracePt t="58911" x="6608763" y="4600575"/>
          <p14:tracePt t="58918" x="6637338" y="4560888"/>
          <p14:tracePt t="58925" x="6654800" y="4519613"/>
          <p14:tracePt t="58932" x="6672263" y="4484688"/>
          <p14:tracePt t="58939" x="6696075" y="4432300"/>
          <p14:tracePt t="58946" x="6713538" y="4392613"/>
          <p14:tracePt t="58953" x="6735763" y="4351338"/>
          <p14:tracePt t="58961" x="6742113" y="4316413"/>
          <p14:tracePt t="58967" x="6753225" y="4298950"/>
          <p14:tracePt t="58974" x="6759575" y="4276725"/>
          <p14:tracePt t="58981" x="6759575" y="4264025"/>
          <p14:tracePt t="58988" x="6759575" y="4246563"/>
          <p14:tracePt t="58995" x="6759575" y="4229100"/>
          <p14:tracePt t="59002" x="6759575" y="4206875"/>
          <p14:tracePt t="59009" x="6759575" y="4171950"/>
          <p14:tracePt t="59016" x="6759575" y="4148138"/>
          <p14:tracePt t="59023" x="6759575" y="4113213"/>
          <p14:tracePt t="59030" x="6759575" y="4078288"/>
          <p14:tracePt t="59037" x="6748463" y="4049713"/>
          <p14:tracePt t="59044" x="6748463" y="4025900"/>
          <p14:tracePt t="59051" x="6742113" y="4003675"/>
          <p14:tracePt t="59058" x="6742113" y="3975100"/>
          <p14:tracePt t="59065" x="6731000" y="3951288"/>
          <p14:tracePt t="59072" x="6724650" y="3933825"/>
          <p14:tracePt t="59079" x="6718300" y="3927475"/>
          <p14:tracePt t="59086" x="6718300" y="3916363"/>
          <p14:tracePt t="59093" x="6707188" y="3898900"/>
          <p14:tracePt t="59101" x="6700838" y="3892550"/>
          <p14:tracePt t="59107" x="6696075" y="3875088"/>
          <p14:tracePt t="59114" x="6689725" y="3863975"/>
          <p14:tracePt t="59121" x="6689725" y="3857625"/>
          <p14:tracePt t="59128" x="6678613" y="3840163"/>
          <p14:tracePt t="59135" x="6665913" y="3835400"/>
          <p14:tracePt t="59143" x="6654800" y="3829050"/>
          <p14:tracePt t="59150" x="6643688" y="3811588"/>
          <p14:tracePt t="59156" x="6626225" y="3794125"/>
          <p14:tracePt t="59163" x="6608763" y="3789363"/>
          <p14:tracePt t="59170" x="6573838" y="3771900"/>
          <p14:tracePt t="59177" x="6545263" y="3754438"/>
          <p14:tracePt t="59184" x="6510338" y="3724275"/>
          <p14:tracePt t="59191" x="6480175" y="3706813"/>
          <p14:tracePt t="59198" x="6457950" y="3689350"/>
          <p14:tracePt t="59205" x="6429375" y="3678238"/>
          <p14:tracePt t="59212" x="6394450" y="3660775"/>
          <p14:tracePt t="59219" x="6376988" y="3656013"/>
          <p14:tracePt t="59226" x="6364288" y="3643313"/>
          <p14:tracePt t="59233" x="6346825" y="3638550"/>
          <p14:tracePt t="59240" x="6329363" y="3632200"/>
          <p14:tracePt t="59247" x="6311900" y="3621088"/>
          <p14:tracePt t="59254" x="6307138" y="3621088"/>
          <p14:tracePt t="59261" x="6294438" y="3621088"/>
          <p14:tracePt t="59268" x="6278563" y="3621088"/>
          <p14:tracePt t="59276" x="6265863" y="3621088"/>
          <p14:tracePt t="59282" x="6248400" y="3621088"/>
          <p14:tracePt t="59289" x="6226175" y="3621088"/>
          <p14:tracePt t="59296" x="6191250" y="3625850"/>
          <p14:tracePt t="59303" x="6121400" y="3649663"/>
          <p14:tracePt t="59310" x="6010275" y="3695700"/>
          <p14:tracePt t="59317" x="5842000" y="3765550"/>
          <p14:tracePt t="59324" x="5703888" y="3829050"/>
          <p14:tracePt t="59331" x="5588000" y="3892550"/>
          <p14:tracePt t="59338" x="5518150" y="3940175"/>
          <p14:tracePt t="59345" x="5465763" y="3975100"/>
          <p14:tracePt t="59352" x="5424488" y="4003675"/>
          <p14:tracePt t="59360" x="5395913" y="4021138"/>
          <p14:tracePt t="59366" x="5367338" y="4049713"/>
          <p14:tracePt t="59373" x="5337175" y="4090988"/>
          <p14:tracePt t="59380" x="5308600" y="4130675"/>
          <p14:tracePt t="59387" x="5262563" y="4183063"/>
          <p14:tracePt t="59394" x="5221288" y="4241800"/>
          <p14:tracePt t="59403" x="5168900" y="4322763"/>
          <p14:tracePt t="59408" x="5122863" y="4421188"/>
          <p14:tracePt t="59415" x="5070475" y="4519613"/>
          <p14:tracePt t="59422" x="5024438" y="4618038"/>
          <p14:tracePt t="59429" x="5000625" y="4699000"/>
          <p14:tracePt t="59436" x="4967288" y="4768850"/>
          <p14:tracePt t="59443" x="4954588" y="4849813"/>
          <p14:tracePt t="59450" x="4932363" y="4932363"/>
          <p14:tracePt t="59457" x="4919663" y="4995863"/>
          <p14:tracePt t="59464" x="4908550" y="5076825"/>
          <p14:tracePt t="59470" x="4897438" y="5140325"/>
          <p14:tracePt t="59477" x="4897438" y="5186363"/>
          <p14:tracePt t="59485" x="4897438" y="5238750"/>
          <p14:tracePt t="59492" x="4902200" y="5273675"/>
          <p14:tracePt t="59499" x="4902200" y="5308600"/>
          <p14:tracePt t="59506" x="4908550" y="5332413"/>
          <p14:tracePt t="59513" x="4919663" y="5360988"/>
          <p14:tracePt t="59520" x="4926013" y="5384800"/>
          <p14:tracePt t="59527" x="4943475" y="5402263"/>
          <p14:tracePt t="59535" x="4983163" y="5441950"/>
          <p14:tracePt t="59541" x="5024438" y="5483225"/>
          <p14:tracePt t="59548" x="5111750" y="5540375"/>
          <p14:tracePt t="59555" x="5210175" y="5616575"/>
          <p14:tracePt t="59562" x="5326063" y="5708650"/>
          <p14:tracePt t="59569" x="5476875" y="5791200"/>
          <p14:tracePt t="59577" x="5622925" y="5872163"/>
          <p14:tracePt t="59583" x="5767388" y="5935663"/>
          <p14:tracePt t="59589" x="5894388" y="5975350"/>
          <p14:tracePt t="59597" x="5975350" y="6010275"/>
          <p14:tracePt t="59603" x="6045200" y="6022975"/>
          <p14:tracePt t="59611" x="6080125" y="6022975"/>
          <p14:tracePt t="59619" x="6126163" y="6022975"/>
          <p14:tracePt t="59625" x="6173788" y="6022975"/>
          <p14:tracePt t="59632" x="6219825" y="6016625"/>
          <p14:tracePt t="59639" x="6289675" y="5992813"/>
          <p14:tracePt t="59646" x="6370638" y="5946775"/>
          <p14:tracePt t="59653" x="6457950" y="5883275"/>
          <p14:tracePt t="59660" x="6527800" y="5837238"/>
          <p14:tracePt t="59667" x="6597650" y="5778500"/>
          <p14:tracePt t="59674" x="6643688" y="5738813"/>
          <p14:tracePt t="59681" x="6683375" y="5697538"/>
          <p14:tracePt t="59688" x="6713538" y="5656263"/>
          <p14:tracePt t="59695" x="6742113" y="5627688"/>
          <p14:tracePt t="59702" x="6759575" y="5588000"/>
          <p14:tracePt t="59709" x="6781800" y="5535613"/>
          <p14:tracePt t="59715" x="6816725" y="5470525"/>
          <p14:tracePt t="59723" x="6829425" y="5360988"/>
          <p14:tracePt t="59730" x="6840538" y="5251450"/>
          <p14:tracePt t="59737" x="6840538" y="5122863"/>
          <p14:tracePt t="59744" x="6840538" y="5018088"/>
          <p14:tracePt t="59751" x="6834188" y="4937125"/>
          <p14:tracePt t="59758" x="6823075" y="4856163"/>
          <p14:tracePt t="59765" x="6799263" y="4775200"/>
          <p14:tracePt t="59771" x="6777038" y="4694238"/>
          <p14:tracePt t="59778" x="6731000" y="4613275"/>
          <p14:tracePt t="59785" x="6678613" y="4513263"/>
          <p14:tracePt t="59794" x="6613525" y="4414838"/>
          <p14:tracePt t="59800" x="6527800" y="4340225"/>
          <p14:tracePt t="59807" x="6440488" y="4252913"/>
          <p14:tracePt t="59814" x="6359525" y="4189413"/>
          <p14:tracePt t="59820" x="6272213" y="4143375"/>
          <p14:tracePt t="59828" x="6191250" y="4108450"/>
          <p14:tracePt t="59835" x="6092825" y="4073525"/>
          <p14:tracePt t="59841" x="5981700" y="4043363"/>
          <p14:tracePt t="59849" x="5854700" y="4021138"/>
          <p14:tracePt t="59856" x="5732463" y="4008438"/>
          <p14:tracePt t="59862" x="5622925" y="3997325"/>
          <p14:tracePt t="59869" x="5529263" y="3997325"/>
          <p14:tracePt t="59878" x="5465763" y="4003675"/>
          <p14:tracePt t="59884" x="5430838" y="4003675"/>
          <p14:tracePt t="59891" x="5395913" y="4008438"/>
          <p14:tracePt t="59898" x="5367338" y="4021138"/>
          <p14:tracePt t="59905" x="5343525" y="4021138"/>
          <p14:tracePt t="59911" x="5326063" y="4032250"/>
          <p14:tracePt t="59920" x="5308600" y="4043363"/>
          <p14:tracePt t="59926" x="5286375" y="4049713"/>
          <p14:tracePt t="59933" x="5280025" y="4067175"/>
          <p14:tracePt t="59939" x="5251450" y="4095750"/>
          <p14:tracePt t="59947" x="5216525" y="4148138"/>
          <p14:tracePt t="59953" x="5181600" y="4229100"/>
          <p14:tracePt t="59961" x="5135563" y="4344988"/>
          <p14:tracePt t="59967" x="5076825" y="4502150"/>
          <p14:tracePt t="59975" x="5053013" y="4648200"/>
          <p14:tracePt t="59981" x="5013325" y="4803775"/>
          <p14:tracePt t="59989" x="4989513" y="4978400"/>
          <p14:tracePt t="59995" x="4960938" y="5151438"/>
          <p14:tracePt t="60002" x="4960938" y="5280025"/>
          <p14:tracePt t="60010" x="4960938" y="5372100"/>
          <p14:tracePt t="60017" x="4967288" y="5448300"/>
          <p14:tracePt t="60023" x="4978400" y="5500688"/>
          <p14:tracePt t="60030" x="4983163" y="5535613"/>
          <p14:tracePt t="60037" x="5000625" y="5575300"/>
          <p14:tracePt t="60044" x="5018088" y="5592763"/>
          <p14:tracePt t="60052" x="5035550" y="5616575"/>
          <p14:tracePt t="60058" x="5065713" y="5627688"/>
          <p14:tracePt t="60065" x="5087938" y="5651500"/>
          <p14:tracePt t="60072" x="5140325" y="5673725"/>
          <p14:tracePt t="60079" x="5192713" y="5686425"/>
          <p14:tracePt t="60086" x="5273675" y="5708650"/>
          <p14:tracePt t="60094" x="5413375" y="5708650"/>
          <p14:tracePt t="60101" x="5610225" y="5686425"/>
          <p14:tracePt t="60108" x="5824538" y="5638800"/>
          <p14:tracePt t="60114" x="5964238" y="5599113"/>
          <p14:tracePt t="60121" x="6092825" y="5575300"/>
          <p14:tracePt t="60128" x="6248400" y="5535613"/>
          <p14:tracePt t="60136" x="6405563" y="5494338"/>
          <p14:tracePt t="60142" x="6562725" y="5470525"/>
          <p14:tracePt t="60149" x="6700838" y="5430838"/>
          <p14:tracePt t="60156" x="6799263" y="5395913"/>
          <p14:tracePt t="60163" x="6864350" y="5372100"/>
          <p14:tracePt t="60171" x="6921500" y="5337175"/>
          <p14:tracePt t="60177" x="6956425" y="5319713"/>
          <p14:tracePt t="60184" x="6997700" y="5291138"/>
          <p14:tracePt t="60191" x="7015163" y="5273675"/>
          <p14:tracePt t="60198" x="7032625" y="5251450"/>
          <p14:tracePt t="60205" x="7050088" y="5233988"/>
          <p14:tracePt t="60212" x="7054850" y="5203825"/>
          <p14:tracePt t="60219" x="7067550" y="5192713"/>
          <p14:tracePt t="60227" x="7067550" y="5164138"/>
          <p14:tracePt t="60233" x="7067550" y="5118100"/>
          <p14:tracePt t="60240" x="7050088" y="5065713"/>
          <p14:tracePt t="60247" x="7032625" y="5013325"/>
          <p14:tracePt t="60254" x="7008813" y="4960938"/>
          <p14:tracePt t="60261" x="6973888" y="4908550"/>
          <p14:tracePt t="60269" x="6934200" y="4849813"/>
          <p14:tracePt t="60275" x="6886575" y="4799013"/>
          <p14:tracePt t="60282" x="6799263" y="4733925"/>
          <p14:tracePt t="60289" x="6731000" y="4687888"/>
          <p14:tracePt t="60296" x="6648450" y="4641850"/>
          <p14:tracePt t="60304" x="6580188" y="4606925"/>
          <p14:tracePt t="60311" x="6510338" y="4583113"/>
          <p14:tracePt t="60318" x="6446838" y="4560888"/>
          <p14:tracePt t="60324" x="6381750" y="4548188"/>
          <p14:tracePt t="60331" x="6311900" y="4554538"/>
          <p14:tracePt t="60338" x="6237288" y="4565650"/>
          <p14:tracePt t="60345" x="6138863" y="4606925"/>
          <p14:tracePt t="60353" x="6040438" y="4652963"/>
          <p14:tracePt t="60359" x="5911850" y="4729163"/>
          <p14:tracePt t="60366" x="5795963" y="4821238"/>
          <p14:tracePt t="60374" x="5691188" y="4937125"/>
          <p14:tracePt t="60380" x="5599113" y="5070475"/>
          <p14:tracePt t="60387" x="5518150" y="5216525"/>
          <p14:tracePt t="60395" x="5483225" y="5326063"/>
          <p14:tracePt t="60401" x="5441950" y="5424488"/>
          <p14:tracePt t="60408" x="5430838" y="5505450"/>
          <p14:tracePt t="60415" x="5413375" y="5570538"/>
          <p14:tracePt t="60423" x="5402263" y="5651500"/>
          <p14:tracePt t="60429" x="5402263" y="5732463"/>
          <p14:tracePt t="60437" x="5402263" y="5791200"/>
          <p14:tracePt t="60444" x="5402263" y="5854700"/>
          <p14:tracePt t="60450" x="5402263" y="5907088"/>
          <p14:tracePt t="60457" x="5413375" y="5970588"/>
          <p14:tracePt t="60464" x="5424488" y="6022975"/>
          <p14:tracePt t="60471" x="5441950" y="6062663"/>
          <p14:tracePt t="60479" x="5470525" y="6097588"/>
          <p14:tracePt t="60486" x="5529263" y="6143625"/>
          <p14:tracePt t="60492" x="5627688" y="6208713"/>
          <p14:tracePt t="60499" x="5795963" y="6278563"/>
          <p14:tracePt t="60506" x="5953125" y="6311900"/>
          <p14:tracePt t="60513" x="6075363" y="6342063"/>
          <p14:tracePt t="60520" x="6184900" y="6353175"/>
          <p14:tracePt t="60528" x="6294438" y="6353175"/>
          <p14:tracePt t="60534" x="6388100" y="6353175"/>
          <p14:tracePt t="60541" x="6480175" y="6353175"/>
          <p14:tracePt t="60548" x="6527800" y="6353175"/>
          <p14:tracePt t="60555" x="6550025" y="6353175"/>
          <p14:tracePt t="60562" x="6567488" y="6353175"/>
          <p14:tracePt t="60570" x="6584950" y="6353175"/>
          <p14:tracePt t="60576" x="6591300" y="6353175"/>
          <p14:tracePt t="60590" x="6597650" y="6353175"/>
          <p14:tracePt t="60611" x="6580188" y="6359525"/>
          <p14:tracePt t="60618" x="6545263" y="6370638"/>
          <p14:tracePt t="60625" x="6480175" y="6394450"/>
          <p14:tracePt t="60633" x="6399213" y="6416675"/>
          <p14:tracePt t="60639" x="6265863" y="6462713"/>
          <p14:tracePt t="60646" x="6080125" y="6538913"/>
          <p14:tracePt t="60653" x="5791200" y="6648450"/>
          <p14:tracePt t="60660" x="5535613" y="6731000"/>
          <p14:tracePt t="60668" x="5378450" y="6770688"/>
          <p14:tracePt t="60674" x="5251450" y="6799263"/>
          <p14:tracePt t="60681" x="5122863" y="6834188"/>
          <p14:tracePt t="60689" x="4983163" y="6846888"/>
          <p14:tracePt t="60815" x="4768850" y="6829425"/>
          <p14:tracePt t="60821" x="4897438" y="6794500"/>
          <p14:tracePt t="60829" x="5018088" y="6781800"/>
          <p14:tracePt t="60835" x="5146675" y="6765925"/>
          <p14:tracePt t="60842" x="5221288" y="6753225"/>
          <p14:tracePt t="60849" x="5286375" y="6753225"/>
          <p14:tracePt t="60856" x="5349875" y="6748463"/>
          <p14:tracePt t="60864" x="5384800" y="6748463"/>
          <p14:tracePt t="60870" x="5413375" y="6748463"/>
          <p14:tracePt t="60879" x="5437188" y="6735763"/>
          <p14:tracePt t="60884" x="5441950" y="6735763"/>
          <p14:tracePt t="60891" x="5459413" y="6731000"/>
          <p14:tracePt t="60898" x="5465763" y="6731000"/>
          <p14:tracePt t="60905" x="5470525" y="6731000"/>
          <p14:tracePt t="60948" x="5465763" y="6731000"/>
          <p14:tracePt t="60954" x="5437188" y="6731000"/>
          <p14:tracePt t="60962" x="5389563" y="6718300"/>
          <p14:tracePt t="60968" x="5337175" y="6700838"/>
          <p14:tracePt t="60975" x="5256213" y="6661150"/>
          <p14:tracePt t="60982" x="5168900" y="6626225"/>
          <p14:tracePt t="60989" x="5059363" y="6591300"/>
          <p14:tracePt t="60996" x="4949825" y="6538913"/>
          <p14:tracePt t="61004" x="4849813" y="6503988"/>
          <p14:tracePt t="61010" x="4768850" y="6480175"/>
          <p14:tracePt t="61017" x="4729163" y="6462713"/>
          <p14:tracePt t="61024" x="4705350" y="6451600"/>
          <p14:tracePt t="61031" x="4676775" y="6446838"/>
          <p14:tracePt t="61038" x="4670425" y="6440488"/>
          <p14:tracePt t="61045" x="4664075" y="6440488"/>
          <p14:tracePt t="61052" x="4659313" y="6429375"/>
          <p14:tracePt t="61066" x="4652963" y="6423025"/>
          <p14:tracePt t="61073" x="4652963" y="6416675"/>
          <p14:tracePt t="61080" x="4652963" y="6411913"/>
          <p14:tracePt t="61088" x="4652963" y="6405563"/>
          <p14:tracePt t="61094" x="4676775" y="6388100"/>
          <p14:tracePt t="61101" x="4729163" y="6359525"/>
          <p14:tracePt t="61108" x="4838700" y="6307138"/>
          <p14:tracePt t="61115" x="4967288" y="6243638"/>
          <p14:tracePt t="61122" x="5094288" y="6208713"/>
          <p14:tracePt t="61129" x="5221288" y="6167438"/>
          <p14:tracePt t="61136" x="5332413" y="6143625"/>
          <p14:tracePt t="61143" x="5424488" y="6132513"/>
          <p14:tracePt t="61151" x="5505450" y="6121400"/>
          <p14:tracePt t="61157" x="5553075" y="6121400"/>
          <p14:tracePt t="61164" x="5592763" y="6110288"/>
          <p14:tracePt t="61171" x="5616575" y="6110288"/>
          <p14:tracePt t="61179" x="5638800" y="6110288"/>
          <p14:tracePt t="61185" x="5656263" y="6110288"/>
          <p14:tracePt t="61192" x="5668963" y="6115050"/>
          <p14:tracePt t="61199" x="5680075" y="6115050"/>
          <p14:tracePt t="61206" x="5691188" y="6121400"/>
          <p14:tracePt t="61213" x="5697538" y="6121400"/>
          <p14:tracePt t="61221" x="5703888" y="6121400"/>
          <p14:tracePt t="61227" x="5715000" y="6126163"/>
          <p14:tracePt t="61234" x="5715000" y="6132513"/>
          <p14:tracePt t="61241" x="5715000" y="6138863"/>
          <p14:tracePt t="61248" x="5715000" y="6149975"/>
          <p14:tracePt t="61254" x="5708650" y="6161088"/>
          <p14:tracePt t="61263" x="5703888" y="6178550"/>
          <p14:tracePt t="61269" x="5673725" y="6196013"/>
          <p14:tracePt t="61276" x="5627688" y="6213475"/>
          <p14:tracePt t="61283" x="5546725" y="6237288"/>
          <p14:tracePt t="61290" x="5465763" y="6248400"/>
          <p14:tracePt t="61297" x="5384800" y="6261100"/>
          <p14:tracePt t="61305" x="5326063" y="6261100"/>
          <p14:tracePt t="61311" x="5245100" y="6254750"/>
          <p14:tracePt t="61318" x="5164138" y="6243638"/>
          <p14:tracePt t="61325" x="5083175" y="6230938"/>
          <p14:tracePt t="61332" x="5018088" y="6219825"/>
          <p14:tracePt t="61339" x="4967288" y="6213475"/>
          <p14:tracePt t="61346" x="4943475" y="6202363"/>
          <p14:tracePt t="61353" x="4926013" y="6196013"/>
          <p14:tracePt t="61360" x="4914900" y="6196013"/>
          <p14:tracePt t="61367" x="4914900" y="6191250"/>
          <p14:tracePt t="61374" x="4908550" y="6191250"/>
          <p14:tracePt t="61381" x="4897438" y="6178550"/>
          <p14:tracePt t="61395" x="4897438" y="6173788"/>
          <p14:tracePt t="61402" x="4902200" y="6173788"/>
          <p14:tracePt t="61409" x="4914900" y="6167438"/>
          <p14:tracePt t="61416" x="4937125" y="6161088"/>
          <p14:tracePt t="61423" x="5013325" y="6138863"/>
          <p14:tracePt t="61430" x="5186363" y="6110288"/>
          <p14:tracePt t="61438" x="5638800" y="6069013"/>
          <p14:tracePt t="61443" x="6080125" y="6069013"/>
          <p14:tracePt t="61451" x="6469063" y="6103938"/>
          <p14:tracePt t="61458" x="6770688" y="6138863"/>
          <p14:tracePt t="61464" x="6956425" y="6178550"/>
          <p14:tracePt t="61471" x="7096125" y="6208713"/>
          <p14:tracePt t="61479" x="7177088" y="6243638"/>
          <p14:tracePt t="61486" x="7218363" y="6261100"/>
          <p14:tracePt t="61493" x="7240588" y="6272213"/>
          <p14:tracePt t="61500" x="7258050" y="6278563"/>
          <p14:tracePt t="61506" x="7264400" y="6283325"/>
          <p14:tracePt t="61514" x="7269163" y="6283325"/>
          <p14:tracePt t="61522" x="7269163" y="6289675"/>
          <p14:tracePt t="61542" x="7269163" y="6300788"/>
          <p14:tracePt t="61549" x="7246938" y="6311900"/>
          <p14:tracePt t="61556" x="7188200" y="6335713"/>
          <p14:tracePt t="61563" x="7043738" y="6388100"/>
          <p14:tracePt t="61570" x="6799263" y="6434138"/>
          <p14:tracePt t="61577" x="6562725" y="6462713"/>
          <p14:tracePt t="61584" x="6307138" y="6462713"/>
          <p14:tracePt t="61591" x="6075363" y="6451600"/>
          <p14:tracePt t="61597" x="5907088" y="6440488"/>
          <p14:tracePt t="61605" x="5795963" y="6416675"/>
          <p14:tracePt t="61614" x="5743575" y="6394450"/>
          <p14:tracePt t="61620" x="5708650" y="6388100"/>
          <p14:tracePt t="61626" x="5691188" y="6376988"/>
          <p14:tracePt t="61633" x="5673725" y="6370638"/>
          <p14:tracePt t="61640" x="5668963" y="6364288"/>
          <p14:tracePt t="61647" x="5662613" y="6364288"/>
          <p14:tracePt t="61654" x="5662613" y="6359525"/>
          <p14:tracePt t="61661" x="5656263" y="6359525"/>
          <p14:tracePt t="61667" x="5656263" y="6353175"/>
          <p14:tracePt t="61710" x="5662613" y="6342063"/>
          <p14:tracePt t="61717" x="5673725" y="6342063"/>
          <p14:tracePt t="61724" x="5715000" y="6335713"/>
          <p14:tracePt t="61730" x="5773738" y="6335713"/>
          <p14:tracePt t="61738" x="5900738" y="6335713"/>
          <p14:tracePt t="61744" x="6034088" y="6335713"/>
          <p14:tracePt t="61752" x="6143625" y="6335713"/>
          <p14:tracePt t="61759" x="6226175" y="6335713"/>
          <p14:tracePt t="61765" x="6272213" y="6335713"/>
          <p14:tracePt t="61772" x="6307138" y="6324600"/>
          <p14:tracePt t="61780" x="6329363" y="6324600"/>
          <p14:tracePt t="61787" x="6346825" y="6324600"/>
          <p14:tracePt t="61794" x="6353175" y="6324600"/>
          <p14:tracePt t="61801" x="6359525" y="6324600"/>
          <p14:tracePt t="61808" x="6364288" y="6324600"/>
          <p14:tracePt t="61815" x="6370638" y="6324600"/>
          <p14:tracePt t="61836" x="6381750" y="6324600"/>
          <p14:tracePt t="61885" x="6381750" y="6318250"/>
          <p14:tracePt t="61927" x="6376988" y="6318250"/>
          <p14:tracePt t="62437" x="6381750" y="6202363"/>
          <p14:tracePt t="62444" x="6381750" y="6034088"/>
          <p14:tracePt t="62451" x="6342063" y="5767388"/>
          <p14:tracePt t="62458" x="6265863" y="5454650"/>
          <p14:tracePt t="62465" x="6184900" y="5227638"/>
          <p14:tracePt t="62473" x="6121400" y="5111750"/>
          <p14:tracePt t="62479" x="6005513" y="5006975"/>
          <p14:tracePt t="62486" x="5791200" y="4884738"/>
          <p14:tracePt t="62493" x="5494338" y="4775200"/>
          <p14:tracePt t="62500" x="5233988" y="4670425"/>
          <p14:tracePt t="62507" x="4838700" y="4613275"/>
          <p14:tracePt t="62515" x="4414838" y="4572000"/>
          <p14:tracePt t="62522" x="4078288" y="4513263"/>
          <p14:tracePt t="62528" x="3759200" y="4495800"/>
          <p14:tracePt t="62535" x="3435350" y="4479925"/>
          <p14:tracePt t="62542" x="3179763" y="4479925"/>
          <p14:tracePt t="62549" x="3028950" y="4479925"/>
          <p14:tracePt t="62557" x="2906713" y="4479925"/>
          <p14:tracePt t="62563" x="2825750" y="4479925"/>
          <p14:tracePt t="62570" x="2744788" y="4484688"/>
          <p14:tracePt t="62577" x="2697163" y="4495800"/>
          <p14:tracePt t="62584" x="2646363" y="4495800"/>
          <p14:tracePt t="62591" x="2598738" y="4502150"/>
          <p14:tracePt t="62598" x="2563813" y="4513263"/>
          <p14:tracePt t="62606" x="2524125" y="4519613"/>
          <p14:tracePt t="62612" x="2500313" y="4530725"/>
          <p14:tracePt t="62619" x="2465388" y="4530725"/>
          <p14:tracePt t="62626" x="2447925" y="4537075"/>
          <p14:tracePt t="62634" x="2436813" y="4537075"/>
          <p14:tracePt t="62640" x="2408238" y="4537075"/>
          <p14:tracePt t="62648" x="2401888" y="4543425"/>
          <p14:tracePt t="62654" x="2390775" y="4543425"/>
          <p14:tracePt t="62661" x="2373313" y="4543425"/>
          <p14:tracePt t="62668" x="2362200" y="4554538"/>
          <p14:tracePt t="62675" x="2349500" y="4554538"/>
          <p14:tracePt t="62682" x="2338388" y="4554538"/>
          <p14:tracePt t="62690" x="2320925" y="4560888"/>
          <p14:tracePt t="62696" x="2309813" y="4560888"/>
          <p14:tracePt t="62703" x="2279650" y="4572000"/>
          <p14:tracePt t="62710" x="2257425" y="4578350"/>
          <p14:tracePt t="62717" x="2233613" y="4578350"/>
          <p14:tracePt t="62724" x="2198688" y="4589463"/>
          <p14:tracePt t="62731" x="2170113" y="4595813"/>
          <p14:tracePt t="62738" x="2146300" y="4595813"/>
          <p14:tracePt t="62745" x="2124075" y="4600575"/>
          <p14:tracePt t="62752" x="2106613" y="4600575"/>
          <p14:tracePt t="62759" x="2089150" y="4600575"/>
          <p14:tracePt t="62766" x="2082800" y="4600575"/>
          <p14:tracePt t="62773" x="2076450" y="4600575"/>
          <p14:tracePt t="62781" x="2071688" y="4600575"/>
          <p14:tracePt t="62794" x="2065338" y="4600575"/>
          <p14:tracePt t="62801" x="2065338" y="4613275"/>
          <p14:tracePt t="62815" x="2065338" y="4618038"/>
          <p14:tracePt t="62857" x="2071688" y="4618038"/>
          <p14:tracePt t="62892" x="2076450" y="4618038"/>
          <p14:tracePt t="62991" x="2076450" y="4624388"/>
          <p14:tracePt t="63074" x="2082800" y="4624388"/>
          <p14:tracePt t="63144" x="2082800" y="4630738"/>
          <p14:tracePt t="63718" x="2159000" y="4606925"/>
          <p14:tracePt t="63725" x="2366963" y="4530725"/>
          <p14:tracePt t="63732" x="2819400" y="4362450"/>
          <p14:tracePt t="63740" x="3260725" y="4211638"/>
          <p14:tracePt t="63745" x="3730625" y="4084638"/>
          <p14:tracePt t="63752" x="4165600" y="3979863"/>
          <p14:tracePt t="63760" x="4508500" y="3905250"/>
          <p14:tracePt t="63766" x="4810125" y="3870325"/>
          <p14:tracePt t="63774" x="5168900" y="3835400"/>
          <p14:tracePt t="63780" x="5437188" y="3800475"/>
          <p14:tracePt t="63787" x="5634038" y="3783013"/>
          <p14:tracePt t="63794" x="5791200" y="3783013"/>
          <p14:tracePt t="63802" x="5942013" y="3783013"/>
          <p14:tracePt t="63808" x="6097588" y="3783013"/>
          <p14:tracePt t="63816" x="6248400" y="3783013"/>
          <p14:tracePt t="63822" x="6359525" y="3794125"/>
          <p14:tracePt t="63829" x="6440488" y="3800475"/>
          <p14:tracePt t="63836" x="6486525" y="3811588"/>
          <p14:tracePt t="63843" x="6538913" y="3824288"/>
          <p14:tracePt t="63850" x="6591300" y="3835400"/>
          <p14:tracePt t="63858" x="6626225" y="3840163"/>
          <p14:tracePt t="63865" x="6648450" y="3852863"/>
          <p14:tracePt t="63871" x="6678613" y="3857625"/>
          <p14:tracePt t="63878" x="6696075" y="3870325"/>
          <p14:tracePt t="63886" x="6707188" y="3870325"/>
          <p14:tracePt t="63892" x="6713538" y="3875088"/>
          <p14:tracePt t="63900" x="6718300" y="3875088"/>
          <p14:tracePt t="63906" x="6724650" y="3875088"/>
          <p14:tracePt t="63913" x="6735763" y="3875088"/>
          <p14:tracePt t="63928" x="6742113" y="3875088"/>
          <p14:tracePt t="63942" x="6748463" y="3875088"/>
          <p14:tracePt t="63955" x="6753225" y="3875088"/>
          <p14:tracePt t="64019" x="6753225" y="3863975"/>
          <p14:tracePt t="64033" x="6753225" y="3857625"/>
          <p14:tracePt t="64046" x="6753225" y="3852863"/>
          <p14:tracePt t="64131" x="6753225" y="3846513"/>
          <p14:tracePt t="64165" x="6753225" y="3840163"/>
          <p14:tracePt t="64207" x="6753225" y="3835400"/>
          <p14:tracePt t="64228" x="6748463" y="3835400"/>
          <p14:tracePt t="64235" x="6748463" y="3829050"/>
          <p14:tracePt t="64242" x="6742113" y="3829050"/>
          <p14:tracePt t="64256" x="6731000" y="3817938"/>
          <p14:tracePt t="64263" x="6724650" y="3817938"/>
          <p14:tracePt t="64270" x="6718300" y="3811588"/>
          <p14:tracePt t="64277" x="6713538" y="3811588"/>
          <p14:tracePt t="64284" x="6700838" y="3811588"/>
          <p14:tracePt t="64292" x="6683375" y="3806825"/>
          <p14:tracePt t="64298" x="6678613" y="3806825"/>
          <p14:tracePt t="64305" x="6661150" y="3800475"/>
          <p14:tracePt t="64312" x="6648450" y="3800475"/>
          <p14:tracePt t="64319" x="6630988" y="3789363"/>
          <p14:tracePt t="64326" x="6608763" y="3789363"/>
          <p14:tracePt t="64334" x="6580188" y="3789363"/>
          <p14:tracePt t="64340" x="6556375" y="3783013"/>
          <p14:tracePt t="64347" x="6521450" y="3783013"/>
          <p14:tracePt t="64354" x="6497638" y="3771900"/>
          <p14:tracePt t="64361" x="6469063" y="3771900"/>
          <p14:tracePt t="64368" x="6434138" y="3771900"/>
          <p14:tracePt t="64376" x="6399213" y="3771900"/>
          <p14:tracePt t="64382" x="6342063" y="3771900"/>
          <p14:tracePt t="64389" x="6278563" y="3776663"/>
          <p14:tracePt t="64396" x="6184900" y="3789363"/>
          <p14:tracePt t="64403" x="6103938" y="3811588"/>
          <p14:tracePt t="64410" x="5992813" y="3840163"/>
          <p14:tracePt t="64417" x="5894388" y="3863975"/>
          <p14:tracePt t="64424" x="5784850" y="3898900"/>
          <p14:tracePt t="64431" x="5703888" y="3922713"/>
          <p14:tracePt t="64438" x="5622925" y="3944938"/>
          <p14:tracePt t="64445" x="5570538" y="3957638"/>
          <p14:tracePt t="64452" x="5518150" y="3979863"/>
          <p14:tracePt t="64459" x="5483225" y="3986213"/>
          <p14:tracePt t="64468" x="5454650" y="4003675"/>
          <p14:tracePt t="64473" x="5430838" y="4014788"/>
          <p14:tracePt t="64480" x="5413375" y="4021138"/>
          <p14:tracePt t="64487" x="5389563" y="4025900"/>
          <p14:tracePt t="64494" x="5360988" y="4043363"/>
          <p14:tracePt t="64501" x="5343525" y="4056063"/>
          <p14:tracePt t="64510" x="5337175" y="4060825"/>
          <p14:tracePt t="64515" x="5326063" y="4067175"/>
          <p14:tracePt t="64522" x="5308600" y="4084638"/>
          <p14:tracePt t="64529" x="5291138" y="4090988"/>
          <p14:tracePt t="64537" x="5286375" y="4095750"/>
          <p14:tracePt t="64543" x="5273675" y="4113213"/>
          <p14:tracePt t="64551" x="5262563" y="4130675"/>
          <p14:tracePt t="64557" x="5256213" y="4137025"/>
          <p14:tracePt t="64564" x="5238750" y="4148138"/>
          <p14:tracePt t="64571" x="5233988" y="4165600"/>
          <p14:tracePt t="64578" x="5227638" y="4183063"/>
          <p14:tracePt t="64585" x="5210175" y="4200525"/>
          <p14:tracePt t="64592" x="5192713" y="4224338"/>
          <p14:tracePt t="64600" x="5175250" y="4252913"/>
          <p14:tracePt t="64606" x="5157788" y="4270375"/>
          <p14:tracePt t="64613" x="5140325" y="4294188"/>
          <p14:tracePt t="64620" x="5111750" y="4322763"/>
          <p14:tracePt t="64627" x="5105400" y="4344988"/>
          <p14:tracePt t="64636" x="5087938" y="4362450"/>
          <p14:tracePt t="64641" x="5070475" y="4386263"/>
          <p14:tracePt t="64648" x="5065713" y="4403725"/>
          <p14:tracePt t="64655" x="5048250" y="4432300"/>
          <p14:tracePt t="64662" x="5030788" y="4467225"/>
          <p14:tracePt t="64669" x="4995863" y="4508500"/>
          <p14:tracePt t="64676" x="4978400" y="4548188"/>
          <p14:tracePt t="64684" x="4949825" y="4583113"/>
          <p14:tracePt t="64690" x="4926013" y="4641850"/>
          <p14:tracePt t="64698" x="4908550" y="4664075"/>
          <p14:tracePt t="64704" x="4891088" y="4694238"/>
          <p14:tracePt t="64711" x="4873625" y="4716463"/>
          <p14:tracePt t="64718" x="4867275" y="4740275"/>
          <p14:tracePt t="64726" x="4862513" y="4751388"/>
          <p14:tracePt t="64732" x="4849813" y="4764088"/>
          <p14:tracePt t="64739" x="4845050" y="4781550"/>
          <p14:tracePt t="64746" x="4838700" y="4786313"/>
          <p14:tracePt t="64753" x="4838700" y="4792663"/>
          <p14:tracePt t="64760" x="4832350" y="4799013"/>
          <p14:tracePt t="64768" x="4832350" y="4803775"/>
          <p14:tracePt t="64774" x="4827588" y="4810125"/>
          <p14:tracePt t="64781" x="4827588" y="4821238"/>
          <p14:tracePt t="64788" x="4827588" y="4827588"/>
          <p14:tracePt t="64795" x="4827588" y="4832350"/>
          <p14:tracePt t="64802" x="4827588" y="4845050"/>
          <p14:tracePt t="64810" x="4827588" y="4849813"/>
          <p14:tracePt t="64816" x="4827588" y="4867275"/>
          <p14:tracePt t="64823" x="4832350" y="4891088"/>
          <p14:tracePt t="64830" x="4845050" y="4919663"/>
          <p14:tracePt t="64837" x="4849813" y="4943475"/>
          <p14:tracePt t="64844" x="4867275" y="4978400"/>
          <p14:tracePt t="64851" x="4879975" y="5006975"/>
          <p14:tracePt t="64858" x="4884738" y="5030788"/>
          <p14:tracePt t="64865" x="4897438" y="5065713"/>
          <p14:tracePt t="64872" x="4914900" y="5094288"/>
          <p14:tracePt t="64878" x="4919663" y="5118100"/>
          <p14:tracePt t="64886" x="4932363" y="5135563"/>
          <p14:tracePt t="64893" x="4932363" y="5146675"/>
          <p14:tracePt t="64900" x="4937125" y="5164138"/>
          <p14:tracePt t="64907" x="4954588" y="5175250"/>
          <p14:tracePt t="64914" x="4960938" y="5186363"/>
          <p14:tracePt t="64921" x="4972050" y="5203825"/>
          <p14:tracePt t="64927" x="4983163" y="5210175"/>
          <p14:tracePt t="64935" x="5000625" y="5227638"/>
          <p14:tracePt t="64943" x="5030788" y="5245100"/>
          <p14:tracePt t="64950" x="5053013" y="5256213"/>
          <p14:tracePt t="64956" x="5076825" y="5273675"/>
          <p14:tracePt t="64963" x="5118100" y="5291138"/>
          <p14:tracePt t="64969" x="5151438" y="5297488"/>
          <p14:tracePt t="64977" x="5221288" y="5319713"/>
          <p14:tracePt t="64985" x="5303838" y="5343525"/>
          <p14:tracePt t="64991" x="5413375" y="5354638"/>
          <p14:tracePt t="64998" x="5564188" y="5384800"/>
          <p14:tracePt t="65005" x="5708650" y="5407025"/>
          <p14:tracePt t="65012" x="5813425" y="5419725"/>
          <p14:tracePt t="65019" x="5894388" y="5419725"/>
          <p14:tracePt t="65026" x="5970588" y="5419725"/>
          <p14:tracePt t="65033" x="6034088" y="5419725"/>
          <p14:tracePt t="65040" x="6097588" y="5419725"/>
          <p14:tracePt t="65047" x="6132513" y="5419725"/>
          <p14:tracePt t="65054" x="6167438" y="5419725"/>
          <p14:tracePt t="65061" x="6184900" y="5419725"/>
          <p14:tracePt t="65069" x="6208713" y="5407025"/>
          <p14:tracePt t="65076" x="6213475" y="5407025"/>
          <p14:tracePt t="65082" x="6219825" y="5402263"/>
          <p14:tracePt t="65089" x="6230938" y="5402263"/>
          <p14:tracePt t="65096" x="6237288" y="5395913"/>
          <p14:tracePt t="65102" x="6243638" y="5395913"/>
          <p14:tracePt t="65110" x="6248400" y="5395913"/>
          <p14:tracePt t="65117" x="6254750" y="5395913"/>
          <p14:tracePt t="65139" x="6261100" y="5395913"/>
          <p14:tracePt t="65152" x="6265863" y="5395913"/>
          <p14:tracePt t="65181" x="6265863" y="5402263"/>
          <p14:tracePt t="65186" x="6265863" y="5413375"/>
          <p14:tracePt t="65194" x="6265863" y="5419725"/>
          <p14:tracePt t="65201" x="6265863" y="5430838"/>
          <p14:tracePt t="65208" x="6265863" y="5448300"/>
          <p14:tracePt t="65214" x="6265863" y="5459413"/>
          <p14:tracePt t="65221" x="6265863" y="5483225"/>
          <p14:tracePt t="65229" x="6265863" y="5518150"/>
          <p14:tracePt t="65235" x="6265863" y="5564188"/>
          <p14:tracePt t="65243" x="6265863" y="5599113"/>
          <p14:tracePt t="65249" x="6265863" y="5634038"/>
          <p14:tracePt t="65256" x="6278563" y="5673725"/>
          <p14:tracePt t="65263" x="6278563" y="5697538"/>
          <p14:tracePt t="65270" x="6283325" y="5721350"/>
          <p14:tracePt t="65277" x="6283325" y="5743575"/>
          <p14:tracePt t="65285" x="6283325" y="5761038"/>
          <p14:tracePt t="65292" x="6294438" y="5767388"/>
          <p14:tracePt t="65298" x="6300788" y="5784850"/>
          <p14:tracePt t="65305" x="6307138" y="5791200"/>
          <p14:tracePt t="65312" x="6307138" y="5795963"/>
          <p14:tracePt t="65319" x="6318250" y="5795963"/>
          <p14:tracePt t="65328" x="6329363" y="5802313"/>
          <p14:tracePt t="65334" x="6346825" y="5807075"/>
          <p14:tracePt t="65340" x="6376988" y="5807075"/>
          <p14:tracePt t="65347" x="6399213" y="5819775"/>
          <p14:tracePt t="65354" x="6446838" y="5819775"/>
          <p14:tracePt t="65362" x="6480175" y="5819775"/>
          <p14:tracePt t="65369" x="6538913" y="5819775"/>
          <p14:tracePt t="65375" x="6602413" y="5813425"/>
          <p14:tracePt t="65383" x="6672263" y="5802313"/>
          <p14:tracePt t="65390" x="6753225" y="5778500"/>
          <p14:tracePt t="65396" x="6816725" y="5767388"/>
          <p14:tracePt t="65403" x="6881813" y="5743575"/>
          <p14:tracePt t="65411" x="6921500" y="5726113"/>
          <p14:tracePt t="65419" x="6956425" y="5721350"/>
          <p14:tracePt t="65424" x="6985000" y="5703888"/>
          <p14:tracePt t="65431" x="7008813" y="5691188"/>
          <p14:tracePt t="65438" x="7026275" y="5673725"/>
          <p14:tracePt t="65445" x="7043738" y="5656263"/>
          <p14:tracePt t="65453" x="7061200" y="5634038"/>
          <p14:tracePt t="65461" x="7078663" y="5592763"/>
          <p14:tracePt t="65467" x="7102475" y="5540375"/>
          <p14:tracePt t="65473" x="7113588" y="5465763"/>
          <p14:tracePt t="65480" x="7124700" y="5308600"/>
          <p14:tracePt t="65488" x="7113588" y="5048250"/>
          <p14:tracePt t="65494" x="7078663" y="4781550"/>
          <p14:tracePt t="65502" x="7050088" y="4572000"/>
          <p14:tracePt t="65509" x="7019925" y="4362450"/>
          <p14:tracePt t="65515" x="6985000" y="4095750"/>
          <p14:tracePt t="65522" x="6938963" y="3881438"/>
          <p14:tracePt t="65529" x="6904038" y="3724275"/>
          <p14:tracePt t="65536" x="6881813" y="3643313"/>
          <p14:tracePt t="65544" x="6858000" y="3590925"/>
          <p14:tracePt t="65551" x="6840538" y="3562350"/>
          <p14:tracePt t="65558" x="6834188" y="3551238"/>
          <p14:tracePt t="65564" x="6823075" y="3538538"/>
          <p14:tracePt t="65571" x="6823075" y="3527425"/>
          <p14:tracePt t="65586" x="6816725" y="3521075"/>
          <p14:tracePt t="65600" x="6811963" y="3516313"/>
          <p14:tracePt t="65613" x="6805613" y="3516313"/>
          <p14:tracePt t="65620" x="6805613" y="3509963"/>
          <p14:tracePt t="65635" x="6799263" y="3498850"/>
          <p14:tracePt t="65649" x="6794500" y="3498850"/>
          <p14:tracePt t="65656" x="6788150" y="3498850"/>
          <p14:tracePt t="65670" x="6777038" y="3498850"/>
          <p14:tracePt t="65677" x="6770688" y="3498850"/>
          <p14:tracePt t="65684" x="6765925" y="3498850"/>
          <p14:tracePt t="65690" x="6759575" y="3498850"/>
          <p14:tracePt t="65697" x="6753225" y="3505200"/>
          <p14:tracePt t="65704" x="6742113" y="3505200"/>
          <p14:tracePt t="65711" x="6724650" y="3509963"/>
          <p14:tracePt t="65720" x="6707188" y="3509963"/>
          <p14:tracePt t="65725" x="6683375" y="3516313"/>
          <p14:tracePt t="65733" x="6648450" y="3527425"/>
          <p14:tracePt t="65739" x="6597650" y="3551238"/>
          <p14:tracePt t="65747" x="6515100" y="3573463"/>
          <p14:tracePt t="65753" x="6434138" y="3597275"/>
          <p14:tracePt t="65761" x="6335713" y="3632200"/>
          <p14:tracePt t="65767" x="6219825" y="3667125"/>
          <p14:tracePt t="65774" x="6126163" y="3706813"/>
          <p14:tracePt t="65781" x="6040438" y="3741738"/>
          <p14:tracePt t="65788" x="5959475" y="3789363"/>
          <p14:tracePt t="65795" x="5872163" y="3835400"/>
          <p14:tracePt t="65803" x="5778500" y="3875088"/>
          <p14:tracePt t="65810" x="5673725" y="3933825"/>
          <p14:tracePt t="65816" x="5592763" y="3986213"/>
          <p14:tracePt t="65823" x="5483225" y="4021138"/>
          <p14:tracePt t="65830" x="5395913" y="4067175"/>
          <p14:tracePt t="65837" x="5326063" y="4102100"/>
          <p14:tracePt t="65844" x="5291138" y="4125913"/>
          <p14:tracePt t="65852" x="5251450" y="4143375"/>
          <p14:tracePt t="65858" x="5227638" y="4148138"/>
          <p14:tracePt t="65865" x="5199063" y="4165600"/>
          <p14:tracePt t="65872" x="5175250" y="4183063"/>
          <p14:tracePt t="65879" x="5157788" y="4194175"/>
          <p14:tracePt t="65886" x="5129213" y="4211638"/>
          <p14:tracePt t="65893" x="5105400" y="4229100"/>
          <p14:tracePt t="65900" x="5076825" y="4246563"/>
          <p14:tracePt t="65907" x="5053013" y="4264025"/>
          <p14:tracePt t="65914" x="5030788" y="4281488"/>
          <p14:tracePt t="65921" x="4989513" y="4311650"/>
          <p14:tracePt t="65928" x="4960938" y="4327525"/>
          <p14:tracePt t="65936" x="4926013" y="4357688"/>
          <p14:tracePt t="65942" x="4897438" y="4362450"/>
          <p14:tracePt t="65949" x="4873625" y="4392613"/>
          <p14:tracePt t="65956" x="4856163" y="4403725"/>
          <p14:tracePt t="65963" x="4832350" y="4421188"/>
          <p14:tracePt t="65970" x="4821238" y="4438650"/>
          <p14:tracePt t="65978" x="4803775" y="4456113"/>
          <p14:tracePt t="65984" x="4799013" y="4462463"/>
          <p14:tracePt t="65991" x="4792663" y="4479925"/>
          <p14:tracePt t="65998" x="4786313" y="4484688"/>
          <p14:tracePt t="66005" x="4781550" y="4495800"/>
          <p14:tracePt t="66012" x="4768850" y="4513263"/>
          <p14:tracePt t="66020" x="4768850" y="4530725"/>
          <p14:tracePt t="66026" x="4768850" y="4554538"/>
          <p14:tracePt t="66033" x="4768850" y="4578350"/>
          <p14:tracePt t="66040" x="4768850" y="4613275"/>
          <p14:tracePt t="66047" x="4786313" y="4676775"/>
          <p14:tracePt t="66054" x="4821238" y="4740275"/>
          <p14:tracePt t="66061" x="4856163" y="4827588"/>
          <p14:tracePt t="66068" x="4902200" y="4908550"/>
          <p14:tracePt t="66075" x="4960938" y="4995863"/>
          <p14:tracePt t="66082" x="5013325" y="5076825"/>
          <p14:tracePt t="66089" x="5048250" y="5146675"/>
          <p14:tracePt t="66097" x="5094288" y="5216525"/>
          <p14:tracePt t="66103" x="5129213" y="5286375"/>
          <p14:tracePt t="66111" x="5146675" y="5326063"/>
          <p14:tracePt t="66117" x="5164138" y="5360988"/>
          <p14:tracePt t="66124" x="5181600" y="5389563"/>
          <p14:tracePt t="66131" x="5199063" y="5407025"/>
          <p14:tracePt t="66138" x="5203825" y="5419725"/>
          <p14:tracePt t="66145" x="5221288" y="5437188"/>
          <p14:tracePt t="66153" x="5221288" y="5441950"/>
          <p14:tracePt t="66159" x="5227638" y="5454650"/>
          <p14:tracePt t="66166" x="5238750" y="5459413"/>
          <p14:tracePt t="66174" x="5238750" y="5465763"/>
          <p14:tracePt t="66181" x="5245100" y="5465763"/>
          <p14:tracePt t="66187" x="5245100" y="5470525"/>
          <p14:tracePt t="66202" x="5251450" y="5476875"/>
          <p14:tracePt t="66215" x="5256213" y="5476875"/>
          <p14:tracePt t="66229" x="5262563" y="5476875"/>
          <p14:tracePt t="66237" x="5268913" y="5476875"/>
          <p14:tracePt t="66243" x="5273675" y="5476875"/>
          <p14:tracePt t="66250" x="5291138" y="5476875"/>
          <p14:tracePt t="66257" x="5314950" y="5476875"/>
          <p14:tracePt t="66264" x="5337175" y="5476875"/>
          <p14:tracePt t="66271" x="5378450" y="5465763"/>
          <p14:tracePt t="66278" x="5441950" y="5441950"/>
          <p14:tracePt t="66285" x="5522913" y="5419725"/>
          <p14:tracePt t="66292" x="5605463" y="5384800"/>
          <p14:tracePt t="66299" x="5656263" y="5360988"/>
          <p14:tracePt t="66306" x="5715000" y="5332413"/>
          <p14:tracePt t="66313" x="5749925" y="5314950"/>
          <p14:tracePt t="66320" x="5802313" y="5291138"/>
          <p14:tracePt t="66327" x="5859463" y="5268913"/>
          <p14:tracePt t="66334" x="5894388" y="5262563"/>
          <p14:tracePt t="66341" x="5918200" y="5245100"/>
          <p14:tracePt t="66348" x="5942013" y="5245100"/>
          <p14:tracePt t="66355" x="5959475" y="5233988"/>
          <p14:tracePt t="66363" x="5975350" y="5227638"/>
          <p14:tracePt t="66370" x="5988050" y="5227638"/>
          <p14:tracePt t="66376" x="5999163" y="5221288"/>
          <p14:tracePt t="66383" x="6005513" y="5221288"/>
          <p14:tracePt t="66390" x="6010275" y="5221288"/>
          <p14:tracePt t="66397" x="6016625" y="5221288"/>
          <p14:tracePt t="66404" x="6022975" y="5221288"/>
          <p14:tracePt t="66411" x="6027738" y="5221288"/>
          <p14:tracePt t="66418" x="6034088" y="5221288"/>
          <p14:tracePt t="66432" x="6045200" y="5227638"/>
          <p14:tracePt t="66446" x="6051550" y="5233988"/>
          <p14:tracePt t="66453" x="6057900" y="5238750"/>
          <p14:tracePt t="66460" x="6062663" y="5251450"/>
          <p14:tracePt t="66467" x="6069013" y="5262563"/>
          <p14:tracePt t="66473" x="6069013" y="5268913"/>
          <p14:tracePt t="66481" x="6075363" y="5286375"/>
          <p14:tracePt t="66488" x="6086475" y="5297488"/>
          <p14:tracePt t="66495" x="6092825" y="5308600"/>
          <p14:tracePt t="66502" x="6097588" y="5319713"/>
          <p14:tracePt t="66509" x="6110288" y="5337175"/>
          <p14:tracePt t="66516" x="6115050" y="5343525"/>
          <p14:tracePt t="66522" x="6126163" y="5360988"/>
          <p14:tracePt t="66530" x="6138863" y="5372100"/>
          <p14:tracePt t="66537" x="6156325" y="5402263"/>
          <p14:tracePt t="66544" x="6173788" y="5424488"/>
          <p14:tracePt t="66551" x="6202363" y="5465763"/>
          <p14:tracePt t="66559" x="6230938" y="5535613"/>
          <p14:tracePt t="66565" x="6254750" y="5588000"/>
          <p14:tracePt t="66571" x="6289675" y="5638800"/>
          <p14:tracePt t="66579" x="6307138" y="5691188"/>
          <p14:tracePt t="66586" x="6329363" y="5743575"/>
          <p14:tracePt t="66593" x="6346825" y="5784850"/>
          <p14:tracePt t="66600" x="6364288" y="5802313"/>
          <p14:tracePt t="66607" x="6381750" y="5824538"/>
          <p14:tracePt t="66614" x="6388100" y="5842000"/>
          <p14:tracePt t="66621" x="6399213" y="5848350"/>
          <p14:tracePt t="66629" x="6405563" y="5854700"/>
          <p14:tracePt t="66635" x="6411913" y="5859463"/>
          <p14:tracePt t="66642" x="6416675" y="5865813"/>
          <p14:tracePt t="66649" x="6423025" y="5872163"/>
          <p14:tracePt t="66656" x="6429375" y="5872163"/>
          <p14:tracePt t="66662" x="6434138" y="5872163"/>
          <p14:tracePt t="66671" x="6451600" y="5872163"/>
          <p14:tracePt t="66677" x="6462713" y="5872163"/>
          <p14:tracePt t="66684" x="6480175" y="5872163"/>
          <p14:tracePt t="66691" x="6510338" y="5865813"/>
          <p14:tracePt t="66698" x="6545263" y="5842000"/>
          <p14:tracePt t="66705" x="6573838" y="5819775"/>
          <p14:tracePt t="66712" x="6608763" y="5802313"/>
          <p14:tracePt t="66719" x="6637338" y="5773738"/>
          <p14:tracePt t="66726" x="6661150" y="5756275"/>
          <p14:tracePt t="66732" x="6678613" y="5749925"/>
          <p14:tracePt t="66740" x="6683375" y="5732463"/>
          <p14:tracePt t="66747" x="6689725" y="5726113"/>
          <p14:tracePt t="66754" x="6700838" y="5721350"/>
          <p14:tracePt t="66761" x="6707188" y="5708650"/>
          <p14:tracePt t="66768" x="6713538" y="5703888"/>
          <p14:tracePt t="66774" x="6718300" y="5703888"/>
          <p14:tracePt t="66781" x="6718300" y="5697538"/>
          <p14:tracePt t="66788" x="6724650" y="5691188"/>
          <p14:tracePt t="66803" x="6731000" y="5686425"/>
          <p14:tracePt t="66824" x="6735763" y="5680075"/>
          <p14:tracePt t="66908" x="6735763" y="5673725"/>
          <p14:tracePt t="68824" x="6510338" y="5622925"/>
          <p14:tracePt t="68832" x="6167438" y="5546725"/>
          <p14:tracePt t="68839" x="5802313" y="5487988"/>
          <p14:tracePt t="68845" x="5395913" y="5384800"/>
          <p14:tracePt t="68852" x="5151438" y="5337175"/>
          <p14:tracePt t="68859" x="4967288" y="5291138"/>
          <p14:tracePt t="68866" x="4694238" y="5245100"/>
          <p14:tracePt t="68874" x="4386263" y="5186363"/>
          <p14:tracePt t="68883" x="4148138" y="5157788"/>
          <p14:tracePt t="68887" x="3992563" y="5118100"/>
          <p14:tracePt t="68894" x="3829050" y="5065713"/>
          <p14:tracePt t="68901" x="3556000" y="5013325"/>
          <p14:tracePt t="68909" x="3348038" y="4983163"/>
          <p14:tracePt t="68915" x="3190875" y="4954588"/>
          <p14:tracePt t="68922" x="3081338" y="4919663"/>
          <p14:tracePt t="68929" x="2970213" y="4908550"/>
          <p14:tracePt t="68937" x="2860675" y="4897438"/>
          <p14:tracePt t="68943" x="2767013" y="4884738"/>
          <p14:tracePt t="68950" x="2668588" y="4873625"/>
          <p14:tracePt t="68957" x="2611438" y="4873625"/>
          <p14:tracePt t="68965" x="2546350" y="4873625"/>
          <p14:tracePt t="68972" x="2513013" y="4862513"/>
          <p14:tracePt t="68978" x="2478088" y="4862513"/>
          <p14:tracePt t="68985" x="2447925" y="4862513"/>
          <p14:tracePt t="68992" x="2425700" y="4856163"/>
          <p14:tracePt t="68999" x="2401888" y="4845050"/>
          <p14:tracePt t="69007" x="2384425" y="4845050"/>
          <p14:tracePt t="69013" x="2362200" y="4845050"/>
          <p14:tracePt t="69020" x="2344738" y="4838700"/>
          <p14:tracePt t="69027" x="2327275" y="4827588"/>
          <p14:tracePt t="69035" x="2320925" y="4827588"/>
          <p14:tracePt t="69041" x="2314575" y="4827588"/>
          <p14:tracePt t="69049" x="2309813" y="4821238"/>
          <p14:tracePt t="69055" x="2303463" y="4821238"/>
          <p14:tracePt t="69062" x="2297113" y="4816475"/>
          <p14:tracePt t="69069" x="2286000" y="4816475"/>
          <p14:tracePt t="69083" x="2279650" y="4816475"/>
          <p14:tracePt t="69098" x="2274888" y="4816475"/>
          <p14:tracePt t="69118" x="2268538" y="4816475"/>
          <p14:tracePt t="69154" x="2268538" y="4810125"/>
          <p14:tracePt t="69167" x="2268538" y="4803775"/>
          <p14:tracePt t="69181" x="2268538" y="4799013"/>
          <p14:tracePt t="69188" x="2262188" y="4799013"/>
          <p14:tracePt t="69195" x="2257425" y="4799013"/>
          <p14:tracePt t="69202" x="2251075" y="4792663"/>
          <p14:tracePt t="69209" x="2239963" y="4781550"/>
          <p14:tracePt t="69216" x="2222500" y="4775200"/>
          <p14:tracePt t="69224" x="2205038" y="4775200"/>
          <p14:tracePt t="69230" x="2170113" y="4757738"/>
          <p14:tracePt t="69237" x="2141538" y="4751388"/>
          <p14:tracePt t="69244" x="2106613" y="4740275"/>
          <p14:tracePt t="69251" x="2082800" y="4740275"/>
          <p14:tracePt t="69258" x="2065338" y="4733925"/>
          <p14:tracePt t="69266" x="2047875" y="4722813"/>
          <p14:tracePt t="69272" x="2036763" y="4722813"/>
          <p14:tracePt t="69279" x="2019300" y="4716463"/>
          <p14:tracePt t="69293" x="2012950" y="4711700"/>
          <p14:tracePt t="69300" x="2008188" y="4711700"/>
          <p14:tracePt t="69308" x="2001838" y="4705350"/>
          <p14:tracePt t="69321" x="1995488" y="4705350"/>
          <p14:tracePt t="69328" x="1995488" y="4694238"/>
          <p14:tracePt t="69350" x="1995488" y="4687888"/>
          <p14:tracePt t="69377" x="1995488" y="4681538"/>
          <p14:tracePt t="69391" x="2001838" y="4676775"/>
          <p14:tracePt t="69399" x="2008188" y="4676775"/>
          <p14:tracePt t="69405" x="2019300" y="4670425"/>
          <p14:tracePt t="69412" x="2047875" y="4670425"/>
          <p14:tracePt t="69419" x="2093913" y="4648200"/>
          <p14:tracePt t="69426" x="2205038" y="4613275"/>
          <p14:tracePt t="69433" x="2436813" y="4537075"/>
          <p14:tracePt t="69440" x="2917825" y="4362450"/>
          <p14:tracePt t="69447" x="3463925" y="4137025"/>
          <p14:tracePt t="69454" x="3829050" y="3927475"/>
          <p14:tracePt t="69461" x="4252913" y="3759200"/>
          <p14:tracePt t="69468" x="4641850" y="3597275"/>
          <p14:tracePt t="69476" x="4902200" y="3492500"/>
          <p14:tracePt t="69483" x="5111750" y="3394075"/>
          <p14:tracePt t="69489" x="5303838" y="3336925"/>
          <p14:tracePt t="69496" x="5487988" y="3295650"/>
          <p14:tracePt t="69503" x="5645150" y="3267075"/>
          <p14:tracePt t="69510" x="5784850" y="3243263"/>
          <p14:tracePt t="69517" x="5894388" y="3232150"/>
          <p14:tracePt t="69524" x="5970588" y="3232150"/>
          <p14:tracePt t="69531" x="6051550" y="3232150"/>
          <p14:tracePt t="69538" x="6126163" y="3232150"/>
          <p14:tracePt t="69545" x="6208713" y="3236913"/>
          <p14:tracePt t="69552" x="6261100" y="3249613"/>
          <p14:tracePt t="69559" x="6294438" y="3254375"/>
          <p14:tracePt t="69566" x="6311900" y="3260725"/>
          <p14:tracePt t="69573" x="6318250" y="3271838"/>
          <p14:tracePt t="69580" x="6324600" y="3271838"/>
          <p14:tracePt t="69587" x="6324600" y="3278188"/>
          <p14:tracePt t="69594" x="6324600" y="3289300"/>
          <p14:tracePt t="69602" x="6324600" y="3295650"/>
          <p14:tracePt t="69609" x="6307138" y="3319463"/>
          <p14:tracePt t="69615" x="6261100" y="3376613"/>
          <p14:tracePt t="69622" x="6219825" y="3435350"/>
          <p14:tracePt t="69629" x="6161088" y="3475038"/>
          <p14:tracePt t="69636" x="6103938" y="3521075"/>
          <p14:tracePt t="69643" x="6051550" y="3544888"/>
          <p14:tracePt t="69650" x="5988050" y="3562350"/>
          <p14:tracePt t="69658" x="5876925" y="3590925"/>
          <p14:tracePt t="69664" x="5721350" y="3614738"/>
          <p14:tracePt t="69671" x="5553075" y="3625850"/>
          <p14:tracePt t="69678" x="5378450" y="3643313"/>
          <p14:tracePt t="69685" x="5245100" y="3643313"/>
          <p14:tracePt t="69692" x="5087938" y="3643313"/>
          <p14:tracePt t="69700" x="4949825" y="3656013"/>
          <p14:tracePt t="69706" x="4827588" y="3667125"/>
          <p14:tracePt t="69713" x="4716463" y="3667125"/>
          <p14:tracePt t="69720" x="4652963" y="3660775"/>
          <p14:tracePt t="69727" x="4618038" y="3660775"/>
          <p14:tracePt t="69734" x="4583113" y="3656013"/>
          <p14:tracePt t="69743" x="4565650" y="3656013"/>
          <p14:tracePt t="69748" x="4548188" y="3656013"/>
          <p14:tracePt t="69755" x="4543425" y="3643313"/>
          <p14:tracePt t="69762" x="4537075" y="3643313"/>
          <p14:tracePt t="69769" x="4530725" y="3638550"/>
          <p14:tracePt t="69784" x="4525963" y="3638550"/>
          <p14:tracePt t="69790" x="4525963" y="3632200"/>
          <p14:tracePt t="69797" x="4519613" y="3632200"/>
          <p14:tracePt t="69804" x="4519613" y="3625850"/>
          <p14:tracePt t="69811" x="4513263" y="3625850"/>
          <p14:tracePt t="69825" x="4513263" y="3621088"/>
          <p14:tracePt t="69868" x="4513263" y="3614738"/>
          <p14:tracePt t="70007" x="4513263" y="3608388"/>
          <p14:tracePt t="70125" x="4513263" y="3597275"/>
          <p14:tracePt t="70273" x="4519613" y="3597275"/>
          <p14:tracePt t="70294" x="4525963" y="3597275"/>
          <p14:tracePt t="70315" x="4530725" y="3597275"/>
          <p14:tracePt t="70322" x="4530725" y="3590925"/>
          <p14:tracePt t="70329" x="4537075" y="3590925"/>
          <p14:tracePt t="70335" x="4543425" y="3590925"/>
          <p14:tracePt t="70343" x="4554538" y="3586163"/>
          <p14:tracePt t="70350" x="4578350" y="3579813"/>
          <p14:tracePt t="70356" x="4635500" y="3544888"/>
          <p14:tracePt t="70363" x="4781550" y="3509963"/>
          <p14:tracePt t="70371" x="5024438" y="3463925"/>
          <p14:tracePt t="70377" x="5483225" y="3400425"/>
          <p14:tracePt t="70385" x="5929313" y="3359150"/>
          <p14:tracePt t="70393" x="6248400" y="3359150"/>
          <p14:tracePt t="70398" x="6446838" y="3370263"/>
          <p14:tracePt t="70406" x="6619875" y="3382963"/>
          <p14:tracePt t="70412" x="6788150" y="3394075"/>
          <p14:tracePt t="70419" x="6927850" y="3405188"/>
          <p14:tracePt t="70426" x="7054850" y="3435350"/>
          <p14:tracePt t="70435" x="7131050" y="3446463"/>
          <p14:tracePt t="70441" x="7200900" y="3452813"/>
          <p14:tracePt t="70447" x="7246938" y="3463925"/>
          <p14:tracePt t="70454" x="7275513" y="3463925"/>
          <p14:tracePt t="70461" x="7299325" y="3463925"/>
          <p14:tracePt t="70468" x="7321550" y="3463925"/>
          <p14:tracePt t="70476" x="7327900" y="3463925"/>
          <p14:tracePt t="70483" x="7345363" y="3463925"/>
          <p14:tracePt t="70490" x="7351713" y="3463925"/>
          <p14:tracePt t="70504" x="7356475" y="3457575"/>
          <p14:tracePt t="70510" x="7362825" y="3452813"/>
          <p14:tracePt t="70518" x="7369175" y="3435350"/>
          <p14:tracePt t="70524" x="7369175" y="3422650"/>
          <p14:tracePt t="70531" x="7369175" y="3387725"/>
          <p14:tracePt t="70539" x="7369175" y="3359150"/>
          <p14:tracePt t="70545" x="7356475" y="3313113"/>
          <p14:tracePt t="70552" x="7345363" y="3260725"/>
          <p14:tracePt t="70561" x="7299325" y="3179763"/>
          <p14:tracePt t="70567" x="7205663" y="3063875"/>
          <p14:tracePt t="70573" x="7085013" y="2924175"/>
          <p14:tracePt t="70580" x="6916738" y="2784475"/>
          <p14:tracePt t="70587" x="6781800" y="2697163"/>
          <p14:tracePt t="70595" x="6637338" y="2616200"/>
          <p14:tracePt t="70601" x="6538913" y="2563813"/>
          <p14:tracePt t="70608" x="6429375" y="2541588"/>
          <p14:tracePt t="70615" x="6254750" y="2513013"/>
          <p14:tracePt t="70623" x="6016625" y="2482850"/>
          <p14:tracePt t="70630" x="5784850" y="2465388"/>
          <p14:tracePt t="70637" x="5634038" y="2465388"/>
          <p14:tracePt t="70644" x="5476875" y="2471738"/>
          <p14:tracePt t="70651" x="5337175" y="2471738"/>
          <p14:tracePt t="70657" x="5199063" y="2489200"/>
          <p14:tracePt t="70664" x="5070475" y="2513013"/>
          <p14:tracePt t="70671" x="4949825" y="2535238"/>
          <p14:tracePt t="70678" x="4862513" y="2570163"/>
          <p14:tracePt t="70686" x="4781550" y="2611438"/>
          <p14:tracePt t="70694" x="4729163" y="2640013"/>
          <p14:tracePt t="70700" x="4659313" y="2686050"/>
          <p14:tracePt t="70706" x="4600575" y="2732088"/>
          <p14:tracePt t="70713" x="4530725" y="2790825"/>
          <p14:tracePt t="70720" x="4473575" y="2849563"/>
          <p14:tracePt t="70727" x="4414838" y="2917825"/>
          <p14:tracePt t="70734" x="4368800" y="2976563"/>
          <p14:tracePt t="70742" x="4327525" y="3017838"/>
          <p14:tracePt t="70749" x="4305300" y="3068638"/>
          <p14:tracePt t="70755" x="4287838" y="3121025"/>
          <p14:tracePt t="70762" x="4264025" y="3190875"/>
          <p14:tracePt t="70769" x="4252913" y="3295650"/>
          <p14:tracePt t="70777" x="4252913" y="3435350"/>
          <p14:tracePt t="70784" x="4252913" y="3590925"/>
          <p14:tracePt t="70790" x="4259263" y="3741738"/>
          <p14:tracePt t="70797" x="4281488" y="3887788"/>
          <p14:tracePt t="70804" x="4322763" y="4014788"/>
          <p14:tracePt t="70811" x="4362450" y="4137025"/>
          <p14:tracePt t="70818" x="4397375" y="4235450"/>
          <p14:tracePt t="70825" x="4445000" y="4333875"/>
          <p14:tracePt t="70832" x="4491038" y="4403725"/>
          <p14:tracePt t="70839" x="4537075" y="4462463"/>
          <p14:tracePt t="70846" x="4583113" y="4513263"/>
          <p14:tracePt t="70853" x="4624388" y="4548188"/>
          <p14:tracePt t="70860" x="4676775" y="4578350"/>
          <p14:tracePt t="70868" x="4746625" y="4600575"/>
          <p14:tracePt t="70878" x="4838700" y="4613275"/>
          <p14:tracePt t="70881" x="4949825" y="4624388"/>
          <p14:tracePt t="70888" x="5087938" y="4618038"/>
          <p14:tracePt t="70895" x="5216525" y="4595813"/>
          <p14:tracePt t="70902" x="5326063" y="4554538"/>
          <p14:tracePt t="70910" x="5441950" y="4491038"/>
          <p14:tracePt t="70916" x="5570538" y="4403725"/>
          <p14:tracePt t="70923" x="5743575" y="4281488"/>
          <p14:tracePt t="70930" x="5942013" y="4137025"/>
          <p14:tracePt t="70937" x="6080125" y="4025900"/>
          <p14:tracePt t="70944" x="6178550" y="3951288"/>
          <p14:tracePt t="70952" x="6248400" y="3881438"/>
          <p14:tracePt t="70959" x="6324600" y="3824288"/>
          <p14:tracePt t="70965" x="6364288" y="3765550"/>
          <p14:tracePt t="70973" x="6399213" y="3713163"/>
          <p14:tracePt t="70979" x="6416675" y="3673475"/>
          <p14:tracePt t="70986" x="6429375" y="3656013"/>
          <p14:tracePt t="70993" x="6434138" y="3632200"/>
          <p14:tracePt t="71000" x="6434138" y="3625850"/>
          <p14:tracePt t="71007" x="6434138" y="3608388"/>
          <p14:tracePt t="71014" x="6434138" y="3603625"/>
          <p14:tracePt t="71021" x="6434138" y="3590925"/>
          <p14:tracePt t="71028" x="6434138" y="3562350"/>
          <p14:tracePt t="71035" x="6399213" y="3516313"/>
          <p14:tracePt t="71043" x="6318250" y="3452813"/>
          <p14:tracePt t="71049" x="6143625" y="3352800"/>
          <p14:tracePt t="71056" x="5876925" y="3225800"/>
          <p14:tracePt t="71063" x="5645150" y="3144838"/>
          <p14:tracePt t="71070" x="5459413" y="3103563"/>
          <p14:tracePt t="71078" x="5245100" y="3057525"/>
          <p14:tracePt t="71085" x="5087938" y="3033713"/>
          <p14:tracePt t="71091" x="4983163" y="3017838"/>
          <p14:tracePt t="71098" x="4884738" y="3005138"/>
          <p14:tracePt t="71105" x="4821238" y="3000375"/>
          <p14:tracePt t="71112" x="4775200" y="3000375"/>
          <p14:tracePt t="71119" x="4740275" y="3000375"/>
          <p14:tracePt t="71127" x="4699000" y="3011488"/>
          <p14:tracePt t="71133" x="4664075" y="3017838"/>
          <p14:tracePt t="71141" x="4613275" y="3028950"/>
          <p14:tracePt t="71147" x="4560888" y="3046413"/>
          <p14:tracePt t="71154" x="4495800" y="3081338"/>
          <p14:tracePt t="71161" x="4410075" y="3144838"/>
          <p14:tracePt t="71169" x="4311650" y="3219450"/>
          <p14:tracePt t="71175" x="4194175" y="3324225"/>
          <p14:tracePt t="71182" x="4113213" y="3440113"/>
          <p14:tracePt t="71189" x="4038600" y="3538538"/>
          <p14:tracePt t="71196" x="3992563" y="3638550"/>
          <p14:tracePt t="71203" x="3940175" y="3736975"/>
          <p14:tracePt t="71211" x="3916363" y="3817938"/>
          <p14:tracePt t="71217" x="3905250" y="3898900"/>
          <p14:tracePt t="71224" x="3905250" y="3975100"/>
          <p14:tracePt t="71231" x="3905250" y="4056063"/>
          <p14:tracePt t="71238" x="3910013" y="4148138"/>
          <p14:tracePt t="71245" x="3933825" y="4229100"/>
          <p14:tracePt t="71253" x="3979863" y="4298950"/>
          <p14:tracePt t="71259" x="4025900" y="4357688"/>
          <p14:tracePt t="71266" x="4095750" y="4427538"/>
          <p14:tracePt t="71273" x="4211638" y="4491038"/>
          <p14:tracePt t="71280" x="4357688" y="4543425"/>
          <p14:tracePt t="71287" x="4495800" y="4565650"/>
          <p14:tracePt t="71294" x="4670425" y="4595813"/>
          <p14:tracePt t="71302" x="4867275" y="4606925"/>
          <p14:tracePt t="71308" x="5094288" y="4606925"/>
          <p14:tracePt t="71315" x="5262563" y="4600575"/>
          <p14:tracePt t="71322" x="5402263" y="4578350"/>
          <p14:tracePt t="71329" x="5564188" y="4525963"/>
          <p14:tracePt t="71336" x="5726113" y="4467225"/>
          <p14:tracePt t="71344" x="5907088" y="4379913"/>
          <p14:tracePt t="71350" x="6062663" y="4281488"/>
          <p14:tracePt t="71357" x="6178550" y="4200525"/>
          <p14:tracePt t="71364" x="6265863" y="4113213"/>
          <p14:tracePt t="71371" x="6311900" y="4060825"/>
          <p14:tracePt t="71378" x="6359525" y="3992563"/>
          <p14:tracePt t="71386" x="6388100" y="3951288"/>
          <p14:tracePt t="71392" x="6423025" y="3892550"/>
          <p14:tracePt t="71399" x="6451600" y="3852863"/>
          <p14:tracePt t="71406" x="6475413" y="3789363"/>
          <p14:tracePt t="71413" x="6486525" y="3706813"/>
          <p14:tracePt t="71420" x="6497638" y="3614738"/>
          <p14:tracePt t="71428" x="6497638" y="3475038"/>
          <p14:tracePt t="71434" x="6486525" y="3348038"/>
          <p14:tracePt t="71441" x="6475413" y="3243263"/>
          <p14:tracePt t="71448" x="6440488" y="3127375"/>
          <p14:tracePt t="71455" x="6399213" y="3017838"/>
          <p14:tracePt t="71462" x="6324600" y="2900363"/>
          <p14:tracePt t="71470" x="6219825" y="2784475"/>
          <p14:tracePt t="71476" x="6062663" y="2657475"/>
          <p14:tracePt t="71483" x="5883275" y="2563813"/>
          <p14:tracePt t="71490" x="5686425" y="2489200"/>
          <p14:tracePt t="71497" x="5546725" y="2465388"/>
          <p14:tracePt t="71504" x="5419725" y="2454275"/>
          <p14:tracePt t="71512" x="5297488" y="2460625"/>
          <p14:tracePt t="71519" x="5168900" y="2495550"/>
          <p14:tracePt t="71525" x="5024438" y="2563813"/>
          <p14:tracePt t="71532" x="4873625" y="2657475"/>
          <p14:tracePt t="71539" x="4757738" y="2773363"/>
          <p14:tracePt t="71546" x="4641850" y="2878138"/>
          <p14:tracePt t="71554" x="4519613" y="3017838"/>
          <p14:tracePt t="71561" x="4397375" y="3179763"/>
          <p14:tracePt t="71567" x="4252913" y="3376613"/>
          <p14:tracePt t="71574" x="4119563" y="3590925"/>
          <p14:tracePt t="71581" x="4014788" y="3748088"/>
          <p14:tracePt t="71588" x="3957638" y="3852863"/>
          <p14:tracePt t="71595" x="3922713" y="3933825"/>
          <p14:tracePt t="71603" x="3887788" y="4003675"/>
          <p14:tracePt t="71609" x="3875088" y="4049713"/>
          <p14:tracePt t="71616" x="3863975" y="4090988"/>
          <p14:tracePt t="71623" x="3857625" y="4113213"/>
          <p14:tracePt t="71630" x="3857625" y="4148138"/>
          <p14:tracePt t="71637" x="3857625" y="4171950"/>
          <p14:tracePt t="71645" x="3870325" y="4206875"/>
          <p14:tracePt t="71651" x="3875088" y="4246563"/>
          <p14:tracePt t="71658" x="3910013" y="4287838"/>
          <p14:tracePt t="71665" x="3951288" y="4340225"/>
          <p14:tracePt t="71672" x="4025900" y="4414838"/>
          <p14:tracePt t="71679" x="4108450" y="4473575"/>
          <p14:tracePt t="71686" x="4211638" y="4537075"/>
          <p14:tracePt t="71694" x="4294188" y="4583113"/>
          <p14:tracePt t="71700" x="4379913" y="4630738"/>
          <p14:tracePt t="71707" x="4445000" y="4664075"/>
          <p14:tracePt t="71714" x="4513263" y="4687888"/>
          <p14:tracePt t="71721" x="4565650" y="4699000"/>
          <p14:tracePt t="71728" x="4618038" y="4722813"/>
          <p14:tracePt t="71735" x="4652963" y="4729163"/>
          <p14:tracePt t="71742" x="4676775" y="4729163"/>
          <p14:tracePt t="71749" x="4699000" y="4729163"/>
          <p14:tracePt t="71756" x="4716463" y="4729163"/>
          <p14:tracePt t="71763" x="4722813" y="4729163"/>
          <p14:tracePt t="71770" x="4729163" y="4729163"/>
          <p14:tracePt t="71777" x="4733925" y="4729163"/>
          <p14:tracePt t="71784" x="4746625" y="4729163"/>
          <p14:tracePt t="71791" x="4751388" y="4729163"/>
          <p14:tracePt t="71798" x="4757738" y="4729163"/>
          <p14:tracePt t="71812" x="4764088" y="4729163"/>
          <p14:tracePt t="71826" x="4768850" y="4729163"/>
          <p14:tracePt t="71973" x="4768850" y="4722813"/>
          <p14:tracePt t="72001" x="4764088" y="4716463"/>
          <p14:tracePt t="72134" x="4757738" y="4716463"/>
          <p14:tracePt t="72155" x="4751388" y="4716463"/>
          <p14:tracePt t="72169" x="4740275" y="4716463"/>
          <p14:tracePt t="72182" x="4733925" y="4716463"/>
          <p14:tracePt t="72190" x="4733925" y="4711700"/>
          <p14:tracePt t="72203" x="4729163" y="4699000"/>
          <p14:tracePt t="72212" x="4722813" y="4699000"/>
          <p14:tracePt t="72218" x="4705350" y="4694238"/>
          <p14:tracePt t="72225" x="4694238" y="4687888"/>
          <p14:tracePt t="72232" x="4664075" y="4670425"/>
          <p14:tracePt t="72238" x="4641850" y="4641850"/>
          <p14:tracePt t="72246" x="4583113" y="4583113"/>
          <p14:tracePt t="72254" x="4519613" y="4484688"/>
          <p14:tracePt t="72260" x="4456113" y="4357688"/>
          <p14:tracePt t="72267" x="4392613" y="4229100"/>
          <p14:tracePt t="72274" x="4351338" y="4113213"/>
          <p14:tracePt t="72280" x="4316413" y="4032250"/>
          <p14:tracePt t="72287" x="4305300" y="3940175"/>
          <p14:tracePt t="72296" x="4305300" y="3817938"/>
          <p14:tracePt t="72302" x="4311650" y="3678238"/>
          <p14:tracePt t="72308" x="4357688" y="3498850"/>
          <p14:tracePt t="72316" x="4392613" y="3352800"/>
          <p14:tracePt t="72323" x="4445000" y="3225800"/>
          <p14:tracePt t="72329" x="4519613" y="3098800"/>
          <p14:tracePt t="72337" x="4613275" y="2965450"/>
          <p14:tracePt t="72344" x="4751388" y="2825750"/>
          <p14:tracePt t="72350" x="4926013" y="2686050"/>
          <p14:tracePt t="72357" x="5105400" y="2581275"/>
          <p14:tracePt t="72364" x="5332413" y="2517775"/>
          <p14:tracePt t="72371" x="5627688" y="2482850"/>
          <p14:tracePt t="72379" x="5975350" y="2482850"/>
          <p14:tracePt t="72386" x="6324600" y="2570163"/>
          <p14:tracePt t="72393" x="6597650" y="2720975"/>
          <p14:tracePt t="72399" x="6875463" y="2889250"/>
          <p14:tracePt t="72407" x="7124700" y="3046413"/>
          <p14:tracePt t="72414" x="7334250" y="3236913"/>
          <p14:tracePt t="72421" x="7537450" y="3608388"/>
          <p14:tracePt t="72428" x="7670800" y="3905250"/>
          <p14:tracePt t="72434" x="7780338" y="4224338"/>
          <p14:tracePt t="72442" x="7878763" y="4572000"/>
          <p14:tracePt t="72448" x="7913688" y="4838700"/>
          <p14:tracePt t="72455" x="7913688" y="4995863"/>
          <p14:tracePt t="72463" x="7913688" y="5118100"/>
          <p14:tracePt t="72470" x="7891463" y="5245100"/>
          <p14:tracePt t="72477" x="7856538" y="5354638"/>
          <p14:tracePt t="72484" x="7804150" y="5454650"/>
          <p14:tracePt t="72490" x="7716838" y="5553075"/>
          <p14:tracePt t="72497" x="7583488" y="5645150"/>
          <p14:tracePt t="72505" x="7397750" y="5721350"/>
          <p14:tracePt t="72512" x="7142163" y="5802313"/>
          <p14:tracePt t="72519" x="6899275" y="5854700"/>
          <p14:tracePt t="72525" x="6510338" y="5872163"/>
          <p14:tracePt t="72532" x="6103938" y="5872163"/>
          <p14:tracePt t="72539" x="5767388" y="5824538"/>
          <p14:tracePt t="72546" x="5372100" y="5761038"/>
          <p14:tracePt t="72554" x="4943475" y="5680075"/>
          <p14:tracePt t="72560" x="4624388" y="5588000"/>
          <p14:tracePt t="72567" x="4397375" y="5505450"/>
          <p14:tracePt t="72575" x="4143375" y="5437188"/>
          <p14:tracePt t="72582" x="3887788" y="5354638"/>
          <p14:tracePt t="72588" x="3713163" y="5280025"/>
          <p14:tracePt t="72596" x="3603625" y="5245100"/>
          <p14:tracePt t="72603" x="3533775" y="5199063"/>
          <p14:tracePt t="72609" x="3446463" y="5135563"/>
          <p14:tracePt t="72617" x="3370263" y="5035550"/>
          <p14:tracePt t="72623" x="3295650" y="4919663"/>
          <p14:tracePt t="72630" x="3232150" y="4792663"/>
          <p14:tracePt t="72638" x="3179763" y="4664075"/>
          <p14:tracePt t="72644" x="3144838" y="4565650"/>
          <p14:tracePt t="72652" x="3103563" y="4438650"/>
          <p14:tracePt t="72659" x="3103563" y="4316413"/>
          <p14:tracePt t="72665" x="3109913" y="4176713"/>
          <p14:tracePt t="72673" x="3138488" y="4003675"/>
          <p14:tracePt t="72679" x="3201988" y="3857625"/>
          <p14:tracePt t="72686" x="3295650" y="3730625"/>
          <p14:tracePt t="72693" x="3405188" y="3573463"/>
          <p14:tracePt t="72700" x="3621088" y="3365500"/>
          <p14:tracePt t="72707" x="3944938" y="3074988"/>
          <p14:tracePt t="72714" x="4322763" y="2849563"/>
          <p14:tracePt t="72722" x="4624388" y="2697163"/>
          <p14:tracePt t="72729" x="4884738" y="2593975"/>
          <p14:tracePt t="72735" x="5100638" y="2546350"/>
          <p14:tracePt t="72742" x="5280025" y="2517775"/>
          <p14:tracePt t="72749" x="5437188" y="2495550"/>
          <p14:tracePt t="72756" x="5546725" y="2495550"/>
          <p14:tracePt t="72765" x="5638800" y="2500313"/>
          <p14:tracePt t="72771" x="5749925" y="2513013"/>
          <p14:tracePt t="72778" x="5859463" y="2535238"/>
          <p14:tracePt t="72784" x="5959475" y="2570163"/>
          <p14:tracePt t="72791" x="6057900" y="2622550"/>
          <p14:tracePt t="72798" x="6126163" y="2668588"/>
          <p14:tracePt t="72805" x="6178550" y="2709863"/>
          <p14:tracePt t="72813" x="6213475" y="2767013"/>
          <p14:tracePt t="72819" x="6248400" y="2819400"/>
          <p14:tracePt t="72826" x="6278563" y="2860675"/>
          <p14:tracePt t="72833" x="6294438" y="2913063"/>
          <p14:tracePt t="72841" x="6307138" y="2965450"/>
          <p14:tracePt t="72847" x="6318250" y="3000375"/>
          <p14:tracePt t="72855" x="6318250" y="3033713"/>
          <p14:tracePt t="72861" x="6318250" y="3068638"/>
          <p14:tracePt t="72868" x="6311900" y="3103563"/>
          <p14:tracePt t="72880" x="6289675" y="3173413"/>
          <p14:tracePt t="72882" x="6254750" y="3236913"/>
          <p14:tracePt t="72889" x="6178550" y="3387725"/>
          <p14:tracePt t="72896" x="5992813" y="3643313"/>
          <p14:tracePt t="72904" x="5824538" y="3846513"/>
          <p14:tracePt t="72910" x="5697538" y="3986213"/>
          <p14:tracePt t="72917" x="5638800" y="4043363"/>
          <p14:tracePt t="72924" x="5599113" y="4073525"/>
          <p14:tracePt t="72931" x="5581650" y="4090988"/>
          <p14:tracePt t="72938" x="5570538" y="4108450"/>
          <p14:tracePt t="72946" x="5557838" y="4108450"/>
          <p14:tracePt t="72952" x="5553075" y="4113213"/>
          <p14:tracePt t="72959" x="5546725" y="4119563"/>
          <p14:tracePt t="72967" x="5540375" y="4119563"/>
          <p14:tracePt t="72973" x="5535613" y="4119563"/>
          <p14:tracePt t="72981" x="5529263" y="4119563"/>
          <p14:tracePt t="72988" x="5522913" y="4119563"/>
          <p14:tracePt t="73001" x="5511800" y="4119563"/>
          <p14:tracePt t="73008" x="5505450" y="4119563"/>
          <p14:tracePt t="73015" x="5500688" y="4113213"/>
          <p14:tracePt t="73022" x="5494338" y="4113213"/>
          <p14:tracePt t="73030" x="5487988" y="4095750"/>
          <p14:tracePt t="73036" x="5483225" y="4090988"/>
          <p14:tracePt t="73043" x="5470525" y="4078288"/>
          <p14:tracePt t="73051" x="5454650" y="4049713"/>
          <p14:tracePt t="73057" x="5437188" y="4014788"/>
          <p14:tracePt t="73064" x="5407025" y="3962400"/>
          <p14:tracePt t="73072" x="5384800" y="3892550"/>
          <p14:tracePt t="73078" x="5360988" y="3840163"/>
          <p14:tracePt t="73085" x="5343525" y="3800475"/>
          <p14:tracePt t="73092" x="5332413" y="3776663"/>
          <p14:tracePt t="73099" x="5326063" y="3759200"/>
          <p14:tracePt t="73106" x="5326063" y="3748088"/>
          <p14:tracePt t="73114" x="5319713" y="3741738"/>
          <p14:tracePt t="73121" x="5319713" y="3730625"/>
          <p14:tracePt t="73127" x="5314950" y="3724275"/>
          <p14:tracePt t="73134" x="5314950" y="3719513"/>
          <p14:tracePt t="73141" x="5314950" y="3713163"/>
          <p14:tracePt t="73155" x="5314950" y="3706813"/>
          <p14:tracePt t="73162" x="5308600" y="3706813"/>
          <p14:tracePt t="73176" x="5297488" y="3706813"/>
          <p14:tracePt t="73190" x="5291138" y="3706813"/>
          <p14:tracePt t="73204" x="5286375" y="3706813"/>
          <p14:tracePt t="73211" x="5273675" y="3706813"/>
          <p14:tracePt t="73218" x="5268913" y="3706813"/>
          <p14:tracePt t="73225" x="5256213" y="3706813"/>
          <p14:tracePt t="73232" x="5245100" y="3706813"/>
          <p14:tracePt t="73239" x="5238750" y="3706813"/>
          <p14:tracePt t="73246" x="5233988" y="3713163"/>
          <p14:tracePt t="73253" x="5216525" y="3713163"/>
          <p14:tracePt t="73260" x="5203825" y="3713163"/>
          <p14:tracePt t="73267" x="5186363" y="3724275"/>
          <p14:tracePt t="73274" x="5164138" y="3724275"/>
          <p14:tracePt t="73281" x="5129213" y="3730625"/>
          <p14:tracePt t="73289" x="5094288" y="3730625"/>
          <p14:tracePt t="73295" x="5059363" y="3730625"/>
          <p14:tracePt t="73302" x="5018088" y="3741738"/>
          <p14:tracePt t="73309" x="4972050" y="3741738"/>
          <p14:tracePt t="73316" x="4926013" y="3741738"/>
          <p14:tracePt t="73323" x="4879975" y="3741738"/>
          <p14:tracePt t="73330" x="4827588" y="3741738"/>
          <p14:tracePt t="73337" x="4792663" y="3741738"/>
          <p14:tracePt t="73344" x="4768850" y="3741738"/>
          <p14:tracePt t="73351" x="4746625" y="3736975"/>
          <p14:tracePt t="73358" x="4729163" y="3736975"/>
          <p14:tracePt t="73365" x="4716463" y="3736975"/>
          <p14:tracePt t="73372" x="4711700" y="3736975"/>
          <p14:tracePt t="73379" x="4699000" y="3736975"/>
          <p14:tracePt t="73386" x="4694238" y="3736975"/>
          <p14:tracePt t="73400" x="4687888" y="3736975"/>
          <p14:tracePt t="73442" x="4687888" y="3748088"/>
          <p14:tracePt t="73449" x="4687888" y="3754438"/>
          <p14:tracePt t="73456" x="4705350" y="3759200"/>
          <p14:tracePt t="73464" x="4711700" y="3765550"/>
          <p14:tracePt t="73470" x="4733925" y="3789363"/>
          <p14:tracePt t="73477" x="4775200" y="3829050"/>
          <p14:tracePt t="73484" x="4816475" y="3875088"/>
          <p14:tracePt t="73491" x="4873625" y="3916363"/>
          <p14:tracePt t="73498" x="4902200" y="3944938"/>
          <p14:tracePt t="73505" x="4926013" y="3962400"/>
          <p14:tracePt t="73512" x="4943475" y="3968750"/>
          <p14:tracePt t="73519" x="4949825" y="3986213"/>
          <p14:tracePt t="73526" x="4967288" y="3992563"/>
          <p14:tracePt t="73540" x="4972050" y="3997325"/>
          <p14:tracePt t="73548" x="4978400" y="3997325"/>
          <p14:tracePt t="73554" x="4983163" y="4008438"/>
          <p14:tracePt t="73561" x="4995863" y="4008438"/>
          <p14:tracePt t="73575" x="4995863" y="4014788"/>
          <p14:tracePt t="73582" x="5000625" y="4014788"/>
          <p14:tracePt t="73596" x="5000625" y="4021138"/>
          <p14:tracePt t="73624" x="4989513" y="4025900"/>
          <p14:tracePt t="73631" x="4978400" y="4025900"/>
          <p14:tracePt t="73639" x="4960938" y="4032250"/>
          <p14:tracePt t="73645" x="4937125" y="4032250"/>
          <p14:tracePt t="73652" x="4902200" y="4032250"/>
          <p14:tracePt t="73659" x="4856163" y="4043363"/>
          <p14:tracePt t="73666" x="4792663" y="4043363"/>
          <p14:tracePt t="73673" x="4740275" y="4056063"/>
          <p14:tracePt t="73681" x="4694238" y="4056063"/>
          <p14:tracePt t="73687" x="4670425" y="4060825"/>
          <p14:tracePt t="73694" x="4641850" y="4060825"/>
          <p14:tracePt t="73701" x="4630738" y="4060825"/>
          <p14:tracePt t="73708" x="4624388" y="4060825"/>
          <p14:tracePt t="73715" x="4606925" y="4060825"/>
          <p14:tracePt t="73723" x="4600575" y="4060825"/>
          <p14:tracePt t="73771" x="4600575" y="4056063"/>
          <p14:tracePt t="73778" x="4618038" y="4056063"/>
          <p14:tracePt t="73785" x="4630738" y="4049713"/>
          <p14:tracePt t="73792" x="4664075" y="4049713"/>
          <p14:tracePt t="73799" x="4740275" y="4038600"/>
          <p14:tracePt t="73806" x="4879975" y="4008438"/>
          <p14:tracePt t="73813" x="5070475" y="3997325"/>
          <p14:tracePt t="73820" x="5367338" y="3979863"/>
          <p14:tracePt t="73827" x="5627688" y="3962400"/>
          <p14:tracePt t="73834" x="5778500" y="3962400"/>
          <p14:tracePt t="73841" x="5854700" y="3962400"/>
          <p14:tracePt t="73848" x="5907088" y="3957638"/>
          <p14:tracePt t="73855" x="5924550" y="3957638"/>
          <p14:tracePt t="73862" x="5935663" y="3957638"/>
          <p14:tracePt t="73869" x="5942013" y="3957638"/>
          <p14:tracePt t="73876" x="5953125" y="3957638"/>
          <p14:tracePt t="73883" x="5959475" y="3957638"/>
          <p14:tracePt t="73904" x="5964238" y="3957638"/>
          <p14:tracePt t="73946" x="5959475" y="3957638"/>
          <p14:tracePt t="73953" x="5946775" y="3957638"/>
          <p14:tracePt t="73967" x="5935663" y="3957638"/>
          <p14:tracePt t="73973" x="5929313" y="3957638"/>
          <p14:tracePt t="73982" x="5924550" y="3957638"/>
          <p14:tracePt t="73988" x="5907088" y="3962400"/>
          <p14:tracePt t="73995" x="5894388" y="3962400"/>
          <p14:tracePt t="74002" x="5876925" y="3962400"/>
          <p14:tracePt t="74009" x="5859463" y="3968750"/>
          <p14:tracePt t="74015" x="5837238" y="3968750"/>
          <p14:tracePt t="74023" x="5813425" y="3968750"/>
          <p14:tracePt t="74030" x="5767388" y="3979863"/>
          <p14:tracePt t="74037" x="5732463" y="3979863"/>
          <p14:tracePt t="74044" x="5691188" y="3986213"/>
          <p14:tracePt t="74050" x="5656263" y="3986213"/>
          <p14:tracePt t="74058" x="5634038" y="3986213"/>
          <p14:tracePt t="74065" x="5610225" y="3997325"/>
          <p14:tracePt t="74072" x="5605463" y="3997325"/>
          <p14:tracePt t="74079" x="5588000" y="3997325"/>
          <p14:tracePt t="74086" x="5581650" y="3997325"/>
          <p14:tracePt t="74093" x="5570538" y="3997325"/>
          <p14:tracePt t="74100" x="5564188" y="3997325"/>
          <p14:tracePt t="74114" x="5553075" y="3997325"/>
          <p14:tracePt t="74121" x="5546725" y="3997325"/>
          <p14:tracePt t="74135" x="5540375" y="3997325"/>
          <p14:tracePt t="74233" x="5535613" y="4003675"/>
          <p14:tracePt t="74255" x="5518150" y="4021138"/>
          <p14:tracePt t="74261" x="5483225" y="4038600"/>
          <p14:tracePt t="74268" x="5384800" y="4113213"/>
          <p14:tracePt t="74275" x="5118100" y="4276725"/>
          <p14:tracePt t="74282" x="4648200" y="4565650"/>
          <p14:tracePt t="74289" x="4194175" y="4786313"/>
          <p14:tracePt t="74295" x="3736975" y="4978400"/>
          <p14:tracePt t="74303" x="3352800" y="5122863"/>
          <p14:tracePt t="74309" x="3000375" y="5238750"/>
          <p14:tracePt t="74316" x="2628900" y="5337175"/>
          <p14:tracePt t="74324" x="2257425" y="5413375"/>
          <p14:tracePt t="74331" x="1978025" y="5465763"/>
          <p14:tracePt t="74337" x="1781175" y="5483225"/>
          <p14:tracePt t="74344" x="1560513" y="5483225"/>
          <p14:tracePt t="74351" x="1328738" y="5470525"/>
          <p14:tracePt t="74358" x="1171575" y="5448300"/>
          <p14:tracePt t="74366" x="1044575" y="5419725"/>
          <p14:tracePt t="74375" x="963613" y="5384800"/>
          <p14:tracePt t="74381" x="911225" y="5367338"/>
          <p14:tracePt t="74387" x="869950" y="5343525"/>
          <p14:tracePt t="74393" x="858838" y="5326063"/>
          <p14:tracePt t="74401" x="847725" y="5326063"/>
          <p14:tracePt t="74407" x="841375" y="5319713"/>
          <p14:tracePt t="74415" x="835025" y="5314950"/>
          <p14:tracePt t="74436" x="835025" y="5308600"/>
          <p14:tracePt t="74450" x="835025" y="5303838"/>
          <p14:tracePt t="74471" x="835025" y="5297488"/>
          <p14:tracePt t="74485" x="835025" y="5291138"/>
          <p14:tracePt t="74499" x="841375" y="5286375"/>
          <p14:tracePt t="74505" x="841375" y="5273675"/>
          <p14:tracePt t="74513" x="841375" y="5262563"/>
          <p14:tracePt t="74519" x="852488" y="5256213"/>
          <p14:tracePt t="74527" x="858838" y="5233988"/>
          <p14:tracePt t="74533" x="869950" y="5186363"/>
          <p14:tracePt t="74541" x="876300" y="5118100"/>
          <p14:tracePt t="74548" x="898525" y="5053013"/>
          <p14:tracePt t="74555" x="922338" y="4972050"/>
          <p14:tracePt t="74562" x="933450" y="4908550"/>
          <p14:tracePt t="74568" x="957263" y="4810125"/>
          <p14:tracePt t="74575" x="968375" y="4746625"/>
          <p14:tracePt t="74583" x="992188" y="4635500"/>
          <p14:tracePt t="74590" x="1020763" y="4537075"/>
          <p14:tracePt t="74596" x="1044575" y="4427538"/>
          <p14:tracePt t="74603" x="1066800" y="4298950"/>
          <p14:tracePt t="74610" x="1108075" y="4176713"/>
          <p14:tracePt t="74618" x="1143000" y="4078288"/>
          <p14:tracePt t="74625" x="1177925" y="3992563"/>
          <p14:tracePt t="74635" x="1212850" y="3898900"/>
          <p14:tracePt t="74639" x="1265238" y="3811588"/>
          <p14:tracePt t="74646" x="1300163" y="3713163"/>
          <p14:tracePt t="74653" x="1346200" y="3632200"/>
          <p14:tracePt t="74659" x="1392238" y="3562350"/>
          <p14:tracePt t="74666" x="1427163" y="3505200"/>
          <p14:tracePt t="74674" x="1444625" y="3481388"/>
          <p14:tracePt t="74680" x="1468438" y="3452813"/>
          <p14:tracePt t="74688" x="1485900" y="3440113"/>
          <p14:tracePt t="74695" x="1503363" y="3422650"/>
          <p14:tracePt t="74701" x="1520825" y="3411538"/>
          <p14:tracePt t="74708" x="1538288" y="3405188"/>
          <p14:tracePt t="74716" x="1549400" y="3400425"/>
          <p14:tracePt t="74723" x="1577975" y="3387725"/>
          <p14:tracePt t="74730" x="1601788" y="3387725"/>
          <p14:tracePt t="74736" x="1636713" y="3387725"/>
          <p14:tracePt t="74743" x="1682750" y="3394075"/>
          <p14:tracePt t="74750" x="1763713" y="3417888"/>
          <p14:tracePt t="74758" x="1874838" y="3440113"/>
          <p14:tracePt t="74764" x="2001838" y="3492500"/>
          <p14:tracePt t="74772" x="2128838" y="3544888"/>
          <p14:tracePt t="74779" x="2233613" y="3621088"/>
          <p14:tracePt t="74785" x="2320925" y="3689350"/>
          <p14:tracePt t="74792" x="2390775" y="3765550"/>
          <p14:tracePt t="74800" x="2436813" y="3835400"/>
          <p14:tracePt t="74808" x="2500313" y="3922713"/>
          <p14:tracePt t="74814" x="2546350" y="4049713"/>
          <p14:tracePt t="74821" x="2598738" y="4176713"/>
          <p14:tracePt t="74828" x="2640013" y="4316413"/>
          <p14:tracePt t="74834" x="2681288" y="4445000"/>
          <p14:tracePt t="74841" x="2714625" y="4554538"/>
          <p14:tracePt t="74850" x="2727325" y="4652963"/>
          <p14:tracePt t="74855" x="2738438" y="4716463"/>
          <p14:tracePt t="74862" x="2738438" y="4781550"/>
          <p14:tracePt t="74874" x="2732088" y="4845050"/>
          <p14:tracePt t="74876" x="2720975" y="4897438"/>
          <p14:tracePt t="74884" x="2686050" y="4960938"/>
          <p14:tracePt t="74891" x="2651125" y="5030788"/>
          <p14:tracePt t="74898" x="2616200" y="5111750"/>
          <p14:tracePt t="74904" x="2576513" y="5168900"/>
          <p14:tracePt t="74911" x="2530475" y="5238750"/>
          <p14:tracePt t="74919" x="2482850" y="5280025"/>
          <p14:tracePt t="74925" x="2443163" y="5326063"/>
          <p14:tracePt t="74932" x="2390775" y="5367338"/>
          <p14:tracePt t="74940" x="2320925" y="5402263"/>
          <p14:tracePt t="74946" x="2239963" y="5424488"/>
          <p14:tracePt t="74954" x="2141538" y="5448300"/>
          <p14:tracePt t="74960" x="2047875" y="5459413"/>
          <p14:tracePt t="74968" x="1938338" y="5459413"/>
          <p14:tracePt t="74974" x="1874838" y="5454650"/>
          <p14:tracePt t="74981" x="1804988" y="5437188"/>
          <p14:tracePt t="74989" x="1752600" y="5413375"/>
          <p14:tracePt t="74995" x="1682750" y="5367338"/>
          <p14:tracePt t="75002" x="1612900" y="5297488"/>
          <p14:tracePt t="75010" x="1549400" y="5210175"/>
          <p14:tracePt t="75016" x="1473200" y="5094288"/>
          <p14:tracePt t="75024" x="1409700" y="4949825"/>
          <p14:tracePt t="75030" x="1357313" y="4810125"/>
          <p14:tracePt t="75037" x="1328738" y="4635500"/>
          <p14:tracePt t="75044" x="1328738" y="4410075"/>
          <p14:tracePt t="75051" x="1339850" y="4148138"/>
          <p14:tracePt t="75058" x="1370013" y="3975100"/>
          <p14:tracePt t="75066" x="1409700" y="3789363"/>
          <p14:tracePt t="75072" x="1468438" y="3621088"/>
          <p14:tracePt t="75079" x="1503363" y="3481388"/>
          <p14:tracePt t="75087" x="1554163" y="3365500"/>
          <p14:tracePt t="75093" x="1589088" y="3284538"/>
          <p14:tracePt t="75100" x="1606550" y="3249613"/>
          <p14:tracePt t="75109" x="1630363" y="3208338"/>
          <p14:tracePt t="75114" x="1647825" y="3190875"/>
          <p14:tracePt t="75121" x="1654175" y="3173413"/>
          <p14:tracePt t="75128" x="1658938" y="3162300"/>
          <p14:tracePt t="75135" x="1676400" y="3151188"/>
          <p14:tracePt t="75142" x="1682750" y="3144838"/>
          <p14:tracePt t="75150" x="1689100" y="3138488"/>
          <p14:tracePt t="75156" x="1706563" y="3133725"/>
          <p14:tracePt t="75164" x="1722438" y="3121025"/>
          <p14:tracePt t="75170" x="1746250" y="3116263"/>
          <p14:tracePt t="75177" x="1792288" y="3116263"/>
          <p14:tracePt t="75184" x="1857375" y="3116263"/>
          <p14:tracePt t="75192" x="1949450" y="3116263"/>
          <p14:tracePt t="75199" x="2089150" y="3121025"/>
          <p14:tracePt t="75205" x="2198688" y="3162300"/>
          <p14:tracePt t="75213" x="2327275" y="3197225"/>
          <p14:tracePt t="75219" x="2454275" y="3260725"/>
          <p14:tracePt t="75226" x="2570163" y="3336925"/>
          <p14:tracePt t="75233" x="2657475" y="3400425"/>
          <p14:tracePt t="75241" x="2727325" y="3457575"/>
          <p14:tracePt t="75247" x="2767013" y="3498850"/>
          <p14:tracePt t="75254" x="2801938" y="3538538"/>
          <p14:tracePt t="75261" x="2832100" y="3579813"/>
          <p14:tracePt t="75268" x="2836863" y="3608388"/>
          <p14:tracePt t="75275" x="2854325" y="3643313"/>
          <p14:tracePt t="75283" x="2865438" y="3678238"/>
          <p14:tracePt t="75289" x="2889250" y="3730625"/>
          <p14:tracePt t="75296" x="2900363" y="3811588"/>
          <p14:tracePt t="75303" x="2900363" y="3887788"/>
          <p14:tracePt t="75310" x="2889250" y="4014788"/>
          <p14:tracePt t="75317" x="2878138" y="4137025"/>
          <p14:tracePt t="75325" x="2843213" y="4264025"/>
          <p14:tracePt t="75332" x="2801938" y="4379913"/>
          <p14:tracePt t="75338" x="2755900" y="4479925"/>
          <p14:tracePt t="75345" x="2681288" y="4589463"/>
          <p14:tracePt t="75352" x="2616200" y="4694238"/>
          <p14:tracePt t="75359" x="2552700" y="4775200"/>
          <p14:tracePt t="75367" x="2495550" y="4849813"/>
          <p14:tracePt t="75373" x="2447925" y="4902200"/>
          <p14:tracePt t="75380" x="2395538" y="4949825"/>
          <p14:tracePt t="75387" x="2355850" y="4989513"/>
          <p14:tracePt t="75394" x="2268538" y="5024438"/>
          <p14:tracePt t="75402" x="2170113" y="5059363"/>
          <p14:tracePt t="75409" x="2076450" y="5087938"/>
          <p14:tracePt t="75416" x="1966913" y="5100638"/>
          <p14:tracePt t="75422" x="1844675" y="5111750"/>
          <p14:tracePt t="75429" x="1746250" y="5094288"/>
          <p14:tracePt t="75436" x="1665288" y="5070475"/>
          <p14:tracePt t="75443" x="1566863" y="5018088"/>
          <p14:tracePt t="75450" x="1468438" y="4954588"/>
          <p14:tracePt t="75458" x="1381125" y="4884738"/>
          <p14:tracePt t="75464" x="1293813" y="4781550"/>
          <p14:tracePt t="75471" x="1230313" y="4681538"/>
          <p14:tracePt t="75478" x="1177925" y="4583113"/>
          <p14:tracePt t="75486" x="1143000" y="4473575"/>
          <p14:tracePt t="75492" x="1119188" y="4362450"/>
          <p14:tracePt t="75500" x="1119188" y="4252913"/>
          <p14:tracePt t="75506" x="1119188" y="4143375"/>
          <p14:tracePt t="75513" x="1119188" y="4049713"/>
          <p14:tracePt t="75520" x="1136650" y="3968750"/>
          <p14:tracePt t="75527" x="1154113" y="3905250"/>
          <p14:tracePt t="75535" x="1177925" y="3852863"/>
          <p14:tracePt t="75542" x="1189038" y="3811588"/>
          <p14:tracePt t="75548" x="1206500" y="3776663"/>
          <p14:tracePt t="75555" x="1223963" y="3736975"/>
          <p14:tracePt t="75562" x="1252538" y="3695700"/>
          <p14:tracePt t="75569" x="1287463" y="3656013"/>
          <p14:tracePt t="75577" x="1328738" y="3603625"/>
          <p14:tracePt t="75584" x="1374775" y="3544888"/>
          <p14:tracePt t="75590" x="1433513" y="3487738"/>
          <p14:tracePt t="75597" x="1479550" y="3435350"/>
          <p14:tracePt t="75604" x="1531938" y="3387725"/>
          <p14:tracePt t="75612" x="1589088" y="3341688"/>
          <p14:tracePt t="75619" x="1641475" y="3313113"/>
          <p14:tracePt t="75626" x="1711325" y="3278188"/>
          <p14:tracePt t="75632" x="1763713" y="3254375"/>
          <p14:tracePt t="75639" x="1798638" y="3249613"/>
          <p14:tracePt t="75646" x="1833563" y="3236913"/>
          <p14:tracePt t="75653" x="1862138" y="3236913"/>
          <p14:tracePt t="75660" x="1874838" y="3236913"/>
          <p14:tracePt t="75668" x="1897063" y="3236913"/>
          <p14:tracePt t="75675" x="1914525" y="3243263"/>
          <p14:tracePt t="75681" x="1931988" y="3249613"/>
          <p14:tracePt t="75688" x="1949450" y="3254375"/>
          <p14:tracePt t="75695" x="1955800" y="3260725"/>
          <p14:tracePt t="75702" x="1966913" y="3278188"/>
          <p14:tracePt t="75709" x="1984375" y="3295650"/>
          <p14:tracePt t="75716" x="2001838" y="3313113"/>
          <p14:tracePt t="75723" x="2019300" y="3324225"/>
          <p14:tracePt t="75731" x="2036763" y="3341688"/>
          <p14:tracePt t="75737" x="2054225" y="3359150"/>
          <p14:tracePt t="75744" x="2076450" y="3400425"/>
          <p14:tracePt t="75751" x="2093913" y="3422650"/>
          <p14:tracePt t="75759" x="2124075" y="3452813"/>
          <p14:tracePt t="75765" x="2141538" y="3487738"/>
          <p14:tracePt t="75772" x="2170113" y="3505200"/>
          <p14:tracePt t="75779" x="2176463" y="3533775"/>
          <p14:tracePt t="75786" x="2193925" y="3551238"/>
          <p14:tracePt t="75793" x="2209800" y="3556000"/>
          <p14:tracePt t="75801" x="2216150" y="3573463"/>
          <p14:tracePt t="75807" x="2222500" y="3579813"/>
          <p14:tracePt t="75814" x="2233613" y="3586163"/>
          <p14:tracePt t="75821" x="2233613" y="3597275"/>
          <p14:tracePt t="75828" x="2233613" y="3608388"/>
          <p14:tracePt t="75835" x="2239963" y="3614738"/>
          <p14:tracePt t="75842" x="2239963" y="3621088"/>
          <p14:tracePt t="75849" x="2244725" y="3621088"/>
          <p14:tracePt t="75857" x="2244725" y="3625850"/>
          <p14:tracePt t="75863" x="2251075" y="3632200"/>
          <p14:tracePt t="75885" x="2257425" y="3638550"/>
          <p14:tracePt t="75898" x="2262188" y="3643313"/>
          <p14:tracePt t="75912" x="2262188" y="3656013"/>
          <p14:tracePt t="75934" x="2262188" y="3660775"/>
          <p14:tracePt t="75947" x="2262188" y="3667125"/>
          <p14:tracePt t="75968" x="2262188" y="3673475"/>
          <p14:tracePt t="75983" x="2262188" y="3678238"/>
          <p14:tracePt t="76003" x="2262188" y="3684588"/>
          <p14:tracePt t="76024" x="2262188" y="3689350"/>
          <p14:tracePt t="76213" x="2262188" y="3702050"/>
          <p14:tracePt t="76276" x="2268538" y="3695700"/>
          <p14:tracePt t="76290" x="2274888" y="3695700"/>
          <p14:tracePt t="76297" x="2274888" y="3689350"/>
          <p14:tracePt t="76304" x="2274888" y="3684588"/>
          <p14:tracePt t="76311" x="2286000" y="3678238"/>
          <p14:tracePt t="76318" x="2297113" y="3673475"/>
          <p14:tracePt t="76326" x="2332038" y="3660775"/>
          <p14:tracePt t="76332" x="2413000" y="3649663"/>
          <p14:tracePt t="76338" x="2587625" y="3625850"/>
          <p14:tracePt t="76346" x="2917825" y="3586163"/>
          <p14:tracePt t="76353" x="3336925" y="3544888"/>
          <p14:tracePt t="76360" x="3660775" y="3527425"/>
          <p14:tracePt t="76368" x="3857625" y="3516313"/>
          <p14:tracePt t="76374" x="4025900" y="3516313"/>
          <p14:tracePt t="76381" x="4200525" y="3516313"/>
          <p14:tracePt t="76388" x="4368800" y="3516313"/>
          <p14:tracePt t="76395" x="4508500" y="3521075"/>
          <p14:tracePt t="76402" x="4613275" y="3521075"/>
          <p14:tracePt t="76410" x="4676775" y="3533775"/>
          <p14:tracePt t="76416" x="4729163" y="3533775"/>
          <p14:tracePt t="76423" x="4764088" y="3538538"/>
          <p14:tracePt t="76430" x="4786313" y="3538538"/>
          <p14:tracePt t="76436" x="4816475" y="3551238"/>
          <p14:tracePt t="76444" x="4827588" y="3551238"/>
          <p14:tracePt t="76452" x="4845050" y="3556000"/>
          <p14:tracePt t="76458" x="4849813" y="3556000"/>
          <p14:tracePt t="76465" x="4856163" y="3556000"/>
          <p14:tracePt t="76549" x="4849813" y="3556000"/>
          <p14:tracePt t="76563" x="4845050" y="3556000"/>
          <p14:tracePt t="76577" x="4838700" y="3556000"/>
          <p14:tracePt t="76598" x="4827588" y="3556000"/>
          <p14:tracePt t="76612" x="4821238" y="3556000"/>
          <p14:tracePt t="76626" x="4816475" y="3556000"/>
          <p14:tracePt t="76647" x="4810125" y="3556000"/>
          <p14:tracePt t="76661" x="4803775" y="3556000"/>
          <p14:tracePt t="76667" x="4803775" y="3551238"/>
          <p14:tracePt t="76731" x="4803775" y="3544888"/>
          <p14:tracePt t="76752" x="4810125" y="3544888"/>
          <p14:tracePt t="76773" x="4816475" y="3544888"/>
          <p14:tracePt t="76787" x="4821238" y="3544888"/>
          <p14:tracePt t="76801" x="4832350" y="3544888"/>
          <p14:tracePt t="76814" x="4838700" y="3544888"/>
          <p14:tracePt t="76822" x="4845050" y="3544888"/>
          <p14:tracePt t="76829" x="4856163" y="3551238"/>
          <p14:tracePt t="76835" x="4891088" y="3562350"/>
          <p14:tracePt t="76843" x="4949825" y="3579813"/>
          <p14:tracePt t="76849" x="5030788" y="3621088"/>
          <p14:tracePt t="76857" x="5129213" y="3667125"/>
          <p14:tracePt t="76863" x="5227638" y="3719513"/>
          <p14:tracePt t="76870" x="5297488" y="3765550"/>
          <p14:tracePt t="76878" x="5367338" y="3794125"/>
          <p14:tracePt t="76886" x="5407025" y="3829050"/>
          <p14:tracePt t="76893" x="5448300" y="3857625"/>
          <p14:tracePt t="76898" x="5470525" y="3875088"/>
          <p14:tracePt t="76905" x="5500688" y="3892550"/>
          <p14:tracePt t="76912" x="5522913" y="3910013"/>
          <p14:tracePt t="76919" x="5540375" y="3927475"/>
          <p14:tracePt t="76927" x="5557838" y="3944938"/>
          <p14:tracePt t="76933" x="5575300" y="3968750"/>
          <p14:tracePt t="76940" x="5599113" y="3997325"/>
          <p14:tracePt t="76948" x="5627688" y="4021138"/>
          <p14:tracePt t="76954" x="5656263" y="4049713"/>
          <p14:tracePt t="76961" x="5686425" y="4090988"/>
          <p14:tracePt t="76969" x="5715000" y="4130675"/>
          <p14:tracePt t="76976" x="5756275" y="4171950"/>
          <p14:tracePt t="76983" x="5784850" y="4211638"/>
          <p14:tracePt t="76990" x="5802313" y="4235450"/>
          <p14:tracePt t="76996" x="5819775" y="4252913"/>
          <p14:tracePt t="77003" x="5830888" y="4270375"/>
          <p14:tracePt t="77011" x="5837238" y="4287838"/>
          <p14:tracePt t="77018" x="5837238" y="4294188"/>
          <p14:tracePt t="77025" x="5842000" y="4298950"/>
          <p14:tracePt t="77031" x="5842000" y="4311650"/>
          <p14:tracePt t="77038" x="5848350" y="4322763"/>
          <p14:tracePt t="77046" x="5848350" y="4333875"/>
          <p14:tracePt t="77053" x="5859463" y="4351338"/>
          <p14:tracePt t="77060" x="5859463" y="4375150"/>
          <p14:tracePt t="77067" x="5859463" y="4397375"/>
          <p14:tracePt t="77074" x="5859463" y="4445000"/>
          <p14:tracePt t="77081" x="5859463" y="4508500"/>
          <p14:tracePt t="77087" x="5859463" y="4600575"/>
          <p14:tracePt t="77095" x="5859463" y="4722813"/>
          <p14:tracePt t="77102" x="5859463" y="4891088"/>
          <p14:tracePt t="77108" x="5848350" y="5087938"/>
          <p14:tracePt t="77115" x="5824538" y="5238750"/>
          <p14:tracePt t="77122" x="5824538" y="5349875"/>
          <p14:tracePt t="77129" x="5802313" y="5419725"/>
          <p14:tracePt t="77136" x="5791200" y="5465763"/>
          <p14:tracePt t="77145" x="5784850" y="5500688"/>
          <p14:tracePt t="77150" x="5761038" y="5540375"/>
          <p14:tracePt t="77157" x="5756275" y="5564188"/>
          <p14:tracePt t="77164" x="5743575" y="5592763"/>
          <p14:tracePt t="77172" x="5732463" y="5610225"/>
          <p14:tracePt t="77178" x="5721350" y="5634038"/>
          <p14:tracePt t="77186" x="5715000" y="5638800"/>
          <p14:tracePt t="77192" x="5708650" y="5656263"/>
          <p14:tracePt t="77199" x="5703888" y="5662613"/>
          <p14:tracePt t="77206" x="5703888" y="5668963"/>
          <p14:tracePt t="77213" x="5691188" y="5673725"/>
          <p14:tracePt t="77228" x="5686425" y="5680075"/>
          <p14:tracePt t="77241" x="5680075" y="5686425"/>
          <p14:tracePt t="77340" x="5680075" y="5680075"/>
          <p14:tracePt t="77361" x="5680075" y="5673725"/>
          <p14:tracePt t="77374" x="5686425" y="5673725"/>
          <p14:tracePt t="77389" x="5697538" y="5673725"/>
          <p14:tracePt t="78123" x="5865813" y="5575300"/>
          <p14:tracePt t="78131" x="6051550" y="5470525"/>
          <p14:tracePt t="78137" x="6230938" y="5360988"/>
          <p14:tracePt t="78145" x="6416675" y="5256213"/>
          <p14:tracePt t="78151" x="6597650" y="5164138"/>
          <p14:tracePt t="78158" x="6777038" y="5076825"/>
          <p14:tracePt t="78165" x="6904038" y="5013325"/>
          <p14:tracePt t="78172" x="7002463" y="4960938"/>
          <p14:tracePt t="78179" x="7085013" y="4914900"/>
          <p14:tracePt t="78187" x="7165975" y="4891088"/>
          <p14:tracePt t="78193" x="7253288" y="4856163"/>
          <p14:tracePt t="78200" x="7316788" y="4832350"/>
          <p14:tracePt t="78207" x="7386638" y="4799013"/>
          <p14:tracePt t="78214" x="7408863" y="4792663"/>
          <p14:tracePt t="78222" x="7426325" y="4781550"/>
          <p14:tracePt t="78229" x="7443788" y="4781550"/>
          <p14:tracePt t="78235" x="7450138" y="4781550"/>
          <p14:tracePt t="78242" x="7450138" y="4775200"/>
          <p14:tracePt t="78256" x="7454900" y="4775200"/>
          <p14:tracePt t="78333" x="7454900" y="4786313"/>
          <p14:tracePt t="78347" x="7454900" y="4792663"/>
          <p14:tracePt t="78355" x="7450138" y="4792663"/>
          <p14:tracePt t="82566" x="7380288" y="4768850"/>
          <p14:tracePt t="82572" x="7316788" y="4733925"/>
          <p14:tracePt t="82579" x="7258050" y="4699000"/>
          <p14:tracePt t="82586" x="7218363" y="4670425"/>
          <p14:tracePt t="82594" x="7177088" y="4630738"/>
          <p14:tracePt t="82600" x="7124700" y="4583113"/>
          <p14:tracePt t="82608" x="7096125" y="4560888"/>
          <p14:tracePt t="82615" x="7054850" y="4513263"/>
          <p14:tracePt t="82621" x="7026275" y="4491038"/>
          <p14:tracePt t="82629" x="7008813" y="4473575"/>
          <p14:tracePt t="82637" x="6991350" y="4456113"/>
          <p14:tracePt t="82643" x="6985000" y="4449763"/>
          <p14:tracePt t="82649" x="6980238" y="4445000"/>
          <p14:tracePt t="82656" x="6973888" y="4438650"/>
          <p14:tracePt t="82663" x="6967538" y="4432300"/>
          <p14:tracePt t="82670" x="6962775" y="4432300"/>
          <p14:tracePt t="82678" x="6962775" y="4421188"/>
          <p14:tracePt t="82685" x="6956425" y="4421188"/>
          <p14:tracePt t="82691" x="6956425" y="4414838"/>
          <p14:tracePt t="82698" x="6945313" y="4414838"/>
          <p14:tracePt t="82712" x="6938963" y="4410075"/>
          <p14:tracePt t="82895" x="6934200" y="4410075"/>
          <p14:tracePt t="82924" x="6934200" y="4403725"/>
          <p14:tracePt t="82937" x="6934200" y="4397375"/>
          <p14:tracePt t="82944" x="6934200" y="4392613"/>
          <p14:tracePt t="82950" x="6934200" y="4375150"/>
          <p14:tracePt t="82957" x="6934200" y="4368800"/>
          <p14:tracePt t="82964" x="6934200" y="4362450"/>
          <p14:tracePt t="82971" x="6934200" y="4357688"/>
          <p14:tracePt t="82978" x="6938963" y="4340225"/>
          <p14:tracePt t="82987" x="6950075" y="4333875"/>
          <p14:tracePt t="82992" x="6956425" y="4327525"/>
          <p14:tracePt t="82999" x="6967538" y="4322763"/>
          <p14:tracePt t="83006" x="6980238" y="4305300"/>
          <p14:tracePt t="83013" x="6985000" y="4305300"/>
          <p14:tracePt t="83020" x="6997700" y="4298950"/>
          <p14:tracePt t="83028" x="7002463" y="4294188"/>
          <p14:tracePt t="83034" x="7015163" y="4294188"/>
          <p14:tracePt t="83041" x="7019925" y="4294188"/>
          <p14:tracePt t="83048" x="7026275" y="4294188"/>
          <p14:tracePt t="83062" x="7032625" y="4294188"/>
          <p14:tracePt t="83070" x="7037388" y="4294188"/>
          <p14:tracePt t="83076" x="7043738" y="4294188"/>
          <p14:tracePt t="83083" x="7050088" y="4294188"/>
          <p14:tracePt t="83090" x="7061200" y="4294188"/>
          <p14:tracePt t="83098" x="7067550" y="4294188"/>
          <p14:tracePt t="83113" x="7072313" y="4294188"/>
          <p14:tracePt t="83126" x="7078663" y="4294188"/>
          <p14:tracePt t="83139" x="7085013" y="4294188"/>
          <p14:tracePt t="87849" x="6980238" y="4246563"/>
          <p14:tracePt t="87856" x="6770688" y="4160838"/>
          <p14:tracePt t="87863" x="6388100" y="4038600"/>
          <p14:tracePt t="87869" x="6010275" y="3916363"/>
          <p14:tracePt t="87877" x="5708650" y="3789363"/>
          <p14:tracePt t="87886" x="5319713" y="3625850"/>
          <p14:tracePt t="87890" x="4873625" y="3452813"/>
          <p14:tracePt t="87897" x="4513263" y="3289300"/>
          <p14:tracePt t="87904" x="4176713" y="3138488"/>
          <p14:tracePt t="87911" x="3800475" y="3017838"/>
          <p14:tracePt t="87919" x="3417888" y="2895600"/>
          <p14:tracePt t="87925" x="3138488" y="2825750"/>
          <p14:tracePt t="87932" x="2930525" y="2797175"/>
          <p14:tracePt t="87939" x="2686050" y="2744788"/>
          <p14:tracePt t="87946" x="2447925" y="2714625"/>
          <p14:tracePt t="87953" x="2292350" y="2703513"/>
          <p14:tracePt t="87960" x="2181225" y="2692400"/>
          <p14:tracePt t="87967" x="2117725" y="2681288"/>
          <p14:tracePt t="87974" x="2036763" y="2668588"/>
          <p14:tracePt t="87981" x="1955800" y="2657475"/>
          <p14:tracePt t="87988" x="1874838" y="2633663"/>
          <p14:tracePt t="87995" x="1798638" y="2633663"/>
          <p14:tracePt t="88002" x="1717675" y="2611438"/>
          <p14:tracePt t="88009" x="1636713" y="2611438"/>
          <p14:tracePt t="88016" x="1571625" y="2587625"/>
          <p14:tracePt t="88023" x="1520825" y="2576513"/>
          <p14:tracePt t="88030" x="1473200" y="2576513"/>
          <p14:tracePt t="88037" x="1450975" y="2570163"/>
          <p14:tracePt t="88044" x="1409700" y="2559050"/>
          <p14:tracePt t="88051" x="1387475" y="2552700"/>
          <p14:tracePt t="88058" x="1363663" y="2552700"/>
          <p14:tracePt t="88065" x="1328738" y="2541588"/>
          <p14:tracePt t="88072" x="1287463" y="2535238"/>
          <p14:tracePt t="88079" x="1265238" y="2524125"/>
          <p14:tracePt t="88086" x="1230313" y="2517775"/>
          <p14:tracePt t="88094" x="1195388" y="2517775"/>
          <p14:tracePt t="88102" x="1160463" y="2495550"/>
          <p14:tracePt t="88107" x="1119188" y="2489200"/>
          <p14:tracePt t="88114" x="1084263" y="2471738"/>
          <p14:tracePt t="88121" x="1050925" y="2460625"/>
          <p14:tracePt t="88128" x="1020763" y="2443163"/>
          <p14:tracePt t="88136" x="985838" y="2425700"/>
          <p14:tracePt t="88142" x="957263" y="2408238"/>
          <p14:tracePt t="88149" x="933450" y="2390775"/>
          <p14:tracePt t="88156" x="915988" y="2362200"/>
          <p14:tracePt t="88163" x="887413" y="2344738"/>
          <p14:tracePt t="88170" x="869950" y="2332038"/>
          <p14:tracePt t="88177" x="858838" y="2314575"/>
          <p14:tracePt t="88184" x="841375" y="2297113"/>
          <p14:tracePt t="88191" x="823913" y="2279650"/>
          <p14:tracePt t="88198" x="817563" y="2262188"/>
          <p14:tracePt t="88205" x="806450" y="2251075"/>
          <p14:tracePt t="88212" x="788988" y="2239963"/>
          <p14:tracePt t="88220" x="782638" y="2222500"/>
          <p14:tracePt t="88226" x="777875" y="2209800"/>
          <p14:tracePt t="88233" x="760413" y="2181225"/>
          <p14:tracePt t="88240" x="747713" y="2170113"/>
          <p14:tracePt t="88247" x="742950" y="2141538"/>
          <p14:tracePt t="88254" x="731838" y="2117725"/>
          <p14:tracePt t="88261" x="731838" y="2100263"/>
          <p14:tracePt t="88268" x="725488" y="2076450"/>
          <p14:tracePt t="88275" x="719138" y="2058988"/>
          <p14:tracePt t="88282" x="708025" y="2036763"/>
          <p14:tracePt t="88289" x="708025" y="2019300"/>
          <p14:tracePt t="88296" x="701675" y="2001838"/>
          <p14:tracePt t="88304" x="701675" y="1995488"/>
          <p14:tracePt t="88310" x="701675" y="1984375"/>
          <p14:tracePt t="88317" x="701675" y="1966913"/>
          <p14:tracePt t="88323" x="701675" y="1960563"/>
          <p14:tracePt t="88331" x="701675" y="1955800"/>
          <p14:tracePt t="88337" x="701675" y="1949450"/>
          <p14:tracePt t="88345" x="701675" y="1931988"/>
          <p14:tracePt t="88359" x="701675" y="1925638"/>
          <p14:tracePt t="88366" x="701675" y="1920875"/>
          <p14:tracePt t="88373" x="701675" y="1914525"/>
          <p14:tracePt t="88380" x="701675" y="1908175"/>
          <p14:tracePt t="88386" x="696913" y="1908175"/>
          <p14:tracePt t="88395" x="696913" y="1903413"/>
          <p14:tracePt t="88408" x="690563" y="1903413"/>
          <p14:tracePt t="88415" x="690563" y="1897063"/>
          <p14:tracePt t="88422" x="679450" y="1897063"/>
          <p14:tracePt t="88428" x="679450" y="1885950"/>
          <p14:tracePt t="88520" x="684213" y="1885950"/>
          <p14:tracePt t="88528" x="684213" y="1890713"/>
          <p14:tracePt t="88534" x="690563" y="1890713"/>
          <p14:tracePt t="88541" x="690563" y="1897063"/>
          <p14:tracePt t="88547" x="696913" y="1897063"/>
          <p14:tracePt t="88554" x="701675" y="1897063"/>
          <p14:tracePt t="88561" x="708025" y="1903413"/>
          <p14:tracePt t="88569" x="719138" y="1903413"/>
          <p14:tracePt t="88576" x="736600" y="1908175"/>
          <p14:tracePt t="88582" x="771525" y="1920875"/>
          <p14:tracePt t="88591" x="812800" y="1925638"/>
          <p14:tracePt t="88597" x="887413" y="1938338"/>
          <p14:tracePt t="88604" x="968375" y="1938338"/>
          <p14:tracePt t="88613" x="1044575" y="1949450"/>
          <p14:tracePt t="88618" x="1125538" y="1960563"/>
          <p14:tracePt t="88625" x="1189038" y="1960563"/>
          <p14:tracePt t="88631" x="1235075" y="1960563"/>
          <p14:tracePt t="88639" x="1276350" y="1973263"/>
          <p14:tracePt t="88646" x="1311275" y="1973263"/>
          <p14:tracePt t="88654" x="1335088" y="1973263"/>
          <p14:tracePt t="88659" x="1346200" y="1973263"/>
          <p14:tracePt t="88667" x="1363663" y="1973263"/>
          <p14:tracePt t="88674" x="1374775" y="1973263"/>
          <p14:tracePt t="88680" x="1387475" y="1973263"/>
          <p14:tracePt t="88688" x="1392238" y="1973263"/>
          <p14:tracePt t="88695" x="1403350" y="1973263"/>
          <p14:tracePt t="88702" x="1409700" y="1973263"/>
          <p14:tracePt t="88709" x="1416050" y="1973263"/>
          <p14:tracePt t="88723" x="1427163" y="1973263"/>
          <p14:tracePt t="88737" x="1433513" y="1973263"/>
          <p14:tracePt t="88765" x="1420813" y="1973263"/>
          <p14:tracePt t="88773" x="1416050" y="1973263"/>
          <p14:tracePt t="88778" x="1403350" y="1973263"/>
          <p14:tracePt t="88786" x="1387475" y="1973263"/>
          <p14:tracePt t="88793" x="1363663" y="1973263"/>
          <p14:tracePt t="88800" x="1328738" y="1973263"/>
          <p14:tracePt t="88806" x="1282700" y="1973263"/>
          <p14:tracePt t="88814" x="1235075" y="1973263"/>
          <p14:tracePt t="88821" x="1171575" y="1973263"/>
          <p14:tracePt t="88828" x="1108075" y="1966913"/>
          <p14:tracePt t="88835" x="1062038" y="1966913"/>
          <p14:tracePt t="88842" x="1009650" y="1966913"/>
          <p14:tracePt t="88848" x="974725" y="1955800"/>
          <p14:tracePt t="88856" x="950913" y="1955800"/>
          <p14:tracePt t="88862" x="922338" y="1949450"/>
          <p14:tracePt t="88870" x="898525" y="1949450"/>
          <p14:tracePt t="88879" x="893763" y="1949450"/>
          <p14:tracePt t="88884" x="882650" y="1949450"/>
          <p14:tracePt t="88890" x="865188" y="1949450"/>
          <p14:tracePt t="88904" x="858838" y="1949450"/>
          <p14:tracePt t="88911" x="852488" y="1949450"/>
          <p14:tracePt t="88919" x="847725" y="1943100"/>
          <p14:tracePt t="88933" x="841375" y="1943100"/>
          <p14:tracePt t="88946" x="841375" y="1938338"/>
          <p14:tracePt t="88968" x="847725" y="1938338"/>
          <p14:tracePt t="88974" x="852488" y="1938338"/>
          <p14:tracePt t="88981" x="858838" y="1938338"/>
          <p14:tracePt t="88995" x="869950" y="1938338"/>
          <p14:tracePt t="89004" x="882650" y="1938338"/>
          <p14:tracePt t="89009" x="893763" y="1938338"/>
          <p14:tracePt t="89016" x="928688" y="1938338"/>
          <p14:tracePt t="89023" x="974725" y="1938338"/>
          <p14:tracePt t="89030" x="1038225" y="1938338"/>
          <p14:tracePt t="89037" x="1101725" y="1938338"/>
          <p14:tracePt t="89045" x="1177925" y="1938338"/>
          <p14:tracePt t="89052" x="1241425" y="1938338"/>
          <p14:tracePt t="89059" x="1287463" y="1938338"/>
          <p14:tracePt t="89065" x="1335088" y="1938338"/>
          <p14:tracePt t="89072" x="1370013" y="1938338"/>
          <p14:tracePt t="89079" x="1398588" y="1938338"/>
          <p14:tracePt t="89087" x="1409700" y="1938338"/>
          <p14:tracePt t="89093" x="1427163" y="1938338"/>
          <p14:tracePt t="89100" x="1438275" y="1938338"/>
          <p14:tracePt t="89107" x="1450975" y="1938338"/>
          <p14:tracePt t="89114" x="1455738" y="1938338"/>
          <p14:tracePt t="89122" x="1462088" y="1938338"/>
          <p14:tracePt t="89130" x="1468438" y="1938338"/>
          <p14:tracePt t="89136" x="1473200" y="1938338"/>
          <p14:tracePt t="89143" x="1479550" y="1938338"/>
          <p14:tracePt t="89157" x="1485900" y="1938338"/>
          <p14:tracePt t="89178" x="1485900" y="1925638"/>
          <p14:tracePt t="89199" x="1479550" y="1920875"/>
          <p14:tracePt t="89206" x="1473200" y="1920875"/>
          <p14:tracePt t="89212" x="1468438" y="1914525"/>
          <p14:tracePt t="89219" x="1462088" y="1914525"/>
          <p14:tracePt t="89227" x="1455738" y="1914525"/>
          <p14:tracePt t="89234" x="1444625" y="1914525"/>
          <p14:tracePt t="89240" x="1433513" y="1914525"/>
          <p14:tracePt t="89247" x="1416050" y="1914525"/>
          <p14:tracePt t="89254" x="1409700" y="1914525"/>
          <p14:tracePt t="89262" x="1398588" y="1914525"/>
          <p14:tracePt t="89269" x="1381125" y="1914525"/>
          <p14:tracePt t="89275" x="1370013" y="1914525"/>
          <p14:tracePt t="89282" x="1363663" y="1914525"/>
          <p14:tracePt t="89290" x="1346200" y="1914525"/>
          <p14:tracePt t="89296" x="1339850" y="1914525"/>
          <p14:tracePt t="89304" x="1335088" y="1914525"/>
          <p14:tracePt t="89311" x="1328738" y="1914525"/>
          <p14:tracePt t="89318" x="1322388" y="1914525"/>
          <p14:tracePt t="89325" x="1317625" y="1914525"/>
          <p14:tracePt t="89331" x="1304925" y="1914525"/>
          <p14:tracePt t="89346" x="1300163" y="1914525"/>
          <p14:tracePt t="89409" x="1311275" y="1914525"/>
          <p14:tracePt t="89422" x="1317625" y="1914525"/>
          <p14:tracePt t="89444" x="1322388" y="1914525"/>
          <p14:tracePt t="89451" x="1328738" y="1914525"/>
          <p14:tracePt t="89464" x="1335088" y="1908175"/>
          <p14:tracePt t="89471" x="1339850" y="1908175"/>
          <p14:tracePt t="89486" x="1346200" y="1908175"/>
          <p14:tracePt t="89500" x="1352550" y="1908175"/>
          <p14:tracePt t="89507" x="1363663" y="1908175"/>
          <p14:tracePt t="89521" x="1370013" y="1908175"/>
          <p14:tracePt t="89528" x="1374775" y="1908175"/>
          <p14:tracePt t="89534" x="1381125" y="1908175"/>
          <p14:tracePt t="89541" x="1387475" y="1908175"/>
          <p14:tracePt t="89548" x="1392238" y="1908175"/>
          <p14:tracePt t="89555" x="1398588" y="1908175"/>
          <p14:tracePt t="89563" x="1409700" y="1908175"/>
          <p14:tracePt t="89569" x="1420813" y="1908175"/>
          <p14:tracePt t="89576" x="1438275" y="1908175"/>
          <p14:tracePt t="89584" x="1462088" y="1908175"/>
          <p14:tracePt t="89591" x="1508125" y="1908175"/>
          <p14:tracePt t="89597" x="1571625" y="1908175"/>
          <p14:tracePt t="89605" x="1682750" y="1914525"/>
          <p14:tracePt t="89613" x="1787525" y="1914525"/>
          <p14:tracePt t="89619" x="1914525" y="1925638"/>
          <p14:tracePt t="89625" x="2008188" y="1938338"/>
          <p14:tracePt t="89632" x="2100263" y="1938338"/>
          <p14:tracePt t="89639" x="2181225" y="1949450"/>
          <p14:tracePt t="89647" x="2262188" y="1960563"/>
          <p14:tracePt t="89653" x="2327275" y="1973263"/>
          <p14:tracePt t="89660" x="2373313" y="1973263"/>
          <p14:tracePt t="89667" x="2408238" y="1984375"/>
          <p14:tracePt t="89674" x="2443163" y="1984375"/>
          <p14:tracePt t="89681" x="2471738" y="1990725"/>
          <p14:tracePt t="89688" x="2506663" y="1990725"/>
          <p14:tracePt t="89696" x="2517775" y="1990725"/>
          <p14:tracePt t="89702" x="2535238" y="1990725"/>
          <p14:tracePt t="89709" x="2546350" y="1990725"/>
          <p14:tracePt t="89716" x="2563813" y="1990725"/>
          <p14:tracePt t="89723" x="2570163" y="1990725"/>
          <p14:tracePt t="89730" x="2576513" y="1990725"/>
          <p14:tracePt t="89738" x="2593975" y="1995488"/>
          <p14:tracePt t="89744" x="2598738" y="1995488"/>
          <p14:tracePt t="89751" x="2605088" y="1995488"/>
          <p14:tracePt t="89758" x="2611438" y="1995488"/>
          <p14:tracePt t="89765" x="2616200" y="1995488"/>
          <p14:tracePt t="89772" x="2622550" y="1995488"/>
          <p14:tracePt t="89780" x="2628900" y="1995488"/>
          <p14:tracePt t="89793" x="2640013" y="2008188"/>
          <p14:tracePt t="89807" x="2646363" y="2008188"/>
          <p14:tracePt t="89814" x="2646363" y="2012950"/>
          <p14:tracePt t="89828" x="2651125" y="2012950"/>
          <p14:tracePt t="89835" x="2651125" y="2019300"/>
          <p14:tracePt t="91185" x="2836863" y="2001838"/>
          <p14:tracePt t="91193" x="3201988" y="1943100"/>
          <p14:tracePt t="91199" x="3533775" y="1908175"/>
          <p14:tracePt t="91207" x="3706813" y="1879600"/>
          <p14:tracePt t="91214" x="3863975" y="1851025"/>
          <p14:tracePt t="91221" x="3975100" y="1839913"/>
          <p14:tracePt t="91227" x="4095750" y="1839913"/>
          <p14:tracePt t="91235" x="4206875" y="1827213"/>
          <p14:tracePt t="91241" x="4316413" y="1816100"/>
          <p14:tracePt t="91249" x="4397375" y="1816100"/>
          <p14:tracePt t="91256" x="4456113" y="1816100"/>
          <p14:tracePt t="91263" x="4491038" y="1816100"/>
          <p14:tracePt t="91269" x="4519613" y="1816100"/>
          <p14:tracePt t="91276" x="4543425" y="1816100"/>
          <p14:tracePt t="91283" x="4560888" y="1816100"/>
          <p14:tracePt t="91291" x="4572000" y="1816100"/>
          <p14:tracePt t="91297" x="4589463" y="1816100"/>
          <p14:tracePt t="91304" x="4595813" y="1816100"/>
          <p14:tracePt t="91311" x="4600575" y="1816100"/>
          <p14:tracePt t="91319" x="4613275" y="1816100"/>
          <p14:tracePt t="91325" x="4624388" y="1816100"/>
          <p14:tracePt t="91333" x="4630738" y="1816100"/>
          <p14:tracePt t="91339" x="4641850" y="1822450"/>
          <p14:tracePt t="91346" x="4648200" y="1822450"/>
          <p14:tracePt t="91360" x="4652963" y="1833563"/>
          <p14:tracePt t="91367" x="4664075" y="1833563"/>
          <p14:tracePt t="91374" x="4670425" y="1833563"/>
          <p14:tracePt t="91383" x="4670425" y="1839913"/>
          <p14:tracePt t="91395" x="4676775" y="1844675"/>
          <p14:tracePt t="91424" x="4676775" y="1851025"/>
          <p14:tracePt t="91458" x="4670425" y="1857375"/>
          <p14:tracePt t="91465" x="4659313" y="1857375"/>
          <p14:tracePt t="91473" x="4652963" y="1862138"/>
          <p14:tracePt t="91479" x="4641850" y="1862138"/>
          <p14:tracePt t="91486" x="4624388" y="1862138"/>
          <p14:tracePt t="91493" x="4589463" y="1874838"/>
          <p14:tracePt t="91500" x="4525963" y="1885950"/>
          <p14:tracePt t="91508" x="4445000" y="1897063"/>
          <p14:tracePt t="91514" x="4379913" y="1908175"/>
          <p14:tracePt t="91521" x="4298950" y="1914525"/>
          <p14:tracePt t="91528" x="4235450" y="1925638"/>
          <p14:tracePt t="91535" x="4189413" y="1925638"/>
          <p14:tracePt t="91542" x="4154488" y="1925638"/>
          <p14:tracePt t="91550" x="4119563" y="1925638"/>
          <p14:tracePt t="91556" x="4095750" y="1925638"/>
          <p14:tracePt t="91563" x="4078288" y="1938338"/>
          <p14:tracePt t="91570" x="4060825" y="1938338"/>
          <p14:tracePt t="91577" x="4049713" y="1938338"/>
          <p14:tracePt t="91584" x="4043363" y="1938338"/>
          <p14:tracePt t="91591" x="4032250" y="1938338"/>
          <p14:tracePt t="91599" x="4025900" y="1938338"/>
          <p14:tracePt t="91605" x="4021138" y="1938338"/>
          <p14:tracePt t="91612" x="4014788" y="1938338"/>
          <p14:tracePt t="91627" x="4008438" y="1938338"/>
          <p14:tracePt t="91641" x="4003675" y="1938338"/>
          <p14:tracePt t="91724" x="4008438" y="1938338"/>
          <p14:tracePt t="91787" x="4014788" y="1938338"/>
          <p14:tracePt t="91794" x="4014788" y="1925638"/>
          <p14:tracePt t="91850" x="4021138" y="1925638"/>
          <p14:tracePt t="91900" x="4025900" y="1920875"/>
          <p14:tracePt t="91913" x="4038600" y="1920875"/>
          <p14:tracePt t="91927" x="4043363" y="1920875"/>
          <p14:tracePt t="91941" x="4049713" y="1920875"/>
          <p14:tracePt t="91962" x="4056063" y="1920875"/>
          <p14:tracePt t="91976" x="4060825" y="1920875"/>
          <p14:tracePt t="91990" x="4067175" y="1920875"/>
          <p14:tracePt t="91997" x="4073525" y="1920875"/>
          <p14:tracePt t="92004" x="4078288" y="1920875"/>
          <p14:tracePt t="92010" x="4090988" y="1920875"/>
          <p14:tracePt t="92026" x="4102100" y="1920875"/>
          <p14:tracePt t="92033" x="4108450" y="1920875"/>
          <p14:tracePt t="92039" x="4125913" y="1920875"/>
          <p14:tracePt t="92046" x="4148138" y="1920875"/>
          <p14:tracePt t="92053" x="4183063" y="1920875"/>
          <p14:tracePt t="92060" x="4229100" y="1920875"/>
          <p14:tracePt t="92067" x="4294188" y="1925638"/>
          <p14:tracePt t="92074" x="4368800" y="1925638"/>
          <p14:tracePt t="92081" x="4467225" y="1938338"/>
          <p14:tracePt t="92088" x="4560888" y="1938338"/>
          <p14:tracePt t="92095" x="4670425" y="1938338"/>
          <p14:tracePt t="92101" x="4792663" y="1938338"/>
          <p14:tracePt t="92108" x="4932363" y="1949450"/>
          <p14:tracePt t="92117" x="5053013" y="1966913"/>
          <p14:tracePt t="92123" x="5164138" y="1966913"/>
          <p14:tracePt t="92130" x="5238750" y="1966913"/>
          <p14:tracePt t="92137" x="5303838" y="1966913"/>
          <p14:tracePt t="92144" x="5384800" y="1966913"/>
          <p14:tracePt t="92151" x="5448300" y="1966913"/>
          <p14:tracePt t="92158" x="5522913" y="1966913"/>
          <p14:tracePt t="92164" x="5605463" y="1978025"/>
          <p14:tracePt t="92172" x="5668963" y="1978025"/>
          <p14:tracePt t="92179" x="5743575" y="1978025"/>
          <p14:tracePt t="92185" x="5791200" y="1978025"/>
          <p14:tracePt t="92193" x="5824538" y="1978025"/>
          <p14:tracePt t="92200" x="5859463" y="1978025"/>
          <p14:tracePt t="92207" x="5889625" y="1978025"/>
          <p14:tracePt t="92214" x="5911850" y="1978025"/>
          <p14:tracePt t="92221" x="5918200" y="1978025"/>
          <p14:tracePt t="92228" x="5929313" y="1978025"/>
          <p14:tracePt t="92235" x="5942013" y="1978025"/>
          <p14:tracePt t="92242" x="5946775" y="1978025"/>
          <p14:tracePt t="92249" x="5953125" y="1978025"/>
          <p14:tracePt t="92255" x="5959475" y="1978025"/>
          <p14:tracePt t="92270" x="5964238" y="1973263"/>
          <p14:tracePt t="92284" x="5970588" y="1973263"/>
          <p14:tracePt t="92298" x="5975350" y="1973263"/>
          <p14:tracePt t="92340" x="5975350" y="1966913"/>
          <p14:tracePt t="92417" x="5975350" y="1960563"/>
          <p14:tracePt t="92543" x="5981700" y="1960563"/>
          <p14:tracePt t="96174" x="5942013" y="2187575"/>
          <p14:tracePt t="96181" x="5876925" y="2408238"/>
          <p14:tracePt t="96187" x="5813425" y="2628900"/>
          <p14:tracePt t="96194" x="5743575" y="2913063"/>
          <p14:tracePt t="96201" x="5634038" y="3201988"/>
          <p14:tracePt t="96208" x="5557838" y="3376613"/>
          <p14:tracePt t="96215" x="5470525" y="3505200"/>
          <p14:tracePt t="96222" x="5407025" y="3621088"/>
          <p14:tracePt t="96229" x="5314950" y="3748088"/>
          <p14:tracePt t="96236" x="5233988" y="3916363"/>
          <p14:tracePt t="96243" x="5135563" y="4125913"/>
          <p14:tracePt t="96250" x="5070475" y="4252913"/>
          <p14:tracePt t="96257" x="5006975" y="4379913"/>
          <p14:tracePt t="96265" x="4954588" y="4525963"/>
          <p14:tracePt t="96271" x="4879975" y="4733925"/>
          <p14:tracePt t="96278" x="4799013" y="4960938"/>
          <p14:tracePt t="96284" x="4729163" y="5135563"/>
          <p14:tracePt t="96292" x="4676775" y="5233988"/>
          <p14:tracePt t="96299" x="4641850" y="5303838"/>
          <p14:tracePt t="96306" x="4595813" y="5372100"/>
          <p14:tracePt t="96313" x="4537075" y="5441950"/>
          <p14:tracePt t="96320" x="4479925" y="5511800"/>
          <p14:tracePt t="96327" x="4410075" y="5588000"/>
          <p14:tracePt t="96333" x="4344988" y="5656263"/>
          <p14:tracePt t="96341" x="4276725" y="5715000"/>
          <p14:tracePt t="96348" x="4217988" y="5761038"/>
          <p14:tracePt t="96355" x="4165600" y="5791200"/>
          <p14:tracePt t="96362" x="4084638" y="5813425"/>
          <p14:tracePt t="96369" x="3975100" y="5824538"/>
          <p14:tracePt t="96376" x="3852863" y="5824538"/>
          <p14:tracePt t="96383" x="3730625" y="5824538"/>
          <p14:tracePt t="96390" x="3621088" y="5819775"/>
          <p14:tracePt t="96397" x="3538538" y="5795963"/>
          <p14:tracePt t="96404" x="3457575" y="5773738"/>
          <p14:tracePt t="96411" x="3359150" y="5749925"/>
          <p14:tracePt t="96417" x="3278188" y="5726113"/>
          <p14:tracePt t="96424" x="3184525" y="5703888"/>
          <p14:tracePt t="96431" x="3098800" y="5680075"/>
          <p14:tracePt t="96440" x="3033713" y="5656263"/>
          <p14:tracePt t="96446" x="2982913" y="5634038"/>
          <p14:tracePt t="96453" x="2930525" y="5605463"/>
          <p14:tracePt t="96460" x="2871788" y="5570538"/>
          <p14:tracePt t="96467" x="2849563" y="5546725"/>
          <p14:tracePt t="96474" x="2819400" y="5529263"/>
          <p14:tracePt t="96481" x="2801938" y="5487988"/>
          <p14:tracePt t="96488" x="2779713" y="5437188"/>
          <p14:tracePt t="96494" x="2773363" y="5389563"/>
          <p14:tracePt t="96502" x="2755900" y="5291138"/>
          <p14:tracePt t="96509" x="2767013" y="5181600"/>
          <p14:tracePt t="96515" x="2779713" y="5041900"/>
          <p14:tracePt t="96524" x="2814638" y="4914900"/>
          <p14:tracePt t="96530" x="2865438" y="4803775"/>
          <p14:tracePt t="96537" x="2941638" y="4705350"/>
          <p14:tracePt t="96543" x="3057525" y="4613275"/>
          <p14:tracePt t="96550" x="3214688" y="4484688"/>
          <p14:tracePt t="96558" x="3348038" y="4392613"/>
          <p14:tracePt t="96565" x="3475038" y="4327525"/>
          <p14:tracePt t="96572" x="3614738" y="4287838"/>
          <p14:tracePt t="96579" x="3771900" y="4264025"/>
          <p14:tracePt t="96586" x="3940175" y="4252913"/>
          <p14:tracePt t="96592" x="4095750" y="4252913"/>
          <p14:tracePt t="96600" x="4206875" y="4270375"/>
          <p14:tracePt t="96607" x="4298950" y="4294188"/>
          <p14:tracePt t="96614" x="4386263" y="4327525"/>
          <p14:tracePt t="96621" x="4467225" y="4375150"/>
          <p14:tracePt t="96628" x="4554538" y="4410075"/>
          <p14:tracePt t="96634" x="4606925" y="4445000"/>
          <p14:tracePt t="96642" x="4648200" y="4473575"/>
          <p14:tracePt t="96649" x="4687888" y="4502150"/>
          <p14:tracePt t="96657" x="4711700" y="4530725"/>
          <p14:tracePt t="96663" x="4729163" y="4560888"/>
          <p14:tracePt t="96670" x="4751388" y="4595813"/>
          <p14:tracePt t="96677" x="4757738" y="4630738"/>
          <p14:tracePt t="96683" x="4768850" y="4664075"/>
          <p14:tracePt t="96690" x="4768850" y="4716463"/>
          <p14:tracePt t="96698" x="4768850" y="4792663"/>
          <p14:tracePt t="96705" x="4764088" y="4856163"/>
          <p14:tracePt t="96712" x="4740275" y="4954588"/>
          <p14:tracePt t="96719" x="4687888" y="5065713"/>
          <p14:tracePt t="96725" x="4641850" y="5164138"/>
          <p14:tracePt t="96732" x="4560888" y="5297488"/>
          <p14:tracePt t="96740" x="4484688" y="5413375"/>
          <p14:tracePt t="96747" x="4410075" y="5522913"/>
          <p14:tracePt t="96753" x="4344988" y="5599113"/>
          <p14:tracePt t="96760" x="4294188" y="5651500"/>
          <p14:tracePt t="96767" x="4224338" y="5697538"/>
          <p14:tracePt t="96774" x="4137025" y="5749925"/>
          <p14:tracePt t="96782" x="4025900" y="5784850"/>
          <p14:tracePt t="96789" x="3898900" y="5813425"/>
          <p14:tracePt t="96795" x="3800475" y="5837238"/>
          <p14:tracePt t="96803" x="3724275" y="5837238"/>
          <p14:tracePt t="96809" x="3643313" y="5830888"/>
          <p14:tracePt t="96816" x="3597275" y="5819775"/>
          <p14:tracePt t="96824" x="3527425" y="5795963"/>
          <p14:tracePt t="96831" x="3457575" y="5761038"/>
          <p14:tracePt t="96838" x="3387725" y="5726113"/>
          <p14:tracePt t="96845" x="3336925" y="5686425"/>
          <p14:tracePt t="96851" x="3267075" y="5622925"/>
          <p14:tracePt t="96858" x="3208338" y="5570538"/>
          <p14:tracePt t="96866" x="3151188" y="5511800"/>
          <p14:tracePt t="96872" x="3103563" y="5454650"/>
          <p14:tracePt t="96879" x="3074988" y="5413375"/>
          <p14:tracePt t="96890" x="3040063" y="5360988"/>
          <p14:tracePt t="96893" x="3022600" y="5291138"/>
          <p14:tracePt t="96900" x="3011488" y="5245100"/>
          <p14:tracePt t="96907" x="3000375" y="5192713"/>
          <p14:tracePt t="96915" x="3000375" y="5157788"/>
          <p14:tracePt t="96922" x="3000375" y="5122863"/>
          <p14:tracePt t="96928" x="3000375" y="5087938"/>
          <p14:tracePt t="96935" x="3011488" y="5053013"/>
          <p14:tracePt t="96942" x="3033713" y="5000625"/>
          <p14:tracePt t="96949" x="3074988" y="4954588"/>
          <p14:tracePt t="96957" x="3133725" y="4902200"/>
          <p14:tracePt t="96964" x="3201988" y="4856163"/>
          <p14:tracePt t="96970" x="3271838" y="4803775"/>
          <p14:tracePt t="96978" x="3352800" y="4768850"/>
          <p14:tracePt t="96984" x="3440113" y="4733925"/>
          <p14:tracePt t="96991" x="3521075" y="4711700"/>
          <p14:tracePt t="96999" x="3597275" y="4699000"/>
          <p14:tracePt t="97006" x="3695700" y="4687888"/>
          <p14:tracePt t="97012" x="3771900" y="4687888"/>
          <p14:tracePt t="97020" x="3835400" y="4687888"/>
          <p14:tracePt t="97027" x="3881438" y="4687888"/>
          <p14:tracePt t="97034" x="3910013" y="4694238"/>
          <p14:tracePt t="97041" x="3933825" y="4694238"/>
          <p14:tracePt t="97047" x="3940175" y="4694238"/>
          <p14:tracePt t="97054" x="3957638" y="4699000"/>
          <p14:tracePt t="97061" x="3962400" y="4705350"/>
          <p14:tracePt t="97075" x="3968750" y="4711700"/>
          <p14:tracePt t="97082" x="3968750" y="4716463"/>
          <p14:tracePt t="97090" x="3968750" y="4722813"/>
          <p14:tracePt t="97110" x="3968750" y="4733925"/>
          <p14:tracePt t="97125" x="3968750" y="4740275"/>
          <p14:tracePt t="97138" x="3951288" y="4740275"/>
          <p14:tracePt t="97145" x="3927475" y="4746625"/>
          <p14:tracePt t="97152" x="3881438" y="4746625"/>
          <p14:tracePt t="97159" x="3817938" y="4746625"/>
          <p14:tracePt t="97166" x="3736975" y="4740275"/>
          <p14:tracePt t="97174" x="3678238" y="4740275"/>
          <p14:tracePt t="97180" x="3597275" y="4729163"/>
          <p14:tracePt t="97187" x="3516313" y="4716463"/>
          <p14:tracePt t="97194" x="3435350" y="4694238"/>
          <p14:tracePt t="97201" x="3365500" y="4670425"/>
          <p14:tracePt t="97208" x="3319463" y="4664075"/>
          <p14:tracePt t="97217" x="3267075" y="4641850"/>
          <p14:tracePt t="97222" x="3225800" y="4624388"/>
          <p14:tracePt t="97229" x="3173413" y="4600575"/>
          <p14:tracePt t="97236" x="3133725" y="4583113"/>
          <p14:tracePt t="97243" x="3109913" y="4565650"/>
          <p14:tracePt t="97250" x="3074988" y="4548188"/>
          <p14:tracePt t="97257" x="3046413" y="4530725"/>
          <p14:tracePt t="97264" x="3028950" y="4513263"/>
          <p14:tracePt t="97271" x="3017838" y="4508500"/>
          <p14:tracePt t="97278" x="3000375" y="4495800"/>
          <p14:tracePt t="97285" x="2994025" y="4491038"/>
          <p14:tracePt t="97292" x="2987675" y="4484688"/>
          <p14:tracePt t="97300" x="2976563" y="4484688"/>
          <p14:tracePt t="97306" x="2970213" y="4479925"/>
          <p14:tracePt t="97313" x="2965450" y="4479925"/>
          <p14:tracePt t="97327" x="2959100" y="4479925"/>
          <p14:tracePt t="97342" x="2952750" y="4479925"/>
          <p14:tracePt t="97362" x="2947988" y="4484688"/>
          <p14:tracePt t="97376" x="2947988" y="4491038"/>
          <p14:tracePt t="97383" x="2947988" y="4495800"/>
          <p14:tracePt t="97391" x="2947988" y="4502150"/>
          <p14:tracePt t="97397" x="2941638" y="4513263"/>
          <p14:tracePt t="97404" x="2941638" y="4519613"/>
          <p14:tracePt t="97418" x="2941638" y="4525963"/>
          <p14:tracePt t="97425" x="2941638" y="4530725"/>
          <p14:tracePt t="97433" x="2941638" y="4537075"/>
          <p14:tracePt t="97439" x="2941638" y="4543425"/>
          <p14:tracePt t="97446" x="2930525" y="4548188"/>
          <p14:tracePt t="97460" x="2930525" y="4560888"/>
          <p14:tracePt t="97467" x="2930525" y="4565650"/>
          <p14:tracePt t="97481" x="2930525" y="4572000"/>
          <p14:tracePt t="97495" x="2930525" y="4578350"/>
          <p14:tracePt t="97516" x="2930525" y="4583113"/>
          <p14:tracePt t="97523" x="2924175" y="4583113"/>
          <p14:tracePt t="97530" x="2924175" y="4589463"/>
          <p14:tracePt t="97545" x="2924175" y="4595813"/>
          <p14:tracePt t="97551" x="2924175" y="4600575"/>
          <p14:tracePt t="97558" x="2924175" y="4613275"/>
          <p14:tracePt t="97565" x="2924175" y="4624388"/>
          <p14:tracePt t="97572" x="2924175" y="4648200"/>
          <p14:tracePt t="97579" x="2924175" y="4676775"/>
          <p14:tracePt t="97586" x="2930525" y="4733925"/>
          <p14:tracePt t="97593" x="2930525" y="4799013"/>
          <p14:tracePt t="97600" x="2941638" y="4891088"/>
          <p14:tracePt t="97608" x="2952750" y="4972050"/>
          <p14:tracePt t="97614" x="2952750" y="5065713"/>
          <p14:tracePt t="97621" x="2965450" y="5129213"/>
          <p14:tracePt t="97628" x="2965450" y="5192713"/>
          <p14:tracePt t="97635" x="2965450" y="5227638"/>
          <p14:tracePt t="97642" x="2965450" y="5262563"/>
          <p14:tracePt t="97649" x="2965450" y="5286375"/>
          <p14:tracePt t="97656" x="2965450" y="5314950"/>
          <p14:tracePt t="97663" x="2965450" y="5319713"/>
          <p14:tracePt t="97670" x="2965450" y="5326063"/>
          <p14:tracePt t="97677" x="2965450" y="5337175"/>
          <p14:tracePt t="97692" x="2965450" y="5343525"/>
          <p14:tracePt t="97698" x="2965450" y="5349875"/>
          <p14:tracePt t="97719" x="2959100" y="5349875"/>
          <p14:tracePt t="97726" x="2959100" y="5343525"/>
          <p14:tracePt t="97734" x="2947988" y="5337175"/>
          <p14:tracePt t="97740" x="2947988" y="5332413"/>
          <p14:tracePt t="97747" x="2941638" y="5314950"/>
          <p14:tracePt t="97754" x="2941638" y="5303838"/>
          <p14:tracePt t="97761" x="2941638" y="5286375"/>
          <p14:tracePt t="97768" x="2935288" y="5262563"/>
          <p14:tracePt t="97775" x="2935288" y="5227638"/>
          <p14:tracePt t="97782" x="2924175" y="5168900"/>
          <p14:tracePt t="97789" x="2913063" y="5087938"/>
          <p14:tracePt t="97796" x="2900363" y="4978400"/>
          <p14:tracePt t="97803" x="2900363" y="4867275"/>
          <p14:tracePt t="97810" x="2900363" y="4775200"/>
          <p14:tracePt t="97817" x="2900363" y="4699000"/>
          <p14:tracePt t="97824" x="2906713" y="4635500"/>
          <p14:tracePt t="97831" x="2917825" y="4565650"/>
          <p14:tracePt t="97838" x="2924175" y="4530725"/>
          <p14:tracePt t="97844" x="2935288" y="4495800"/>
          <p14:tracePt t="97852" x="2952750" y="4456113"/>
          <p14:tracePt t="97859" x="2965450" y="4432300"/>
          <p14:tracePt t="97866" x="2970213" y="4414838"/>
          <p14:tracePt t="97873" x="2987675" y="4397375"/>
          <p14:tracePt t="97883" x="2994025" y="4386263"/>
          <p14:tracePt t="97886" x="3000375" y="4379913"/>
          <p14:tracePt t="97894" x="3017838" y="4368800"/>
          <p14:tracePt t="97901" x="3022600" y="4362450"/>
          <p14:tracePt t="97908" x="3046413" y="4357688"/>
          <p14:tracePt t="97914" x="3081338" y="4357688"/>
          <p14:tracePt t="97922" x="3127375" y="4357688"/>
          <p14:tracePt t="97929" x="3190875" y="4357688"/>
          <p14:tracePt t="97936" x="3284538" y="4362450"/>
          <p14:tracePt t="97943" x="3365500" y="4397375"/>
          <p14:tracePt t="97950" x="3475038" y="4421188"/>
          <p14:tracePt t="97957" x="3573463" y="4462463"/>
          <p14:tracePt t="97964" x="3656013" y="4495800"/>
          <p14:tracePt t="97971" x="3724275" y="4543425"/>
          <p14:tracePt t="97978" x="3783013" y="4572000"/>
          <p14:tracePt t="97985" x="3835400" y="4618038"/>
          <p14:tracePt t="97992" x="3870325" y="4659313"/>
          <p14:tracePt t="97999" x="3892550" y="4740275"/>
          <p14:tracePt t="98005" x="3916363" y="4867275"/>
          <p14:tracePt t="98013" x="3910013" y="5035550"/>
          <p14:tracePt t="98020" x="3881438" y="5256213"/>
          <p14:tracePt t="98027" x="3811588" y="5535613"/>
          <p14:tracePt t="98033" x="3765550" y="5721350"/>
          <p14:tracePt t="98041" x="3730625" y="5830888"/>
          <p14:tracePt t="98048" x="3695700" y="5900738"/>
          <p14:tracePt t="98055" x="3649663" y="5970588"/>
          <p14:tracePt t="98061" x="3614738" y="6027738"/>
          <p14:tracePt t="98069" x="3573463" y="6069013"/>
          <p14:tracePt t="98075" x="3505200" y="6115050"/>
          <p14:tracePt t="98083" x="3405188" y="6149975"/>
          <p14:tracePt t="98090" x="3295650" y="6191250"/>
          <p14:tracePt t="98096" x="3168650" y="6202363"/>
          <p14:tracePt t="98104" x="3057525" y="6213475"/>
          <p14:tracePt t="98110" x="2965450" y="6213475"/>
          <p14:tracePt t="98117" x="2900363" y="6208713"/>
          <p14:tracePt t="98125" x="2865438" y="6191250"/>
          <p14:tracePt t="98132" x="2814638" y="6167438"/>
          <p14:tracePt t="98139" x="2755900" y="6121400"/>
          <p14:tracePt t="98145" x="2697163" y="6069013"/>
          <p14:tracePt t="98152" x="2651125" y="6010275"/>
          <p14:tracePt t="98160" x="2605088" y="5942013"/>
          <p14:tracePt t="98168" x="2587625" y="5872163"/>
          <p14:tracePt t="98174" x="2563813" y="5837238"/>
          <p14:tracePt t="98181" x="2559050" y="5802313"/>
          <p14:tracePt t="98187" x="2546350" y="5761038"/>
          <p14:tracePt t="98194" x="2541588" y="5749925"/>
          <p14:tracePt t="98201" x="2541588" y="5732463"/>
          <p14:tracePt t="98209" x="2541588" y="5715000"/>
          <p14:tracePt t="98216" x="2552700" y="5691188"/>
          <p14:tracePt t="98222" x="2559050" y="5673725"/>
          <p14:tracePt t="98229" x="2576513" y="5656263"/>
          <p14:tracePt t="98236" x="2593975" y="5645150"/>
          <p14:tracePt t="98243" x="2611438" y="5627688"/>
          <p14:tracePt t="98252" x="2633663" y="5610225"/>
          <p14:tracePt t="98258" x="2663825" y="5592763"/>
          <p14:tracePt t="98265" x="2697163" y="5575300"/>
          <p14:tracePt t="98271" x="2727325" y="5546725"/>
          <p14:tracePt t="98278" x="2779713" y="5522913"/>
          <p14:tracePt t="98285" x="2843213" y="5500688"/>
          <p14:tracePt t="98293" x="2924175" y="5465763"/>
          <p14:tracePt t="98299" x="2994025" y="5430838"/>
          <p14:tracePt t="98306" x="3092450" y="5395913"/>
          <p14:tracePt t="98314" x="3190875" y="5360988"/>
          <p14:tracePt t="98320" x="3271838" y="5337175"/>
          <p14:tracePt t="98327" x="3352800" y="5326063"/>
          <p14:tracePt t="98334" x="3435350" y="5303838"/>
          <p14:tracePt t="98342" x="3527425" y="5291138"/>
          <p14:tracePt t="98349" x="3649663" y="5280025"/>
          <p14:tracePt t="98355" x="3824288" y="5251450"/>
          <p14:tracePt t="98362" x="3968750" y="5238750"/>
          <p14:tracePt t="98369" x="4090988" y="5227638"/>
          <p14:tracePt t="98376" x="4229100" y="5216525"/>
          <p14:tracePt t="98384" x="4386263" y="5216525"/>
          <p14:tracePt t="98391" x="4578350" y="5199063"/>
          <p14:tracePt t="98397" x="4729163" y="5199063"/>
          <p14:tracePt t="98404" x="4867275" y="5203825"/>
          <p14:tracePt t="98411" x="4960938" y="5203825"/>
          <p14:tracePt t="98418" x="5024438" y="5203825"/>
          <p14:tracePt t="98426" x="5059363" y="5216525"/>
          <p14:tracePt t="98433" x="5087938" y="5216525"/>
          <p14:tracePt t="98440" x="5111750" y="5221288"/>
          <p14:tracePt t="98447" x="5118100" y="5221288"/>
          <p14:tracePt t="98453" x="5129213" y="5221288"/>
          <p14:tracePt t="98461" x="5140325" y="5221288"/>
          <p14:tracePt t="98468" x="5146675" y="5233988"/>
          <p14:tracePt t="98474" x="5151438" y="5233988"/>
          <p14:tracePt t="98482" x="5157788" y="5238750"/>
          <p14:tracePt t="98488" x="5164138" y="5238750"/>
          <p14:tracePt t="98495" x="5168900" y="5245100"/>
          <p14:tracePt t="98502" x="5175250" y="5245100"/>
          <p14:tracePt t="98510" x="5186363" y="5245100"/>
          <p14:tracePt t="98516" x="5186363" y="5251450"/>
          <p14:tracePt t="98523" x="5192713" y="5251450"/>
          <p14:tracePt t="98530" x="5199063" y="5256213"/>
          <p14:tracePt t="98544" x="5203825" y="5262563"/>
          <p14:tracePt t="98559" x="5210175" y="5262563"/>
          <p14:tracePt t="98566" x="5210175" y="5268913"/>
          <p14:tracePt t="98852" x="5203825" y="5268913"/>
          <p14:tracePt t="99335" x="5203825" y="5280025"/>
          <p14:tracePt t="99342" x="5203825" y="5286375"/>
          <p14:tracePt t="99349" x="5203825" y="5291138"/>
          <p14:tracePt t="99356" x="5203825" y="5297488"/>
          <p14:tracePt t="99363" x="5203825" y="5303838"/>
          <p14:tracePt t="99370" x="5203825" y="5308600"/>
          <p14:tracePt t="99377" x="5199063" y="5314950"/>
          <p14:tracePt t="99391" x="5199063" y="5326063"/>
          <p14:tracePt t="99405" x="5199063" y="5332413"/>
          <p14:tracePt t="99419" x="5192713" y="5332413"/>
          <p14:tracePt t="99426" x="5192713" y="5337175"/>
          <p14:tracePt t="99440" x="5181600" y="5337175"/>
          <p14:tracePt t="99475" x="5175250" y="5337175"/>
          <p14:tracePt t="99496" x="5168900" y="5337175"/>
          <p14:tracePt t="99510" x="5164138" y="5337175"/>
          <p14:tracePt t="99524" x="5164138" y="5332413"/>
          <p14:tracePt t="99531" x="5157788" y="5332413"/>
          <p14:tracePt t="99538" x="5151438" y="5319713"/>
          <p14:tracePt t="99545" x="5135563" y="5319713"/>
          <p14:tracePt t="99552" x="5118100" y="5308600"/>
          <p14:tracePt t="99559" x="5094288" y="5297488"/>
          <p14:tracePt t="99566" x="5059363" y="5280025"/>
          <p14:tracePt t="99573" x="5000625" y="5245100"/>
          <p14:tracePt t="99580" x="4967288" y="5227638"/>
          <p14:tracePt t="99587" x="4897438" y="5192713"/>
          <p14:tracePt t="99595" x="4856163" y="5175250"/>
          <p14:tracePt t="99601" x="4821238" y="5157788"/>
          <p14:tracePt t="99608" x="4792663" y="5140325"/>
          <p14:tracePt t="99614" x="4781550" y="5129213"/>
          <p14:tracePt t="99622" x="4764088" y="5122863"/>
          <p14:tracePt t="99628" x="4757738" y="5118100"/>
          <p14:tracePt t="99636" x="4751388" y="5118100"/>
          <p14:tracePt t="99643" x="4740275" y="5118100"/>
          <p14:tracePt t="99649" x="4733925" y="5111750"/>
          <p14:tracePt t="99657" x="4729163" y="5111750"/>
          <p14:tracePt t="99664" x="4729163" y="5100638"/>
          <p14:tracePt t="99671" x="4722813" y="5100638"/>
          <p14:tracePt t="99685" x="4716463" y="5094288"/>
          <p14:tracePt t="99698" x="4711700" y="5094288"/>
          <p14:tracePt t="99797" x="4716463" y="5094288"/>
          <p14:tracePt t="99803" x="4716463" y="5105400"/>
          <p14:tracePt t="99811" x="4722813" y="5105400"/>
          <p14:tracePt t="99817" x="4722813" y="5111750"/>
          <p14:tracePt t="99832" x="4729163" y="5111750"/>
          <p14:tracePt t="99845" x="4733925" y="5118100"/>
          <p14:tracePt t="99853" x="4746625" y="5118100"/>
          <p14:tracePt t="99860" x="4751388" y="5122863"/>
          <p14:tracePt t="99873" x="4764088" y="5129213"/>
          <p14:tracePt t="99880" x="4768850" y="5135563"/>
          <p14:tracePt t="99887" x="4792663" y="5146675"/>
          <p14:tracePt t="99895" x="4832350" y="5164138"/>
          <p14:tracePt t="99902" x="4867275" y="5181600"/>
          <p14:tracePt t="99908" x="4926013" y="5216525"/>
          <p14:tracePt t="99915" x="4989513" y="5238750"/>
          <p14:tracePt t="99922" x="5059363" y="5268913"/>
          <p14:tracePt t="99929" x="5140325" y="5308600"/>
          <p14:tracePt t="99937" x="5210175" y="5343525"/>
          <p14:tracePt t="99944" x="5291138" y="5367338"/>
          <p14:tracePt t="99950" x="5372100" y="5389563"/>
          <p14:tracePt t="99957" x="5441950" y="5407025"/>
          <p14:tracePt t="99965" x="5505450" y="5430838"/>
          <p14:tracePt t="99971" x="5557838" y="5441950"/>
          <p14:tracePt t="99978" x="5610225" y="5465763"/>
          <p14:tracePt t="99985" x="5656263" y="5470525"/>
          <p14:tracePt t="99992" x="5708650" y="5483225"/>
          <p14:tracePt t="99999" x="5761038" y="5494338"/>
          <p14:tracePt t="100006" x="5795963" y="5500688"/>
          <p14:tracePt t="100013" x="5859463" y="5500688"/>
          <p14:tracePt t="100020" x="5894388" y="5511800"/>
          <p14:tracePt t="100028" x="5975350" y="5522913"/>
          <p14:tracePt t="100034" x="6057900" y="5546725"/>
          <p14:tracePt t="100043" x="6149975" y="5557838"/>
          <p14:tracePt t="100048" x="6230938" y="5581650"/>
          <p14:tracePt t="100055" x="6311900" y="5605463"/>
          <p14:tracePt t="100062" x="6381750" y="5627688"/>
          <p14:tracePt t="100070" x="6446838" y="5651500"/>
          <p14:tracePt t="100076" x="6503988" y="5680075"/>
          <p14:tracePt t="100083" x="6556375" y="5715000"/>
          <p14:tracePt t="100090" x="6608763" y="5743575"/>
          <p14:tracePt t="100097" x="6661150" y="5767388"/>
          <p14:tracePt t="100104" x="6718300" y="5802313"/>
          <p14:tracePt t="100112" x="6753225" y="5819775"/>
          <p14:tracePt t="100118" x="6770688" y="5837238"/>
          <p14:tracePt t="100125" x="6788150" y="5842000"/>
          <p14:tracePt t="100132" x="6805613" y="5854700"/>
          <p14:tracePt t="100139" x="6811963" y="5859463"/>
          <p14:tracePt t="100146" x="6816725" y="5865813"/>
          <p14:tracePt t="100153" x="6823075" y="5872163"/>
          <p14:tracePt t="100161" x="6829425" y="5872163"/>
          <p14:tracePt t="100168" x="6829425" y="5876925"/>
          <p14:tracePt t="100174" x="6834188" y="5883275"/>
          <p14:tracePt t="100181" x="6851650" y="5900738"/>
          <p14:tracePt t="100188" x="6858000" y="5918200"/>
          <p14:tracePt t="100195" x="6864350" y="5924550"/>
          <p14:tracePt t="100202" x="6875463" y="5935663"/>
          <p14:tracePt t="100209" x="6881813" y="5953125"/>
          <p14:tracePt t="100216" x="6886575" y="5959475"/>
          <p14:tracePt t="100223" x="6892925" y="5975350"/>
          <p14:tracePt t="100231" x="6904038" y="5988050"/>
          <p14:tracePt t="100237" x="6904038" y="5992813"/>
          <p14:tracePt t="100245" x="6910388" y="6010275"/>
          <p14:tracePt t="100251" x="6910388" y="6022975"/>
          <p14:tracePt t="100258" x="6910388" y="6034088"/>
          <p14:tracePt t="100265" x="6910388" y="6040438"/>
          <p14:tracePt t="100272" x="6910388" y="6045200"/>
          <p14:tracePt t="100279" x="6910388" y="6057900"/>
          <p14:tracePt t="100287" x="6892925" y="6086475"/>
          <p14:tracePt t="100294" x="6816725" y="6149975"/>
          <p14:tracePt t="100300" x="6665913" y="6248400"/>
          <p14:tracePt t="100307" x="6388100" y="6394450"/>
          <p14:tracePt t="100314" x="6080125" y="6462713"/>
          <p14:tracePt t="100321" x="5802313" y="6515100"/>
          <p14:tracePt t="100329" x="5662613" y="6532563"/>
          <p14:tracePt t="100335" x="5553075" y="6521450"/>
          <p14:tracePt t="100342" x="5448300" y="6510338"/>
          <p14:tracePt t="100349" x="5332413" y="6486525"/>
          <p14:tracePt t="100356" x="5151438" y="6429375"/>
          <p14:tracePt t="100363" x="4908550" y="6381750"/>
          <p14:tracePt t="100370" x="4648200" y="6294438"/>
          <p14:tracePt t="100377" x="4386263" y="6191250"/>
          <p14:tracePt t="100384" x="4038600" y="6092825"/>
          <p14:tracePt t="100391" x="3667125" y="6016625"/>
          <p14:tracePt t="100398" x="3417888" y="5946775"/>
          <p14:tracePt t="100405" x="3278188" y="5911850"/>
          <p14:tracePt t="100413" x="3133725" y="5883275"/>
          <p14:tracePt t="100421" x="2994025" y="5859463"/>
          <p14:tracePt t="100426" x="2836863" y="5830888"/>
          <p14:tracePt t="100433" x="2714625" y="5819775"/>
          <p14:tracePt t="100440" x="2605088" y="5807075"/>
          <p14:tracePt t="100447" x="2524125" y="5795963"/>
          <p14:tracePt t="100454" x="2460625" y="5795963"/>
          <p14:tracePt t="100462" x="2395538" y="5795963"/>
          <p14:tracePt t="100468" x="2303463" y="5784850"/>
          <p14:tracePt t="100475" x="2198688" y="5784850"/>
          <p14:tracePt t="100482" x="2089150" y="5773738"/>
          <p14:tracePt t="100489" x="1978025" y="5773738"/>
          <p14:tracePt t="100496" x="1914525" y="5773738"/>
          <p14:tracePt t="100504" x="1851025" y="5761038"/>
          <p14:tracePt t="100510" x="1816100" y="5761038"/>
          <p14:tracePt t="100517" x="1792288" y="5756275"/>
          <p14:tracePt t="100524" x="1763713" y="5756275"/>
          <p14:tracePt t="100531" x="1757363" y="5756275"/>
          <p14:tracePt t="100538" x="1746250" y="5749925"/>
          <p14:tracePt t="100546" x="1735138" y="5749925"/>
          <p14:tracePt t="100552" x="1728788" y="5738813"/>
          <p14:tracePt t="100559" x="1722438" y="5738813"/>
          <p14:tracePt t="100566" x="1722438" y="5732463"/>
          <p14:tracePt t="100573" x="1717675" y="5732463"/>
          <p14:tracePt t="100581" x="1717675" y="5726113"/>
          <p14:tracePt t="100588" x="1711325" y="5721350"/>
          <p14:tracePt t="100594" x="1711325" y="5715000"/>
          <p14:tracePt t="100601" x="1711325" y="5708650"/>
          <p14:tracePt t="100615" x="1711325" y="5703888"/>
          <p14:tracePt t="100622" x="1711325" y="5691188"/>
          <p14:tracePt t="100630" x="1711325" y="5686425"/>
          <p14:tracePt t="100636" x="1711325" y="5673725"/>
          <p14:tracePt t="100644" x="1711325" y="5668963"/>
          <p14:tracePt t="100650" x="1711325" y="5662613"/>
          <p14:tracePt t="100657" x="1711325" y="5645150"/>
          <p14:tracePt t="100664" x="1711325" y="5634038"/>
          <p14:tracePt t="100671" x="1711325" y="5605463"/>
          <p14:tracePt t="100679" x="1735138" y="5570538"/>
          <p14:tracePt t="100685" x="1739900" y="5535613"/>
          <p14:tracePt t="100692" x="1757363" y="5494338"/>
          <p14:tracePt t="100699" x="1781175" y="5454650"/>
          <p14:tracePt t="100706" x="1809750" y="5419725"/>
          <p14:tracePt t="100713" x="1827213" y="5389563"/>
          <p14:tracePt t="100721" x="1857375" y="5349875"/>
          <p14:tracePt t="100727" x="1879600" y="5326063"/>
          <p14:tracePt t="100734" x="1914525" y="5286375"/>
          <p14:tracePt t="100741" x="1938338" y="5256213"/>
          <p14:tracePt t="100748" x="1978025" y="5227638"/>
          <p14:tracePt t="100755" x="2019300" y="5199063"/>
          <p14:tracePt t="100763" x="2058988" y="5157788"/>
          <p14:tracePt t="100769" x="2100263" y="5122863"/>
          <p14:tracePt t="100776" x="2141538" y="5094288"/>
          <p14:tracePt t="100783" x="2181225" y="5065713"/>
          <p14:tracePt t="100790" x="2222500" y="5035550"/>
          <p14:tracePt t="100797" x="2251075" y="5018088"/>
          <p14:tracePt t="100806" x="2286000" y="5000625"/>
          <p14:tracePt t="100811" x="2314575" y="4983163"/>
          <p14:tracePt t="100818" x="2349500" y="4972050"/>
          <p14:tracePt t="100825" x="2384425" y="4954588"/>
          <p14:tracePt t="100832" x="2419350" y="4943475"/>
          <p14:tracePt t="100839" x="2460625" y="4937125"/>
          <p14:tracePt t="100846" x="2495550" y="4926013"/>
          <p14:tracePt t="100853" x="2530475" y="4919663"/>
          <p14:tracePt t="100860" x="2563813" y="4919663"/>
          <p14:tracePt t="100867" x="2598738" y="4919663"/>
          <p14:tracePt t="100874" x="2622550" y="4919663"/>
          <p14:tracePt t="100881" x="2657475" y="4919663"/>
          <p14:tracePt t="100888" x="2692400" y="4919663"/>
          <p14:tracePt t="100895" x="2720975" y="4932363"/>
          <p14:tracePt t="100902" x="2755900" y="4937125"/>
          <p14:tracePt t="100909" x="2779713" y="4954588"/>
          <p14:tracePt t="100915" x="2819400" y="4972050"/>
          <p14:tracePt t="100923" x="2854325" y="4995863"/>
          <p14:tracePt t="100930" x="2882900" y="5013325"/>
          <p14:tracePt t="100938" x="2917825" y="5030788"/>
          <p14:tracePt t="100944" x="2959100" y="5048250"/>
          <p14:tracePt t="100951" x="3011488" y="5070475"/>
          <p14:tracePt t="100958" x="3046413" y="5076825"/>
          <p14:tracePt t="100965" x="3116263" y="5100638"/>
          <p14:tracePt t="100972" x="3162300" y="5100638"/>
          <p14:tracePt t="100980" x="3225800" y="5111750"/>
          <p14:tracePt t="100986" x="3302000" y="5111750"/>
          <p14:tracePt t="100993" x="3370263" y="5105400"/>
          <p14:tracePt t="101001" x="3417888" y="5105400"/>
          <p14:tracePt t="101007" x="3470275" y="5083175"/>
          <p14:tracePt t="101014" x="3521075" y="5076825"/>
          <p14:tracePt t="101022" x="3556000" y="5053013"/>
          <p14:tracePt t="101028" x="3597275" y="5024438"/>
          <p14:tracePt t="101035" x="3638550" y="5006975"/>
          <p14:tracePt t="101042" x="3673475" y="4989513"/>
          <p14:tracePt t="101048" x="3713163" y="4954588"/>
          <p14:tracePt t="101056" x="3754438" y="4926013"/>
          <p14:tracePt t="101063" x="3794125" y="4908550"/>
          <p14:tracePt t="101070" x="3835400" y="4879975"/>
          <p14:tracePt t="101077" x="3857625" y="4862513"/>
          <p14:tracePt t="101084" x="3892550" y="4849813"/>
          <p14:tracePt t="101091" x="3922713" y="4832350"/>
          <p14:tracePt t="101098" x="3944938" y="4827588"/>
          <p14:tracePt t="101105" x="3975100" y="4810125"/>
          <p14:tracePt t="101111" x="3986213" y="4810125"/>
          <p14:tracePt t="101119" x="4003675" y="4799013"/>
          <p14:tracePt t="101126" x="4021138" y="4792663"/>
          <p14:tracePt t="101133" x="4043363" y="4792663"/>
          <p14:tracePt t="101139" x="4060825" y="4786313"/>
          <p14:tracePt t="101147" x="4073525" y="4786313"/>
          <p14:tracePt t="101155" x="4090988" y="4786313"/>
          <p14:tracePt t="101161" x="4113213" y="4786313"/>
          <p14:tracePt t="101168" x="4143375" y="4786313"/>
          <p14:tracePt t="101175" x="4165600" y="4786313"/>
          <p14:tracePt t="101182" x="4211638" y="4799013"/>
          <p14:tracePt t="101189" x="4246563" y="4803775"/>
          <p14:tracePt t="101197" x="4316413" y="4816475"/>
          <p14:tracePt t="101203" x="4379913" y="4827588"/>
          <p14:tracePt t="101210" x="4432300" y="4849813"/>
          <p14:tracePt t="101217" x="4479925" y="4856163"/>
          <p14:tracePt t="101223" x="4519613" y="4867275"/>
          <p14:tracePt t="101231" x="4554538" y="4873625"/>
          <p14:tracePt t="101239" x="4589463" y="4897438"/>
          <p14:tracePt t="101245" x="4618038" y="4914900"/>
          <p14:tracePt t="101252" x="4652963" y="4932363"/>
          <p14:tracePt t="101259" x="4694238" y="4949825"/>
          <p14:tracePt t="101266" x="4722813" y="4978400"/>
          <p14:tracePt t="101273" x="4757738" y="4995863"/>
          <p14:tracePt t="101280" x="4799013" y="5024438"/>
          <p14:tracePt t="101287" x="4838700" y="5048250"/>
          <p14:tracePt t="101293" x="4879975" y="5076825"/>
          <p14:tracePt t="101300" x="4914900" y="5094288"/>
          <p14:tracePt t="101307" x="4943475" y="5122863"/>
          <p14:tracePt t="101315" x="4967288" y="5140325"/>
          <p14:tracePt t="101322" x="5006975" y="5157788"/>
          <p14:tracePt t="101330" x="5030788" y="5175250"/>
          <p14:tracePt t="101336" x="5059363" y="5192713"/>
          <p14:tracePt t="101343" x="5094288" y="5210175"/>
          <p14:tracePt t="101349" x="5122863" y="5227638"/>
          <p14:tracePt t="101356" x="5135563" y="5245100"/>
          <p14:tracePt t="101364" x="5151438" y="5251450"/>
          <p14:tracePt t="101371" x="5168900" y="5262563"/>
          <p14:tracePt t="101378" x="5175250" y="5268913"/>
          <p14:tracePt t="101385" x="5181600" y="5273675"/>
          <p14:tracePt t="101392" x="5186363" y="5280025"/>
          <p14:tracePt t="101399" x="5192713" y="5286375"/>
          <p14:tracePt t="101405" x="5203825" y="5291138"/>
          <p14:tracePt t="101420" x="5210175" y="5303838"/>
          <p14:tracePt t="101427" x="5210175" y="5308600"/>
          <p14:tracePt t="101434" x="5216525" y="5314950"/>
          <p14:tracePt t="101448" x="5221288" y="5314950"/>
          <p14:tracePt t="101456" x="5221288" y="5319713"/>
          <p14:tracePt t="101469" x="5227638" y="5326063"/>
          <p14:tracePt t="101574" x="5221288" y="5326063"/>
          <p14:tracePt t="103924" x="5192713" y="5210175"/>
          <p14:tracePt t="103931" x="5151438" y="5053013"/>
          <p14:tracePt t="103938" x="5111750" y="4897438"/>
          <p14:tracePt t="103945" x="5087938" y="4768850"/>
          <p14:tracePt t="103952" x="5065713" y="4670425"/>
          <p14:tracePt t="103959" x="5053013" y="4578350"/>
          <p14:tracePt t="103966" x="5053013" y="4513263"/>
          <p14:tracePt t="103973" x="5053013" y="4421188"/>
          <p14:tracePt t="103980" x="5053013" y="4327525"/>
          <p14:tracePt t="103988" x="5059363" y="4235450"/>
          <p14:tracePt t="103994" x="5070475" y="4125913"/>
          <p14:tracePt t="104001" x="5083175" y="4032250"/>
          <p14:tracePt t="104009" x="5094288" y="3962400"/>
          <p14:tracePt t="104015" x="5100638" y="3927475"/>
          <p14:tracePt t="104022" x="5100638" y="3892550"/>
          <p14:tracePt t="104029" x="5111750" y="3857625"/>
          <p14:tracePt t="104036" x="5111750" y="3835400"/>
          <p14:tracePt t="104043" x="5118100" y="3800475"/>
          <p14:tracePt t="104051" x="5118100" y="3765550"/>
          <p14:tracePt t="104057" x="5129213" y="3730625"/>
          <p14:tracePt t="104064" x="5129213" y="3667125"/>
          <p14:tracePt t="104071" x="5129213" y="3621088"/>
          <p14:tracePt t="104078" x="5140325" y="3568700"/>
          <p14:tracePt t="104085" x="5140325" y="3521075"/>
          <p14:tracePt t="104093" x="5146675" y="3481388"/>
          <p14:tracePt t="104099" x="5146675" y="3446463"/>
          <p14:tracePt t="104106" x="5157788" y="3422650"/>
          <p14:tracePt t="104113" x="5157788" y="3387725"/>
          <p14:tracePt t="104120" x="5157788" y="3365500"/>
          <p14:tracePt t="104127" x="5164138" y="3336925"/>
          <p14:tracePt t="104134" x="5164138" y="3313113"/>
          <p14:tracePt t="104141" x="5175250" y="3289300"/>
          <p14:tracePt t="104148" x="5181600" y="3271838"/>
          <p14:tracePt t="104155" x="5181600" y="3249613"/>
          <p14:tracePt t="104162" x="5181600" y="3219450"/>
          <p14:tracePt t="104169" x="5186363" y="3197225"/>
          <p14:tracePt t="104178" x="5199063" y="3173413"/>
          <p14:tracePt t="104184" x="5203825" y="3155950"/>
          <p14:tracePt t="104190" x="5203825" y="3133725"/>
          <p14:tracePt t="104197" x="5216525" y="3103563"/>
          <p14:tracePt t="104204" x="5216525" y="3081338"/>
          <p14:tracePt t="104211" x="5216525" y="3057525"/>
          <p14:tracePt t="104218" x="5221288" y="3040063"/>
          <p14:tracePt t="104225" x="5221288" y="3033713"/>
          <p14:tracePt t="104232" x="5221288" y="3028950"/>
          <p14:tracePt t="104239" x="5221288" y="3011488"/>
          <p14:tracePt t="104246" x="5221288" y="3005138"/>
          <p14:tracePt t="104253" x="5221288" y="3000375"/>
          <p14:tracePt t="104260" x="5221288" y="2994025"/>
          <p14:tracePt t="104274" x="5221288" y="2987675"/>
          <p14:tracePt t="104281" x="5221288" y="2970213"/>
          <p14:tracePt t="104288" x="5216525" y="2965450"/>
          <p14:tracePt t="104295" x="5210175" y="2959100"/>
          <p14:tracePt t="104302" x="5192713" y="2941638"/>
          <p14:tracePt t="104310" x="5168900" y="2924175"/>
          <p14:tracePt t="104317" x="5140325" y="2906713"/>
          <p14:tracePt t="104323" x="5094288" y="2878138"/>
          <p14:tracePt t="104330" x="5024438" y="2854325"/>
          <p14:tracePt t="104337" x="4954588" y="2836863"/>
          <p14:tracePt t="104344" x="4891088" y="2825750"/>
          <p14:tracePt t="104352" x="4838700" y="2801938"/>
          <p14:tracePt t="104358" x="4775200" y="2801938"/>
          <p14:tracePt t="104365" x="4716463" y="2801938"/>
          <p14:tracePt t="104372" x="4635500" y="2801938"/>
          <p14:tracePt t="104379" x="4543425" y="2819400"/>
          <p14:tracePt t="104386" x="4427538" y="2849563"/>
          <p14:tracePt t="104393" x="4333875" y="2871788"/>
          <p14:tracePt t="104400" x="4235450" y="2917825"/>
          <p14:tracePt t="104407" x="4165600" y="2965450"/>
          <p14:tracePt t="104414" x="4095750" y="3000375"/>
          <p14:tracePt t="104421" x="4056063" y="3040063"/>
          <p14:tracePt t="104428" x="4025900" y="3081338"/>
          <p14:tracePt t="104435" x="3992563" y="3121025"/>
          <p14:tracePt t="104443" x="3968750" y="3151188"/>
          <p14:tracePt t="104449" x="3944938" y="3184525"/>
          <p14:tracePt t="104456" x="3927475" y="3225800"/>
          <p14:tracePt t="104463" x="3910013" y="3254375"/>
          <p14:tracePt t="104470" x="3905250" y="3289300"/>
          <p14:tracePt t="104477" x="3887788" y="3313113"/>
          <p14:tracePt t="104485" x="3875088" y="3348038"/>
          <p14:tracePt t="104491" x="3863975" y="3400425"/>
          <p14:tracePt t="104498" x="3863975" y="3463925"/>
          <p14:tracePt t="104505" x="3863975" y="3556000"/>
          <p14:tracePt t="104512" x="3863975" y="3667125"/>
          <p14:tracePt t="104519" x="3870325" y="3789363"/>
          <p14:tracePt t="104527" x="3910013" y="3916363"/>
          <p14:tracePt t="104533" x="3933825" y="4025900"/>
          <p14:tracePt t="104540" x="3975100" y="4154488"/>
          <p14:tracePt t="104547" x="4038600" y="4281488"/>
          <p14:tracePt t="104554" x="4113213" y="4397375"/>
          <p14:tracePt t="104561" x="4252913" y="4519613"/>
          <p14:tracePt t="104568" x="4379913" y="4613275"/>
          <p14:tracePt t="104575" x="4530725" y="4694238"/>
          <p14:tracePt t="104582" x="4630738" y="4729163"/>
          <p14:tracePt t="104589" x="4722813" y="4740275"/>
          <p14:tracePt t="104596" x="4803775" y="4751388"/>
          <p14:tracePt t="104603" x="4897438" y="4746625"/>
          <p14:tracePt t="104610" x="5024438" y="4722813"/>
          <p14:tracePt t="104617" x="5164138" y="4652963"/>
          <p14:tracePt t="104624" x="5332413" y="4572000"/>
          <p14:tracePt t="104631" x="5437188" y="4484688"/>
          <p14:tracePt t="104638" x="5540375" y="4379913"/>
          <p14:tracePt t="104645" x="5638800" y="4294188"/>
          <p14:tracePt t="104653" x="5708650" y="4217988"/>
          <p14:tracePt t="104659" x="5767388" y="4160838"/>
          <p14:tracePt t="104666" x="5813425" y="4108450"/>
          <p14:tracePt t="104672" x="5859463" y="4038600"/>
          <p14:tracePt t="104680" x="5907088" y="3968750"/>
          <p14:tracePt t="104687" x="5942013" y="3898900"/>
          <p14:tracePt t="104694" x="5964238" y="3829050"/>
          <p14:tracePt t="104703" x="5975350" y="3765550"/>
          <p14:tracePt t="104708" x="5975350" y="3719513"/>
          <p14:tracePt t="104715" x="5970588" y="3656013"/>
          <p14:tracePt t="104722" x="5959475" y="3603625"/>
          <p14:tracePt t="104729" x="5929313" y="3562350"/>
          <p14:tracePt t="104736" x="5907088" y="3509963"/>
          <p14:tracePt t="104743" x="5876925" y="3470275"/>
          <p14:tracePt t="104750" x="5842000" y="3417888"/>
          <p14:tracePt t="104757" x="5802313" y="3359150"/>
          <p14:tracePt t="104764" x="5743575" y="3302000"/>
          <p14:tracePt t="104770" x="5686425" y="3232150"/>
          <p14:tracePt t="104778" x="5581650" y="3155950"/>
          <p14:tracePt t="104785" x="5483225" y="3081338"/>
          <p14:tracePt t="104791" x="5367338" y="3017838"/>
          <p14:tracePt t="104799" x="5238750" y="2965450"/>
          <p14:tracePt t="104805" x="5140325" y="2917825"/>
          <p14:tracePt t="104813" x="5070475" y="2882900"/>
          <p14:tracePt t="104820" x="5006975" y="2871788"/>
          <p14:tracePt t="104827" x="4972050" y="2854325"/>
          <p14:tracePt t="104834" x="4919663" y="2854325"/>
          <p14:tracePt t="104841" x="4884738" y="2854325"/>
          <p14:tracePt t="104848" x="4827588" y="2854325"/>
          <p14:tracePt t="104855" x="4764088" y="2871788"/>
          <p14:tracePt t="104861" x="4635500" y="2906713"/>
          <p14:tracePt t="104869" x="4519613" y="2959100"/>
          <p14:tracePt t="104876" x="4421188" y="3005138"/>
          <p14:tracePt t="104886" x="4340225" y="3068638"/>
          <p14:tracePt t="104890" x="4270375" y="3116263"/>
          <p14:tracePt t="104896" x="4229100" y="3144838"/>
          <p14:tracePt t="104903" x="4200525" y="3173413"/>
          <p14:tracePt t="104911" x="4183063" y="3197225"/>
          <p14:tracePt t="104918" x="4165600" y="3225800"/>
          <p14:tracePt t="104925" x="4160838" y="3249613"/>
          <p14:tracePt t="104931" x="4148138" y="3271838"/>
          <p14:tracePt t="104939" x="4130675" y="3302000"/>
          <p14:tracePt t="104946" x="4130675" y="3324225"/>
          <p14:tracePt t="104952" x="4119563" y="3370263"/>
          <p14:tracePt t="104961" x="4113213" y="3422650"/>
          <p14:tracePt t="104967" x="4113213" y="3505200"/>
          <p14:tracePt t="104974" x="4119563" y="3597275"/>
          <p14:tracePt t="104980" x="4130675" y="3736975"/>
          <p14:tracePt t="104987" x="4130675" y="3846513"/>
          <p14:tracePt t="104995" x="4143375" y="3968750"/>
          <p14:tracePt t="105003" x="4165600" y="4078288"/>
          <p14:tracePt t="105009" x="4194175" y="4189413"/>
          <p14:tracePt t="105015" x="4229100" y="4305300"/>
          <p14:tracePt t="105023" x="4252913" y="4414838"/>
          <p14:tracePt t="105029" x="4294188" y="4513263"/>
          <p14:tracePt t="105036" x="4327525" y="4595813"/>
          <p14:tracePt t="105044" x="4362450" y="4664075"/>
          <p14:tracePt t="105050" x="4392613" y="4705350"/>
          <p14:tracePt t="105057" x="4432300" y="4746625"/>
          <p14:tracePt t="105064" x="4462463" y="4764088"/>
          <p14:tracePt t="105071" x="4495800" y="4792663"/>
          <p14:tracePt t="105078" x="4525963" y="4810125"/>
          <p14:tracePt t="105086" x="4560888" y="4816475"/>
          <p14:tracePt t="105093" x="4583113" y="4827588"/>
          <p14:tracePt t="105100" x="4606925" y="4827588"/>
          <p14:tracePt t="105106" x="4624388" y="4827588"/>
          <p14:tracePt t="105113" x="4648200" y="4827588"/>
          <p14:tracePt t="105120" x="4652963" y="4827588"/>
          <p14:tracePt t="105128" x="4670425" y="4827588"/>
          <p14:tracePt t="105136" x="4687888" y="4816475"/>
          <p14:tracePt t="105142" x="4694238" y="4810125"/>
          <p14:tracePt t="105148" x="4699000" y="4803775"/>
          <p14:tracePt t="105155" x="4705350" y="4799013"/>
          <p14:tracePt t="105162" x="4711700" y="4799013"/>
          <p14:tracePt t="105169" x="4716463" y="4792663"/>
          <p14:tracePt t="105176" x="4722813" y="4786313"/>
          <p14:tracePt t="105190" x="4733925" y="4786313"/>
          <p14:tracePt t="105198" x="4733925" y="4775200"/>
          <p14:tracePt t="105204" x="4740275" y="4775200"/>
          <p14:tracePt t="105212" x="4740275" y="4768850"/>
          <p14:tracePt t="105233" x="4740275" y="4764088"/>
          <p14:tracePt t="105268" x="4740275" y="4757738"/>
          <p14:tracePt t="105344" x="4740275" y="4764088"/>
          <p14:tracePt t="105358" x="4740275" y="4768850"/>
          <p14:tracePt t="105365" x="4729163" y="4781550"/>
          <p14:tracePt t="105380" x="4729163" y="4786313"/>
          <p14:tracePt t="105387" x="4729163" y="4792663"/>
          <p14:tracePt t="105394" x="4729163" y="4799013"/>
          <p14:tracePt t="105400" x="4729163" y="4803775"/>
          <p14:tracePt t="105407" x="4729163" y="4810125"/>
          <p14:tracePt t="105414" x="4722813" y="4816475"/>
          <p14:tracePt t="105421" x="4722813" y="4827588"/>
          <p14:tracePt t="105428" x="4716463" y="4838700"/>
          <p14:tracePt t="105436" x="4716463" y="4862513"/>
          <p14:tracePt t="105442" x="4705350" y="4914900"/>
          <p14:tracePt t="105449" x="4699000" y="4960938"/>
          <p14:tracePt t="105456" x="4676775" y="5041900"/>
          <p14:tracePt t="105463" x="4648200" y="5140325"/>
          <p14:tracePt t="105470" x="4613275" y="5238750"/>
          <p14:tracePt t="105478" x="4578350" y="5319713"/>
          <p14:tracePt t="105484" x="4554538" y="5384800"/>
          <p14:tracePt t="105491" x="4530725" y="5454650"/>
          <p14:tracePt t="105498" x="4513263" y="5494338"/>
          <p14:tracePt t="105505" x="4484688" y="5535613"/>
          <p14:tracePt t="105512" x="4467225" y="5570538"/>
          <p14:tracePt t="105520" x="4438650" y="5599113"/>
          <p14:tracePt t="105526" x="4421188" y="5622925"/>
          <p14:tracePt t="105533" x="4403725" y="5651500"/>
          <p14:tracePt t="105540" x="4397375" y="5656263"/>
          <p14:tracePt t="105547" x="4392613" y="5668963"/>
          <p14:tracePt t="105554" x="4379913" y="5680075"/>
          <p14:tracePt t="105562" x="4375150" y="5686425"/>
          <p14:tracePt t="105569" x="4368800" y="5691188"/>
          <p14:tracePt t="105575" x="4362450" y="5691188"/>
          <p14:tracePt t="105583" x="4362450" y="5697538"/>
          <p14:tracePt t="105596" x="4357688" y="5697538"/>
          <p14:tracePt t="105611" x="4351338" y="5697538"/>
          <p14:tracePt t="105624" x="4344988" y="5697538"/>
          <p14:tracePt t="105653" x="4344988" y="5691188"/>
          <p14:tracePt t="105673" x="4344988" y="5686425"/>
          <p14:tracePt t="105687" x="4344988" y="5673725"/>
          <p14:tracePt t="105701" x="4344988" y="5668963"/>
          <p14:tracePt t="105723" x="4344988" y="5662613"/>
          <p14:tracePt t="105736" x="4344988" y="5656263"/>
          <p14:tracePt t="105890" x="4344988" y="5651500"/>
          <p14:tracePt t="106079" x="4344988" y="56451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698626B-4856-471C-866C-548733798F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00"/>
          <a:stretch/>
        </p:blipFill>
        <p:spPr>
          <a:xfrm>
            <a:off x="376317" y="2720708"/>
            <a:ext cx="8228131" cy="301254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93C881E-E4FB-4C06-8ED2-C5F46C8A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ea typeface="新細明體" panose="02020500000000000000" pitchFamily="18" charset="-120"/>
              </a:rPr>
              <a:t>On the Adversarial Robustness of ViT</a:t>
            </a:r>
            <a:r>
              <a:rPr lang="en-US" altLang="zh-TW" sz="1800" dirty="0">
                <a:ea typeface="新細明體" panose="02020500000000000000" pitchFamily="18" charset="-120"/>
              </a:rPr>
              <a:t> [2] </a:t>
            </a:r>
            <a:endParaRPr lang="zh-TW" altLang="en-US" sz="1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AFD694-7386-4B61-829E-357BD98F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382000" cy="1440160"/>
          </a:xfrm>
        </p:spPr>
        <p:txBody>
          <a:bodyPr/>
          <a:lstStyle/>
          <a:p>
            <a:r>
              <a:rPr lang="en-US" altLang="zh-TW" dirty="0"/>
              <a:t>*</a:t>
            </a:r>
            <a:r>
              <a:rPr lang="en-US" altLang="zh-TW" b="1" dirty="0" err="1"/>
              <a:t>SEResNet</a:t>
            </a:r>
            <a:r>
              <a:rPr lang="en-US" altLang="zh-TW" b="1" dirty="0"/>
              <a:t>: </a:t>
            </a:r>
            <a:r>
              <a:rPr lang="en-US" altLang="zh-TW" dirty="0"/>
              <a:t>global information access and filter recalibration</a:t>
            </a:r>
          </a:p>
          <a:p>
            <a:r>
              <a:rPr lang="en-US" altLang="zh-TW" b="1" dirty="0"/>
              <a:t>CNN-ViT: </a:t>
            </a:r>
            <a:r>
              <a:rPr lang="en-US" altLang="zh-TW" dirty="0"/>
              <a:t>replacing </a:t>
            </a:r>
            <a:r>
              <a:rPr lang="en-US" altLang="zh-TW" b="1" dirty="0">
                <a:solidFill>
                  <a:srgbClr val="0000FF"/>
                </a:solidFill>
              </a:rPr>
              <a:t>patches </a:t>
            </a:r>
            <a:r>
              <a:rPr lang="en-US" altLang="zh-TW" dirty="0"/>
              <a:t>with features extracted from CNN </a:t>
            </a:r>
          </a:p>
          <a:p>
            <a:r>
              <a:rPr lang="en-US" altLang="zh-TW" b="1" dirty="0"/>
              <a:t>T2T-ViT:</a:t>
            </a:r>
            <a:r>
              <a:rPr lang="en-US" altLang="zh-TW" dirty="0"/>
              <a:t> aggregates neighboring tokens into one token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4EB5CA9-FCC3-41E5-AA9B-0446F1FE3D32}"/>
              </a:ext>
            </a:extLst>
          </p:cNvPr>
          <p:cNvSpPr/>
          <p:nvPr/>
        </p:nvSpPr>
        <p:spPr>
          <a:xfrm>
            <a:off x="-36512" y="5661248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TW" sz="1400" b="1" dirty="0"/>
              <a:t>Feature visualization</a:t>
            </a:r>
            <a:r>
              <a:rPr lang="zh-TW" altLang="en-US" sz="1400" b="1" dirty="0"/>
              <a:t> </a:t>
            </a:r>
            <a:endParaRPr lang="en-US" altLang="zh-TW" sz="1400" b="1" u="sng" dirty="0">
              <a:solidFill>
                <a:srgbClr val="0000FF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E8DF946-4DD9-40C1-9A25-530C261D19F1}"/>
              </a:ext>
            </a:extLst>
          </p:cNvPr>
          <p:cNvSpPr txBox="1"/>
          <p:nvPr/>
        </p:nvSpPr>
        <p:spPr>
          <a:xfrm>
            <a:off x="6012160" y="615738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SE: squeeze and excitation 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13A7CB6D-E12B-4DE3-B966-31A85E45E813}"/>
              </a:ext>
            </a:extLst>
          </p:cNvPr>
          <p:cNvSpPr/>
          <p:nvPr/>
        </p:nvSpPr>
        <p:spPr>
          <a:xfrm>
            <a:off x="611560" y="6021288"/>
            <a:ext cx="7704856" cy="43204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altLang="zh-TW" dirty="0"/>
              <a:t>CNN learns more</a:t>
            </a:r>
            <a:r>
              <a:rPr lang="zh-TW" altLang="en-US" dirty="0"/>
              <a:t> </a:t>
            </a:r>
            <a:r>
              <a:rPr lang="en-US" altLang="zh-TW" b="1" dirty="0">
                <a:solidFill>
                  <a:srgbClr val="0000FF"/>
                </a:solidFill>
              </a:rPr>
              <a:t>low-level </a:t>
            </a:r>
            <a:r>
              <a:rPr lang="en-US" altLang="zh-TW" dirty="0"/>
              <a:t>(edges and lines) features</a:t>
            </a:r>
            <a:r>
              <a:rPr lang="zh-TW" altLang="en-US" dirty="0"/>
              <a:t> </a:t>
            </a:r>
            <a:r>
              <a:rPr lang="en-US" altLang="zh-TW" dirty="0"/>
              <a:t>than ViT !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91F3A70E-C6CA-474F-B29D-5FA181E50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47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35"/>
    </mc:Choice>
    <mc:Fallback>
      <p:transition spd="slow" advTm="12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24" grpId="0" animBg="1"/>
    </p:bldLst>
  </p:timing>
  <p:extLst>
    <p:ext uri="{3A86A75C-4F4B-4683-9AE1-C65F6400EC91}">
      <p14:laserTraceLst xmlns:p14="http://schemas.microsoft.com/office/powerpoint/2010/main">
        <p14:tracePtLst>
          <p14:tracePt t="7953" x="4322763" y="5605463"/>
          <p14:tracePt t="7960" x="4246563" y="5494338"/>
          <p14:tracePt t="7966" x="4148138" y="5319713"/>
          <p14:tracePt t="7973" x="3957638" y="5111750"/>
          <p14:tracePt t="7980" x="3719513" y="4897438"/>
          <p14:tracePt t="7987" x="3509963" y="4681538"/>
          <p14:tracePt t="7994" x="3306763" y="4421188"/>
          <p14:tracePt t="8001" x="3109913" y="4189413"/>
          <p14:tracePt t="8008" x="2900363" y="4003675"/>
          <p14:tracePt t="8015" x="2692400" y="3811588"/>
          <p14:tracePt t="8022" x="2552700" y="3684588"/>
          <p14:tracePt t="8029" x="2413000" y="3573463"/>
          <p14:tracePt t="8036" x="2314575" y="3470275"/>
          <p14:tracePt t="8043" x="2233613" y="3352800"/>
          <p14:tracePt t="8050" x="2146300" y="3236913"/>
          <p14:tracePt t="8057" x="2082800" y="3155950"/>
          <p14:tracePt t="8064" x="2012950" y="3068638"/>
          <p14:tracePt t="8071" x="1938338" y="2982913"/>
          <p14:tracePt t="8078" x="1879600" y="2924175"/>
          <p14:tracePt t="8086" x="1822450" y="2854325"/>
          <p14:tracePt t="8092" x="1763713" y="2784475"/>
          <p14:tracePt t="8099" x="1706563" y="2738438"/>
          <p14:tracePt t="8106" x="1658938" y="2668588"/>
          <p14:tracePt t="8113" x="1619250" y="2628900"/>
          <p14:tracePt t="8120" x="1571625" y="2570163"/>
          <p14:tracePt t="8128" x="1543050" y="2530475"/>
          <p14:tracePt t="8134" x="1514475" y="2489200"/>
          <p14:tracePt t="8141" x="1485900" y="2465388"/>
          <p14:tracePt t="8148" x="1455738" y="2436813"/>
          <p14:tracePt t="8155" x="1438275" y="2408238"/>
          <p14:tracePt t="8162" x="1427163" y="2395538"/>
          <p14:tracePt t="8170" x="1416050" y="2378075"/>
          <p14:tracePt t="8176" x="1398588" y="2373313"/>
          <p14:tracePt t="8183" x="1392238" y="2362200"/>
          <p14:tracePt t="8190" x="1387475" y="2349500"/>
          <p14:tracePt t="8197" x="1381125" y="2349500"/>
          <p14:tracePt t="8204" x="1374775" y="2344738"/>
          <p14:tracePt t="8212" x="1370013" y="2338388"/>
          <p14:tracePt t="8218" x="1363663" y="2327275"/>
          <p14:tracePt t="8225" x="1352550" y="2320925"/>
          <p14:tracePt t="8232" x="1352550" y="2314575"/>
          <p14:tracePt t="8239" x="1346200" y="2314575"/>
          <p14:tracePt t="8246" x="1339850" y="2309813"/>
          <p14:tracePt t="8253" x="1335088" y="2303463"/>
          <p14:tracePt t="8260" x="1328738" y="2297113"/>
          <p14:tracePt t="8267" x="1328738" y="2292350"/>
          <p14:tracePt t="8274" x="1328738" y="2286000"/>
          <p14:tracePt t="8281" x="1322388" y="2286000"/>
          <p14:tracePt t="8287" x="1322388" y="2274888"/>
          <p14:tracePt t="8295" x="1317625" y="2268538"/>
          <p14:tracePt t="8303" x="1317625" y="2262188"/>
          <p14:tracePt t="8309" x="1317625" y="2257425"/>
          <p14:tracePt t="8316" x="1304925" y="2251075"/>
          <p14:tracePt t="8323" x="1304925" y="2233613"/>
          <p14:tracePt t="8329" x="1300163" y="2227263"/>
          <p14:tracePt t="8337" x="1300163" y="2222500"/>
          <p14:tracePt t="8345" x="1293813" y="2216150"/>
          <p14:tracePt t="8351" x="1293813" y="2205038"/>
          <p14:tracePt t="8358" x="1287463" y="2193925"/>
          <p14:tracePt t="8365" x="1282700" y="2187575"/>
          <p14:tracePt t="8372" x="1276350" y="2181225"/>
          <p14:tracePt t="8379" x="1270000" y="2176463"/>
          <p14:tracePt t="8387" x="1258888" y="2163763"/>
          <p14:tracePt t="8392" x="1258888" y="2152650"/>
          <p14:tracePt t="8400" x="1252538" y="2141538"/>
          <p14:tracePt t="8407" x="1247775" y="2124075"/>
          <p14:tracePt t="8414" x="1241425" y="2117725"/>
          <p14:tracePt t="8421" x="1230313" y="2111375"/>
          <p14:tracePt t="8429" x="1223963" y="2106613"/>
          <p14:tracePt t="8435" x="1219200" y="2089150"/>
          <p14:tracePt t="8442" x="1212850" y="2082800"/>
          <p14:tracePt t="8449" x="1206500" y="2076450"/>
          <p14:tracePt t="8456" x="1201738" y="2071688"/>
          <p14:tracePt t="8463" x="1189038" y="2065338"/>
          <p14:tracePt t="8470" x="1189038" y="2058988"/>
          <p14:tracePt t="8477" x="1184275" y="2058988"/>
          <p14:tracePt t="8484" x="1177925" y="2047875"/>
          <p14:tracePt t="8491" x="1171575" y="2047875"/>
          <p14:tracePt t="8498" x="1166813" y="2041525"/>
          <p14:tracePt t="8504" x="1160463" y="2041525"/>
          <p14:tracePt t="8512" x="1160463" y="2036763"/>
          <p14:tracePt t="8519" x="1154113" y="2036763"/>
          <p14:tracePt t="8533" x="1154113" y="2030413"/>
          <p14:tracePt t="8540" x="1149350" y="2030413"/>
          <p14:tracePt t="8546" x="1136650" y="2030413"/>
          <p14:tracePt t="8554" x="1131888" y="2030413"/>
          <p14:tracePt t="8561" x="1125538" y="2030413"/>
          <p14:tracePt t="8568" x="1119188" y="2025650"/>
          <p14:tracePt t="8575" x="1114425" y="2025650"/>
          <p14:tracePt t="8581" x="1108075" y="2025650"/>
          <p14:tracePt t="8588" x="1101725" y="2025650"/>
          <p14:tracePt t="8595" x="1101725" y="2019300"/>
          <p14:tracePt t="8604" x="1090613" y="2019300"/>
          <p14:tracePt t="8610" x="1084263" y="2019300"/>
          <p14:tracePt t="8617" x="1079500" y="2012950"/>
          <p14:tracePt t="8624" x="1073150" y="2012950"/>
          <p14:tracePt t="8630" x="1066800" y="2012950"/>
          <p14:tracePt t="8645" x="1062038" y="2012950"/>
          <p14:tracePt t="8667" x="1055688" y="2012950"/>
          <p14:tracePt t="8680" x="1044575" y="2012950"/>
          <p14:tracePt t="8701" x="1044575" y="2001838"/>
          <p14:tracePt t="8730" x="1050925" y="2001838"/>
          <p14:tracePt t="8743" x="1055688" y="2001838"/>
          <p14:tracePt t="8765" x="1062038" y="2001838"/>
          <p14:tracePt t="8778" x="1066800" y="2001838"/>
          <p14:tracePt t="8786" x="1073150" y="2001838"/>
          <p14:tracePt t="8807" x="1079500" y="2001838"/>
          <p14:tracePt t="8813" x="1084263" y="2001838"/>
          <p14:tracePt t="8828" x="1096963" y="2001838"/>
          <p14:tracePt t="8849" x="1101725" y="2001838"/>
          <p14:tracePt t="8862" x="1108075" y="2001838"/>
          <p14:tracePt t="8877" x="1114425" y="2001838"/>
          <p14:tracePt t="8890" x="1119188" y="2001838"/>
          <p14:tracePt t="8968" x="1125538" y="2001838"/>
          <p14:tracePt t="8996" x="1131888" y="2001838"/>
          <p14:tracePt t="9010" x="1143000" y="2001838"/>
          <p14:tracePt t="9016" x="1149350" y="2001838"/>
          <p14:tracePt t="9023" x="1160463" y="2001838"/>
          <p14:tracePt t="9031" x="1184275" y="2001838"/>
          <p14:tracePt t="9037" x="1212850" y="2001838"/>
          <p14:tracePt t="9046" x="1247775" y="2001838"/>
          <p14:tracePt t="9052" x="1282700" y="2001838"/>
          <p14:tracePt t="9058" x="1328738" y="2001838"/>
          <p14:tracePt t="9065" x="1374775" y="1995488"/>
          <p14:tracePt t="9072" x="1409700" y="1995488"/>
          <p14:tracePt t="9079" x="1455738" y="1995488"/>
          <p14:tracePt t="9087" x="1490663" y="1995488"/>
          <p14:tracePt t="9093" x="1538288" y="1984375"/>
          <p14:tracePt t="9100" x="1571625" y="1984375"/>
          <p14:tracePt t="9107" x="1606550" y="1984375"/>
          <p14:tracePt t="9114" x="1636713" y="1984375"/>
          <p14:tracePt t="9122" x="1658938" y="1984375"/>
          <p14:tracePt t="9129" x="1682750" y="1984375"/>
          <p14:tracePt t="9135" x="1700213" y="1984375"/>
          <p14:tracePt t="9142" x="1711325" y="1984375"/>
          <p14:tracePt t="9149" x="1717675" y="1984375"/>
          <p14:tracePt t="9156" x="1735138" y="1984375"/>
          <p14:tracePt t="9163" x="1739900" y="1984375"/>
          <p14:tracePt t="9172" x="1746250" y="1984375"/>
          <p14:tracePt t="9177" x="1752600" y="1984375"/>
          <p14:tracePt t="9184" x="1757363" y="1984375"/>
          <p14:tracePt t="9191" x="1770063" y="1984375"/>
          <p14:tracePt t="9198" x="1774825" y="1984375"/>
          <p14:tracePt t="9212" x="1781175" y="1984375"/>
          <p14:tracePt t="9226" x="1787525" y="1984375"/>
          <p14:tracePt t="9241" x="1792288" y="1984375"/>
          <p14:tracePt t="9254" x="1798638" y="1984375"/>
          <p14:tracePt t="9429" x="1798638" y="1990725"/>
          <p14:tracePt t="9437" x="1804988" y="1990725"/>
          <p14:tracePt t="9443" x="1804988" y="1995488"/>
          <p14:tracePt t="9450" x="1816100" y="1995488"/>
          <p14:tracePt t="10423" x="1722438" y="1995488"/>
          <p14:tracePt t="10429" x="1525588" y="1978025"/>
          <p14:tracePt t="10436" x="1270000" y="1890713"/>
          <p14:tracePt t="10443" x="939800" y="1735138"/>
          <p14:tracePt t="10450" x="887413" y="1711325"/>
          <p14:tracePt t="10584" x="1219200" y="1665288"/>
          <p14:tracePt t="10590" x="1676400" y="1577975"/>
          <p14:tracePt t="10599" x="2141538" y="1473200"/>
          <p14:tracePt t="10604" x="2668588" y="1363663"/>
          <p14:tracePt t="10611" x="3197225" y="1252538"/>
          <p14:tracePt t="10618" x="3724275" y="1143000"/>
          <p14:tracePt t="10625" x="4311650" y="1033463"/>
          <p14:tracePt t="10632" x="4862513" y="946150"/>
          <p14:tracePt t="10639" x="5476875" y="852488"/>
          <p14:tracePt t="10647" x="6086475" y="760413"/>
          <p14:tracePt t="10653" x="6573838" y="696913"/>
          <p14:tracePt t="10660" x="7061200" y="655638"/>
          <p14:tracePt t="10667" x="7478713" y="614363"/>
          <p14:tracePt t="10674" x="7740650" y="596900"/>
          <p14:tracePt t="10682" x="8007350" y="568325"/>
          <p14:tracePt t="10688" x="8261350" y="568325"/>
          <p14:tracePt t="10695" x="8464550" y="550863"/>
          <p14:tracePt t="10702" x="8586788" y="539750"/>
          <p14:tracePt t="10709" x="8650288" y="528638"/>
          <p14:tracePt t="10716" x="8685213" y="528638"/>
          <p14:tracePt t="10724" x="8702675" y="522288"/>
          <p14:tracePt t="10731" x="8720138" y="522288"/>
          <p14:tracePt t="10737" x="8720138" y="515938"/>
          <p14:tracePt t="10744" x="8726488" y="515938"/>
          <p14:tracePt t="10765" x="8715375" y="515938"/>
          <p14:tracePt t="10772" x="8697913" y="515938"/>
          <p14:tracePt t="10779" x="8645525" y="515938"/>
          <p14:tracePt t="10786" x="8551863" y="539750"/>
          <p14:tracePt t="10793" x="8424863" y="568325"/>
          <p14:tracePt t="10800" x="8313738" y="592138"/>
          <p14:tracePt t="10807" x="8221663" y="603250"/>
          <p14:tracePt t="10815" x="8140700" y="627063"/>
          <p14:tracePt t="10821" x="8088313" y="627063"/>
          <p14:tracePt t="10828" x="8053388" y="638175"/>
          <p14:tracePt t="10835" x="8018463" y="644525"/>
          <p14:tracePt t="10842" x="7994650" y="644525"/>
          <p14:tracePt t="10849" x="7977188" y="644525"/>
          <p14:tracePt t="10857" x="7954963" y="655638"/>
          <p14:tracePt t="10863" x="7924800" y="655638"/>
          <p14:tracePt t="10870" x="7891463" y="661988"/>
          <p14:tracePt t="10877" x="7856538" y="673100"/>
          <p14:tracePt t="10884" x="7808913" y="679450"/>
          <p14:tracePt t="10891" x="7740650" y="690563"/>
          <p14:tracePt t="10898" x="7646988" y="701675"/>
          <p14:tracePt t="10905" x="7554913" y="714375"/>
          <p14:tracePt t="10912" x="7443788" y="742950"/>
          <p14:tracePt t="10919" x="7316788" y="754063"/>
          <p14:tracePt t="10926" x="7188200" y="777875"/>
          <p14:tracePt t="10933" x="7067550" y="800100"/>
          <p14:tracePt t="10940" x="6956425" y="812800"/>
          <p14:tracePt t="10947" x="6858000" y="823913"/>
          <p14:tracePt t="10954" x="6811963" y="835025"/>
          <p14:tracePt t="10961" x="6765925" y="835025"/>
          <p14:tracePt t="10968" x="6731000" y="835025"/>
          <p14:tracePt t="10975" x="6696075" y="835025"/>
          <p14:tracePt t="10982" x="6661150" y="835025"/>
          <p14:tracePt t="10989" x="6630988" y="835025"/>
          <p14:tracePt t="10996" x="6608763" y="835025"/>
          <p14:tracePt t="11003" x="6573838" y="835025"/>
          <p14:tracePt t="11016" x="6550025" y="835025"/>
          <p14:tracePt t="11017" x="6521450" y="835025"/>
          <p14:tracePt t="11024" x="6497638" y="835025"/>
          <p14:tracePt t="11032" x="6492875" y="835025"/>
          <p14:tracePt t="11038" x="6480175" y="835025"/>
          <p14:tracePt t="11045" x="6475413" y="835025"/>
          <p14:tracePt t="11052" x="6457950" y="835025"/>
          <p14:tracePt t="11059" x="6451600" y="835025"/>
          <p14:tracePt t="11073" x="6446838" y="835025"/>
          <p14:tracePt t="11122" x="6457950" y="835025"/>
          <p14:tracePt t="11129" x="6475413" y="835025"/>
          <p14:tracePt t="11136" x="6521450" y="835025"/>
          <p14:tracePt t="11142" x="6597650" y="835025"/>
          <p14:tracePt t="11150" x="6753225" y="835025"/>
          <p14:tracePt t="11158" x="6962775" y="835025"/>
          <p14:tracePt t="11164" x="7194550" y="852488"/>
          <p14:tracePt t="11171" x="7362825" y="865188"/>
          <p14:tracePt t="11179" x="7502525" y="865188"/>
          <p14:tracePt t="11185" x="7623175" y="876300"/>
          <p14:tracePt t="11192" x="7723188" y="887413"/>
          <p14:tracePt t="11199" x="7786688" y="887413"/>
          <p14:tracePt t="11206" x="7821613" y="887413"/>
          <p14:tracePt t="11213" x="7843838" y="887413"/>
          <p14:tracePt t="11220" x="7856538" y="887413"/>
          <p14:tracePt t="11227" x="7867650" y="887413"/>
          <p14:tracePt t="11233" x="7874000" y="887413"/>
          <p14:tracePt t="11255" x="7874000" y="893763"/>
          <p14:tracePt t="11261" x="7839075" y="911225"/>
          <p14:tracePt t="11269" x="7756525" y="933450"/>
          <p14:tracePt t="11275" x="7572375" y="992188"/>
          <p14:tracePt t="11282" x="7170738" y="1073150"/>
          <p14:tracePt t="11291" x="6770688" y="1154113"/>
          <p14:tracePt t="11297" x="6510338" y="1166813"/>
          <p14:tracePt t="11304" x="6289675" y="1166813"/>
          <p14:tracePt t="11311" x="6086475" y="1160463"/>
          <p14:tracePt t="11318" x="5953125" y="1160463"/>
          <p14:tracePt t="11325" x="5824538" y="1149350"/>
          <p14:tracePt t="11333" x="5761038" y="1136650"/>
          <p14:tracePt t="11339" x="5726113" y="1125538"/>
          <p14:tracePt t="11346" x="5708650" y="1125538"/>
          <p14:tracePt t="11353" x="5703888" y="1119188"/>
          <p14:tracePt t="11359" x="5697538" y="1119188"/>
          <p14:tracePt t="11366" x="5691188" y="1114425"/>
          <p14:tracePt t="11381" x="5691188" y="1108075"/>
          <p14:tracePt t="11395" x="5691188" y="1101725"/>
          <p14:tracePt t="11416" x="5691188" y="1096963"/>
          <p14:tracePt t="11422" x="5703888" y="1084263"/>
          <p14:tracePt t="11430" x="5732463" y="1079500"/>
          <p14:tracePt t="11437" x="5802313" y="1055688"/>
          <p14:tracePt t="11443" x="5942013" y="1044575"/>
          <p14:tracePt t="11450" x="6138863" y="1033463"/>
          <p14:tracePt t="11458" x="6480175" y="1033463"/>
          <p14:tracePt t="11464" x="6875463" y="1066800"/>
          <p14:tracePt t="11472" x="7148513" y="1114425"/>
          <p14:tracePt t="11479" x="7286625" y="1143000"/>
          <p14:tracePt t="11485" x="7386638" y="1166813"/>
          <p14:tracePt t="11492" x="7450138" y="1177925"/>
          <p14:tracePt t="11500" x="7502525" y="1189038"/>
          <p14:tracePt t="11508" x="7524750" y="1189038"/>
          <p14:tracePt t="11513" x="7542213" y="1189038"/>
          <p14:tracePt t="11521" x="7548563" y="1189038"/>
          <p14:tracePt t="11527" x="7554913" y="1189038"/>
          <p14:tracePt t="11542" x="7559675" y="1189038"/>
          <p14:tracePt t="11570" x="7554913" y="1189038"/>
          <p14:tracePt t="11577" x="7531100" y="1189038"/>
          <p14:tracePt t="11583" x="7485063" y="1189038"/>
          <p14:tracePt t="11591" x="7345363" y="1189038"/>
          <p14:tracePt t="11597" x="7131050" y="1177925"/>
          <p14:tracePt t="11605" x="6869113" y="1160463"/>
          <p14:tracePt t="11611" x="6713538" y="1136650"/>
          <p14:tracePt t="11618" x="6573838" y="1108075"/>
          <p14:tracePt t="11626" x="6462713" y="1096963"/>
          <p14:tracePt t="11633" x="6370638" y="1084263"/>
          <p14:tracePt t="11639" x="6289675" y="1073150"/>
          <p14:tracePt t="11647" x="6237288" y="1066800"/>
          <p14:tracePt t="11653" x="6202363" y="1055688"/>
          <p14:tracePt t="11660" x="6178550" y="1055688"/>
          <p14:tracePt t="11668" x="6173788" y="1055688"/>
          <p14:tracePt t="11675" x="6156325" y="1050925"/>
          <p14:tracePt t="11682" x="6149975" y="1050925"/>
          <p14:tracePt t="11688" x="6143625" y="1044575"/>
          <p14:tracePt t="11702" x="6143625" y="1033463"/>
          <p14:tracePt t="11724" x="6143625" y="1027113"/>
          <p14:tracePt t="11738" x="6143625" y="1020763"/>
          <p14:tracePt t="11744" x="6156325" y="1020763"/>
          <p14:tracePt t="11751" x="6184900" y="1003300"/>
          <p14:tracePt t="11758" x="6230938" y="998538"/>
          <p14:tracePt t="11766" x="6283325" y="985838"/>
          <p14:tracePt t="11772" x="6376988" y="985838"/>
          <p14:tracePt t="11779" x="6457950" y="974725"/>
          <p14:tracePt t="11786" x="6550025" y="963613"/>
          <p14:tracePt t="11793" x="6661150" y="950913"/>
          <p14:tracePt t="11800" x="6724650" y="950913"/>
          <p14:tracePt t="11809" x="6770688" y="950913"/>
          <p14:tracePt t="11814" x="6805613" y="939800"/>
          <p14:tracePt t="11821" x="6823075" y="939800"/>
          <p14:tracePt t="11828" x="6834188" y="933450"/>
          <p14:tracePt t="11835" x="6846888" y="933450"/>
          <p14:tracePt t="11842" x="6851650" y="933450"/>
          <p14:tracePt t="11850" x="6858000" y="933450"/>
          <p14:tracePt t="11891" x="6851650" y="939800"/>
          <p14:tracePt t="11905" x="6834188" y="939800"/>
          <p14:tracePt t="11912" x="6829425" y="946150"/>
          <p14:tracePt t="11920" x="6823075" y="946150"/>
          <p14:tracePt t="11926" x="6811963" y="946150"/>
          <p14:tracePt t="11941" x="6799263" y="946150"/>
          <p14:tracePt t="11947" x="6794500" y="946150"/>
          <p14:tracePt t="11955" x="6788150" y="946150"/>
          <p14:tracePt t="11961" x="6781800" y="946150"/>
          <p14:tracePt t="12017" x="6799263" y="946150"/>
          <p14:tracePt t="12025" x="6811963" y="939800"/>
          <p14:tracePt t="12031" x="6858000" y="928688"/>
          <p14:tracePt t="12039" x="6910388" y="915988"/>
          <p14:tracePt t="12046" x="6973888" y="915988"/>
          <p14:tracePt t="12052" x="7067550" y="904875"/>
          <p14:tracePt t="12059" x="7159625" y="904875"/>
          <p14:tracePt t="12067" x="7253288" y="904875"/>
          <p14:tracePt t="12073" x="7380288" y="911225"/>
          <p14:tracePt t="12080" x="7472363" y="911225"/>
          <p14:tracePt t="12087" x="7537450" y="911225"/>
          <p14:tracePt t="12094" x="7583488" y="911225"/>
          <p14:tracePt t="12101" x="7605713" y="911225"/>
          <p14:tracePt t="12109" x="7623175" y="911225"/>
          <p14:tracePt t="12115" x="7635875" y="911225"/>
          <p14:tracePt t="12122" x="7646988" y="911225"/>
          <p14:tracePt t="12136" x="7646988" y="922338"/>
          <p14:tracePt t="12144" x="7646988" y="928688"/>
          <p14:tracePt t="12150" x="7629525" y="933450"/>
          <p14:tracePt t="12157" x="7600950" y="963613"/>
          <p14:tracePt t="12164" x="7531100" y="998538"/>
          <p14:tracePt t="12171" x="7467600" y="1016000"/>
          <p14:tracePt t="12178" x="7415213" y="1038225"/>
          <p14:tracePt t="12185" x="7373938" y="1055688"/>
          <p14:tracePt t="12192" x="7351713" y="1066800"/>
          <p14:tracePt t="12199" x="7321550" y="1073150"/>
          <p14:tracePt t="12206" x="7310438" y="1084263"/>
          <p14:tracePt t="12213" x="7292975" y="1084263"/>
          <p14:tracePt t="12220" x="7286625" y="1090613"/>
          <p14:tracePt t="12227" x="7281863" y="1090613"/>
          <p14:tracePt t="12235" x="7275513" y="1096963"/>
          <p14:tracePt t="12249" x="7264400" y="1096963"/>
          <p14:tracePt t="12262" x="7258050" y="1096963"/>
          <p14:tracePt t="12305" x="7269163" y="1090613"/>
          <p14:tracePt t="12311" x="7275513" y="1090613"/>
          <p14:tracePt t="12318" x="7299325" y="1090613"/>
          <p14:tracePt t="12326" x="7334250" y="1079500"/>
          <p14:tracePt t="12332" x="7380288" y="1079500"/>
          <p14:tracePt t="12339" x="7426325" y="1079500"/>
          <p14:tracePt t="12346" x="7507288" y="1079500"/>
          <p14:tracePt t="12353" x="7572375" y="1066800"/>
          <p14:tracePt t="12360" x="7618413" y="1066800"/>
          <p14:tracePt t="12368" x="7670800" y="1055688"/>
          <p14:tracePt t="12375" x="7693025" y="1055688"/>
          <p14:tracePt t="12381" x="7716838" y="1055688"/>
          <p14:tracePt t="12388" x="7734300" y="1050925"/>
          <p14:tracePt t="12395" x="7740650" y="1050925"/>
          <p14:tracePt t="12402" x="7756525" y="1050925"/>
          <p14:tracePt t="12409" x="7762875" y="1050925"/>
          <p14:tracePt t="12416" x="7769225" y="1050925"/>
          <p14:tracePt t="12423" x="7773988" y="1050925"/>
          <p14:tracePt t="12430" x="7780338" y="1050925"/>
          <p14:tracePt t="12444" x="7786688" y="1050925"/>
          <p14:tracePt t="12458" x="7791450" y="1050925"/>
          <p14:tracePt t="12508" x="7804150" y="1044575"/>
          <p14:tracePt t="12556" x="7808913" y="1044575"/>
          <p14:tracePt t="12584" x="7815263" y="1044575"/>
          <p14:tracePt t="12591" x="7815263" y="1038225"/>
          <p14:tracePt t="12598" x="7821613" y="1038225"/>
          <p14:tracePt t="12605" x="7826375" y="1038225"/>
          <p14:tracePt t="12612" x="7832725" y="1033463"/>
          <p14:tracePt t="12619" x="7839075" y="1033463"/>
          <p14:tracePt t="12626" x="7850188" y="1027113"/>
          <p14:tracePt t="12633" x="7861300" y="1027113"/>
          <p14:tracePt t="12640" x="7878763" y="1027113"/>
          <p14:tracePt t="12647" x="7902575" y="1016000"/>
          <p14:tracePt t="12654" x="7924800" y="1009650"/>
          <p14:tracePt t="12661" x="7954963" y="998538"/>
          <p14:tracePt t="12668" x="7989888" y="992188"/>
          <p14:tracePt t="12674" x="8012113" y="981075"/>
          <p14:tracePt t="12682" x="8042275" y="974725"/>
          <p14:tracePt t="12689" x="8064500" y="963613"/>
          <p14:tracePt t="12696" x="8081963" y="963613"/>
          <p14:tracePt t="12702" x="8088313" y="963613"/>
          <p14:tracePt t="12710" x="8099425" y="957263"/>
          <p14:tracePt t="12718" x="8105775" y="957263"/>
          <p14:tracePt t="12724" x="8116888" y="950913"/>
          <p14:tracePt t="12731" x="8123238" y="950913"/>
          <p14:tracePt t="12737" x="8128000" y="950913"/>
          <p14:tracePt t="12744" x="8134350" y="950913"/>
          <p14:tracePt t="12760" x="8140700" y="950913"/>
          <p14:tracePt t="12772" x="8145463" y="950913"/>
          <p14:tracePt t="12787" x="8151813" y="950913"/>
          <p14:tracePt t="13136" x="8145463" y="950913"/>
          <p14:tracePt t="13144" x="8128000" y="957263"/>
          <p14:tracePt t="13150" x="8123238" y="968375"/>
          <p14:tracePt t="13157" x="8105775" y="974725"/>
          <p14:tracePt t="13164" x="8093075" y="981075"/>
          <p14:tracePt t="13171" x="8088313" y="985838"/>
          <p14:tracePt t="13179" x="8070850" y="985838"/>
          <p14:tracePt t="13185" x="8053388" y="998538"/>
          <p14:tracePt t="13192" x="8042275" y="1003300"/>
          <p14:tracePt t="13199" x="8035925" y="1009650"/>
          <p14:tracePt t="13207" x="8024813" y="1009650"/>
          <p14:tracePt t="13213" x="8018463" y="1016000"/>
          <p14:tracePt t="13220" x="8012113" y="1016000"/>
          <p14:tracePt t="13227" x="8007350" y="1020763"/>
          <p14:tracePt t="13235" x="8001000" y="1020763"/>
          <p14:tracePt t="13241" x="7994650" y="1020763"/>
          <p14:tracePt t="13248" x="7994650" y="1033463"/>
          <p14:tracePt t="13255" x="7989888" y="1033463"/>
          <p14:tracePt t="13277" x="7977188" y="1033463"/>
          <p14:tracePt t="13290" x="7972425" y="1033463"/>
          <p14:tracePt t="13417" x="7972425" y="1038225"/>
          <p14:tracePt t="14053" x="7983538" y="1038225"/>
          <p14:tracePt t="14179" x="7983538" y="1027113"/>
          <p14:tracePt t="14361" x="7989888" y="1027113"/>
          <p14:tracePt t="14388" x="7989888" y="1020763"/>
          <p14:tracePt t="14416" x="7989888" y="1016000"/>
          <p14:tracePt t="14459" x="7994650" y="1016000"/>
          <p14:tracePt t="14493" x="7994650" y="1009650"/>
          <p14:tracePt t="14557" x="7994650" y="1003300"/>
          <p14:tracePt t="14683" x="7994650" y="998538"/>
          <p14:tracePt t="15899" x="7994650" y="1003300"/>
          <p14:tracePt t="15942" x="7994650" y="1009650"/>
          <p14:tracePt t="15970" x="7994650" y="1016000"/>
          <p14:tracePt t="15990" x="7994650" y="1020763"/>
          <p14:tracePt t="16004" x="7989888" y="1020763"/>
          <p14:tracePt t="16025" x="7989888" y="1033463"/>
          <p14:tracePt t="16040" x="7977188" y="1033463"/>
          <p14:tracePt t="16068" x="7977188" y="1038225"/>
          <p14:tracePt t="16074" x="7972425" y="1038225"/>
          <p14:tracePt t="16732" x="7972425" y="1027113"/>
          <p14:tracePt t="17075" x="7983538" y="1027113"/>
          <p14:tracePt t="17084" x="7983538" y="1020763"/>
          <p14:tracePt t="17215" x="7977188" y="1020763"/>
          <p14:tracePt t="17221" x="7977188" y="1033463"/>
          <p14:tracePt t="17228" x="7972425" y="1033463"/>
          <p14:tracePt t="17235" x="7972425" y="1038225"/>
          <p14:tracePt t="17242" x="7966075" y="1038225"/>
          <p14:tracePt t="17249" x="7959725" y="1044575"/>
          <p14:tracePt t="17256" x="7948613" y="1050925"/>
          <p14:tracePt t="17263" x="7931150" y="1055688"/>
          <p14:tracePt t="17270" x="7902575" y="1073150"/>
          <p14:tracePt t="17277" x="7878763" y="1084263"/>
          <p14:tracePt t="17284" x="7856538" y="1090613"/>
          <p14:tracePt t="17292" x="7815263" y="1101725"/>
          <p14:tracePt t="17300" x="7791450" y="1119188"/>
          <p14:tracePt t="17305" x="7769225" y="1119188"/>
          <p14:tracePt t="17312" x="7740650" y="1125538"/>
          <p14:tracePt t="17319" x="7727950" y="1136650"/>
          <p14:tracePt t="17326" x="7710488" y="1136650"/>
          <p14:tracePt t="17334" x="7705725" y="1136650"/>
          <p14:tracePt t="17342" x="7688263" y="1143000"/>
          <p14:tracePt t="17347" x="7681913" y="1143000"/>
          <p14:tracePt t="17361" x="7675563" y="1143000"/>
          <p14:tracePt t="17368" x="7670800" y="1143000"/>
          <p14:tracePt t="17383" x="7664450" y="1143000"/>
          <p14:tracePt t="17396" x="7658100" y="1143000"/>
          <p14:tracePt t="17410" x="7653338" y="1143000"/>
          <p14:tracePt t="20376" x="7653338" y="1149350"/>
          <p14:tracePt t="20411" x="7653338" y="1154113"/>
          <p14:tracePt t="20467" x="7653338" y="1160463"/>
          <p14:tracePt t="20530" x="7658100" y="1160463"/>
          <p14:tracePt t="20656" x="7658100" y="1171575"/>
          <p14:tracePt t="20726" x="7658100" y="1177925"/>
          <p14:tracePt t="20789" x="7658100" y="1184275"/>
          <p14:tracePt t="20823" x="7658100" y="1189038"/>
          <p14:tracePt t="20852" x="7658100" y="1195388"/>
          <p14:tracePt t="20894" x="7658100" y="1201738"/>
          <p14:tracePt t="20922" x="7658100" y="1206500"/>
          <p14:tracePt t="20972" x="7658100" y="1219200"/>
          <p14:tracePt t="20998" x="7658100" y="1223963"/>
          <p14:tracePt t="21012" x="7653338" y="1223963"/>
          <p14:tracePt t="21019" x="7653338" y="1230313"/>
          <p14:tracePt t="21033" x="7653338" y="1235075"/>
          <p14:tracePt t="21040" x="7640638" y="1235075"/>
          <p14:tracePt t="21055" x="7635875" y="1241425"/>
          <p14:tracePt t="21068" x="7629525" y="1247775"/>
          <p14:tracePt t="21082" x="7623175" y="1252538"/>
          <p14:tracePt t="21092" x="7623175" y="1258888"/>
          <p14:tracePt t="21098" x="7623175" y="1270000"/>
          <p14:tracePt t="21103" x="7618413" y="1276350"/>
          <p14:tracePt t="21111" x="7612063" y="1282700"/>
          <p14:tracePt t="21117" x="7612063" y="1287463"/>
          <p14:tracePt t="21125" x="7605713" y="1293813"/>
          <p14:tracePt t="21131" x="7605713" y="1300163"/>
          <p14:tracePt t="21139" x="7594600" y="1304925"/>
          <p14:tracePt t="21145" x="7594600" y="1317625"/>
          <p14:tracePt t="21152" x="7589838" y="1317625"/>
          <p14:tracePt t="21160" x="7589838" y="1322388"/>
          <p14:tracePt t="21166" x="7583488" y="1328738"/>
          <p14:tracePt t="21173" x="7583488" y="1335088"/>
          <p14:tracePt t="21182" x="7583488" y="1339850"/>
          <p14:tracePt t="21187" x="7577138" y="1346200"/>
          <p14:tracePt t="21201" x="7572375" y="1346200"/>
          <p14:tracePt t="21208" x="7572375" y="1352550"/>
          <p14:tracePt t="21222" x="7572375" y="1363663"/>
          <p14:tracePt t="21236" x="7572375" y="1370013"/>
          <p14:tracePt t="21285" x="7566025" y="1370013"/>
          <p14:tracePt t="21355" x="7566025" y="1357313"/>
          <p14:tracePt t="21362" x="7566025" y="1352550"/>
          <p14:tracePt t="21383" x="7559675" y="1352550"/>
          <p14:tracePt t="23091" x="7432675" y="1357313"/>
          <p14:tracePt t="23098" x="7235825" y="1370013"/>
          <p14:tracePt t="23106" x="6945313" y="1387475"/>
          <p14:tracePt t="23110" x="6584950" y="1427163"/>
          <p14:tracePt t="23118" x="6283325" y="1479550"/>
          <p14:tracePt t="23126" x="5918200" y="1538288"/>
          <p14:tracePt t="23133" x="5419725" y="1647825"/>
          <p14:tracePt t="23140" x="5076825" y="1722438"/>
          <p14:tracePt t="23146" x="4641850" y="1844675"/>
          <p14:tracePt t="23153" x="4137025" y="1978025"/>
          <p14:tracePt t="23159" x="3724275" y="2124075"/>
          <p14:tracePt t="23167" x="3319463" y="2222500"/>
          <p14:tracePt t="23175" x="2882900" y="2327275"/>
          <p14:tracePt t="23181" x="2506663" y="2425700"/>
          <p14:tracePt t="23188" x="2222500" y="2495550"/>
          <p14:tracePt t="23195" x="1885950" y="2570163"/>
          <p14:tracePt t="23201" x="1514475" y="2651125"/>
          <p14:tracePt t="23209" x="1230313" y="2720975"/>
          <p14:tracePt t="23217" x="1062038" y="2790825"/>
          <p14:tracePt t="23223" x="898525" y="2849563"/>
          <p14:tracePt t="23230" x="731838" y="2900363"/>
          <p14:tracePt t="23237" x="603250" y="2952750"/>
          <p14:tracePt t="23244" x="504825" y="2987675"/>
          <p14:tracePt t="23251" x="423863" y="3022600"/>
          <p14:tracePt t="23259" x="388938" y="3033713"/>
          <p14:tracePt t="23265" x="354013" y="3046413"/>
          <p14:tracePt t="23272" x="325438" y="3051175"/>
          <p14:tracePt t="23278" x="301625" y="3057525"/>
          <p14:tracePt t="23285" x="284163" y="3068638"/>
          <p14:tracePt t="23293" x="273050" y="3074988"/>
          <p14:tracePt t="23301" x="255588" y="3074988"/>
          <p14:tracePt t="23307" x="238125" y="3074988"/>
          <p14:tracePt t="23314" x="227013" y="3086100"/>
          <p14:tracePt t="23321" x="220663" y="3086100"/>
          <p14:tracePt t="23328" x="203200" y="3092450"/>
          <p14:tracePt t="23334" x="185738" y="3092450"/>
          <p14:tracePt t="23343" x="161925" y="3092450"/>
          <p14:tracePt t="23349" x="127000" y="3098800"/>
          <p14:tracePt t="23356" x="76200" y="3121025"/>
          <p14:tracePt t="23523" x="452438" y="2681288"/>
          <p14:tracePt t="23531" x="747713" y="2570163"/>
          <p14:tracePt t="23538" x="1003300" y="2482850"/>
          <p14:tracePt t="23545" x="1252538" y="2413000"/>
          <p14:tracePt t="23551" x="1438275" y="2373313"/>
          <p14:tracePt t="23559" x="1554163" y="2349500"/>
          <p14:tracePt t="23565" x="1630363" y="2338388"/>
          <p14:tracePt t="23573" x="1671638" y="2327275"/>
          <p14:tracePt t="23579" x="1693863" y="2309813"/>
          <p14:tracePt t="23586" x="1717675" y="2303463"/>
          <p14:tracePt t="23593" x="1735138" y="2303463"/>
          <p14:tracePt t="23601" x="1739900" y="2297113"/>
          <p14:tracePt t="23609" x="1746250" y="2297113"/>
          <p14:tracePt t="23614" x="1746250" y="2286000"/>
          <p14:tracePt t="23621" x="1752600" y="2286000"/>
          <p14:tracePt t="23635" x="1763713" y="2286000"/>
          <p14:tracePt t="23657" x="1763713" y="2279650"/>
          <p14:tracePt t="23671" x="1757363" y="2279650"/>
          <p14:tracePt t="23677" x="1757363" y="2274888"/>
          <p14:tracePt t="23684" x="1752600" y="2274888"/>
          <p14:tracePt t="23692" x="1752600" y="2268538"/>
          <p14:tracePt t="23699" x="1746250" y="2268538"/>
          <p14:tracePt t="23712" x="1739900" y="2262188"/>
          <p14:tracePt t="23719" x="1728788" y="2262188"/>
          <p14:tracePt t="23726" x="1700213" y="2251075"/>
          <p14:tracePt t="23734" x="1665288" y="2251075"/>
          <p14:tracePt t="23741" x="1595438" y="2251075"/>
          <p14:tracePt t="23748" x="1473200" y="2251075"/>
          <p14:tracePt t="23754" x="1346200" y="2251075"/>
          <p14:tracePt t="23761" x="1241425" y="2251075"/>
          <p14:tracePt t="23768" x="1149350" y="2251075"/>
          <p14:tracePt t="23776" x="1096963" y="2251075"/>
          <p14:tracePt t="23783" x="1062038" y="2251075"/>
          <p14:tracePt t="23790" x="1027113" y="2251075"/>
          <p14:tracePt t="23796" x="1016000" y="2251075"/>
          <p14:tracePt t="23804" x="998538" y="2251075"/>
          <p14:tracePt t="23810" x="974725" y="2251075"/>
          <p14:tracePt t="23818" x="968375" y="2251075"/>
          <p14:tracePt t="23824" x="957263" y="2251075"/>
          <p14:tracePt t="23831" x="946150" y="2251075"/>
          <p14:tracePt t="23838" x="933450" y="2251075"/>
          <p14:tracePt t="23845" x="928688" y="2257425"/>
          <p14:tracePt t="23859" x="922338" y="2262188"/>
          <p14:tracePt t="23866" x="915988" y="2262188"/>
          <p14:tracePt t="23880" x="904875" y="2262188"/>
          <p14:tracePt t="23887" x="904875" y="2268538"/>
          <p14:tracePt t="23908" x="911225" y="2268538"/>
          <p14:tracePt t="23923" x="915988" y="2274888"/>
          <p14:tracePt t="23929" x="922338" y="2274888"/>
          <p14:tracePt t="23936" x="928688" y="2279650"/>
          <p14:tracePt t="23943" x="939800" y="2279650"/>
          <p14:tracePt t="23950" x="950913" y="2279650"/>
          <p14:tracePt t="23958" x="963613" y="2286000"/>
          <p14:tracePt t="23964" x="985838" y="2297113"/>
          <p14:tracePt t="23971" x="1016000" y="2303463"/>
          <p14:tracePt t="23978" x="1038225" y="2303463"/>
          <p14:tracePt t="23985" x="1062038" y="2314575"/>
          <p14:tracePt t="23993" x="1090613" y="2314575"/>
          <p14:tracePt t="24001" x="1136650" y="2320925"/>
          <p14:tracePt t="24006" x="1171575" y="2320925"/>
          <p14:tracePt t="24013" x="1206500" y="2320925"/>
          <p14:tracePt t="24020" x="1252538" y="2320925"/>
          <p14:tracePt t="24027" x="1287463" y="2320925"/>
          <p14:tracePt t="24035" x="1322388" y="2320925"/>
          <p14:tracePt t="24042" x="1357313" y="2320925"/>
          <p14:tracePt t="24048" x="1392238" y="2320925"/>
          <p14:tracePt t="24055" x="1416050" y="2320925"/>
          <p14:tracePt t="24062" x="1433513" y="2320925"/>
          <p14:tracePt t="24069" x="1455738" y="2320925"/>
          <p14:tracePt t="24077" x="1462088" y="2320925"/>
          <p14:tracePt t="24085" x="1479550" y="2320925"/>
          <p14:tracePt t="24090" x="1490663" y="2320925"/>
          <p14:tracePt t="24097" x="1497013" y="2320925"/>
          <p14:tracePt t="24104" x="1514475" y="2320925"/>
          <p14:tracePt t="24111" x="1520825" y="2320925"/>
          <p14:tracePt t="24118" x="1525588" y="2320925"/>
          <p14:tracePt t="24126" x="1531938" y="2320925"/>
          <p14:tracePt t="24139" x="1538288" y="2320925"/>
          <p14:tracePt t="24146" x="1543050" y="2320925"/>
          <p14:tracePt t="24153" x="1549400" y="2320925"/>
          <p14:tracePt t="24160" x="1560513" y="2320925"/>
          <p14:tracePt t="24175" x="1566863" y="2320925"/>
          <p14:tracePt t="24181" x="1577975" y="2320925"/>
          <p14:tracePt t="24188" x="1584325" y="2320925"/>
          <p14:tracePt t="24195" x="1601788" y="2320925"/>
          <p14:tracePt t="24202" x="1624013" y="2320925"/>
          <p14:tracePt t="24210" x="1647825" y="2320925"/>
          <p14:tracePt t="24217" x="1676400" y="2332038"/>
          <p14:tracePt t="24223" x="1700213" y="2332038"/>
          <p14:tracePt t="24230" x="1722438" y="2338388"/>
          <p14:tracePt t="24237" x="1752600" y="2338388"/>
          <p14:tracePt t="24244" x="1774825" y="2338388"/>
          <p14:tracePt t="24252" x="1798638" y="2338388"/>
          <p14:tracePt t="24258" x="1816100" y="2338388"/>
          <p14:tracePt t="24265" x="1827213" y="2338388"/>
          <p14:tracePt t="24272" x="1844675" y="2338388"/>
          <p14:tracePt t="24279" x="1857375" y="2338388"/>
          <p14:tracePt t="24286" x="1874838" y="2338388"/>
          <p14:tracePt t="24294" x="1879600" y="2338388"/>
          <p14:tracePt t="24300" x="1897063" y="2349500"/>
          <p14:tracePt t="24307" x="1903413" y="2349500"/>
          <p14:tracePt t="24314" x="1908175" y="2349500"/>
          <p14:tracePt t="24321" x="1914525" y="2349500"/>
          <p14:tracePt t="24328" x="1920875" y="2349500"/>
          <p14:tracePt t="24335" x="1925638" y="2349500"/>
          <p14:tracePt t="24342" x="1931988" y="2349500"/>
          <p14:tracePt t="24349" x="1931988" y="2355850"/>
          <p14:tracePt t="24356" x="1943100" y="2355850"/>
          <p14:tracePt t="24370" x="1949450" y="2355850"/>
          <p14:tracePt t="24391" x="1955800" y="2355850"/>
          <p14:tracePt t="24405" x="1960563" y="2355850"/>
          <p14:tracePt t="24440" x="1966913" y="2355850"/>
          <p14:tracePt t="24462" x="1966913" y="2362200"/>
          <p14:tracePt t="24567" x="1973263" y="2362200"/>
          <p14:tracePt t="24608" x="1978025" y="2366963"/>
          <p14:tracePt t="24636" x="1984375" y="2366963"/>
          <p14:tracePt t="24651" x="1995488" y="2366963"/>
          <p14:tracePt t="24678" x="2001838" y="2366963"/>
          <p14:tracePt t="24691" x="2008188" y="2366963"/>
          <p14:tracePt t="24706" x="2012950" y="2366963"/>
          <p14:tracePt t="24727" x="2019300" y="2366963"/>
          <p14:tracePt t="24741" x="2025650" y="2366963"/>
          <p14:tracePt t="24755" x="2030413" y="2366963"/>
          <p14:tracePt t="24769" x="2041525" y="2366963"/>
          <p14:tracePt t="24777" x="2047875" y="2366963"/>
          <p14:tracePt t="24782" x="2058988" y="2366963"/>
          <p14:tracePt t="24789" x="2065338" y="2366963"/>
          <p14:tracePt t="24797" x="2071688" y="2366963"/>
          <p14:tracePt t="24803" x="2089150" y="2366963"/>
          <p14:tracePt t="24811" x="2100263" y="2366963"/>
          <p14:tracePt t="24819" x="2117725" y="2366963"/>
          <p14:tracePt t="24825" x="2135188" y="2366963"/>
          <p14:tracePt t="24831" x="2159000" y="2366963"/>
          <p14:tracePt t="24838" x="2170113" y="2366963"/>
          <p14:tracePt t="24845" x="2187575" y="2366963"/>
          <p14:tracePt t="24853" x="2198688" y="2366963"/>
          <p14:tracePt t="24861" x="2209800" y="2366963"/>
          <p14:tracePt t="24867" x="2222500" y="2366963"/>
          <p14:tracePt t="24873" x="2239963" y="2366963"/>
          <p14:tracePt t="24881" x="2244725" y="2366963"/>
          <p14:tracePt t="24888" x="2251075" y="2366963"/>
          <p14:tracePt t="24896" x="2257425" y="2366963"/>
          <p14:tracePt t="24908" x="2262188" y="2366963"/>
          <p14:tracePt t="24915" x="2268538" y="2366963"/>
          <p14:tracePt t="24922" x="2274888" y="2366963"/>
          <p14:tracePt t="24944" x="2286000" y="2366963"/>
          <p14:tracePt t="24957" x="2292350" y="2366963"/>
          <p14:tracePt t="25105" x="2297113" y="2366963"/>
          <p14:tracePt t="25244" x="2303463" y="2366963"/>
          <p14:tracePt t="25384" x="2309813" y="2366963"/>
          <p14:tracePt t="25427" x="2314575" y="2366963"/>
          <p14:tracePt t="25469" x="2320925" y="2366963"/>
          <p14:tracePt t="25490" x="2332038" y="2366963"/>
          <p14:tracePt t="25524" x="2338388" y="2366963"/>
          <p14:tracePt t="25545" x="2344738" y="2366963"/>
          <p14:tracePt t="25573" x="2349500" y="2366963"/>
          <p14:tracePt t="25594" x="2355850" y="2366963"/>
          <p14:tracePt t="25608" x="2362200" y="2366963"/>
          <p14:tracePt t="25622" x="2366963" y="2373313"/>
          <p14:tracePt t="25629" x="2373313" y="2373313"/>
          <p14:tracePt t="25637" x="2384425" y="2373313"/>
          <p14:tracePt t="25643" x="2390775" y="2373313"/>
          <p14:tracePt t="25650" x="2395538" y="2373313"/>
          <p14:tracePt t="25657" x="2401888" y="2373313"/>
          <p14:tracePt t="25664" x="2408238" y="2373313"/>
          <p14:tracePt t="25671" x="2413000" y="2373313"/>
          <p14:tracePt t="25679" x="2419350" y="2373313"/>
          <p14:tracePt t="25685" x="2430463" y="2373313"/>
          <p14:tracePt t="25692" x="2436813" y="2373313"/>
          <p14:tracePt t="25699" x="2443163" y="2373313"/>
          <p14:tracePt t="25706" x="2447925" y="2373313"/>
          <p14:tracePt t="25713" x="2454275" y="2373313"/>
          <p14:tracePt t="25722" x="2460625" y="2373313"/>
          <p14:tracePt t="25727" x="2460625" y="2378075"/>
          <p14:tracePt t="25734" x="2465388" y="2378075"/>
          <p14:tracePt t="25741" x="2478088" y="2378075"/>
          <p14:tracePt t="25748" x="2482850" y="2378075"/>
          <p14:tracePt t="25769" x="2489200" y="2378075"/>
          <p14:tracePt t="25874" x="2482850" y="2378075"/>
          <p14:tracePt t="25881" x="2471738" y="2378075"/>
          <p14:tracePt t="25888" x="2465388" y="2378075"/>
          <p14:tracePt t="25896" x="2460625" y="2378075"/>
          <p14:tracePt t="25902" x="2436813" y="2378075"/>
          <p14:tracePt t="25909" x="2425700" y="2378075"/>
          <p14:tracePt t="25916" x="2390775" y="2378075"/>
          <p14:tracePt t="25923" x="2314575" y="2378075"/>
          <p14:tracePt t="25930" x="2209800" y="2378075"/>
          <p14:tracePt t="25937" x="2071688" y="2378075"/>
          <p14:tracePt t="25944" x="1960563" y="2390775"/>
          <p14:tracePt t="25951" x="1851025" y="2390775"/>
          <p14:tracePt t="25958" x="1757363" y="2390775"/>
          <p14:tracePt t="25964" x="1665288" y="2390775"/>
          <p14:tracePt t="25971" x="1601788" y="2390775"/>
          <p14:tracePt t="25979" x="1543050" y="2390775"/>
          <p14:tracePt t="25986" x="1490663" y="2390775"/>
          <p14:tracePt t="25993" x="1468438" y="2390775"/>
          <p14:tracePt t="26000" x="1438275" y="2390775"/>
          <p14:tracePt t="26006" x="1427163" y="2390775"/>
          <p14:tracePt t="26013" x="1420813" y="2378075"/>
          <p14:tracePt t="26021" x="1416050" y="2378075"/>
          <p14:tracePt t="26028" x="1403350" y="2373313"/>
          <p14:tracePt t="26034" x="1398588" y="2373313"/>
          <p14:tracePt t="26049" x="1392238" y="2366963"/>
          <p14:tracePt t="26062" x="1392238" y="2362200"/>
          <p14:tracePt t="26154" x="1398588" y="2362200"/>
          <p14:tracePt t="26167" x="1398588" y="2355850"/>
          <p14:tracePt t="26174" x="1409700" y="2355850"/>
          <p14:tracePt t="26181" x="1409700" y="2349500"/>
          <p14:tracePt t="26189" x="1416050" y="2349500"/>
          <p14:tracePt t="26203" x="1420813" y="2349500"/>
          <p14:tracePt t="26210" x="1427163" y="2349500"/>
          <p14:tracePt t="26216" x="1438275" y="2344738"/>
          <p14:tracePt t="26224" x="1455738" y="2344738"/>
          <p14:tracePt t="26231" x="1479550" y="2332038"/>
          <p14:tracePt t="26238" x="1497013" y="2332038"/>
          <p14:tracePt t="26245" x="1520825" y="2332038"/>
          <p14:tracePt t="26251" x="1538288" y="2327275"/>
          <p14:tracePt t="26258" x="1560513" y="2327275"/>
          <p14:tracePt t="26265" x="1566863" y="2320925"/>
          <p14:tracePt t="26272" x="1584325" y="2320925"/>
          <p14:tracePt t="26281" x="1589088" y="2320925"/>
          <p14:tracePt t="26289" x="1595438" y="2320925"/>
          <p14:tracePt t="26293" x="1601788" y="2320925"/>
          <p14:tracePt t="26300" x="1606550" y="2320925"/>
          <p14:tracePt t="26307" x="1619250" y="2320925"/>
          <p14:tracePt t="26314" x="1624013" y="2320925"/>
          <p14:tracePt t="26330" x="1630363" y="2320925"/>
          <p14:tracePt t="26391" x="1612900" y="2320925"/>
          <p14:tracePt t="26399" x="1606550" y="2320925"/>
          <p14:tracePt t="26405" x="1584325" y="2320925"/>
          <p14:tracePt t="26413" x="1571625" y="2320925"/>
          <p14:tracePt t="26420" x="1554163" y="2320925"/>
          <p14:tracePt t="26426" x="1531938" y="2320925"/>
          <p14:tracePt t="26433" x="1508125" y="2320925"/>
          <p14:tracePt t="26440" x="1490663" y="2320925"/>
          <p14:tracePt t="26447" x="1468438" y="2320925"/>
          <p14:tracePt t="26455" x="1438275" y="2320925"/>
          <p14:tracePt t="26461" x="1416050" y="2320925"/>
          <p14:tracePt t="26469" x="1403350" y="2320925"/>
          <p14:tracePt t="26475" x="1398588" y="2320925"/>
          <p14:tracePt t="26482" x="1381125" y="2320925"/>
          <p14:tracePt t="26489" x="1374775" y="2320925"/>
          <p14:tracePt t="26497" x="1363663" y="2320925"/>
          <p14:tracePt t="26503" x="1352550" y="2320925"/>
          <p14:tracePt t="26510" x="1346200" y="2320925"/>
          <p14:tracePt t="26517" x="1339850" y="2320925"/>
          <p14:tracePt t="26531" x="1335088" y="2320925"/>
          <p14:tracePt t="26573" x="1339850" y="2320925"/>
          <p14:tracePt t="26580" x="1357313" y="2320925"/>
          <p14:tracePt t="26587" x="1370013" y="2320925"/>
          <p14:tracePt t="26594" x="1416050" y="2320925"/>
          <p14:tracePt t="26602" x="1479550" y="2320925"/>
          <p14:tracePt t="26608" x="1571625" y="2327275"/>
          <p14:tracePt t="26615" x="1700213" y="2327275"/>
          <p14:tracePt t="26622" x="1792288" y="2338388"/>
          <p14:tracePt t="26630" x="1885950" y="2338388"/>
          <p14:tracePt t="26636" x="1949450" y="2338388"/>
          <p14:tracePt t="26644" x="1984375" y="2344738"/>
          <p14:tracePt t="26650" x="2008188" y="2344738"/>
          <p14:tracePt t="26657" x="2025650" y="2344738"/>
          <p14:tracePt t="26664" x="2030413" y="2344738"/>
          <p14:tracePt t="26672" x="2041525" y="2344738"/>
          <p14:tracePt t="26679" x="2054225" y="2344738"/>
          <p14:tracePt t="26692" x="2058988" y="2344738"/>
          <p14:tracePt t="26699" x="2065338" y="2344738"/>
          <p14:tracePt t="26714" x="2071688" y="2344738"/>
          <p14:tracePt t="26749" x="2065338" y="2344738"/>
          <p14:tracePt t="26755" x="2058988" y="2344738"/>
          <p14:tracePt t="26770" x="2041525" y="2344738"/>
          <p14:tracePt t="26776" x="2030413" y="2344738"/>
          <p14:tracePt t="26784" x="2001838" y="2344738"/>
          <p14:tracePt t="26790" x="1978025" y="2344738"/>
          <p14:tracePt t="26798" x="1920875" y="2344738"/>
          <p14:tracePt t="26805" x="1839913" y="2344738"/>
          <p14:tracePt t="26812" x="1735138" y="2338388"/>
          <p14:tracePt t="26819" x="1595438" y="2338388"/>
          <p14:tracePt t="26825" x="1485900" y="2338388"/>
          <p14:tracePt t="26832" x="1403350" y="2327275"/>
          <p14:tracePt t="26839" x="1339850" y="2314575"/>
          <p14:tracePt t="26848" x="1293813" y="2314575"/>
          <p14:tracePt t="26854" x="1265238" y="2309813"/>
          <p14:tracePt t="26861" x="1241425" y="2309813"/>
          <p14:tracePt t="26867" x="1230313" y="2309813"/>
          <p14:tracePt t="26874" x="1219200" y="2303463"/>
          <p14:tracePt t="26881" x="1212850" y="2303463"/>
          <p14:tracePt t="26889" x="1206500" y="2297113"/>
          <p14:tracePt t="26896" x="1201738" y="2297113"/>
          <p14:tracePt t="26909" x="1201738" y="2286000"/>
          <p14:tracePt t="26923" x="1201738" y="2279650"/>
          <p14:tracePt t="26958" x="1206500" y="2279650"/>
          <p14:tracePt t="26965" x="1212850" y="2279650"/>
          <p14:tracePt t="26972" x="1223963" y="2279650"/>
          <p14:tracePt t="26979" x="1235075" y="2279650"/>
          <p14:tracePt t="26986" x="1252538" y="2279650"/>
          <p14:tracePt t="26993" x="1265238" y="2279650"/>
          <p14:tracePt t="27000" x="1282700" y="2279650"/>
          <p14:tracePt t="27007" x="1304925" y="2279650"/>
          <p14:tracePt t="27014" x="1328738" y="2279650"/>
          <p14:tracePt t="27022" x="1357313" y="2279650"/>
          <p14:tracePt t="27028" x="1392238" y="2279650"/>
          <p14:tracePt t="27035" x="1420813" y="2279650"/>
          <p14:tracePt t="27042" x="1455738" y="2279650"/>
          <p14:tracePt t="27048" x="1490663" y="2279650"/>
          <p14:tracePt t="27055" x="1525588" y="2279650"/>
          <p14:tracePt t="27063" x="1554163" y="2279650"/>
          <p14:tracePt t="27070" x="1566863" y="2279650"/>
          <p14:tracePt t="27077" x="1584325" y="2279650"/>
          <p14:tracePt t="27084" x="1595438" y="2279650"/>
          <p14:tracePt t="27091" x="1612900" y="2279650"/>
          <p14:tracePt t="27098" x="1636713" y="2279650"/>
          <p14:tracePt t="27106" x="1654175" y="2279650"/>
          <p14:tracePt t="27112" x="1658938" y="2279650"/>
          <p14:tracePt t="27119" x="1671638" y="2279650"/>
          <p14:tracePt t="27126" x="1689100" y="2279650"/>
          <p14:tracePt t="27132" x="1693863" y="2279650"/>
          <p14:tracePt t="27140" x="1706563" y="2279650"/>
          <p14:tracePt t="27148" x="1717675" y="2279650"/>
          <p14:tracePt t="27154" x="1722438" y="2279650"/>
          <p14:tracePt t="27161" x="1728788" y="2279650"/>
          <p14:tracePt t="27175" x="1735138" y="2279650"/>
          <p14:tracePt t="27182" x="1739900" y="2279650"/>
          <p14:tracePt t="27197" x="1746250" y="2279650"/>
          <p14:tracePt t="27245" x="1739900" y="2279650"/>
          <p14:tracePt t="27267" x="1735138" y="2279650"/>
          <p14:tracePt t="28078" x="1781175" y="2286000"/>
          <p14:tracePt t="28084" x="1890713" y="2297113"/>
          <p14:tracePt t="28091" x="2012950" y="2297113"/>
          <p14:tracePt t="28099" x="2163763" y="2297113"/>
          <p14:tracePt t="28105" x="2355850" y="2297113"/>
          <p14:tracePt t="28113" x="2576513" y="2297113"/>
          <p14:tracePt t="28120" x="2744788" y="2297113"/>
          <p14:tracePt t="28125" x="2882900" y="2297113"/>
          <p14:tracePt t="28133" x="2994025" y="2297113"/>
          <p14:tracePt t="28141" x="3103563" y="2309813"/>
          <p14:tracePt t="28147" x="3197225" y="2320925"/>
          <p14:tracePt t="28155" x="3289300" y="2332038"/>
          <p14:tracePt t="28161" x="3387725" y="2344738"/>
          <p14:tracePt t="28168" x="3463925" y="2355850"/>
          <p14:tracePt t="28175" x="3516313" y="2366963"/>
          <p14:tracePt t="28183" x="3551238" y="2366963"/>
          <p14:tracePt t="28190" x="3586163" y="2373313"/>
          <p14:tracePt t="28197" x="3603625" y="2373313"/>
          <p14:tracePt t="28203" x="3614738" y="2384425"/>
          <p14:tracePt t="28210" x="3632200" y="2384425"/>
          <p14:tracePt t="28217" x="3638550" y="2384425"/>
          <p14:tracePt t="28225" x="3643313" y="2384425"/>
          <p14:tracePt t="28231" x="3649663" y="2384425"/>
          <p14:tracePt t="28245" x="3660775" y="2384425"/>
          <p14:tracePt t="28266" x="3667125" y="2384425"/>
          <p14:tracePt t="28280" x="3673475" y="2384425"/>
          <p14:tracePt t="28336" x="3667125" y="2384425"/>
          <p14:tracePt t="28357" x="3656013" y="2384425"/>
          <p14:tracePt t="28364" x="3649663" y="2384425"/>
          <p14:tracePt t="28371" x="3638550" y="2384425"/>
          <p14:tracePt t="28378" x="3614738" y="2384425"/>
          <p14:tracePt t="28384" x="3586163" y="2384425"/>
          <p14:tracePt t="28392" x="3538538" y="2390775"/>
          <p14:tracePt t="28400" x="3475038" y="2390775"/>
          <p14:tracePt t="28408" x="3400425" y="2390775"/>
          <p14:tracePt t="28412" x="3319463" y="2401888"/>
          <p14:tracePt t="28420" x="3254375" y="2401888"/>
          <p14:tracePt t="28426" x="3219450" y="2401888"/>
          <p14:tracePt t="28434" x="3173413" y="2401888"/>
          <p14:tracePt t="28442" x="3151188" y="2401888"/>
          <p14:tracePt t="28448" x="3116263" y="2401888"/>
          <p14:tracePt t="28455" x="3092450" y="2401888"/>
          <p14:tracePt t="28461" x="3063875" y="2401888"/>
          <p14:tracePt t="28469" x="3051175" y="2401888"/>
          <p14:tracePt t="28475" x="3033713" y="2401888"/>
          <p14:tracePt t="28483" x="3022600" y="2401888"/>
          <p14:tracePt t="28490" x="3017838" y="2401888"/>
          <p14:tracePt t="28497" x="3011488" y="2401888"/>
          <p14:tracePt t="28504" x="3000375" y="2401888"/>
          <p14:tracePt t="28511" x="2994025" y="2401888"/>
          <p14:tracePt t="28525" x="2987675" y="2401888"/>
          <p14:tracePt t="28574" x="2994025" y="2401888"/>
          <p14:tracePt t="28595" x="3005138" y="2401888"/>
          <p14:tracePt t="28608" x="3011488" y="2401888"/>
          <p14:tracePt t="28623" x="3017838" y="2401888"/>
          <p14:tracePt t="28629" x="3022600" y="2401888"/>
          <p14:tracePt t="28636" x="3028950" y="2401888"/>
          <p14:tracePt t="28643" x="3033713" y="2401888"/>
          <p14:tracePt t="28650" x="3040063" y="2395538"/>
          <p14:tracePt t="28659" x="3046413" y="2395538"/>
          <p14:tracePt t="28664" x="3057525" y="2390775"/>
          <p14:tracePt t="28671" x="3068638" y="2390775"/>
          <p14:tracePt t="28678" x="3086100" y="2384425"/>
          <p14:tracePt t="28686" x="3109913" y="2384425"/>
          <p14:tracePt t="28692" x="3133725" y="2384425"/>
          <p14:tracePt t="28700" x="3168650" y="2373313"/>
          <p14:tracePt t="28707" x="3219450" y="2373313"/>
          <p14:tracePt t="28713" x="3284538" y="2362200"/>
          <p14:tracePt t="28720" x="3359150" y="2362200"/>
          <p14:tracePt t="28727" x="3452813" y="2362200"/>
          <p14:tracePt t="28734" x="3533775" y="2349500"/>
          <p14:tracePt t="28742" x="3597275" y="2349500"/>
          <p14:tracePt t="28748" x="3643313" y="2349500"/>
          <p14:tracePt t="28756" x="3695700" y="2349500"/>
          <p14:tracePt t="28762" x="3754438" y="2349500"/>
          <p14:tracePt t="28770" x="3806825" y="2349500"/>
          <p14:tracePt t="28776" x="3852863" y="2349500"/>
          <p14:tracePt t="28784" x="3887788" y="2349500"/>
          <p14:tracePt t="28791" x="3922713" y="2349500"/>
          <p14:tracePt t="28797" x="3944938" y="2349500"/>
          <p14:tracePt t="28804" x="3962400" y="2349500"/>
          <p14:tracePt t="28812" x="3968750" y="2349500"/>
          <p14:tracePt t="28818" x="3979863" y="2349500"/>
          <p14:tracePt t="28826" x="3986213" y="2349500"/>
          <p14:tracePt t="28833" x="3992563" y="2349500"/>
          <p14:tracePt t="28840" x="4003675" y="2349500"/>
          <p14:tracePt t="28846" x="4008438" y="2349500"/>
          <p14:tracePt t="28853" x="4014788" y="2349500"/>
          <p14:tracePt t="28860" x="4021138" y="2349500"/>
          <p14:tracePt t="28876" x="4025900" y="2349500"/>
          <p14:tracePt t="28889" x="4032250" y="2349500"/>
          <p14:tracePt t="28909" x="4038600" y="2349500"/>
          <p14:tracePt t="28966" x="4032250" y="2349500"/>
          <p14:tracePt t="28973" x="4025900" y="2349500"/>
          <p14:tracePt t="29918" x="3910013" y="2355850"/>
          <p14:tracePt t="29928" x="3741738" y="2366963"/>
          <p14:tracePt t="29932" x="3597275" y="2390775"/>
          <p14:tracePt t="29939" x="3505200" y="2390775"/>
          <p14:tracePt t="29946" x="3457575" y="2401888"/>
          <p14:tracePt t="29952" x="3429000" y="2401888"/>
          <p14:tracePt t="29960" x="3405188" y="2401888"/>
          <p14:tracePt t="29967" x="3382963" y="2401888"/>
          <p14:tracePt t="29973" x="3376613" y="2401888"/>
          <p14:tracePt t="29980" x="3359150" y="2401888"/>
          <p14:tracePt t="29987" x="3352800" y="2401888"/>
          <p14:tracePt t="29994" x="3341688" y="2401888"/>
          <p14:tracePt t="30002" x="3336925" y="2401888"/>
          <p14:tracePt t="30016" x="3324225" y="2401888"/>
          <p14:tracePt t="30027" x="3319463" y="2401888"/>
          <p14:tracePt t="30038" x="3313113" y="2401888"/>
          <p14:tracePt t="30058" x="3306763" y="2401888"/>
          <p14:tracePt t="30163" x="3313113" y="2401888"/>
          <p14:tracePt t="30169" x="3313113" y="2395538"/>
          <p14:tracePt t="30197" x="3319463" y="2395538"/>
          <p14:tracePt t="30282" x="3330575" y="2395538"/>
          <p14:tracePt t="32044" x="3278188" y="2408238"/>
          <p14:tracePt t="32051" x="3184525" y="2443163"/>
          <p14:tracePt t="32058" x="3068638" y="2495550"/>
          <p14:tracePt t="32064" x="2970213" y="2530475"/>
          <p14:tracePt t="32072" x="2889250" y="2563813"/>
          <p14:tracePt t="32079" x="2808288" y="2605088"/>
          <p14:tracePt t="32086" x="2738438" y="2633663"/>
          <p14:tracePt t="32093" x="2657475" y="2674938"/>
          <p14:tracePt t="32100" x="2559050" y="2709863"/>
          <p14:tracePt t="32107" x="2460625" y="2744788"/>
          <p14:tracePt t="32114" x="2362200" y="2767013"/>
          <p14:tracePt t="32122" x="2279650" y="2801938"/>
          <p14:tracePt t="32128" x="2216150" y="2825750"/>
          <p14:tracePt t="32135" x="2163763" y="2836863"/>
          <p14:tracePt t="32142" x="2111375" y="2860675"/>
          <p14:tracePt t="32149" x="2058988" y="2865438"/>
          <p14:tracePt t="32155" x="2012950" y="2878138"/>
          <p14:tracePt t="32163" x="1943100" y="2889250"/>
          <p14:tracePt t="32170" x="1897063" y="2900363"/>
          <p14:tracePt t="32177" x="1833563" y="2900363"/>
          <p14:tracePt t="32184" x="1770063" y="2900363"/>
          <p14:tracePt t="32191" x="1717675" y="2895600"/>
          <p14:tracePt t="32197" x="1654175" y="2895600"/>
          <p14:tracePt t="32205" x="1619250" y="2882900"/>
          <p14:tracePt t="32212" x="1571625" y="2882900"/>
          <p14:tracePt t="32219" x="1538288" y="2878138"/>
          <p14:tracePt t="32226" x="1503363" y="2865438"/>
          <p14:tracePt t="32233" x="1473200" y="2865438"/>
          <p14:tracePt t="32239" x="1450975" y="2860675"/>
          <p14:tracePt t="32248" x="1427163" y="2849563"/>
          <p14:tracePt t="32254" x="1398588" y="2843213"/>
          <p14:tracePt t="32261" x="1374775" y="2832100"/>
          <p14:tracePt t="32267" x="1352550" y="2832100"/>
          <p14:tracePt t="32274" x="1322388" y="2825750"/>
          <p14:tracePt t="32282" x="1304925" y="2808288"/>
          <p14:tracePt t="32289" x="1282700" y="2801938"/>
          <p14:tracePt t="32297" x="1258888" y="2790825"/>
          <p14:tracePt t="32303" x="1241425" y="2784475"/>
          <p14:tracePt t="32310" x="1212850" y="2767013"/>
          <p14:tracePt t="32317" x="1189038" y="2755900"/>
          <p14:tracePt t="32323" x="1166813" y="2749550"/>
          <p14:tracePt t="32332" x="1136650" y="2738438"/>
          <p14:tracePt t="32338" x="1114425" y="2732088"/>
          <p14:tracePt t="32345" x="1084263" y="2714625"/>
          <p14:tracePt t="32352" x="1062038" y="2709863"/>
          <p14:tracePt t="32358" x="1033463" y="2697163"/>
          <p14:tracePt t="32365" x="1009650" y="2692400"/>
          <p14:tracePt t="32373" x="992188" y="2681288"/>
          <p14:tracePt t="32380" x="968375" y="2674938"/>
          <p14:tracePt t="32387" x="963613" y="2668588"/>
          <p14:tracePt t="32394" x="946150" y="2657475"/>
          <p14:tracePt t="32400" x="933450" y="2651125"/>
          <p14:tracePt t="32407" x="922338" y="2651125"/>
          <p14:tracePt t="32415" x="911225" y="2646363"/>
          <p14:tracePt t="32422" x="893763" y="2633663"/>
          <p14:tracePt t="32429" x="876300" y="2628900"/>
          <p14:tracePt t="32437" x="869950" y="2622550"/>
          <p14:tracePt t="32442" x="865188" y="2622550"/>
          <p14:tracePt t="32449" x="852488" y="2616200"/>
          <p14:tracePt t="32456" x="847725" y="2616200"/>
          <p14:tracePt t="32464" x="835025" y="2611438"/>
          <p14:tracePt t="32472" x="830263" y="2611438"/>
          <p14:tracePt t="32477" x="823913" y="2598738"/>
          <p14:tracePt t="32484" x="817563" y="2598738"/>
          <p14:tracePt t="32491" x="812800" y="2598738"/>
          <p14:tracePt t="32498" x="806450" y="2593975"/>
          <p14:tracePt t="32521" x="800100" y="2593975"/>
          <p14:tracePt t="32534" x="788988" y="2593975"/>
          <p14:tracePt t="32548" x="782638" y="2593975"/>
          <p14:tracePt t="32750" x="782638" y="2605088"/>
          <p14:tracePt t="32848" x="795338" y="2605088"/>
          <p14:tracePt t="32863" x="800100" y="2605088"/>
          <p14:tracePt t="32884" x="806450" y="2605088"/>
          <p14:tracePt t="32890" x="806450" y="2611438"/>
          <p14:tracePt t="32898" x="812800" y="2611438"/>
          <p14:tracePt t="32911" x="817563" y="2611438"/>
          <p14:tracePt t="32920" x="817563" y="2616200"/>
          <p14:tracePt t="32932" x="823913" y="2616200"/>
          <p14:tracePt t="32946" x="830263" y="2616200"/>
          <p14:tracePt t="32953" x="830263" y="2622550"/>
          <p14:tracePt t="32960" x="841375" y="2622550"/>
          <p14:tracePt t="32974" x="847725" y="2628900"/>
          <p14:tracePt t="32996" x="852488" y="2628900"/>
          <p14:tracePt t="33002" x="858838" y="2628900"/>
          <p14:tracePt t="33009" x="865188" y="2628900"/>
          <p14:tracePt t="33023" x="882650" y="2628900"/>
          <p14:tracePt t="33030" x="887413" y="2628900"/>
          <p14:tracePt t="33037" x="898525" y="2628900"/>
          <p14:tracePt t="33044" x="915988" y="2628900"/>
          <p14:tracePt t="33051" x="928688" y="2628900"/>
          <p14:tracePt t="33058" x="946150" y="2628900"/>
          <p14:tracePt t="33065" x="957263" y="2628900"/>
          <p14:tracePt t="33072" x="985838" y="2628900"/>
          <p14:tracePt t="33079" x="1009650" y="2628900"/>
          <p14:tracePt t="33086" x="1020763" y="2628900"/>
          <p14:tracePt t="33093" x="1038225" y="2628900"/>
          <p14:tracePt t="33100" x="1055688" y="2628900"/>
          <p14:tracePt t="33107" x="1066800" y="2628900"/>
          <p14:tracePt t="33115" x="1073150" y="2628900"/>
          <p14:tracePt t="33121" x="1090613" y="2633663"/>
          <p14:tracePt t="33128" x="1096963" y="2633663"/>
          <p14:tracePt t="33135" x="1101725" y="2633663"/>
          <p14:tracePt t="33142" x="1108075" y="2633663"/>
          <p14:tracePt t="33149" x="1114425" y="2633663"/>
          <p14:tracePt t="33157" x="1119188" y="2633663"/>
          <p14:tracePt t="33164" x="1131888" y="2640013"/>
          <p14:tracePt t="33177" x="1136650" y="2640013"/>
          <p14:tracePt t="33198" x="1143000" y="2640013"/>
          <p14:tracePt t="33233" x="1143000" y="2651125"/>
          <p14:tracePt t="33255" x="1143000" y="2657475"/>
          <p14:tracePt t="33296" x="1143000" y="2663825"/>
          <p14:tracePt t="33352" x="1143000" y="2668588"/>
          <p14:tracePt t="33381" x="1149350" y="2668588"/>
          <p14:tracePt t="33387" x="1149350" y="2674938"/>
          <p14:tracePt t="33401" x="1154113" y="2674938"/>
          <p14:tracePt t="33415" x="1160463" y="2674938"/>
          <p14:tracePt t="33436" x="1166813" y="2674938"/>
          <p14:tracePt t="33450" x="1177925" y="2674938"/>
          <p14:tracePt t="33464" x="1184275" y="2674938"/>
          <p14:tracePt t="33471" x="1189038" y="2674938"/>
          <p14:tracePt t="33478" x="1195388" y="2674938"/>
          <p14:tracePt t="33484" x="1201738" y="2674938"/>
          <p14:tracePt t="33491" x="1212850" y="2674938"/>
          <p14:tracePt t="33499" x="1230313" y="2681288"/>
          <p14:tracePt t="33506" x="1247775" y="2681288"/>
          <p14:tracePt t="33513" x="1270000" y="2692400"/>
          <p14:tracePt t="33519" x="1293813" y="2692400"/>
          <p14:tracePt t="33526" x="1335088" y="2697163"/>
          <p14:tracePt t="33534" x="1381125" y="2709863"/>
          <p14:tracePt t="33541" x="1416050" y="2720975"/>
          <p14:tracePt t="33550" x="1455738" y="2727325"/>
          <p14:tracePt t="33555" x="1490663" y="2727325"/>
          <p14:tracePt t="33562" x="1525588" y="2738438"/>
          <p14:tracePt t="33569" x="1560513" y="2738438"/>
          <p14:tracePt t="33576" x="1595438" y="2738438"/>
          <p14:tracePt t="33583" x="1619250" y="2744788"/>
          <p14:tracePt t="33591" x="1654175" y="2744788"/>
          <p14:tracePt t="33597" x="1676400" y="2744788"/>
          <p14:tracePt t="33604" x="1706563" y="2744788"/>
          <p14:tracePt t="33611" x="1739900" y="2744788"/>
          <p14:tracePt t="33618" x="1752600" y="2744788"/>
          <p14:tracePt t="33625" x="1774825" y="2744788"/>
          <p14:tracePt t="33632" x="1792288" y="2744788"/>
          <p14:tracePt t="33639" x="1816100" y="2744788"/>
          <p14:tracePt t="33646" x="1851025" y="2744788"/>
          <p14:tracePt t="33652" x="1879600" y="2744788"/>
          <p14:tracePt t="33660" x="1920875" y="2744788"/>
          <p14:tracePt t="33667" x="1984375" y="2744788"/>
          <p14:tracePt t="33676" x="2019300" y="2744788"/>
          <p14:tracePt t="33681" x="2065338" y="2744788"/>
          <p14:tracePt t="33688" x="2117725" y="2755900"/>
          <p14:tracePt t="33694" x="2152650" y="2755900"/>
          <p14:tracePt t="33701" x="2187575" y="2755900"/>
          <p14:tracePt t="33708" x="2222500" y="2767013"/>
          <p14:tracePt t="33717" x="2257425" y="2773363"/>
          <p14:tracePt t="33723" x="2292350" y="2784475"/>
          <p14:tracePt t="33730" x="2309813" y="2790825"/>
          <p14:tracePt t="33737" x="2338388" y="2801938"/>
          <p14:tracePt t="33744" x="2344738" y="2801938"/>
          <p14:tracePt t="33750" x="2355850" y="2801938"/>
          <p14:tracePt t="33758" x="2373313" y="2808288"/>
          <p14:tracePt t="33772" x="2378075" y="2814638"/>
          <p14:tracePt t="33778" x="2384425" y="2814638"/>
          <p14:tracePt t="33785" x="2390775" y="2814638"/>
          <p14:tracePt t="33792" x="2395538" y="2814638"/>
          <p14:tracePt t="33807" x="2408238" y="2814638"/>
          <p14:tracePt t="36319" x="2401888" y="2814638"/>
          <p14:tracePt t="36332" x="2395538" y="2814638"/>
          <p14:tracePt t="36346" x="2390775" y="2814638"/>
          <p14:tracePt t="36368" x="2384425" y="2814638"/>
          <p14:tracePt t="36374" x="2378075" y="2814638"/>
          <p14:tracePt t="36381" x="2373313" y="2814638"/>
          <p14:tracePt t="36388" x="2366963" y="2814638"/>
          <p14:tracePt t="36395" x="2355850" y="2814638"/>
          <p14:tracePt t="36403" x="2349500" y="2814638"/>
          <p14:tracePt t="36410" x="2344738" y="2814638"/>
          <p14:tracePt t="36423" x="2338388" y="2814638"/>
          <p14:tracePt t="36429" x="2332038" y="2814638"/>
          <p14:tracePt t="36437" x="2327275" y="2814638"/>
          <p14:tracePt t="36445" x="2320925" y="2814638"/>
          <p14:tracePt t="36453" x="2309813" y="2814638"/>
          <p14:tracePt t="36458" x="2303463" y="2814638"/>
          <p14:tracePt t="36464" x="2292350" y="2814638"/>
          <p14:tracePt t="36471" x="2274888" y="2814638"/>
          <p14:tracePt t="36479" x="2262188" y="2814638"/>
          <p14:tracePt t="36487" x="2244725" y="2814638"/>
          <p14:tracePt t="36493" x="2233613" y="2814638"/>
          <p14:tracePt t="36500" x="2205038" y="2814638"/>
          <p14:tracePt t="36507" x="2193925" y="2814638"/>
          <p14:tracePt t="36514" x="2170113" y="2814638"/>
          <p14:tracePt t="36521" x="2141538" y="2814638"/>
          <p14:tracePt t="36529" x="2117725" y="2814638"/>
          <p14:tracePt t="36535" x="2093913" y="2814638"/>
          <p14:tracePt t="36542" x="2076450" y="2814638"/>
          <p14:tracePt t="36548" x="2054225" y="2814638"/>
          <p14:tracePt t="36556" x="2030413" y="2814638"/>
          <p14:tracePt t="36562" x="2012950" y="2814638"/>
          <p14:tracePt t="36571" x="2001838" y="2814638"/>
          <p14:tracePt t="36577" x="1984375" y="2814638"/>
          <p14:tracePt t="36583" x="1966913" y="2814638"/>
          <p14:tracePt t="36590" x="1955800" y="2814638"/>
          <p14:tracePt t="36597" x="1949450" y="2808288"/>
          <p14:tracePt t="36604" x="1931988" y="2808288"/>
          <p14:tracePt t="36613" x="1925638" y="2808288"/>
          <p14:tracePt t="36619" x="1920875" y="2797175"/>
          <p14:tracePt t="36626" x="1914525" y="2797175"/>
          <p14:tracePt t="36633" x="1908175" y="2790825"/>
          <p14:tracePt t="36640" x="1897063" y="2790825"/>
          <p14:tracePt t="36654" x="1890713" y="2784475"/>
          <p14:tracePt t="36668" x="1885950" y="2784475"/>
          <p14:tracePt t="36675" x="1885950" y="2779713"/>
          <p14:tracePt t="36717" x="1885950" y="2773363"/>
          <p14:tracePt t="36738" x="1885950" y="2767013"/>
          <p14:tracePt t="36759" x="1885950" y="2762250"/>
          <p14:tracePt t="36850" x="1885950" y="2749550"/>
          <p14:tracePt t="36893" x="1885950" y="2744788"/>
          <p14:tracePt t="36941" x="1879600" y="2744788"/>
          <p14:tracePt t="36957" x="1879600" y="2738438"/>
          <p14:tracePt t="36969" x="1874838" y="2738438"/>
          <p14:tracePt t="37102" x="1879600" y="2738438"/>
          <p14:tracePt t="37122" x="1885950" y="2738438"/>
          <p14:tracePt t="37137" x="1890713" y="2738438"/>
          <p14:tracePt t="37150" x="1903413" y="2738438"/>
          <p14:tracePt t="37164" x="1908175" y="2738438"/>
          <p14:tracePt t="37173" x="1914525" y="2738438"/>
          <p14:tracePt t="37179" x="1920875" y="2738438"/>
          <p14:tracePt t="37192" x="1925638" y="2738438"/>
          <p14:tracePt t="37207" x="1931988" y="2738438"/>
          <p14:tracePt t="37213" x="1938338" y="2738438"/>
          <p14:tracePt t="37221" x="1949450" y="2738438"/>
          <p14:tracePt t="37234" x="1955800" y="2738438"/>
          <p14:tracePt t="37241" x="1960563" y="2738438"/>
          <p14:tracePt t="37255" x="1966913" y="2738438"/>
          <p14:tracePt t="37263" x="1973263" y="2738438"/>
          <p14:tracePt t="37277" x="1978025" y="2738438"/>
          <p14:tracePt t="37283" x="1984375" y="2738438"/>
          <p14:tracePt t="37290" x="1990725" y="2738438"/>
          <p14:tracePt t="37297" x="2001838" y="2738438"/>
          <p14:tracePt t="37305" x="2008188" y="2738438"/>
          <p14:tracePt t="37313" x="2012950" y="2738438"/>
          <p14:tracePt t="37318" x="2019300" y="2738438"/>
          <p14:tracePt t="37325" x="2025650" y="2738438"/>
          <p14:tracePt t="37332" x="2030413" y="2738438"/>
          <p14:tracePt t="37339" x="2047875" y="2738438"/>
          <p14:tracePt t="37346" x="2058988" y="2738438"/>
          <p14:tracePt t="37355" x="2089150" y="2738438"/>
          <p14:tracePt t="37360" x="2100263" y="2738438"/>
          <p14:tracePt t="37367" x="2135188" y="2732088"/>
          <p14:tracePt t="37374" x="2170113" y="2732088"/>
          <p14:tracePt t="37381" x="2216150" y="2732088"/>
          <p14:tracePt t="37389" x="2279650" y="2720975"/>
          <p14:tracePt t="37396" x="2362200" y="2720975"/>
          <p14:tracePt t="37402" x="2471738" y="2720975"/>
          <p14:tracePt t="37409" x="2563813" y="2720975"/>
          <p14:tracePt t="37416" x="2657475" y="2720975"/>
          <p14:tracePt t="37423" x="2732088" y="2709863"/>
          <p14:tracePt t="37430" x="2797175" y="2709863"/>
          <p14:tracePt t="37438" x="2860675" y="2709863"/>
          <p14:tracePt t="37444" x="2906713" y="2709863"/>
          <p14:tracePt t="37451" x="2959100" y="2709863"/>
          <p14:tracePt t="37458" x="3017838" y="2709863"/>
          <p14:tracePt t="37465" x="3068638" y="2709863"/>
          <p14:tracePt t="37472" x="3133725" y="2709863"/>
          <p14:tracePt t="37480" x="3179763" y="2709863"/>
          <p14:tracePt t="37487" x="3243263" y="2709863"/>
          <p14:tracePt t="37493" x="3302000" y="2709863"/>
          <p14:tracePt t="37500" x="3365500" y="2709863"/>
          <p14:tracePt t="37507" x="3417888" y="2697163"/>
          <p14:tracePt t="37514" x="3463925" y="2697163"/>
          <p14:tracePt t="37522" x="3498850" y="2697163"/>
          <p14:tracePt t="37529" x="3527425" y="2697163"/>
          <p14:tracePt t="37535" x="3562350" y="2697163"/>
          <p14:tracePt t="37542" x="3590925" y="2697163"/>
          <p14:tracePt t="37549" x="3621088" y="2697163"/>
          <p14:tracePt t="37556" x="3643313" y="2692400"/>
          <p14:tracePt t="37564" x="3678238" y="2692400"/>
          <p14:tracePt t="37572" x="3695700" y="2692400"/>
          <p14:tracePt t="37577" x="3706813" y="2692400"/>
          <p14:tracePt t="37584" x="3724275" y="2692400"/>
          <p14:tracePt t="37591" x="3748088" y="2692400"/>
          <p14:tracePt t="37598" x="3765550" y="2692400"/>
          <p14:tracePt t="37605" x="3776663" y="2692400"/>
          <p14:tracePt t="37612" x="3794125" y="2692400"/>
          <p14:tracePt t="37619" x="3806825" y="2692400"/>
          <p14:tracePt t="37627" x="3824288" y="2692400"/>
          <p14:tracePt t="37633" x="3835400" y="2692400"/>
          <p14:tracePt t="37640" x="3852863" y="2692400"/>
          <p14:tracePt t="37647" x="3857625" y="2692400"/>
          <p14:tracePt t="37655" x="3875088" y="2692400"/>
          <p14:tracePt t="37661" x="3881438" y="2692400"/>
          <p14:tracePt t="37668" x="3887788" y="2692400"/>
          <p14:tracePt t="37675" x="3892550" y="2692400"/>
          <p14:tracePt t="37682" x="3898900" y="2692400"/>
          <p14:tracePt t="37689" x="3905250" y="2692400"/>
          <p14:tracePt t="37703" x="3910013" y="2681288"/>
          <p14:tracePt t="37717" x="3922713" y="2681288"/>
          <p14:tracePt t="37780" x="3916363" y="2681288"/>
          <p14:tracePt t="37794" x="3910013" y="2681288"/>
          <p14:tracePt t="37815" x="3905250" y="2681288"/>
          <p14:tracePt t="37836" x="3898900" y="2681288"/>
          <p14:tracePt t="37849" x="3892550" y="2681288"/>
          <p14:tracePt t="37864" x="3887788" y="2681288"/>
          <p14:tracePt t="37885" x="3881438" y="2674938"/>
          <p14:tracePt t="37906" x="3881438" y="2668588"/>
          <p14:tracePt t="37921" x="3881438" y="2663825"/>
          <p14:tracePt t="37962" x="3881438" y="2657475"/>
          <p14:tracePt t="37990" x="3881438" y="2651125"/>
          <p14:tracePt t="38025" x="3881438" y="2646363"/>
          <p14:tracePt t="38059" x="3881438" y="2633663"/>
          <p14:tracePt t="38158" x="3870325" y="2633663"/>
          <p14:tracePt t="38179" x="3863975" y="2633663"/>
          <p14:tracePt t="38214" x="3857625" y="2633663"/>
          <p14:tracePt t="38242" x="3852863" y="2633663"/>
          <p14:tracePt t="38248" x="3852863" y="2640013"/>
          <p14:tracePt t="38256" x="3846513" y="2640013"/>
          <p14:tracePt t="38270" x="3846513" y="2646363"/>
          <p14:tracePt t="38276" x="3840163" y="2646363"/>
          <p14:tracePt t="38306" x="3835400" y="2646363"/>
          <p14:tracePt t="38311" x="3835400" y="2651125"/>
          <p14:tracePt t="38325" x="3824288" y="2651125"/>
          <p14:tracePt t="38347" x="3824288" y="2657475"/>
          <p14:tracePt t="38360" x="3817938" y="2657475"/>
          <p14:tracePt t="39934" x="3794125" y="2657475"/>
          <p14:tracePt t="39942" x="3759200" y="2668588"/>
          <p14:tracePt t="39948" x="3724275" y="2668588"/>
          <p14:tracePt t="39955" x="3678238" y="2668588"/>
          <p14:tracePt t="39962" x="3632200" y="2674938"/>
          <p14:tracePt t="39969" x="3579813" y="2674938"/>
          <p14:tracePt t="39976" x="3533775" y="2686050"/>
          <p14:tracePt t="39984" x="3498850" y="2686050"/>
          <p14:tracePt t="39990" x="3463925" y="2686050"/>
          <p14:tracePt t="39997" x="3435350" y="2692400"/>
          <p14:tracePt t="40004" x="3411538" y="2692400"/>
          <p14:tracePt t="40011" x="3400425" y="2692400"/>
          <p14:tracePt t="40018" x="3382963" y="2692400"/>
          <p14:tracePt t="40025" x="3365500" y="2692400"/>
          <p14:tracePt t="40032" x="3359150" y="2692400"/>
          <p14:tracePt t="40039" x="3348038" y="2692400"/>
          <p14:tracePt t="40053" x="3341688" y="2692400"/>
          <p14:tracePt t="40059" x="3336925" y="2692400"/>
          <p14:tracePt t="40066" x="3330575" y="2692400"/>
          <p14:tracePt t="40088" x="3319463" y="2692400"/>
          <p14:tracePt t="40095" x="3319463" y="2686050"/>
          <p14:tracePt t="40138" x="3319463" y="2681288"/>
          <p14:tracePt t="40186" x="3324225" y="2681288"/>
          <p14:tracePt t="40249" x="3324225" y="2674938"/>
          <p14:tracePt t="40256" x="3330575" y="2674938"/>
          <p14:tracePt t="40291" x="3336925" y="2674938"/>
          <p14:tracePt t="41249" x="3365500" y="2674938"/>
          <p14:tracePt t="41257" x="3400425" y="2674938"/>
          <p14:tracePt t="41264" x="3435350" y="2674938"/>
          <p14:tracePt t="41270" x="3492500" y="2686050"/>
          <p14:tracePt t="41277" x="3544888" y="2686050"/>
          <p14:tracePt t="41285" x="3608388" y="2697163"/>
          <p14:tracePt t="41292" x="3673475" y="2697163"/>
          <p14:tracePt t="41299" x="3748088" y="2697163"/>
          <p14:tracePt t="41305" x="3829050" y="2709863"/>
          <p14:tracePt t="41312" x="3892550" y="2709863"/>
          <p14:tracePt t="41320" x="3944938" y="2720975"/>
          <p14:tracePt t="41327" x="3979863" y="2720975"/>
          <p14:tracePt t="41333" x="4003675" y="2720975"/>
          <p14:tracePt t="41340" x="4014788" y="2720975"/>
          <p14:tracePt t="41347" x="4032250" y="2720975"/>
          <p14:tracePt t="41354" x="4038600" y="2720975"/>
          <p14:tracePt t="41362" x="4043363" y="2720975"/>
          <p14:tracePt t="41369" x="4060825" y="2720975"/>
          <p14:tracePt t="41375" x="4067175" y="2720975"/>
          <p14:tracePt t="41389" x="4073525" y="2720975"/>
          <p14:tracePt t="41403" x="4078288" y="2720975"/>
          <p14:tracePt t="41452" x="4073525" y="2720975"/>
          <p14:tracePt t="41467" x="4067175" y="2720975"/>
          <p14:tracePt t="41473" x="4049713" y="2720975"/>
          <p14:tracePt t="41480" x="4043363" y="2720975"/>
          <p14:tracePt t="41486" x="4021138" y="2720975"/>
          <p14:tracePt t="41494" x="4008438" y="2720975"/>
          <p14:tracePt t="41501" x="3975100" y="2720975"/>
          <p14:tracePt t="41508" x="3898900" y="2720975"/>
          <p14:tracePt t="41514" x="3824288" y="2720975"/>
          <p14:tracePt t="41521" x="3713163" y="2720975"/>
          <p14:tracePt t="41529" x="3590925" y="2720975"/>
          <p14:tracePt t="41536" x="3481388" y="2709863"/>
          <p14:tracePt t="41545" x="3376613" y="2709863"/>
          <p14:tracePt t="41551" x="3295650" y="2709863"/>
          <p14:tracePt t="41556" x="3214688" y="2697163"/>
          <p14:tracePt t="41563" x="3168650" y="2697163"/>
          <p14:tracePt t="41571" x="3133725" y="2697163"/>
          <p14:tracePt t="41578" x="3109913" y="2697163"/>
          <p14:tracePt t="41586" x="3092450" y="2686050"/>
          <p14:tracePt t="41592" x="3074988" y="2686050"/>
          <p14:tracePt t="41599" x="3068638" y="2686050"/>
          <p14:tracePt t="41606" x="3063875" y="2686050"/>
          <p14:tracePt t="41612" x="3057525" y="2686050"/>
          <p14:tracePt t="41620" x="3051175" y="2686050"/>
          <p14:tracePt t="41627" x="3046413" y="2686050"/>
          <p14:tracePt t="41690" x="3051175" y="2686050"/>
          <p14:tracePt t="41696" x="3057525" y="2686050"/>
          <p14:tracePt t="41703" x="3063875" y="2686050"/>
          <p14:tracePt t="41711" x="3068638" y="2686050"/>
          <p14:tracePt t="41718" x="3081338" y="2686050"/>
          <p14:tracePt t="41725" x="3092450" y="2686050"/>
          <p14:tracePt t="41732" x="3109913" y="2686050"/>
          <p14:tracePt t="41739" x="3133725" y="2686050"/>
          <p14:tracePt t="41745" x="3155950" y="2686050"/>
          <p14:tracePt t="41753" x="3201988" y="2686050"/>
          <p14:tracePt t="41760" x="3284538" y="2686050"/>
          <p14:tracePt t="41767" x="3376613" y="2686050"/>
          <p14:tracePt t="41773" x="3470275" y="2686050"/>
          <p14:tracePt t="41780" x="3608388" y="2686050"/>
          <p14:tracePt t="41788" x="3759200" y="2686050"/>
          <p14:tracePt t="41795" x="3910013" y="2686050"/>
          <p14:tracePt t="41803" x="4049713" y="2686050"/>
          <p14:tracePt t="41809" x="4160838" y="2686050"/>
          <p14:tracePt t="41815" x="4270375" y="2686050"/>
          <p14:tracePt t="41823" x="4362450" y="2686050"/>
          <p14:tracePt t="41830" x="4473575" y="2692400"/>
          <p14:tracePt t="41837" x="4565650" y="2692400"/>
          <p14:tracePt t="41845" x="4641850" y="2703513"/>
          <p14:tracePt t="41851" x="4694238" y="2703513"/>
          <p14:tracePt t="41858" x="4729163" y="2703513"/>
          <p14:tracePt t="41864" x="4764088" y="2714625"/>
          <p14:tracePt t="41871" x="4775200" y="2714625"/>
          <p14:tracePt t="41879" x="4792663" y="2720975"/>
          <p14:tracePt t="41886" x="4799013" y="2720975"/>
          <p14:tracePt t="41893" x="4803775" y="2720975"/>
          <p14:tracePt t="41900" x="4810125" y="2720975"/>
          <p14:tracePt t="41906" x="4821238" y="2720975"/>
          <p14:tracePt t="41921" x="4827588" y="2720975"/>
          <p14:tracePt t="41934" x="4832350" y="2720975"/>
          <p14:tracePt t="41970" x="4832350" y="2714625"/>
          <p14:tracePt t="41990" x="4832350" y="2709863"/>
          <p14:tracePt t="42004" x="4832350" y="2703513"/>
          <p14:tracePt t="44249" x="4995863" y="2692400"/>
          <p14:tracePt t="44257" x="5349875" y="2668588"/>
          <p14:tracePt t="44264" x="5634038" y="2668588"/>
          <p14:tracePt t="44270" x="5802313" y="2668588"/>
          <p14:tracePt t="44278" x="5942013" y="2681288"/>
          <p14:tracePt t="44284" x="6069013" y="2692400"/>
          <p14:tracePt t="44291" x="6208713" y="2714625"/>
          <p14:tracePt t="44298" x="6335713" y="2755900"/>
          <p14:tracePt t="44306" x="6462713" y="2808288"/>
          <p14:tracePt t="44312" x="6580188" y="2871788"/>
          <p14:tracePt t="44319" x="6661150" y="2917825"/>
          <p14:tracePt t="44326" x="6718300" y="2976563"/>
          <p14:tracePt t="44333" x="6748463" y="3017838"/>
          <p14:tracePt t="44340" x="6765925" y="3040063"/>
          <p14:tracePt t="44348" x="6781800" y="3046413"/>
          <p14:tracePt t="44354" x="6788150" y="3057525"/>
          <p14:tracePt t="44369" x="6794500" y="3057525"/>
          <p14:tracePt t="44376" x="6794500" y="3063875"/>
          <p14:tracePt t="44390" x="6799263" y="3068638"/>
          <p14:tracePt t="44446" x="6799263" y="3063875"/>
          <p14:tracePt t="44467" x="6799263" y="3051175"/>
          <p14:tracePt t="44481" x="6799263" y="3046413"/>
          <p14:tracePt t="44487" x="6799263" y="3040063"/>
          <p14:tracePt t="44494" x="6794500" y="3033713"/>
          <p14:tracePt t="44501" x="6781800" y="3017838"/>
          <p14:tracePt t="44508" x="6765925" y="3005138"/>
          <p14:tracePt t="44515" x="6724650" y="2982913"/>
          <p14:tracePt t="44523" x="6672263" y="2952750"/>
          <p14:tracePt t="44529" x="6619875" y="2917825"/>
          <p14:tracePt t="44536" x="6550025" y="2895600"/>
          <p14:tracePt t="44544" x="6480175" y="2865438"/>
          <p14:tracePt t="44550" x="6416675" y="2832100"/>
          <p14:tracePt t="44558" x="6376988" y="2808288"/>
          <p14:tracePt t="44565" x="6324600" y="2801938"/>
          <p14:tracePt t="44571" x="6300788" y="2784475"/>
          <p14:tracePt t="44578" x="6272213" y="2773363"/>
          <p14:tracePt t="44585" x="6248400" y="2767013"/>
          <p14:tracePt t="44592" x="6230938" y="2755900"/>
          <p14:tracePt t="44599" x="6219825" y="2755900"/>
          <p14:tracePt t="44608" x="6213475" y="2755900"/>
          <p14:tracePt t="44613" x="6196013" y="2749550"/>
          <p14:tracePt t="44627" x="6191250" y="2744788"/>
          <p14:tracePt t="44634" x="6184900" y="2744788"/>
          <p14:tracePt t="44642" x="6178550" y="2744788"/>
          <p14:tracePt t="44648" x="6178550" y="2738438"/>
          <p14:tracePt t="44655" x="6167438" y="2738438"/>
          <p14:tracePt t="44662" x="6167438" y="2732088"/>
          <p14:tracePt t="44670" x="6161088" y="2732088"/>
          <p14:tracePt t="44733" x="6161088" y="2720975"/>
          <p14:tracePt t="44761" x="6173788" y="2720975"/>
          <p14:tracePt t="44781" x="6178550" y="2720975"/>
          <p14:tracePt t="44893" x="6167438" y="2720975"/>
          <p14:tracePt t="44907" x="6161088" y="2720975"/>
          <p14:tracePt t="44914" x="6156325" y="2720975"/>
          <p14:tracePt t="44921" x="6149975" y="2720975"/>
          <p14:tracePt t="44928" x="6138863" y="2720975"/>
          <p14:tracePt t="44936" x="6121400" y="2720975"/>
          <p14:tracePt t="44942" x="6110288" y="2720975"/>
          <p14:tracePt t="44949" x="6080125" y="2720975"/>
          <p14:tracePt t="44956" x="6057900" y="2720975"/>
          <p14:tracePt t="44963" x="6040438" y="2714625"/>
          <p14:tracePt t="44970" x="6016625" y="2714625"/>
          <p14:tracePt t="44977" x="5999163" y="2714625"/>
          <p14:tracePt t="44984" x="5992813" y="2709863"/>
          <p14:tracePt t="44991" x="5981700" y="2709863"/>
          <p14:tracePt t="45000" x="5975350" y="2709863"/>
          <p14:tracePt t="45008" x="5970588" y="2709863"/>
          <p14:tracePt t="45012" x="5953125" y="2709863"/>
          <p14:tracePt t="45019" x="5946775" y="2709863"/>
          <p14:tracePt t="45033" x="5942013" y="2709863"/>
          <p14:tracePt t="45041" x="5935663" y="2709863"/>
          <p14:tracePt t="45054" x="5929313" y="2709863"/>
          <p14:tracePt t="45061" x="5929313" y="2703513"/>
          <p14:tracePt t="47265" x="5778500" y="2762250"/>
          <p14:tracePt t="47271" x="5511800" y="2889250"/>
          <p14:tracePt t="47278" x="5245100" y="3017838"/>
          <p14:tracePt t="47286" x="5041900" y="3092450"/>
          <p14:tracePt t="47292" x="4879975" y="3144838"/>
          <p14:tracePt t="47299" x="4716463" y="3201988"/>
          <p14:tracePt t="47306" x="4438650" y="3254375"/>
          <p14:tracePt t="47313" x="4073525" y="3313113"/>
          <p14:tracePt t="47320" x="3835400" y="3341688"/>
          <p14:tracePt t="47329" x="3562350" y="3394075"/>
          <p14:tracePt t="47334" x="3201988" y="3435350"/>
          <p14:tracePt t="47341" x="2871788" y="3470275"/>
          <p14:tracePt t="47348" x="2703513" y="3470275"/>
          <p14:tracePt t="47355" x="2563813" y="3470275"/>
          <p14:tracePt t="47362" x="2425700" y="3463925"/>
          <p14:tracePt t="47369" x="2303463" y="3435350"/>
          <p14:tracePt t="47378" x="2176463" y="3411538"/>
          <p14:tracePt t="47383" x="2093913" y="3387725"/>
          <p14:tracePt t="47390" x="2012950" y="3365500"/>
          <p14:tracePt t="47397" x="1973263" y="3348038"/>
          <p14:tracePt t="47404" x="1931988" y="3313113"/>
          <p14:tracePt t="47411" x="1890713" y="3284538"/>
          <p14:tracePt t="47418" x="1862138" y="3232150"/>
          <p14:tracePt t="47425" x="1816100" y="3162300"/>
          <p14:tracePt t="47432" x="1763713" y="3074988"/>
          <p14:tracePt t="47439" x="1717675" y="2994025"/>
          <p14:tracePt t="47446" x="1671638" y="2895600"/>
          <p14:tracePt t="47453" x="1606550" y="2808288"/>
          <p14:tracePt t="47460" x="1571625" y="2697163"/>
          <p14:tracePt t="47467" x="1531938" y="2598738"/>
          <p14:tracePt t="47474" x="1508125" y="2500313"/>
          <p14:tracePt t="47480" x="1497013" y="2408238"/>
          <p14:tracePt t="47488" x="1485900" y="2314575"/>
          <p14:tracePt t="47495" x="1490663" y="2233613"/>
          <p14:tracePt t="47503" x="1503363" y="2170113"/>
          <p14:tracePt t="47509" x="1525588" y="2117725"/>
          <p14:tracePt t="47516" x="1543050" y="2076450"/>
          <p14:tracePt t="47523" x="1571625" y="2036763"/>
          <p14:tracePt t="47530" x="1630363" y="1978025"/>
          <p14:tracePt t="47537" x="1700213" y="1908175"/>
          <p14:tracePt t="47545" x="1804988" y="1844675"/>
          <p14:tracePt t="47551" x="1973263" y="1746250"/>
          <p14:tracePt t="47558" x="2227263" y="1584325"/>
          <p14:tracePt t="47565" x="2495550" y="1455738"/>
          <p14:tracePt t="47572" x="2697163" y="1363663"/>
          <p14:tracePt t="47579" x="2930525" y="1282700"/>
          <p14:tracePt t="47586" x="3184525" y="1195388"/>
          <p14:tracePt t="47592" x="3400425" y="1149350"/>
          <p14:tracePt t="47600" x="3579813" y="1125538"/>
          <p14:tracePt t="47607" x="3719513" y="1096963"/>
          <p14:tracePt t="47613" x="3857625" y="1084263"/>
          <p14:tracePt t="47621" x="4032250" y="1090613"/>
          <p14:tracePt t="47629" x="4224338" y="1119188"/>
          <p14:tracePt t="47635" x="4410075" y="1160463"/>
          <p14:tracePt t="47642" x="4560888" y="1247775"/>
          <p14:tracePt t="47649" x="4746625" y="1352550"/>
          <p14:tracePt t="47656" x="4902200" y="1450975"/>
          <p14:tracePt t="47663" x="5070475" y="1589088"/>
          <p14:tracePt t="47670" x="5203825" y="1682750"/>
          <p14:tracePt t="47677" x="5303838" y="1757363"/>
          <p14:tracePt t="47684" x="5389563" y="1844675"/>
          <p14:tracePt t="47691" x="5437188" y="1914525"/>
          <p14:tracePt t="47697" x="5487988" y="2012950"/>
          <p14:tracePt t="47705" x="5535613" y="2111375"/>
          <p14:tracePt t="47712" x="5557838" y="2209800"/>
          <p14:tracePt t="47720" x="5570538" y="2286000"/>
          <p14:tracePt t="47726" x="5581650" y="2355850"/>
          <p14:tracePt t="47733" x="5581650" y="2390775"/>
          <p14:tracePt t="47740" x="5581650" y="2413000"/>
          <p14:tracePt t="47747" x="5581650" y="2436813"/>
          <p14:tracePt t="47754" x="5570538" y="2471738"/>
          <p14:tracePt t="47762" x="5546725" y="2541588"/>
          <p14:tracePt t="47768" x="5470525" y="2628900"/>
          <p14:tracePt t="47775" x="5308600" y="2790825"/>
          <p14:tracePt t="47782" x="4954588" y="3086100"/>
          <p14:tracePt t="47789" x="4687888" y="3313113"/>
          <p14:tracePt t="47795" x="4414838" y="3457575"/>
          <p14:tracePt t="47803" x="4095750" y="3551238"/>
          <p14:tracePt t="47810" x="3789363" y="3625850"/>
          <p14:tracePt t="47817" x="3573463" y="3673475"/>
          <p14:tracePt t="47824" x="3417888" y="3695700"/>
          <p14:tracePt t="47831" x="3249613" y="3695700"/>
          <p14:tracePt t="47837" x="3033713" y="3689350"/>
          <p14:tracePt t="47845" x="2825750" y="3656013"/>
          <p14:tracePt t="47852" x="2686050" y="3621088"/>
          <p14:tracePt t="47859" x="2587625" y="3568700"/>
          <p14:tracePt t="47866" x="2482850" y="3509963"/>
          <p14:tracePt t="47872" x="2366963" y="3429000"/>
          <p14:tracePt t="47880" x="2279650" y="3341688"/>
          <p14:tracePt t="47887" x="2181225" y="3243263"/>
          <p14:tracePt t="47894" x="2089150" y="3127375"/>
          <p14:tracePt t="47901" x="2019300" y="3040063"/>
          <p14:tracePt t="47908" x="1955800" y="2952750"/>
          <p14:tracePt t="47915" x="1908175" y="2854325"/>
          <p14:tracePt t="47922" x="1868488" y="2755900"/>
          <p14:tracePt t="47929" x="1844675" y="2646363"/>
          <p14:tracePt t="47937" x="1833563" y="2535238"/>
          <p14:tracePt t="47943" x="1833563" y="2430463"/>
          <p14:tracePt t="47949" x="1839913" y="2332038"/>
          <p14:tracePt t="47957" x="1862138" y="2251075"/>
          <p14:tracePt t="47964" x="1885950" y="2187575"/>
          <p14:tracePt t="47970" x="1943100" y="2128838"/>
          <p14:tracePt t="47980" x="2001838" y="2041525"/>
          <p14:tracePt t="47985" x="2117725" y="1955800"/>
          <p14:tracePt t="47992" x="2257425" y="1827213"/>
          <p14:tracePt t="47999" x="2454275" y="1682750"/>
          <p14:tracePt t="48006" x="2697163" y="1543050"/>
          <p14:tracePt t="48013" x="3028950" y="1387475"/>
          <p14:tracePt t="48021" x="3319463" y="1293813"/>
          <p14:tracePt t="48027" x="3544888" y="1212850"/>
          <p14:tracePt t="48033" x="3759200" y="1166813"/>
          <p14:tracePt t="48041" x="3997325" y="1136650"/>
          <p14:tracePt t="48047" x="4200525" y="1125538"/>
          <p14:tracePt t="48055" x="4368800" y="1108075"/>
          <p14:tracePt t="48062" x="4479925" y="1096963"/>
          <p14:tracePt t="48068" x="4583113" y="1096963"/>
          <p14:tracePt t="48076" x="4676775" y="1096963"/>
          <p14:tracePt t="48083" x="4757738" y="1096963"/>
          <p14:tracePt t="48089" x="4821238" y="1101725"/>
          <p14:tracePt t="48096" x="4856163" y="1101725"/>
          <p14:tracePt t="48104" x="4879975" y="1101725"/>
          <p14:tracePt t="48111" x="4897438" y="1108075"/>
          <p14:tracePt t="48117" x="4902200" y="1108075"/>
          <p14:tracePt t="48124" x="4908550" y="1108075"/>
          <p14:tracePt t="48131" x="4914900" y="1108075"/>
          <p14:tracePt t="48138" x="4926013" y="1108075"/>
          <p14:tracePt t="48153" x="4932363" y="1108075"/>
          <p14:tracePt t="48160" x="4932363" y="1119188"/>
          <p14:tracePt t="52797" x="4926013" y="1131888"/>
          <p14:tracePt t="52804" x="4919663" y="1136650"/>
          <p14:tracePt t="52811" x="4908550" y="1154113"/>
          <p14:tracePt t="52818" x="4897438" y="1166813"/>
          <p14:tracePt t="52825" x="4879975" y="1195388"/>
          <p14:tracePt t="52832" x="4867275" y="1212850"/>
          <p14:tracePt t="52838" x="4856163" y="1235075"/>
          <p14:tracePt t="52846" x="4838700" y="1252538"/>
          <p14:tracePt t="52853" x="4821238" y="1282700"/>
          <p14:tracePt t="52859" x="4816475" y="1293813"/>
          <p14:tracePt t="52867" x="4803775" y="1322388"/>
          <p14:tracePt t="52874" x="4792663" y="1339850"/>
          <p14:tracePt t="52880" x="4781550" y="1352550"/>
          <p14:tracePt t="52887" x="4775200" y="1357313"/>
          <p14:tracePt t="52894" x="4768850" y="1374775"/>
          <p14:tracePt t="52903" x="4764088" y="1381125"/>
          <p14:tracePt t="52908" x="4757738" y="1387475"/>
          <p14:tracePt t="52915" x="4746625" y="1392238"/>
          <p14:tracePt t="52922" x="4746625" y="1398588"/>
          <p14:tracePt t="52929" x="4740275" y="1409700"/>
          <p14:tracePt t="52937" x="4740275" y="1416050"/>
          <p14:tracePt t="52945" x="4733925" y="1420813"/>
          <p14:tracePt t="52958" x="4733925" y="1427163"/>
          <p14:tracePt t="52965" x="4729163" y="1427163"/>
          <p14:tracePt t="52979" x="4729163" y="1433513"/>
          <p14:tracePt t="52993" x="4729163" y="1438275"/>
          <p14:tracePt t="53014" x="4722813" y="1438275"/>
          <p14:tracePt t="53202" x="4722813" y="1433513"/>
          <p14:tracePt t="53223" x="4722813" y="1427163"/>
          <p14:tracePt t="53238" x="4722813" y="1420813"/>
          <p14:tracePt t="54427" x="4670425" y="1462088"/>
          <p14:tracePt t="54433" x="4589463" y="1520825"/>
          <p14:tracePt t="54441" x="4491038" y="1584325"/>
          <p14:tracePt t="54447" x="4375150" y="1658938"/>
          <p14:tracePt t="54456" x="4241800" y="1739900"/>
          <p14:tracePt t="54462" x="4113213" y="1804988"/>
          <p14:tracePt t="54469" x="3986213" y="1851025"/>
          <p14:tracePt t="54476" x="3887788" y="1903413"/>
          <p14:tracePt t="54482" x="3806825" y="1925638"/>
          <p14:tracePt t="54489" x="3724275" y="1973263"/>
          <p14:tracePt t="54497" x="3656013" y="2008188"/>
          <p14:tracePt t="54504" x="3568700" y="2041525"/>
          <p14:tracePt t="54511" x="3475038" y="2082800"/>
          <p14:tracePt t="54518" x="3387725" y="2117725"/>
          <p14:tracePt t="54525" x="3289300" y="2163763"/>
          <p14:tracePt t="54532" x="3208338" y="2198688"/>
          <p14:tracePt t="54540" x="3138488" y="2233613"/>
          <p14:tracePt t="54547" x="3086100" y="2268538"/>
          <p14:tracePt t="54553" x="3033713" y="2286000"/>
          <p14:tracePt t="54560" x="3005138" y="2303463"/>
          <p14:tracePt t="54566" x="2982913" y="2320925"/>
          <p14:tracePt t="54573" x="2952750" y="2338388"/>
          <p14:tracePt t="54580" x="2930525" y="2355850"/>
          <p14:tracePt t="54588" x="2900363" y="2373313"/>
          <p14:tracePt t="54594" x="2865438" y="2395538"/>
          <p14:tracePt t="54602" x="2825750" y="2425700"/>
          <p14:tracePt t="54608" x="2801938" y="2443163"/>
          <p14:tracePt t="54615" x="2762250" y="2460625"/>
          <p14:tracePt t="54622" x="2727325" y="2478088"/>
          <p14:tracePt t="54631" x="2686050" y="2500313"/>
          <p14:tracePt t="54637" x="2651125" y="2506663"/>
          <p14:tracePt t="54645" x="2611438" y="2524125"/>
          <p14:tracePt t="54650" x="2576513" y="2546350"/>
          <p14:tracePt t="54657" x="2524125" y="2552700"/>
          <p14:tracePt t="54664" x="2482850" y="2576513"/>
          <p14:tracePt t="54672" x="2447925" y="2593975"/>
          <p14:tracePt t="54679" x="2413000" y="2605088"/>
          <p14:tracePt t="54686" x="2384425" y="2622550"/>
          <p14:tracePt t="54692" x="2349500" y="2628900"/>
          <p14:tracePt t="54699" x="2327275" y="2640013"/>
          <p14:tracePt t="54706" x="2292350" y="2646363"/>
          <p14:tracePt t="54714" x="2251075" y="2663825"/>
          <p14:tracePt t="54722" x="2216150" y="2674938"/>
          <p14:tracePt t="54727" x="2163763" y="2686050"/>
          <p14:tracePt t="54734" x="2128838" y="2692400"/>
          <p14:tracePt t="54742" x="2076450" y="2703513"/>
          <p14:tracePt t="54748" x="2030413" y="2703513"/>
          <p14:tracePt t="54756" x="1978025" y="2714625"/>
          <p14:tracePt t="54764" x="1931988" y="2714625"/>
          <p14:tracePt t="54769" x="1885950" y="2714625"/>
          <p14:tracePt t="54776" x="1839913" y="2714625"/>
          <p14:tracePt t="54783" x="1809750" y="2714625"/>
          <p14:tracePt t="54790" x="1774825" y="2714625"/>
          <p14:tracePt t="54797" x="1739900" y="2714625"/>
          <p14:tracePt t="54805" x="1706563" y="2714625"/>
          <p14:tracePt t="54811" x="1658938" y="2714625"/>
          <p14:tracePt t="54818" x="1624013" y="2714625"/>
          <p14:tracePt t="54826" x="1577975" y="2714625"/>
          <p14:tracePt t="54833" x="1531938" y="2714625"/>
          <p14:tracePt t="54839" x="1468438" y="2714625"/>
          <p14:tracePt t="54847" x="1403350" y="2714625"/>
          <p14:tracePt t="54853" x="1357313" y="2720975"/>
          <p14:tracePt t="54860" x="1293813" y="2720975"/>
          <p14:tracePt t="54867" x="1247775" y="2720975"/>
          <p14:tracePt t="54874" x="1195388" y="2720975"/>
          <p14:tracePt t="54881" x="1160463" y="2732088"/>
          <p14:tracePt t="54890" x="1125538" y="2732088"/>
          <p14:tracePt t="54895" x="1101725" y="2732088"/>
          <p14:tracePt t="54902" x="1066800" y="2744788"/>
          <p14:tracePt t="54909" x="1033463" y="2744788"/>
          <p14:tracePt t="54916" x="998538" y="2744788"/>
          <p14:tracePt t="54923" x="963613" y="2749550"/>
          <p14:tracePt t="54931" x="915988" y="2749550"/>
          <p14:tracePt t="54937" x="882650" y="2749550"/>
          <p14:tracePt t="54944" x="847725" y="2749550"/>
          <p14:tracePt t="54951" x="812800" y="2749550"/>
          <p14:tracePt t="54958" x="777875" y="2749550"/>
          <p14:tracePt t="54965" x="747713" y="2749550"/>
          <p14:tracePt t="54973" x="725488" y="2749550"/>
          <p14:tracePt t="54979" x="701675" y="2749550"/>
          <p14:tracePt t="54986" x="684213" y="2749550"/>
          <p14:tracePt t="54993" x="673100" y="2749550"/>
          <p14:tracePt t="55000" x="661988" y="2749550"/>
          <p14:tracePt t="55007" x="649288" y="2749550"/>
          <p14:tracePt t="55014" x="638175" y="2749550"/>
          <p14:tracePt t="55023" x="627063" y="2749550"/>
          <p14:tracePt t="55028" x="614363" y="2755900"/>
          <p14:tracePt t="55035" x="609600" y="2755900"/>
          <p14:tracePt t="55042" x="603250" y="2762250"/>
          <p14:tracePt t="55049" x="592138" y="2762250"/>
          <p14:tracePt t="55056" x="579438" y="2773363"/>
          <p14:tracePt t="55065" x="574675" y="2773363"/>
          <p14:tracePt t="55070" x="568325" y="2773363"/>
          <p14:tracePt t="55077" x="550863" y="2779713"/>
          <p14:tracePt t="55084" x="546100" y="2779713"/>
          <p14:tracePt t="55091" x="539750" y="2784475"/>
          <p14:tracePt t="55098" x="522288" y="2784475"/>
          <p14:tracePt t="55106" x="515938" y="2790825"/>
          <p14:tracePt t="55112" x="511175" y="2797175"/>
          <p14:tracePt t="55119" x="498475" y="2797175"/>
          <p14:tracePt t="55126" x="493713" y="2801938"/>
          <p14:tracePt t="55133" x="487363" y="2814638"/>
          <p14:tracePt t="55140" x="476250" y="2819400"/>
          <p14:tracePt t="55148" x="469900" y="2825750"/>
          <p14:tracePt t="55154" x="469900" y="2832100"/>
          <p14:tracePt t="55161" x="463550" y="2832100"/>
          <p14:tracePt t="55168" x="458788" y="2836863"/>
          <p14:tracePt t="55176" x="458788" y="2843213"/>
          <p14:tracePt t="55182" x="452438" y="2849563"/>
          <p14:tracePt t="55190" x="452438" y="2860675"/>
          <p14:tracePt t="55196" x="452438" y="2865438"/>
          <p14:tracePt t="55203" x="446088" y="2865438"/>
          <p14:tracePt t="55210" x="446088" y="2871788"/>
          <p14:tracePt t="55218" x="446088" y="2878138"/>
          <p14:tracePt t="55224" x="446088" y="2882900"/>
          <p14:tracePt t="55232" x="446088" y="2889250"/>
          <p14:tracePt t="55246" x="446088" y="2895600"/>
          <p14:tracePt t="55251" x="446088" y="2906713"/>
          <p14:tracePt t="55260" x="446088" y="2913063"/>
          <p14:tracePt t="55266" x="446088" y="2917825"/>
          <p14:tracePt t="55273" x="446088" y="2924175"/>
          <p14:tracePt t="55287" x="446088" y="2930525"/>
          <p14:tracePt t="55295" x="441325" y="2935288"/>
          <p14:tracePt t="55301" x="441325" y="2941638"/>
          <p14:tracePt t="55308" x="441325" y="2952750"/>
          <p14:tracePt t="55323" x="441325" y="2959100"/>
          <p14:tracePt t="55343" x="441325" y="2965450"/>
          <p14:tracePt t="55350" x="428625" y="2965450"/>
          <p14:tracePt t="55378" x="428625" y="2970213"/>
          <p14:tracePt t="55491" x="434975" y="2970213"/>
          <p14:tracePt t="55504" x="441325" y="2970213"/>
          <p14:tracePt t="55518" x="446088" y="2965450"/>
          <p14:tracePt t="55532" x="452438" y="2965450"/>
          <p14:tracePt t="55539" x="458788" y="2959100"/>
          <p14:tracePt t="55547" x="463550" y="2959100"/>
          <p14:tracePt t="55560" x="481013" y="2959100"/>
          <p14:tracePt t="55567" x="493713" y="2947988"/>
          <p14:tracePt t="55573" x="504825" y="2947988"/>
          <p14:tracePt t="55581" x="515938" y="2947988"/>
          <p14:tracePt t="55588" x="539750" y="2947988"/>
          <p14:tracePt t="55595" x="568325" y="2941638"/>
          <p14:tracePt t="55601" x="603250" y="2941638"/>
          <p14:tracePt t="55609" x="638175" y="2930525"/>
          <p14:tracePt t="55616" x="684213" y="2930525"/>
          <p14:tracePt t="55623" x="736600" y="2917825"/>
          <p14:tracePt t="55630" x="782638" y="2917825"/>
          <p14:tracePt t="55637" x="830263" y="2917825"/>
          <p14:tracePt t="55643" x="858838" y="2913063"/>
          <p14:tracePt t="55651" x="893763" y="2913063"/>
          <p14:tracePt t="55658" x="928688" y="2913063"/>
          <p14:tracePt t="55666" x="950913" y="2913063"/>
          <p14:tracePt t="55672" x="974725" y="2913063"/>
          <p14:tracePt t="55679" x="992188" y="2906713"/>
          <p14:tracePt t="55686" x="1003300" y="2906713"/>
          <p14:tracePt t="55693" x="1020763" y="2906713"/>
          <p14:tracePt t="55699" x="1033463" y="2906713"/>
          <p14:tracePt t="55707" x="1050925" y="2906713"/>
          <p14:tracePt t="55714" x="1073150" y="2906713"/>
          <p14:tracePt t="55721" x="1090613" y="2906713"/>
          <p14:tracePt t="55728" x="1101725" y="2906713"/>
          <p14:tracePt t="55734" x="1119188" y="2906713"/>
          <p14:tracePt t="55741" x="1136650" y="2906713"/>
          <p14:tracePt t="55749" x="1160463" y="2906713"/>
          <p14:tracePt t="55757" x="1171575" y="2906713"/>
          <p14:tracePt t="55763" x="1201738" y="2906713"/>
          <p14:tracePt t="55770" x="1212850" y="2906713"/>
          <p14:tracePt t="55776" x="1235075" y="2906713"/>
          <p14:tracePt t="55783" x="1265238" y="2895600"/>
          <p14:tracePt t="55791" x="1276350" y="2895600"/>
          <p14:tracePt t="55799" x="1304925" y="2889250"/>
          <p14:tracePt t="55805" x="1317625" y="2889250"/>
          <p14:tracePt t="55812" x="1346200" y="2889250"/>
          <p14:tracePt t="55818" x="1357313" y="2889250"/>
          <p14:tracePt t="55825" x="1387475" y="2878138"/>
          <p14:tracePt t="55833" x="1398588" y="2878138"/>
          <p14:tracePt t="55840" x="1403350" y="2878138"/>
          <p14:tracePt t="55847" x="1420813" y="2878138"/>
          <p14:tracePt t="55854" x="1433513" y="2878138"/>
          <p14:tracePt t="55861" x="1438275" y="2878138"/>
          <p14:tracePt t="55868" x="1455738" y="2878138"/>
          <p14:tracePt t="55875" x="1462088" y="2878138"/>
          <p14:tracePt t="55882" x="1468438" y="2878138"/>
          <p14:tracePt t="55891" x="1473200" y="2878138"/>
          <p14:tracePt t="55902" x="1479550" y="2878138"/>
          <p14:tracePt t="55909" x="1490663" y="2878138"/>
          <p14:tracePt t="55916" x="1497013" y="2878138"/>
          <p14:tracePt t="55938" x="1503363" y="2878138"/>
          <p14:tracePt t="55953" x="1508125" y="2878138"/>
          <p14:tracePt t="56008" x="1503363" y="2878138"/>
          <p14:tracePt t="56022" x="1497013" y="2878138"/>
          <p14:tracePt t="56029" x="1485900" y="2878138"/>
          <p14:tracePt t="56035" x="1479550" y="2878138"/>
          <p14:tracePt t="56049" x="1468438" y="2878138"/>
          <p14:tracePt t="56057" x="1462088" y="2882900"/>
          <p14:tracePt t="56064" x="1444625" y="2882900"/>
          <p14:tracePt t="56071" x="1433513" y="2895600"/>
          <p14:tracePt t="56077" x="1416050" y="2895600"/>
          <p14:tracePt t="56084" x="1398588" y="2895600"/>
          <p14:tracePt t="56091" x="1387475" y="2895600"/>
          <p14:tracePt t="56099" x="1363663" y="2895600"/>
          <p14:tracePt t="56106" x="1335088" y="2900363"/>
          <p14:tracePt t="56113" x="1322388" y="2900363"/>
          <p14:tracePt t="56119" x="1293813" y="2900363"/>
          <p14:tracePt t="56126" x="1282700" y="2900363"/>
          <p14:tracePt t="56133" x="1265238" y="2900363"/>
          <p14:tracePt t="56141" x="1252538" y="2900363"/>
          <p14:tracePt t="56147" x="1247775" y="2900363"/>
          <p14:tracePt t="56155" x="1230313" y="2900363"/>
          <p14:tracePt t="56161" x="1223963" y="2900363"/>
          <p14:tracePt t="56168" x="1212850" y="2900363"/>
          <p14:tracePt t="56175" x="1201738" y="2900363"/>
          <p14:tracePt t="56183" x="1195388" y="2900363"/>
          <p14:tracePt t="56191" x="1189038" y="2900363"/>
          <p14:tracePt t="56197" x="1184275" y="2900363"/>
          <p14:tracePt t="56203" x="1177925" y="2900363"/>
          <p14:tracePt t="56210" x="1171575" y="2900363"/>
          <p14:tracePt t="56225" x="1166813" y="2900363"/>
          <p14:tracePt t="56301" x="1171575" y="2900363"/>
          <p14:tracePt t="56322" x="1177925" y="2900363"/>
          <p14:tracePt t="56330" x="1184275" y="2900363"/>
          <p14:tracePt t="56336" x="1201738" y="2900363"/>
          <p14:tracePt t="56343" x="1212850" y="2900363"/>
          <p14:tracePt t="56350" x="1235075" y="2900363"/>
          <p14:tracePt t="56358" x="1282700" y="2900363"/>
          <p14:tracePt t="56364" x="1346200" y="2900363"/>
          <p14:tracePt t="56371" x="1427163" y="2900363"/>
          <p14:tracePt t="56378" x="1503363" y="2900363"/>
          <p14:tracePt t="56385" x="1566863" y="2900363"/>
          <p14:tracePt t="56392" x="1612900" y="2900363"/>
          <p14:tracePt t="56400" x="1658938" y="2900363"/>
          <p14:tracePt t="56408" x="1693863" y="2900363"/>
          <p14:tracePt t="56413" x="1728788" y="2900363"/>
          <p14:tracePt t="56420" x="1757363" y="2900363"/>
          <p14:tracePt t="56427" x="1770063" y="2900363"/>
          <p14:tracePt t="56434" x="1787525" y="2900363"/>
          <p14:tracePt t="56441" x="1798638" y="2900363"/>
          <p14:tracePt t="56448" x="1809750" y="2900363"/>
          <p14:tracePt t="56455" x="1816100" y="2900363"/>
          <p14:tracePt t="56462" x="1822450" y="2900363"/>
          <p14:tracePt t="56469" x="1827213" y="2900363"/>
          <p14:tracePt t="56476" x="1833563" y="2900363"/>
          <p14:tracePt t="56546" x="1827213" y="2900363"/>
          <p14:tracePt t="56553" x="1822450" y="2900363"/>
          <p14:tracePt t="56560" x="1816100" y="2900363"/>
          <p14:tracePt t="56567" x="1804988" y="2900363"/>
          <p14:tracePt t="56574" x="1798638" y="2900363"/>
          <p14:tracePt t="56582" x="1792288" y="2900363"/>
          <p14:tracePt t="56588" x="1781175" y="2900363"/>
          <p14:tracePt t="56595" x="1763713" y="2900363"/>
          <p14:tracePt t="56602" x="1739900" y="2900363"/>
          <p14:tracePt t="56610" x="1722438" y="2900363"/>
          <p14:tracePt t="56617" x="1711325" y="2900363"/>
          <p14:tracePt t="56623" x="1693863" y="2900363"/>
          <p14:tracePt t="56630" x="1682750" y="2900363"/>
          <p14:tracePt t="56637" x="1665288" y="2900363"/>
          <p14:tracePt t="56644" x="1654175" y="2900363"/>
          <p14:tracePt t="56651" x="1636713" y="2900363"/>
          <p14:tracePt t="56659" x="1630363" y="2900363"/>
          <p14:tracePt t="56665" x="1612900" y="2900363"/>
          <p14:tracePt t="56679" x="1606550" y="2900363"/>
          <p14:tracePt t="56686" x="1601788" y="2900363"/>
          <p14:tracePt t="56693" x="1595438" y="2900363"/>
          <p14:tracePt t="56749" x="1601788" y="2900363"/>
          <p14:tracePt t="56756" x="1606550" y="2900363"/>
          <p14:tracePt t="56763" x="1619250" y="2900363"/>
          <p14:tracePt t="56770" x="1624013" y="2900363"/>
          <p14:tracePt t="56777" x="1636713" y="2900363"/>
          <p14:tracePt t="56784" x="1654175" y="2900363"/>
          <p14:tracePt t="56792" x="1676400" y="2900363"/>
          <p14:tracePt t="56798" x="1700213" y="2913063"/>
          <p14:tracePt t="56806" x="1728788" y="2913063"/>
          <p14:tracePt t="56812" x="1752600" y="2913063"/>
          <p14:tracePt t="56819" x="1774825" y="2917825"/>
          <p14:tracePt t="56826" x="1804988" y="2917825"/>
          <p14:tracePt t="56833" x="1827213" y="2917825"/>
          <p14:tracePt t="56840" x="1839913" y="2917825"/>
          <p14:tracePt t="56848" x="1857375" y="2917825"/>
          <p14:tracePt t="56855" x="1868488" y="2917825"/>
          <p14:tracePt t="56860" x="1885950" y="2917825"/>
          <p14:tracePt t="56868" x="1890713" y="2917825"/>
          <p14:tracePt t="56876" x="1897063" y="2917825"/>
          <p14:tracePt t="56882" x="1914525" y="2917825"/>
          <p14:tracePt t="56889" x="1920875" y="2917825"/>
          <p14:tracePt t="56897" x="1925638" y="2917825"/>
          <p14:tracePt t="56910" x="1931988" y="2917825"/>
          <p14:tracePt t="56917" x="1938338" y="2917825"/>
          <p14:tracePt t="56931" x="1943100" y="2917825"/>
          <p14:tracePt t="56946" x="1955800" y="2917825"/>
          <p14:tracePt t="57099" x="1960563" y="2917825"/>
          <p14:tracePt t="57113" x="1966913" y="2917825"/>
          <p14:tracePt t="57134" x="1973263" y="2917825"/>
          <p14:tracePt t="57148" x="1978025" y="2917825"/>
          <p14:tracePt t="57162" x="1984375" y="2917825"/>
          <p14:tracePt t="57184" x="1990725" y="2917825"/>
          <p14:tracePt t="57316" x="1984375" y="2917825"/>
          <p14:tracePt t="57330" x="1978025" y="2917825"/>
          <p14:tracePt t="57343" x="1973263" y="2917825"/>
          <p14:tracePt t="57365" x="1966913" y="2917825"/>
          <p14:tracePt t="57380" x="1960563" y="2917825"/>
          <p14:tracePt t="57393" x="1949450" y="2917825"/>
          <p14:tracePt t="57401" x="1943100" y="2917825"/>
          <p14:tracePt t="57406" x="1938338" y="2917825"/>
          <p14:tracePt t="57413" x="1931988" y="2917825"/>
          <p14:tracePt t="57428" x="1925638" y="2917825"/>
          <p14:tracePt t="57434" x="1920875" y="2917825"/>
          <p14:tracePt t="57442" x="1914525" y="2917825"/>
          <p14:tracePt t="57448" x="1903413" y="2924175"/>
          <p14:tracePt t="57456" x="1897063" y="2924175"/>
          <p14:tracePt t="57462" x="1890713" y="2924175"/>
          <p14:tracePt t="57470" x="1885950" y="2924175"/>
          <p14:tracePt t="57484" x="1874838" y="2924175"/>
          <p14:tracePt t="57491" x="1862138" y="2924175"/>
          <p14:tracePt t="57498" x="1857375" y="2924175"/>
          <p14:tracePt t="57504" x="1844675" y="2924175"/>
          <p14:tracePt t="57511" x="1839913" y="2924175"/>
          <p14:tracePt t="57518" x="1833563" y="2924175"/>
          <p14:tracePt t="57526" x="1816100" y="2924175"/>
          <p14:tracePt t="57533" x="1809750" y="2924175"/>
          <p14:tracePt t="57539" x="1804988" y="2924175"/>
          <p14:tracePt t="57546" x="1798638" y="2924175"/>
          <p14:tracePt t="57553" x="1792288" y="2924175"/>
          <p14:tracePt t="57561" x="1787525" y="2924175"/>
          <p14:tracePt t="57568" x="1774825" y="2924175"/>
          <p14:tracePt t="57582" x="1770063" y="2924175"/>
          <p14:tracePt t="57603" x="1770063" y="2917825"/>
          <p14:tracePt t="57624" x="1770063" y="2913063"/>
          <p14:tracePt t="57693" x="1781175" y="2913063"/>
          <p14:tracePt t="57729" x="1787525" y="2913063"/>
          <p14:tracePt t="57750" x="1792288" y="2913063"/>
          <p14:tracePt t="57771" x="1798638" y="2913063"/>
          <p14:tracePt t="57785" x="1804988" y="2913063"/>
          <p14:tracePt t="57799" x="1809750" y="2913063"/>
          <p14:tracePt t="57820" x="1816100" y="2913063"/>
          <p14:tracePt t="57834" x="1827213" y="2913063"/>
          <p14:tracePt t="57849" x="1833563" y="2913063"/>
          <p14:tracePt t="57861" x="1839913" y="2913063"/>
          <p14:tracePt t="57869" x="1844675" y="2913063"/>
          <p14:tracePt t="57876" x="1857375" y="2913063"/>
          <p14:tracePt t="57883" x="1868488" y="2913063"/>
          <p14:tracePt t="57891" x="1879600" y="2913063"/>
          <p14:tracePt t="57896" x="1903413" y="2913063"/>
          <p14:tracePt t="57903" x="1949450" y="2924175"/>
          <p14:tracePt t="57910" x="2001838" y="2924175"/>
          <p14:tracePt t="57919" x="2082800" y="2935288"/>
          <p14:tracePt t="57924" x="2176463" y="2947988"/>
          <p14:tracePt t="57933" x="2268538" y="2959100"/>
          <p14:tracePt t="57938" x="2378075" y="2970213"/>
          <p14:tracePt t="57946" x="2471738" y="2982913"/>
          <p14:tracePt t="57953" x="2581275" y="2994025"/>
          <p14:tracePt t="57960" x="2674938" y="2994025"/>
          <p14:tracePt t="57966" x="2773363" y="3005138"/>
          <p14:tracePt t="57973" x="2836863" y="3005138"/>
          <p14:tracePt t="57980" x="2882900" y="3017838"/>
          <p14:tracePt t="57987" x="2917825" y="3017838"/>
          <p14:tracePt t="57994" x="2952750" y="3017838"/>
          <p14:tracePt t="58002" x="2970213" y="3017838"/>
          <p14:tracePt t="58011" x="2994025" y="3017838"/>
          <p14:tracePt t="58015" x="3000375" y="3017838"/>
          <p14:tracePt t="58022" x="3017838" y="3017838"/>
          <p14:tracePt t="58029" x="3022600" y="3017838"/>
          <p14:tracePt t="58036" x="3033713" y="3017838"/>
          <p14:tracePt t="58043" x="3040063" y="3017838"/>
          <p14:tracePt t="58051" x="3057525" y="3017838"/>
          <p14:tracePt t="58057" x="3068638" y="3017838"/>
          <p14:tracePt t="58064" x="3074988" y="3017838"/>
          <p14:tracePt t="58071" x="3092450" y="3017838"/>
          <p14:tracePt t="58078" x="3109913" y="3017838"/>
          <p14:tracePt t="58085" x="3116263" y="3017838"/>
          <p14:tracePt t="58092" x="3127375" y="3017838"/>
          <p14:tracePt t="58100" x="3144838" y="3005138"/>
          <p14:tracePt t="58106" x="3168650" y="3005138"/>
          <p14:tracePt t="58113" x="3190875" y="3005138"/>
          <p14:tracePt t="58120" x="3219450" y="3000375"/>
          <p14:tracePt t="58127" x="3267075" y="3000375"/>
          <p14:tracePt t="58136" x="3302000" y="2987675"/>
          <p14:tracePt t="58141" x="3365500" y="2976563"/>
          <p14:tracePt t="58149" x="3429000" y="2965450"/>
          <p14:tracePt t="58155" x="3492500" y="2965450"/>
          <p14:tracePt t="58163" x="3544888" y="2959100"/>
          <p14:tracePt t="58169" x="3625850" y="2947988"/>
          <p14:tracePt t="58177" x="3684588" y="2947988"/>
          <p14:tracePt t="58183" x="3783013" y="2935288"/>
          <p14:tracePt t="58191" x="3887788" y="2935288"/>
          <p14:tracePt t="58197" x="3997325" y="2935288"/>
          <p14:tracePt t="58205" x="4119563" y="2935288"/>
          <p14:tracePt t="58211" x="4211638" y="2935288"/>
          <p14:tracePt t="58219" x="4281488" y="2941638"/>
          <p14:tracePt t="58225" x="4327525" y="2941638"/>
          <p14:tracePt t="58232" x="4379913" y="2947988"/>
          <p14:tracePt t="58239" x="4414838" y="2947988"/>
          <p14:tracePt t="58246" x="4449763" y="2959100"/>
          <p14:tracePt t="58253" x="4484688" y="2959100"/>
          <p14:tracePt t="58262" x="4508500" y="2959100"/>
          <p14:tracePt t="58267" x="4543425" y="2965450"/>
          <p14:tracePt t="58274" x="4565650" y="2976563"/>
          <p14:tracePt t="58281" x="4600575" y="2976563"/>
          <p14:tracePt t="58288" x="4630738" y="2976563"/>
          <p14:tracePt t="58296" x="4641850" y="2982913"/>
          <p14:tracePt t="58302" x="4652963" y="2982913"/>
          <p14:tracePt t="58310" x="4659313" y="2987675"/>
          <p14:tracePt t="58316" x="4670425" y="2987675"/>
          <p14:tracePt t="58330" x="4676775" y="2994025"/>
          <p14:tracePt t="58337" x="4681538" y="2994025"/>
          <p14:tracePt t="58344" x="4694238" y="2994025"/>
          <p14:tracePt t="58365" x="4699000" y="2994025"/>
          <p14:tracePt t="58422" x="4687888" y="2994025"/>
          <p14:tracePt t="58428" x="4681538" y="2994025"/>
          <p14:tracePt t="58436" x="4676775" y="2994025"/>
          <p14:tracePt t="58442" x="4664075" y="2994025"/>
          <p14:tracePt t="58449" x="4648200" y="2994025"/>
          <p14:tracePt t="58456" x="4613275" y="2987675"/>
          <p14:tracePt t="58463" x="4560888" y="2976563"/>
          <p14:tracePt t="58470" x="4525963" y="2970213"/>
          <p14:tracePt t="58478" x="4502150" y="2959100"/>
          <p14:tracePt t="58485" x="4473575" y="2959100"/>
          <p14:tracePt t="58491" x="4438650" y="2952750"/>
          <p14:tracePt t="58498" x="4427538" y="2941638"/>
          <p14:tracePt t="58505" x="4410075" y="2935288"/>
          <p14:tracePt t="58512" x="4392613" y="2935288"/>
          <p14:tracePt t="58519" x="4386263" y="2930525"/>
          <p14:tracePt t="58527" x="4379913" y="2930525"/>
          <p14:tracePt t="58534" x="4368800" y="2917825"/>
          <p14:tracePt t="58540" x="4357688" y="2917825"/>
          <p14:tracePt t="58547" x="4351338" y="2917825"/>
          <p14:tracePt t="58554" x="4344988" y="2917825"/>
          <p14:tracePt t="58562" x="4340225" y="2917825"/>
          <p14:tracePt t="58575" x="4333875" y="2917825"/>
          <p14:tracePt t="58583" x="4327525" y="2917825"/>
          <p14:tracePt t="58590" x="4322763" y="2917825"/>
          <p14:tracePt t="58603" x="4311650" y="2917825"/>
          <p14:tracePt t="58618" x="4305300" y="2917825"/>
          <p14:tracePt t="58660" x="4305300" y="2913063"/>
          <p14:tracePt t="58694" x="4316413" y="2913063"/>
          <p14:tracePt t="58715" x="4322763" y="2913063"/>
          <p14:tracePt t="58722" x="4322763" y="2906713"/>
          <p14:tracePt t="58744" x="4322763" y="2900363"/>
          <p14:tracePt t="58764" x="4322763" y="2895600"/>
          <p14:tracePt t="59177" x="4311650" y="2895600"/>
          <p14:tracePt t="59184" x="4276725" y="2895600"/>
          <p14:tracePt t="59191" x="4224338" y="2906713"/>
          <p14:tracePt t="59197" x="4176713" y="2917825"/>
          <p14:tracePt t="59205" x="4095750" y="2930525"/>
          <p14:tracePt t="59212" x="4014788" y="2952750"/>
          <p14:tracePt t="59219" x="3962400" y="2965450"/>
          <p14:tracePt t="59226" x="3910013" y="2982913"/>
          <p14:tracePt t="59233" x="3863975" y="2982913"/>
          <p14:tracePt t="59239" x="3829050" y="2994025"/>
          <p14:tracePt t="59247" x="3800475" y="3000375"/>
          <p14:tracePt t="59254" x="3789363" y="3000375"/>
          <p14:tracePt t="59261" x="3771900" y="3000375"/>
          <p14:tracePt t="59268" x="3759200" y="3000375"/>
          <p14:tracePt t="59274" x="3754438" y="3000375"/>
          <p14:tracePt t="59281" x="3748088" y="3000375"/>
          <p14:tracePt t="59289" x="3736975" y="3000375"/>
          <p14:tracePt t="59296" x="3730625" y="3000375"/>
          <p14:tracePt t="59309" x="3724275" y="3000375"/>
          <p14:tracePt t="59366" x="3730625" y="3000375"/>
          <p14:tracePt t="59379" x="3741738" y="3000375"/>
          <p14:tracePt t="59394" x="3748088" y="3000375"/>
          <p14:tracePt t="59401" x="3754438" y="3000375"/>
          <p14:tracePt t="59408" x="3759200" y="3000375"/>
          <p14:tracePt t="59414" x="3765550" y="3000375"/>
          <p14:tracePt t="59421" x="3771900" y="3000375"/>
          <p14:tracePt t="59429" x="3776663" y="3000375"/>
          <p14:tracePt t="59436" x="3783013" y="3000375"/>
          <p14:tracePt t="59442" x="3794125" y="3000375"/>
          <p14:tracePt t="59449" x="3806825" y="3000375"/>
          <p14:tracePt t="59456" x="3829050" y="3000375"/>
          <p14:tracePt t="59463" x="3857625" y="3000375"/>
          <p14:tracePt t="59471" x="3892550" y="3000375"/>
          <p14:tracePt t="59478" x="3951288" y="3000375"/>
          <p14:tracePt t="59484" x="4043363" y="3000375"/>
          <p14:tracePt t="59491" x="4137025" y="3000375"/>
          <p14:tracePt t="59498" x="4241800" y="3000375"/>
          <p14:tracePt t="59505" x="4379913" y="3000375"/>
          <p14:tracePt t="59513" x="4537075" y="3000375"/>
          <p14:tracePt t="59520" x="4676775" y="3000375"/>
          <p14:tracePt t="59526" x="4781550" y="3000375"/>
          <p14:tracePt t="59533" x="4873625" y="3000375"/>
          <p14:tracePt t="59540" x="4937125" y="3000375"/>
          <p14:tracePt t="59547" x="5000625" y="3011488"/>
          <p14:tracePt t="59555" x="5030788" y="3011488"/>
          <p14:tracePt t="59562" x="5053013" y="3011488"/>
          <p14:tracePt t="59569" x="5076825" y="3011488"/>
          <p14:tracePt t="59576" x="5094288" y="3011488"/>
          <p14:tracePt t="59582" x="5100638" y="3011488"/>
          <p14:tracePt t="59589" x="5105400" y="3011488"/>
          <p14:tracePt t="59596" x="5111750" y="3011488"/>
          <p14:tracePt t="59610" x="5118100" y="3011488"/>
          <p14:tracePt t="59617" x="5122863" y="3011488"/>
          <p14:tracePt t="59631" x="5135563" y="3011488"/>
          <p14:tracePt t="59645" x="5140325" y="3011488"/>
          <p14:tracePt t="59891" x="5140325" y="3017838"/>
          <p14:tracePt t="60744" x="4849813" y="3086100"/>
          <p14:tracePt t="60751" x="4479925" y="3162300"/>
          <p14:tracePt t="60758" x="4200525" y="3236913"/>
          <p14:tracePt t="60765" x="3892550" y="3289300"/>
          <p14:tracePt t="60773" x="3527425" y="3348038"/>
          <p14:tracePt t="60779" x="3289300" y="3376613"/>
          <p14:tracePt t="60787" x="3133725" y="3405188"/>
          <p14:tracePt t="60793" x="2994025" y="3417888"/>
          <p14:tracePt t="60800" x="2819400" y="3446463"/>
          <p14:tracePt t="60808" x="2651125" y="3457575"/>
          <p14:tracePt t="60815" x="2495550" y="3470275"/>
          <p14:tracePt t="60821" x="2401888" y="3481388"/>
          <p14:tracePt t="60828" x="2320925" y="3492500"/>
          <p14:tracePt t="60835" x="2274888" y="3492500"/>
          <p14:tracePt t="60842" x="2227263" y="3492500"/>
          <p14:tracePt t="60849" x="2181225" y="3492500"/>
          <p14:tracePt t="60856" x="2152650" y="3492500"/>
          <p14:tracePt t="60863" x="2117725" y="3492500"/>
          <p14:tracePt t="60870" x="2082800" y="3492500"/>
          <p14:tracePt t="60877" x="2047875" y="3487738"/>
          <p14:tracePt t="60885" x="2012950" y="3487738"/>
          <p14:tracePt t="60891" x="1978025" y="3481388"/>
          <p14:tracePt t="60898" x="1943100" y="3481388"/>
          <p14:tracePt t="60906" x="1920875" y="3470275"/>
          <p14:tracePt t="60912" x="1903413" y="3470275"/>
          <p14:tracePt t="60919" x="1879600" y="3463925"/>
          <p14:tracePt t="60926" x="1862138" y="3463925"/>
          <p14:tracePt t="60933" x="1851025" y="3463925"/>
          <p14:tracePt t="60940" x="1844675" y="3457575"/>
          <p14:tracePt t="60948" x="1833563" y="3457575"/>
          <p14:tracePt t="60954" x="1827213" y="3452813"/>
          <p14:tracePt t="60961" x="1822450" y="3452813"/>
          <p14:tracePt t="60968" x="1816100" y="3452813"/>
          <p14:tracePt t="60989" x="1809750" y="3452813"/>
          <p14:tracePt t="61003" x="1804988" y="3446463"/>
          <p14:tracePt t="61039" x="1804988" y="3435350"/>
          <p14:tracePt t="61045" x="1798638" y="3435350"/>
          <p14:tracePt t="61059" x="1798638" y="3429000"/>
          <p14:tracePt t="61073" x="1787525" y="3429000"/>
          <p14:tracePt t="61087" x="1781175" y="3422650"/>
          <p14:tracePt t="61101" x="1774825" y="3422650"/>
          <p14:tracePt t="61108" x="1770063" y="3417888"/>
          <p14:tracePt t="61115" x="1763713" y="3411538"/>
          <p14:tracePt t="61122" x="1746250" y="3411538"/>
          <p14:tracePt t="61129" x="1739900" y="3405188"/>
          <p14:tracePt t="61136" x="1717675" y="3394075"/>
          <p14:tracePt t="61143" x="1706563" y="3387725"/>
          <p14:tracePt t="61150" x="1676400" y="3382963"/>
          <p14:tracePt t="61157" x="1654175" y="3365500"/>
          <p14:tracePt t="61166" x="1624013" y="3352800"/>
          <p14:tracePt t="61171" x="1601788" y="3348038"/>
          <p14:tracePt t="61178" x="1577975" y="3336925"/>
          <p14:tracePt t="61185" x="1549400" y="3319463"/>
          <p14:tracePt t="61192" x="1525588" y="3313113"/>
          <p14:tracePt t="61199" x="1497013" y="3302000"/>
          <p14:tracePt t="61207" x="1462088" y="3295650"/>
          <p14:tracePt t="61213" x="1438275" y="3278188"/>
          <p14:tracePt t="61220" x="1409700" y="3267075"/>
          <p14:tracePt t="61227" x="1387475" y="3260725"/>
          <p14:tracePt t="61234" x="1363663" y="3260725"/>
          <p14:tracePt t="61241" x="1335088" y="3243263"/>
          <p14:tracePt t="61248" x="1311275" y="3232150"/>
          <p14:tracePt t="61255" x="1293813" y="3219450"/>
          <p14:tracePt t="61262" x="1276350" y="3208338"/>
          <p14:tracePt t="61269" x="1258888" y="3201988"/>
          <p14:tracePt t="61278" x="1247775" y="3190875"/>
          <p14:tracePt t="61284" x="1230313" y="3179763"/>
          <p14:tracePt t="61290" x="1223963" y="3162300"/>
          <p14:tracePt t="61298" x="1206500" y="3155950"/>
          <p14:tracePt t="61304" x="1195388" y="3138488"/>
          <p14:tracePt t="61311" x="1184275" y="3127375"/>
          <p14:tracePt t="61318" x="1171575" y="3116263"/>
          <p14:tracePt t="61325" x="1166813" y="3109913"/>
          <p14:tracePt t="61332" x="1154113" y="3098800"/>
          <p14:tracePt t="61340" x="1154113" y="3086100"/>
          <p14:tracePt t="61346" x="1149350" y="3081338"/>
          <p14:tracePt t="61353" x="1136650" y="3068638"/>
          <p14:tracePt t="61360" x="1131888" y="3063875"/>
          <p14:tracePt t="61367" x="1125538" y="3057525"/>
          <p14:tracePt t="61374" x="1119188" y="3057525"/>
          <p14:tracePt t="61382" x="1119188" y="3051175"/>
          <p14:tracePt t="61387" x="1114425" y="3046413"/>
          <p14:tracePt t="61395" x="1114425" y="3040063"/>
          <p14:tracePt t="61402" x="1114425" y="3033713"/>
          <p14:tracePt t="61409" x="1108075" y="3022600"/>
          <p14:tracePt t="61423" x="1101725" y="3017838"/>
          <p14:tracePt t="61430" x="1101725" y="3011488"/>
          <p14:tracePt t="61437" x="1090613" y="3011488"/>
          <p14:tracePt t="61444" x="1090613" y="3005138"/>
          <p14:tracePt t="61451" x="1084263" y="3005138"/>
          <p14:tracePt t="61458" x="1084263" y="3000375"/>
          <p14:tracePt t="61466" x="1079500" y="3000375"/>
          <p14:tracePt t="61472" x="1079500" y="2994025"/>
          <p14:tracePt t="61479" x="1073150" y="2994025"/>
          <p14:tracePt t="61493" x="1066800" y="2987675"/>
          <p14:tracePt t="61507" x="1066800" y="2982913"/>
          <p14:tracePt t="61514" x="1062038" y="2982913"/>
          <p14:tracePt t="61528" x="1055688" y="2982913"/>
          <p14:tracePt t="61542" x="1044575" y="2982913"/>
          <p14:tracePt t="61563" x="1038225" y="2982913"/>
          <p14:tracePt t="61591" x="1033463" y="2982913"/>
          <p14:tracePt t="61612" x="1027113" y="2982913"/>
          <p14:tracePt t="61626" x="1020763" y="2982913"/>
          <p14:tracePt t="61646" x="1016000" y="2982913"/>
          <p14:tracePt t="61661" x="1009650" y="2982913"/>
          <p14:tracePt t="61668" x="1009650" y="2987675"/>
          <p14:tracePt t="61675" x="998538" y="2987675"/>
          <p14:tracePt t="61689" x="992188" y="2994025"/>
          <p14:tracePt t="61710" x="985838" y="3000375"/>
          <p14:tracePt t="61724" x="981075" y="3000375"/>
          <p14:tracePt t="61731" x="981075" y="3005138"/>
          <p14:tracePt t="61738" x="974725" y="3005138"/>
          <p14:tracePt t="61766" x="974725" y="3011488"/>
          <p14:tracePt t="61808" x="974725" y="3017838"/>
          <p14:tracePt t="61815" x="968375" y="3017838"/>
          <p14:tracePt t="61836" x="963613" y="3017838"/>
          <p14:tracePt t="61934" x="957263" y="3017838"/>
          <p14:tracePt t="61969" x="946150" y="3017838"/>
          <p14:tracePt t="61983" x="939800" y="3017838"/>
          <p14:tracePt t="61997" x="933450" y="3017838"/>
          <p14:tracePt t="62026" x="928688" y="3017838"/>
          <p14:tracePt t="62053" x="922338" y="3017838"/>
          <p14:tracePt t="62067" x="915988" y="3017838"/>
          <p14:tracePt t="62088" x="911225" y="3017838"/>
          <p14:tracePt t="62109" x="898525" y="3017838"/>
          <p14:tracePt t="62123" x="893763" y="3017838"/>
          <p14:tracePt t="62130" x="887413" y="3017838"/>
          <p14:tracePt t="62144" x="882650" y="3017838"/>
          <p14:tracePt t="62150" x="876300" y="3017838"/>
          <p14:tracePt t="62158" x="869950" y="3017838"/>
          <p14:tracePt t="62165" x="865188" y="3017838"/>
          <p14:tracePt t="62171" x="847725" y="3017838"/>
          <p14:tracePt t="62178" x="841375" y="3017838"/>
          <p14:tracePt t="62186" x="835025" y="3017838"/>
          <p14:tracePt t="62192" x="817563" y="3017838"/>
          <p14:tracePt t="62200" x="812800" y="3017838"/>
          <p14:tracePt t="62207" x="806450" y="3017838"/>
          <p14:tracePt t="62213" x="800100" y="3017838"/>
          <p14:tracePt t="62221" x="795338" y="3017838"/>
          <p14:tracePt t="62227" x="788988" y="3017838"/>
          <p14:tracePt t="62235" x="782638" y="3011488"/>
          <p14:tracePt t="62242" x="777875" y="3011488"/>
          <p14:tracePt t="62250" x="765175" y="3011488"/>
          <p14:tracePt t="62256" x="760413" y="3005138"/>
          <p14:tracePt t="62262" x="754063" y="3005138"/>
          <p14:tracePt t="62270" x="747713" y="3000375"/>
          <p14:tracePt t="62276" x="742950" y="3000375"/>
          <p14:tracePt t="62284" x="725488" y="2994025"/>
          <p14:tracePt t="62297" x="714375" y="2994025"/>
          <p14:tracePt t="62304" x="708025" y="2987675"/>
          <p14:tracePt t="62312" x="696913" y="2987675"/>
          <p14:tracePt t="62318" x="696913" y="2976563"/>
          <p14:tracePt t="62325" x="690563" y="2976563"/>
          <p14:tracePt t="62333" x="684213" y="2976563"/>
          <p14:tracePt t="62340" x="679450" y="2970213"/>
          <p14:tracePt t="62346" x="673100" y="2970213"/>
          <p14:tracePt t="62353" x="666750" y="2970213"/>
          <p14:tracePt t="62361" x="661988" y="2970213"/>
          <p14:tracePt t="62382" x="655638" y="2970213"/>
          <p14:tracePt t="62396" x="644525" y="2970213"/>
          <p14:tracePt t="62410" x="638175" y="2970213"/>
          <p14:tracePt t="62417" x="638175" y="2982913"/>
          <p14:tracePt t="62423" x="631825" y="2982913"/>
          <p14:tracePt t="62431" x="631825" y="2987675"/>
          <p14:tracePt t="62438" x="631825" y="2994025"/>
          <p14:tracePt t="62444" x="631825" y="3000375"/>
          <p14:tracePt t="62451" x="631825" y="3005138"/>
          <p14:tracePt t="62466" x="631825" y="3011488"/>
          <p14:tracePt t="62473" x="631825" y="3017838"/>
          <p14:tracePt t="62486" x="631825" y="3028950"/>
          <p14:tracePt t="62501" x="631825" y="3033713"/>
          <p14:tracePt t="62577" x="638175" y="3033713"/>
          <p14:tracePt t="62591" x="649288" y="3033713"/>
          <p14:tracePt t="62605" x="655638" y="3033713"/>
          <p14:tracePt t="62612" x="655638" y="3040063"/>
          <p14:tracePt t="62626" x="661988" y="3040063"/>
          <p14:tracePt t="62633" x="661988" y="3046413"/>
          <p14:tracePt t="62640" x="666750" y="3046413"/>
          <p14:tracePt t="62647" x="666750" y="3051175"/>
          <p14:tracePt t="62654" x="673100" y="3051175"/>
          <p14:tracePt t="62668" x="673100" y="3057525"/>
          <p14:tracePt t="62675" x="679450" y="3057525"/>
          <p14:tracePt t="62682" x="679450" y="3063875"/>
          <p14:tracePt t="62689" x="684213" y="3063875"/>
          <p14:tracePt t="62697" x="684213" y="3068638"/>
          <p14:tracePt t="62703" x="690563" y="3081338"/>
          <p14:tracePt t="62710" x="701675" y="3092450"/>
          <p14:tracePt t="62717" x="708025" y="3121025"/>
          <p14:tracePt t="62726" x="725488" y="3155950"/>
          <p14:tracePt t="62731" x="747713" y="3208338"/>
          <p14:tracePt t="62738" x="771525" y="3260725"/>
          <p14:tracePt t="62745" x="788988" y="3302000"/>
          <p14:tracePt t="62753" x="800100" y="3348038"/>
          <p14:tracePt t="62759" x="806450" y="3376613"/>
          <p14:tracePt t="62767" x="817563" y="3411538"/>
          <p14:tracePt t="62774" x="823913" y="3435350"/>
          <p14:tracePt t="62780" x="830263" y="3452813"/>
          <p14:tracePt t="62787" x="830263" y="3463925"/>
          <p14:tracePt t="62794" x="841375" y="3481388"/>
          <p14:tracePt t="62801" x="841375" y="3487738"/>
          <p14:tracePt t="62809" x="847725" y="3492500"/>
          <p14:tracePt t="62815" x="847725" y="3505200"/>
          <p14:tracePt t="62822" x="852488" y="3509963"/>
          <p14:tracePt t="62830" x="852488" y="3516313"/>
          <p14:tracePt t="62843" x="852488" y="3521075"/>
          <p14:tracePt t="62851" x="858838" y="3521075"/>
          <p14:tracePt t="62871" x="865188" y="3521075"/>
          <p14:tracePt t="62893" x="876300" y="3521075"/>
          <p14:tracePt t="62900" x="882650" y="3521075"/>
          <p14:tracePt t="62906" x="893763" y="3521075"/>
          <p14:tracePt t="62913" x="911225" y="3521075"/>
          <p14:tracePt t="62920" x="933450" y="3521075"/>
          <p14:tracePt t="62927" x="968375" y="3521075"/>
          <p14:tracePt t="62934" x="1020763" y="3509963"/>
          <p14:tracePt t="62943" x="1066800" y="3498850"/>
          <p14:tracePt t="62948" x="1136650" y="3475038"/>
          <p14:tracePt t="62956" x="1201738" y="3463925"/>
          <p14:tracePt t="62962" x="1282700" y="3440113"/>
          <p14:tracePt t="62969" x="1370013" y="3405188"/>
          <p14:tracePt t="62977" x="1479550" y="3370263"/>
          <p14:tracePt t="62984" x="1606550" y="3319463"/>
          <p14:tracePt t="62990" x="1752600" y="3254375"/>
          <p14:tracePt t="62997" x="1862138" y="3190875"/>
          <p14:tracePt t="63009" x="1943100" y="3168650"/>
          <p14:tracePt t="63011" x="2001838" y="3133725"/>
          <p14:tracePt t="63019" x="2036763" y="3116263"/>
          <p14:tracePt t="63026" x="2071688" y="3103563"/>
          <p14:tracePt t="63032" x="2089150" y="3098800"/>
          <p14:tracePt t="63039" x="2111375" y="3098800"/>
          <p14:tracePt t="63046" x="2124075" y="3092450"/>
          <p14:tracePt t="63053" x="2135188" y="3092450"/>
          <p14:tracePt t="63060" x="2141538" y="3092450"/>
          <p14:tracePt t="63067" x="2146300" y="3092450"/>
          <p14:tracePt t="63075" x="2152650" y="3092450"/>
          <p14:tracePt t="63081" x="2163763" y="3092450"/>
          <p14:tracePt t="63088" x="2163763" y="3098800"/>
          <p14:tracePt t="63102" x="2170113" y="3103563"/>
          <p14:tracePt t="63110" x="2170113" y="3109913"/>
          <p14:tracePt t="63116" x="2176463" y="3116263"/>
          <p14:tracePt t="63130" x="2181225" y="3127375"/>
          <p14:tracePt t="63137" x="2181225" y="3133725"/>
          <p14:tracePt t="63144" x="2187575" y="3138488"/>
          <p14:tracePt t="63159" x="2187575" y="3144838"/>
          <p14:tracePt t="63165" x="2193925" y="3144838"/>
          <p14:tracePt t="63173" x="2193925" y="3151188"/>
          <p14:tracePt t="63179" x="2198688" y="3151188"/>
          <p14:tracePt t="63193" x="2209800" y="3151188"/>
          <p14:tracePt t="63214" x="2216150" y="3151188"/>
          <p14:tracePt t="63221" x="2222500" y="3151188"/>
          <p14:tracePt t="63228" x="2227263" y="3151188"/>
          <p14:tracePt t="63235" x="2239963" y="3151188"/>
          <p14:tracePt t="63243" x="2268538" y="3151188"/>
          <p14:tracePt t="63249" x="2303463" y="3151188"/>
          <p14:tracePt t="63256" x="2366963" y="3138488"/>
          <p14:tracePt t="63263" x="2465388" y="3116263"/>
          <p14:tracePt t="63270" x="2605088" y="3086100"/>
          <p14:tracePt t="63277" x="2732088" y="3051175"/>
          <p14:tracePt t="63285" x="2889250" y="3011488"/>
          <p14:tracePt t="63292" x="3046413" y="2959100"/>
          <p14:tracePt t="63298" x="3201988" y="2917825"/>
          <p14:tracePt t="63305" x="3319463" y="2878138"/>
          <p14:tracePt t="63312" x="3411538" y="2854325"/>
          <p14:tracePt t="63319" x="3475038" y="2843213"/>
          <p14:tracePt t="63327" x="3527425" y="2836863"/>
          <p14:tracePt t="63333" x="3562350" y="2836863"/>
          <p14:tracePt t="63340" x="3597275" y="2836863"/>
          <p14:tracePt t="63347" x="3632200" y="2836863"/>
          <p14:tracePt t="63354" x="3656013" y="2836863"/>
          <p14:tracePt t="63361" x="3684588" y="2836863"/>
          <p14:tracePt t="63368" x="3719513" y="2836863"/>
          <p14:tracePt t="63375" x="3730625" y="2849563"/>
          <p14:tracePt t="63382" x="3748088" y="2854325"/>
          <p14:tracePt t="63389" x="3765550" y="2860675"/>
          <p14:tracePt t="63396" x="3783013" y="2860675"/>
          <p14:tracePt t="63403" x="3794125" y="2871788"/>
          <p14:tracePt t="63411" x="3800475" y="2878138"/>
          <p14:tracePt t="63419" x="3817938" y="2882900"/>
          <p14:tracePt t="63424" x="3824288" y="2889250"/>
          <p14:tracePt t="63431" x="3824288" y="2895600"/>
          <p14:tracePt t="63438" x="3829050" y="2906713"/>
          <p14:tracePt t="63445" x="3835400" y="2906713"/>
          <p14:tracePt t="63452" x="3835400" y="2913063"/>
          <p14:tracePt t="63460" x="3840163" y="2917825"/>
          <p14:tracePt t="63466" x="3840163" y="2924175"/>
          <p14:tracePt t="63473" x="3852863" y="2930525"/>
          <p14:tracePt t="63488" x="3857625" y="2935288"/>
          <p14:tracePt t="63494" x="3857625" y="2941638"/>
          <p14:tracePt t="63501" x="3863975" y="2947988"/>
          <p14:tracePt t="63508" x="3863975" y="2959100"/>
          <p14:tracePt t="63515" x="3863975" y="2965450"/>
          <p14:tracePt t="63522" x="3870325" y="2965450"/>
          <p14:tracePt t="63529" x="3870325" y="2970213"/>
          <p14:tracePt t="63536" x="3870325" y="2976563"/>
          <p14:tracePt t="63543" x="3870325" y="2982913"/>
          <p14:tracePt t="63550" x="3870325" y="2987675"/>
          <p14:tracePt t="63557" x="3870325" y="2994025"/>
          <p14:tracePt t="63571" x="3870325" y="3005138"/>
          <p14:tracePt t="63578" x="3870325" y="3011488"/>
          <p14:tracePt t="63606" x="3875088" y="3017838"/>
          <p14:tracePt t="63620" x="3875088" y="3022600"/>
          <p14:tracePt t="63627" x="3881438" y="3028950"/>
          <p14:tracePt t="63641" x="3881438" y="3033713"/>
          <p14:tracePt t="63662" x="3881438" y="3040063"/>
          <p14:tracePt t="63677" x="3881438" y="3051175"/>
          <p14:tracePt t="63698" x="3881438" y="3057525"/>
          <p14:tracePt t="63768" x="3875088" y="3057525"/>
          <p14:tracePt t="63781" x="3870325" y="3046413"/>
          <p14:tracePt t="63795" x="3870325" y="3040063"/>
          <p14:tracePt t="63802" x="3863975" y="3040063"/>
          <p14:tracePt t="63809" x="3863975" y="3033713"/>
          <p14:tracePt t="63816" x="3857625" y="3033713"/>
          <p14:tracePt t="63823" x="3857625" y="3028950"/>
          <p14:tracePt t="63830" x="3846513" y="3022600"/>
          <p14:tracePt t="63844" x="3840163" y="3017838"/>
          <p14:tracePt t="63865" x="3835400" y="3017838"/>
          <p14:tracePt t="63872" x="3835400" y="3011488"/>
          <p14:tracePt t="63879" x="3829050" y="3011488"/>
          <p14:tracePt t="63887" x="3829050" y="3000375"/>
          <p14:tracePt t="63893" x="3824288" y="3000375"/>
          <p14:tracePt t="63900" x="3817938" y="3000375"/>
          <p14:tracePt t="63907" x="3811588" y="3000375"/>
          <p14:tracePt t="63914" x="3800475" y="3000375"/>
          <p14:tracePt t="63921" x="3789363" y="3000375"/>
          <p14:tracePt t="63928" x="3771900" y="3000375"/>
          <p14:tracePt t="63936" x="3759200" y="3000375"/>
          <p14:tracePt t="63942" x="3741738" y="3000375"/>
          <p14:tracePt t="63949" x="3730625" y="3000375"/>
          <p14:tracePt t="63956" x="3713163" y="3000375"/>
          <p14:tracePt t="63963" x="3702050" y="3000375"/>
          <p14:tracePt t="63970" x="3695700" y="3000375"/>
          <p14:tracePt t="63978" x="3678238" y="3000375"/>
          <p14:tracePt t="63985" x="3673475" y="3000375"/>
          <p14:tracePt t="63991" x="3667125" y="3000375"/>
          <p14:tracePt t="63997" x="3660775" y="3000375"/>
          <p14:tracePt t="64005" x="3643313" y="3000375"/>
          <p14:tracePt t="64012" x="3638550" y="3000375"/>
          <p14:tracePt t="64020" x="3632200" y="3000375"/>
          <p14:tracePt t="64026" x="3621088" y="3000375"/>
          <p14:tracePt t="64033" x="3608388" y="3000375"/>
          <p14:tracePt t="64040" x="3597275" y="3000375"/>
          <p14:tracePt t="64047" x="3579813" y="3000375"/>
          <p14:tracePt t="64053" x="3573463" y="3000375"/>
          <p14:tracePt t="64061" x="3562350" y="3000375"/>
          <p14:tracePt t="64068" x="3544888" y="3000375"/>
          <p14:tracePt t="64075" x="3533775" y="3000375"/>
          <p14:tracePt t="64082" x="3527425" y="3000375"/>
          <p14:tracePt t="64089" x="3509963" y="3000375"/>
          <p14:tracePt t="64095" x="3505200" y="3000375"/>
          <p14:tracePt t="64103" x="3492500" y="3000375"/>
          <p14:tracePt t="64110" x="3487738" y="3000375"/>
          <p14:tracePt t="64117" x="3475038" y="3000375"/>
          <p14:tracePt t="64123" x="3470275" y="3000375"/>
          <p14:tracePt t="64130" x="3463925" y="3000375"/>
          <p14:tracePt t="64137" x="3457575" y="3000375"/>
          <p14:tracePt t="64145" x="3452813" y="3000375"/>
          <p14:tracePt t="64153" x="3446463" y="3000375"/>
          <p14:tracePt t="64166" x="3440113" y="3000375"/>
          <p14:tracePt t="64187" x="3429000" y="3000375"/>
          <p14:tracePt t="64201" x="3422650" y="3000375"/>
          <p14:tracePt t="64222" x="3417888" y="3000375"/>
          <p14:tracePt t="64236" x="3411538" y="3000375"/>
          <p14:tracePt t="64257" x="3405188" y="2994025"/>
          <p14:tracePt t="64263" x="3400425" y="2994025"/>
          <p14:tracePt t="64271" x="3382963" y="2987675"/>
          <p14:tracePt t="64278" x="3370263" y="2982913"/>
          <p14:tracePt t="64285" x="3341688" y="2982913"/>
          <p14:tracePt t="64292" x="3336925" y="2976563"/>
          <p14:tracePt t="64298" x="3324225" y="2965450"/>
          <p14:tracePt t="64305" x="3313113" y="2959100"/>
          <p14:tracePt t="64312" x="3302000" y="2952750"/>
          <p14:tracePt t="64320" x="3295650" y="2952750"/>
          <p14:tracePt t="64327" x="3289300" y="2947988"/>
          <p14:tracePt t="64333" x="3284538" y="2947988"/>
          <p14:tracePt t="64341" x="3271838" y="2947988"/>
          <p14:tracePt t="64348" x="3271838" y="2941638"/>
          <p14:tracePt t="64362" x="3267075" y="2935288"/>
          <p14:tracePt t="64383" x="3267075" y="2924175"/>
          <p14:tracePt t="64397" x="3267075" y="2917825"/>
          <p14:tracePt t="64432" x="3278188" y="2913063"/>
          <p14:tracePt t="64438" x="3284538" y="2913063"/>
          <p14:tracePt t="64445" x="3289300" y="2906713"/>
          <p14:tracePt t="64452" x="3319463" y="2906713"/>
          <p14:tracePt t="64460" x="3352800" y="2895600"/>
          <p14:tracePt t="64467" x="3417888" y="2889250"/>
          <p14:tracePt t="64473" x="3498850" y="2878138"/>
          <p14:tracePt t="64481" x="3579813" y="2878138"/>
          <p14:tracePt t="64487" x="3643313" y="2865438"/>
          <p14:tracePt t="64495" x="3706813" y="2865438"/>
          <p14:tracePt t="64501" x="3754438" y="2865438"/>
          <p14:tracePt t="64509" x="3806825" y="2854325"/>
          <p14:tracePt t="64515" x="3852863" y="2854325"/>
          <p14:tracePt t="64522" x="3898900" y="2854325"/>
          <p14:tracePt t="64530" x="3933825" y="2854325"/>
          <p14:tracePt t="64537" x="3957638" y="2854325"/>
          <p14:tracePt t="64544" x="3986213" y="2854325"/>
          <p14:tracePt t="64551" x="4008438" y="2854325"/>
          <p14:tracePt t="64558" x="4025900" y="2854325"/>
          <p14:tracePt t="64564" x="4038600" y="2854325"/>
          <p14:tracePt t="64571" x="4056063" y="2854325"/>
          <p14:tracePt t="64578" x="4078288" y="2865438"/>
          <p14:tracePt t="64586" x="4095750" y="2865438"/>
          <p14:tracePt t="64593" x="4113213" y="2871788"/>
          <p14:tracePt t="64599" x="4125913" y="2889250"/>
          <p14:tracePt t="64606" x="4143375" y="2895600"/>
          <p14:tracePt t="64613" x="4160838" y="2906713"/>
          <p14:tracePt t="64620" x="4165600" y="2913063"/>
          <p14:tracePt t="64629" x="4171950" y="2917825"/>
          <p14:tracePt t="64634" x="4176713" y="2924175"/>
          <p14:tracePt t="64641" x="4183063" y="2930525"/>
          <p14:tracePt t="64648" x="4194175" y="2935288"/>
          <p14:tracePt t="64655" x="4200525" y="2952750"/>
          <p14:tracePt t="64662" x="4200525" y="2959100"/>
          <p14:tracePt t="64670" x="4206875" y="2965450"/>
          <p14:tracePt t="64676" x="4206875" y="2970213"/>
          <p14:tracePt t="64683" x="4206875" y="2987675"/>
          <p14:tracePt t="64690" x="4211638" y="2994025"/>
          <p14:tracePt t="64697" x="4211638" y="3000375"/>
          <p14:tracePt t="64712" x="4211638" y="3005138"/>
          <p14:tracePt t="64720" x="4211638" y="3011488"/>
          <p14:tracePt t="64732" x="4211638" y="3017838"/>
          <p14:tracePt t="64739" x="4211638" y="3028950"/>
          <p14:tracePt t="64746" x="4211638" y="3033713"/>
          <p14:tracePt t="64753" x="4211638" y="3040063"/>
          <p14:tracePt t="64767" x="4211638" y="3046413"/>
          <p14:tracePt t="64774" x="4211638" y="3051175"/>
          <p14:tracePt t="64781" x="4211638" y="3057525"/>
          <p14:tracePt t="64788" x="4211638" y="3063875"/>
          <p14:tracePt t="64795" x="4211638" y="3074988"/>
          <p14:tracePt t="64810" x="4211638" y="3081338"/>
          <p14:tracePt t="64823" x="4211638" y="3086100"/>
          <p14:tracePt t="64838" x="4211638" y="3092450"/>
          <p14:tracePt t="64845" x="4206875" y="3098800"/>
          <p14:tracePt t="64851" x="4206875" y="3103563"/>
          <p14:tracePt t="64859" x="4200525" y="3103563"/>
          <p14:tracePt t="64865" x="4200525" y="3109913"/>
          <p14:tracePt t="64872" x="4189413" y="3121025"/>
          <p14:tracePt t="64879" x="4189413" y="3127375"/>
          <p14:tracePt t="64887" x="4189413" y="3133725"/>
          <p14:tracePt t="64895" x="4183063" y="3138488"/>
          <p14:tracePt t="64900" x="4183063" y="3151188"/>
          <p14:tracePt t="64908" x="4176713" y="3162300"/>
          <p14:tracePt t="64914" x="4176713" y="3168650"/>
          <p14:tracePt t="64922" x="4171950" y="3173413"/>
          <p14:tracePt t="64936" x="4165600" y="3179763"/>
          <p14:tracePt t="64942" x="4165600" y="3184525"/>
          <p14:tracePt t="64957" x="4160838" y="3190875"/>
          <p14:tracePt t="64970" x="4154488" y="3197225"/>
          <p14:tracePt t="64984" x="4148138" y="3197225"/>
          <p14:tracePt t="64999" x="4137025" y="3197225"/>
          <p14:tracePt t="65006" x="4125913" y="3208338"/>
          <p14:tracePt t="65012" x="4108450" y="3208338"/>
          <p14:tracePt t="65019" x="4084638" y="3214688"/>
          <p14:tracePt t="65027" x="4049713" y="3214688"/>
          <p14:tracePt t="65033" x="4014788" y="3225800"/>
          <p14:tracePt t="65040" x="3979863" y="3225800"/>
          <p14:tracePt t="65047" x="3944938" y="3225800"/>
          <p14:tracePt t="65054" x="3922713" y="3225800"/>
          <p14:tracePt t="65062" x="3881438" y="3219450"/>
          <p14:tracePt t="65068" x="3857625" y="3219450"/>
          <p14:tracePt t="65075" x="3835400" y="3214688"/>
          <p14:tracePt t="65082" x="3800475" y="3201988"/>
          <p14:tracePt t="65089" x="3783013" y="3197225"/>
          <p14:tracePt t="65097" x="3765550" y="3184525"/>
          <p14:tracePt t="65104" x="3748088" y="3179763"/>
          <p14:tracePt t="65111" x="3736975" y="3173413"/>
          <p14:tracePt t="65117" x="3719513" y="3162300"/>
          <p14:tracePt t="65124" x="3713163" y="3144838"/>
          <p14:tracePt t="65131" x="3695700" y="3138488"/>
          <p14:tracePt t="65138" x="3689350" y="3133725"/>
          <p14:tracePt t="65146" x="3673475" y="3127375"/>
          <p14:tracePt t="65152" x="3667125" y="3109913"/>
          <p14:tracePt t="65159" x="3660775" y="3103563"/>
          <p14:tracePt t="65166" x="3643313" y="3098800"/>
          <p14:tracePt t="65173" x="3643313" y="3086100"/>
          <p14:tracePt t="65180" x="3638550" y="3081338"/>
          <p14:tracePt t="65187" x="3632200" y="3081338"/>
          <p14:tracePt t="65194" x="3625850" y="3074988"/>
          <p14:tracePt t="65201" x="3625850" y="3068638"/>
          <p14:tracePt t="65208" x="3621088" y="3063875"/>
          <p14:tracePt t="65230" x="3621088" y="3057525"/>
          <p14:tracePt t="65243" x="3621088" y="3051175"/>
          <p14:tracePt t="65265" x="3621088" y="3046413"/>
          <p14:tracePt t="65279" x="3621088" y="3033713"/>
          <p14:tracePt t="65292" x="3621088" y="3028950"/>
          <p14:tracePt t="65321" x="3621088" y="3022600"/>
          <p14:tracePt t="65411" x="3621088" y="3017838"/>
          <p14:tracePt t="65432" x="3621088" y="3011488"/>
          <p14:tracePt t="65447" x="3625850" y="3005138"/>
          <p14:tracePt t="65460" x="3632200" y="3000375"/>
          <p14:tracePt t="65467" x="3632200" y="2987675"/>
          <p14:tracePt t="65474" x="3638550" y="2987675"/>
          <p14:tracePt t="65489" x="3638550" y="2982913"/>
          <p14:tracePt t="65495" x="3643313" y="2976563"/>
          <p14:tracePt t="65502" x="3643313" y="2970213"/>
          <p14:tracePt t="65509" x="3656013" y="2965450"/>
          <p14:tracePt t="65516" x="3656013" y="2959100"/>
          <p14:tracePt t="65523" x="3660775" y="2952750"/>
          <p14:tracePt t="65530" x="3660775" y="2941638"/>
          <p14:tracePt t="65544" x="3667125" y="2935288"/>
          <p14:tracePt t="65558" x="3673475" y="2930525"/>
          <p14:tracePt t="65614" x="3667125" y="2930525"/>
          <p14:tracePt t="65622" x="3667125" y="2935288"/>
          <p14:tracePt t="65635" x="3660775" y="2935288"/>
          <p14:tracePt t="65642" x="3649663" y="2947988"/>
          <p14:tracePt t="65649" x="3643313" y="2947988"/>
          <p14:tracePt t="65663" x="3638550" y="2947988"/>
          <p14:tracePt t="65670" x="3632200" y="2947988"/>
          <p14:tracePt t="65684" x="3625850" y="2947988"/>
          <p14:tracePt t="65698" x="3621088" y="2947988"/>
          <p14:tracePt t="65712" x="3621088" y="2952750"/>
          <p14:tracePt t="65719" x="3614738" y="2952750"/>
          <p14:tracePt t="65733" x="3614738" y="2959100"/>
          <p14:tracePt t="65747" x="3614738" y="2965450"/>
          <p14:tracePt t="65762" x="3614738" y="2970213"/>
          <p14:tracePt t="65775" x="3614738" y="2976563"/>
          <p14:tracePt t="65782" x="3614738" y="2982913"/>
          <p14:tracePt t="65796" x="3614738" y="2994025"/>
          <p14:tracePt t="65803" x="3614738" y="3000375"/>
          <p14:tracePt t="65810" x="3614738" y="3005138"/>
          <p14:tracePt t="65817" x="3614738" y="3017838"/>
          <p14:tracePt t="65824" x="3614738" y="3033713"/>
          <p14:tracePt t="65831" x="3614738" y="3046413"/>
          <p14:tracePt t="65838" x="3614738" y="3063875"/>
          <p14:tracePt t="65845" x="3614738" y="3086100"/>
          <p14:tracePt t="65852" x="3614738" y="3121025"/>
          <p14:tracePt t="65859" x="3614738" y="3168650"/>
          <p14:tracePt t="65866" x="3614738" y="3201988"/>
          <p14:tracePt t="65873" x="3614738" y="3249613"/>
          <p14:tracePt t="65881" x="3614738" y="3295650"/>
          <p14:tracePt t="65888" x="3614738" y="3330575"/>
          <p14:tracePt t="65894" x="3614738" y="3359150"/>
          <p14:tracePt t="65901" x="3614738" y="3382963"/>
          <p14:tracePt t="65908" x="3614738" y="3394075"/>
          <p14:tracePt t="65915" x="3614738" y="3405188"/>
          <p14:tracePt t="65923" x="3614738" y="3417888"/>
          <p14:tracePt t="65936" x="3614738" y="3422650"/>
          <p14:tracePt t="65944" x="3614738" y="3429000"/>
          <p14:tracePt t="65957" x="3614738" y="3435350"/>
          <p14:tracePt t="65986" x="3621088" y="3435350"/>
          <p14:tracePt t="66000" x="3625850" y="3435350"/>
          <p14:tracePt t="66007" x="3638550" y="3435350"/>
          <p14:tracePt t="66013" x="3649663" y="3435350"/>
          <p14:tracePt t="66020" x="3660775" y="3435350"/>
          <p14:tracePt t="66027" x="3695700" y="3435350"/>
          <p14:tracePt t="66034" x="3741738" y="3435350"/>
          <p14:tracePt t="66041" x="3817938" y="3435350"/>
          <p14:tracePt t="66048" x="3944938" y="3429000"/>
          <p14:tracePt t="66055" x="4084638" y="3429000"/>
          <p14:tracePt t="66062" x="4224338" y="3405188"/>
          <p14:tracePt t="66069" x="4316413" y="3394075"/>
          <p14:tracePt t="66076" x="4379913" y="3382963"/>
          <p14:tracePt t="66083" x="4421188" y="3370263"/>
          <p14:tracePt t="66090" x="4445000" y="3365500"/>
          <p14:tracePt t="66097" x="4462463" y="3359150"/>
          <p14:tracePt t="66104" x="4473575" y="3359150"/>
          <p14:tracePt t="66111" x="4479925" y="3348038"/>
          <p14:tracePt t="66118" x="4491038" y="3341688"/>
          <p14:tracePt t="66125" x="4495800" y="3336925"/>
          <p14:tracePt t="66139" x="4502150" y="3330575"/>
          <p14:tracePt t="66153" x="4508500" y="3324225"/>
          <p14:tracePt t="66167" x="4513263" y="3324225"/>
          <p14:tracePt t="66174" x="4513263" y="3319463"/>
          <p14:tracePt t="66189" x="4513263" y="3313113"/>
          <p14:tracePt t="66209" x="4513263" y="3302000"/>
          <p14:tracePt t="66223" x="4513263" y="3295650"/>
          <p14:tracePt t="72058" x="4456113" y="3324225"/>
          <p14:tracePt t="72065" x="4357688" y="3365500"/>
          <p14:tracePt t="72072" x="4217988" y="3411538"/>
          <p14:tracePt t="72080" x="4073525" y="3452813"/>
          <p14:tracePt t="72086" x="3933825" y="3481388"/>
          <p14:tracePt t="72093" x="3824288" y="3505200"/>
          <p14:tracePt t="72101" x="3695700" y="3527425"/>
          <p14:tracePt t="72107" x="3568700" y="3551238"/>
          <p14:tracePt t="72114" x="3394075" y="3579813"/>
          <p14:tracePt t="72121" x="3219450" y="3608388"/>
          <p14:tracePt t="72128" x="3081338" y="3621088"/>
          <p14:tracePt t="72135" x="2970213" y="3632200"/>
          <p14:tracePt t="72142" x="2878138" y="3632200"/>
          <p14:tracePt t="72149" x="2797175" y="3632200"/>
          <p14:tracePt t="72156" x="2703513" y="3632200"/>
          <p14:tracePt t="72164" x="2611438" y="3625850"/>
          <p14:tracePt t="72170" x="2517775" y="3625850"/>
          <p14:tracePt t="72177" x="2436813" y="3614738"/>
          <p14:tracePt t="72184" x="2362200" y="3614738"/>
          <p14:tracePt t="72191" x="2297113" y="3603625"/>
          <p14:tracePt t="72198" x="2244725" y="3603625"/>
          <p14:tracePt t="72206" x="2222500" y="3597275"/>
          <p14:tracePt t="72212" x="2187575" y="3586163"/>
          <p14:tracePt t="72219" x="2152650" y="3579813"/>
          <p14:tracePt t="72226" x="2117725" y="3579813"/>
          <p14:tracePt t="72233" x="2076450" y="3556000"/>
          <p14:tracePt t="72240" x="2041525" y="3551238"/>
          <p14:tracePt t="72248" x="2001838" y="3533775"/>
          <p14:tracePt t="72254" x="1966913" y="3509963"/>
          <p14:tracePt t="72261" x="1938338" y="3492500"/>
          <p14:tracePt t="72268" x="1903413" y="3463925"/>
          <p14:tracePt t="72275" x="1851025" y="3446463"/>
          <p14:tracePt t="72283" x="1809750" y="3417888"/>
          <p14:tracePt t="72289" x="1770063" y="3382963"/>
          <p14:tracePt t="72297" x="1728788" y="3365500"/>
          <p14:tracePt t="72303" x="1706563" y="3336925"/>
          <p14:tracePt t="72310" x="1671638" y="3295650"/>
          <p14:tracePt t="72317" x="1641475" y="3260725"/>
          <p14:tracePt t="72324" x="1624013" y="3232150"/>
          <p14:tracePt t="72331" x="1606550" y="3208338"/>
          <p14:tracePt t="72338" x="1589088" y="3190875"/>
          <p14:tracePt t="72345" x="1584325" y="3173413"/>
          <p14:tracePt t="72352" x="1577975" y="3155950"/>
          <p14:tracePt t="72359" x="1566863" y="3144838"/>
          <p14:tracePt t="72366" x="1560513" y="3127375"/>
          <p14:tracePt t="72373" x="1554163" y="3121025"/>
          <p14:tracePt t="72381" x="1543050" y="3103563"/>
          <p14:tracePt t="72387" x="1538288" y="3086100"/>
          <p14:tracePt t="72394" x="1538288" y="3063875"/>
          <p14:tracePt t="72401" x="1531938" y="3046413"/>
          <p14:tracePt t="72408" x="1531938" y="3033713"/>
          <p14:tracePt t="72415" x="1520825" y="3017838"/>
          <p14:tracePt t="72423" x="1520825" y="3005138"/>
          <p14:tracePt t="72429" x="1520825" y="2987675"/>
          <p14:tracePt t="72436" x="1520825" y="2982913"/>
          <p14:tracePt t="72443" x="1520825" y="2965450"/>
          <p14:tracePt t="72450" x="1520825" y="2959100"/>
          <p14:tracePt t="72457" x="1525588" y="2952750"/>
          <p14:tracePt t="72465" x="1525588" y="2947988"/>
          <p14:tracePt t="72471" x="1531938" y="2935288"/>
          <p14:tracePt t="72478" x="1549400" y="2924175"/>
          <p14:tracePt t="72485" x="1554163" y="2917825"/>
          <p14:tracePt t="72492" x="1577975" y="2900363"/>
          <p14:tracePt t="72499" x="1624013" y="2860675"/>
          <p14:tracePt t="72507" x="1722438" y="2814638"/>
          <p14:tracePt t="72513" x="1914525" y="2727325"/>
          <p14:tracePt t="72520" x="2152650" y="2622550"/>
          <p14:tracePt t="72527" x="2413000" y="2517775"/>
          <p14:tracePt t="72534" x="2640013" y="2436813"/>
          <p14:tracePt t="72541" x="2854325" y="2390775"/>
          <p14:tracePt t="72549" x="3011488" y="2366963"/>
          <p14:tracePt t="72557" x="3155950" y="2338388"/>
          <p14:tracePt t="72562" x="3260725" y="2327275"/>
          <p14:tracePt t="72569" x="3387725" y="2314575"/>
          <p14:tracePt t="72576" x="3498850" y="2303463"/>
          <p14:tracePt t="72584" x="3621088" y="2292350"/>
          <p14:tracePt t="72590" x="3759200" y="2292350"/>
          <p14:tracePt t="72598" x="3881438" y="2292350"/>
          <p14:tracePt t="72604" x="3992563" y="2292350"/>
          <p14:tracePt t="72611" x="4084638" y="2292350"/>
          <p14:tracePt t="72618" x="4176713" y="2292350"/>
          <p14:tracePt t="72625" x="4259263" y="2297113"/>
          <p14:tracePt t="72632" x="4368800" y="2320925"/>
          <p14:tracePt t="72640" x="4462463" y="2332038"/>
          <p14:tracePt t="72646" x="4560888" y="2355850"/>
          <p14:tracePt t="72653" x="4652963" y="2366963"/>
          <p14:tracePt t="72660" x="4733925" y="2378075"/>
          <p14:tracePt t="72667" x="4786313" y="2401888"/>
          <p14:tracePt t="72674" x="4849813" y="2413000"/>
          <p14:tracePt t="72683" x="4919663" y="2436813"/>
          <p14:tracePt t="72689" x="4972050" y="2454275"/>
          <p14:tracePt t="72695" x="5035550" y="2478088"/>
          <p14:tracePt t="72702" x="5118100" y="2500313"/>
          <p14:tracePt t="72709" x="5186363" y="2535238"/>
          <p14:tracePt t="72716" x="5268913" y="2559050"/>
          <p14:tracePt t="72724" x="5326063" y="2593975"/>
          <p14:tracePt t="72730" x="5389563" y="2622550"/>
          <p14:tracePt t="72737" x="5430838" y="2657475"/>
          <p14:tracePt t="72745" x="5470525" y="2686050"/>
          <p14:tracePt t="72751" x="5518150" y="2727325"/>
          <p14:tracePt t="72758" x="5553075" y="2755900"/>
          <p14:tracePt t="72765" x="5588000" y="2797175"/>
          <p14:tracePt t="72772" x="5627688" y="2832100"/>
          <p14:tracePt t="72779" x="5651500" y="2854325"/>
          <p14:tracePt t="72786" x="5680075" y="2895600"/>
          <p14:tracePt t="72793" x="5708650" y="2924175"/>
          <p14:tracePt t="72800" x="5738813" y="2965450"/>
          <p14:tracePt t="72808" x="5756275" y="2987675"/>
          <p14:tracePt t="72815" x="5778500" y="3028950"/>
          <p14:tracePt t="72821" x="5795963" y="3051175"/>
          <p14:tracePt t="72828" x="5802313" y="3074988"/>
          <p14:tracePt t="72835" x="5807075" y="3092450"/>
          <p14:tracePt t="72842" x="5819775" y="3109913"/>
          <p14:tracePt t="72849" x="5819775" y="3116263"/>
          <p14:tracePt t="72856" x="5819775" y="3127375"/>
          <p14:tracePt t="72863" x="5819775" y="3138488"/>
          <p14:tracePt t="72870" x="5819775" y="3144838"/>
          <p14:tracePt t="72877" x="5807075" y="3155950"/>
          <p14:tracePt t="72884" x="5802313" y="3162300"/>
          <p14:tracePt t="72891" x="5795963" y="3168650"/>
          <p14:tracePt t="72899" x="5778500" y="3184525"/>
          <p14:tracePt t="72905" x="5732463" y="3225800"/>
          <p14:tracePt t="72912" x="5627688" y="3302000"/>
          <p14:tracePt t="72919" x="5459413" y="3400425"/>
          <p14:tracePt t="72926" x="5251450" y="3498850"/>
          <p14:tracePt t="72933" x="5018088" y="3597275"/>
          <p14:tracePt t="72941" x="4845050" y="3667125"/>
          <p14:tracePt t="72947" x="4676775" y="3741738"/>
          <p14:tracePt t="72954" x="4530725" y="3806825"/>
          <p14:tracePt t="72961" x="4340225" y="3892550"/>
          <p14:tracePt t="72968" x="4084638" y="3979863"/>
          <p14:tracePt t="72975" x="3881438" y="4056063"/>
          <p14:tracePt t="72984" x="3741738" y="4095750"/>
          <p14:tracePt t="72990" x="3603625" y="4119563"/>
          <p14:tracePt t="72996" x="3400425" y="4165600"/>
          <p14:tracePt t="73003" x="3232150" y="4176713"/>
          <p14:tracePt t="73010" x="3074988" y="4176713"/>
          <p14:tracePt t="73017" x="2952750" y="4176713"/>
          <p14:tracePt t="73024" x="2814638" y="4154488"/>
          <p14:tracePt t="73031" x="2674938" y="4143375"/>
          <p14:tracePt t="73038" x="2500313" y="4119563"/>
          <p14:tracePt t="73045" x="2314575" y="4073525"/>
          <p14:tracePt t="73052" x="2170113" y="4038600"/>
          <p14:tracePt t="73059" x="2058988" y="3997325"/>
          <p14:tracePt t="73066" x="1949450" y="3962400"/>
          <p14:tracePt t="73074" x="1822450" y="3910013"/>
          <p14:tracePt t="73080" x="1693863" y="3870325"/>
          <p14:tracePt t="73087" x="1577975" y="3835400"/>
          <p14:tracePt t="73094" x="1485900" y="3800475"/>
          <p14:tracePt t="73101" x="1387475" y="3759200"/>
          <p14:tracePt t="73108" x="1317625" y="3736975"/>
          <p14:tracePt t="73115" x="1265238" y="3706813"/>
          <p14:tracePt t="73122" x="1223963" y="3689350"/>
          <p14:tracePt t="73129" x="1189038" y="3667125"/>
          <p14:tracePt t="73136" x="1136650" y="3649663"/>
          <p14:tracePt t="73143" x="1108075" y="3632200"/>
          <p14:tracePt t="73150" x="1073150" y="3608388"/>
          <p14:tracePt t="73157" x="1033463" y="3579813"/>
          <p14:tracePt t="73164" x="1003300" y="3562350"/>
          <p14:tracePt t="73171" x="968375" y="3533775"/>
          <p14:tracePt t="73178" x="928688" y="3505200"/>
          <p14:tracePt t="73185" x="898525" y="3487738"/>
          <p14:tracePt t="73192" x="865188" y="3457575"/>
          <p14:tracePt t="73200" x="835025" y="3417888"/>
          <p14:tracePt t="73206" x="795338" y="3387725"/>
          <p14:tracePt t="73213" x="760413" y="3348038"/>
          <p14:tracePt t="73220" x="731838" y="3306763"/>
          <p14:tracePt t="73227" x="714375" y="3284538"/>
          <p14:tracePt t="73233" x="696913" y="3254375"/>
          <p14:tracePt t="73241" x="690563" y="3232150"/>
          <p14:tracePt t="73248" x="679450" y="3214688"/>
          <p14:tracePt t="73255" x="673100" y="3190875"/>
          <p14:tracePt t="73262" x="666750" y="3173413"/>
          <p14:tracePt t="73269" x="666750" y="3155950"/>
          <p14:tracePt t="73276" x="666750" y="3151188"/>
          <p14:tracePt t="73283" x="666750" y="3144838"/>
          <p14:tracePt t="73290" x="666750" y="3133725"/>
          <p14:tracePt t="73297" x="673100" y="3121025"/>
          <p14:tracePt t="73304" x="679450" y="3116263"/>
          <p14:tracePt t="73311" x="701675" y="3092450"/>
          <p14:tracePt t="73318" x="760413" y="3063875"/>
          <p14:tracePt t="73326" x="869950" y="3000375"/>
          <p14:tracePt t="73333" x="1108075" y="2889250"/>
          <p14:tracePt t="73339" x="1490663" y="2744788"/>
          <p14:tracePt t="73346" x="1960563" y="2616200"/>
          <p14:tracePt t="73353" x="2338388" y="2517775"/>
          <p14:tracePt t="73360" x="2616200" y="2465388"/>
          <p14:tracePt t="73367" x="2917825" y="2413000"/>
          <p14:tracePt t="73375" x="3214688" y="2395538"/>
          <p14:tracePt t="73382" x="3463925" y="2395538"/>
          <p14:tracePt t="73388" x="3632200" y="2384425"/>
          <p14:tracePt t="73395" x="3789363" y="2384425"/>
          <p14:tracePt t="73402" x="3944938" y="2390775"/>
          <p14:tracePt t="73409" x="4095750" y="2390775"/>
          <p14:tracePt t="73417" x="4224338" y="2413000"/>
          <p14:tracePt t="73423" x="4316413" y="2436813"/>
          <p14:tracePt t="73430" x="4379913" y="2447925"/>
          <p14:tracePt t="73437" x="4438650" y="2471738"/>
          <p14:tracePt t="73444" x="4462463" y="2489200"/>
          <p14:tracePt t="73452" x="4491038" y="2506663"/>
          <p14:tracePt t="73458" x="4495800" y="2513013"/>
          <p14:tracePt t="73465" x="4502150" y="2517775"/>
          <p14:tracePt t="73472" x="4508500" y="2524125"/>
          <p14:tracePt t="73479" x="4508500" y="2541588"/>
          <p14:tracePt t="73486" x="4508500" y="2546350"/>
          <p14:tracePt t="73493" x="4508500" y="2552700"/>
          <p14:tracePt t="73500" x="4508500" y="2559050"/>
          <p14:tracePt t="73514" x="4502150" y="2576513"/>
          <p14:tracePt t="73521" x="4491038" y="2576513"/>
          <p14:tracePt t="73528" x="4491038" y="2581275"/>
          <p14:tracePt t="73535" x="4484688" y="2587625"/>
          <p14:tracePt t="73542" x="4473575" y="2593975"/>
          <p14:tracePt t="73549" x="4467225" y="2598738"/>
          <p14:tracePt t="73556" x="4449763" y="2611438"/>
          <p14:tracePt t="73563" x="4432300" y="2622550"/>
          <p14:tracePt t="73569" x="4397375" y="2646363"/>
          <p14:tracePt t="73576" x="4357688" y="2674938"/>
          <p14:tracePt t="73584" x="4305300" y="2692400"/>
          <p14:tracePt t="73592" x="4224338" y="2732088"/>
          <p14:tracePt t="73598" x="4154488" y="2762250"/>
          <p14:tracePt t="73605" x="4084638" y="2797175"/>
          <p14:tracePt t="73611" x="4032250" y="2819400"/>
          <p14:tracePt t="73618" x="3979863" y="2843213"/>
          <p14:tracePt t="73625" x="3927475" y="2860675"/>
          <p14:tracePt t="73633" x="3898900" y="2878138"/>
          <p14:tracePt t="73640" x="3875088" y="2889250"/>
          <p14:tracePt t="73646" x="3852863" y="2906713"/>
          <p14:tracePt t="73653" x="3835400" y="2913063"/>
          <p14:tracePt t="73660" x="3817938" y="2917825"/>
          <p14:tracePt t="73668" x="3811588" y="2917825"/>
          <p14:tracePt t="73675" x="3794125" y="2930525"/>
          <p14:tracePt t="73682" x="3789363" y="2930525"/>
          <p14:tracePt t="73689" x="3789363" y="2935288"/>
          <p14:tracePt t="73695" x="3783013" y="2935288"/>
          <p14:tracePt t="73702" x="3776663" y="2935288"/>
          <p14:tracePt t="73709" x="3771900" y="2941638"/>
          <p14:tracePt t="73717" x="3765550" y="2941638"/>
          <p14:tracePt t="73724" x="3765550" y="2947988"/>
          <p14:tracePt t="73730" x="3759200" y="2947988"/>
          <p14:tracePt t="73737" x="3748088" y="2947988"/>
          <p14:tracePt t="73744" x="3736975" y="2952750"/>
          <p14:tracePt t="73751" x="3719513" y="2965450"/>
          <p14:tracePt t="73759" x="3702050" y="2970213"/>
          <p14:tracePt t="73766" x="3689350" y="2976563"/>
          <p14:tracePt t="73772" x="3673475" y="2987675"/>
          <p14:tracePt t="73779" x="3656013" y="2987675"/>
          <p14:tracePt t="73787" x="3643313" y="2994025"/>
          <p14:tracePt t="73793" x="3625850" y="3000375"/>
          <p14:tracePt t="73800" x="3608388" y="3011488"/>
          <p14:tracePt t="73809" x="3603625" y="3017838"/>
          <p14:tracePt t="73815" x="3590925" y="3022600"/>
          <p14:tracePt t="73821" x="3573463" y="3022600"/>
          <p14:tracePt t="73828" x="3556000" y="3033713"/>
          <p14:tracePt t="73835" x="3551238" y="3040063"/>
          <p14:tracePt t="73842" x="3544888" y="3046413"/>
          <p14:tracePt t="73851" x="3538538" y="3051175"/>
          <p14:tracePt t="73857" x="3521075" y="3051175"/>
          <p14:tracePt t="73863" x="3509963" y="3057525"/>
          <p14:tracePt t="73870" x="3505200" y="3068638"/>
          <p14:tracePt t="73877" x="3487738" y="3074988"/>
          <p14:tracePt t="73884" x="3481388" y="3074988"/>
          <p14:tracePt t="73893" x="3463925" y="3081338"/>
          <p14:tracePt t="73899" x="3457575" y="3086100"/>
          <p14:tracePt t="73906" x="3452813" y="3092450"/>
          <p14:tracePt t="73912" x="3440113" y="3092450"/>
          <p14:tracePt t="73920" x="3435350" y="3098800"/>
          <p14:tracePt t="73926" x="3417888" y="3109913"/>
          <p14:tracePt t="73935" x="3400425" y="3116263"/>
          <p14:tracePt t="73941" x="3394075" y="3121025"/>
          <p14:tracePt t="73948" x="3382963" y="3121025"/>
          <p14:tracePt t="73955" x="3365500" y="3121025"/>
          <p14:tracePt t="73961" x="3352800" y="3133725"/>
          <p14:tracePt t="73968" x="3341688" y="3138488"/>
          <p14:tracePt t="73976" x="3336925" y="3144838"/>
          <p14:tracePt t="73982" x="3324225" y="3151188"/>
          <p14:tracePt t="73990" x="3319463" y="3151188"/>
          <p14:tracePt t="73996" x="3319463" y="3155950"/>
          <p14:tracePt t="74003" x="3313113" y="3162300"/>
          <p14:tracePt t="74010" x="3302000" y="3162300"/>
          <p14:tracePt t="74017" x="3302000" y="3173413"/>
          <p14:tracePt t="74025" x="3295650" y="3179763"/>
          <p14:tracePt t="74032" x="3295650" y="3184525"/>
          <p14:tracePt t="74045" x="3289300" y="3190875"/>
          <p14:tracePt t="74052" x="3289300" y="3197225"/>
          <p14:tracePt t="74060" x="3284538" y="3201988"/>
          <p14:tracePt t="74068" x="3284538" y="3219450"/>
          <p14:tracePt t="74073" x="3278188" y="3225800"/>
          <p14:tracePt t="74080" x="3271838" y="3236913"/>
          <p14:tracePt t="74087" x="3260725" y="3254375"/>
          <p14:tracePt t="74094" x="3254375" y="3271838"/>
          <p14:tracePt t="74101" x="3243263" y="3295650"/>
          <p14:tracePt t="74109" x="3243263" y="3330575"/>
          <p14:tracePt t="74115" x="3225800" y="3365500"/>
          <p14:tracePt t="74122" x="3214688" y="3417888"/>
          <p14:tracePt t="74130" x="3208338" y="3452813"/>
          <p14:tracePt t="74136" x="3197225" y="3505200"/>
          <p14:tracePt t="74143" x="3190875" y="3538538"/>
          <p14:tracePt t="74151" x="3179763" y="3590925"/>
          <p14:tracePt t="74157" x="3179763" y="3614738"/>
          <p14:tracePt t="74164" x="3168650" y="3649663"/>
          <p14:tracePt t="74171" x="3168650" y="3678238"/>
          <p14:tracePt t="74178" x="3162300" y="3702050"/>
          <p14:tracePt t="74185" x="3162300" y="3713163"/>
          <p14:tracePt t="74192" x="3162300" y="3724275"/>
          <p14:tracePt t="74200" x="3162300" y="3736975"/>
          <p14:tracePt t="74206" x="3162300" y="3741738"/>
          <p14:tracePt t="74213" x="3162300" y="3748088"/>
          <p14:tracePt t="74227" x="3162300" y="3754438"/>
          <p14:tracePt t="74234" x="3162300" y="3765550"/>
          <p14:tracePt t="74276" x="3168650" y="3765550"/>
          <p14:tracePt t="74291" x="3173413" y="3765550"/>
          <p14:tracePt t="74297" x="3179763" y="3765550"/>
          <p14:tracePt t="74304" x="3190875" y="3771900"/>
          <p14:tracePt t="74311" x="3197225" y="3771900"/>
          <p14:tracePt t="74318" x="3208338" y="3771900"/>
          <p14:tracePt t="74326" x="3225800" y="3776663"/>
          <p14:tracePt t="74332" x="3236913" y="3776663"/>
          <p14:tracePt t="74339" x="3249613" y="3783013"/>
          <p14:tracePt t="74346" x="3260725" y="3783013"/>
          <p14:tracePt t="74353" x="3267075" y="3783013"/>
          <p14:tracePt t="74360" x="3271838" y="3789363"/>
          <p14:tracePt t="74368" x="3278188" y="3789363"/>
          <p14:tracePt t="74374" x="3289300" y="3800475"/>
          <p14:tracePt t="74381" x="3295650" y="3800475"/>
          <p14:tracePt t="74388" x="3295650" y="3806825"/>
          <p14:tracePt t="74395" x="3302000" y="3811588"/>
          <p14:tracePt t="74402" x="3302000" y="3817938"/>
          <p14:tracePt t="74410" x="3306763" y="3829050"/>
          <p14:tracePt t="74416" x="3306763" y="3846513"/>
          <p14:tracePt t="74423" x="3306763" y="3870325"/>
          <p14:tracePt t="74430" x="3302000" y="3916363"/>
          <p14:tracePt t="74437" x="3289300" y="3997325"/>
          <p14:tracePt t="74444" x="3278188" y="4078288"/>
          <p14:tracePt t="74452" x="3267075" y="4189413"/>
          <p14:tracePt t="74458" x="3243263" y="4287838"/>
          <p14:tracePt t="74465" x="3243263" y="4344988"/>
          <p14:tracePt t="74472" x="3236913" y="4386263"/>
          <p14:tracePt t="74479" x="3225800" y="4410075"/>
          <p14:tracePt t="74486" x="3225800" y="4421188"/>
          <p14:tracePt t="74493" x="3225800" y="4432300"/>
          <p14:tracePt t="74503" x="3225800" y="4445000"/>
          <p14:tracePt t="74514" x="3225800" y="4449763"/>
          <p14:tracePt t="74521" x="3225800" y="4456113"/>
          <p14:tracePt t="74557" x="3232150" y="4456113"/>
          <p14:tracePt t="74563" x="3243263" y="4456113"/>
          <p14:tracePt t="74570" x="3254375" y="4456113"/>
          <p14:tracePt t="74577" x="3271838" y="4449763"/>
          <p14:tracePt t="74585" x="3295650" y="4438650"/>
          <p14:tracePt t="74591" x="3324225" y="4432300"/>
          <p14:tracePt t="74598" x="3359150" y="4414838"/>
          <p14:tracePt t="74605" x="3382963" y="4403725"/>
          <p14:tracePt t="74612" x="3411538" y="4386263"/>
          <p14:tracePt t="74619" x="3435350" y="4368800"/>
          <p14:tracePt t="74627" x="3452813" y="4362450"/>
          <p14:tracePt t="74633" x="3470275" y="4351338"/>
          <p14:tracePt t="74640" x="3487738" y="4344988"/>
          <p14:tracePt t="74647" x="3492500" y="4327525"/>
          <p14:tracePt t="74654" x="3509963" y="4322763"/>
          <p14:tracePt t="74661" x="3516313" y="4305300"/>
          <p14:tracePt t="74669" x="3521075" y="4298950"/>
          <p14:tracePt t="74675" x="3538538" y="4287838"/>
          <p14:tracePt t="74682" x="3538538" y="4270375"/>
          <p14:tracePt t="74689" x="3544888" y="4252913"/>
          <p14:tracePt t="74696" x="3551238" y="4235450"/>
          <p14:tracePt t="74703" x="3562350" y="4224338"/>
          <p14:tracePt t="74710" x="3562350" y="4206875"/>
          <p14:tracePt t="74718" x="3568700" y="4189413"/>
          <p14:tracePt t="74724" x="3568700" y="4176713"/>
          <p14:tracePt t="74731" x="3579813" y="4148138"/>
          <p14:tracePt t="74738" x="3579813" y="4137025"/>
          <p14:tracePt t="74745" x="3579813" y="4113213"/>
          <p14:tracePt t="74752" x="3579813" y="4095750"/>
          <p14:tracePt t="74760" x="3579813" y="4084638"/>
          <p14:tracePt t="74766" x="3579813" y="4067175"/>
          <p14:tracePt t="74773" x="3579813" y="4049713"/>
          <p14:tracePt t="74780" x="3579813" y="4038600"/>
          <p14:tracePt t="74787" x="3579813" y="4021138"/>
          <p14:tracePt t="74795" x="3579813" y="4014788"/>
          <p14:tracePt t="74802" x="3579813" y="4003675"/>
          <p14:tracePt t="74808" x="3579813" y="3986213"/>
          <p14:tracePt t="74816" x="3579813" y="3975100"/>
          <p14:tracePt t="74822" x="3579813" y="3957638"/>
          <p14:tracePt t="74829" x="3579813" y="3933825"/>
          <p14:tracePt t="74836" x="3579813" y="3910013"/>
          <p14:tracePt t="74844" x="3579813" y="3875088"/>
          <p14:tracePt t="74850" x="3573463" y="3835400"/>
          <p14:tracePt t="74857" x="3573463" y="3800475"/>
          <p14:tracePt t="74864" x="3573463" y="3754438"/>
          <p14:tracePt t="74871" x="3573463" y="3719513"/>
          <p14:tracePt t="74878" x="3579813" y="3673475"/>
          <p14:tracePt t="74885" x="3579813" y="3638550"/>
          <p14:tracePt t="74892" x="3586163" y="3590925"/>
          <p14:tracePt t="74899" x="3586163" y="3568700"/>
          <p14:tracePt t="74906" x="3597275" y="3533775"/>
          <p14:tracePt t="74913" x="3603625" y="3505200"/>
          <p14:tracePt t="74920" x="3614738" y="3481388"/>
          <p14:tracePt t="74928" x="3621088" y="3452813"/>
          <p14:tracePt t="74934" x="3632200" y="3440113"/>
          <p14:tracePt t="74941" x="3632200" y="3422650"/>
          <p14:tracePt t="74948" x="3632200" y="3411538"/>
          <p14:tracePt t="74955" x="3638550" y="3400425"/>
          <p14:tracePt t="74962" x="3638550" y="3394075"/>
          <p14:tracePt t="74969" x="3643313" y="3382963"/>
          <p14:tracePt t="74983" x="3649663" y="3376613"/>
          <p14:tracePt t="74990" x="3649663" y="3370263"/>
          <p14:tracePt t="75004" x="3649663" y="3359150"/>
          <p14:tracePt t="75018" x="3649663" y="3352800"/>
          <p14:tracePt t="75025" x="3643313" y="3352800"/>
          <p14:tracePt t="75032" x="3638550" y="3352800"/>
          <p14:tracePt t="75039" x="3632200" y="3348038"/>
          <p14:tracePt t="75046" x="3625850" y="3348038"/>
          <p14:tracePt t="75053" x="3614738" y="3341688"/>
          <p14:tracePt t="75060" x="3608388" y="3341688"/>
          <p14:tracePt t="75068" x="3603625" y="3336925"/>
          <p14:tracePt t="75073" x="3597275" y="3336925"/>
          <p14:tracePt t="75081" x="3590925" y="3336925"/>
          <p14:tracePt t="75088" x="3586163" y="3330575"/>
          <p14:tracePt t="75095" x="3579813" y="3330575"/>
          <p14:tracePt t="75102" x="3568700" y="3324225"/>
          <p14:tracePt t="75109" x="3562350" y="3324225"/>
          <p14:tracePt t="75116" x="3562350" y="3313113"/>
          <p14:tracePt t="75130" x="3556000" y="3313113"/>
          <p14:tracePt t="75137" x="3556000" y="3306763"/>
          <p14:tracePt t="75144" x="3551238" y="3306763"/>
          <p14:tracePt t="75320" x="3551238" y="3319463"/>
          <p14:tracePt t="75347" x="3544888" y="3319463"/>
          <p14:tracePt t="75354" x="3544888" y="3324225"/>
          <p14:tracePt t="75410" x="3544888" y="3330575"/>
          <p14:tracePt t="75955" x="3470275" y="3330575"/>
          <p14:tracePt t="75963" x="3319463" y="3330575"/>
          <p14:tracePt t="75970" x="3162300" y="3330575"/>
          <p14:tracePt t="75979" x="3011488" y="3330575"/>
          <p14:tracePt t="75984" x="2871788" y="3341688"/>
          <p14:tracePt t="75991" x="2732088" y="3352800"/>
          <p14:tracePt t="75997" x="2576513" y="3365500"/>
          <p14:tracePt t="76005" x="2401888" y="3394075"/>
          <p14:tracePt t="76012" x="2251075" y="3405188"/>
          <p14:tracePt t="76018" x="2124075" y="3417888"/>
          <p14:tracePt t="76026" x="2030413" y="3429000"/>
          <p14:tracePt t="76032" x="1949450" y="3452813"/>
          <p14:tracePt t="76039" x="1885950" y="3463925"/>
          <p14:tracePt t="76046" x="1833563" y="3475038"/>
          <p14:tracePt t="76053" x="1787525" y="3475038"/>
          <p14:tracePt t="76060" x="1746250" y="3487738"/>
          <p14:tracePt t="76068" x="1711325" y="3492500"/>
          <p14:tracePt t="76074" x="1676400" y="3492500"/>
          <p14:tracePt t="76081" x="1654175" y="3492500"/>
          <p14:tracePt t="76088" x="1630363" y="3492500"/>
          <p14:tracePt t="76095" x="1601788" y="3492500"/>
          <p14:tracePt t="76102" x="1577975" y="3492500"/>
          <p14:tracePt t="76109" x="1566863" y="3492500"/>
          <p14:tracePt t="76117" x="1549400" y="3492500"/>
          <p14:tracePt t="76124" x="1525588" y="3492500"/>
          <p14:tracePt t="76130" x="1508125" y="3492500"/>
          <p14:tracePt t="76137" x="1497013" y="3492500"/>
          <p14:tracePt t="76146" x="1479550" y="3492500"/>
          <p14:tracePt t="76152" x="1462088" y="3492500"/>
          <p14:tracePt t="76159" x="1438275" y="3492500"/>
          <p14:tracePt t="76165" x="1420813" y="3481388"/>
          <p14:tracePt t="76172" x="1409700" y="3481388"/>
          <p14:tracePt t="76180" x="1392238" y="3481388"/>
          <p14:tracePt t="76186" x="1357313" y="3481388"/>
          <p14:tracePt t="76194" x="1335088" y="3481388"/>
          <p14:tracePt t="76200" x="1300163" y="3481388"/>
          <p14:tracePt t="76207" x="1252538" y="3481388"/>
          <p14:tracePt t="76215" x="1206500" y="3481388"/>
          <p14:tracePt t="76221" x="1171575" y="3487738"/>
          <p14:tracePt t="76229" x="1119188" y="3487738"/>
          <p14:tracePt t="76235" x="1073150" y="3487738"/>
          <p14:tracePt t="76243" x="1027113" y="3487738"/>
          <p14:tracePt t="76249" x="992188" y="3487738"/>
          <p14:tracePt t="76256" x="957263" y="3481388"/>
          <p14:tracePt t="76263" x="922338" y="3481388"/>
          <p14:tracePt t="76271" x="898525" y="3481388"/>
          <p14:tracePt t="76278" x="858838" y="3475038"/>
          <p14:tracePt t="76284" x="835025" y="3475038"/>
          <p14:tracePt t="76292" x="800100" y="3463925"/>
          <p14:tracePt t="76299" x="777875" y="3463925"/>
          <p14:tracePt t="76305" x="742950" y="3463925"/>
          <p14:tracePt t="76312" x="714375" y="3463925"/>
          <p14:tracePt t="76321" x="690563" y="3463925"/>
          <p14:tracePt t="76326" x="666750" y="3463925"/>
          <p14:tracePt t="76333" x="631825" y="3463925"/>
          <p14:tracePt t="76341" x="609600" y="3463925"/>
          <p14:tracePt t="76347" x="592138" y="3463925"/>
          <p14:tracePt t="76354" x="579438" y="3463925"/>
          <p14:tracePt t="76362" x="550863" y="3463925"/>
          <p14:tracePt t="76369" x="539750" y="3463925"/>
          <p14:tracePt t="76375" x="522288" y="3463925"/>
          <p14:tracePt t="76382" x="511175" y="3463925"/>
          <p14:tracePt t="76389" x="498475" y="3463925"/>
          <p14:tracePt t="76396" x="487363" y="3463925"/>
          <p14:tracePt t="76404" x="481013" y="3457575"/>
          <p14:tracePt t="76411" x="476250" y="3457575"/>
          <p14:tracePt t="76417" x="458788" y="3457575"/>
          <p14:tracePt t="76424" x="452438" y="3452813"/>
          <p14:tracePt t="76438" x="446088" y="3452813"/>
          <p14:tracePt t="76452" x="441325" y="3452813"/>
          <p14:tracePt t="76662" x="446088" y="3457575"/>
          <p14:tracePt t="76669" x="452438" y="3457575"/>
          <p14:tracePt t="76676" x="458788" y="3457575"/>
          <p14:tracePt t="76683" x="476250" y="3470275"/>
          <p14:tracePt t="76690" x="498475" y="3475038"/>
          <p14:tracePt t="76697" x="528638" y="3487738"/>
          <p14:tracePt t="76704" x="563563" y="3492500"/>
          <p14:tracePt t="76711" x="614363" y="3516313"/>
          <p14:tracePt t="76719" x="666750" y="3533775"/>
          <p14:tracePt t="76725" x="701675" y="3544888"/>
          <p14:tracePt t="76732" x="731838" y="3562350"/>
          <p14:tracePt t="76739" x="754063" y="3568700"/>
          <p14:tracePt t="76747" x="788988" y="3579813"/>
          <p14:tracePt t="76753" x="823913" y="3586163"/>
          <p14:tracePt t="76760" x="852488" y="3603625"/>
          <p14:tracePt t="76767" x="876300" y="3614738"/>
          <p14:tracePt t="76774" x="911225" y="3621088"/>
          <p14:tracePt t="76781" x="939800" y="3632200"/>
          <p14:tracePt t="76788" x="974725" y="3649663"/>
          <p14:tracePt t="76795" x="1009650" y="3660775"/>
          <p14:tracePt t="76802" x="1062038" y="3678238"/>
          <p14:tracePt t="76809" x="1114425" y="3702050"/>
          <p14:tracePt t="76816" x="1166813" y="3713163"/>
          <p14:tracePt t="76823" x="1247775" y="3736975"/>
          <p14:tracePt t="76830" x="1339850" y="3748088"/>
          <p14:tracePt t="76838" x="1455738" y="3783013"/>
          <p14:tracePt t="76844" x="1595438" y="3806825"/>
          <p14:tracePt t="76851" x="1770063" y="3835400"/>
          <p14:tracePt t="76858" x="1925638" y="3863975"/>
          <p14:tracePt t="76865" x="2082800" y="3887788"/>
          <p14:tracePt t="76872" x="2257425" y="3916363"/>
          <p14:tracePt t="76879" x="2465388" y="3944938"/>
          <p14:tracePt t="76886" x="2640013" y="3975100"/>
          <p14:tracePt t="76897" x="2797175" y="4008438"/>
          <p14:tracePt t="76900" x="2906713" y="4032250"/>
          <p14:tracePt t="76907" x="2987675" y="4060825"/>
          <p14:tracePt t="76914" x="3040063" y="4078288"/>
          <p14:tracePt t="76921" x="3081338" y="4090988"/>
          <p14:tracePt t="76928" x="3116263" y="4095750"/>
          <p14:tracePt t="76935" x="3127375" y="4108450"/>
          <p14:tracePt t="76942" x="3155950" y="4108450"/>
          <p14:tracePt t="76949" x="3162300" y="4113213"/>
          <p14:tracePt t="76956" x="3168650" y="4113213"/>
          <p14:tracePt t="76964" x="3173413" y="4113213"/>
          <p14:tracePt t="76970" x="3173413" y="4119563"/>
          <p14:tracePt t="76977" x="3179763" y="4119563"/>
          <p14:tracePt t="76991" x="3184525" y="4119563"/>
          <p14:tracePt t="77005" x="3197225" y="4119563"/>
          <p14:tracePt t="77012" x="3197225" y="4125913"/>
          <p14:tracePt t="77026" x="3201988" y="4125913"/>
          <p14:tracePt t="77040" x="3208338" y="4125913"/>
          <p14:tracePt t="77131" x="3201988" y="4125913"/>
          <p14:tracePt t="77145" x="3190875" y="4125913"/>
          <p14:tracePt t="77152" x="3184525" y="4125913"/>
          <p14:tracePt t="77159" x="3179763" y="4125913"/>
          <p14:tracePt t="77166" x="3173413" y="4125913"/>
          <p14:tracePt t="77173" x="3168650" y="4125913"/>
          <p14:tracePt t="77180" x="3162300" y="4119563"/>
          <p14:tracePt t="77194" x="3155950" y="4113213"/>
          <p14:tracePt t="77201" x="3144838" y="4113213"/>
          <p14:tracePt t="77207" x="3138488" y="4113213"/>
          <p14:tracePt t="77214" x="3133725" y="4102100"/>
          <p14:tracePt t="77222" x="3127375" y="4102100"/>
          <p14:tracePt t="77229" x="3121025" y="4095750"/>
          <p14:tracePt t="77236" x="3116263" y="4090988"/>
          <p14:tracePt t="77243" x="3109913" y="4084638"/>
          <p14:tracePt t="77249" x="3098800" y="4084638"/>
          <p14:tracePt t="77257" x="3092450" y="4078288"/>
          <p14:tracePt t="77264" x="3086100" y="4078288"/>
          <p14:tracePt t="77278" x="3086100" y="4073525"/>
          <p14:tracePt t="77285" x="3081338" y="4073525"/>
          <p14:tracePt t="77291" x="3081338" y="4067175"/>
          <p14:tracePt t="77313" x="3081338" y="4056063"/>
          <p14:tracePt t="77355" x="3086100" y="4056063"/>
          <p14:tracePt t="77369" x="3092450" y="4056063"/>
          <p14:tracePt t="77383" x="3103563" y="4056063"/>
          <p14:tracePt t="77404" x="3109913" y="4056063"/>
          <p14:tracePt t="77411" x="3116263" y="4056063"/>
          <p14:tracePt t="77417" x="3127375" y="4060825"/>
          <p14:tracePt t="77424" x="3144838" y="4060825"/>
          <p14:tracePt t="77432" x="3179763" y="4060825"/>
          <p14:tracePt t="77439" x="3236913" y="4060825"/>
          <p14:tracePt t="77445" x="3348038" y="4060825"/>
          <p14:tracePt t="77452" x="3498850" y="4056063"/>
          <p14:tracePt t="77459" x="3638550" y="4038600"/>
          <p14:tracePt t="77466" x="3783013" y="4014788"/>
          <p14:tracePt t="77473" x="3951288" y="4003675"/>
          <p14:tracePt t="77481" x="4148138" y="3957638"/>
          <p14:tracePt t="77487" x="4357688" y="3927475"/>
          <p14:tracePt t="77494" x="4513263" y="3905250"/>
          <p14:tracePt t="77501" x="4624388" y="3875088"/>
          <p14:tracePt t="77508" x="4740275" y="3840163"/>
          <p14:tracePt t="77515" x="4845050" y="3829050"/>
          <p14:tracePt t="77523" x="4943475" y="3806825"/>
          <p14:tracePt t="77530" x="5024438" y="3783013"/>
          <p14:tracePt t="77537" x="5087938" y="3771900"/>
          <p14:tracePt t="77543" x="5122863" y="3759200"/>
          <p14:tracePt t="77550" x="5151438" y="3759200"/>
          <p14:tracePt t="77558" x="5164138" y="3759200"/>
          <p14:tracePt t="77564" x="5181600" y="3754438"/>
          <p14:tracePt t="77572" x="5186363" y="3754438"/>
          <p14:tracePt t="77579" x="5192713" y="3754438"/>
          <p14:tracePt t="77585" x="5199063" y="3754438"/>
          <p14:tracePt t="77600" x="5210175" y="3754438"/>
          <p14:tracePt t="77614" x="5216525" y="3754438"/>
          <p14:tracePt t="77705" x="5203825" y="3754438"/>
          <p14:tracePt t="77726" x="5199063" y="3754438"/>
          <p14:tracePt t="77733" x="5192713" y="3754438"/>
          <p14:tracePt t="78383" x="5459413" y="3673475"/>
          <p14:tracePt t="78390" x="5872163" y="3551238"/>
          <p14:tracePt t="78397" x="6243638" y="3470275"/>
          <p14:tracePt t="78404" x="6637338" y="3411538"/>
          <p14:tracePt t="78411" x="6881813" y="3365500"/>
          <p14:tracePt t="78418" x="7037388" y="3324225"/>
          <p14:tracePt t="78425" x="7177088" y="3284538"/>
          <p14:tracePt t="78432" x="7304088" y="3260725"/>
          <p14:tracePt t="78439" x="7415213" y="3236913"/>
          <p14:tracePt t="78446" x="7507288" y="3225800"/>
          <p14:tracePt t="78453" x="7577138" y="3214688"/>
          <p14:tracePt t="78459" x="7612063" y="3201988"/>
          <p14:tracePt t="78467" x="7635875" y="3201988"/>
          <p14:tracePt t="78474" x="7653338" y="3197225"/>
          <p14:tracePt t="78482" x="7658100" y="3197225"/>
          <p14:tracePt t="78488" x="7664450" y="3197225"/>
          <p14:tracePt t="78502" x="7670800" y="3197225"/>
          <p14:tracePt t="78572" x="7664450" y="3197225"/>
          <p14:tracePt t="78593" x="7658100" y="3197225"/>
          <p14:tracePt t="78600" x="7653338" y="3197225"/>
          <p14:tracePt t="78607" x="7646988" y="3197225"/>
          <p14:tracePt t="78614" x="7629525" y="3197225"/>
          <p14:tracePt t="78621" x="7605713" y="3197225"/>
          <p14:tracePt t="78628" x="7583488" y="3197225"/>
          <p14:tracePt t="78635" x="7537450" y="3197225"/>
          <p14:tracePt t="78642" x="7467600" y="3208338"/>
          <p14:tracePt t="78649" x="7421563" y="3208338"/>
          <p14:tracePt t="78656" x="7345363" y="3208338"/>
          <p14:tracePt t="78663" x="7292975" y="3201988"/>
          <p14:tracePt t="78669" x="7240588" y="3197225"/>
          <p14:tracePt t="78676" x="7205663" y="3184525"/>
          <p14:tracePt t="78683" x="7170738" y="3179763"/>
          <p14:tracePt t="78691" x="7135813" y="3179763"/>
          <p14:tracePt t="78698" x="7113588" y="3168650"/>
          <p14:tracePt t="78705" x="7072313" y="3162300"/>
          <p14:tracePt t="78712" x="7050088" y="3151188"/>
          <p14:tracePt t="78719" x="7015163" y="3144838"/>
          <p14:tracePt t="78726" x="6991350" y="3133725"/>
          <p14:tracePt t="78733" x="6950075" y="3127375"/>
          <p14:tracePt t="78741" x="6916738" y="3116263"/>
          <p14:tracePt t="78747" x="6881813" y="3098800"/>
          <p14:tracePt t="78754" x="6851650" y="3086100"/>
          <p14:tracePt t="78760" x="6816725" y="3081338"/>
          <p14:tracePt t="78767" x="6794500" y="3068638"/>
          <p14:tracePt t="78775" x="6777038" y="3051175"/>
          <p14:tracePt t="78783" x="6759575" y="3051175"/>
          <p14:tracePt t="78789" x="6748463" y="3046413"/>
          <p14:tracePt t="78795" x="6735763" y="3040063"/>
          <p14:tracePt t="78803" x="6731000" y="3033713"/>
          <p14:tracePt t="78810" x="6724650" y="3033713"/>
          <p14:tracePt t="78816" x="6718300" y="3028950"/>
          <p14:tracePt t="78838" x="6713538" y="3017838"/>
          <p14:tracePt t="78851" x="6707188" y="3011488"/>
          <p14:tracePt t="78866" x="6707188" y="3005138"/>
          <p14:tracePt t="78887" x="6707188" y="3000375"/>
          <p14:tracePt t="78893" x="6713538" y="3000375"/>
          <p14:tracePt t="78900" x="6713538" y="2994025"/>
          <p14:tracePt t="78908" x="6718300" y="2994025"/>
          <p14:tracePt t="78915" x="6735763" y="2994025"/>
          <p14:tracePt t="78921" x="6759575" y="2982913"/>
          <p14:tracePt t="78929" x="6794500" y="2976563"/>
          <p14:tracePt t="78935" x="6846888" y="2965450"/>
          <p14:tracePt t="78942" x="6938963" y="2941638"/>
          <p14:tracePt t="78949" x="7067550" y="2917825"/>
          <p14:tracePt t="78957" x="7194550" y="2889250"/>
          <p14:tracePt t="78963" x="7362825" y="2878138"/>
          <p14:tracePt t="78971" x="7537450" y="2849563"/>
          <p14:tracePt t="78977" x="7705725" y="2836863"/>
          <p14:tracePt t="78984" x="7843838" y="2825750"/>
          <p14:tracePt t="78992" x="7954963" y="2814638"/>
          <p14:tracePt t="79000" x="8018463" y="2814638"/>
          <p14:tracePt t="79006" x="8070850" y="2801938"/>
          <p14:tracePt t="79012" x="8105775" y="2801938"/>
          <p14:tracePt t="79025" x="8128000" y="2801938"/>
          <p14:tracePt t="79027" x="8151813" y="2801938"/>
          <p14:tracePt t="79034" x="8158163" y="2801938"/>
          <p14:tracePt t="79042" x="8175625" y="2801938"/>
          <p14:tracePt t="79054" x="8180388" y="2801938"/>
          <p14:tracePt t="79061" x="8186738" y="2801938"/>
          <p14:tracePt t="79076" x="8193088" y="2801938"/>
          <p14:tracePt t="79426" x="8081963" y="2825750"/>
          <p14:tracePt t="79434" x="7786688" y="2913063"/>
          <p14:tracePt t="79439" x="7281863" y="3063875"/>
          <p14:tracePt t="79446" x="6748463" y="3219450"/>
          <p14:tracePt t="79453" x="6307138" y="3348038"/>
          <p14:tracePt t="79460" x="5924550" y="3463925"/>
          <p14:tracePt t="79468" x="5511800" y="3608388"/>
          <p14:tracePt t="79475" x="5070475" y="3736975"/>
          <p14:tracePt t="79482" x="4803775" y="3840163"/>
          <p14:tracePt t="79489" x="4484688" y="3957638"/>
          <p14:tracePt t="79495" x="4165600" y="4049713"/>
          <p14:tracePt t="79502" x="3881438" y="4137025"/>
          <p14:tracePt t="79509" x="3660775" y="4200525"/>
          <p14:tracePt t="79517" x="3516313" y="4252913"/>
          <p14:tracePt t="79524" x="3370263" y="4305300"/>
          <p14:tracePt t="79531" x="3232150" y="4344988"/>
          <p14:tracePt t="79537" x="3103563" y="4379913"/>
          <p14:tracePt t="79544" x="3011488" y="4403725"/>
          <p14:tracePt t="79552" x="2941638" y="4414838"/>
          <p14:tracePt t="79559" x="2906713" y="4427538"/>
          <p14:tracePt t="79566" x="2882900" y="4427538"/>
          <p14:tracePt t="79573" x="2854325" y="4432300"/>
          <p14:tracePt t="79579" x="2843213" y="4432300"/>
          <p14:tracePt t="79586" x="2836863" y="4432300"/>
          <p14:tracePt t="79593" x="2832100" y="4432300"/>
          <p14:tracePt t="79601" x="2819400" y="4432300"/>
          <p14:tracePt t="79608" x="2814638" y="4432300"/>
          <p14:tracePt t="79621" x="2808288" y="4432300"/>
          <p14:tracePt t="79952" x="2836863" y="4445000"/>
          <p14:tracePt t="79958" x="2871788" y="4445000"/>
          <p14:tracePt t="79965" x="2895600" y="4449763"/>
          <p14:tracePt t="79971" x="2917825" y="4462463"/>
          <p14:tracePt t="79978" x="2935288" y="4462463"/>
          <p14:tracePt t="79985" x="2941638" y="4462463"/>
          <p14:tracePt t="79993" x="2959100" y="4467225"/>
          <p14:tracePt t="79999" x="2965450" y="4467225"/>
          <p14:tracePt t="80006" x="2970213" y="4473575"/>
          <p14:tracePt t="80013" x="2976563" y="4473575"/>
          <p14:tracePt t="80020" x="2982913" y="4473575"/>
          <p14:tracePt t="80027" x="2982913" y="4479925"/>
          <p14:tracePt t="80034" x="2987675" y="4479925"/>
          <p14:tracePt t="80041" x="2987675" y="4484688"/>
          <p14:tracePt t="80062" x="2987675" y="4491038"/>
          <p14:tracePt t="80098" x="2982913" y="4491038"/>
          <p14:tracePt t="80111" x="2976563" y="4491038"/>
          <p14:tracePt t="80125" x="2970213" y="4491038"/>
          <p14:tracePt t="80139" x="2965450" y="4491038"/>
          <p14:tracePt t="80153" x="2952750" y="4491038"/>
          <p14:tracePt t="80195" x="2959100" y="4491038"/>
          <p14:tracePt t="80209" x="2965450" y="4491038"/>
          <p14:tracePt t="80216" x="2970213" y="4491038"/>
          <p14:tracePt t="80223" x="2976563" y="4491038"/>
          <p14:tracePt t="80230" x="2982913" y="4484688"/>
          <p14:tracePt t="80237" x="2987675" y="4484688"/>
          <p14:tracePt t="80244" x="3005138" y="4484688"/>
          <p14:tracePt t="80252" x="3028950" y="4484688"/>
          <p14:tracePt t="80258" x="3051175" y="4484688"/>
          <p14:tracePt t="80265" x="3086100" y="4484688"/>
          <p14:tracePt t="80272" x="3133725" y="4473575"/>
          <p14:tracePt t="80279" x="3197225" y="4473575"/>
          <p14:tracePt t="80286" x="3289300" y="4473575"/>
          <p14:tracePt t="80294" x="3435350" y="4449763"/>
          <p14:tracePt t="80300" x="3573463" y="4438650"/>
          <p14:tracePt t="80307" x="3684588" y="4427538"/>
          <p14:tracePt t="80313" x="3794125" y="4397375"/>
          <p14:tracePt t="80321" x="3916363" y="4386263"/>
          <p14:tracePt t="80328" x="4043363" y="4362450"/>
          <p14:tracePt t="80336" x="4200525" y="4340225"/>
          <p14:tracePt t="80342" x="4351338" y="4311650"/>
          <p14:tracePt t="80349" x="4525963" y="4281488"/>
          <p14:tracePt t="80356" x="4670425" y="4259263"/>
          <p14:tracePt t="80363" x="4845050" y="4229100"/>
          <p14:tracePt t="80370" x="5059363" y="4183063"/>
          <p14:tracePt t="80377" x="5268913" y="4154488"/>
          <p14:tracePt t="80384" x="5407025" y="4119563"/>
          <p14:tracePt t="80391" x="5535613" y="4108450"/>
          <p14:tracePt t="80398" x="5616575" y="4084638"/>
          <p14:tracePt t="80405" x="5708650" y="4056063"/>
          <p14:tracePt t="80412" x="5819775" y="4032250"/>
          <p14:tracePt t="80419" x="5918200" y="4008438"/>
          <p14:tracePt t="80428" x="6010275" y="3986213"/>
          <p14:tracePt t="80433" x="6110288" y="3962400"/>
          <p14:tracePt t="80440" x="6191250" y="3951288"/>
          <p14:tracePt t="80446" x="6254750" y="3940175"/>
          <p14:tracePt t="80454" x="6294438" y="3922713"/>
          <p14:tracePt t="80461" x="6329363" y="3910013"/>
          <p14:tracePt t="80468" x="6353175" y="3905250"/>
          <p14:tracePt t="80475" x="6376988" y="3905250"/>
          <p14:tracePt t="80482" x="6405563" y="3892550"/>
          <p14:tracePt t="80489" x="6423025" y="3887788"/>
          <p14:tracePt t="80496" x="6434138" y="3875088"/>
          <p14:tracePt t="80502" x="6462713" y="3870325"/>
          <p14:tracePt t="80510" x="6475413" y="3863975"/>
          <p14:tracePt t="80517" x="6503988" y="3863975"/>
          <p14:tracePt t="80524" x="6515100" y="3852863"/>
          <p14:tracePt t="80530" x="6545263" y="3852863"/>
          <p14:tracePt t="80538" x="6550025" y="3846513"/>
          <p14:tracePt t="80544" x="6562725" y="3846513"/>
          <p14:tracePt t="80553" x="6580188" y="3840163"/>
          <p14:tracePt t="80559" x="6597650" y="3840163"/>
          <p14:tracePt t="80566" x="6608763" y="3840163"/>
          <p14:tracePt t="80573" x="6626225" y="3829050"/>
          <p14:tracePt t="80580" x="6637338" y="3829050"/>
          <p14:tracePt t="80587" x="6654800" y="3824288"/>
          <p14:tracePt t="80594" x="6672263" y="3824288"/>
          <p14:tracePt t="80601" x="6696075" y="3824288"/>
          <p14:tracePt t="80608" x="6707188" y="3824288"/>
          <p14:tracePt t="80615" x="6724650" y="3824288"/>
          <p14:tracePt t="80622" x="6742113" y="3824288"/>
          <p14:tracePt t="80628" x="6753225" y="3824288"/>
          <p14:tracePt t="80636" x="6777038" y="3824288"/>
          <p14:tracePt t="80643" x="6788150" y="3824288"/>
          <p14:tracePt t="80649" x="6799263" y="3824288"/>
          <p14:tracePt t="80657" x="6805613" y="3829050"/>
          <p14:tracePt t="80663" x="6811963" y="3829050"/>
          <p14:tracePt t="80670" x="6816725" y="3829050"/>
          <p14:tracePt t="80678" x="6829425" y="3835400"/>
          <p14:tracePt t="80686" x="6834188" y="3835400"/>
          <p14:tracePt t="80691" x="6840538" y="3840163"/>
          <p14:tracePt t="80706" x="6846888" y="3852863"/>
          <p14:tracePt t="80713" x="6846888" y="3857625"/>
          <p14:tracePt t="80720" x="6851650" y="3863975"/>
          <p14:tracePt t="80727" x="6858000" y="3870325"/>
          <p14:tracePt t="80734" x="6864350" y="3875088"/>
          <p14:tracePt t="80741" x="6875463" y="3892550"/>
          <p14:tracePt t="80748" x="6881813" y="3898900"/>
          <p14:tracePt t="80755" x="6886575" y="3910013"/>
          <p14:tracePt t="80762" x="6892925" y="3940175"/>
          <p14:tracePt t="80769" x="6904038" y="3975100"/>
          <p14:tracePt t="80775" x="6921500" y="3997325"/>
          <p14:tracePt t="80782" x="6927850" y="4025900"/>
          <p14:tracePt t="80790" x="6938963" y="4049713"/>
          <p14:tracePt t="80797" x="6956425" y="4084638"/>
          <p14:tracePt t="80804" x="6967538" y="4113213"/>
          <p14:tracePt t="80811" x="6973888" y="4148138"/>
          <p14:tracePt t="80818" x="6985000" y="4183063"/>
          <p14:tracePt t="80825" x="7002463" y="4224338"/>
          <p14:tracePt t="80832" x="7008813" y="4246563"/>
          <p14:tracePt t="80838" x="7019925" y="4281488"/>
          <p14:tracePt t="80845" x="7026275" y="4298950"/>
          <p14:tracePt t="80852" x="7026275" y="4316413"/>
          <p14:tracePt t="80860" x="7037388" y="4327525"/>
          <p14:tracePt t="80866" x="7037388" y="4333875"/>
          <p14:tracePt t="80873" x="7043738" y="4351338"/>
          <p14:tracePt t="80880" x="7043738" y="4357688"/>
          <p14:tracePt t="80888" x="7043738" y="4362450"/>
          <p14:tracePt t="80895" x="7050088" y="4379913"/>
          <p14:tracePt t="80903" x="7050088" y="4386263"/>
          <p14:tracePt t="80909" x="7054850" y="4397375"/>
          <p14:tracePt t="80915" x="7054850" y="4414838"/>
          <p14:tracePt t="80922" x="7054850" y="4432300"/>
          <p14:tracePt t="80929" x="7054850" y="4445000"/>
          <p14:tracePt t="80936" x="7054850" y="4479925"/>
          <p14:tracePt t="80944" x="7054850" y="4502150"/>
          <p14:tracePt t="80951" x="7054850" y="4554538"/>
          <p14:tracePt t="80958" x="7043738" y="4618038"/>
          <p14:tracePt t="80965" x="7043738" y="4664075"/>
          <p14:tracePt t="80971" x="7032625" y="4699000"/>
          <p14:tracePt t="80978" x="7026275" y="4733925"/>
          <p14:tracePt t="80987" x="7015163" y="4764088"/>
          <p14:tracePt t="80992" x="7008813" y="4768850"/>
          <p14:tracePt t="81000" x="7008813" y="4781550"/>
          <p14:tracePt t="81007" x="7008813" y="4786313"/>
          <p14:tracePt t="81020" x="7002463" y="4799013"/>
          <p14:tracePt t="81021" x="7002463" y="4803775"/>
          <p14:tracePt t="81028" x="6997700" y="4803775"/>
          <p14:tracePt t="81034" x="6997700" y="4810125"/>
          <p14:tracePt t="81056" x="6991350" y="4810125"/>
          <p14:tracePt t="81077" x="6985000" y="4810125"/>
          <p14:tracePt t="81083" x="6985000" y="4803775"/>
          <p14:tracePt t="81091" x="6980238" y="4792663"/>
          <p14:tracePt t="81098" x="6980238" y="4786313"/>
          <p14:tracePt t="81104" x="6967538" y="4786313"/>
          <p14:tracePt t="81111" x="6967538" y="4781550"/>
          <p14:tracePt t="81125" x="6962775" y="4775200"/>
          <p14:tracePt t="81147" x="6962775" y="4768850"/>
          <p14:tracePt t="81153" x="6962775" y="4764088"/>
          <p14:tracePt t="81168" x="6962775" y="4757738"/>
          <p14:tracePt t="81175" x="6956425" y="4757738"/>
          <p14:tracePt t="81189" x="6956425" y="4746625"/>
          <p14:tracePt t="81195" x="6950075" y="4746625"/>
          <p14:tracePt t="81204" x="6950075" y="4740275"/>
          <p14:tracePt t="81210" x="6945313" y="4733925"/>
          <p14:tracePt t="81216" x="6938963" y="4729163"/>
          <p14:tracePt t="81223" x="6927850" y="4716463"/>
          <p14:tracePt t="81230" x="6921500" y="4705350"/>
          <p14:tracePt t="81237" x="6916738" y="4694238"/>
          <p14:tracePt t="81245" x="6910388" y="4687888"/>
          <p14:tracePt t="81251" x="6892925" y="4681538"/>
          <p14:tracePt t="81258" x="6881813" y="4664075"/>
          <p14:tracePt t="81265" x="6869113" y="4659313"/>
          <p14:tracePt t="81272" x="6858000" y="4648200"/>
          <p14:tracePt t="81279" x="6851650" y="4641850"/>
          <p14:tracePt t="81287" x="6846888" y="4635500"/>
          <p14:tracePt t="81293" x="6840538" y="4630738"/>
          <p14:tracePt t="81300" x="6829425" y="4624388"/>
          <p14:tracePt t="81307" x="6823075" y="4618038"/>
          <p14:tracePt t="81314" x="6816725" y="4606925"/>
          <p14:tracePt t="81328" x="6811963" y="4595813"/>
          <p14:tracePt t="81336" x="6811963" y="4589463"/>
          <p14:tracePt t="81342" x="6811963" y="4583113"/>
          <p14:tracePt t="81349" x="6811963" y="4578350"/>
          <p14:tracePt t="81356" x="6811963" y="4560888"/>
          <p14:tracePt t="81363" x="6811963" y="4554538"/>
          <p14:tracePt t="81370" x="6816725" y="4548188"/>
          <p14:tracePt t="81381" x="6823075" y="4543425"/>
          <p14:tracePt t="81385" x="6829425" y="4537075"/>
          <p14:tracePt t="81391" x="6846888" y="4525963"/>
          <p14:tracePt t="81399" x="6864350" y="4519613"/>
          <p14:tracePt t="81405" x="6875463" y="4513263"/>
          <p14:tracePt t="81412" x="6916738" y="4502150"/>
          <p14:tracePt t="81420" x="6980238" y="4491038"/>
          <p14:tracePt t="81426" x="7061200" y="4479925"/>
          <p14:tracePt t="81433" x="7153275" y="4479925"/>
          <p14:tracePt t="81440" x="7258050" y="4479925"/>
          <p14:tracePt t="81447" x="7356475" y="4467225"/>
          <p14:tracePt t="81454" x="7432675" y="4467225"/>
          <p14:tracePt t="81461" x="7467600" y="4467225"/>
          <p14:tracePt t="81468" x="7502525" y="4467225"/>
          <p14:tracePt t="81475" x="7519988" y="4467225"/>
          <p14:tracePt t="81482" x="7531100" y="4467225"/>
          <p14:tracePt t="81489" x="7537450" y="4467225"/>
          <p14:tracePt t="81496" x="7542213" y="4467225"/>
          <p14:tracePt t="81504" x="7548563" y="4467225"/>
          <p14:tracePt t="81510" x="7559675" y="4467225"/>
          <p14:tracePt t="81524" x="7566025" y="4467225"/>
          <p14:tracePt t="81545" x="7554913" y="4473575"/>
          <p14:tracePt t="81552" x="7537450" y="4484688"/>
          <p14:tracePt t="81559" x="7485063" y="4491038"/>
          <p14:tracePt t="81566" x="7373938" y="4530725"/>
          <p14:tracePt t="81573" x="7235825" y="4554538"/>
          <p14:tracePt t="81580" x="7096125" y="4565650"/>
          <p14:tracePt t="81587" x="6985000" y="4583113"/>
          <p14:tracePt t="81595" x="6886575" y="4595813"/>
          <p14:tracePt t="81601" x="6794500" y="4595813"/>
          <p14:tracePt t="81608" x="6700838" y="4595813"/>
          <p14:tracePt t="81615" x="6637338" y="4589463"/>
          <p14:tracePt t="81622" x="6602413" y="4589463"/>
          <p14:tracePt t="81629" x="6567488" y="4578350"/>
          <p14:tracePt t="81637" x="6550025" y="4572000"/>
          <p14:tracePt t="81643" x="6538913" y="4572000"/>
          <p14:tracePt t="81650" x="6532563" y="4572000"/>
          <p14:tracePt t="81657" x="6521450" y="4565650"/>
          <p14:tracePt t="81664" x="6515100" y="4565650"/>
          <p14:tracePt t="81671" x="6510338" y="4560888"/>
          <p14:tracePt t="81685" x="6503988" y="4548188"/>
          <p14:tracePt t="81692" x="6503988" y="4543425"/>
          <p14:tracePt t="81699" x="6503988" y="4537075"/>
          <p14:tracePt t="81706" x="6503988" y="4525963"/>
          <p14:tracePt t="81713" x="6515100" y="4508500"/>
          <p14:tracePt t="81721" x="6538913" y="4491038"/>
          <p14:tracePt t="81728" x="6580188" y="4462463"/>
          <p14:tracePt t="81734" x="6630988" y="4427538"/>
          <p14:tracePt t="81741" x="6700838" y="4410075"/>
          <p14:tracePt t="81748" x="6765925" y="4375150"/>
          <p14:tracePt t="81755" x="6846888" y="4362450"/>
          <p14:tracePt t="81763" x="6945313" y="4351338"/>
          <p14:tracePt t="81771" x="7050088" y="4351338"/>
          <p14:tracePt t="81776" x="7159625" y="4357688"/>
          <p14:tracePt t="81783" x="7269163" y="4368800"/>
          <p14:tracePt t="81790" x="7334250" y="4368800"/>
          <p14:tracePt t="81797" x="7369175" y="4386263"/>
          <p14:tracePt t="81804" x="7408863" y="4397375"/>
          <p14:tracePt t="81813" x="7421563" y="4397375"/>
          <p14:tracePt t="81818" x="7437438" y="4403725"/>
          <p14:tracePt t="81825" x="7450138" y="4403725"/>
          <p14:tracePt t="81832" x="7450138" y="4410075"/>
          <p14:tracePt t="81839" x="7461250" y="4410075"/>
          <p14:tracePt t="81846" x="7467600" y="4410075"/>
          <p14:tracePt t="81854" x="7467600" y="4414838"/>
          <p14:tracePt t="81861" x="7467600" y="4421188"/>
          <p14:tracePt t="81868" x="7454900" y="4432300"/>
          <p14:tracePt t="81874" x="7437438" y="4445000"/>
          <p14:tracePt t="81881" x="7397750" y="4462463"/>
          <p14:tracePt t="81888" x="7316788" y="4484688"/>
          <p14:tracePt t="81896" x="7223125" y="4513263"/>
          <p14:tracePt t="81902" x="7142163" y="4525963"/>
          <p14:tracePt t="81909" x="7078663" y="4530725"/>
          <p14:tracePt t="81916" x="7015163" y="4530725"/>
          <p14:tracePt t="81923" x="6950075" y="4530725"/>
          <p14:tracePt t="81930" x="6904038" y="4530725"/>
          <p14:tracePt t="81938" x="6864350" y="4530725"/>
          <p14:tracePt t="81944" x="6816725" y="4530725"/>
          <p14:tracePt t="81951" x="6794500" y="4530725"/>
          <p14:tracePt t="81958" x="6765925" y="4519613"/>
          <p14:tracePt t="81965" x="6753225" y="4519613"/>
          <p14:tracePt t="81972" x="6748463" y="4513263"/>
          <p14:tracePt t="81980" x="6731000" y="4513263"/>
          <p14:tracePt t="81993" x="6724650" y="4513263"/>
          <p14:tracePt t="82000" x="6718300" y="4508500"/>
          <p14:tracePt t="82014" x="6713538" y="4508500"/>
          <p14:tracePt t="82028" x="6713538" y="4502150"/>
          <p14:tracePt t="82042" x="6718300" y="4495800"/>
          <p14:tracePt t="82049" x="6724650" y="4491038"/>
          <p14:tracePt t="82056" x="6759575" y="4479925"/>
          <p14:tracePt t="82063" x="6781800" y="4462463"/>
          <p14:tracePt t="82071" x="6823075" y="4445000"/>
          <p14:tracePt t="82077" x="6869113" y="4432300"/>
          <p14:tracePt t="82084" x="6921500" y="4414838"/>
          <p14:tracePt t="82091" x="6991350" y="4403725"/>
          <p14:tracePt t="82098" x="7054850" y="4379913"/>
          <p14:tracePt t="82105" x="7118350" y="4379913"/>
          <p14:tracePt t="82112" x="7170738" y="4368800"/>
          <p14:tracePt t="82119" x="7218363" y="4368800"/>
          <p14:tracePt t="82126" x="7253288" y="4362450"/>
          <p14:tracePt t="82132" x="7286625" y="4362450"/>
          <p14:tracePt t="82139" x="7304088" y="4362450"/>
          <p14:tracePt t="82147" x="7316788" y="4362450"/>
          <p14:tracePt t="82154" x="7321550" y="4362450"/>
          <p14:tracePt t="82161" x="7327900" y="4362450"/>
          <p14:tracePt t="82168" x="7339013" y="4362450"/>
          <p14:tracePt t="82175" x="7345363" y="4362450"/>
          <p14:tracePt t="82181" x="7351713" y="4362450"/>
          <p14:tracePt t="82188" x="7356475" y="4362450"/>
          <p14:tracePt t="82203" x="7362825" y="4362450"/>
          <p14:tracePt t="82224" x="7369175" y="4362450"/>
          <p14:tracePt t="82288" x="7362825" y="4362450"/>
          <p14:tracePt t="82301" x="7356475" y="4362450"/>
          <p14:tracePt t="82315" x="7351713" y="4362450"/>
          <p14:tracePt t="82336" x="7345363" y="4362450"/>
          <p14:tracePt t="82349" x="7334250" y="4362450"/>
          <p14:tracePt t="82420" x="7334250" y="4357688"/>
          <p14:tracePt t="82434" x="7334250" y="4351338"/>
          <p14:tracePt t="82468" x="7339013" y="4351338"/>
          <p14:tracePt t="82475" x="7339013" y="4340225"/>
          <p14:tracePt t="82512" x="7345363" y="4340225"/>
          <p14:tracePt t="82615" x="7345363" y="4344988"/>
          <p14:tracePt t="82637" x="7345363" y="4351338"/>
          <p14:tracePt t="82644" x="7334250" y="4357688"/>
          <p14:tracePt t="82657" x="7327900" y="4368800"/>
          <p14:tracePt t="82664" x="7321550" y="4386263"/>
          <p14:tracePt t="82671" x="7310438" y="4403725"/>
          <p14:tracePt t="82679" x="7292975" y="4427538"/>
          <p14:tracePt t="82685" x="7269163" y="4456113"/>
          <p14:tracePt t="82692" x="7253288" y="4491038"/>
          <p14:tracePt t="82699" x="7223125" y="4519613"/>
          <p14:tracePt t="82707" x="7188200" y="4572000"/>
          <p14:tracePt t="82713" x="7165975" y="4600575"/>
          <p14:tracePt t="82720" x="7142163" y="4641850"/>
          <p14:tracePt t="82727" x="7131050" y="4659313"/>
          <p14:tracePt t="82734" x="7113588" y="4681538"/>
          <p14:tracePt t="82741" x="7102475" y="4699000"/>
          <p14:tracePt t="82748" x="7085013" y="4705350"/>
          <p14:tracePt t="82755" x="7078663" y="4711700"/>
          <p14:tracePt t="82770" x="7072313" y="4716463"/>
          <p14:tracePt t="82776" x="7067550" y="4716463"/>
          <p14:tracePt t="82783" x="7061200" y="4716463"/>
          <p14:tracePt t="82790" x="7054850" y="4716463"/>
          <p14:tracePt t="82797" x="7050088" y="4716463"/>
          <p14:tracePt t="82805" x="7037388" y="4705350"/>
          <p14:tracePt t="82811" x="7019925" y="4676775"/>
          <p14:tracePt t="82818" x="7002463" y="4652963"/>
          <p14:tracePt t="82825" x="6985000" y="4613275"/>
          <p14:tracePt t="82832" x="6967538" y="4578350"/>
          <p14:tracePt t="82839" x="6945313" y="4508500"/>
          <p14:tracePt t="82847" x="6910388" y="4410075"/>
          <p14:tracePt t="82853" x="6869113" y="4298950"/>
          <p14:tracePt t="82860" x="6834188" y="4200525"/>
          <p14:tracePt t="82867" x="6799263" y="4108450"/>
          <p14:tracePt t="82874" x="6765925" y="4038600"/>
          <p14:tracePt t="82881" x="6731000" y="3968750"/>
          <p14:tracePt t="82890" x="6713538" y="3927475"/>
          <p14:tracePt t="82898" x="6678613" y="3875088"/>
          <p14:tracePt t="82902" x="6654800" y="3824288"/>
          <p14:tracePt t="82909" x="6626225" y="3771900"/>
          <p14:tracePt t="82916" x="6602413" y="3702050"/>
          <p14:tracePt t="82923" x="6580188" y="3638550"/>
          <p14:tracePt t="82931" x="6556375" y="3568700"/>
          <p14:tracePt t="82937" x="6545263" y="3505200"/>
          <p14:tracePt t="82944" x="6527800" y="3452813"/>
          <p14:tracePt t="82952" x="6503988" y="3400425"/>
          <p14:tracePt t="82958" x="6486525" y="3359150"/>
          <p14:tracePt t="82965" x="6475413" y="3324225"/>
          <p14:tracePt t="82972" x="6457950" y="3295650"/>
          <p14:tracePt t="82979" x="6440488" y="3271838"/>
          <p14:tracePt t="82987" x="6423025" y="3254375"/>
          <p14:tracePt t="82993" x="6416675" y="3232150"/>
          <p14:tracePt t="83000" x="6399213" y="3201988"/>
          <p14:tracePt t="83007" x="6381750" y="3179763"/>
          <p14:tracePt t="83014" x="6364288" y="3151188"/>
          <p14:tracePt t="83022" x="6359525" y="3127375"/>
          <p14:tracePt t="83028" x="6342063" y="3109913"/>
          <p14:tracePt t="83035" x="6329363" y="3092450"/>
          <p14:tracePt t="83042" x="6311900" y="3074988"/>
          <p14:tracePt t="83049" x="6307138" y="3063875"/>
          <p14:tracePt t="83056" x="6307138" y="3057525"/>
          <p14:tracePt t="83063" x="6300788" y="3046413"/>
          <p14:tracePt t="83070" x="6294438" y="3040063"/>
          <p14:tracePt t="83077" x="6289675" y="3040063"/>
          <p14:tracePt t="83084" x="6289675" y="3033713"/>
          <p14:tracePt t="83091" x="6283325" y="3028950"/>
          <p14:tracePt t="83098" x="6283325" y="3022600"/>
          <p14:tracePt t="83106" x="6272213" y="3017838"/>
          <p14:tracePt t="83112" x="6265863" y="3011488"/>
          <p14:tracePt t="83119" x="6261100" y="2994025"/>
          <p14:tracePt t="83126" x="6243638" y="2987675"/>
          <p14:tracePt t="83133" x="6237288" y="2970213"/>
          <p14:tracePt t="83141" x="6219825" y="2952750"/>
          <p14:tracePt t="83148" x="6213475" y="2935288"/>
          <p14:tracePt t="83154" x="6196013" y="2913063"/>
          <p14:tracePt t="83161" x="6191250" y="2906713"/>
          <p14:tracePt t="83168" x="6178550" y="2889250"/>
          <p14:tracePt t="83175" x="6173788" y="2882900"/>
          <p14:tracePt t="83182" x="6167438" y="2878138"/>
          <p14:tracePt t="83189" x="6161088" y="2871788"/>
          <p14:tracePt t="83196" x="6156325" y="2865438"/>
          <p14:tracePt t="83203" x="6149975" y="2860675"/>
          <p14:tracePt t="83210" x="6143625" y="2849563"/>
          <p14:tracePt t="83224" x="6132513" y="2849563"/>
          <p14:tracePt t="83231" x="6132513" y="2843213"/>
          <p14:tracePt t="83245" x="6126163" y="2836863"/>
          <p14:tracePt t="83259" x="6121400" y="2832100"/>
          <p14:tracePt t="83273" x="6115050" y="2832100"/>
          <p14:tracePt t="83281" x="6110288" y="2825750"/>
          <p14:tracePt t="83287" x="6103938" y="2825750"/>
          <p14:tracePt t="83294" x="6097588" y="2819400"/>
          <p14:tracePt t="83301" x="6080125" y="2819400"/>
          <p14:tracePt t="83308" x="6069013" y="2819400"/>
          <p14:tracePt t="83314" x="6057900" y="2814638"/>
          <p14:tracePt t="83322" x="6045200" y="2814638"/>
          <p14:tracePt t="83329" x="6027738" y="2801938"/>
          <p14:tracePt t="83336" x="6022975" y="2801938"/>
          <p14:tracePt t="83343" x="6016625" y="2797175"/>
          <p14:tracePt t="83349" x="6010275" y="2797175"/>
          <p14:tracePt t="83357" x="6005513" y="2797175"/>
          <p14:tracePt t="83365" x="5999163" y="2797175"/>
          <p14:tracePt t="83371" x="5988050" y="2797175"/>
          <p14:tracePt t="83378" x="5981700" y="2797175"/>
          <p14:tracePt t="83385" x="5975350" y="2797175"/>
          <p14:tracePt t="83399" x="5970588" y="2797175"/>
          <p14:tracePt t="83420" x="5964238" y="2797175"/>
          <p14:tracePt t="83434" x="5959475" y="2801938"/>
          <p14:tracePt t="83441" x="5959475" y="2814638"/>
          <p14:tracePt t="83448" x="5953125" y="2814638"/>
          <p14:tracePt t="83455" x="5953125" y="2819400"/>
          <p14:tracePt t="83462" x="5953125" y="2832100"/>
          <p14:tracePt t="83469" x="5942013" y="2849563"/>
          <p14:tracePt t="83476" x="5942013" y="2871788"/>
          <p14:tracePt t="83482" x="5942013" y="2930525"/>
          <p14:tracePt t="83490" x="5929313" y="3011488"/>
          <p14:tracePt t="83497" x="5929313" y="3121025"/>
          <p14:tracePt t="83504" x="5929313" y="3289300"/>
          <p14:tracePt t="83511" x="5942013" y="3573463"/>
          <p14:tracePt t="83518" x="5959475" y="3863975"/>
          <p14:tracePt t="83525" x="5975350" y="4095750"/>
          <p14:tracePt t="83532" x="5975350" y="4264025"/>
          <p14:tracePt t="83540" x="5988050" y="4456113"/>
          <p14:tracePt t="83546" x="5988050" y="4606925"/>
          <p14:tracePt t="83553" x="5999163" y="4764088"/>
          <p14:tracePt t="83560" x="5999163" y="4914900"/>
          <p14:tracePt t="83567" x="5999163" y="5024438"/>
          <p14:tracePt t="83573" x="6010275" y="5118100"/>
          <p14:tracePt t="83581" x="6022975" y="5216525"/>
          <p14:tracePt t="83588" x="6034088" y="5297488"/>
          <p14:tracePt t="83595" x="6034088" y="5354638"/>
          <p14:tracePt t="83602" x="6034088" y="5419725"/>
          <p14:tracePt t="83609" x="6034088" y="5441950"/>
          <p14:tracePt t="83615" x="6034088" y="5470525"/>
          <p14:tracePt t="83623" x="6034088" y="5476875"/>
          <p14:tracePt t="83630" x="6034088" y="5487988"/>
          <p14:tracePt t="83636" x="6034088" y="5494338"/>
          <p14:tracePt t="83658" x="6034088" y="5505450"/>
          <p14:tracePt t="83679" x="6034088" y="5500688"/>
          <p14:tracePt t="83693" x="6027738" y="5487988"/>
          <p14:tracePt t="83700" x="6016625" y="5465763"/>
          <p14:tracePt t="83707" x="5999163" y="5424488"/>
          <p14:tracePt t="83714" x="5964238" y="5354638"/>
          <p14:tracePt t="83721" x="5942013" y="5291138"/>
          <p14:tracePt t="83727" x="5918200" y="5210175"/>
          <p14:tracePt t="83734" x="5894388" y="5111750"/>
          <p14:tracePt t="83741" x="5872163" y="5000625"/>
          <p14:tracePt t="83748" x="5859463" y="4879975"/>
          <p14:tracePt t="83756" x="5837238" y="4751388"/>
          <p14:tracePt t="83763" x="5837238" y="4641850"/>
          <p14:tracePt t="83769" x="5824538" y="4548188"/>
          <p14:tracePt t="83777" x="5824538" y="4502150"/>
          <p14:tracePt t="83783" x="5813425" y="4421188"/>
          <p14:tracePt t="83791" x="5813425" y="4340225"/>
          <p14:tracePt t="83798" x="5795963" y="4235450"/>
          <p14:tracePt t="83805" x="5795963" y="4108450"/>
          <p14:tracePt t="83811" x="5795963" y="3986213"/>
          <p14:tracePt t="83818" x="5807075" y="3875088"/>
          <p14:tracePt t="83826" x="5807075" y="3783013"/>
          <p14:tracePt t="83833" x="5813425" y="3719513"/>
          <p14:tracePt t="83841" x="5824538" y="3638550"/>
          <p14:tracePt t="83848" x="5837238" y="3573463"/>
          <p14:tracePt t="83853" x="5848350" y="3509963"/>
          <p14:tracePt t="83860" x="5848350" y="3429000"/>
          <p14:tracePt t="83867" x="5859463" y="3382963"/>
          <p14:tracePt t="83874" x="5872163" y="3330575"/>
          <p14:tracePt t="83882" x="5876925" y="3306763"/>
          <p14:tracePt t="83888" x="5889625" y="3278188"/>
          <p14:tracePt t="83895" x="5894388" y="3260725"/>
          <p14:tracePt t="83902" x="5900738" y="3236913"/>
          <p14:tracePt t="83909" x="5918200" y="3219450"/>
          <p14:tracePt t="83916" x="5935663" y="3201988"/>
          <p14:tracePt t="83925" x="5953125" y="3184525"/>
          <p14:tracePt t="83931" x="5975350" y="3168650"/>
          <p14:tracePt t="83937" x="6005513" y="3144838"/>
          <p14:tracePt t="83944" x="6045200" y="3127375"/>
          <p14:tracePt t="83952" x="6080125" y="3103563"/>
          <p14:tracePt t="83959" x="6132513" y="3086100"/>
          <p14:tracePt t="83966" x="6173788" y="3063875"/>
          <p14:tracePt t="83973" x="6237288" y="3051175"/>
          <p14:tracePt t="83979" x="6289675" y="3033713"/>
          <p14:tracePt t="83986" x="6342063" y="3011488"/>
          <p14:tracePt t="83993" x="6394450" y="3005138"/>
          <p14:tracePt t="84000" x="6457950" y="2994025"/>
          <p14:tracePt t="84008" x="6538913" y="2982913"/>
          <p14:tracePt t="84016" x="6619875" y="2970213"/>
          <p14:tracePt t="84025" x="6713538" y="2959100"/>
          <p14:tracePt t="84028" x="6788150" y="2959100"/>
          <p14:tracePt t="84035" x="6869113" y="2947988"/>
          <p14:tracePt t="84042" x="6934200" y="2947988"/>
          <p14:tracePt t="84049" x="6997700" y="2947988"/>
          <p14:tracePt t="84057" x="7043738" y="2947988"/>
          <p14:tracePt t="84063" x="7089775" y="2947988"/>
          <p14:tracePt t="84070" x="7153275" y="2947988"/>
          <p14:tracePt t="84077" x="7235825" y="2947988"/>
          <p14:tracePt t="84084" x="7310438" y="2947988"/>
          <p14:tracePt t="84091" x="7391400" y="2952750"/>
          <p14:tracePt t="84099" x="7467600" y="2952750"/>
          <p14:tracePt t="84105" x="7531100" y="2952750"/>
          <p14:tracePt t="84113" x="7612063" y="2965450"/>
          <p14:tracePt t="84119" x="7658100" y="2965450"/>
          <p14:tracePt t="84126" x="7710488" y="2970213"/>
          <p14:tracePt t="84133" x="7756525" y="2970213"/>
          <p14:tracePt t="84141" x="7791450" y="2982913"/>
          <p14:tracePt t="84147" x="7843838" y="2994025"/>
          <p14:tracePt t="84154" x="7878763" y="3000375"/>
          <p14:tracePt t="84161" x="7913688" y="3011488"/>
          <p14:tracePt t="84168" x="7942263" y="3017838"/>
          <p14:tracePt t="84175" x="7966075" y="3028950"/>
          <p14:tracePt t="84183" x="7989888" y="3033713"/>
          <p14:tracePt t="84190" x="8007350" y="3046413"/>
          <p14:tracePt t="84196" x="8024813" y="3046413"/>
          <p14:tracePt t="84204" x="8035925" y="3046413"/>
          <p14:tracePt t="84210" x="8053388" y="3051175"/>
          <p14:tracePt t="84217" x="8059738" y="3057525"/>
          <p14:tracePt t="84225" x="8077200" y="3057525"/>
          <p14:tracePt t="84232" x="8099425" y="3063875"/>
          <p14:tracePt t="84238" x="8116888" y="3074988"/>
          <p14:tracePt t="84246" x="8128000" y="3081338"/>
          <p14:tracePt t="84252" x="8145463" y="3092450"/>
          <p14:tracePt t="84259" x="8162925" y="3103563"/>
          <p14:tracePt t="84267" x="8180388" y="3121025"/>
          <p14:tracePt t="84274" x="8197850" y="3133725"/>
          <p14:tracePt t="84280" x="8215313" y="3144838"/>
          <p14:tracePt t="84288" x="8228013" y="3162300"/>
          <p14:tracePt t="84294" x="8239125" y="3179763"/>
          <p14:tracePt t="84301" x="8256588" y="3197225"/>
          <p14:tracePt t="84309" x="8261350" y="3214688"/>
          <p14:tracePt t="84316" x="8278813" y="3236913"/>
          <p14:tracePt t="84322" x="8296275" y="3267075"/>
          <p14:tracePt t="84330" x="8313738" y="3302000"/>
          <p14:tracePt t="84336" x="8331200" y="3341688"/>
          <p14:tracePt t="84343" x="8348663" y="3365500"/>
          <p14:tracePt t="84350" x="8372475" y="3400425"/>
          <p14:tracePt t="84357" x="8389938" y="3429000"/>
          <p14:tracePt t="84365" x="8396288" y="3463925"/>
          <p14:tracePt t="84371" x="8412163" y="3492500"/>
          <p14:tracePt t="84379" x="8429625" y="3538538"/>
          <p14:tracePt t="84385" x="8453438" y="3608388"/>
          <p14:tracePt t="84392" x="8464550" y="3684588"/>
          <p14:tracePt t="84399" x="8494713" y="3794125"/>
          <p14:tracePt t="84407" x="8505825" y="3933825"/>
          <p14:tracePt t="84413" x="8516938" y="4043363"/>
          <p14:tracePt t="84420" x="8529638" y="4171950"/>
          <p14:tracePt t="84427" x="8529638" y="4311650"/>
          <p14:tracePt t="84434" x="8540750" y="4449763"/>
          <p14:tracePt t="84442" x="8540750" y="4554538"/>
          <p14:tracePt t="84448" x="8540750" y="4664075"/>
          <p14:tracePt t="84455" x="8551863" y="4746625"/>
          <p14:tracePt t="84462" x="8551863" y="4810125"/>
          <p14:tracePt t="84469" x="8551863" y="4845050"/>
          <p14:tracePt t="84476" x="8551863" y="4867275"/>
          <p14:tracePt t="84483" x="8551863" y="4891088"/>
          <p14:tracePt t="84491" x="8551863" y="4914900"/>
          <p14:tracePt t="84497" x="8551863" y="4932363"/>
          <p14:tracePt t="84504" x="8551863" y="4954588"/>
          <p14:tracePt t="84511" x="8540750" y="4995863"/>
          <p14:tracePt t="84518" x="8523288" y="5048250"/>
          <p14:tracePt t="84525" x="8512175" y="5111750"/>
          <p14:tracePt t="84533" x="8477250" y="5181600"/>
          <p14:tracePt t="84539" x="8453438" y="5245100"/>
          <p14:tracePt t="84546" x="8418513" y="5314950"/>
          <p14:tracePt t="84553" x="8372475" y="5372100"/>
          <p14:tracePt t="84560" x="8320088" y="5424488"/>
          <p14:tracePt t="84567" x="8232775" y="5476875"/>
          <p14:tracePt t="84575" x="8134350" y="5511800"/>
          <p14:tracePt t="84581" x="8024813" y="5546725"/>
          <p14:tracePt t="84588" x="7913688" y="5575300"/>
          <p14:tracePt t="84595" x="7832725" y="5588000"/>
          <p14:tracePt t="84602" x="7751763" y="5599113"/>
          <p14:tracePt t="84609" x="7675563" y="5610225"/>
          <p14:tracePt t="84617" x="7594600" y="5610225"/>
          <p14:tracePt t="84624" x="7502525" y="5610225"/>
          <p14:tracePt t="84630" x="7408863" y="5610225"/>
          <p14:tracePt t="84637" x="7286625" y="5610225"/>
          <p14:tracePt t="84644" x="7188200" y="5605463"/>
          <p14:tracePt t="84651" x="7096125" y="5605463"/>
          <p14:tracePt t="84659" x="7032625" y="5592763"/>
          <p14:tracePt t="84666" x="6985000" y="5592763"/>
          <p14:tracePt t="84672" x="6921500" y="5592763"/>
          <p14:tracePt t="84679" x="6840538" y="5581650"/>
          <p14:tracePt t="84686" x="6731000" y="5570538"/>
          <p14:tracePt t="84693" x="6637338" y="5557838"/>
          <p14:tracePt t="84700" x="6527800" y="5557838"/>
          <p14:tracePt t="84708" x="6469063" y="5557838"/>
          <p14:tracePt t="84714" x="6388100" y="5546725"/>
          <p14:tracePt t="84721" x="6342063" y="5546725"/>
          <p14:tracePt t="84728" x="6289675" y="5535613"/>
          <p14:tracePt t="84735" x="6254750" y="5535613"/>
          <p14:tracePt t="84742" x="6230938" y="5535613"/>
          <p14:tracePt t="84750" x="6202363" y="5522913"/>
          <p14:tracePt t="84756" x="6191250" y="5522913"/>
          <p14:tracePt t="84763" x="6173788" y="5518150"/>
          <p14:tracePt t="84770" x="6167438" y="5518150"/>
          <p14:tracePt t="84777" x="6161088" y="5511800"/>
          <p14:tracePt t="84784" x="6149975" y="5511800"/>
          <p14:tracePt t="84798" x="6143625" y="5511800"/>
          <p14:tracePt t="84861" x="6156325" y="5511800"/>
          <p14:tracePt t="84868" x="6167438" y="5511800"/>
          <p14:tracePt t="84875" x="6202363" y="5511800"/>
          <p14:tracePt t="84882" x="6289675" y="5518150"/>
          <p14:tracePt t="84889" x="6440488" y="5518150"/>
          <p14:tracePt t="84896" x="6718300" y="5518150"/>
          <p14:tracePt t="84903" x="7002463" y="5518150"/>
          <p14:tracePt t="84909" x="7258050" y="5518150"/>
          <p14:tracePt t="84917" x="7513638" y="5518150"/>
          <p14:tracePt t="84924" x="7710488" y="5505450"/>
          <p14:tracePt t="84931" x="7839075" y="5505450"/>
          <p14:tracePt t="84938" x="7913688" y="5505450"/>
          <p14:tracePt t="84944" x="7994650" y="5505450"/>
          <p14:tracePt t="84952" x="8042275" y="5500688"/>
          <p14:tracePt t="84960" x="8093075" y="5487988"/>
          <p14:tracePt t="84967" x="8128000" y="5487988"/>
          <p14:tracePt t="84973" x="8162925" y="5476875"/>
          <p14:tracePt t="84980" x="8186738" y="5470525"/>
          <p14:tracePt t="84987" x="8228013" y="5454650"/>
          <p14:tracePt t="84993" x="8261350" y="5441950"/>
          <p14:tracePt t="85001" x="8291513" y="5424488"/>
          <p14:tracePt t="85009" x="8326438" y="5395913"/>
          <p14:tracePt t="85017" x="8366125" y="5354638"/>
          <p14:tracePt t="85021" x="8412163" y="5286375"/>
          <p14:tracePt t="85029" x="8459788" y="5216525"/>
          <p14:tracePt t="85035" x="8499475" y="5105400"/>
          <p14:tracePt t="85042" x="8540750" y="4949825"/>
          <p14:tracePt t="85051" x="8551863" y="4729163"/>
          <p14:tracePt t="85057" x="8551863" y="4479925"/>
          <p14:tracePt t="85063" x="8551863" y="4311650"/>
          <p14:tracePt t="85070" x="8547100" y="4183063"/>
          <p14:tracePt t="85077" x="8547100" y="4032250"/>
          <p14:tracePt t="85084" x="8547100" y="3875088"/>
          <p14:tracePt t="85093" x="8547100" y="3736975"/>
          <p14:tracePt t="85099" x="8547100" y="3614738"/>
          <p14:tracePt t="85106" x="8547100" y="3521075"/>
          <p14:tracePt t="85112" x="8534400" y="3429000"/>
          <p14:tracePt t="85119" x="8523288" y="3348038"/>
          <p14:tracePt t="85126" x="8512175" y="3284538"/>
          <p14:tracePt t="85134" x="8499475" y="3201988"/>
          <p14:tracePt t="85141" x="8488363" y="3151188"/>
          <p14:tracePt t="85148" x="8470900" y="3098800"/>
          <p14:tracePt t="85154" x="8447088" y="3063875"/>
          <p14:tracePt t="85161" x="8418513" y="3022600"/>
          <p14:tracePt t="85168" x="8389938" y="2982913"/>
          <p14:tracePt t="85175" x="8361363" y="2952750"/>
          <p14:tracePt t="85183" x="8320088" y="2924175"/>
          <p14:tracePt t="85189" x="8285163" y="2906713"/>
          <p14:tracePt t="85196" x="8250238" y="2895600"/>
          <p14:tracePt t="85203" x="8210550" y="2878138"/>
          <p14:tracePt t="85210" x="8175625" y="2865438"/>
          <p14:tracePt t="85218" x="8145463" y="2860675"/>
          <p14:tracePt t="85226" x="8123238" y="2860675"/>
          <p14:tracePt t="85232" x="8110538" y="2860675"/>
          <p14:tracePt t="85238" x="8093075" y="2860675"/>
          <p14:tracePt t="85245" x="8088313" y="2860675"/>
          <p14:tracePt t="85252" x="8081963" y="2860675"/>
          <p14:tracePt t="85259" x="8064500" y="2860675"/>
          <p14:tracePt t="85267" x="8059738" y="2860675"/>
          <p14:tracePt t="85273" x="8053388" y="2860675"/>
          <p14:tracePt t="85287" x="8042275" y="2860675"/>
          <p14:tracePt t="85294" x="8029575" y="2860675"/>
          <p14:tracePt t="85301" x="8024813" y="2865438"/>
          <p14:tracePt t="85309" x="8012113" y="2871788"/>
          <p14:tracePt t="85316" x="7983538" y="2889250"/>
          <p14:tracePt t="85323" x="7948613" y="2913063"/>
          <p14:tracePt t="85330" x="7896225" y="2941638"/>
          <p14:tracePt t="85336" x="7856538" y="2970213"/>
          <p14:tracePt t="85344" x="7826375" y="2982913"/>
          <p14:tracePt t="85352" x="7808913" y="3000375"/>
          <p14:tracePt t="85359" x="7797800" y="3005138"/>
          <p14:tracePt t="85365" x="7780338" y="3005138"/>
          <p14:tracePt t="85371" x="7773988" y="3005138"/>
          <p14:tracePt t="85378" x="7769225" y="3011488"/>
          <p14:tracePt t="85385" x="7762875" y="3011488"/>
          <p14:tracePt t="85395" x="7756525" y="3017838"/>
          <p14:tracePt t="85401" x="7734300" y="3017838"/>
          <p14:tracePt t="85406" x="7716838" y="3017838"/>
          <p14:tracePt t="85413" x="7681913" y="3028950"/>
          <p14:tracePt t="85420" x="7646988" y="3028950"/>
          <p14:tracePt t="85428" x="7612063" y="3040063"/>
          <p14:tracePt t="85434" x="7577138" y="3040063"/>
          <p14:tracePt t="85442" x="7542213" y="3040063"/>
          <p14:tracePt t="85449" x="7507288" y="3040063"/>
          <p14:tracePt t="85455" x="7472363" y="3040063"/>
          <p14:tracePt t="85462" x="7450138" y="3040063"/>
          <p14:tracePt t="85469" x="7432675" y="3040063"/>
          <p14:tracePt t="85476" x="7421563" y="3040063"/>
          <p14:tracePt t="85484" x="7408863" y="3040063"/>
          <p14:tracePt t="85490" x="7397750" y="3033713"/>
          <p14:tracePt t="85497" x="7391400" y="3033713"/>
          <p14:tracePt t="85504" x="7373938" y="3033713"/>
          <p14:tracePt t="85511" x="7351713" y="3033713"/>
          <p14:tracePt t="85518" x="7316788" y="3028950"/>
          <p14:tracePt t="85526" x="7281863" y="3028950"/>
          <p14:tracePt t="85532" x="7246938" y="3017838"/>
          <p14:tracePt t="85539" x="7212013" y="3011488"/>
          <p14:tracePt t="85546" x="7177088" y="3000375"/>
          <p14:tracePt t="85553" x="7148513" y="2994025"/>
          <p14:tracePt t="85560" x="7131050" y="2982913"/>
          <p14:tracePt t="85568" x="7118350" y="2982913"/>
          <p14:tracePt t="85574" x="7113588" y="2976563"/>
          <p14:tracePt t="85581" x="7107238" y="2976563"/>
          <p14:tracePt t="85588" x="7096125" y="2970213"/>
          <p14:tracePt t="85595" x="7089775" y="2970213"/>
          <p14:tracePt t="85602" x="7085013" y="2970213"/>
          <p14:tracePt t="85616" x="7078663" y="2970213"/>
          <p14:tracePt t="85630" x="7072313" y="2970213"/>
          <p14:tracePt t="85666" x="7072313" y="2976563"/>
          <p14:tracePt t="85687" x="7072313" y="2982913"/>
          <p14:tracePt t="85701" x="7072313" y="2994025"/>
          <p14:tracePt t="85714" x="7072313" y="3000375"/>
          <p14:tracePt t="85736" x="7072313" y="3005138"/>
          <p14:tracePt t="85742" x="7072313" y="3011488"/>
          <p14:tracePt t="85749" x="7072313" y="3017838"/>
          <p14:tracePt t="85756" x="7072313" y="3022600"/>
          <p14:tracePt t="85770" x="7072313" y="3028950"/>
          <p14:tracePt t="85777" x="7078663" y="3040063"/>
          <p14:tracePt t="85784" x="7078663" y="3051175"/>
          <p14:tracePt t="85791" x="7078663" y="3057525"/>
          <p14:tracePt t="85798" x="7078663" y="3063875"/>
          <p14:tracePt t="85805" x="7078663" y="3068638"/>
          <p14:tracePt t="85820" x="7078663" y="3074988"/>
          <p14:tracePt t="85826" x="7078663" y="3086100"/>
          <p14:tracePt t="85833" x="7078663" y="3092450"/>
          <p14:tracePt t="85862" x="7072313" y="3092450"/>
          <p14:tracePt t="85876" x="7067550" y="3092450"/>
          <p14:tracePt t="85889" x="7061200" y="3092450"/>
          <p14:tracePt t="85896" x="7050088" y="3092450"/>
          <p14:tracePt t="85904" x="7043738" y="3092450"/>
          <p14:tracePt t="85910" x="7032625" y="3092450"/>
          <p14:tracePt t="85918" x="7015163" y="3081338"/>
          <p14:tracePt t="85924" x="6997700" y="3074988"/>
          <p14:tracePt t="85931" x="6973888" y="3074988"/>
          <p14:tracePt t="85938" x="6956425" y="3063875"/>
          <p14:tracePt t="85946" x="6945313" y="3057525"/>
          <p14:tracePt t="85953" x="6927850" y="3057525"/>
          <p14:tracePt t="85961" x="6910388" y="3051175"/>
          <p14:tracePt t="85966" x="6904038" y="3046413"/>
          <p14:tracePt t="85973" x="6899275" y="3046413"/>
          <p14:tracePt t="85980" x="6892925" y="3033713"/>
          <p14:tracePt t="85987" x="6886575" y="3033713"/>
          <p14:tracePt t="85994" x="6881813" y="3033713"/>
          <p14:tracePt t="86002" x="6881813" y="3028950"/>
          <p14:tracePt t="86008" x="6875463" y="3028950"/>
          <p14:tracePt t="86022" x="6864350" y="3028950"/>
          <p14:tracePt t="86072" x="6869113" y="3028950"/>
          <p14:tracePt t="86085" x="6875463" y="3040063"/>
          <p14:tracePt t="86092" x="6881813" y="3046413"/>
          <p14:tracePt t="86099" x="6892925" y="3051175"/>
          <p14:tracePt t="86106" x="6910388" y="3074988"/>
          <p14:tracePt t="86113" x="6938963" y="3116263"/>
          <p14:tracePt t="86120" x="6985000" y="3173413"/>
          <p14:tracePt t="86127" x="7032625" y="3225800"/>
          <p14:tracePt t="86134" x="7072313" y="3267075"/>
          <p14:tracePt t="86141" x="7113588" y="3324225"/>
          <p14:tracePt t="86148" x="7159625" y="3382963"/>
          <p14:tracePt t="86155" x="7177088" y="3405188"/>
          <p14:tracePt t="86162" x="7194550" y="3446463"/>
          <p14:tracePt t="86169" x="7212013" y="3457575"/>
          <p14:tracePt t="86177" x="7223125" y="3475038"/>
          <p14:tracePt t="86183" x="7229475" y="3492500"/>
          <p14:tracePt t="86190" x="7235825" y="3498850"/>
          <p14:tracePt t="86197" x="7240588" y="3505200"/>
          <p14:tracePt t="86204" x="7240588" y="3509963"/>
          <p14:tracePt t="86218" x="7246938" y="3516313"/>
          <p14:tracePt t="86225" x="7246938" y="3527425"/>
          <p14:tracePt t="86274" x="7240588" y="3527425"/>
          <p14:tracePt t="86288" x="7235825" y="3521075"/>
          <p14:tracePt t="86295" x="7229475" y="3521075"/>
          <p14:tracePt t="86302" x="7212013" y="3516313"/>
          <p14:tracePt t="86310" x="7200900" y="3509963"/>
          <p14:tracePt t="86316" x="7170738" y="3492500"/>
          <p14:tracePt t="86323" x="7148513" y="3475038"/>
          <p14:tracePt t="86330" x="7096125" y="3446463"/>
          <p14:tracePt t="86337" x="7043738" y="3411538"/>
          <p14:tracePt t="86344" x="6985000" y="3365500"/>
          <p14:tracePt t="86352" x="6934200" y="3336925"/>
          <p14:tracePt t="86358" x="6892925" y="3306763"/>
          <p14:tracePt t="86365" x="6864350" y="3278188"/>
          <p14:tracePt t="86371" x="6840538" y="3260725"/>
          <p14:tracePt t="86379" x="6829425" y="3254375"/>
          <p14:tracePt t="86386" x="6816725" y="3243263"/>
          <p14:tracePt t="86394" x="6811963" y="3236913"/>
          <p14:tracePt t="86400" x="6805613" y="3232150"/>
          <p14:tracePt t="86407" x="6805613" y="3225800"/>
          <p14:tracePt t="86414" x="6799263" y="3219450"/>
          <p14:tracePt t="86421" x="6799263" y="3214688"/>
          <p14:tracePt t="86428" x="6788150" y="3208338"/>
          <p14:tracePt t="86436" x="6788150" y="3201988"/>
          <p14:tracePt t="86442" x="6788150" y="3184525"/>
          <p14:tracePt t="86449" x="6794500" y="3168650"/>
          <p14:tracePt t="86456" x="6799263" y="3155950"/>
          <p14:tracePt t="86462" x="6799263" y="3127375"/>
          <p14:tracePt t="86470" x="6816725" y="3103563"/>
          <p14:tracePt t="86477" x="6834188" y="3074988"/>
          <p14:tracePt t="86484" x="6851650" y="3051175"/>
          <p14:tracePt t="86491" x="6869113" y="3033713"/>
          <p14:tracePt t="86498" x="6899275" y="3005138"/>
          <p14:tracePt t="86505" x="6910388" y="2994025"/>
          <p14:tracePt t="86512" x="6938963" y="2976563"/>
          <p14:tracePt t="86519" x="6962775" y="2959100"/>
          <p14:tracePt t="86526" x="6991350" y="2941638"/>
          <p14:tracePt t="86533" x="7015163" y="2930525"/>
          <p14:tracePt t="86540" x="7050088" y="2924175"/>
          <p14:tracePt t="86547" x="7089775" y="2913063"/>
          <p14:tracePt t="86553" x="7135813" y="2913063"/>
          <p14:tracePt t="86562" x="7188200" y="2917825"/>
          <p14:tracePt t="86568" x="7253288" y="2930525"/>
          <p14:tracePt t="86575" x="7327900" y="2941638"/>
          <p14:tracePt t="86582" x="7386638" y="2959100"/>
          <p14:tracePt t="86588" x="7437438" y="2982913"/>
          <p14:tracePt t="86596" x="7461250" y="3000375"/>
          <p14:tracePt t="86603" x="7485063" y="3005138"/>
          <p14:tracePt t="86611" x="7513638" y="3022600"/>
          <p14:tracePt t="86617" x="7531100" y="3033713"/>
          <p14:tracePt t="86624" x="7537450" y="3046413"/>
          <p14:tracePt t="86631" x="7542213" y="3057525"/>
          <p14:tracePt t="86637" x="7548563" y="3063875"/>
          <p14:tracePt t="86645" x="7554913" y="3063875"/>
          <p14:tracePt t="86653" x="7566025" y="3068638"/>
          <p14:tracePt t="86659" x="7566025" y="3074988"/>
          <p14:tracePt t="86666" x="7566025" y="3081338"/>
          <p14:tracePt t="86673" x="7566025" y="3086100"/>
          <p14:tracePt t="86679" x="7566025" y="3092450"/>
          <p14:tracePt t="86694" x="7566025" y="3109913"/>
          <p14:tracePt t="86701" x="7566025" y="3116263"/>
          <p14:tracePt t="86707" x="7559675" y="3127375"/>
          <p14:tracePt t="86715" x="7548563" y="3138488"/>
          <p14:tracePt t="86722" x="7531100" y="3162300"/>
          <p14:tracePt t="86729" x="7502525" y="3190875"/>
          <p14:tracePt t="86736" x="7478713" y="3208338"/>
          <p14:tracePt t="86743" x="7450138" y="3236913"/>
          <p14:tracePt t="86750" x="7408863" y="3254375"/>
          <p14:tracePt t="86757" x="7386638" y="3271838"/>
          <p14:tracePt t="86763" x="7345363" y="3289300"/>
          <p14:tracePt t="86770" x="7321550" y="3306763"/>
          <p14:tracePt t="86778" x="7286625" y="3319463"/>
          <p14:tracePt t="86785" x="7258050" y="3336925"/>
          <p14:tracePt t="86792" x="7235825" y="3348038"/>
          <p14:tracePt t="86798" x="7205663" y="3359150"/>
          <p14:tracePt t="86805" x="7183438" y="3365500"/>
          <p14:tracePt t="86813" x="7159625" y="3376613"/>
          <p14:tracePt t="86820" x="7124700" y="3382963"/>
          <p14:tracePt t="86827" x="7096125" y="3394075"/>
          <p14:tracePt t="86834" x="7061200" y="3400425"/>
          <p14:tracePt t="86841" x="7037388" y="3400425"/>
          <p14:tracePt t="86847" x="7002463" y="3400425"/>
          <p14:tracePt t="86854" x="6980238" y="3400425"/>
          <p14:tracePt t="86862" x="6945313" y="3400425"/>
          <p14:tracePt t="86870" x="6916738" y="3400425"/>
          <p14:tracePt t="86876" x="6881813" y="3400425"/>
          <p14:tracePt t="86883" x="6858000" y="3382963"/>
          <p14:tracePt t="86889" x="6829425" y="3376613"/>
          <p14:tracePt t="86896" x="6794500" y="3365500"/>
          <p14:tracePt t="86904" x="6770688" y="3336925"/>
          <p14:tracePt t="86911" x="6742113" y="3319463"/>
          <p14:tracePt t="86918" x="6713538" y="3295650"/>
          <p14:tracePt t="86925" x="6683375" y="3254375"/>
          <p14:tracePt t="86931" x="6654800" y="3197225"/>
          <p14:tracePt t="86938" x="6619875" y="3144838"/>
          <p14:tracePt t="86946" x="6602413" y="3109913"/>
          <p14:tracePt t="86954" x="6580188" y="3068638"/>
          <p14:tracePt t="86959" x="6573838" y="3046413"/>
          <p14:tracePt t="86966" x="6562725" y="3017838"/>
          <p14:tracePt t="86973" x="6562725" y="3005138"/>
          <p14:tracePt t="86980" x="6556375" y="2994025"/>
          <p14:tracePt t="86987" x="6556375" y="2982913"/>
          <p14:tracePt t="86995" x="6556375" y="2965450"/>
          <p14:tracePt t="87002" x="6556375" y="2959100"/>
          <p14:tracePt t="87013" x="6556375" y="2947988"/>
          <p14:tracePt t="87015" x="6556375" y="2930525"/>
          <p14:tracePt t="87022" x="6556375" y="2924175"/>
          <p14:tracePt t="87029" x="6556375" y="2913063"/>
          <p14:tracePt t="87037" x="6556375" y="2906713"/>
          <p14:tracePt t="87043" x="6567488" y="2889250"/>
          <p14:tracePt t="87050" x="6567488" y="2878138"/>
          <p14:tracePt t="87057" x="6580188" y="2865438"/>
          <p14:tracePt t="87064" x="6591300" y="2849563"/>
          <p14:tracePt t="87071" x="6608763" y="2836863"/>
          <p14:tracePt t="87078" x="6619875" y="2825750"/>
          <p14:tracePt t="87085" x="6637338" y="2808288"/>
          <p14:tracePt t="87092" x="6665913" y="2801938"/>
          <p14:tracePt t="87099" x="6678613" y="2797175"/>
          <p14:tracePt t="87106" x="6707188" y="2779713"/>
          <p14:tracePt t="87113" x="6731000" y="2767013"/>
          <p14:tracePt t="87120" x="6748463" y="2762250"/>
          <p14:tracePt t="87128" x="6770688" y="2749550"/>
          <p14:tracePt t="87134" x="6799263" y="2744788"/>
          <p14:tracePt t="87141" x="6823075" y="2744788"/>
          <p14:tracePt t="87148" x="6846888" y="2744788"/>
          <p14:tracePt t="87155" x="6881813" y="2732088"/>
          <p14:tracePt t="87162" x="6910388" y="2732088"/>
          <p14:tracePt t="87170" x="6934200" y="2732088"/>
          <p14:tracePt t="87176" x="6956425" y="2732088"/>
          <p14:tracePt t="87183" x="6991350" y="2732088"/>
          <p14:tracePt t="87190" x="7019925" y="2732088"/>
          <p14:tracePt t="87197" x="7054850" y="2732088"/>
          <p14:tracePt t="87204" x="7089775" y="2738438"/>
          <p14:tracePt t="87212" x="7135813" y="2749550"/>
          <p14:tracePt t="87218" x="7177088" y="2755900"/>
          <p14:tracePt t="87226" x="7212013" y="2767013"/>
          <p14:tracePt t="87232" x="7264400" y="2784475"/>
          <p14:tracePt t="87239" x="7299325" y="2797175"/>
          <p14:tracePt t="87246" x="7334250" y="2814638"/>
          <p14:tracePt t="87254" x="7373938" y="2843213"/>
          <p14:tracePt t="87260" x="7415213" y="2878138"/>
          <p14:tracePt t="87267" x="7454900" y="2906713"/>
          <p14:tracePt t="87274" x="7485063" y="2930525"/>
          <p14:tracePt t="87281" x="7513638" y="2970213"/>
          <p14:tracePt t="87288" x="7542213" y="3011488"/>
          <p14:tracePt t="87296" x="7577138" y="3051175"/>
          <p14:tracePt t="87302" x="7594600" y="3081338"/>
          <p14:tracePt t="87309" x="7612063" y="3103563"/>
          <p14:tracePt t="87316" x="7618413" y="3121025"/>
          <p14:tracePt t="87323" x="7623175" y="3138488"/>
          <p14:tracePt t="87330" x="7635875" y="3151188"/>
          <p14:tracePt t="87338" x="7640638" y="3168650"/>
          <p14:tracePt t="87344" x="7640638" y="3173413"/>
          <p14:tracePt t="87351" x="7640638" y="3179763"/>
          <p14:tracePt t="87358" x="7646988" y="3190875"/>
          <p14:tracePt t="87365" x="7646988" y="3197225"/>
          <p14:tracePt t="87372" x="7646988" y="3208338"/>
          <p14:tracePt t="87379" x="7646988" y="3214688"/>
          <p14:tracePt t="87387" x="7646988" y="3219450"/>
          <p14:tracePt t="87393" x="7646988" y="3236913"/>
          <p14:tracePt t="87402" x="7646988" y="3249613"/>
          <p14:tracePt t="87409" x="7635875" y="3278188"/>
          <p14:tracePt t="87414" x="7618413" y="3313113"/>
          <p14:tracePt t="87421" x="7612063" y="3348038"/>
          <p14:tracePt t="87429" x="7600950" y="3376613"/>
          <p14:tracePt t="87435" x="7594600" y="3394075"/>
          <p14:tracePt t="87442" x="7589838" y="3400425"/>
          <p14:tracePt t="87449" x="7583488" y="3411538"/>
          <p14:tracePt t="87456" x="7583488" y="3417888"/>
          <p14:tracePt t="87463" x="7572375" y="3422650"/>
          <p14:tracePt t="87471" x="7566025" y="3435350"/>
          <p14:tracePt t="87477" x="7559675" y="3440113"/>
          <p14:tracePt t="87491" x="7548563" y="3446463"/>
          <p14:tracePt t="87498" x="7537450" y="3463925"/>
          <p14:tracePt t="87505" x="7513638" y="3470275"/>
          <p14:tracePt t="87512" x="7496175" y="3481388"/>
          <p14:tracePt t="87519" x="7472363" y="3487738"/>
          <p14:tracePt t="87526" x="7443788" y="3492500"/>
          <p14:tracePt t="87533" x="7408863" y="3516313"/>
          <p14:tracePt t="87540" x="7386638" y="3521075"/>
          <p14:tracePt t="87547" x="7345363" y="3533775"/>
          <p14:tracePt t="87554" x="7321550" y="3538538"/>
          <p14:tracePt t="87562" x="7299325" y="3538538"/>
          <p14:tracePt t="87568" x="7269163" y="3538538"/>
          <p14:tracePt t="87576" x="7246938" y="3538538"/>
          <p14:tracePt t="87582" x="7223125" y="3538538"/>
          <p14:tracePt t="87589" x="7200900" y="3538538"/>
          <p14:tracePt t="87596" x="7170738" y="3538538"/>
          <p14:tracePt t="87604" x="7135813" y="3516313"/>
          <p14:tracePt t="87610" x="7107238" y="3509963"/>
          <p14:tracePt t="87617" x="7072313" y="3492500"/>
          <p14:tracePt t="87624" x="7037388" y="3470275"/>
          <p14:tracePt t="87631" x="6980238" y="3440113"/>
          <p14:tracePt t="87638" x="6945313" y="3422650"/>
          <p14:tracePt t="87646" x="6904038" y="3387725"/>
          <p14:tracePt t="87652" x="6875463" y="3370263"/>
          <p14:tracePt t="87659" x="6851650" y="3352800"/>
          <p14:tracePt t="87666" x="6823075" y="3336925"/>
          <p14:tracePt t="87673" x="6805613" y="3324225"/>
          <p14:tracePt t="87680" x="6788150" y="3306763"/>
          <p14:tracePt t="87688" x="6770688" y="3278188"/>
          <p14:tracePt t="87695" x="6753225" y="3254375"/>
          <p14:tracePt t="87701" x="6735763" y="3214688"/>
          <p14:tracePt t="87708" x="6718300" y="3162300"/>
          <p14:tracePt t="87715" x="6696075" y="3068638"/>
          <p14:tracePt t="87722" x="6665913" y="2959100"/>
          <p14:tracePt t="87730" x="6654800" y="2878138"/>
          <p14:tracePt t="87736" x="6643688" y="2814638"/>
          <p14:tracePt t="87744" x="6643688" y="2779713"/>
          <p14:tracePt t="87750" x="6643688" y="2749550"/>
          <p14:tracePt t="87757" x="6643688" y="2727325"/>
          <p14:tracePt t="87764" x="6643688" y="2720975"/>
          <p14:tracePt t="87772" x="6643688" y="2714625"/>
          <p14:tracePt t="87779" x="6643688" y="2697163"/>
          <p14:tracePt t="87792" x="6648450" y="2692400"/>
          <p14:tracePt t="87799" x="6648450" y="2686050"/>
          <p14:tracePt t="87806" x="6654800" y="2686050"/>
          <p14:tracePt t="87813" x="6654800" y="2681288"/>
          <p14:tracePt t="87828" x="6661150" y="2674938"/>
          <p14:tracePt t="87834" x="6665913" y="2674938"/>
          <p14:tracePt t="87841" x="6678613" y="2668588"/>
          <p14:tracePt t="87848" x="6696075" y="2668588"/>
          <p14:tracePt t="87855" x="6718300" y="2657475"/>
          <p14:tracePt t="87863" x="6759575" y="2651125"/>
          <p14:tracePt t="87870" x="6805613" y="2640013"/>
          <p14:tracePt t="87877" x="6858000" y="2628900"/>
          <p14:tracePt t="87883" x="6892925" y="2622550"/>
          <p14:tracePt t="87890" x="6927850" y="2622550"/>
          <p14:tracePt t="87897" x="6962775" y="2622550"/>
          <p14:tracePt t="87904" x="6985000" y="2611438"/>
          <p14:tracePt t="87911" x="7015163" y="2611438"/>
          <p14:tracePt t="87918" x="7026275" y="2611438"/>
          <p14:tracePt t="87925" x="7043738" y="2611438"/>
          <p14:tracePt t="87932" x="7054850" y="2611438"/>
          <p14:tracePt t="87939" x="7072313" y="2611438"/>
          <p14:tracePt t="87947" x="7096125" y="2616200"/>
          <p14:tracePt t="87953" x="7107238" y="2616200"/>
          <p14:tracePt t="87960" x="7118350" y="2616200"/>
          <p14:tracePt t="87967" x="7135813" y="2622550"/>
          <p14:tracePt t="87974" x="7148513" y="2622550"/>
          <p14:tracePt t="87981" x="7165975" y="2628900"/>
          <p14:tracePt t="87988" x="7183438" y="2628900"/>
          <p14:tracePt t="87995" x="7194550" y="2640013"/>
          <p14:tracePt t="88002" x="7212013" y="2646363"/>
          <p14:tracePt t="88009" x="7229475" y="2651125"/>
          <p14:tracePt t="88016" x="7240588" y="2663825"/>
          <p14:tracePt t="88023" x="7253288" y="2668588"/>
          <p14:tracePt t="88030" x="7264400" y="2674938"/>
          <p14:tracePt t="88038" x="7269163" y="2674938"/>
          <p14:tracePt t="88044" x="7275513" y="2674938"/>
          <p14:tracePt t="88051" x="7286625" y="2681288"/>
          <p14:tracePt t="88058" x="7292975" y="2681288"/>
          <p14:tracePt t="88065" x="7299325" y="2686050"/>
          <p14:tracePt t="88080" x="7304088" y="2686050"/>
          <p14:tracePt t="88086" x="7304088" y="2697163"/>
          <p14:tracePt t="88093" x="7310438" y="2697163"/>
          <p14:tracePt t="88100" x="7310438" y="2703513"/>
          <p14:tracePt t="88107" x="7316788" y="2703513"/>
          <p14:tracePt t="88723" x="7043738" y="2843213"/>
          <p14:tracePt t="88730" x="6556375" y="3063875"/>
          <p14:tracePt t="88737" x="6080125" y="3236913"/>
          <p14:tracePt t="88744" x="5691188" y="3376613"/>
          <p14:tracePt t="88750" x="5286375" y="3481388"/>
          <p14:tracePt t="88758" x="4799013" y="3568700"/>
          <p14:tracePt t="88764" x="4357688" y="3673475"/>
          <p14:tracePt t="88772" x="3875088" y="3730625"/>
          <p14:tracePt t="88779" x="3352800" y="3800475"/>
          <p14:tracePt t="88786" x="2965450" y="3835400"/>
          <p14:tracePt t="88792" x="2576513" y="3875088"/>
          <p14:tracePt t="88800" x="2216150" y="3916363"/>
          <p14:tracePt t="88807" x="1914525" y="3951288"/>
          <p14:tracePt t="88814" x="1746250" y="3962400"/>
          <p14:tracePt t="88821" x="1606550" y="3986213"/>
          <p14:tracePt t="88827" x="1497013" y="3997325"/>
          <p14:tracePt t="88834" x="1416050" y="4008438"/>
          <p14:tracePt t="88841" x="1322388" y="4008438"/>
          <p14:tracePt t="88848" x="1241425" y="4021138"/>
          <p14:tracePt t="88856" x="1184275" y="4021138"/>
          <p14:tracePt t="88862" x="1114425" y="4032250"/>
          <p14:tracePt t="88870" x="1079500" y="4032250"/>
          <p14:tracePt t="88876" x="1044575" y="4032250"/>
          <p14:tracePt t="88884" x="1020763" y="4032250"/>
          <p14:tracePt t="88891" x="998538" y="4032250"/>
          <p14:tracePt t="88898" x="981075" y="4021138"/>
          <p14:tracePt t="88905" x="963613" y="4021138"/>
          <p14:tracePt t="88911" x="950913" y="4021138"/>
          <p14:tracePt t="88918" x="933450" y="4014788"/>
          <p14:tracePt t="88926" x="928688" y="4014788"/>
          <p14:tracePt t="88932" x="922338" y="4014788"/>
          <p14:tracePt t="88940" x="904875" y="4014788"/>
          <p14:tracePt t="88947" x="898525" y="4014788"/>
          <p14:tracePt t="88954" x="893763" y="4014788"/>
          <p14:tracePt t="88961" x="882650" y="4014788"/>
          <p14:tracePt t="88967" x="876300" y="4014788"/>
          <p14:tracePt t="88974" x="865188" y="4014788"/>
          <p14:tracePt t="88982" x="852488" y="4014788"/>
          <p14:tracePt t="88990" x="847725" y="4014788"/>
          <p14:tracePt t="88996" x="830263" y="4014788"/>
          <p14:tracePt t="89002" x="817563" y="4014788"/>
          <p14:tracePt t="89009" x="795338" y="4014788"/>
          <p14:tracePt t="89016" x="765175" y="4014788"/>
          <p14:tracePt t="89023" x="742950" y="4025900"/>
          <p14:tracePt t="89031" x="708025" y="4032250"/>
          <p14:tracePt t="89038" x="679450" y="4032250"/>
          <p14:tracePt t="89044" x="644525" y="4043363"/>
          <p14:tracePt t="89051" x="620713" y="4049713"/>
          <p14:tracePt t="89058" x="596900" y="4060825"/>
          <p14:tracePt t="89065" x="579438" y="4067175"/>
          <p14:tracePt t="89073" x="563563" y="4067175"/>
          <p14:tracePt t="89079" x="557213" y="4073525"/>
          <p14:tracePt t="89087" x="550863" y="4073525"/>
          <p14:tracePt t="89093" x="533400" y="4084638"/>
          <p14:tracePt t="89100" x="528638" y="4090988"/>
          <p14:tracePt t="89107" x="522288" y="4095750"/>
          <p14:tracePt t="89115" x="511175" y="4095750"/>
          <p14:tracePt t="89121" x="493713" y="4113213"/>
          <p14:tracePt t="89128" x="487363" y="4119563"/>
          <p14:tracePt t="89135" x="469900" y="4125913"/>
          <p14:tracePt t="89142" x="452438" y="4143375"/>
          <p14:tracePt t="89149" x="441325" y="4160838"/>
          <p14:tracePt t="89156" x="423863" y="4176713"/>
          <p14:tracePt t="89164" x="406400" y="4194175"/>
          <p14:tracePt t="89171" x="388938" y="4206875"/>
          <p14:tracePt t="89177" x="371475" y="4217988"/>
          <p14:tracePt t="89184" x="365125" y="4235450"/>
          <p14:tracePt t="89191" x="347663" y="4241800"/>
          <p14:tracePt t="89198" x="342900" y="4246563"/>
          <p14:tracePt t="89207" x="336550" y="4264025"/>
          <p14:tracePt t="89212" x="330200" y="4270375"/>
          <p14:tracePt t="89219" x="325438" y="4276725"/>
          <p14:tracePt t="89226" x="312738" y="4276725"/>
          <p14:tracePt t="89234" x="307975" y="4281488"/>
          <p14:tracePt t="89240" x="307975" y="4287838"/>
          <p14:tracePt t="89249" x="307975" y="4294188"/>
          <p14:tracePt t="89268" x="307975" y="4298950"/>
          <p14:tracePt t="89290" x="319088" y="4298950"/>
          <p14:tracePt t="89297" x="325438" y="4298950"/>
          <p14:tracePt t="89303" x="330200" y="4298950"/>
          <p14:tracePt t="89310" x="336550" y="4298950"/>
          <p14:tracePt t="89317" x="347663" y="4298950"/>
          <p14:tracePt t="89324" x="365125" y="4298950"/>
          <p14:tracePt t="89331" x="388938" y="4298950"/>
          <p14:tracePt t="89338" x="434975" y="4298950"/>
          <p14:tracePt t="89345" x="515938" y="4298950"/>
          <p14:tracePt t="89352" x="638175" y="4298950"/>
          <p14:tracePt t="89359" x="847725" y="4298950"/>
          <p14:tracePt t="89367" x="1079500" y="4311650"/>
          <p14:tracePt t="89373" x="1335088" y="4311650"/>
          <p14:tracePt t="89381" x="1647825" y="4311650"/>
          <p14:tracePt t="89387" x="1931988" y="4311650"/>
          <p14:tracePt t="89395" x="2100263" y="4311650"/>
          <p14:tracePt t="89401" x="2292350" y="4305300"/>
          <p14:tracePt t="89409" x="2482850" y="4305300"/>
          <p14:tracePt t="89417" x="2755900" y="4270375"/>
          <p14:tracePt t="89422" x="3017838" y="4252913"/>
          <p14:tracePt t="89429" x="3168650" y="4241800"/>
          <p14:tracePt t="89436" x="3324225" y="4224338"/>
          <p14:tracePt t="89443" x="3463925" y="4200525"/>
          <p14:tracePt t="89450" x="3638550" y="4189413"/>
          <p14:tracePt t="89457" x="3776663" y="4160838"/>
          <p14:tracePt t="89465" x="3898900" y="4148138"/>
          <p14:tracePt t="89471" x="4008438" y="4137025"/>
          <p14:tracePt t="89478" x="4090988" y="4137025"/>
          <p14:tracePt t="89486" x="4194175" y="4137025"/>
          <p14:tracePt t="89492" x="4322763" y="4125913"/>
          <p14:tracePt t="89499" x="4445000" y="4113213"/>
          <p14:tracePt t="89507" x="4565650" y="4113213"/>
          <p14:tracePt t="89513" x="4676775" y="4113213"/>
          <p14:tracePt t="89520" x="4757738" y="4113213"/>
          <p14:tracePt t="89527" x="4832350" y="4119563"/>
          <p14:tracePt t="89534" x="4932363" y="4130675"/>
          <p14:tracePt t="89541" x="5035550" y="4130675"/>
          <p14:tracePt t="89549" x="5129213" y="4130675"/>
          <p14:tracePt t="89555" x="5227638" y="4143375"/>
          <p14:tracePt t="89562" x="5291138" y="4143375"/>
          <p14:tracePt t="89569" x="5337175" y="4154488"/>
          <p14:tracePt t="89576" x="5360988" y="4154488"/>
          <p14:tracePt t="89583" x="5378450" y="4160838"/>
          <p14:tracePt t="89590" x="5395913" y="4160838"/>
          <p14:tracePt t="89597" x="5402263" y="4165600"/>
          <p14:tracePt t="89604" x="5407025" y="4165600"/>
          <p14:tracePt t="89611" x="5413375" y="4165600"/>
          <p14:tracePt t="89618" x="5413375" y="4171950"/>
          <p14:tracePt t="89632" x="5419725" y="4176713"/>
          <p14:tracePt t="89640" x="5419725" y="4189413"/>
          <p14:tracePt t="89646" x="5419725" y="4194175"/>
          <p14:tracePt t="89653" x="5424488" y="4200525"/>
          <p14:tracePt t="89667" x="5437188" y="4211638"/>
          <p14:tracePt t="89674" x="5437188" y="4217988"/>
          <p14:tracePt t="89682" x="5437188" y="4235450"/>
          <p14:tracePt t="89688" x="5441950" y="4252913"/>
          <p14:tracePt t="89695" x="5454650" y="4276725"/>
          <p14:tracePt t="89702" x="5459413" y="4311650"/>
          <p14:tracePt t="89709" x="5470525" y="4362450"/>
          <p14:tracePt t="89716" x="5483225" y="4445000"/>
          <p14:tracePt t="89723" x="5505450" y="4537075"/>
          <p14:tracePt t="89730" x="5529263" y="4664075"/>
          <p14:tracePt t="89737" x="5540375" y="4775200"/>
          <p14:tracePt t="89744" x="5564188" y="4867275"/>
          <p14:tracePt t="89751" x="5575300" y="4949825"/>
          <p14:tracePt t="89758" x="5588000" y="5030788"/>
          <p14:tracePt t="89766" x="5599113" y="5111750"/>
          <p14:tracePt t="89772" x="5622925" y="5192713"/>
          <p14:tracePt t="89779" x="5634038" y="5256213"/>
          <p14:tracePt t="89786" x="5645150" y="5291138"/>
          <p14:tracePt t="89793" x="5645150" y="5314950"/>
          <p14:tracePt t="89800" x="5651500" y="5343525"/>
          <p14:tracePt t="89808" x="5651500" y="5354638"/>
          <p14:tracePt t="89814" x="5651500" y="5360988"/>
          <p14:tracePt t="89821" x="5651500" y="5372100"/>
          <p14:tracePt t="89828" x="5651500" y="5378450"/>
          <p14:tracePt t="89835" x="5651500" y="5384800"/>
          <p14:tracePt t="89849" x="5651500" y="5389563"/>
          <p14:tracePt t="89856" x="5651500" y="5395913"/>
          <p14:tracePt t="89870" x="5651500" y="5402263"/>
          <p14:tracePt t="89892" x="5651500" y="5407025"/>
          <p14:tracePt t="89905" x="5651500" y="5419725"/>
          <p14:tracePt t="89912" x="5651500" y="5424488"/>
          <p14:tracePt t="89919" x="5651500" y="5437188"/>
          <p14:tracePt t="89926" x="5645150" y="5465763"/>
          <p14:tracePt t="89933" x="5634038" y="5487988"/>
          <p14:tracePt t="89940" x="5627688" y="5511800"/>
          <p14:tracePt t="89947" x="5616575" y="5529263"/>
          <p14:tracePt t="89954" x="5610225" y="5535613"/>
          <p14:tracePt t="89962" x="5610225" y="5553075"/>
          <p14:tracePt t="89968" x="5588000" y="5570538"/>
          <p14:tracePt t="89975" x="5546725" y="5588000"/>
          <p14:tracePt t="89983" x="5465763" y="5634038"/>
          <p14:tracePt t="89989" x="5303838" y="5686425"/>
          <p14:tracePt t="89996" x="4989513" y="5761038"/>
          <p14:tracePt t="90003" x="4652963" y="5837238"/>
          <p14:tracePt t="90010" x="4294188" y="5876925"/>
          <p14:tracePt t="90017" x="3940175" y="5894388"/>
          <p14:tracePt t="90025" x="3736975" y="5907088"/>
          <p14:tracePt t="90031" x="3586163" y="5918200"/>
          <p14:tracePt t="90038" x="3440113" y="5946775"/>
          <p14:tracePt t="90045" x="3271838" y="5959475"/>
          <p14:tracePt t="90052" x="3098800" y="5988050"/>
          <p14:tracePt t="90059" x="2947988" y="5999163"/>
          <p14:tracePt t="90066" x="2808288" y="6010275"/>
          <p14:tracePt t="90073" x="2681288" y="6010275"/>
          <p14:tracePt t="90080" x="2513013" y="6010275"/>
          <p14:tracePt t="90087" x="2320925" y="6005513"/>
          <p14:tracePt t="90094" x="2089150" y="5988050"/>
          <p14:tracePt t="90101" x="1938338" y="5964238"/>
          <p14:tracePt t="90108" x="1781175" y="5935663"/>
          <p14:tracePt t="90115" x="1624013" y="5894388"/>
          <p14:tracePt t="90122" x="1427163" y="5872163"/>
          <p14:tracePt t="90129" x="1270000" y="5830888"/>
          <p14:tracePt t="90136" x="1143000" y="5802313"/>
          <p14:tracePt t="90143" x="1050925" y="5778500"/>
          <p14:tracePt t="90150" x="981075" y="5743575"/>
          <p14:tracePt t="90158" x="928688" y="5726113"/>
          <p14:tracePt t="90164" x="858838" y="5703888"/>
          <p14:tracePt t="90171" x="806450" y="5668963"/>
          <p14:tracePt t="90178" x="754063" y="5651500"/>
          <p14:tracePt t="90185" x="701675" y="5627688"/>
          <p14:tracePt t="90192" x="661988" y="5610225"/>
          <p14:tracePt t="90200" x="609600" y="5575300"/>
          <p14:tracePt t="90206" x="579438" y="5557838"/>
          <p14:tracePt t="90213" x="546100" y="5540375"/>
          <p14:tracePt t="90220" x="522288" y="5522913"/>
          <p14:tracePt t="90227" x="481013" y="5505450"/>
          <p14:tracePt t="90233" x="463550" y="5487988"/>
          <p14:tracePt t="90241" x="446088" y="5470525"/>
          <p14:tracePt t="90247" x="434975" y="5454650"/>
          <p14:tracePt t="90255" x="417513" y="5430838"/>
          <p14:tracePt t="90262" x="400050" y="5402263"/>
          <p14:tracePt t="90269" x="382588" y="5378450"/>
          <p14:tracePt t="90276" x="371475" y="5349875"/>
          <p14:tracePt t="90283" x="354013" y="5326063"/>
          <p14:tracePt t="90290" x="347663" y="5308600"/>
          <p14:tracePt t="90297" x="336550" y="5286375"/>
          <p14:tracePt t="90304" x="330200" y="5251450"/>
          <p14:tracePt t="90311" x="319088" y="5221288"/>
          <p14:tracePt t="90318" x="312738" y="5199063"/>
          <p14:tracePt t="90325" x="312738" y="5164138"/>
          <p14:tracePt t="90332" x="312738" y="5129213"/>
          <p14:tracePt t="90339" x="312738" y="5070475"/>
          <p14:tracePt t="90346" x="312738" y="5006975"/>
          <p14:tracePt t="90353" x="312738" y="4932363"/>
          <p14:tracePt t="90359" x="319088" y="4862513"/>
          <p14:tracePt t="90367" x="325438" y="4816475"/>
          <p14:tracePt t="90375" x="336550" y="4764088"/>
          <p14:tracePt t="90381" x="360363" y="4722813"/>
          <p14:tracePt t="90388" x="377825" y="4687888"/>
          <p14:tracePt t="90395" x="395288" y="4659313"/>
          <p14:tracePt t="90402" x="417513" y="4635500"/>
          <p14:tracePt t="90409" x="458788" y="4600575"/>
          <p14:tracePt t="90417" x="515938" y="4572000"/>
          <p14:tracePt t="90423" x="596900" y="4548188"/>
          <p14:tracePt t="90430" x="679450" y="4525963"/>
          <p14:tracePt t="90437" x="788988" y="4502150"/>
          <p14:tracePt t="90444" x="869950" y="4491038"/>
          <p14:tracePt t="90451" x="946150" y="4479925"/>
          <p14:tracePt t="90459" x="1027113" y="4467225"/>
          <p14:tracePt t="90464" x="1108075" y="4467225"/>
          <p14:tracePt t="90472" x="1201738" y="4467225"/>
          <p14:tracePt t="90479" x="1304925" y="4467225"/>
          <p14:tracePt t="90486" x="1433513" y="4467225"/>
          <p14:tracePt t="90492" x="1554163" y="4467225"/>
          <p14:tracePt t="90500" x="1693863" y="4467225"/>
          <p14:tracePt t="90507" x="1833563" y="4467225"/>
          <p14:tracePt t="90513" x="2025650" y="4473575"/>
          <p14:tracePt t="90521" x="2274888" y="4473575"/>
          <p14:tracePt t="90527" x="2500313" y="4473575"/>
          <p14:tracePt t="90534" x="2651125" y="4473575"/>
          <p14:tracePt t="90542" x="2843213" y="4484688"/>
          <p14:tracePt t="90549" x="3033713" y="4484688"/>
          <p14:tracePt t="90555" x="3295650" y="4502150"/>
          <p14:tracePt t="90563" x="3452813" y="4502150"/>
          <p14:tracePt t="90569" x="3590925" y="4513263"/>
          <p14:tracePt t="90577" x="3713163" y="4513263"/>
          <p14:tracePt t="90584" x="3852863" y="4530725"/>
          <p14:tracePt t="90591" x="4008438" y="4530725"/>
          <p14:tracePt t="90598" x="4148138" y="4543425"/>
          <p14:tracePt t="90605" x="4241800" y="4543425"/>
          <p14:tracePt t="90611" x="4333875" y="4554538"/>
          <p14:tracePt t="90619" x="4397375" y="4554538"/>
          <p14:tracePt t="90625" x="4462463" y="4554538"/>
          <p14:tracePt t="90633" x="4525963" y="4554538"/>
          <p14:tracePt t="90640" x="4589463" y="4565650"/>
          <p14:tracePt t="90647" x="4652963" y="4565650"/>
          <p14:tracePt t="90653" x="4716463" y="4578350"/>
          <p14:tracePt t="90660" x="4792663" y="4578350"/>
          <p14:tracePt t="90667" x="4856163" y="4578350"/>
          <p14:tracePt t="90675" x="4908550" y="4578350"/>
          <p14:tracePt t="90681" x="4943475" y="4578350"/>
          <p14:tracePt t="90689" x="4972050" y="4578350"/>
          <p14:tracePt t="90695" x="5013325" y="4583113"/>
          <p14:tracePt t="90702" x="5048250" y="4583113"/>
          <p14:tracePt t="90710" x="5070475" y="4583113"/>
          <p14:tracePt t="90717" x="5094288" y="4583113"/>
          <p14:tracePt t="90723" x="5111750" y="4583113"/>
          <p14:tracePt t="90731" x="5122863" y="4583113"/>
          <p14:tracePt t="90737" x="5140325" y="4583113"/>
          <p14:tracePt t="90744" x="5146675" y="4583113"/>
          <p14:tracePt t="90751" x="5151438" y="4583113"/>
          <p14:tracePt t="90758" x="5168900" y="4583113"/>
          <p14:tracePt t="90766" x="5175250" y="4589463"/>
          <p14:tracePt t="90780" x="5186363" y="4600575"/>
          <p14:tracePt t="90787" x="5203825" y="4600575"/>
          <p14:tracePt t="90793" x="5216525" y="4606925"/>
          <p14:tracePt t="90802" x="5245100" y="4613275"/>
          <p14:tracePt t="90808" x="5291138" y="4635500"/>
          <p14:tracePt t="90815" x="5332413" y="4664075"/>
          <p14:tracePt t="90821" x="5384800" y="4687888"/>
          <p14:tracePt t="90828" x="5424488" y="4716463"/>
          <p14:tracePt t="90836" x="5454650" y="4733925"/>
          <p14:tracePt t="90843" x="5487988" y="4751388"/>
          <p14:tracePt t="90850" x="5511800" y="4757738"/>
          <p14:tracePt t="90856" x="5529263" y="4775200"/>
          <p14:tracePt t="90863" x="5546725" y="4786313"/>
          <p14:tracePt t="90870" x="5553075" y="4792663"/>
          <p14:tracePt t="90877" x="5570538" y="4799013"/>
          <p14:tracePt t="90884" x="5575300" y="4803775"/>
          <p14:tracePt t="90892" x="5581650" y="4821238"/>
          <p14:tracePt t="90899" x="5599113" y="4845050"/>
          <p14:tracePt t="90905" x="5616575" y="4873625"/>
          <p14:tracePt t="90912" x="5645150" y="4897438"/>
          <p14:tracePt t="90919" x="5662613" y="4937125"/>
          <p14:tracePt t="90926" x="5691188" y="4978400"/>
          <p14:tracePt t="90934" x="5708650" y="5000625"/>
          <p14:tracePt t="90941" x="5726113" y="5018088"/>
          <p14:tracePt t="90947" x="5743575" y="5035550"/>
          <p14:tracePt t="90954" x="5749925" y="5053013"/>
          <p14:tracePt t="90962" x="5761038" y="5065713"/>
          <p14:tracePt t="90968" x="5767388" y="5076825"/>
          <p14:tracePt t="90977" x="5773738" y="5083175"/>
          <p14:tracePt t="90982" x="5773738" y="5094288"/>
          <p14:tracePt t="90990" x="5773738" y="5100638"/>
          <p14:tracePt t="90996" x="5778500" y="5118100"/>
          <p14:tracePt t="91003" x="5778500" y="5129213"/>
          <p14:tracePt t="91019" x="5791200" y="5216525"/>
          <p14:tracePt t="91024" x="5795963" y="5262563"/>
          <p14:tracePt t="91031" x="5795963" y="5314950"/>
          <p14:tracePt t="91038" x="5795963" y="5337175"/>
          <p14:tracePt t="91045" x="5795963" y="5360988"/>
          <p14:tracePt t="91052" x="5795963" y="5378450"/>
          <p14:tracePt t="91059" x="5795963" y="5389563"/>
          <p14:tracePt t="91067" x="5795963" y="5395913"/>
          <p14:tracePt t="91073" x="5795963" y="5413375"/>
          <p14:tracePt t="91081" x="5791200" y="5430838"/>
          <p14:tracePt t="91087" x="5778500" y="5454650"/>
          <p14:tracePt t="91094" x="5761038" y="5487988"/>
          <p14:tracePt t="91102" x="5732463" y="5546725"/>
          <p14:tracePt t="91109" x="5673725" y="5605463"/>
          <p14:tracePt t="91115" x="5599113" y="5686425"/>
          <p14:tracePt t="91122" x="5459413" y="5830888"/>
          <p14:tracePt t="91129" x="5227638" y="6005513"/>
          <p14:tracePt t="91136" x="5059363" y="6143625"/>
          <p14:tracePt t="91143" x="4908550" y="6226175"/>
          <p14:tracePt t="91151" x="4810125" y="6272213"/>
          <p14:tracePt t="91158" x="4711700" y="6311900"/>
          <p14:tracePt t="91164" x="4618038" y="6335713"/>
          <p14:tracePt t="91171" x="4491038" y="6346825"/>
          <p14:tracePt t="91178" x="4386263" y="6359525"/>
          <p14:tracePt t="91185" x="4276725" y="6359525"/>
          <p14:tracePt t="91193" x="4165600" y="6353175"/>
          <p14:tracePt t="91199" x="4056063" y="6342063"/>
          <p14:tracePt t="91206" x="3944938" y="6318250"/>
          <p14:tracePt t="91213" x="3806825" y="6289675"/>
          <p14:tracePt t="91220" x="3625850" y="6248400"/>
          <p14:tracePt t="91227" x="3440113" y="6208713"/>
          <p14:tracePt t="91234" x="3313113" y="6156325"/>
          <p14:tracePt t="91242" x="3184525" y="6103938"/>
          <p14:tracePt t="91248" x="3103563" y="6069013"/>
          <p14:tracePt t="91255" x="3005138" y="6034088"/>
          <p14:tracePt t="91262" x="2906713" y="5992813"/>
          <p14:tracePt t="91269" x="2797175" y="5959475"/>
          <p14:tracePt t="91277" x="2668588" y="5918200"/>
          <p14:tracePt t="91284" x="2524125" y="5883275"/>
          <p14:tracePt t="91290" x="2395538" y="5842000"/>
          <p14:tracePt t="91298" x="2303463" y="5819775"/>
          <p14:tracePt t="91304" x="2176463" y="5784850"/>
          <p14:tracePt t="91311" x="2065338" y="5756275"/>
          <p14:tracePt t="91318" x="1955800" y="5732463"/>
          <p14:tracePt t="91326" x="1857375" y="5708650"/>
          <p14:tracePt t="91332" x="1774825" y="5697538"/>
          <p14:tracePt t="91339" x="1722438" y="5673725"/>
          <p14:tracePt t="91346" x="1676400" y="5673725"/>
          <p14:tracePt t="91353" x="1624013" y="5668963"/>
          <p14:tracePt t="91360" x="1601788" y="5668963"/>
          <p14:tracePt t="91369" x="1566863" y="5656263"/>
          <p14:tracePt t="91374" x="1531938" y="5656263"/>
          <p14:tracePt t="91381" x="1497013" y="5656263"/>
          <p14:tracePt t="91388" x="1438275" y="5656263"/>
          <p14:tracePt t="91395" x="1357313" y="5645150"/>
          <p14:tracePt t="91402" x="1293813" y="5645150"/>
          <p14:tracePt t="91410" x="1219200" y="5645150"/>
          <p14:tracePt t="91419" x="1136650" y="5645150"/>
          <p14:tracePt t="91423" x="1079500" y="5645150"/>
          <p14:tracePt t="91430" x="1044575" y="5645150"/>
          <p14:tracePt t="91437" x="998538" y="5645150"/>
          <p14:tracePt t="91444" x="963613" y="5645150"/>
          <p14:tracePt t="91451" x="928688" y="5645150"/>
          <p14:tracePt t="91458" x="893763" y="5645150"/>
          <p14:tracePt t="91465" x="858838" y="5645150"/>
          <p14:tracePt t="91472" x="823913" y="5645150"/>
          <p14:tracePt t="91479" x="788988" y="5651500"/>
          <p14:tracePt t="91486" x="754063" y="5651500"/>
          <p14:tracePt t="91493" x="719138" y="5656263"/>
          <p14:tracePt t="91501" x="690563" y="5668963"/>
          <p14:tracePt t="91507" x="666750" y="5668963"/>
          <p14:tracePt t="91514" x="649288" y="5673725"/>
          <p14:tracePt t="91521" x="638175" y="5673725"/>
          <p14:tracePt t="91528" x="620713" y="5680075"/>
          <p14:tracePt t="91535" x="614363" y="5680075"/>
          <p14:tracePt t="91543" x="596900" y="5680075"/>
          <p14:tracePt t="91549" x="592138" y="5686425"/>
          <p14:tracePt t="91556" x="585788" y="5697538"/>
          <p14:tracePt t="91563" x="579438" y="5703888"/>
          <p14:tracePt t="91570" x="563563" y="5703888"/>
          <p14:tracePt t="91577" x="557213" y="5708650"/>
          <p14:tracePt t="91585" x="550863" y="5715000"/>
          <p14:tracePt t="91591" x="539750" y="5732463"/>
          <p14:tracePt t="91598" x="528638" y="5738813"/>
          <p14:tracePt t="91606" x="522288" y="5743575"/>
          <p14:tracePt t="91612" x="511175" y="5749925"/>
          <p14:tracePt t="91619" x="504825" y="5756275"/>
          <p14:tracePt t="91627" x="504825" y="5761038"/>
          <p14:tracePt t="91633" x="498475" y="5773738"/>
          <p14:tracePt t="91640" x="498475" y="5778500"/>
          <p14:tracePt t="91647" x="487363" y="5778500"/>
          <p14:tracePt t="91654" x="487363" y="5784850"/>
          <p14:tracePt t="91675" x="487363" y="5791200"/>
          <p14:tracePt t="91682" x="493713" y="5791200"/>
          <p14:tracePt t="91689" x="493713" y="5795963"/>
          <p14:tracePt t="91696" x="498475" y="5795963"/>
          <p14:tracePt t="91703" x="504825" y="5795963"/>
          <p14:tracePt t="91710" x="511175" y="5795963"/>
          <p14:tracePt t="91717" x="515938" y="5795963"/>
          <p14:tracePt t="91724" x="522288" y="5795963"/>
          <p14:tracePt t="91731" x="539750" y="5795963"/>
          <p14:tracePt t="91738" x="550863" y="5795963"/>
          <p14:tracePt t="91745" x="579438" y="5807075"/>
          <p14:tracePt t="91752" x="627063" y="5807075"/>
          <p14:tracePt t="91759" x="701675" y="5813425"/>
          <p14:tracePt t="91766" x="812800" y="5813425"/>
          <p14:tracePt t="91773" x="968375" y="5830888"/>
          <p14:tracePt t="91780" x="1154113" y="5830888"/>
          <p14:tracePt t="91787" x="1352550" y="5842000"/>
          <p14:tracePt t="91794" x="1543050" y="5842000"/>
          <p14:tracePt t="91803" x="1717675" y="5837238"/>
          <p14:tracePt t="91808" x="1908175" y="5824538"/>
          <p14:tracePt t="91815" x="2141538" y="5807075"/>
          <p14:tracePt t="91822" x="2401888" y="5791200"/>
          <p14:tracePt t="91829" x="2605088" y="5761038"/>
          <p14:tracePt t="91836" x="2779713" y="5749925"/>
          <p14:tracePt t="91843" x="2994025" y="5732463"/>
          <p14:tracePt t="91850" x="3284538" y="5715000"/>
          <p14:tracePt t="91857" x="3551238" y="5686425"/>
          <p14:tracePt t="91864" x="3754438" y="5668963"/>
          <p14:tracePt t="91870" x="4014788" y="5651500"/>
          <p14:tracePt t="91878" x="4235450" y="5651500"/>
          <p14:tracePt t="91886" x="4467225" y="5638800"/>
          <p14:tracePt t="91894" x="4589463" y="5622925"/>
          <p14:tracePt t="91899" x="4670425" y="5622925"/>
          <p14:tracePt t="91906" x="4733925" y="5622925"/>
          <p14:tracePt t="91913" x="4781550" y="5622925"/>
          <p14:tracePt t="91920" x="4816475" y="5622925"/>
          <p14:tracePt t="91928" x="4862513" y="5622925"/>
          <p14:tracePt t="91934" x="4908550" y="5622925"/>
          <p14:tracePt t="91941" x="4954588" y="5622925"/>
          <p14:tracePt t="91948" x="5018088" y="5622925"/>
          <p14:tracePt t="91955" x="5083175" y="5627688"/>
          <p14:tracePt t="91962" x="5146675" y="5627688"/>
          <p14:tracePt t="91969" x="5181600" y="5627688"/>
          <p14:tracePt t="91977" x="5227638" y="5627688"/>
          <p14:tracePt t="91983" x="5262563" y="5627688"/>
          <p14:tracePt t="91990" x="5308600" y="5627688"/>
          <p14:tracePt t="91997" x="5343525" y="5638800"/>
          <p14:tracePt t="92004" x="5395913" y="5638800"/>
          <p14:tracePt t="92011" x="5441950" y="5638800"/>
          <p14:tracePt t="92019" x="5476875" y="5638800"/>
          <p14:tracePt t="92025" x="5511800" y="5638800"/>
          <p14:tracePt t="92032" x="5546725" y="5638800"/>
          <p14:tracePt t="92039" x="5570538" y="5638800"/>
          <p14:tracePt t="92046" x="5588000" y="5638800"/>
          <p14:tracePt t="92053" x="5599113" y="5638800"/>
          <p14:tracePt t="92062" x="5616575" y="5638800"/>
          <p14:tracePt t="92067" x="5622925" y="5638800"/>
          <p14:tracePt t="92074" x="5634038" y="5638800"/>
          <p14:tracePt t="92081" x="5651500" y="5638800"/>
          <p14:tracePt t="92088" x="5673725" y="5627688"/>
          <p14:tracePt t="92094" x="5691188" y="5627688"/>
          <p14:tracePt t="92102" x="5715000" y="5622925"/>
          <p14:tracePt t="92108" x="5749925" y="5622925"/>
          <p14:tracePt t="92116" x="5778500" y="5622925"/>
          <p14:tracePt t="92122" x="5802313" y="5610225"/>
          <p14:tracePt t="92129" x="5824538" y="5610225"/>
          <p14:tracePt t="92137" x="5842000" y="5605463"/>
          <p14:tracePt t="92144" x="5859463" y="5605463"/>
          <p14:tracePt t="92151" x="5872163" y="5605463"/>
          <p14:tracePt t="92157" x="5876925" y="5599113"/>
          <p14:tracePt t="92165" x="5894388" y="5588000"/>
          <p14:tracePt t="92172" x="5900738" y="5581650"/>
          <p14:tracePt t="92178" x="5907088" y="5575300"/>
          <p14:tracePt t="92186" x="5911850" y="5564188"/>
          <p14:tracePt t="92193" x="5924550" y="5535613"/>
          <p14:tracePt t="92200" x="5935663" y="5454650"/>
          <p14:tracePt t="92207" x="5935663" y="5297488"/>
          <p14:tracePt t="92214" x="5907088" y="4989513"/>
          <p14:tracePt t="92220" x="5819775" y="4495800"/>
          <p14:tracePt t="92228" x="5761038" y="4130675"/>
          <p14:tracePt t="92234" x="5732463" y="3922713"/>
          <p14:tracePt t="92241" x="5721350" y="3811588"/>
          <p14:tracePt t="92249" x="5708650" y="3748088"/>
          <p14:tracePt t="92255" x="5697538" y="3695700"/>
          <p14:tracePt t="92262" x="5697538" y="3660775"/>
          <p14:tracePt t="92271" x="5691188" y="3649663"/>
          <p14:tracePt t="92278" x="5691188" y="3632200"/>
          <p14:tracePt t="92284" x="5691188" y="3625850"/>
          <p14:tracePt t="92291" x="5686425" y="3621088"/>
          <p14:tracePt t="92305" x="5680075" y="3614738"/>
          <p14:tracePt t="92319" x="5673725" y="3614738"/>
          <p14:tracePt t="92326" x="5662613" y="3614738"/>
          <p14:tracePt t="92332" x="5651500" y="3614738"/>
          <p14:tracePt t="92339" x="5638800" y="3614738"/>
          <p14:tracePt t="92346" x="5610225" y="3614738"/>
          <p14:tracePt t="92353" x="5564188" y="3614738"/>
          <p14:tracePt t="92361" x="5483225" y="3625850"/>
          <p14:tracePt t="92367" x="5378450" y="3625850"/>
          <p14:tracePt t="92375" x="5233988" y="3656013"/>
          <p14:tracePt t="92381" x="5041900" y="3667125"/>
          <p14:tracePt t="92388" x="4652963" y="3706813"/>
          <p14:tracePt t="92395" x="4327525" y="3724275"/>
          <p14:tracePt t="92403" x="3968750" y="3765550"/>
          <p14:tracePt t="92409" x="3492500" y="3783013"/>
          <p14:tracePt t="92416" x="3074988" y="3800475"/>
          <p14:tracePt t="92423" x="2784475" y="3817938"/>
          <p14:tracePt t="92430" x="2401888" y="3840163"/>
          <p14:tracePt t="92437" x="1984375" y="3857625"/>
          <p14:tracePt t="92445" x="1658938" y="3892550"/>
          <p14:tracePt t="92451" x="1293813" y="3951288"/>
          <p14:tracePt t="92459" x="928688" y="4008438"/>
          <p14:tracePt t="92465" x="620713" y="4067175"/>
          <p14:tracePt t="92472" x="411163" y="4095750"/>
          <p14:tracePt t="92479" x="273050" y="4130675"/>
          <p14:tracePt t="92486" x="133350" y="4148138"/>
          <p14:tracePt t="92494" x="23813" y="4171950"/>
          <p14:tracePt t="92773" x="161925" y="5203825"/>
          <p14:tracePt t="92780" x="255588" y="5413375"/>
          <p14:tracePt t="92787" x="307975" y="5540375"/>
          <p14:tracePt t="92795" x="330200" y="5651500"/>
          <p14:tracePt t="92801" x="354013" y="5761038"/>
          <p14:tracePt t="92808" x="377825" y="5842000"/>
          <p14:tracePt t="92815" x="388938" y="5907088"/>
          <p14:tracePt t="92822" x="400050" y="5959475"/>
          <p14:tracePt t="92829" x="411163" y="5981700"/>
          <p14:tracePt t="92837" x="417513" y="5999163"/>
          <p14:tracePt t="92843" x="417513" y="6016625"/>
          <p14:tracePt t="92857" x="417513" y="6022975"/>
          <p14:tracePt t="92927" x="417513" y="6016625"/>
          <p14:tracePt t="92941" x="417513" y="6005513"/>
          <p14:tracePt t="92956" x="417513" y="5999163"/>
          <p14:tracePt t="92977" x="417513" y="5992813"/>
          <p14:tracePt t="92991" x="417513" y="5988050"/>
          <p14:tracePt t="93012" x="423863" y="5981700"/>
          <p14:tracePt t="93019" x="428625" y="5981700"/>
          <p14:tracePt t="93025" x="446088" y="5975350"/>
          <p14:tracePt t="93032" x="481013" y="5964238"/>
          <p14:tracePt t="93039" x="574675" y="5942013"/>
          <p14:tracePt t="93046" x="731838" y="5918200"/>
          <p14:tracePt t="93053" x="1073150" y="5848350"/>
          <p14:tracePt t="93061" x="1560513" y="5761038"/>
          <p14:tracePt t="93067" x="2054225" y="5673725"/>
          <p14:tracePt t="93074" x="2395538" y="5599113"/>
          <p14:tracePt t="93081" x="2697163" y="5546725"/>
          <p14:tracePt t="93088" x="2976563" y="5494338"/>
          <p14:tracePt t="93096" x="3201988" y="5483225"/>
          <p14:tracePt t="93102" x="3376613" y="5465763"/>
          <p14:tracePt t="93109" x="3498850" y="5441950"/>
          <p14:tracePt t="93116" x="3608388" y="5430838"/>
          <p14:tracePt t="93123" x="3702050" y="5430838"/>
          <p14:tracePt t="93130" x="3829050" y="5419725"/>
          <p14:tracePt t="93138" x="3951288" y="5419725"/>
          <p14:tracePt t="93144" x="4090988" y="5419725"/>
          <p14:tracePt t="93151" x="4200525" y="5419725"/>
          <p14:tracePt t="93158" x="4294188" y="5419725"/>
          <p14:tracePt t="93165" x="4351338" y="5419725"/>
          <p14:tracePt t="93172" x="4403725" y="5419725"/>
          <p14:tracePt t="93179" x="4467225" y="5419725"/>
          <p14:tracePt t="93186" x="4513263" y="5419725"/>
          <p14:tracePt t="93193" x="4560888" y="5419725"/>
          <p14:tracePt t="93200" x="4595813" y="5407025"/>
          <p14:tracePt t="93207" x="4618038" y="5407025"/>
          <p14:tracePt t="93214" x="4648200" y="5407025"/>
          <p14:tracePt t="93222" x="4659313" y="5402263"/>
          <p14:tracePt t="93228" x="4670425" y="5402263"/>
          <p14:tracePt t="93235" x="4676775" y="5395913"/>
          <p14:tracePt t="93242" x="4681538" y="5395913"/>
          <p14:tracePt t="93249" x="4687888" y="5389563"/>
          <p14:tracePt t="93256" x="4705350" y="5378450"/>
          <p14:tracePt t="93263" x="4729163" y="5354638"/>
          <p14:tracePt t="93271" x="4768850" y="5319713"/>
          <p14:tracePt t="93277" x="4827588" y="5280025"/>
          <p14:tracePt t="93284" x="4884738" y="5221288"/>
          <p14:tracePt t="93291" x="4954588" y="5164138"/>
          <p14:tracePt t="93297" x="5006975" y="5118100"/>
          <p14:tracePt t="93305" x="5053013" y="5076825"/>
          <p14:tracePt t="93313" x="5094288" y="5035550"/>
          <p14:tracePt t="93319" x="5135563" y="5000625"/>
          <p14:tracePt t="93326" x="5151438" y="4989513"/>
          <p14:tracePt t="93333" x="5164138" y="4972050"/>
          <p14:tracePt t="93340" x="5175250" y="4967288"/>
          <p14:tracePt t="93347" x="5181600" y="4954588"/>
          <p14:tracePt t="93354" x="5186363" y="4949825"/>
          <p14:tracePt t="93361" x="5192713" y="4943475"/>
          <p14:tracePt t="93368" x="5192713" y="4937125"/>
          <p14:tracePt t="93375" x="5199063" y="4932363"/>
          <p14:tracePt t="93389" x="5199063" y="4926013"/>
          <p14:tracePt t="93396" x="5199063" y="4919663"/>
          <p14:tracePt t="93403" x="5199063" y="4908550"/>
          <p14:tracePt t="93409" x="5199063" y="4902200"/>
          <p14:tracePt t="93417" x="5199063" y="4897438"/>
          <p14:tracePt t="93424" x="5192713" y="4897438"/>
          <p14:tracePt t="93431" x="5192713" y="4891088"/>
          <p14:tracePt t="93445" x="5186363" y="4884738"/>
          <p14:tracePt t="93459" x="5181600" y="4879975"/>
          <p14:tracePt t="93473" x="5168900" y="4873625"/>
          <p14:tracePt t="93480" x="5168900" y="4862513"/>
          <p14:tracePt t="93487" x="5164138" y="4862513"/>
          <p14:tracePt t="93501" x="5164138" y="4856163"/>
          <p14:tracePt t="93515" x="5164138" y="4849813"/>
          <p14:tracePt t="93537" x="5164138" y="4845050"/>
          <p14:tracePt t="93557" x="5164138" y="4838700"/>
          <p14:tracePt t="93578" x="5164138" y="4832350"/>
          <p14:tracePt t="93592" x="5164138" y="4827588"/>
          <p14:tracePt t="93620" x="5164138" y="4816475"/>
          <p14:tracePt t="93760" x="5164138" y="4821238"/>
          <p14:tracePt t="93788" x="5164138" y="4827588"/>
          <p14:tracePt t="93802" x="5157788" y="4827588"/>
          <p14:tracePt t="94053" x="5111750" y="4635500"/>
          <p14:tracePt t="94060" x="5035550" y="4438650"/>
          <p14:tracePt t="94067" x="4983163" y="4294188"/>
          <p14:tracePt t="94074" x="4943475" y="4171950"/>
          <p14:tracePt t="94081" x="4908550" y="4056063"/>
          <p14:tracePt t="94089" x="4897438" y="3962400"/>
          <p14:tracePt t="94095" x="4884738" y="3852863"/>
          <p14:tracePt t="94103" x="4867275" y="3741738"/>
          <p14:tracePt t="94109" x="4856163" y="3660775"/>
          <p14:tracePt t="94117" x="4856163" y="3614738"/>
          <p14:tracePt t="94123" x="4856163" y="3568700"/>
          <p14:tracePt t="94130" x="4856163" y="3521075"/>
          <p14:tracePt t="94138" x="4856163" y="3487738"/>
          <p14:tracePt t="94144" x="4856163" y="3452813"/>
          <p14:tracePt t="94151" x="4856163" y="3422650"/>
          <p14:tracePt t="94158" x="4856163" y="3387725"/>
          <p14:tracePt t="94165" x="4856163" y="3365500"/>
          <p14:tracePt t="94172" x="4856163" y="3352800"/>
          <p14:tracePt t="94180" x="4856163" y="3341688"/>
          <p14:tracePt t="94187" x="4856163" y="3330575"/>
          <p14:tracePt t="94193" x="4856163" y="3324225"/>
          <p14:tracePt t="94200" x="4856163" y="3319463"/>
          <p14:tracePt t="94214" x="4856163" y="3313113"/>
          <p14:tracePt t="94222" x="4856163" y="3302000"/>
          <p14:tracePt t="94242" x="4856163" y="3295650"/>
          <p14:tracePt t="94256" x="4849813" y="3289300"/>
          <p14:tracePt t="94270" x="4849813" y="3284538"/>
          <p14:tracePt t="94305" x="4845050" y="3284538"/>
          <p14:tracePt t="94347" x="4838700" y="3284538"/>
          <p14:tracePt t="94396" x="4832350" y="3284538"/>
          <p14:tracePt t="94452" x="4832350" y="3289300"/>
          <p14:tracePt t="94466" x="4832350" y="3295650"/>
          <p14:tracePt t="94488" x="4832350" y="3306763"/>
          <p14:tracePt t="94501" x="4832350" y="3313113"/>
          <p14:tracePt t="94523" x="4832350" y="3319463"/>
          <p14:tracePt t="94529" x="4832350" y="3324225"/>
          <p14:tracePt t="94543" x="4832350" y="3330575"/>
          <p14:tracePt t="94550" x="4832350" y="3336925"/>
          <p14:tracePt t="94557" x="4832350" y="3341688"/>
          <p14:tracePt t="94564" x="4832350" y="3352800"/>
          <p14:tracePt t="94571" x="4832350" y="3359150"/>
          <p14:tracePt t="94578" x="4832350" y="3365500"/>
          <p14:tracePt t="94585" x="4832350" y="3370263"/>
          <p14:tracePt t="94592" x="4832350" y="3382963"/>
          <p14:tracePt t="94599" x="4832350" y="3387725"/>
          <p14:tracePt t="94606" x="4832350" y="3400425"/>
          <p14:tracePt t="94613" x="4832350" y="3411538"/>
          <p14:tracePt t="94620" x="4832350" y="3429000"/>
          <p14:tracePt t="94627" x="4832350" y="3463925"/>
          <p14:tracePt t="94634" x="4838700" y="3509963"/>
          <p14:tracePt t="94641" x="4838700" y="3603625"/>
          <p14:tracePt t="94648" x="4849813" y="3695700"/>
          <p14:tracePt t="94655" x="4849813" y="3817938"/>
          <p14:tracePt t="94662" x="4862513" y="3916363"/>
          <p14:tracePt t="94669" x="4862513" y="3992563"/>
          <p14:tracePt t="94676" x="4862513" y="4073525"/>
          <p14:tracePt t="94683" x="4862513" y="4137025"/>
          <p14:tracePt t="94690" x="4862513" y="4211638"/>
          <p14:tracePt t="94698" x="4862513" y="4276725"/>
          <p14:tracePt t="94704" x="4862513" y="4351338"/>
          <p14:tracePt t="94711" x="4862513" y="4414838"/>
          <p14:tracePt t="94718" x="4862513" y="4495800"/>
          <p14:tracePt t="94725" x="4862513" y="4554538"/>
          <p14:tracePt t="94732" x="4862513" y="4618038"/>
          <p14:tracePt t="94740" x="4862513" y="4670425"/>
          <p14:tracePt t="94746" x="4862513" y="4705350"/>
          <p14:tracePt t="94753" x="4862513" y="4733925"/>
          <p14:tracePt t="94760" x="4862513" y="4768850"/>
          <p14:tracePt t="94766" x="4862513" y="4803775"/>
          <p14:tracePt t="94774" x="4862513" y="4838700"/>
          <p14:tracePt t="94782" x="4862513" y="4867275"/>
          <p14:tracePt t="94787" x="4862513" y="4891088"/>
          <p14:tracePt t="94795" x="4862513" y="4908550"/>
          <p14:tracePt t="94802" x="4862513" y="4919663"/>
          <p14:tracePt t="94809" x="4862513" y="4926013"/>
          <p14:tracePt t="94815" x="4862513" y="4932363"/>
          <p14:tracePt t="94823" x="4862513" y="4949825"/>
          <p14:tracePt t="94830" x="4862513" y="4954588"/>
          <p14:tracePt t="94844" x="4862513" y="4960938"/>
          <p14:tracePt t="94858" x="4862513" y="4967288"/>
          <p14:tracePt t="94893" x="4849813" y="4967288"/>
          <p14:tracePt t="94921" x="4845050" y="4967288"/>
          <p14:tracePt t="94963" x="4845050" y="4960938"/>
          <p14:tracePt t="94984" x="4838700" y="4960938"/>
          <p14:tracePt t="94990" x="4838700" y="4954588"/>
          <p14:tracePt t="95005" x="4838700" y="4949825"/>
          <p14:tracePt t="95011" x="4832350" y="4949825"/>
          <p14:tracePt t="95040" x="4827588" y="4949825"/>
          <p14:tracePt t="95082" x="4821238" y="4949825"/>
          <p14:tracePt t="95089" x="4821238" y="4943475"/>
          <p14:tracePt t="95095" x="4816475" y="4943475"/>
          <p14:tracePt t="95110" x="4803775" y="4943475"/>
          <p14:tracePt t="95116" x="4799013" y="4932363"/>
          <p14:tracePt t="95123" x="4792663" y="4932363"/>
          <p14:tracePt t="95130" x="4781550" y="4932363"/>
          <p14:tracePt t="95137" x="4751388" y="4926013"/>
          <p14:tracePt t="95144" x="4705350" y="4926013"/>
          <p14:tracePt t="95151" x="4613275" y="4914900"/>
          <p14:tracePt t="95158" x="4473575" y="4902200"/>
          <p14:tracePt t="95166" x="4281488" y="4884738"/>
          <p14:tracePt t="95174" x="4102100" y="4862513"/>
          <p14:tracePt t="95179" x="3962400" y="4832350"/>
          <p14:tracePt t="95187" x="3835400" y="4810125"/>
          <p14:tracePt t="95193" x="3695700" y="4799013"/>
          <p14:tracePt t="95201" x="3573463" y="4768850"/>
          <p14:tracePt t="95208" x="3446463" y="4746625"/>
          <p14:tracePt t="95216" x="3336925" y="4722813"/>
          <p14:tracePt t="95221" x="3236913" y="4711700"/>
          <p14:tracePt t="95229" x="3155950" y="4687888"/>
          <p14:tracePt t="95235" x="3074988" y="4652963"/>
          <p14:tracePt t="95243" x="2976563" y="4613275"/>
          <p14:tracePt t="95249" x="2849563" y="4578350"/>
          <p14:tracePt t="95257" x="2709863" y="4525963"/>
          <p14:tracePt t="95264" x="2541588" y="4456113"/>
          <p14:tracePt t="95270" x="2401888" y="4392613"/>
          <p14:tracePt t="95277" x="2268538" y="4311650"/>
          <p14:tracePt t="95284" x="2152650" y="4235450"/>
          <p14:tracePt t="95291" x="2025650" y="4160838"/>
          <p14:tracePt t="95299" x="1879600" y="4078288"/>
          <p14:tracePt t="95305" x="1722438" y="3979863"/>
          <p14:tracePt t="95312" x="1606550" y="3887788"/>
          <p14:tracePt t="95319" x="1520825" y="3800475"/>
          <p14:tracePt t="95326" x="1433513" y="3713163"/>
          <p14:tracePt t="95333" x="1387475" y="3643313"/>
          <p14:tracePt t="95341" x="1328738" y="3586163"/>
          <p14:tracePt t="95347" x="1282700" y="3527425"/>
          <p14:tracePt t="95354" x="1235075" y="3475038"/>
          <p14:tracePt t="95361" x="1206500" y="3435350"/>
          <p14:tracePt t="95368" x="1166813" y="3394075"/>
          <p14:tracePt t="95376" x="1149350" y="3352800"/>
          <p14:tracePt t="95383" x="1114425" y="3313113"/>
          <p14:tracePt t="95389" x="1096963" y="3278188"/>
          <p14:tracePt t="95396" x="1079500" y="3236913"/>
          <p14:tracePt t="95403" x="1062038" y="3197225"/>
          <p14:tracePt t="95410" x="1038225" y="3162300"/>
          <p14:tracePt t="95417" x="1033463" y="3127375"/>
          <p14:tracePt t="95425" x="1020763" y="3086100"/>
          <p14:tracePt t="95435" x="1016000" y="3051175"/>
          <p14:tracePt t="95438" x="998538" y="3028950"/>
          <p14:tracePt t="95445" x="985838" y="3000375"/>
          <p14:tracePt t="95452" x="981075" y="2987675"/>
          <p14:tracePt t="95459" x="968375" y="2970213"/>
          <p14:tracePt t="95466" x="963613" y="2952750"/>
          <p14:tracePt t="95474" x="957263" y="2947988"/>
          <p14:tracePt t="95480" x="950913" y="2935288"/>
          <p14:tracePt t="95487" x="933450" y="2924175"/>
          <p14:tracePt t="95494" x="928688" y="2917825"/>
          <p14:tracePt t="95501" x="911225" y="2913063"/>
          <p14:tracePt t="95508" x="898525" y="2900363"/>
          <p14:tracePt t="95516" x="869950" y="2895600"/>
          <p14:tracePt t="95522" x="852488" y="2878138"/>
          <p14:tracePt t="95529" x="830263" y="2871788"/>
          <p14:tracePt t="95536" x="812800" y="2860675"/>
          <p14:tracePt t="95543" x="788988" y="2854325"/>
          <p14:tracePt t="95550" x="760413" y="2843213"/>
          <p14:tracePt t="95559" x="747713" y="2836863"/>
          <p14:tracePt t="95565" x="719138" y="2825750"/>
          <p14:tracePt t="95571" x="708025" y="2819400"/>
          <p14:tracePt t="95578" x="679450" y="2819400"/>
          <p14:tracePt t="95585" x="655638" y="2814638"/>
          <p14:tracePt t="95592" x="638175" y="2801938"/>
          <p14:tracePt t="95600" x="614363" y="2801938"/>
          <p14:tracePt t="95606" x="585788" y="2797175"/>
          <p14:tracePt t="95613" x="574675" y="2797175"/>
          <p14:tracePt t="95621" x="550863" y="2784475"/>
          <p14:tracePt t="95630" x="533400" y="2779713"/>
          <p14:tracePt t="95634" x="504825" y="2773363"/>
          <p14:tracePt t="95641" x="498475" y="2762250"/>
          <p14:tracePt t="95648" x="487363" y="2755900"/>
          <p14:tracePt t="95655" x="481013" y="2755900"/>
          <p14:tracePt t="95662" x="463550" y="2755900"/>
          <p14:tracePt t="95669" x="458788" y="2749550"/>
          <p14:tracePt t="95676" x="452438" y="2749550"/>
          <p14:tracePt t="95683" x="446088" y="2744788"/>
          <p14:tracePt t="95690" x="441325" y="2744788"/>
          <p14:tracePt t="95697" x="434975" y="2744788"/>
          <p14:tracePt t="95704" x="423863" y="2744788"/>
          <p14:tracePt t="95711" x="417513" y="2744788"/>
          <p14:tracePt t="95725" x="411163" y="2744788"/>
          <p14:tracePt t="95747" x="406400" y="2749550"/>
          <p14:tracePt t="95783" x="395288" y="2773363"/>
          <p14:tracePt t="95790" x="395288" y="2779713"/>
          <p14:tracePt t="95795" x="388938" y="2784475"/>
          <p14:tracePt t="95802" x="388938" y="2790825"/>
          <p14:tracePt t="95809" x="377825" y="2797175"/>
          <p14:tracePt t="95817" x="377825" y="2801938"/>
          <p14:tracePt t="95823" x="371475" y="2801938"/>
          <p14:tracePt t="95830" x="371475" y="2808288"/>
          <p14:tracePt t="95837" x="371475" y="2819400"/>
          <p14:tracePt t="95844" x="371475" y="2825750"/>
          <p14:tracePt t="95851" x="365125" y="2832100"/>
          <p14:tracePt t="95858" x="365125" y="2843213"/>
          <p14:tracePt t="95866" x="365125" y="2860675"/>
          <p14:tracePt t="95873" x="365125" y="2871788"/>
          <p14:tracePt t="95879" x="365125" y="2900363"/>
          <p14:tracePt t="95886" x="365125" y="2924175"/>
          <p14:tracePt t="95893" x="365125" y="2959100"/>
          <p14:tracePt t="95900" x="365125" y="3005138"/>
          <p14:tracePt t="95907" x="360363" y="3040063"/>
          <p14:tracePt t="95914" x="360363" y="3086100"/>
          <p14:tracePt t="95921" x="360363" y="3121025"/>
          <p14:tracePt t="95928" x="347663" y="3155950"/>
          <p14:tracePt t="95935" x="347663" y="3190875"/>
          <p14:tracePt t="95942" x="347663" y="3219450"/>
          <p14:tracePt t="95951" x="342900" y="3254375"/>
          <p14:tracePt t="95956" x="342900" y="3278188"/>
          <p14:tracePt t="95963" x="342900" y="3302000"/>
          <p14:tracePt t="95970" x="342900" y="3319463"/>
          <p14:tracePt t="95977" x="342900" y="3330575"/>
          <p14:tracePt t="95983" x="342900" y="3359150"/>
          <p14:tracePt t="95992" x="342900" y="3365500"/>
          <p14:tracePt t="95998" x="342900" y="3370263"/>
          <p14:tracePt t="96005" x="342900" y="3382963"/>
          <p14:tracePt t="96018" x="342900" y="3394075"/>
          <p14:tracePt t="96025" x="342900" y="3400425"/>
          <p14:tracePt t="96054" x="342900" y="3387725"/>
          <p14:tracePt t="96068" x="347663" y="3382963"/>
          <p14:tracePt t="96076" x="347663" y="3376613"/>
          <p14:tracePt t="96081" x="354013" y="3376613"/>
          <p14:tracePt t="96089" x="354013" y="3370263"/>
          <p14:tracePt t="96096" x="360363" y="3370263"/>
          <p14:tracePt t="96102" x="360363" y="3365500"/>
          <p14:tracePt t="96117" x="365125" y="3359150"/>
          <p14:tracePt t="96124" x="371475" y="3352800"/>
          <p14:tracePt t="96131" x="371475" y="3341688"/>
          <p14:tracePt t="96137" x="377825" y="3336925"/>
          <p14:tracePt t="96145" x="388938" y="3330575"/>
          <p14:tracePt t="96151" x="395288" y="3330575"/>
          <p14:tracePt t="96159" x="400050" y="3324225"/>
          <p14:tracePt t="96166" x="400050" y="3313113"/>
          <p14:tracePt t="96172" x="406400" y="3302000"/>
          <p14:tracePt t="96179" x="423863" y="3295650"/>
          <p14:tracePt t="96186" x="428625" y="3278188"/>
          <p14:tracePt t="96193" x="463550" y="3254375"/>
          <p14:tracePt t="96201" x="511175" y="3208338"/>
          <p14:tracePt t="96209" x="609600" y="3151188"/>
          <p14:tracePt t="96214" x="725488" y="3068638"/>
          <p14:tracePt t="96221" x="876300" y="2976563"/>
          <p14:tracePt t="96228" x="1119188" y="2836863"/>
          <p14:tracePt t="96236" x="1416050" y="2703513"/>
          <p14:tracePt t="96242" x="1658938" y="2581275"/>
          <p14:tracePt t="96250" x="1827213" y="2513013"/>
          <p14:tracePt t="96257" x="1960563" y="2460625"/>
          <p14:tracePt t="96263" x="2100263" y="2408238"/>
          <p14:tracePt t="96270" x="2257425" y="2373313"/>
          <p14:tracePt t="96277" x="2413000" y="2332038"/>
          <p14:tracePt t="96285" x="2570163" y="2303463"/>
          <p14:tracePt t="96292" x="2692400" y="2292350"/>
          <p14:tracePt t="96298" x="2819400" y="2268538"/>
          <p14:tracePt t="96305" x="2959100" y="2268538"/>
          <p14:tracePt t="96312" x="3127375" y="2257425"/>
          <p14:tracePt t="96320" x="3295650" y="2257425"/>
          <p14:tracePt t="96326" x="3452813" y="2257425"/>
          <p14:tracePt t="96334" x="3573463" y="2257425"/>
          <p14:tracePt t="96340" x="3724275" y="2262188"/>
          <p14:tracePt t="96347" x="3881438" y="2262188"/>
          <p14:tracePt t="96354" x="4032250" y="2262188"/>
          <p14:tracePt t="96361" x="4189413" y="2274888"/>
          <p14:tracePt t="96368" x="4298950" y="2274888"/>
          <p14:tracePt t="96376" x="4410075" y="2286000"/>
          <p14:tracePt t="96383" x="4530725" y="2297113"/>
          <p14:tracePt t="96389" x="4670425" y="2327275"/>
          <p14:tracePt t="96396" x="4827588" y="2338388"/>
          <p14:tracePt t="96403" x="4967288" y="2349500"/>
          <p14:tracePt t="96410" x="5076825" y="2362200"/>
          <p14:tracePt t="96418" x="5157788" y="2384425"/>
          <p14:tracePt t="96424" x="5251450" y="2395538"/>
          <p14:tracePt t="96431" x="5349875" y="2436813"/>
          <p14:tracePt t="96438" x="5448300" y="2460625"/>
          <p14:tracePt t="96445" x="5540375" y="2482850"/>
          <p14:tracePt t="96452" x="5622925" y="2506663"/>
          <p14:tracePt t="96459" x="5691188" y="2530475"/>
          <p14:tracePt t="96468" x="5743575" y="2546350"/>
          <p14:tracePt t="96473" x="5778500" y="2570163"/>
          <p14:tracePt t="96480" x="5819775" y="2587625"/>
          <p14:tracePt t="96487" x="5837238" y="2611438"/>
          <p14:tracePt t="96494" x="5865813" y="2628900"/>
          <p14:tracePt t="96501" x="5889625" y="2668588"/>
          <p14:tracePt t="96509" x="5907088" y="2692400"/>
          <p14:tracePt t="96515" x="5935663" y="2732088"/>
          <p14:tracePt t="96522" x="5959475" y="2773363"/>
          <p14:tracePt t="96529" x="5975350" y="2797175"/>
          <p14:tracePt t="96536" x="5981700" y="2825750"/>
          <p14:tracePt t="96543" x="5999163" y="2849563"/>
          <p14:tracePt t="96551" x="6016625" y="2878138"/>
          <p14:tracePt t="96557" x="6034088" y="2900363"/>
          <p14:tracePt t="96564" x="6045200" y="2935288"/>
          <p14:tracePt t="96571" x="6062663" y="2987675"/>
          <p14:tracePt t="96578" x="6097588" y="3057525"/>
          <p14:tracePt t="96585" x="6121400" y="3121025"/>
          <p14:tracePt t="96593" x="6143625" y="3190875"/>
          <p14:tracePt t="96599" x="6156325" y="3243263"/>
          <p14:tracePt t="96606" x="6161088" y="3306763"/>
          <p14:tracePt t="96613" x="6184900" y="3359150"/>
          <p14:tracePt t="96620" x="6184900" y="3405188"/>
          <p14:tracePt t="96628" x="6196013" y="3440113"/>
          <p14:tracePt t="96634" x="6202363" y="3492500"/>
          <p14:tracePt t="96641" x="6202363" y="3538538"/>
          <p14:tracePt t="96648" x="6213475" y="3590925"/>
          <p14:tracePt t="96655" x="6213475" y="3667125"/>
          <p14:tracePt t="96662" x="6208713" y="3748088"/>
          <p14:tracePt t="96669" x="6208713" y="3857625"/>
          <p14:tracePt t="96676" x="6184900" y="3986213"/>
          <p14:tracePt t="96683" x="6173788" y="4078288"/>
          <p14:tracePt t="96690" x="6161088" y="4143375"/>
          <p14:tracePt t="96697" x="6156325" y="4160838"/>
          <p14:tracePt t="96704" x="6143625" y="4183063"/>
          <p14:tracePt t="96711" x="6143625" y="4200525"/>
          <p14:tracePt t="96718" x="6143625" y="4206875"/>
          <p14:tracePt t="96726" x="6138863" y="4211638"/>
          <p14:tracePt t="96732" x="6138863" y="4217988"/>
          <p14:tracePt t="96739" x="6132513" y="4224338"/>
          <p14:tracePt t="96753" x="6126163" y="4229100"/>
          <p14:tracePt t="96760" x="6115050" y="4229100"/>
          <p14:tracePt t="96768" x="6110288" y="4229100"/>
          <p14:tracePt t="96774" x="6097588" y="4241800"/>
          <p14:tracePt t="96781" x="6062663" y="4241800"/>
          <p14:tracePt t="96788" x="6005513" y="4241800"/>
          <p14:tracePt t="96795" x="5848350" y="4241800"/>
          <p14:tracePt t="96802" x="5651500" y="4217988"/>
          <p14:tracePt t="96810" x="5384800" y="4183063"/>
          <p14:tracePt t="96816" x="5199063" y="4143375"/>
          <p14:tracePt t="96823" x="4960938" y="4108450"/>
          <p14:tracePt t="96830" x="4687888" y="4056063"/>
          <p14:tracePt t="96837" x="4449763" y="4025900"/>
          <p14:tracePt t="96844" x="4270375" y="3997325"/>
          <p14:tracePt t="96851" x="4113213" y="3975100"/>
          <p14:tracePt t="96858" x="3916363" y="3944938"/>
          <p14:tracePt t="96865" x="3603625" y="3944938"/>
          <p14:tracePt t="96872" x="3348038" y="3944938"/>
          <p14:tracePt t="96879" x="3179763" y="3944938"/>
          <p14:tracePt t="96886" x="2994025" y="3944938"/>
          <p14:tracePt t="96893" x="2767013" y="3944938"/>
          <p14:tracePt t="96900" x="2530475" y="3968750"/>
          <p14:tracePt t="96907" x="2378075" y="3986213"/>
          <p14:tracePt t="96914" x="2251075" y="3986213"/>
          <p14:tracePt t="96921" x="2100263" y="3997325"/>
          <p14:tracePt t="96928" x="1908175" y="4008438"/>
          <p14:tracePt t="96935" x="1700213" y="4038600"/>
          <p14:tracePt t="96942" x="1531938" y="4038600"/>
          <p14:tracePt t="96949" x="1403350" y="4049713"/>
          <p14:tracePt t="96956" x="1293813" y="4067175"/>
          <p14:tracePt t="96963" x="1189038" y="4078288"/>
          <p14:tracePt t="96970" x="1079500" y="4090988"/>
          <p14:tracePt t="96977" x="985838" y="4090988"/>
          <p14:tracePt t="96984" x="915988" y="4102100"/>
          <p14:tracePt t="96991" x="882650" y="4102100"/>
          <p14:tracePt t="96998" x="847725" y="4108450"/>
          <p14:tracePt t="97010" x="823913" y="4108450"/>
          <p14:tracePt t="97012" x="800100" y="4108450"/>
          <p14:tracePt t="97018" x="795338" y="4108450"/>
          <p14:tracePt t="97027" x="777875" y="4108450"/>
          <p14:tracePt t="97033" x="771525" y="4108450"/>
          <p14:tracePt t="97040" x="765175" y="4108450"/>
          <p14:tracePt t="97047" x="760413" y="4108450"/>
          <p14:tracePt t="97061" x="754063" y="4108450"/>
          <p14:tracePt t="97082" x="742950" y="4108450"/>
          <p14:tracePt t="97096" x="736600" y="4108450"/>
          <p14:tracePt t="97109" x="731838" y="4108450"/>
          <p14:tracePt t="97131" x="725488" y="4108450"/>
          <p14:tracePt t="97144" x="719138" y="4108450"/>
          <p14:tracePt t="97152" x="714375" y="4108450"/>
          <p14:tracePt t="97159" x="708025" y="4108450"/>
          <p14:tracePt t="97173" x="701675" y="4108450"/>
          <p14:tracePt t="97179" x="690563" y="4108450"/>
          <p14:tracePt t="97186" x="684213" y="4108450"/>
          <p14:tracePt t="97209" x="679450" y="4108450"/>
          <p14:tracePt t="97278" x="684213" y="4113213"/>
          <p14:tracePt t="97292" x="696913" y="4113213"/>
          <p14:tracePt t="97306" x="701675" y="4119563"/>
          <p14:tracePt t="97327" x="708025" y="4130675"/>
          <p14:tracePt t="97334" x="714375" y="4130675"/>
          <p14:tracePt t="97340" x="719138" y="4130675"/>
          <p14:tracePt t="97347" x="725488" y="4130675"/>
          <p14:tracePt t="97354" x="731838" y="4130675"/>
          <p14:tracePt t="97361" x="736600" y="4130675"/>
          <p14:tracePt t="97368" x="747713" y="4130675"/>
          <p14:tracePt t="97376" x="765175" y="4130675"/>
          <p14:tracePt t="97382" x="806450" y="4137025"/>
          <p14:tracePt t="97389" x="882650" y="4137025"/>
          <p14:tracePt t="97397" x="1096963" y="4154488"/>
          <p14:tracePt t="97404" x="1630363" y="4154488"/>
          <p14:tracePt t="97411" x="2292350" y="4154488"/>
          <p14:tracePt t="97418" x="2797175" y="4154488"/>
          <p14:tracePt t="97424" x="3236913" y="4154488"/>
          <p14:tracePt t="97431" x="3713163" y="4171950"/>
          <p14:tracePt t="97438" x="4025900" y="4171950"/>
          <p14:tracePt t="97446" x="4351338" y="4189413"/>
          <p14:tracePt t="97452" x="4740275" y="4229100"/>
          <p14:tracePt t="97461" x="5000625" y="4246563"/>
          <p14:tracePt t="97466" x="5157788" y="4270375"/>
          <p14:tracePt t="97473" x="5268913" y="4281488"/>
          <p14:tracePt t="97480" x="5367338" y="4305300"/>
          <p14:tracePt t="97487" x="5413375" y="4316413"/>
          <p14:tracePt t="97494" x="5465763" y="4327525"/>
          <p14:tracePt t="97502" x="5487988" y="4333875"/>
          <p14:tracePt t="97508" x="5518150" y="4333875"/>
          <p14:tracePt t="97516" x="5529263" y="4333875"/>
          <p14:tracePt t="97522" x="5535613" y="4333875"/>
          <p14:tracePt t="97529" x="5540375" y="4333875"/>
          <p14:tracePt t="97543" x="5553075" y="4333875"/>
          <p14:tracePt t="97557" x="5557838" y="4333875"/>
          <p14:tracePt t="97572" x="5564188" y="4333875"/>
          <p14:tracePt t="98194" x="5343525" y="4362450"/>
          <p14:tracePt t="98201" x="4891088" y="4403725"/>
          <p14:tracePt t="98208" x="4484688" y="4403725"/>
          <p14:tracePt t="98216" x="4137025" y="4403725"/>
          <p14:tracePt t="98223" x="3783013" y="4392613"/>
          <p14:tracePt t="98228" x="3400425" y="4368800"/>
          <p14:tracePt t="98237" x="3144838" y="4368800"/>
          <p14:tracePt t="98243" x="2941638" y="4357688"/>
          <p14:tracePt t="98250" x="2744788" y="4340225"/>
          <p14:tracePt t="98257" x="2546350" y="4327525"/>
          <p14:tracePt t="98264" x="2366963" y="4298950"/>
          <p14:tracePt t="98270" x="2227263" y="4287838"/>
          <p14:tracePt t="98279" x="2146300" y="4264025"/>
          <p14:tracePt t="98285" x="2058988" y="4229100"/>
          <p14:tracePt t="98292" x="1978025" y="4194175"/>
          <p14:tracePt t="98299" x="1897063" y="4160838"/>
          <p14:tracePt t="98306" x="1798638" y="4108450"/>
          <p14:tracePt t="98313" x="1717675" y="4073525"/>
          <p14:tracePt t="98320" x="1619250" y="4021138"/>
          <p14:tracePt t="98327" x="1549400" y="3992563"/>
          <p14:tracePt t="98334" x="1479550" y="3957638"/>
          <p14:tracePt t="98341" x="1409700" y="3910013"/>
          <p14:tracePt t="98348" x="1370013" y="3863975"/>
          <p14:tracePt t="98354" x="1311275" y="3835400"/>
          <p14:tracePt t="98362" x="1270000" y="3806825"/>
          <p14:tracePt t="98369" x="1219200" y="3771900"/>
          <p14:tracePt t="98376" x="1177925" y="3741738"/>
          <p14:tracePt t="98383" x="1154113" y="3724275"/>
          <p14:tracePt t="98389" x="1125538" y="3706813"/>
          <p14:tracePt t="98397" x="1101725" y="3678238"/>
          <p14:tracePt t="98404" x="1073150" y="3673475"/>
          <p14:tracePt t="98412" x="1055688" y="3656013"/>
          <p14:tracePt t="98418" x="1050925" y="3649663"/>
          <p14:tracePt t="98425" x="1038225" y="3638550"/>
          <p14:tracePt t="98431" x="1027113" y="3625850"/>
          <p14:tracePt t="98438" x="1020763" y="3621088"/>
          <p14:tracePt t="98446" x="1016000" y="3608388"/>
          <p14:tracePt t="98454" x="1009650" y="3603625"/>
          <p14:tracePt t="98460" x="1003300" y="3590925"/>
          <p14:tracePt t="98467" x="1003300" y="3573463"/>
          <p14:tracePt t="98474" x="998538" y="3568700"/>
          <p14:tracePt t="98481" x="981075" y="3556000"/>
          <p14:tracePt t="98488" x="974725" y="3538538"/>
          <p14:tracePt t="98495" x="963613" y="3521075"/>
          <p14:tracePt t="98502" x="946150" y="3505200"/>
          <p14:tracePt t="98509" x="928688" y="3481388"/>
          <p14:tracePt t="98515" x="922338" y="3463925"/>
          <p14:tracePt t="98522" x="904875" y="3440113"/>
          <p14:tracePt t="98530" x="887413" y="3411538"/>
          <p14:tracePt t="98537" x="858838" y="3382963"/>
          <p14:tracePt t="98544" x="835025" y="3359150"/>
          <p14:tracePt t="98551" x="817563" y="3319463"/>
          <p14:tracePt t="98558" x="788988" y="3295650"/>
          <p14:tracePt t="98564" x="771525" y="3267075"/>
          <p14:tracePt t="98571" x="742950" y="3232150"/>
          <p14:tracePt t="98579" x="714375" y="3201988"/>
          <p14:tracePt t="98586" x="696913" y="3173413"/>
          <p14:tracePt t="98593" x="673100" y="3151188"/>
          <p14:tracePt t="98600" x="655638" y="3121025"/>
          <p14:tracePt t="98606" x="627063" y="3098800"/>
          <p14:tracePt t="98613" x="609600" y="3081338"/>
          <p14:tracePt t="98621" x="592138" y="3063875"/>
          <p14:tracePt t="98629" x="579438" y="3046413"/>
          <p14:tracePt t="98635" x="568325" y="3028950"/>
          <p14:tracePt t="98642" x="550863" y="3017838"/>
          <p14:tracePt t="98649" x="546100" y="3005138"/>
          <p14:tracePt t="98656" x="539750" y="3000375"/>
          <p14:tracePt t="98662" x="528638" y="2994025"/>
          <p14:tracePt t="98671" x="515938" y="2987675"/>
          <p14:tracePt t="98677" x="511175" y="2982913"/>
          <p14:tracePt t="98684" x="504825" y="2982913"/>
          <p14:tracePt t="98691" x="493713" y="2976563"/>
          <p14:tracePt t="98698" x="487363" y="2976563"/>
          <p14:tracePt t="98705" x="476250" y="2976563"/>
          <p14:tracePt t="98712" x="469900" y="2965450"/>
          <p14:tracePt t="98726" x="463550" y="2959100"/>
          <p14:tracePt t="98732" x="458788" y="2959100"/>
          <p14:tracePt t="98740" x="452438" y="2959100"/>
          <p14:tracePt t="98746" x="446088" y="2952750"/>
          <p14:tracePt t="98761" x="441325" y="2947988"/>
          <p14:tracePt t="98775" x="428625" y="2947988"/>
          <p14:tracePt t="98789" x="423863" y="2947988"/>
          <p14:tracePt t="98810" x="417513" y="2947988"/>
          <p14:tracePt t="98838" x="417513" y="2952750"/>
          <p14:tracePt t="98851" x="417513" y="2959100"/>
          <p14:tracePt t="98859" x="417513" y="2970213"/>
          <p14:tracePt t="98865" x="417513" y="2976563"/>
          <p14:tracePt t="98872" x="417513" y="2982913"/>
          <p14:tracePt t="98880" x="417513" y="2994025"/>
          <p14:tracePt t="98887" x="417513" y="3000375"/>
          <p14:tracePt t="98893" x="417513" y="3005138"/>
          <p14:tracePt t="98901" x="417513" y="3022600"/>
          <p14:tracePt t="98908" x="417513" y="3033713"/>
          <p14:tracePt t="98914" x="417513" y="3051175"/>
          <p14:tracePt t="98921" x="417513" y="3068638"/>
          <p14:tracePt t="98929" x="417513" y="3092450"/>
          <p14:tracePt t="98936" x="417513" y="3127375"/>
          <p14:tracePt t="98943" x="417513" y="3173413"/>
          <p14:tracePt t="98949" x="417513" y="3236913"/>
          <p14:tracePt t="98956" x="417513" y="3313113"/>
          <p14:tracePt t="98963" x="417513" y="3394075"/>
          <p14:tracePt t="98971" x="417513" y="3452813"/>
          <p14:tracePt t="98978" x="417513" y="3533775"/>
          <p14:tracePt t="98984" x="406400" y="3586163"/>
          <p14:tracePt t="98991" x="406400" y="3632200"/>
          <p14:tracePt t="98998" x="400050" y="3695700"/>
          <p14:tracePt t="99005" x="400050" y="3741738"/>
          <p14:tracePt t="99013" x="400050" y="3794125"/>
          <p14:tracePt t="99019" x="388938" y="3829050"/>
          <p14:tracePt t="99026" x="388938" y="3852863"/>
          <p14:tracePt t="99034" x="388938" y="3875088"/>
          <p14:tracePt t="99040" x="388938" y="3892550"/>
          <p14:tracePt t="99047" x="388938" y="3905250"/>
          <p14:tracePt t="99054" x="388938" y="3922713"/>
          <p14:tracePt t="99062" x="388938" y="3927475"/>
          <p14:tracePt t="99069" x="388938" y="3933825"/>
          <p14:tracePt t="99076" x="388938" y="3940175"/>
          <p14:tracePt t="99082" x="388938" y="3944938"/>
          <p14:tracePt t="99089" x="388938" y="3957638"/>
          <p14:tracePt t="99097" x="388938" y="3962400"/>
          <p14:tracePt t="99104" x="388938" y="3968750"/>
          <p14:tracePt t="99111" x="388938" y="3975100"/>
          <p14:tracePt t="99132" x="388938" y="3979863"/>
          <p14:tracePt t="99146" x="388938" y="3986213"/>
          <p14:tracePt t="99160" x="388938" y="3992563"/>
          <p14:tracePt t="99180" x="388938" y="4003675"/>
          <p14:tracePt t="99188" x="395288" y="4003675"/>
          <p14:tracePt t="99194" x="395288" y="4008438"/>
          <p14:tracePt t="99201" x="400050" y="4008438"/>
          <p14:tracePt t="99216" x="411163" y="4008438"/>
          <p14:tracePt t="99237" x="417513" y="4008438"/>
          <p14:tracePt t="99250" x="423863" y="4014788"/>
          <p14:tracePt t="99264" x="428625" y="4021138"/>
          <p14:tracePt t="99279" x="428625" y="4025900"/>
          <p14:tracePt t="99285" x="434975" y="4032250"/>
          <p14:tracePt t="99292" x="441325" y="4032250"/>
          <p14:tracePt t="99299" x="446088" y="4038600"/>
          <p14:tracePt t="99306" x="458788" y="4049713"/>
          <p14:tracePt t="99313" x="458788" y="4056063"/>
          <p14:tracePt t="99321" x="469900" y="4067175"/>
          <p14:tracePt t="99327" x="476250" y="4073525"/>
          <p14:tracePt t="99334" x="487363" y="4090988"/>
          <p14:tracePt t="99341" x="498475" y="4108450"/>
          <p14:tracePt t="99349" x="515938" y="4113213"/>
          <p14:tracePt t="99356" x="522288" y="4130675"/>
          <p14:tracePt t="99363" x="533400" y="4137025"/>
          <p14:tracePt t="99369" x="546100" y="4154488"/>
          <p14:tracePt t="99376" x="557213" y="4165600"/>
          <p14:tracePt t="99383" x="563563" y="4171950"/>
          <p14:tracePt t="99390" x="568325" y="4183063"/>
          <p14:tracePt t="99397" x="574675" y="4194175"/>
          <p14:tracePt t="99405" x="579438" y="4194175"/>
          <p14:tracePt t="99411" x="585788" y="4200525"/>
          <p14:tracePt t="99418" x="592138" y="4206875"/>
          <p14:tracePt t="99425" x="592138" y="4211638"/>
          <p14:tracePt t="99432" x="603250" y="4211638"/>
          <p14:tracePt t="99439" x="603250" y="4224338"/>
          <p14:tracePt t="99454" x="609600" y="4224338"/>
          <p14:tracePt t="99467" x="614363" y="4224338"/>
          <p14:tracePt t="99474" x="620713" y="4229100"/>
          <p14:tracePt t="99481" x="627063" y="4229100"/>
          <p14:tracePt t="99488" x="631825" y="4235450"/>
          <p14:tracePt t="99496" x="649288" y="4235450"/>
          <p14:tracePt t="99502" x="673100" y="4235450"/>
          <p14:tracePt t="99509" x="708025" y="4241800"/>
          <p14:tracePt t="99516" x="788988" y="4241800"/>
          <p14:tracePt t="99523" x="939800" y="4259263"/>
          <p14:tracePt t="99530" x="1154113" y="4259263"/>
          <p14:tracePt t="99539" x="1403350" y="4259263"/>
          <p14:tracePt t="99544" x="1722438" y="4259263"/>
          <p14:tracePt t="99551" x="2036763" y="4259263"/>
          <p14:tracePt t="99558" x="2262188" y="4259263"/>
          <p14:tracePt t="99565" x="2430463" y="4259263"/>
          <p14:tracePt t="99573" x="2598738" y="4270375"/>
          <p14:tracePt t="99580" x="2784475" y="4270375"/>
          <p14:tracePt t="99586" x="3011488" y="4270375"/>
          <p14:tracePt t="99593" x="3179763" y="4281488"/>
          <p14:tracePt t="99600" x="3319463" y="4294188"/>
          <p14:tracePt t="99607" x="3475038" y="4322763"/>
          <p14:tracePt t="99614" x="3643313" y="4333875"/>
          <p14:tracePt t="99623" x="3852863" y="4333875"/>
          <p14:tracePt t="99628" x="4032250" y="4362450"/>
          <p14:tracePt t="99635" x="4189413" y="4375150"/>
          <p14:tracePt t="99642" x="4311650" y="4386263"/>
          <p14:tracePt t="99649" x="4467225" y="4414838"/>
          <p14:tracePt t="99656" x="4624388" y="4438650"/>
          <p14:tracePt t="99664" x="4775200" y="4467225"/>
          <p14:tracePt t="99670" x="4884738" y="4479925"/>
          <p14:tracePt t="99677" x="4967288" y="4502150"/>
          <p14:tracePt t="99684" x="5035550" y="4508500"/>
          <p14:tracePt t="99691" x="5070475" y="4519613"/>
          <p14:tracePt t="99698" x="5094288" y="4525963"/>
          <p14:tracePt t="99706" x="5129213" y="4525963"/>
          <p14:tracePt t="99713" x="5157788" y="4537075"/>
          <p14:tracePt t="99719" x="5192713" y="4537075"/>
          <p14:tracePt t="99726" x="5227638" y="4543425"/>
          <p14:tracePt t="99734" x="5273675" y="4543425"/>
          <p14:tracePt t="99741" x="5308600" y="4543425"/>
          <p14:tracePt t="99747" x="5354638" y="4543425"/>
          <p14:tracePt t="99754" x="5402263" y="4543425"/>
          <p14:tracePt t="99761" x="5465763" y="4543425"/>
          <p14:tracePt t="99768" x="5511800" y="4543425"/>
          <p14:tracePt t="99775" x="5546725" y="4543425"/>
          <p14:tracePt t="99782" x="5581650" y="4543425"/>
          <p14:tracePt t="99790" x="5610225" y="4543425"/>
          <p14:tracePt t="99797" x="5634038" y="4530725"/>
          <p14:tracePt t="99803" x="5656263" y="4530725"/>
          <p14:tracePt t="99810" x="5673725" y="4530725"/>
          <p14:tracePt t="99817" x="5691188" y="4525963"/>
          <p14:tracePt t="99824" x="5697538" y="4525963"/>
          <p14:tracePt t="99831" x="5703888" y="4519613"/>
          <p14:tracePt t="99839" x="5715000" y="4519613"/>
          <p14:tracePt t="99845" x="5721350" y="4519613"/>
          <p14:tracePt t="99852" x="5732463" y="4513263"/>
          <p14:tracePt t="99859" x="5738813" y="4513263"/>
          <p14:tracePt t="99866" x="5743575" y="4508500"/>
          <p14:tracePt t="99873" x="5743575" y="4502150"/>
          <p14:tracePt t="99880" x="5749925" y="4491038"/>
          <p14:tracePt t="99887" x="5761038" y="4484688"/>
          <p14:tracePt t="99894" x="5784850" y="4449763"/>
          <p14:tracePt t="99901" x="5813425" y="4392613"/>
          <p14:tracePt t="99908" x="5859463" y="4322763"/>
          <p14:tracePt t="99916" x="5907088" y="4252913"/>
          <p14:tracePt t="99923" x="5959475" y="4154488"/>
          <p14:tracePt t="99929" x="6005513" y="4043363"/>
          <p14:tracePt t="99936" x="6057900" y="3927475"/>
          <p14:tracePt t="99943" x="6092825" y="3835400"/>
          <p14:tracePt t="99950" x="6126163" y="3776663"/>
          <p14:tracePt t="99957" x="6138863" y="3741738"/>
          <p14:tracePt t="99965" x="6143625" y="3724275"/>
          <p14:tracePt t="99971" x="6149975" y="3713163"/>
          <p14:tracePt t="99978" x="6156325" y="3702050"/>
          <p14:tracePt t="99985" x="6156325" y="3695700"/>
          <p14:tracePt t="99992" x="6156325" y="3689350"/>
          <p14:tracePt t="99999" x="6156325" y="3684588"/>
          <p14:tracePt t="100006" x="6156325" y="3678238"/>
          <p14:tracePt t="100016" x="6156325" y="3673475"/>
          <p14:tracePt t="100020" x="6156325" y="3667125"/>
          <p14:tracePt t="100027" x="6156325" y="3643313"/>
          <p14:tracePt t="100034" x="6156325" y="3608388"/>
          <p14:tracePt t="100041" x="6156325" y="3579813"/>
          <p14:tracePt t="100048" x="6138863" y="3544888"/>
          <p14:tracePt t="100056" x="6126163" y="3492500"/>
          <p14:tracePt t="100062" x="6103938" y="3411538"/>
          <p14:tracePt t="100069" x="6080125" y="3348038"/>
          <p14:tracePt t="100076" x="6057900" y="3278188"/>
          <p14:tracePt t="100083" x="6051550" y="3232150"/>
          <p14:tracePt t="100090" x="6034088" y="3201988"/>
          <p14:tracePt t="100097" x="6022975" y="3179763"/>
          <p14:tracePt t="100104" x="6022975" y="3173413"/>
          <p14:tracePt t="100111" x="6010275" y="3155950"/>
          <p14:tracePt t="100118" x="5999163" y="3151188"/>
          <p14:tracePt t="100125" x="5992813" y="3133725"/>
          <p14:tracePt t="100132" x="5981700" y="3127375"/>
          <p14:tracePt t="100139" x="5964238" y="3121025"/>
          <p14:tracePt t="100146" x="5935663" y="3109913"/>
          <p14:tracePt t="100153" x="5911850" y="3092450"/>
          <p14:tracePt t="100160" x="5889625" y="3086100"/>
          <p14:tracePt t="100166" x="5837238" y="3074988"/>
          <p14:tracePt t="100174" x="5784850" y="3051175"/>
          <p14:tracePt t="100182" x="5738813" y="3046413"/>
          <p14:tracePt t="100188" x="5668963" y="3033713"/>
          <p14:tracePt t="100195" x="5588000" y="3011488"/>
          <p14:tracePt t="100202" x="5511800" y="3000375"/>
          <p14:tracePt t="100209" x="5413375" y="2987675"/>
          <p14:tracePt t="100216" x="5303838" y="2976563"/>
          <p14:tracePt t="100223" x="5227638" y="2965450"/>
          <p14:tracePt t="100230" x="5146675" y="2965450"/>
          <p14:tracePt t="100237" x="5035550" y="2965450"/>
          <p14:tracePt t="100244" x="4914900" y="2965450"/>
          <p14:tracePt t="100251" x="4699000" y="2970213"/>
          <p14:tracePt t="100257" x="4438650" y="2987675"/>
          <p14:tracePt t="100265" x="4206875" y="3005138"/>
          <p14:tracePt t="100273" x="3968750" y="3033713"/>
          <p14:tracePt t="100279" x="3730625" y="3068638"/>
          <p14:tracePt t="100286" x="3435350" y="3103563"/>
          <p14:tracePt t="100292" x="3197225" y="3133725"/>
          <p14:tracePt t="100300" x="3028950" y="3144838"/>
          <p14:tracePt t="100308" x="2814638" y="3162300"/>
          <p14:tracePt t="100314" x="2541588" y="3197225"/>
          <p14:tracePt t="100321" x="2349500" y="3197225"/>
          <p14:tracePt t="100328" x="2159000" y="3197225"/>
          <p14:tracePt t="100335" x="2008188" y="3197225"/>
          <p14:tracePt t="100342" x="1839913" y="3184525"/>
          <p14:tracePt t="100349" x="1665288" y="3173413"/>
          <p14:tracePt t="100356" x="1525588" y="3162300"/>
          <p14:tracePt t="100362" x="1420813" y="3162300"/>
          <p14:tracePt t="100370" x="1339850" y="3162300"/>
          <p14:tracePt t="100377" x="1258888" y="3151188"/>
          <p14:tracePt t="100384" x="1212850" y="3151188"/>
          <p14:tracePt t="100391" x="1166813" y="3138488"/>
          <p14:tracePt t="100398" x="1114425" y="3138488"/>
          <p14:tracePt t="100405" x="1079500" y="3138488"/>
          <p14:tracePt t="100411" x="1033463" y="3133725"/>
          <p14:tracePt t="100418" x="998538" y="3133725"/>
          <p14:tracePt t="100425" x="963613" y="3121025"/>
          <p14:tracePt t="100433" x="928688" y="3121025"/>
          <p14:tracePt t="100440" x="904875" y="3121025"/>
          <p14:tracePt t="100447" x="876300" y="3116263"/>
          <p14:tracePt t="100453" x="865188" y="3116263"/>
          <p14:tracePt t="100461" x="847725" y="3103563"/>
          <p14:tracePt t="100467" x="830263" y="3103563"/>
          <p14:tracePt t="100482" x="823913" y="3103563"/>
          <p14:tracePt t="100489" x="817563" y="3103563"/>
          <p14:tracePt t="100503" x="812800" y="3103563"/>
          <p14:tracePt t="100516" x="806450" y="3103563"/>
          <p14:tracePt t="100733" x="812800" y="3103563"/>
          <p14:tracePt t="100755" x="817563" y="3103563"/>
          <p14:tracePt t="100761" x="823913" y="3103563"/>
          <p14:tracePt t="101203" x="823913" y="3127375"/>
          <p14:tracePt t="101210" x="823913" y="3162300"/>
          <p14:tracePt t="101217" x="823913" y="3197225"/>
          <p14:tracePt t="101224" x="823913" y="3232150"/>
          <p14:tracePt t="101231" x="823913" y="3267075"/>
          <p14:tracePt t="101238" x="823913" y="3313113"/>
          <p14:tracePt t="101245" x="823913" y="3376613"/>
          <p14:tracePt t="101252" x="817563" y="3457575"/>
          <p14:tracePt t="101259" x="812800" y="3538538"/>
          <p14:tracePt t="101266" x="795338" y="3632200"/>
          <p14:tracePt t="101273" x="795338" y="3713163"/>
          <p14:tracePt t="101280" x="782638" y="3789363"/>
          <p14:tracePt t="101287" x="777875" y="3857625"/>
          <p14:tracePt t="101294" x="777875" y="3892550"/>
          <p14:tracePt t="101301" x="765175" y="3927475"/>
          <p14:tracePt t="101308" x="765175" y="3951288"/>
          <p14:tracePt t="101315" x="760413" y="3968750"/>
          <p14:tracePt t="101322" x="760413" y="3979863"/>
          <p14:tracePt t="101329" x="747713" y="3997325"/>
          <p14:tracePt t="101336" x="747713" y="4003675"/>
          <p14:tracePt t="101343" x="742950" y="4008438"/>
          <p14:tracePt t="101358" x="736600" y="4014788"/>
          <p14:tracePt t="101364" x="736600" y="4021138"/>
          <p14:tracePt t="101378" x="731838" y="4021138"/>
          <p14:tracePt t="101385" x="731838" y="4032250"/>
          <p14:tracePt t="101392" x="725488" y="4032250"/>
          <p14:tracePt t="101406" x="719138" y="4025900"/>
          <p14:tracePt t="101413" x="714375" y="4025900"/>
          <p14:tracePt t="101420" x="701675" y="4014788"/>
          <p14:tracePt t="101427" x="696913" y="4008438"/>
          <p14:tracePt t="101434" x="684213" y="3992563"/>
          <p14:tracePt t="101441" x="666750" y="3975100"/>
          <p14:tracePt t="101448" x="649288" y="3962400"/>
          <p14:tracePt t="101455" x="631825" y="3933825"/>
          <p14:tracePt t="101462" x="627063" y="3916363"/>
          <p14:tracePt t="101469" x="614363" y="3910013"/>
          <p14:tracePt t="101476" x="614363" y="3905250"/>
          <p14:tracePt t="101483" x="609600" y="3898900"/>
          <p14:tracePt t="101490" x="603250" y="3892550"/>
          <p14:tracePt t="101497" x="596900" y="3892550"/>
          <p14:tracePt t="101504" x="596900" y="3887788"/>
          <p14:tracePt t="101511" x="592138" y="3887788"/>
          <p14:tracePt t="101532" x="585788" y="3887788"/>
          <p14:tracePt t="101546" x="579438" y="3887788"/>
          <p14:tracePt t="101553" x="579438" y="3892550"/>
          <p14:tracePt t="101560" x="568325" y="3898900"/>
          <p14:tracePt t="101567" x="568325" y="3905250"/>
          <p14:tracePt t="101574" x="563563" y="3910013"/>
          <p14:tracePt t="101581" x="563563" y="3922713"/>
          <p14:tracePt t="101588" x="563563" y="3927475"/>
          <p14:tracePt t="101595" x="557213" y="3940175"/>
          <p14:tracePt t="101602" x="557213" y="3944938"/>
          <p14:tracePt t="101609" x="550863" y="3951288"/>
          <p14:tracePt t="101616" x="550863" y="3968750"/>
          <p14:tracePt t="101623" x="550863" y="3975100"/>
          <p14:tracePt t="101630" x="550863" y="3986213"/>
          <p14:tracePt t="101637" x="550863" y="4003675"/>
          <p14:tracePt t="101644" x="550863" y="4025900"/>
          <p14:tracePt t="101650" x="550863" y="4056063"/>
          <p14:tracePt t="101659" x="550863" y="4090988"/>
          <p14:tracePt t="101665" x="550863" y="4125913"/>
          <p14:tracePt t="101671" x="550863" y="4160838"/>
          <p14:tracePt t="101678" x="550863" y="4194175"/>
          <p14:tracePt t="101686" x="550863" y="4241800"/>
          <p14:tracePt t="101693" x="550863" y="4287838"/>
          <p14:tracePt t="101700" x="550863" y="4333875"/>
          <p14:tracePt t="101707" x="550863" y="4379913"/>
          <p14:tracePt t="101714" x="550863" y="4414838"/>
          <p14:tracePt t="101721" x="550863" y="4462463"/>
          <p14:tracePt t="101728" x="550863" y="4495800"/>
          <p14:tracePt t="101734" x="550863" y="4530725"/>
          <p14:tracePt t="101742" x="550863" y="4565650"/>
          <p14:tracePt t="101749" x="550863" y="4600575"/>
          <p14:tracePt t="101755" x="550863" y="4624388"/>
          <p14:tracePt t="101763" x="550863" y="4659313"/>
          <p14:tracePt t="101770" x="550863" y="4694238"/>
          <p14:tracePt t="101777" x="550863" y="4729163"/>
          <p14:tracePt t="101783" x="550863" y="4757738"/>
          <p14:tracePt t="101792" x="563563" y="4792663"/>
          <p14:tracePt t="101798" x="563563" y="4816475"/>
          <p14:tracePt t="101805" x="563563" y="4838700"/>
          <p14:tracePt t="101811" x="563563" y="4873625"/>
          <p14:tracePt t="101819" x="563563" y="4902200"/>
          <p14:tracePt t="101826" x="563563" y="4926013"/>
          <p14:tracePt t="101834" x="563563" y="4960938"/>
          <p14:tracePt t="101840" x="563563" y="4995863"/>
          <p14:tracePt t="101846" x="563563" y="5030788"/>
          <p14:tracePt t="101854" x="563563" y="5053013"/>
          <p14:tracePt t="101860" x="563563" y="5087938"/>
          <p14:tracePt t="101867" x="563563" y="5122863"/>
          <p14:tracePt t="101875" x="563563" y="5146675"/>
          <p14:tracePt t="101881" x="563563" y="5181600"/>
          <p14:tracePt t="101888" x="563563" y="5216525"/>
          <p14:tracePt t="101896" x="563563" y="5251450"/>
          <p14:tracePt t="101902" x="563563" y="5286375"/>
          <p14:tracePt t="101909" x="563563" y="5319713"/>
          <p14:tracePt t="101918" x="557213" y="5354638"/>
          <p14:tracePt t="101923" x="557213" y="5407025"/>
          <p14:tracePt t="101931" x="550863" y="5454650"/>
          <p14:tracePt t="101937" x="550863" y="5487988"/>
          <p14:tracePt t="101945" x="539750" y="5540375"/>
          <p14:tracePt t="101952" x="539750" y="5570538"/>
          <p14:tracePt t="101960" x="539750" y="5605463"/>
          <p14:tracePt t="101966" x="539750" y="5638800"/>
          <p14:tracePt t="101973" x="539750" y="5668963"/>
          <p14:tracePt t="101980" x="539750" y="5703888"/>
          <p14:tracePt t="101986" x="539750" y="5715000"/>
          <p14:tracePt t="101993" x="539750" y="5743575"/>
          <p14:tracePt t="102001" x="539750" y="5756275"/>
          <p14:tracePt t="102010" x="539750" y="5773738"/>
          <p14:tracePt t="102014" x="539750" y="5784850"/>
          <p14:tracePt t="102023" x="539750" y="5802313"/>
          <p14:tracePt t="102029" x="539750" y="5813425"/>
          <p14:tracePt t="102035" x="539750" y="5819775"/>
          <p14:tracePt t="102042" x="539750" y="5830888"/>
          <p14:tracePt t="102050" x="539750" y="5842000"/>
          <p14:tracePt t="102056" x="533400" y="5842000"/>
          <p14:tracePt t="102063" x="533400" y="5848350"/>
          <p14:tracePt t="102070" x="533400" y="5854700"/>
          <p14:tracePt t="102077" x="533400" y="5859463"/>
          <p14:tracePt t="102099" x="528638" y="5859463"/>
          <p14:tracePt t="102113" x="522288" y="5859463"/>
          <p14:tracePt t="102134" x="511175" y="5848350"/>
          <p14:tracePt t="102141" x="493713" y="5830888"/>
          <p14:tracePt t="102148" x="463550" y="5778500"/>
          <p14:tracePt t="102154" x="417513" y="5668963"/>
          <p14:tracePt t="102161" x="360363" y="5465763"/>
          <p14:tracePt t="102168" x="266700" y="5175250"/>
          <p14:tracePt t="102175" x="227013" y="4989513"/>
          <p14:tracePt t="102182" x="196850" y="4849813"/>
          <p14:tracePt t="102189" x="185738" y="4711700"/>
          <p14:tracePt t="102196" x="174625" y="4572000"/>
          <p14:tracePt t="102203" x="174625" y="4432300"/>
          <p14:tracePt t="102210" x="179388" y="4322763"/>
          <p14:tracePt t="102217" x="192088" y="4259263"/>
          <p14:tracePt t="102224" x="192088" y="4211638"/>
          <p14:tracePt t="102231" x="196850" y="4183063"/>
          <p14:tracePt t="102238" x="196850" y="4171950"/>
          <p14:tracePt t="102245" x="209550" y="4154488"/>
          <p14:tracePt t="102252" x="209550" y="4148138"/>
          <p14:tracePt t="102259" x="209550" y="4143375"/>
          <p14:tracePt t="102274" x="209550" y="4130675"/>
          <p14:tracePt t="102280" x="214313" y="4130675"/>
          <p14:tracePt t="102294" x="220663" y="4125913"/>
          <p14:tracePt t="102301" x="227013" y="4119563"/>
          <p14:tracePt t="102309" x="231775" y="4113213"/>
          <p14:tracePt t="102315" x="238125" y="4108450"/>
          <p14:tracePt t="102322" x="255588" y="4108450"/>
          <p14:tracePt t="102329" x="273050" y="4090988"/>
          <p14:tracePt t="102337" x="295275" y="4084638"/>
          <p14:tracePt t="102343" x="312738" y="4073525"/>
          <p14:tracePt t="102352" x="336550" y="4067175"/>
          <p14:tracePt t="102357" x="365125" y="4049713"/>
          <p14:tracePt t="102364" x="388938" y="4049713"/>
          <p14:tracePt t="102371" x="411163" y="4038600"/>
          <p14:tracePt t="102378" x="441325" y="4032250"/>
          <p14:tracePt t="102385" x="452438" y="4021138"/>
          <p14:tracePt t="102393" x="469900" y="4021138"/>
          <p14:tracePt t="102400" x="493713" y="4021138"/>
          <p14:tracePt t="102406" x="511175" y="4021138"/>
          <p14:tracePt t="102413" x="522288" y="4021138"/>
          <p14:tracePt t="102420" x="539750" y="4021138"/>
          <p14:tracePt t="102427" x="563563" y="4021138"/>
          <p14:tracePt t="102434" x="592138" y="4021138"/>
          <p14:tracePt t="102441" x="627063" y="4021138"/>
          <p14:tracePt t="102448" x="684213" y="4025900"/>
          <p14:tracePt t="102455" x="765175" y="4038600"/>
          <p14:tracePt t="102462" x="876300" y="4049713"/>
          <p14:tracePt t="102469" x="998538" y="4078288"/>
          <p14:tracePt t="102476" x="1136650" y="4090988"/>
          <p14:tracePt t="102483" x="1265238" y="4113213"/>
          <p14:tracePt t="102490" x="1438275" y="4143375"/>
          <p14:tracePt t="102497" x="1654175" y="4189413"/>
          <p14:tracePt t="102504" x="1862138" y="4217988"/>
          <p14:tracePt t="102512" x="2019300" y="4241800"/>
          <p14:tracePt t="102518" x="2128838" y="4270375"/>
          <p14:tracePt t="102526" x="2257425" y="4294188"/>
          <p14:tracePt t="102532" x="2378075" y="4305300"/>
          <p14:tracePt t="102539" x="2478088" y="4327525"/>
          <p14:tracePt t="102546" x="2570163" y="4340225"/>
          <p14:tracePt t="102553" x="2633663" y="4351338"/>
          <p14:tracePt t="102560" x="2697163" y="4351338"/>
          <p14:tracePt t="102569" x="2738438" y="4368800"/>
          <p14:tracePt t="102574" x="2762250" y="4379913"/>
          <p14:tracePt t="102581" x="2784475" y="4379913"/>
          <p14:tracePt t="102588" x="2801938" y="4386263"/>
          <p14:tracePt t="102595" x="2808288" y="4392613"/>
          <p14:tracePt t="102602" x="2814638" y="4392613"/>
          <p14:tracePt t="102616" x="2819400" y="4392613"/>
          <p14:tracePt t="102931" x="2987675" y="4386263"/>
          <p14:tracePt t="102938" x="3249613" y="4375150"/>
          <p14:tracePt t="102944" x="3538538" y="4357688"/>
          <p14:tracePt t="102952" x="3800475" y="4340225"/>
          <p14:tracePt t="102959" x="4025900" y="4340225"/>
          <p14:tracePt t="102966" x="4176713" y="4340225"/>
          <p14:tracePt t="102972" x="4344988" y="4327525"/>
          <p14:tracePt t="102981" x="4513263" y="4327525"/>
          <p14:tracePt t="102987" x="4729163" y="4311650"/>
          <p14:tracePt t="102994" x="4897438" y="4311650"/>
          <p14:tracePt t="103002" x="5024438" y="4311650"/>
          <p14:tracePt t="103008" x="5129213" y="4311650"/>
          <p14:tracePt t="103019" x="5238750" y="4311650"/>
          <p14:tracePt t="103021" x="5360988" y="4311650"/>
          <p14:tracePt t="103028" x="5459413" y="4316413"/>
          <p14:tracePt t="103036" x="5553075" y="4316413"/>
          <p14:tracePt t="103044" x="5616575" y="4327525"/>
          <p14:tracePt t="103050" x="5662613" y="4327525"/>
          <p14:tracePt t="103056" x="5697538" y="4327525"/>
          <p14:tracePt t="103064" x="5721350" y="4327525"/>
          <p14:tracePt t="103070" x="5738813" y="4327525"/>
          <p14:tracePt t="103077" x="5749925" y="4327525"/>
          <p14:tracePt t="103086" x="5761038" y="4327525"/>
          <p14:tracePt t="103091" x="5767388" y="4327525"/>
          <p14:tracePt t="103099" x="5773738" y="4327525"/>
          <p14:tracePt t="103106" x="5778500" y="4327525"/>
          <p14:tracePt t="103112" x="5784850" y="4327525"/>
          <p14:tracePt t="103127" x="5791200" y="4327525"/>
          <p14:tracePt t="103140" x="5795963" y="4327525"/>
          <p14:tracePt t="103161" x="5807075" y="4327525"/>
          <p14:tracePt t="103218" x="5807075" y="4333875"/>
          <p14:tracePt t="103231" x="5807075" y="4340225"/>
          <p14:tracePt t="103246" x="5807075" y="4344988"/>
          <p14:tracePt t="103252" x="5807075" y="4357688"/>
          <p14:tracePt t="103260" x="5813425" y="4357688"/>
          <p14:tracePt t="103266" x="5813425" y="4362450"/>
          <p14:tracePt t="103273" x="5813425" y="4368800"/>
          <p14:tracePt t="103280" x="5813425" y="4375150"/>
          <p14:tracePt t="103287" x="5813425" y="4379913"/>
          <p14:tracePt t="103294" x="5813425" y="4397375"/>
          <p14:tracePt t="103302" x="5819775" y="4403725"/>
          <p14:tracePt t="103308" x="5819775" y="4410075"/>
          <p14:tracePt t="103315" x="5819775" y="4414838"/>
          <p14:tracePt t="103322" x="5819775" y="4427538"/>
          <p14:tracePt t="103329" x="5824538" y="4445000"/>
          <p14:tracePt t="103336" x="5824538" y="4462463"/>
          <p14:tracePt t="103344" x="5837238" y="4484688"/>
          <p14:tracePt t="103351" x="5837238" y="4508500"/>
          <p14:tracePt t="103358" x="5842000" y="4560888"/>
          <p14:tracePt t="103364" x="5842000" y="4595813"/>
          <p14:tracePt t="103371" x="5842000" y="4630738"/>
          <p14:tracePt t="103378" x="5854700" y="4664075"/>
          <p14:tracePt t="103386" x="5854700" y="4699000"/>
          <p14:tracePt t="103392" x="5859463" y="4733925"/>
          <p14:tracePt t="103399" x="5859463" y="4768850"/>
          <p14:tracePt t="103406" x="5872163" y="4803775"/>
          <p14:tracePt t="103413" x="5872163" y="4838700"/>
          <p14:tracePt t="103420" x="5876925" y="4873625"/>
          <p14:tracePt t="103428" x="5876925" y="4897438"/>
          <p14:tracePt t="103434" x="5876925" y="4914900"/>
          <p14:tracePt t="103441" x="5876925" y="4926013"/>
          <p14:tracePt t="103448" x="5876925" y="4943475"/>
          <p14:tracePt t="103455" x="5876925" y="4949825"/>
          <p14:tracePt t="103462" x="5889625" y="4967288"/>
          <p14:tracePt t="103470" x="5889625" y="4978400"/>
          <p14:tracePt t="103477" x="5894388" y="5006975"/>
          <p14:tracePt t="103483" x="5894388" y="5041900"/>
          <p14:tracePt t="103491" x="5907088" y="5100638"/>
          <p14:tracePt t="103497" x="5907088" y="5164138"/>
          <p14:tracePt t="103504" x="5918200" y="5238750"/>
          <p14:tracePt t="103511" x="5929313" y="5308600"/>
          <p14:tracePt t="103519" x="5942013" y="5372100"/>
          <p14:tracePt t="103525" x="5942013" y="5419725"/>
          <p14:tracePt t="103532" x="5946775" y="5470525"/>
          <p14:tracePt t="103539" x="5946775" y="5505450"/>
          <p14:tracePt t="103546" x="5959475" y="5522913"/>
          <p14:tracePt t="103553" x="5959475" y="5535613"/>
          <p14:tracePt t="103561" x="5959475" y="5553075"/>
          <p14:tracePt t="103567" x="5959475" y="5557838"/>
          <p14:tracePt t="103574" x="5959475" y="5570538"/>
          <p14:tracePt t="103588" x="5959475" y="5575300"/>
          <p14:tracePt t="103595" x="5959475" y="5581650"/>
          <p14:tracePt t="103603" x="5959475" y="5592763"/>
          <p14:tracePt t="103610" x="5964238" y="5599113"/>
          <p14:tracePt t="103616" x="5964238" y="5605463"/>
          <p14:tracePt t="103623" x="5970588" y="5616575"/>
          <p14:tracePt t="103630" x="5970588" y="5645150"/>
          <p14:tracePt t="103637" x="5975350" y="5668963"/>
          <p14:tracePt t="103644" x="5988050" y="5703888"/>
          <p14:tracePt t="103651" x="5992813" y="5732463"/>
          <p14:tracePt t="103658" x="6005513" y="5767388"/>
          <p14:tracePt t="103665" x="6010275" y="5791200"/>
          <p14:tracePt t="103672" x="6022975" y="5807075"/>
          <p14:tracePt t="103679" x="6022975" y="5819775"/>
          <p14:tracePt t="103686" x="6027738" y="5830888"/>
          <p14:tracePt t="103693" x="6027738" y="5837238"/>
          <p14:tracePt t="103700" x="6027738" y="5842000"/>
          <p14:tracePt t="103707" x="6027738" y="5848350"/>
          <p14:tracePt t="103714" x="6027738" y="5854700"/>
          <p14:tracePt t="103721" x="6027738" y="5859463"/>
          <p14:tracePt t="103735" x="6027738" y="5865813"/>
          <p14:tracePt t="103756" x="6027738" y="5876925"/>
          <p14:tracePt t="103784" x="6027738" y="5883275"/>
          <p14:tracePt t="103791" x="6022975" y="5883275"/>
          <p14:tracePt t="103798" x="6016625" y="5883275"/>
          <p14:tracePt t="103805" x="5999163" y="5889625"/>
          <p14:tracePt t="103812" x="5975350" y="5889625"/>
          <p14:tracePt t="103819" x="5929313" y="5900738"/>
          <p14:tracePt t="103826" x="5837238" y="5900738"/>
          <p14:tracePt t="103833" x="5680075" y="5900738"/>
          <p14:tracePt t="103840" x="5378450" y="5900738"/>
          <p14:tracePt t="103847" x="5059363" y="5900738"/>
          <p14:tracePt t="103854" x="4775200" y="5900738"/>
          <p14:tracePt t="103862" x="4362450" y="5883275"/>
          <p14:tracePt t="103868" x="4008438" y="5865813"/>
          <p14:tracePt t="103875" x="3783013" y="5865813"/>
          <p14:tracePt t="103886" x="3463925" y="5848350"/>
          <p14:tracePt t="103889" x="3074988" y="5830888"/>
          <p14:tracePt t="103896" x="2784475" y="5813425"/>
          <p14:tracePt t="103903" x="2576513" y="5778500"/>
          <p14:tracePt t="103910" x="2286000" y="5761038"/>
          <p14:tracePt t="103917" x="1995488" y="5749925"/>
          <p14:tracePt t="103924" x="1752600" y="5715000"/>
          <p14:tracePt t="103931" x="1601788" y="5715000"/>
          <p14:tracePt t="103938" x="1462088" y="5703888"/>
          <p14:tracePt t="103946" x="1304925" y="5691188"/>
          <p14:tracePt t="103952" x="1154113" y="5691188"/>
          <p14:tracePt t="103959" x="1016000" y="5673725"/>
          <p14:tracePt t="103966" x="904875" y="5651500"/>
          <p14:tracePt t="103973" x="823913" y="5651500"/>
          <p14:tracePt t="103980" x="777875" y="5638800"/>
          <p14:tracePt t="103987" x="736600" y="5634038"/>
          <p14:tracePt t="103994" x="725488" y="5627688"/>
          <p14:tracePt t="104001" x="708025" y="5627688"/>
          <p14:tracePt t="104008" x="701675" y="5627688"/>
          <p14:tracePt t="104015" x="690563" y="5627688"/>
          <p14:tracePt t="104022" x="679450" y="5627688"/>
          <p14:tracePt t="104043" x="673100" y="5627688"/>
          <p14:tracePt t="104057" x="666750" y="5627688"/>
          <p14:tracePt t="104071" x="661988" y="5627688"/>
          <p14:tracePt t="104638" x="655638" y="5627688"/>
          <p14:tracePt t="104644" x="638175" y="5627688"/>
          <p14:tracePt t="104651" x="631825" y="5627688"/>
          <p14:tracePt t="104658" x="627063" y="5627688"/>
          <p14:tracePt t="104665" x="620713" y="5634038"/>
          <p14:tracePt t="104672" x="614363" y="5634038"/>
          <p14:tracePt t="104680" x="609600" y="5634038"/>
          <p14:tracePt t="104686" x="603250" y="5634038"/>
          <p14:tracePt t="104693" x="592138" y="5634038"/>
          <p14:tracePt t="104714" x="585788" y="5634038"/>
          <p14:tracePt t="104728" x="579438" y="5634038"/>
          <p14:tracePt t="104742" x="574675" y="5634038"/>
          <p14:tracePt t="104959" x="579438" y="5634038"/>
          <p14:tracePt t="104980" x="585788" y="5634038"/>
          <p14:tracePt t="105002" x="596900" y="5634038"/>
          <p14:tracePt t="105016" x="603250" y="5634038"/>
          <p14:tracePt t="105029" x="609600" y="5634038"/>
          <p14:tracePt t="105043" x="614363" y="5634038"/>
          <p14:tracePt t="105050" x="620713" y="5634038"/>
          <p14:tracePt t="105057" x="627063" y="5634038"/>
          <p14:tracePt t="105064" x="631825" y="5634038"/>
          <p14:tracePt t="105072" x="644525" y="5634038"/>
          <p14:tracePt t="105078" x="649288" y="5634038"/>
          <p14:tracePt t="105085" x="655638" y="5634038"/>
          <p14:tracePt t="105092" x="661988" y="5634038"/>
          <p14:tracePt t="105099" x="673100" y="5634038"/>
          <p14:tracePt t="105106" x="690563" y="5634038"/>
          <p14:tracePt t="105113" x="714375" y="5634038"/>
          <p14:tracePt t="105120" x="742950" y="5634038"/>
          <p14:tracePt t="105127" x="777875" y="5638800"/>
          <p14:tracePt t="105134" x="841375" y="5638800"/>
          <p14:tracePt t="105141" x="933450" y="5651500"/>
          <p14:tracePt t="105148" x="1055688" y="5651500"/>
          <p14:tracePt t="105155" x="1241425" y="5651500"/>
          <p14:tracePt t="105162" x="1473200" y="5668963"/>
          <p14:tracePt t="105168" x="1735138" y="5686425"/>
          <p14:tracePt t="105176" x="2019300" y="5686425"/>
          <p14:tracePt t="105183" x="2274888" y="5686425"/>
          <p14:tracePt t="105190" x="2495550" y="5686425"/>
          <p14:tracePt t="105197" x="2697163" y="5697538"/>
          <p14:tracePt t="105204" x="2854325" y="5715000"/>
          <p14:tracePt t="105211" x="3005138" y="5715000"/>
          <p14:tracePt t="105218" x="3144838" y="5726113"/>
          <p14:tracePt t="105225" x="3254375" y="5726113"/>
          <p14:tracePt t="105231" x="3348038" y="5726113"/>
          <p14:tracePt t="105239" x="3411538" y="5726113"/>
          <p14:tracePt t="105247" x="3446463" y="5726113"/>
          <p14:tracePt t="105253" x="3481388" y="5726113"/>
          <p14:tracePt t="105260" x="3505200" y="5726113"/>
          <p14:tracePt t="105267" x="3527425" y="5726113"/>
          <p14:tracePt t="105273" x="3551238" y="5726113"/>
          <p14:tracePt t="105281" x="3568700" y="5726113"/>
          <p14:tracePt t="105289" x="3573463" y="5726113"/>
          <p14:tracePt t="105294" x="3590925" y="5726113"/>
          <p14:tracePt t="105301" x="3597275" y="5726113"/>
          <p14:tracePt t="105309" x="3603625" y="5726113"/>
          <p14:tracePt t="105316" x="3608388" y="5715000"/>
          <p14:tracePt t="105322" x="3614738" y="5715000"/>
          <p14:tracePt t="105337" x="3621088" y="5708650"/>
          <p14:tracePt t="105343" x="3625850" y="5708650"/>
          <p14:tracePt t="105350" x="3632200" y="5708650"/>
          <p14:tracePt t="105357" x="3649663" y="5703888"/>
          <p14:tracePt t="105365" x="3673475" y="5703888"/>
          <p14:tracePt t="105373" x="3706813" y="5697538"/>
          <p14:tracePt t="105379" x="3759200" y="5697538"/>
          <p14:tracePt t="105386" x="3824288" y="5686425"/>
          <p14:tracePt t="105392" x="3905250" y="5673725"/>
          <p14:tracePt t="105399" x="3997325" y="5673725"/>
          <p14:tracePt t="105407" x="4073525" y="5673725"/>
          <p14:tracePt t="105414" x="4154488" y="5673725"/>
          <p14:tracePt t="105420" x="4246563" y="5673725"/>
          <p14:tracePt t="105428" x="4357688" y="5662613"/>
          <p14:tracePt t="105435" x="4462463" y="5662613"/>
          <p14:tracePt t="105441" x="4572000" y="5662613"/>
          <p14:tracePt t="105448" x="4664075" y="5662613"/>
          <p14:tracePt t="105456" x="4740275" y="5662613"/>
          <p14:tracePt t="105463" x="4821238" y="5662613"/>
          <p14:tracePt t="105470" x="4914900" y="5662613"/>
          <p14:tracePt t="105477" x="5006975" y="5662613"/>
          <p14:tracePt t="105483" x="5129213" y="5645150"/>
          <p14:tracePt t="105490" x="5256213" y="5645150"/>
          <p14:tracePt t="105500" x="5360988" y="5645150"/>
          <p14:tracePt t="105507" x="5441950" y="5651500"/>
          <p14:tracePt t="105511" x="5487988" y="5651500"/>
          <p14:tracePt t="105518" x="5522913" y="5651500"/>
          <p14:tracePt t="105525" x="5557838" y="5651500"/>
          <p14:tracePt t="105533" x="5575300" y="5651500"/>
          <p14:tracePt t="105540" x="5599113" y="5651500"/>
          <p14:tracePt t="105547" x="5616575" y="5651500"/>
          <p14:tracePt t="105553" x="5627688" y="5651500"/>
          <p14:tracePt t="105561" x="5645150" y="5651500"/>
          <p14:tracePt t="105567" x="5656263" y="5651500"/>
          <p14:tracePt t="105574" x="5668963" y="5645150"/>
          <p14:tracePt t="105581" x="5680075" y="5645150"/>
          <p14:tracePt t="105590" x="5686425" y="5638800"/>
          <p14:tracePt t="105596" x="5703888" y="5638800"/>
          <p14:tracePt t="105602" x="5708650" y="5634038"/>
          <p14:tracePt t="105609" x="5721350" y="5634038"/>
          <p14:tracePt t="105616" x="5726113" y="5634038"/>
          <p14:tracePt t="105623" x="5732463" y="5634038"/>
          <p14:tracePt t="105631" x="5743575" y="5627688"/>
          <p14:tracePt t="105638" x="5756275" y="5627688"/>
          <p14:tracePt t="105645" x="5761038" y="5627688"/>
          <p14:tracePt t="105651" x="5767388" y="5616575"/>
          <p14:tracePt t="105658" x="5784850" y="5616575"/>
          <p14:tracePt t="105665" x="5791200" y="5610225"/>
          <p14:tracePt t="105673" x="5795963" y="5610225"/>
          <p14:tracePt t="105680" x="5807075" y="5610225"/>
          <p14:tracePt t="105687" x="5813425" y="5610225"/>
          <p14:tracePt t="105693" x="5824538" y="5610225"/>
          <p14:tracePt t="105700" x="5830888" y="5610225"/>
          <p14:tracePt t="105707" x="5837238" y="5610225"/>
          <p14:tracePt t="105715" x="5842000" y="5610225"/>
          <p14:tracePt t="105721" x="5848350" y="5605463"/>
          <p14:tracePt t="105728" x="5854700" y="5605463"/>
          <p14:tracePt t="105742" x="5854700" y="5599113"/>
          <p14:tracePt t="105750" x="5859463" y="5599113"/>
          <p14:tracePt t="105764" x="5859463" y="5592763"/>
          <p14:tracePt t="105777" x="5859463" y="5588000"/>
          <p14:tracePt t="105784" x="5859463" y="5581650"/>
          <p14:tracePt t="105791" x="5859463" y="5570538"/>
          <p14:tracePt t="105798" x="5859463" y="5564188"/>
          <p14:tracePt t="105806" x="5859463" y="5553075"/>
          <p14:tracePt t="105812" x="5859463" y="5505450"/>
          <p14:tracePt t="105819" x="5859463" y="5424488"/>
          <p14:tracePt t="105826" x="5830888" y="5286375"/>
          <p14:tracePt t="105833" x="5802313" y="5018088"/>
          <p14:tracePt t="105840" x="5749925" y="4716463"/>
          <p14:tracePt t="105848" x="5738813" y="4560888"/>
          <p14:tracePt t="105854" x="5708650" y="4449763"/>
          <p14:tracePt t="105861" x="5697538" y="4357688"/>
          <p14:tracePt t="105868" x="5686425" y="4276725"/>
          <p14:tracePt t="105876" x="5686425" y="4211638"/>
          <p14:tracePt t="105882" x="5686425" y="4165600"/>
          <p14:tracePt t="105890" x="5686425" y="4143375"/>
          <p14:tracePt t="105896" x="5686425" y="4113213"/>
          <p14:tracePt t="105903" x="5686425" y="4108450"/>
          <p14:tracePt t="105910" x="5686425" y="4095750"/>
          <p14:tracePt t="105917" x="5680075" y="4095750"/>
          <p14:tracePt t="105924" x="5680075" y="4090988"/>
          <p14:tracePt t="105932" x="5680075" y="4078288"/>
          <p14:tracePt t="105939" x="5673725" y="4078288"/>
          <p14:tracePt t="105945" x="5673725" y="4073525"/>
          <p14:tracePt t="105960" x="5668963" y="4073525"/>
          <p14:tracePt t="105974" x="5662613" y="4073525"/>
          <p14:tracePt t="105987" x="5656263" y="4073525"/>
          <p14:tracePt t="106009" x="5645150" y="4073525"/>
          <p14:tracePt t="106015" x="5638800" y="4073525"/>
          <p14:tracePt t="106023" x="5627688" y="4073525"/>
          <p14:tracePt t="106029" x="5610225" y="4073525"/>
          <p14:tracePt t="106036" x="5599113" y="4078288"/>
          <p14:tracePt t="106043" x="5570538" y="4078288"/>
          <p14:tracePt t="106050" x="5522913" y="4084638"/>
          <p14:tracePt t="106057" x="5430838" y="4095750"/>
          <p14:tracePt t="106065" x="5273675" y="4113213"/>
          <p14:tracePt t="106071" x="5083175" y="4125913"/>
          <p14:tracePt t="106078" x="4849813" y="4143375"/>
          <p14:tracePt t="106085" x="4560888" y="4160838"/>
          <p14:tracePt t="106092" x="4183063" y="4160838"/>
          <p14:tracePt t="106099" x="3881438" y="4194175"/>
          <p14:tracePt t="106107" x="3689350" y="4194175"/>
          <p14:tracePt t="106113" x="3492500" y="4206875"/>
          <p14:tracePt t="106120" x="3173413" y="4206875"/>
          <p14:tracePt t="106128" x="2854325" y="4224338"/>
          <p14:tracePt t="106134" x="2663825" y="4224338"/>
          <p14:tracePt t="106141" x="2506663" y="4224338"/>
          <p14:tracePt t="106148" x="2338388" y="4224338"/>
          <p14:tracePt t="106155" x="2187575" y="4224338"/>
          <p14:tracePt t="106162" x="2047875" y="4224338"/>
          <p14:tracePt t="106169" x="1938338" y="4224338"/>
          <p14:tracePt t="106176" x="1857375" y="4235450"/>
          <p14:tracePt t="106183" x="1798638" y="4235450"/>
          <p14:tracePt t="106191" x="1735138" y="4235450"/>
          <p14:tracePt t="106197" x="1682750" y="4235450"/>
          <p14:tracePt t="106204" x="1606550" y="4235450"/>
          <p14:tracePt t="106211" x="1514475" y="4235450"/>
          <p14:tracePt t="106218" x="1420813" y="4229100"/>
          <p14:tracePt t="106225" x="1311275" y="4229100"/>
          <p14:tracePt t="106232" x="1230313" y="4217988"/>
          <p14:tracePt t="106239" x="1154113" y="4217988"/>
          <p14:tracePt t="106246" x="1101725" y="4206875"/>
          <p14:tracePt t="106254" x="1066800" y="4206875"/>
          <p14:tracePt t="106260" x="1044575" y="4206875"/>
          <p14:tracePt t="106267" x="1016000" y="4200525"/>
          <p14:tracePt t="106274" x="1003300" y="4200525"/>
          <p14:tracePt t="106282" x="985838" y="4194175"/>
          <p14:tracePt t="106288" x="981075" y="4194175"/>
          <p14:tracePt t="106295" x="974725" y="4194175"/>
          <p14:tracePt t="106302" x="968375" y="4194175"/>
          <p14:tracePt t="106309" x="963613" y="4194175"/>
          <p14:tracePt t="106316" x="950913" y="4183063"/>
          <p14:tracePt t="106324" x="946150" y="4183063"/>
          <p14:tracePt t="106330" x="946150" y="4176713"/>
          <p14:tracePt t="106337" x="939800" y="4176713"/>
          <p14:tracePt t="106351" x="933450" y="4176713"/>
          <p14:tracePt t="106372" x="928688" y="4176713"/>
          <p14:tracePt t="106449" x="933450" y="4176713"/>
          <p14:tracePt t="106463" x="939800" y="4189413"/>
          <p14:tracePt t="108660" x="1044575" y="4189413"/>
          <p14:tracePt t="108667" x="1171575" y="4176713"/>
          <p14:tracePt t="108673" x="1311275" y="4165600"/>
          <p14:tracePt t="108680" x="1450975" y="4154488"/>
          <p14:tracePt t="108687" x="1589088" y="4154488"/>
          <p14:tracePt t="108694" x="1757363" y="4143375"/>
          <p14:tracePt t="108702" x="1879600" y="4143375"/>
          <p14:tracePt t="108708" x="1990725" y="4130675"/>
          <p14:tracePt t="108716" x="2089150" y="4119563"/>
          <p14:tracePt t="108722" x="2193925" y="4108450"/>
          <p14:tracePt t="108729" x="2320925" y="4078288"/>
          <p14:tracePt t="108736" x="2478088" y="4056063"/>
          <p14:tracePt t="108744" x="2633663" y="4014788"/>
          <p14:tracePt t="108751" x="2744788" y="3979863"/>
          <p14:tracePt t="108757" x="2860675" y="3940175"/>
          <p14:tracePt t="108764" x="2941638" y="3916363"/>
          <p14:tracePt t="108771" x="3033713" y="3881438"/>
          <p14:tracePt t="108778" x="3133725" y="3846513"/>
          <p14:tracePt t="108787" x="3243263" y="3817938"/>
          <p14:tracePt t="108793" x="3359150" y="3794125"/>
          <p14:tracePt t="108799" x="3452813" y="3783013"/>
          <p14:tracePt t="108806" x="3544888" y="3771900"/>
          <p14:tracePt t="108813" x="3625850" y="3759200"/>
          <p14:tracePt t="108820" x="3719513" y="3759200"/>
          <p14:tracePt t="108828" x="3840163" y="3759200"/>
          <p14:tracePt t="108834" x="4056063" y="3748088"/>
          <p14:tracePt t="108841" x="4357688" y="3706813"/>
          <p14:tracePt t="108848" x="4630738" y="3660775"/>
          <p14:tracePt t="108855" x="4908550" y="3608388"/>
          <p14:tracePt t="108862" x="5151438" y="3556000"/>
          <p14:tracePt t="108869" x="5308600" y="3516313"/>
          <p14:tracePt t="108877" x="5419725" y="3492500"/>
          <p14:tracePt t="108883" x="5500688" y="3457575"/>
          <p14:tracePt t="108890" x="5581650" y="3435350"/>
          <p14:tracePt t="108897" x="5634038" y="3411538"/>
          <p14:tracePt t="108904" x="5721350" y="3376613"/>
          <p14:tracePt t="108912" x="5813425" y="3352800"/>
          <p14:tracePt t="108919" x="5924550" y="3319463"/>
          <p14:tracePt t="108925" x="6040438" y="3278188"/>
          <p14:tracePt t="108932" x="6149975" y="3254375"/>
          <p14:tracePt t="108939" x="6243638" y="3232150"/>
          <p14:tracePt t="108946" x="6324600" y="3219450"/>
          <p14:tracePt t="108953" x="6405563" y="3208338"/>
          <p14:tracePt t="108962" x="6469063" y="3197225"/>
          <p14:tracePt t="108967" x="6521450" y="3184525"/>
          <p14:tracePt t="108975" x="6567488" y="3184525"/>
          <p14:tracePt t="108982" x="6619875" y="3190875"/>
          <p14:tracePt t="108988" x="6643688" y="3190875"/>
          <p14:tracePt t="108995" x="6665913" y="3201988"/>
          <p14:tracePt t="109003" x="6696075" y="3201988"/>
          <p14:tracePt t="109009" x="6707188" y="3201988"/>
          <p14:tracePt t="109016" x="6724650" y="3208338"/>
          <p14:tracePt t="109023" x="6731000" y="3208338"/>
          <p14:tracePt t="109030" x="6735763" y="3208338"/>
          <p14:tracePt t="109037" x="6753225" y="3208338"/>
          <p14:tracePt t="109044" x="6759575" y="3208338"/>
          <p14:tracePt t="109051" x="6765925" y="3208338"/>
          <p14:tracePt t="109065" x="6770688" y="3208338"/>
          <p14:tracePt t="109079" x="6777038" y="3208338"/>
          <p14:tracePt t="109093" x="6781800" y="3208338"/>
          <p14:tracePt t="109296" x="6781800" y="3201988"/>
          <p14:tracePt t="109310" x="6781800" y="3197225"/>
          <p14:tracePt t="109331" x="6794500" y="3197225"/>
          <p14:tracePt t="109338" x="6794500" y="3184525"/>
          <p14:tracePt t="109353" x="6799263" y="3179763"/>
          <p14:tracePt t="109366" x="6805613" y="3179763"/>
          <p14:tracePt t="109373" x="6805613" y="3173413"/>
          <p14:tracePt t="109380" x="6811963" y="3168650"/>
          <p14:tracePt t="109387" x="6816725" y="3155950"/>
          <p14:tracePt t="109394" x="6829425" y="3138488"/>
          <p14:tracePt t="109401" x="6834188" y="3121025"/>
          <p14:tracePt t="109408" x="6834188" y="3103563"/>
          <p14:tracePt t="109414" x="6840538" y="3092450"/>
          <p14:tracePt t="109421" x="6846888" y="3086100"/>
          <p14:tracePt t="109428" x="6858000" y="3074988"/>
          <p14:tracePt t="109436" x="6858000" y="3063875"/>
          <p14:tracePt t="109443" x="6864350" y="3057525"/>
          <p14:tracePt t="109450" x="6864350" y="3051175"/>
          <p14:tracePt t="109457" x="6864350" y="3046413"/>
          <p14:tracePt t="109471" x="6864350" y="3040063"/>
          <p14:tracePt t="109478" x="6864350" y="3028950"/>
          <p14:tracePt t="109485" x="6851650" y="3022600"/>
          <p14:tracePt t="109492" x="6834188" y="3017838"/>
          <p14:tracePt t="109499" x="6823075" y="3005138"/>
          <p14:tracePt t="109506" x="6781800" y="2987675"/>
          <p14:tracePt t="109513" x="6748463" y="2982913"/>
          <p14:tracePt t="109520" x="6696075" y="2959100"/>
          <p14:tracePt t="109527" x="6643688" y="2935288"/>
          <p14:tracePt t="109533" x="6591300" y="2917825"/>
          <p14:tracePt t="109541" x="6550025" y="2900363"/>
          <p14:tracePt t="109547" x="6527800" y="2882900"/>
          <p14:tracePt t="109555" x="6503988" y="2871788"/>
          <p14:tracePt t="109562" x="6475413" y="2854325"/>
          <p14:tracePt t="109569" x="6457950" y="2836863"/>
          <p14:tracePt t="109576" x="6451600" y="2832100"/>
          <p14:tracePt t="109582" x="6440488" y="2825750"/>
          <p14:tracePt t="109589" x="6429375" y="2819400"/>
          <p14:tracePt t="109596" x="6423025" y="2801938"/>
          <p14:tracePt t="109604" x="6416675" y="2784475"/>
          <p14:tracePt t="109612" x="6405563" y="2762250"/>
          <p14:tracePt t="109618" x="6399213" y="2738438"/>
          <p14:tracePt t="109624" x="6399213" y="2703513"/>
          <p14:tracePt t="109631" x="6399213" y="2668588"/>
          <p14:tracePt t="109639" x="6399213" y="2640013"/>
          <p14:tracePt t="109645" x="6405563" y="2593975"/>
          <p14:tracePt t="109653" x="6423025" y="2559050"/>
          <p14:tracePt t="109659" x="6451600" y="2517775"/>
          <p14:tracePt t="109666" x="6510338" y="2471738"/>
          <p14:tracePt t="109673" x="6608763" y="2408238"/>
          <p14:tracePt t="109681" x="6718300" y="2373313"/>
          <p14:tracePt t="109688" x="6846888" y="2344738"/>
          <p14:tracePt t="109695" x="6967538" y="2344738"/>
          <p14:tracePt t="109701" x="7078663" y="2355850"/>
          <p14:tracePt t="109708" x="7205663" y="2378075"/>
          <p14:tracePt t="109716" x="7334250" y="2413000"/>
          <p14:tracePt t="109723" x="7443788" y="2478088"/>
          <p14:tracePt t="109729" x="7577138" y="2559050"/>
          <p14:tracePt t="109737" x="7705725" y="2633663"/>
          <p14:tracePt t="109744" x="7791450" y="2720975"/>
          <p14:tracePt t="109750" x="7878763" y="2784475"/>
          <p14:tracePt t="109757" x="7948613" y="2843213"/>
          <p14:tracePt t="109764" x="8018463" y="2913063"/>
          <p14:tracePt t="109771" x="8099425" y="3028950"/>
          <p14:tracePt t="109779" x="8175625" y="3179763"/>
          <p14:tracePt t="109785" x="8291513" y="3387725"/>
          <p14:tracePt t="109792" x="8355013" y="3533775"/>
          <p14:tracePt t="109799" x="8407400" y="3660775"/>
          <p14:tracePt t="109806" x="8459788" y="3771900"/>
          <p14:tracePt t="109813" x="8494713" y="3898900"/>
          <p14:tracePt t="109822" x="8512175" y="4038600"/>
          <p14:tracePt t="109827" x="8523288" y="4211638"/>
          <p14:tracePt t="109834" x="8523288" y="4362450"/>
          <p14:tracePt t="109841" x="8516938" y="4502150"/>
          <p14:tracePt t="109848" x="8499475" y="4641850"/>
          <p14:tracePt t="109855" x="8464550" y="4799013"/>
          <p14:tracePt t="109863" x="8424863" y="4943475"/>
          <p14:tracePt t="109870" x="8401050" y="5035550"/>
          <p14:tracePt t="109876" x="8355013" y="5122863"/>
          <p14:tracePt t="109883" x="8308975" y="5175250"/>
          <p14:tracePt t="109890" x="8261350" y="5233988"/>
          <p14:tracePt t="109897" x="8239125" y="5262563"/>
          <p14:tracePt t="109904" x="8180388" y="5291138"/>
          <p14:tracePt t="109912" x="8128000" y="5314950"/>
          <p14:tracePt t="109919" x="8018463" y="5337175"/>
          <p14:tracePt t="109926" x="7786688" y="5337175"/>
          <p14:tracePt t="109932" x="7310438" y="5319713"/>
          <p14:tracePt t="109939" x="6788150" y="5256213"/>
          <p14:tracePt t="109946" x="6230938" y="5122863"/>
          <p14:tracePt t="109954" x="5807075" y="4954588"/>
          <p14:tracePt t="109960" x="5470525" y="4775200"/>
          <p14:tracePt t="109967" x="5192713" y="4613275"/>
          <p14:tracePt t="109974" x="4937125" y="4427538"/>
          <p14:tracePt t="109981" x="4775200" y="4311650"/>
          <p14:tracePt t="109988" x="4659313" y="4206875"/>
          <p14:tracePt t="109996" x="4572000" y="4038600"/>
          <p14:tracePt t="110002" x="4513263" y="3811588"/>
          <p14:tracePt t="110009" x="4467225" y="3597275"/>
          <p14:tracePt t="110016" x="4449763" y="3446463"/>
          <p14:tracePt t="110023" x="4449763" y="3306763"/>
          <p14:tracePt t="110030" x="4449763" y="3151188"/>
          <p14:tracePt t="110038" x="4473575" y="3000375"/>
          <p14:tracePt t="110044" x="4495800" y="2854325"/>
          <p14:tracePt t="110051" x="4537075" y="2744788"/>
          <p14:tracePt t="110059" x="4595813" y="2657475"/>
          <p14:tracePt t="110065" x="4670425" y="2587625"/>
          <p14:tracePt t="110072" x="4751388" y="2513013"/>
          <p14:tracePt t="110079" x="4867275" y="2425700"/>
          <p14:tracePt t="110087" x="5000625" y="2344738"/>
          <p14:tracePt t="110093" x="5111750" y="2279650"/>
          <p14:tracePt t="110100" x="5245100" y="2227263"/>
          <p14:tracePt t="110107" x="5367338" y="2193925"/>
          <p14:tracePt t="110114" x="5505450" y="2193925"/>
          <p14:tracePt t="110122" x="5645150" y="2193925"/>
          <p14:tracePt t="110130" x="5824538" y="2227263"/>
          <p14:tracePt t="110135" x="5992813" y="2297113"/>
          <p14:tracePt t="110142" x="6173788" y="2390775"/>
          <p14:tracePt t="110149" x="6346825" y="2460625"/>
          <p14:tracePt t="110156" x="6497638" y="2541588"/>
          <p14:tracePt t="110163" x="6626225" y="2633663"/>
          <p14:tracePt t="110171" x="6742113" y="2720975"/>
          <p14:tracePt t="110177" x="6829425" y="2825750"/>
          <p14:tracePt t="110185" x="6938963" y="2959100"/>
          <p14:tracePt t="110191" x="7015163" y="3086100"/>
          <p14:tracePt t="110198" x="7096125" y="3219450"/>
          <p14:tracePt t="110205" x="7159625" y="3348038"/>
          <p14:tracePt t="110213" x="7212013" y="3527425"/>
          <p14:tracePt t="110219" x="7258050" y="3741738"/>
          <p14:tracePt t="110226" x="7304088" y="3927475"/>
          <p14:tracePt t="110233" x="7316788" y="4056063"/>
          <p14:tracePt t="110240" x="7316788" y="4130675"/>
          <p14:tracePt t="110248" x="7316788" y="4211638"/>
          <p14:tracePt t="110255" x="7316788" y="4246563"/>
          <p14:tracePt t="110261" x="7310438" y="4281488"/>
          <p14:tracePt t="110268" x="7304088" y="4305300"/>
          <p14:tracePt t="110275" x="7299325" y="4322763"/>
          <p14:tracePt t="110282" x="7299325" y="4327525"/>
          <p14:tracePt t="110289" x="7286625" y="4333875"/>
          <p14:tracePt t="110296" x="7286625" y="4340225"/>
          <p14:tracePt t="110311" x="7281863" y="4340225"/>
          <p14:tracePt t="110317" x="7281863" y="4351338"/>
          <p14:tracePt t="110324" x="7275513" y="4351338"/>
          <p14:tracePt t="110338" x="7269163" y="4351338"/>
          <p14:tracePt t="110359" x="7264400" y="4351338"/>
          <p14:tracePt t="110373" x="7258050" y="4351338"/>
          <p14:tracePt t="110408" x="7253288" y="4351338"/>
          <p14:tracePt t="110429" x="7253288" y="4344988"/>
          <p14:tracePt t="110436" x="7240588" y="4344988"/>
          <p14:tracePt t="110450" x="7240588" y="4340225"/>
          <p14:tracePt t="110457" x="7235825" y="4340225"/>
          <p14:tracePt t="110471" x="7229475" y="4340225"/>
          <p14:tracePt t="110478" x="7223125" y="4340225"/>
          <p14:tracePt t="110485" x="7218363" y="4340225"/>
          <p14:tracePt t="110492" x="7212013" y="4340225"/>
          <p14:tracePt t="113444" x="7102475" y="4397375"/>
          <p14:tracePt t="113452" x="6892925" y="4491038"/>
          <p14:tracePt t="113458" x="6665913" y="4572000"/>
          <p14:tracePt t="113465" x="6434138" y="4652963"/>
          <p14:tracePt t="113471" x="6243638" y="4716463"/>
          <p14:tracePt t="113478" x="6115050" y="4751388"/>
          <p14:tracePt t="113485" x="6005513" y="4775200"/>
          <p14:tracePt t="113492" x="5924550" y="4799013"/>
          <p14:tracePt t="113500" x="5842000" y="4799013"/>
          <p14:tracePt t="113506" x="5767388" y="4810125"/>
          <p14:tracePt t="113513" x="5703888" y="4810125"/>
          <p14:tracePt t="113520" x="5622925" y="4810125"/>
          <p14:tracePt t="113527" x="5557838" y="4803775"/>
          <p14:tracePt t="113535" x="5494338" y="4803775"/>
          <p14:tracePt t="113543" x="5430838" y="4799013"/>
          <p14:tracePt t="113548" x="5395913" y="4786313"/>
          <p14:tracePt t="113556" x="5360988" y="4775200"/>
          <p14:tracePt t="113563" x="5332413" y="4775200"/>
          <p14:tracePt t="113569" x="5308600" y="4768850"/>
          <p14:tracePt t="113577" x="5286375" y="4764088"/>
          <p14:tracePt t="113585" x="5268913" y="4751388"/>
          <p14:tracePt t="113590" x="5251450" y="4746625"/>
          <p14:tracePt t="113598" x="5227638" y="4733925"/>
          <p14:tracePt t="113604" x="5210175" y="4729163"/>
          <p14:tracePt t="113612" x="5192713" y="4711700"/>
          <p14:tracePt t="113618" x="5168900" y="4705350"/>
          <p14:tracePt t="113626" x="5140325" y="4676775"/>
          <p14:tracePt t="113633" x="5118100" y="4659313"/>
          <p14:tracePt t="113639" x="5087938" y="4641850"/>
          <p14:tracePt t="113646" x="5053013" y="4624388"/>
          <p14:tracePt t="113653" x="5024438" y="4606925"/>
          <p14:tracePt t="113660" x="4989513" y="4589463"/>
          <p14:tracePt t="113668" x="4967288" y="4572000"/>
          <p14:tracePt t="113675" x="4926013" y="4554538"/>
          <p14:tracePt t="113681" x="4891088" y="4543425"/>
          <p14:tracePt t="113688" x="4856163" y="4530725"/>
          <p14:tracePt t="113695" x="4816475" y="4513263"/>
          <p14:tracePt t="113702" x="4792663" y="4513263"/>
          <p14:tracePt t="113711" x="4757738" y="4508500"/>
          <p14:tracePt t="113717" x="4729163" y="4495800"/>
          <p14:tracePt t="113723" x="4716463" y="4495800"/>
          <p14:tracePt t="113731" x="4694238" y="4495800"/>
          <p14:tracePt t="113737" x="4676775" y="4491038"/>
          <p14:tracePt t="113744" x="4659313" y="4491038"/>
          <p14:tracePt t="113752" x="4648200" y="4479925"/>
          <p14:tracePt t="113758" x="4618038" y="4479925"/>
          <p14:tracePt t="113766" x="4606925" y="4479925"/>
          <p14:tracePt t="113772" x="4578350" y="4479925"/>
          <p14:tracePt t="113779" x="4554538" y="4473575"/>
          <p14:tracePt t="113786" x="4519613" y="4473575"/>
          <p14:tracePt t="113793" x="4495800" y="4473575"/>
          <p14:tracePt t="113802" x="4473575" y="4473575"/>
          <p14:tracePt t="113807" x="4445000" y="4467225"/>
          <p14:tracePt t="113814" x="4432300" y="4467225"/>
          <p14:tracePt t="113821" x="4403725" y="4467225"/>
          <p14:tracePt t="113828" x="4392613" y="4456113"/>
          <p14:tracePt t="113835" x="4375150" y="4456113"/>
          <p14:tracePt t="113843" x="4357688" y="4456113"/>
          <p14:tracePt t="113850" x="4351338" y="4456113"/>
          <p14:tracePt t="113856" x="4344988" y="4456113"/>
          <p14:tracePt t="113863" x="4340225" y="4456113"/>
          <p14:tracePt t="113870" x="4333875" y="4456113"/>
          <p14:tracePt t="113892" x="4327525" y="4456113"/>
          <p14:tracePt t="114200" x="4211638" y="4386263"/>
          <p14:tracePt t="114206" x="4073525" y="4276725"/>
          <p14:tracePt t="114214" x="3975100" y="4171950"/>
          <p14:tracePt t="114220" x="3898900" y="4084638"/>
          <p14:tracePt t="114227" x="3835400" y="3997325"/>
          <p14:tracePt t="114235" x="3789363" y="3927475"/>
          <p14:tracePt t="114241" x="3771900" y="3863975"/>
          <p14:tracePt t="114248" x="3748088" y="3824288"/>
          <p14:tracePt t="114255" x="3730625" y="3789363"/>
          <p14:tracePt t="114262" x="3719513" y="3754438"/>
          <p14:tracePt t="114269" x="3719513" y="3724275"/>
          <p14:tracePt t="114278" x="3713163" y="3702050"/>
          <p14:tracePt t="114283" x="3706813" y="3673475"/>
          <p14:tracePt t="114290" x="3706813" y="3649663"/>
          <p14:tracePt t="114297" x="3706813" y="3638550"/>
          <p14:tracePt t="114304" x="3706813" y="3608388"/>
          <p14:tracePt t="114311" x="3706813" y="3573463"/>
          <p14:tracePt t="114319" x="3706813" y="3538538"/>
          <p14:tracePt t="114325" x="3706813" y="3505200"/>
          <p14:tracePt t="114332" x="3706813" y="3457575"/>
          <p14:tracePt t="114339" x="3719513" y="3394075"/>
          <p14:tracePt t="114346" x="3719513" y="3348038"/>
          <p14:tracePt t="114353" x="3741738" y="3295650"/>
          <p14:tracePt t="114360" x="3748088" y="3260725"/>
          <p14:tracePt t="114367" x="3771900" y="3219450"/>
          <p14:tracePt t="114374" x="3789363" y="3179763"/>
          <p14:tracePt t="114381" x="3829050" y="3138488"/>
          <p14:tracePt t="114388" x="3857625" y="3109913"/>
          <p14:tracePt t="114395" x="3898900" y="3068638"/>
          <p14:tracePt t="114403" x="3951288" y="3040063"/>
          <p14:tracePt t="114409" x="4008438" y="3005138"/>
          <p14:tracePt t="114416" x="4073525" y="2982913"/>
          <p14:tracePt t="114423" x="4143375" y="2947988"/>
          <p14:tracePt t="114430" x="4194175" y="2930525"/>
          <p14:tracePt t="114437" x="4246563" y="2906713"/>
          <p14:tracePt t="114444" x="4287838" y="2889250"/>
          <p14:tracePt t="114451" x="4322763" y="2878138"/>
          <p14:tracePt t="114458" x="4375150" y="2860675"/>
          <p14:tracePt t="114465" x="4421188" y="2860675"/>
          <p14:tracePt t="114472" x="4473575" y="2849563"/>
          <p14:tracePt t="114479" x="4519613" y="2849563"/>
          <p14:tracePt t="114486" x="4565650" y="2849563"/>
          <p14:tracePt t="114493" x="4618038" y="2849563"/>
          <p14:tracePt t="114500" x="4652963" y="2849563"/>
          <p14:tracePt t="114507" x="4676775" y="2849563"/>
          <p14:tracePt t="114514" x="4711700" y="2849563"/>
          <p14:tracePt t="114521" x="4729163" y="2860675"/>
          <p14:tracePt t="114528" x="4740275" y="2860675"/>
          <p14:tracePt t="114536" x="4757738" y="2865438"/>
          <p14:tracePt t="114542" x="4775200" y="2865438"/>
          <p14:tracePt t="114549" x="4781550" y="2865438"/>
          <p14:tracePt t="114556" x="4786313" y="2871788"/>
          <p14:tracePt t="114563" x="4792663" y="2871788"/>
          <p14:tracePt t="114570" x="4799013" y="2871788"/>
          <p14:tracePt t="114577" x="4803775" y="2871788"/>
          <p14:tracePt t="114584" x="4810125" y="2871788"/>
          <p14:tracePt t="114598" x="4821238" y="2878138"/>
          <p14:tracePt t="114612" x="4827588" y="2878138"/>
          <p14:tracePt t="114633" x="4832350" y="2878138"/>
          <p14:tracePt t="114661" x="4832350" y="2889250"/>
          <p14:tracePt t="114870" x="4832350" y="2895600"/>
          <p14:tracePt t="114913" x="4832350" y="2900363"/>
          <p14:tracePt t="114927" x="4832350" y="2906713"/>
          <p14:tracePt t="114948" x="4832350" y="2913063"/>
          <p14:tracePt t="114962" x="4832350" y="2917825"/>
          <p14:tracePt t="114977" x="4832350" y="2924175"/>
          <p14:tracePt t="114983" x="4832350" y="2930525"/>
          <p14:tracePt t="114997" x="4832350" y="2941638"/>
          <p14:tracePt t="115003" x="4832350" y="2952750"/>
          <p14:tracePt t="115011" x="4832350" y="2959100"/>
          <p14:tracePt t="115018" x="4832350" y="2976563"/>
          <p14:tracePt t="115024" x="4832350" y="3000375"/>
          <p14:tracePt t="115032" x="4845050" y="3057525"/>
          <p14:tracePt t="115038" x="4856163" y="3138488"/>
          <p14:tracePt t="115045" x="4856163" y="3249613"/>
          <p14:tracePt t="115053" x="4856163" y="3387725"/>
          <p14:tracePt t="115060" x="4849813" y="3556000"/>
          <p14:tracePt t="115066" x="4821238" y="3754438"/>
          <p14:tracePt t="115073" x="4786313" y="3992563"/>
          <p14:tracePt t="115080" x="4746625" y="4176713"/>
          <p14:tracePt t="115087" x="4694238" y="4316413"/>
          <p14:tracePt t="115095" x="4652963" y="4445000"/>
          <p14:tracePt t="115102" x="4606925" y="4560888"/>
          <p14:tracePt t="115109" x="4543425" y="4687888"/>
          <p14:tracePt t="115116" x="4479925" y="4803775"/>
          <p14:tracePt t="115123" x="4427538" y="4914900"/>
          <p14:tracePt t="115129" x="4379913" y="5000625"/>
          <p14:tracePt t="115137" x="4333875" y="5070475"/>
          <p14:tracePt t="115143" x="4298950" y="5122863"/>
          <p14:tracePt t="115150" x="4264025" y="5175250"/>
          <p14:tracePt t="115158" x="4235450" y="5216525"/>
          <p14:tracePt t="115164" x="4206875" y="5256213"/>
          <p14:tracePt t="115171" x="4176713" y="5297488"/>
          <p14:tracePt t="115179" x="4130675" y="5354638"/>
          <p14:tracePt t="115186" x="4090988" y="5395913"/>
          <p14:tracePt t="115192" x="4056063" y="5448300"/>
          <p14:tracePt t="115199" x="3997325" y="5505450"/>
          <p14:tracePt t="115206" x="3944938" y="5564188"/>
          <p14:tracePt t="115213" x="3887788" y="5610225"/>
          <p14:tracePt t="115221" x="3829050" y="5651500"/>
          <p14:tracePt t="115228" x="3776663" y="5686425"/>
          <p14:tracePt t="115234" x="3736975" y="5715000"/>
          <p14:tracePt t="115241" x="3713163" y="5732463"/>
          <p14:tracePt t="115248" x="3673475" y="5749925"/>
          <p14:tracePt t="115255" x="3649663" y="5767388"/>
          <p14:tracePt t="115262" x="3621088" y="5778500"/>
          <p14:tracePt t="115270" x="3586163" y="5795963"/>
          <p14:tracePt t="115276" x="3533775" y="5819775"/>
          <p14:tracePt t="115283" x="3452813" y="5842000"/>
          <p14:tracePt t="115290" x="3370263" y="5865813"/>
          <p14:tracePt t="115297" x="3271838" y="5889625"/>
          <p14:tracePt t="115304" x="3162300" y="5911850"/>
          <p14:tracePt t="115312" x="3098800" y="5935663"/>
          <p14:tracePt t="115318" x="3017838" y="5959475"/>
          <p14:tracePt t="115325" x="2976563" y="5964238"/>
          <p14:tracePt t="115333" x="2941638" y="5975350"/>
          <p14:tracePt t="115339" x="2917825" y="5981700"/>
          <p14:tracePt t="115346" x="2889250" y="5992813"/>
          <p14:tracePt t="115354" x="2882900" y="5999163"/>
          <p14:tracePt t="115361" x="2871788" y="5999163"/>
          <p14:tracePt t="115367" x="2865438" y="5999163"/>
          <p14:tracePt t="115374" x="2860675" y="6005513"/>
          <p14:tracePt t="115382" x="2849563" y="6010275"/>
          <p14:tracePt t="115388" x="2843213" y="6010275"/>
          <p14:tracePt t="115395" x="2836863" y="6016625"/>
          <p14:tracePt t="115402" x="2836863" y="6027738"/>
          <p14:tracePt t="115409" x="2832100" y="6034088"/>
          <p14:tracePt t="115416" x="2832100" y="6040438"/>
          <p14:tracePt t="115423" x="2825750" y="6040438"/>
          <p14:tracePt t="115430" x="2825750" y="6045200"/>
          <p14:tracePt t="115437" x="2825750" y="6051550"/>
          <p14:tracePt t="115444" x="2825750" y="6057900"/>
          <p14:tracePt t="115451" x="2825750" y="6075363"/>
          <p14:tracePt t="115458" x="2836863" y="6097588"/>
          <p14:tracePt t="115465" x="2854325" y="6126163"/>
          <p14:tracePt t="115472" x="2889250" y="6161088"/>
          <p14:tracePt t="115479" x="2965450" y="6248400"/>
          <p14:tracePt t="115488" x="3081338" y="6342063"/>
          <p14:tracePt t="115493" x="3232150" y="6423025"/>
          <p14:tracePt t="115500" x="3330575" y="6497638"/>
          <p14:tracePt t="115507" x="3400425" y="6567488"/>
          <p14:tracePt t="115514" x="3457575" y="6613525"/>
          <p14:tracePt t="115521" x="3498850" y="6654800"/>
          <p14:tracePt t="115529" x="3527425" y="6683375"/>
          <p14:tracePt t="115535" x="3544888" y="6700838"/>
          <p14:tracePt t="115542" x="3556000" y="6713538"/>
          <p14:tracePt t="115549" x="3568700" y="6731000"/>
          <p14:tracePt t="115556" x="3573463" y="6735763"/>
          <p14:tracePt t="115563" x="3579813" y="6742113"/>
          <p14:tracePt t="115571" x="3579813" y="6753225"/>
          <p14:tracePt t="115577" x="3586163" y="6753225"/>
          <p14:tracePt t="115584" x="3586163" y="6759575"/>
          <p14:tracePt t="115598" x="3590925" y="6765925"/>
          <p14:tracePt t="115612" x="3590925" y="6770688"/>
          <p14:tracePt t="115669" x="3586163" y="6770688"/>
          <p14:tracePt t="115675" x="3573463" y="6777038"/>
          <p14:tracePt t="115682" x="3562350" y="6777038"/>
          <p14:tracePt t="115689" x="3551238" y="6777038"/>
          <p14:tracePt t="115696" x="3538538" y="6777038"/>
          <p14:tracePt t="115703" x="3521075" y="6777038"/>
          <p14:tracePt t="115710" x="3516313" y="6777038"/>
          <p14:tracePt t="115717" x="3498850" y="6777038"/>
          <p14:tracePt t="115724" x="3492500" y="6777038"/>
          <p14:tracePt t="115731" x="3487738" y="6777038"/>
          <p14:tracePt t="115738" x="3481388" y="6770688"/>
          <p14:tracePt t="115746" x="3475038" y="6770688"/>
          <p14:tracePt t="115752" x="3475038" y="6765925"/>
          <p14:tracePt t="115766" x="3475038" y="6759575"/>
          <p14:tracePt t="115787" x="3487738" y="6748463"/>
          <p14:tracePt t="115794" x="3498850" y="6742113"/>
          <p14:tracePt t="115801" x="3516313" y="6731000"/>
          <p14:tracePt t="115808" x="3590925" y="6707188"/>
          <p14:tracePt t="115815" x="3736975" y="6665913"/>
          <p14:tracePt t="115822" x="3979863" y="6608763"/>
          <p14:tracePt t="115829" x="4322763" y="6527800"/>
          <p14:tracePt t="115835" x="4565650" y="6480175"/>
          <p14:tracePt t="115842" x="4781550" y="6434138"/>
          <p14:tracePt t="115850" x="5000625" y="6388100"/>
          <p14:tracePt t="115857" x="5151438" y="6364288"/>
          <p14:tracePt t="115864" x="5280025" y="6335713"/>
          <p14:tracePt t="115871" x="5349875" y="6311900"/>
          <p14:tracePt t="115878" x="5395913" y="6307138"/>
          <p14:tracePt t="115885" x="5424488" y="6294438"/>
          <p14:tracePt t="115892" x="5437188" y="6289675"/>
          <p14:tracePt t="115898" x="5448300" y="6289675"/>
          <p14:tracePt t="115905" x="5454650" y="6283325"/>
          <p14:tracePt t="115921" x="5459413" y="6278563"/>
          <p14:tracePt t="115934" x="5465763" y="6272213"/>
          <p14:tracePt t="117277" x="5465763" y="6149975"/>
          <p14:tracePt t="117284" x="5465763" y="5964238"/>
          <p14:tracePt t="117291" x="5465763" y="5813425"/>
          <p14:tracePt t="117299" x="5465763" y="5673725"/>
          <p14:tracePt t="117306" x="5465763" y="5505450"/>
          <p14:tracePt t="117312" x="5459413" y="5314950"/>
          <p14:tracePt t="117319" x="5459413" y="5146675"/>
          <p14:tracePt t="117326" x="5441950" y="5006975"/>
          <p14:tracePt t="117333" x="5441950" y="4908550"/>
          <p14:tracePt t="117340" x="5441950" y="4832350"/>
          <p14:tracePt t="117347" x="5441950" y="4768850"/>
          <p14:tracePt t="117354" x="5441950" y="4705350"/>
          <p14:tracePt t="117361" x="5448300" y="4641850"/>
          <p14:tracePt t="117368" x="5448300" y="4578350"/>
          <p14:tracePt t="117375" x="5448300" y="4543425"/>
          <p14:tracePt t="117382" x="5448300" y="4508500"/>
          <p14:tracePt t="117389" x="5448300" y="4473575"/>
          <p14:tracePt t="117396" x="5448300" y="4462463"/>
          <p14:tracePt t="117403" x="5448300" y="4445000"/>
          <p14:tracePt t="117409" x="5448300" y="4432300"/>
          <p14:tracePt t="117417" x="5448300" y="4427538"/>
          <p14:tracePt t="117424" x="5448300" y="4414838"/>
          <p14:tracePt t="117432" x="5448300" y="4410075"/>
          <p14:tracePt t="117445" x="5448300" y="4403725"/>
          <p14:tracePt t="117452" x="5448300" y="4397375"/>
          <p14:tracePt t="117459" x="5448300" y="4392613"/>
          <p14:tracePt t="117480" x="5448300" y="4386263"/>
          <p14:tracePt t="117494" x="5448300" y="4379913"/>
          <p14:tracePt t="117508" x="5441950" y="4379913"/>
          <p14:tracePt t="117522" x="5441950" y="4368800"/>
          <p14:tracePt t="117543" x="5437188" y="4368800"/>
          <p14:tracePt t="117641" x="5430838" y="4368800"/>
          <p14:tracePt t="120572" x="5413375" y="4368800"/>
          <p14:tracePt t="120579" x="5402263" y="4368800"/>
          <p14:tracePt t="120587" x="5372100" y="4362450"/>
          <p14:tracePt t="120593" x="5349875" y="4362450"/>
          <p14:tracePt t="120600" x="5326063" y="4351338"/>
          <p14:tracePt t="120607" x="5297488" y="4351338"/>
          <p14:tracePt t="120615" x="5273675" y="4351338"/>
          <p14:tracePt t="120621" x="5256213" y="4344988"/>
          <p14:tracePt t="120629" x="5233988" y="4344988"/>
          <p14:tracePt t="120636" x="5216525" y="4340225"/>
          <p14:tracePt t="120642" x="5210175" y="4340225"/>
          <p14:tracePt t="120649" x="5199063" y="4327525"/>
          <p14:tracePt t="120656" x="5192713" y="4327525"/>
          <p14:tracePt t="120663" x="5181600" y="4327525"/>
          <p14:tracePt t="120670" x="5175250" y="4322763"/>
          <p14:tracePt t="120679" x="5168900" y="4322763"/>
          <p14:tracePt t="120684" x="5164138" y="4316413"/>
          <p14:tracePt t="120691" x="5157788" y="4316413"/>
          <p14:tracePt t="120705" x="5151438" y="4316413"/>
          <p14:tracePt t="120712" x="5151438" y="4311650"/>
          <p14:tracePt t="120720" x="5146675" y="4311650"/>
          <p14:tracePt t="120733" x="5146675" y="4305300"/>
          <p14:tracePt t="120740" x="5140325" y="4305300"/>
          <p14:tracePt t="120754" x="5129213" y="4305300"/>
          <p14:tracePt t="120782" x="5129213" y="4298950"/>
          <p14:tracePt t="120811" x="5122863" y="4298950"/>
          <p14:tracePt t="121209" x="5135563" y="4298950"/>
          <p14:tracePt t="122041" x="5135563" y="4305300"/>
          <p14:tracePt t="122070" x="5135563" y="4311650"/>
          <p14:tracePt t="122097" x="5135563" y="4316413"/>
          <p14:tracePt t="122105" x="5140325" y="4316413"/>
          <p14:tracePt t="122111" x="5140325" y="43227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3C881E-E4FB-4C06-8ED2-C5F46C8A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ea typeface="新細明體" panose="02020500000000000000" pitchFamily="18" charset="-120"/>
              </a:rPr>
              <a:t>On the Adversarial Robustness of ViT</a:t>
            </a:r>
            <a:r>
              <a:rPr lang="en-US" altLang="zh-TW" sz="1800" dirty="0">
                <a:ea typeface="新細明體" panose="02020500000000000000" pitchFamily="18" charset="-120"/>
              </a:rPr>
              <a:t> [2]</a:t>
            </a:r>
            <a:endParaRPr lang="zh-TW" altLang="en-US" sz="1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AFD694-7386-4B61-829E-357BD98F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799512" cy="4800600"/>
          </a:xfrm>
        </p:spPr>
        <p:txBody>
          <a:bodyPr/>
          <a:lstStyle/>
          <a:p>
            <a:r>
              <a:rPr lang="en-US" altLang="zh-TW" dirty="0"/>
              <a:t>Frequency-Filtered PGD: </a:t>
            </a:r>
          </a:p>
          <a:p>
            <a:r>
              <a:rPr lang="en-US" altLang="zh-TW" dirty="0"/>
              <a:t>CNN is more sensitive to </a:t>
            </a:r>
            <a:r>
              <a:rPr lang="en-US" altLang="zh-TW" b="1" dirty="0">
                <a:solidFill>
                  <a:srgbClr val="0000FF"/>
                </a:solidFill>
              </a:rPr>
              <a:t>high-frequency</a:t>
            </a:r>
            <a:r>
              <a:rPr lang="en-US" altLang="zh-TW" dirty="0"/>
              <a:t> perturbations compared to ViT</a:t>
            </a:r>
          </a:p>
          <a:p>
            <a:r>
              <a:rPr lang="en-US" altLang="zh-TW" b="1" dirty="0"/>
              <a:t>CNN-ViT facilitate learning low-level features</a:t>
            </a:r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but has a negative effect on adversarial robustness</a:t>
            </a:r>
          </a:p>
          <a:p>
            <a:r>
              <a:rPr lang="zh-TW" altLang="en-US" dirty="0"/>
              <a:t>*</a:t>
            </a:r>
            <a:r>
              <a:rPr lang="en-US" altLang="zh-TW" dirty="0"/>
              <a:t>Adversarial examples generated for ViT transfer more effectively to CNN</a:t>
            </a:r>
          </a:p>
          <a:p>
            <a:r>
              <a:rPr lang="zh-TW" altLang="en-US" dirty="0"/>
              <a:t>*</a:t>
            </a:r>
            <a:r>
              <a:rPr lang="en-US" altLang="zh-TW" dirty="0"/>
              <a:t>Pre-training with clean images does not improve robustness</a:t>
            </a:r>
          </a:p>
          <a:p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2DB4A7-66FC-4C6C-BB8D-59923C386D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550"/>
          <a:stretch/>
        </p:blipFill>
        <p:spPr>
          <a:xfrm>
            <a:off x="971600" y="3789040"/>
            <a:ext cx="7906403" cy="21054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629BF4C-E23B-49E2-A2A2-38C6EBE765CB}"/>
              </a:ext>
            </a:extLst>
          </p:cNvPr>
          <p:cNvSpPr/>
          <p:nvPr/>
        </p:nvSpPr>
        <p:spPr>
          <a:xfrm>
            <a:off x="395536" y="5877272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TW" sz="1400" b="1" dirty="0"/>
              <a:t>RA (%) of the target models against frequency-filtered PGD attack in frequency study</a:t>
            </a:r>
            <a:endParaRPr lang="en-US" altLang="zh-TW" sz="1400" b="1" u="sng" dirty="0">
              <a:solidFill>
                <a:srgbClr val="0000FF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511D6E8-E2E7-496D-B1DD-C739FBD0AB0B}"/>
              </a:ext>
            </a:extLst>
          </p:cNvPr>
          <p:cNvSpPr txBox="1"/>
          <p:nvPr/>
        </p:nvSpPr>
        <p:spPr>
          <a:xfrm>
            <a:off x="5508104" y="615738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PGD: Projected Gradient Descent 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DF532D1-08E1-448B-A35E-86C3D132F7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04" y="1628800"/>
            <a:ext cx="3822200" cy="27436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21313F6-DD8C-4AD2-A2D6-D4291AE9D130}"/>
              </a:ext>
            </a:extLst>
          </p:cNvPr>
          <p:cNvSpPr/>
          <p:nvPr/>
        </p:nvSpPr>
        <p:spPr bwMode="auto">
          <a:xfrm rot="10800000">
            <a:off x="8388420" y="4005062"/>
            <a:ext cx="288035" cy="178188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9106143-F51B-454A-87B3-D9DB536346C0}"/>
              </a:ext>
            </a:extLst>
          </p:cNvPr>
          <p:cNvSpPr/>
          <p:nvPr/>
        </p:nvSpPr>
        <p:spPr bwMode="auto">
          <a:xfrm rot="10800000">
            <a:off x="6228181" y="4005064"/>
            <a:ext cx="288035" cy="178188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DE58E3F-4D84-4CE9-A5DB-46C708761B13}"/>
              </a:ext>
            </a:extLst>
          </p:cNvPr>
          <p:cNvSpPr/>
          <p:nvPr/>
        </p:nvSpPr>
        <p:spPr bwMode="auto">
          <a:xfrm rot="10800000">
            <a:off x="4067941" y="4005064"/>
            <a:ext cx="288035" cy="178188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42090780-E834-4F62-B994-589B15E8A3A6}"/>
              </a:ext>
            </a:extLst>
          </p:cNvPr>
          <p:cNvSpPr/>
          <p:nvPr/>
        </p:nvSpPr>
        <p:spPr bwMode="auto">
          <a:xfrm>
            <a:off x="4370457" y="4330880"/>
            <a:ext cx="1857727" cy="226904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E69E4D2-D5B8-452B-BEE5-392984F0F140}"/>
              </a:ext>
            </a:extLst>
          </p:cNvPr>
          <p:cNvSpPr txBox="1"/>
          <p:nvPr/>
        </p:nvSpPr>
        <p:spPr>
          <a:xfrm>
            <a:off x="4845551" y="4306616"/>
            <a:ext cx="1454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0000FF"/>
                </a:solidFill>
              </a:rPr>
              <a:t>13.1~32.8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F8386A3-9D8F-426F-92FF-68DDC8D94F3D}"/>
              </a:ext>
            </a:extLst>
          </p:cNvPr>
          <p:cNvSpPr/>
          <p:nvPr/>
        </p:nvSpPr>
        <p:spPr bwMode="auto">
          <a:xfrm>
            <a:off x="4370457" y="5130080"/>
            <a:ext cx="1857727" cy="226904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3E7DB9F-E189-406D-8D79-39F87B7B9CCC}"/>
              </a:ext>
            </a:extLst>
          </p:cNvPr>
          <p:cNvSpPr txBox="1"/>
          <p:nvPr/>
        </p:nvSpPr>
        <p:spPr>
          <a:xfrm>
            <a:off x="4845551" y="5105032"/>
            <a:ext cx="14546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0000FF"/>
                </a:solidFill>
              </a:rPr>
              <a:t>58.0~72.9</a:t>
            </a:r>
            <a:endParaRPr lang="zh-TW" altLang="en-US" sz="1200" b="1" dirty="0">
              <a:solidFill>
                <a:srgbClr val="0000FF"/>
              </a:solidFill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C3CF0DE-460B-410D-B415-9DC35E2B2A0C}"/>
              </a:ext>
            </a:extLst>
          </p:cNvPr>
          <p:cNvCxnSpPr>
            <a:cxnSpLocks/>
          </p:cNvCxnSpPr>
          <p:nvPr/>
        </p:nvCxnSpPr>
        <p:spPr bwMode="auto">
          <a:xfrm>
            <a:off x="511181" y="4653136"/>
            <a:ext cx="666986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箭號: 向上 18">
            <a:extLst>
              <a:ext uri="{FF2B5EF4-FFF2-40B4-BE49-F238E27FC236}">
                <a16:creationId xmlns:a16="http://schemas.microsoft.com/office/drawing/2014/main" id="{71E9189E-FEE6-496B-A9AB-2D99FAB19170}"/>
              </a:ext>
            </a:extLst>
          </p:cNvPr>
          <p:cNvSpPr/>
          <p:nvPr/>
        </p:nvSpPr>
        <p:spPr bwMode="auto">
          <a:xfrm>
            <a:off x="758975" y="4165398"/>
            <a:ext cx="144071" cy="408704"/>
          </a:xfrm>
          <a:prstGeom prst="upArrow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6" name="箭號: 向上 25">
            <a:extLst>
              <a:ext uri="{FF2B5EF4-FFF2-40B4-BE49-F238E27FC236}">
                <a16:creationId xmlns:a16="http://schemas.microsoft.com/office/drawing/2014/main" id="{08732356-6B32-4E9C-920C-9A49069D2CE8}"/>
              </a:ext>
            </a:extLst>
          </p:cNvPr>
          <p:cNvSpPr/>
          <p:nvPr/>
        </p:nvSpPr>
        <p:spPr bwMode="auto">
          <a:xfrm rot="10800000">
            <a:off x="758974" y="5540576"/>
            <a:ext cx="144071" cy="408704"/>
          </a:xfrm>
          <a:prstGeom prst="upArrow">
            <a:avLst/>
          </a:prstGeom>
          <a:noFill/>
          <a:ln w="12700" cap="flat" cmpd="sng" algn="ctr">
            <a:solidFill>
              <a:srgbClr val="01990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424160B0-43ED-4238-B74E-2D57E50575DD}"/>
              </a:ext>
            </a:extLst>
          </p:cNvPr>
          <p:cNvCxnSpPr>
            <a:cxnSpLocks/>
          </p:cNvCxnSpPr>
          <p:nvPr/>
        </p:nvCxnSpPr>
        <p:spPr bwMode="auto">
          <a:xfrm>
            <a:off x="511181" y="5472080"/>
            <a:ext cx="666986" cy="0"/>
          </a:xfrm>
          <a:prstGeom prst="line">
            <a:avLst/>
          </a:prstGeom>
          <a:noFill/>
          <a:ln w="28575" cap="flat" cmpd="sng" algn="ctr">
            <a:solidFill>
              <a:srgbClr val="01990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8C2A7EC-9218-4F3E-A3AB-7ED997F53328}"/>
              </a:ext>
            </a:extLst>
          </p:cNvPr>
          <p:cNvSpPr txBox="1"/>
          <p:nvPr/>
        </p:nvSpPr>
        <p:spPr>
          <a:xfrm>
            <a:off x="366154" y="3815253"/>
            <a:ext cx="133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i="1" dirty="0">
                <a:solidFill>
                  <a:srgbClr val="FF0000"/>
                </a:solidFill>
              </a:rPr>
              <a:t>Transformer</a:t>
            </a:r>
            <a:endParaRPr lang="zh-TW" alt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F91DFB4-F55D-4E7B-BDC8-1CC238163AA3}"/>
              </a:ext>
            </a:extLst>
          </p:cNvPr>
          <p:cNvSpPr txBox="1"/>
          <p:nvPr/>
        </p:nvSpPr>
        <p:spPr>
          <a:xfrm>
            <a:off x="539552" y="5937888"/>
            <a:ext cx="133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i="1" dirty="0">
                <a:solidFill>
                  <a:srgbClr val="019901"/>
                </a:solidFill>
              </a:rPr>
              <a:t>CNN</a:t>
            </a:r>
            <a:endParaRPr lang="zh-TW" altLang="en-US" sz="1400" b="1" i="1" dirty="0">
              <a:solidFill>
                <a:srgbClr val="019901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93EE3C2-F3F2-4419-A110-8E5C27992F39}"/>
              </a:ext>
            </a:extLst>
          </p:cNvPr>
          <p:cNvSpPr txBox="1"/>
          <p:nvPr/>
        </p:nvSpPr>
        <p:spPr>
          <a:xfrm>
            <a:off x="150667" y="4903575"/>
            <a:ext cx="133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i="1" dirty="0">
                <a:solidFill>
                  <a:srgbClr val="0000FF"/>
                </a:solidFill>
              </a:rPr>
              <a:t>Hybrid</a:t>
            </a:r>
            <a:endParaRPr lang="zh-TW" altLang="en-US" sz="1400" b="1" i="1" dirty="0">
              <a:solidFill>
                <a:srgbClr val="0000FF"/>
              </a:solidFill>
            </a:endParaRPr>
          </a:p>
        </p:txBody>
      </p:sp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786A3E19-9320-43A4-A7FD-38448844D9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25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05"/>
    </mc:Choice>
    <mc:Fallback>
      <p:transition spd="slow" advTm="16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25" grpId="0" animBg="1"/>
      <p:bldP spid="4" grpId="0"/>
      <p:bldP spid="18" grpId="0" animBg="1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5342" x="5203825" y="4183063"/>
          <p14:tracePt t="5348" x="5332413" y="3916363"/>
          <p14:tracePt t="5354" x="5459413" y="3621088"/>
          <p14:tracePt t="5362" x="5588000" y="3348038"/>
          <p14:tracePt t="5370" x="5686425" y="3190875"/>
          <p14:tracePt t="5375" x="5749925" y="3046413"/>
          <p14:tracePt t="5383" x="5819775" y="2882900"/>
          <p14:tracePt t="5390" x="5883275" y="2692400"/>
          <p14:tracePt t="5396" x="5929313" y="2546350"/>
          <p14:tracePt t="5403" x="5981700" y="2408238"/>
          <p14:tracePt t="5411" x="6005513" y="2327275"/>
          <p14:tracePt t="5417" x="6027738" y="2244725"/>
          <p14:tracePt t="5425" x="6051550" y="2159000"/>
          <p14:tracePt t="5431" x="6075363" y="2093913"/>
          <p14:tracePt t="5438" x="6097588" y="2012950"/>
          <p14:tracePt t="5445" x="6121400" y="1943100"/>
          <p14:tracePt t="5452" x="6156325" y="1879600"/>
          <p14:tracePt t="5460" x="6178550" y="1827213"/>
          <p14:tracePt t="5467" x="6184900" y="1787525"/>
          <p14:tracePt t="5474" x="6202363" y="1763713"/>
          <p14:tracePt t="5480" x="6213475" y="1735138"/>
          <p14:tracePt t="5487" x="6219825" y="1711325"/>
          <p14:tracePt t="5494" x="6226175" y="1706563"/>
          <p14:tracePt t="5501" x="6230938" y="1700213"/>
          <p14:tracePt t="5508" x="6230938" y="1682750"/>
          <p14:tracePt t="5516" x="6243638" y="1682750"/>
          <p14:tracePt t="5522" x="6243638" y="1676400"/>
          <p14:tracePt t="5529" x="6243638" y="1671638"/>
          <p14:tracePt t="5543" x="6243638" y="1665288"/>
          <p14:tracePt t="5558" x="6243638" y="1658938"/>
          <p14:tracePt t="5564" x="6237288" y="1658938"/>
          <p14:tracePt t="5571" x="6237288" y="1654175"/>
          <p14:tracePt t="5578" x="6230938" y="1654175"/>
          <p14:tracePt t="5592" x="6226175" y="1654175"/>
          <p14:tracePt t="5607" x="6219825" y="1654175"/>
          <p14:tracePt t="5613" x="6213475" y="1654175"/>
          <p14:tracePt t="5620" x="6208713" y="1654175"/>
          <p14:tracePt t="5634" x="6202363" y="1654175"/>
          <p14:tracePt t="5642" x="6191250" y="1654175"/>
          <p14:tracePt t="5648" x="6184900" y="1654175"/>
          <p14:tracePt t="5655" x="6178550" y="1654175"/>
          <p14:tracePt t="5669" x="6173788" y="1654175"/>
          <p14:tracePt t="5676" x="6167438" y="1654175"/>
          <p14:tracePt t="5683" x="6161088" y="1654175"/>
          <p14:tracePt t="5697" x="6161088" y="1658938"/>
          <p14:tracePt t="5704" x="6156325" y="1658938"/>
          <p14:tracePt t="5711" x="6143625" y="1665288"/>
          <p14:tracePt t="5718" x="6138863" y="1665288"/>
          <p14:tracePt t="5725" x="6132513" y="1671638"/>
          <p14:tracePt t="5733" x="6126163" y="1676400"/>
          <p14:tracePt t="5739" x="6121400" y="1689100"/>
          <p14:tracePt t="5747" x="6115050" y="1693863"/>
          <p14:tracePt t="5753" x="6110288" y="1700213"/>
          <p14:tracePt t="5760" x="6103938" y="1706563"/>
          <p14:tracePt t="5767" x="6092825" y="1711325"/>
          <p14:tracePt t="5775" x="6086475" y="1728788"/>
          <p14:tracePt t="5781" x="6069013" y="1735138"/>
          <p14:tracePt t="5788" x="6057900" y="1752600"/>
          <p14:tracePt t="5795" x="6040438" y="1770063"/>
          <p14:tracePt t="5802" x="6022975" y="1787525"/>
          <p14:tracePt t="5809" x="5992813" y="1804988"/>
          <p14:tracePt t="5817" x="5981700" y="1816100"/>
          <p14:tracePt t="5823" x="5953125" y="1833563"/>
          <p14:tracePt t="5830" x="5929313" y="1844675"/>
          <p14:tracePt t="5837" x="5911850" y="1862138"/>
          <p14:tracePt t="5844" x="5894388" y="1879600"/>
          <p14:tracePt t="5851" x="5872163" y="1885950"/>
          <p14:tracePt t="5859" x="5854700" y="1903413"/>
          <p14:tracePt t="5866" x="5837238" y="1908175"/>
          <p14:tracePt t="5872" x="5830888" y="1914525"/>
          <p14:tracePt t="5879" x="5813425" y="1925638"/>
          <p14:tracePt t="5886" x="5807075" y="1931988"/>
          <p14:tracePt t="5893" x="5795963" y="1938338"/>
          <p14:tracePt t="5900" x="5791200" y="1938338"/>
          <p14:tracePt t="5907" x="5778500" y="1943100"/>
          <p14:tracePt t="5914" x="5773738" y="1949450"/>
          <p14:tracePt t="5921" x="5767388" y="1955800"/>
          <p14:tracePt t="5928" x="5761038" y="1955800"/>
          <p14:tracePt t="5942" x="5761038" y="1966913"/>
          <p14:tracePt t="5949" x="5756275" y="1966913"/>
          <p14:tracePt t="5956" x="5756275" y="1973263"/>
          <p14:tracePt t="5963" x="5749925" y="1973263"/>
          <p14:tracePt t="5977" x="5749925" y="1978025"/>
          <p14:tracePt t="6062" x="5749925" y="1984375"/>
          <p14:tracePt t="6110" x="5749925" y="1990725"/>
          <p14:tracePt t="6124" x="5749925" y="1995488"/>
          <p14:tracePt t="6131" x="5743575" y="1995488"/>
          <p14:tracePt t="6138" x="5743575" y="2001838"/>
          <p14:tracePt t="6145" x="5732463" y="2008188"/>
          <p14:tracePt t="6152" x="5726113" y="2019300"/>
          <p14:tracePt t="6159" x="5721350" y="2019300"/>
          <p14:tracePt t="6166" x="5715000" y="2030413"/>
          <p14:tracePt t="6173" x="5708650" y="2036763"/>
          <p14:tracePt t="6181" x="5691188" y="2047875"/>
          <p14:tracePt t="6187" x="5686425" y="2054225"/>
          <p14:tracePt t="6194" x="5680075" y="2065338"/>
          <p14:tracePt t="6201" x="5673725" y="2071688"/>
          <p14:tracePt t="6209" x="5656263" y="2082800"/>
          <p14:tracePt t="6215" x="5651500" y="2089150"/>
          <p14:tracePt t="6222" x="5651500" y="2093913"/>
          <p14:tracePt t="6229" x="5638800" y="2106613"/>
          <p14:tracePt t="6236" x="5627688" y="2117725"/>
          <p14:tracePt t="6243" x="5622925" y="2124075"/>
          <p14:tracePt t="6251" x="5610225" y="2135188"/>
          <p14:tracePt t="6257" x="5605463" y="2141538"/>
          <p14:tracePt t="6264" x="5592763" y="2146300"/>
          <p14:tracePt t="6271" x="5581650" y="2146300"/>
          <p14:tracePt t="6278" x="5575300" y="2159000"/>
          <p14:tracePt t="6285" x="5570538" y="2163763"/>
          <p14:tracePt t="6292" x="5553075" y="2170113"/>
          <p14:tracePt t="6299" x="5546725" y="2176463"/>
          <p14:tracePt t="6307" x="5540375" y="2176463"/>
          <p14:tracePt t="6313" x="5535613" y="2181225"/>
          <p14:tracePt t="6320" x="5518150" y="2193925"/>
          <p14:tracePt t="6327" x="5511800" y="2198688"/>
          <p14:tracePt t="6334" x="5500688" y="2205038"/>
          <p14:tracePt t="6341" x="5483225" y="2205038"/>
          <p14:tracePt t="6348" x="5465763" y="2209800"/>
          <p14:tracePt t="6355" x="5454650" y="2209800"/>
          <p14:tracePt t="6362" x="5448300" y="2209800"/>
          <p14:tracePt t="6369" x="5430838" y="2222500"/>
          <p14:tracePt t="6376" x="5419725" y="2222500"/>
          <p14:tracePt t="6383" x="5407025" y="2227263"/>
          <p14:tracePt t="6390" x="5389563" y="2227263"/>
          <p14:tracePt t="6397" x="5372100" y="2233613"/>
          <p14:tracePt t="6404" x="5354638" y="2233613"/>
          <p14:tracePt t="6410" x="5343525" y="2233613"/>
          <p14:tracePt t="6418" x="5326063" y="2233613"/>
          <p14:tracePt t="6425" x="5303838" y="2233613"/>
          <p14:tracePt t="6432" x="5286375" y="2233613"/>
          <p14:tracePt t="6439" x="5273675" y="2222500"/>
          <p14:tracePt t="6446" x="5256213" y="2216150"/>
          <p14:tracePt t="6452" x="5238750" y="2205038"/>
          <p14:tracePt t="6460" x="5221288" y="2198688"/>
          <p14:tracePt t="6468" x="5210175" y="2193925"/>
          <p14:tracePt t="6474" x="5192713" y="2176463"/>
          <p14:tracePt t="6481" x="5186363" y="2170113"/>
          <p14:tracePt t="6488" x="5168900" y="2163763"/>
          <p14:tracePt t="6495" x="5151438" y="2152650"/>
          <p14:tracePt t="6502" x="5146675" y="2146300"/>
          <p14:tracePt t="6511" x="5135563" y="2141538"/>
          <p14:tracePt t="6516" x="5118100" y="2128838"/>
          <p14:tracePt t="6523" x="5111750" y="2128838"/>
          <p14:tracePt t="6529" x="5105400" y="2124075"/>
          <p14:tracePt t="6537" x="5100638" y="2124075"/>
          <p14:tracePt t="6543" x="5087938" y="2117725"/>
          <p14:tracePt t="6552" x="5083175" y="2117725"/>
          <p14:tracePt t="6558" x="5076825" y="2117725"/>
          <p14:tracePt t="6579" x="5070475" y="2117725"/>
          <p14:tracePt t="6593" x="5065713" y="2117725"/>
          <p14:tracePt t="6677" x="5070475" y="2117725"/>
          <p14:tracePt t="7922" x="4960938" y="2117725"/>
          <p14:tracePt t="7929" x="4792663" y="2117725"/>
          <p14:tracePt t="7937" x="4606925" y="2117725"/>
          <p14:tracePt t="7943" x="4449763" y="2117725"/>
          <p14:tracePt t="7950" x="4340225" y="2100263"/>
          <p14:tracePt t="7957" x="4246563" y="2089150"/>
          <p14:tracePt t="7965" x="4148138" y="2065338"/>
          <p14:tracePt t="7972" x="4038600" y="2025650"/>
          <p14:tracePt t="7978" x="3940175" y="2001838"/>
          <p14:tracePt t="7985" x="3846513" y="1990725"/>
          <p14:tracePt t="7993" x="3765550" y="1966913"/>
          <p14:tracePt t="7999" x="3684588" y="1943100"/>
          <p14:tracePt t="8006" x="3632200" y="1931988"/>
          <p14:tracePt t="8013" x="3579813" y="1914525"/>
          <p14:tracePt t="8021" x="3544888" y="1897063"/>
          <p14:tracePt t="8028" x="3505200" y="1885950"/>
          <p14:tracePt t="8035" x="3470275" y="1874838"/>
          <p14:tracePt t="8041" x="3435350" y="1868488"/>
          <p14:tracePt t="8048" x="3382963" y="1857375"/>
          <p14:tracePt t="8055" x="3348038" y="1851025"/>
          <p14:tracePt t="8062" x="3313113" y="1851025"/>
          <p14:tracePt t="8069" x="3278188" y="1839913"/>
          <p14:tracePt t="8076" x="3254375" y="1839913"/>
          <p14:tracePt t="8083" x="3232150" y="1839913"/>
          <p14:tracePt t="8090" x="3201988" y="1839913"/>
          <p14:tracePt t="8097" x="3190875" y="1839913"/>
          <p14:tracePt t="8104" x="3173413" y="1839913"/>
          <p14:tracePt t="8113" x="3155950" y="1839913"/>
          <p14:tracePt t="8121" x="3144838" y="1839913"/>
          <p14:tracePt t="8125" x="3127375" y="1851025"/>
          <p14:tracePt t="8132" x="3121025" y="1851025"/>
          <p14:tracePt t="8139" x="3109913" y="1857375"/>
          <p14:tracePt t="8146" x="3092450" y="1862138"/>
          <p14:tracePt t="8153" x="3074988" y="1874838"/>
          <p14:tracePt t="8160" x="3068638" y="1879600"/>
          <p14:tracePt t="8167" x="3057525" y="1879600"/>
          <p14:tracePt t="8174" x="3040063" y="1885950"/>
          <p14:tracePt t="8181" x="3022600" y="1897063"/>
          <p14:tracePt t="8187" x="3017838" y="1903413"/>
          <p14:tracePt t="8195" x="3000375" y="1908175"/>
          <p14:tracePt t="8202" x="2987675" y="1908175"/>
          <p14:tracePt t="8209" x="2970213" y="1914525"/>
          <p14:tracePt t="8216" x="2965450" y="1925638"/>
          <p14:tracePt t="8223" x="2947988" y="1931988"/>
          <p14:tracePt t="8229" x="2935288" y="1938338"/>
          <p14:tracePt t="8238" x="2917825" y="1949450"/>
          <p14:tracePt t="8245" x="2900363" y="1955800"/>
          <p14:tracePt t="8252" x="2889250" y="1960563"/>
          <p14:tracePt t="8257" x="2871788" y="1960563"/>
          <p14:tracePt t="8265" x="2854325" y="1973263"/>
          <p14:tracePt t="8272" x="2849563" y="1973263"/>
          <p14:tracePt t="8280" x="2843213" y="1978025"/>
          <p14:tracePt t="8287" x="2832100" y="1978025"/>
          <p14:tracePt t="8293" x="2819400" y="1984375"/>
          <p14:tracePt t="8307" x="2814638" y="1984375"/>
          <p14:tracePt t="8321" x="2808288" y="1984375"/>
          <p14:tracePt t="8363" x="2814638" y="1984375"/>
          <p14:tracePt t="8377" x="2825750" y="1984375"/>
          <p14:tracePt t="8384" x="2836863" y="1984375"/>
          <p14:tracePt t="8391" x="2854325" y="1984375"/>
          <p14:tracePt t="8398" x="2878138" y="1984375"/>
          <p14:tracePt t="8405" x="2924175" y="1995488"/>
          <p14:tracePt t="8412" x="3017838" y="1995488"/>
          <p14:tracePt t="8419" x="3184525" y="2008188"/>
          <p14:tracePt t="8426" x="3376613" y="2008188"/>
          <p14:tracePt t="8433" x="3509963" y="2008188"/>
          <p14:tracePt t="8439" x="3608388" y="2008188"/>
          <p14:tracePt t="8447" x="3667125" y="2008188"/>
          <p14:tracePt t="8454" x="3719513" y="2008188"/>
          <p14:tracePt t="8461" x="3741738" y="2008188"/>
          <p14:tracePt t="8468" x="3759200" y="2001838"/>
          <p14:tracePt t="8475" x="3765550" y="2001838"/>
          <p14:tracePt t="8482" x="3771900" y="2001838"/>
          <p14:tracePt t="8489" x="3776663" y="1995488"/>
          <p14:tracePt t="8503" x="3783013" y="1995488"/>
          <p14:tracePt t="8545" x="3776663" y="1995488"/>
          <p14:tracePt t="8552" x="3771900" y="1995488"/>
          <p14:tracePt t="8559" x="3748088" y="1995488"/>
          <p14:tracePt t="8566" x="3673475" y="2001838"/>
          <p14:tracePt t="8572" x="3521075" y="2012950"/>
          <p14:tracePt t="8579" x="3352800" y="2030413"/>
          <p14:tracePt t="8587" x="3184525" y="2030413"/>
          <p14:tracePt t="8594" x="3057525" y="2030413"/>
          <p14:tracePt t="8600" x="2965450" y="2025650"/>
          <p14:tracePt t="8608" x="2871788" y="2025650"/>
          <p14:tracePt t="8614" x="2825750" y="2025650"/>
          <p14:tracePt t="8622" x="2773363" y="2025650"/>
          <p14:tracePt t="8630" x="2749550" y="2012950"/>
          <p14:tracePt t="8636" x="2727325" y="2012950"/>
          <p14:tracePt t="8643" x="2709863" y="2012950"/>
          <p14:tracePt t="8650" x="2703513" y="2012950"/>
          <p14:tracePt t="8656" x="2697163" y="2008188"/>
          <p14:tracePt t="8664" x="2692400" y="2008188"/>
          <p14:tracePt t="8679" x="2686050" y="2008188"/>
          <p14:tracePt t="8720" x="2692400" y="2008188"/>
          <p14:tracePt t="8734" x="2703513" y="2008188"/>
          <p14:tracePt t="8741" x="2720975" y="2001838"/>
          <p14:tracePt t="8748" x="2738438" y="2001838"/>
          <p14:tracePt t="8755" x="2773363" y="1990725"/>
          <p14:tracePt t="8762" x="2808288" y="1990725"/>
          <p14:tracePt t="8768" x="2865438" y="1978025"/>
          <p14:tracePt t="8775" x="2976563" y="1966913"/>
          <p14:tracePt t="8782" x="3116263" y="1955800"/>
          <p14:tracePt t="8789" x="3254375" y="1931988"/>
          <p14:tracePt t="8796" x="3352800" y="1920875"/>
          <p14:tracePt t="8805" x="3429000" y="1920875"/>
          <p14:tracePt t="8810" x="3463925" y="1908175"/>
          <p14:tracePt t="8818" x="3492500" y="1908175"/>
          <p14:tracePt t="8824" x="3516313" y="1908175"/>
          <p14:tracePt t="8831" x="3527425" y="1908175"/>
          <p14:tracePt t="8839" x="3533775" y="1908175"/>
          <p14:tracePt t="8847" x="3544888" y="1908175"/>
          <p14:tracePt t="8852" x="3551238" y="1908175"/>
          <p14:tracePt t="8860" x="3556000" y="1908175"/>
          <p14:tracePt t="8881" x="3562350" y="1908175"/>
          <p14:tracePt t="8923" x="3544888" y="1908175"/>
          <p14:tracePt t="8930" x="3521075" y="1908175"/>
          <p14:tracePt t="8937" x="3475038" y="1908175"/>
          <p14:tracePt t="8943" x="3365500" y="1914525"/>
          <p14:tracePt t="8951" x="3243263" y="1914525"/>
          <p14:tracePt t="8957" x="3133725" y="1914525"/>
          <p14:tracePt t="8964" x="3074988" y="1914525"/>
          <p14:tracePt t="8972" x="3005138" y="1908175"/>
          <p14:tracePt t="8978" x="2970213" y="1908175"/>
          <p14:tracePt t="8986" x="2947988" y="1908175"/>
          <p14:tracePt t="8993" x="2924175" y="1908175"/>
          <p14:tracePt t="8999" x="2906713" y="1908175"/>
          <p14:tracePt t="9006" x="2895600" y="1908175"/>
          <p14:tracePt t="9013" x="2889250" y="1908175"/>
          <p14:tracePt t="9021" x="2878138" y="1903413"/>
          <p14:tracePt t="9028" x="2871788" y="1903413"/>
          <p14:tracePt t="9034" x="2865438" y="1903413"/>
          <p14:tracePt t="9049" x="2860675" y="1903413"/>
          <p14:tracePt t="9064" x="2854325" y="1903413"/>
          <p14:tracePt t="9104" x="2860675" y="1903413"/>
          <p14:tracePt t="9112" x="2865438" y="1903413"/>
          <p14:tracePt t="9119" x="2882900" y="1903413"/>
          <p14:tracePt t="9126" x="2906713" y="1914525"/>
          <p14:tracePt t="9132" x="2941638" y="1914525"/>
          <p14:tracePt t="9139" x="2994025" y="1931988"/>
          <p14:tracePt t="9147" x="3040063" y="1943100"/>
          <p14:tracePt t="9154" x="3074988" y="1943100"/>
          <p14:tracePt t="9160" x="3109913" y="1949450"/>
          <p14:tracePt t="9167" x="3138488" y="1960563"/>
          <p14:tracePt t="9174" x="3162300" y="1960563"/>
          <p14:tracePt t="9181" x="3184525" y="1960563"/>
          <p14:tracePt t="9189" x="3201988" y="1960563"/>
          <p14:tracePt t="9196" x="3208338" y="1960563"/>
          <p14:tracePt t="9202" x="3214688" y="1960563"/>
          <p14:tracePt t="9210" x="3232150" y="1960563"/>
          <p14:tracePt t="9217" x="3236913" y="1960563"/>
          <p14:tracePt t="9230" x="3243263" y="1960563"/>
          <p14:tracePt t="9239" x="3249613" y="1960563"/>
          <p14:tracePt t="9251" x="3254375" y="1960563"/>
          <p14:tracePt t="9293" x="3249613" y="1960563"/>
          <p14:tracePt t="9301" x="3243263" y="1960563"/>
          <p14:tracePt t="9314" x="3236913" y="1960563"/>
          <p14:tracePt t="9322" x="3219450" y="1960563"/>
          <p14:tracePt t="9328" x="3214688" y="1960563"/>
          <p14:tracePt t="9335" x="3201988" y="1960563"/>
          <p14:tracePt t="9342" x="3197225" y="1960563"/>
          <p14:tracePt t="9349" x="3179763" y="1955800"/>
          <p14:tracePt t="9356" x="3162300" y="1955800"/>
          <p14:tracePt t="9364" x="3155950" y="1955800"/>
          <p14:tracePt t="9370" x="3144838" y="1955800"/>
          <p14:tracePt t="9385" x="3138488" y="1943100"/>
          <p14:tracePt t="9391" x="3133725" y="1943100"/>
          <p14:tracePt t="9398" x="3121025" y="1943100"/>
          <p14:tracePt t="9433" x="3127375" y="1943100"/>
          <p14:tracePt t="9448" x="3133725" y="1943100"/>
          <p14:tracePt t="9454" x="3138488" y="1943100"/>
          <p14:tracePt t="9461" x="3162300" y="1943100"/>
          <p14:tracePt t="9469" x="3197225" y="1938338"/>
          <p14:tracePt t="9475" x="3243263" y="1938338"/>
          <p14:tracePt t="9482" x="3295650" y="1925638"/>
          <p14:tracePt t="9489" x="3359150" y="1925638"/>
          <p14:tracePt t="9497" x="3405188" y="1925638"/>
          <p14:tracePt t="9503" x="3429000" y="1925638"/>
          <p14:tracePt t="9511" x="3452813" y="1925638"/>
          <p14:tracePt t="9517" x="3470275" y="1925638"/>
          <p14:tracePt t="9524" x="3487738" y="1925638"/>
          <p14:tracePt t="9531" x="3492500" y="1925638"/>
          <p14:tracePt t="9539" x="3498850" y="1925638"/>
          <p14:tracePt t="9545" x="3505200" y="1925638"/>
          <p14:tracePt t="9559" x="3509963" y="1925638"/>
          <p14:tracePt t="9574" x="3516313" y="1925638"/>
          <p14:tracePt t="9630" x="3509963" y="1925638"/>
          <p14:tracePt t="9643" x="3505200" y="1925638"/>
          <p14:tracePt t="9650" x="3498850" y="1925638"/>
          <p14:tracePt t="9657" x="3492500" y="1925638"/>
          <p14:tracePt t="9664" x="3470275" y="1925638"/>
          <p14:tracePt t="9671" x="3440113" y="1925638"/>
          <p14:tracePt t="9678" x="3405188" y="1925638"/>
          <p14:tracePt t="9685" x="3359150" y="1925638"/>
          <p14:tracePt t="9692" x="3313113" y="1925638"/>
          <p14:tracePt t="9699" x="3278188" y="1931988"/>
          <p14:tracePt t="9706" x="3243263" y="1931988"/>
          <p14:tracePt t="9713" x="3219450" y="1938338"/>
          <p14:tracePt t="9720" x="3190875" y="1938338"/>
          <p14:tracePt t="9727" x="3168650" y="1938338"/>
          <p14:tracePt t="9734" x="3155950" y="1938338"/>
          <p14:tracePt t="9741" x="3138488" y="1938338"/>
          <p14:tracePt t="9748" x="3121025" y="1938338"/>
          <p14:tracePt t="9756" x="3116263" y="1943100"/>
          <p14:tracePt t="9762" x="3109913" y="1943100"/>
          <p14:tracePt t="9769" x="3098800" y="1943100"/>
          <p14:tracePt t="9776" x="3092450" y="1943100"/>
          <p14:tracePt t="9783" x="3081338" y="1943100"/>
          <p14:tracePt t="9790" x="3074988" y="1943100"/>
          <p14:tracePt t="9798" x="3068638" y="1943100"/>
          <p14:tracePt t="9804" x="3063875" y="1943100"/>
          <p14:tracePt t="9818" x="3057525" y="1943100"/>
          <p14:tracePt t="9832" x="3051175" y="1943100"/>
          <p14:tracePt t="9965" x="3057525" y="1943100"/>
          <p14:tracePt t="10217" x="3057525" y="1938338"/>
          <p14:tracePt t="10336" x="3063875" y="1938338"/>
          <p14:tracePt t="15219" x="3190875" y="1938338"/>
          <p14:tracePt t="15225" x="3422650" y="1938338"/>
          <p14:tracePt t="15232" x="3713163" y="1938338"/>
          <p14:tracePt t="15239" x="3905250" y="1938338"/>
          <p14:tracePt t="15247" x="4038600" y="1938338"/>
          <p14:tracePt t="15253" x="4176713" y="1943100"/>
          <p14:tracePt t="15260" x="4316413" y="1943100"/>
          <p14:tracePt t="15267" x="4484688" y="1943100"/>
          <p14:tracePt t="15275" x="4641850" y="1943100"/>
          <p14:tracePt t="15281" x="4764088" y="1943100"/>
          <p14:tracePt t="15290" x="4873625" y="1943100"/>
          <p14:tracePt t="15295" x="4978400" y="1943100"/>
          <p14:tracePt t="15302" x="5105400" y="1943100"/>
          <p14:tracePt t="15309" x="5227638" y="1955800"/>
          <p14:tracePt t="15316" x="5337175" y="1955800"/>
          <p14:tracePt t="15323" x="5441950" y="1955800"/>
          <p14:tracePt t="15331" x="5522913" y="1955800"/>
          <p14:tracePt t="15337" x="5588000" y="1955800"/>
          <p14:tracePt t="15344" x="5622925" y="1966913"/>
          <p14:tracePt t="15351" x="5656263" y="1966913"/>
          <p14:tracePt t="15358" x="5680075" y="1966913"/>
          <p14:tracePt t="15365" x="5703888" y="1966913"/>
          <p14:tracePt t="15373" x="5732463" y="1966913"/>
          <p14:tracePt t="15380" x="5756275" y="1973263"/>
          <p14:tracePt t="15386" x="5791200" y="1973263"/>
          <p14:tracePt t="15393" x="5807075" y="1973263"/>
          <p14:tracePt t="15400" x="5819775" y="1984375"/>
          <p14:tracePt t="15407" x="5837238" y="1984375"/>
          <p14:tracePt t="15415" x="5848350" y="1984375"/>
          <p14:tracePt t="15422" x="5859463" y="1984375"/>
          <p14:tracePt t="15428" x="5865813" y="1984375"/>
          <p14:tracePt t="15435" x="5872163" y="1984375"/>
          <p14:tracePt t="15442" x="5876925" y="1984375"/>
          <p14:tracePt t="15457" x="5883275" y="1984375"/>
          <p14:tracePt t="15470" x="5889625" y="1984375"/>
          <p14:tracePt t="15582" x="5883275" y="1984375"/>
          <p14:tracePt t="15596" x="5876925" y="1984375"/>
          <p14:tracePt t="15618" x="5872163" y="1984375"/>
          <p14:tracePt t="15624" x="5865813" y="1984375"/>
          <p14:tracePt t="15631" x="5854700" y="1984375"/>
          <p14:tracePt t="15638" x="5848350" y="1984375"/>
          <p14:tracePt t="15652" x="5837238" y="1984375"/>
          <p14:tracePt t="15659" x="5830888" y="1984375"/>
          <p14:tracePt t="15666" x="5824538" y="1990725"/>
          <p14:tracePt t="15673" x="5807075" y="1990725"/>
          <p14:tracePt t="15687" x="5802313" y="1990725"/>
          <p14:tracePt t="15694" x="5795963" y="1995488"/>
          <p14:tracePt t="15701" x="5791200" y="1995488"/>
          <p14:tracePt t="15708" x="5784850" y="1995488"/>
          <p14:tracePt t="15715" x="5778500" y="1995488"/>
          <p14:tracePt t="15723" x="5767388" y="2001838"/>
          <p14:tracePt t="15729" x="5761038" y="2001838"/>
          <p14:tracePt t="15736" x="5756275" y="2001838"/>
          <p14:tracePt t="15750" x="5749925" y="2001838"/>
          <p14:tracePt t="15757" x="5743575" y="2001838"/>
          <p14:tracePt t="15771" x="5738813" y="2001838"/>
          <p14:tracePt t="15792" x="5732463" y="2001838"/>
          <p14:tracePt t="15807" x="5721350" y="2001838"/>
          <p14:tracePt t="15947" x="5715000" y="2001838"/>
          <p14:tracePt t="17206" x="5662613" y="2012950"/>
          <p14:tracePt t="17212" x="5581650" y="2025650"/>
          <p14:tracePt t="17219" x="5505450" y="2025650"/>
          <p14:tracePt t="17226" x="5384800" y="2036763"/>
          <p14:tracePt t="17234" x="5273675" y="2036763"/>
          <p14:tracePt t="17241" x="5181600" y="2036763"/>
          <p14:tracePt t="17247" x="5118100" y="2036763"/>
          <p14:tracePt t="17254" x="5070475" y="2036763"/>
          <p14:tracePt t="17261" x="5035550" y="2036763"/>
          <p14:tracePt t="17268" x="5018088" y="2030413"/>
          <p14:tracePt t="17275" x="5000625" y="2030413"/>
          <p14:tracePt t="17282" x="4989513" y="2030413"/>
          <p14:tracePt t="17290" x="4983163" y="2030413"/>
          <p14:tracePt t="17296" x="4978400" y="2030413"/>
          <p14:tracePt t="17303" x="4972050" y="2030413"/>
          <p14:tracePt t="17310" x="4960938" y="2030413"/>
          <p14:tracePt t="17318" x="4954588" y="2030413"/>
          <p14:tracePt t="17332" x="4949825" y="2025650"/>
          <p14:tracePt t="17345" x="4943475" y="2025650"/>
          <p14:tracePt t="17360" x="4943475" y="2019300"/>
          <p14:tracePt t="17416" x="4949825" y="2019300"/>
          <p14:tracePt t="17430" x="4954588" y="2019300"/>
          <p14:tracePt t="17450" x="4967288" y="2019300"/>
          <p14:tracePt t="17457" x="4972050" y="2019300"/>
          <p14:tracePt t="17464" x="4978400" y="2019300"/>
          <p14:tracePt t="17471" x="4983163" y="2012950"/>
          <p14:tracePt t="17478" x="4995863" y="2012950"/>
          <p14:tracePt t="17485" x="5013325" y="2008188"/>
          <p14:tracePt t="17493" x="5030788" y="2008188"/>
          <p14:tracePt t="17500" x="5053013" y="2008188"/>
          <p14:tracePt t="17506" x="5087938" y="1995488"/>
          <p14:tracePt t="17513" x="5122863" y="1990725"/>
          <p14:tracePt t="17520" x="5146675" y="1990725"/>
          <p14:tracePt t="17528" x="5186363" y="1978025"/>
          <p14:tracePt t="17535" x="5210175" y="1978025"/>
          <p14:tracePt t="17542" x="5233988" y="1973263"/>
          <p14:tracePt t="17548" x="5251450" y="1973263"/>
          <p14:tracePt t="17555" x="5268913" y="1960563"/>
          <p14:tracePt t="17562" x="5291138" y="1960563"/>
          <p14:tracePt t="17569" x="5297488" y="1960563"/>
          <p14:tracePt t="17576" x="5308600" y="1955800"/>
          <p14:tracePt t="17584" x="5319713" y="1955800"/>
          <p14:tracePt t="17590" x="5326063" y="1955800"/>
          <p14:tracePt t="17597" x="5337175" y="1955800"/>
          <p14:tracePt t="17612" x="5343525" y="1955800"/>
          <p14:tracePt t="17618" x="5349875" y="1955800"/>
          <p14:tracePt t="17626" x="5360988" y="1955800"/>
          <p14:tracePt t="17639" x="5367338" y="1955800"/>
          <p14:tracePt t="18003" x="5367338" y="1960563"/>
          <p14:tracePt t="18031" x="5372100" y="1960563"/>
          <p14:tracePt t="18052" x="5378450" y="1960563"/>
          <p14:tracePt t="18066" x="5384800" y="1960563"/>
          <p14:tracePt t="18088" x="5389563" y="1960563"/>
          <p14:tracePt t="18094" x="5407025" y="1960563"/>
          <p14:tracePt t="18102" x="5413375" y="1960563"/>
          <p14:tracePt t="18109" x="5448300" y="1943100"/>
          <p14:tracePt t="18115" x="5511800" y="1920875"/>
          <p14:tracePt t="18122" x="5622925" y="1885950"/>
          <p14:tracePt t="18129" x="5767388" y="1857375"/>
          <p14:tracePt t="18136" x="5942013" y="1816100"/>
          <p14:tracePt t="18143" x="6097588" y="1792288"/>
          <p14:tracePt t="18150" x="6265863" y="1781175"/>
          <p14:tracePt t="18157" x="6434138" y="1781175"/>
          <p14:tracePt t="18164" x="6591300" y="1781175"/>
          <p14:tracePt t="18171" x="6700838" y="1787525"/>
          <p14:tracePt t="18178" x="6794500" y="1809750"/>
          <p14:tracePt t="18185" x="6864350" y="1822450"/>
          <p14:tracePt t="18192" x="6916738" y="1839913"/>
          <p14:tracePt t="18199" x="6950075" y="1851025"/>
          <p14:tracePt t="18206" x="6973888" y="1857375"/>
          <p14:tracePt t="18213" x="6991350" y="1874838"/>
          <p14:tracePt t="18220" x="7008813" y="1885950"/>
          <p14:tracePt t="18227" x="7015163" y="1890713"/>
          <p14:tracePt t="18235" x="7019925" y="1897063"/>
          <p14:tracePt t="18241" x="7026275" y="1897063"/>
          <p14:tracePt t="18255" x="7026275" y="1903413"/>
          <p14:tracePt t="18262" x="7026275" y="1908175"/>
          <p14:tracePt t="18269" x="7026275" y="1914525"/>
          <p14:tracePt t="18278" x="7026275" y="1920875"/>
          <p14:tracePt t="18283" x="7026275" y="1931988"/>
          <p14:tracePt t="18290" x="7026275" y="1938338"/>
          <p14:tracePt t="18297" x="7019925" y="1943100"/>
          <p14:tracePt t="18304" x="7015163" y="1949450"/>
          <p14:tracePt t="18311" x="7008813" y="1955800"/>
          <p14:tracePt t="18319" x="7002463" y="1955800"/>
          <p14:tracePt t="18325" x="6991350" y="1955800"/>
          <p14:tracePt t="18339" x="6985000" y="1955800"/>
          <p14:tracePt t="18346" x="6980238" y="1955800"/>
          <p14:tracePt t="18353" x="6973888" y="1955800"/>
          <p14:tracePt t="18360" x="6956425" y="1955800"/>
          <p14:tracePt t="18367" x="6934200" y="1943100"/>
          <p14:tracePt t="18374" x="6910388" y="1938338"/>
          <p14:tracePt t="18381" x="6846888" y="1914525"/>
          <p14:tracePt t="18388" x="6781800" y="1897063"/>
          <p14:tracePt t="18395" x="6713538" y="1874838"/>
          <p14:tracePt t="18402" x="6643688" y="1839913"/>
          <p14:tracePt t="18409" x="6602413" y="1809750"/>
          <p14:tracePt t="18416" x="6562725" y="1774825"/>
          <p14:tracePt t="18423" x="6538913" y="1752600"/>
          <p14:tracePt t="18430" x="6510338" y="1711325"/>
          <p14:tracePt t="18437" x="6480175" y="1682750"/>
          <p14:tracePt t="18445" x="6462713" y="1658938"/>
          <p14:tracePt t="18451" x="6451600" y="1630363"/>
          <p14:tracePt t="18458" x="6446838" y="1606550"/>
          <p14:tracePt t="18465" x="6440488" y="1584325"/>
          <p14:tracePt t="18472" x="6440488" y="1554163"/>
          <p14:tracePt t="18479" x="6440488" y="1520825"/>
          <p14:tracePt t="18486" x="6440488" y="1485900"/>
          <p14:tracePt t="18494" x="6440488" y="1450975"/>
          <p14:tracePt t="18500" x="6457950" y="1416050"/>
          <p14:tracePt t="18508" x="6480175" y="1374775"/>
          <p14:tracePt t="18514" x="6510338" y="1335088"/>
          <p14:tracePt t="18521" x="6538913" y="1304925"/>
          <p14:tracePt t="18528" x="6567488" y="1265238"/>
          <p14:tracePt t="18536" x="6591300" y="1241425"/>
          <p14:tracePt t="18542" x="6630988" y="1219200"/>
          <p14:tracePt t="18549" x="6672263" y="1201738"/>
          <p14:tracePt t="18556" x="6707188" y="1184275"/>
          <p14:tracePt t="18563" x="6742113" y="1171575"/>
          <p14:tracePt t="18570" x="6781800" y="1166813"/>
          <p14:tracePt t="18578" x="6829425" y="1171575"/>
          <p14:tracePt t="18584" x="6864350" y="1177925"/>
          <p14:tracePt t="18591" x="6892925" y="1189038"/>
          <p14:tracePt t="18598" x="6927850" y="1206500"/>
          <p14:tracePt t="18605" x="6967538" y="1223963"/>
          <p14:tracePt t="18612" x="7002463" y="1241425"/>
          <p14:tracePt t="18619" x="7050088" y="1287463"/>
          <p14:tracePt t="18626" x="7089775" y="1328738"/>
          <p14:tracePt t="18633" x="7131050" y="1370013"/>
          <p14:tracePt t="18640" x="7159625" y="1409700"/>
          <p14:tracePt t="18646" x="7183438" y="1450975"/>
          <p14:tracePt t="18654" x="7200900" y="1503363"/>
          <p14:tracePt t="18661" x="7218363" y="1538288"/>
          <p14:tracePt t="18668" x="7229475" y="1589088"/>
          <p14:tracePt t="18675" x="7229475" y="1654175"/>
          <p14:tracePt t="18682" x="7229475" y="1728788"/>
          <p14:tracePt t="18689" x="7223125" y="1792288"/>
          <p14:tracePt t="18696" x="7188200" y="1890713"/>
          <p14:tracePt t="18703" x="7142163" y="1990725"/>
          <p14:tracePt t="18711" x="7078663" y="2076450"/>
          <p14:tracePt t="18717" x="7019925" y="2163763"/>
          <p14:tracePt t="18724" x="6962775" y="2216150"/>
          <p14:tracePt t="18731" x="6916738" y="2262188"/>
          <p14:tracePt t="18738" x="6881813" y="2292350"/>
          <p14:tracePt t="18745" x="6851650" y="2309813"/>
          <p14:tracePt t="18753" x="6829425" y="2327275"/>
          <p14:tracePt t="18759" x="6799263" y="2332038"/>
          <p14:tracePt t="18766" x="6777038" y="2332038"/>
          <p14:tracePt t="18773" x="6753225" y="2332038"/>
          <p14:tracePt t="18779" x="6724650" y="2332038"/>
          <p14:tracePt t="18787" x="6700838" y="2332038"/>
          <p14:tracePt t="18795" x="6654800" y="2320925"/>
          <p14:tracePt t="18801" x="6613525" y="2309813"/>
          <p14:tracePt t="18807" x="6562725" y="2279650"/>
          <p14:tracePt t="18815" x="6503988" y="2222500"/>
          <p14:tracePt t="18822" x="6446838" y="2152650"/>
          <p14:tracePt t="18829" x="6388100" y="2065338"/>
          <p14:tracePt t="18836" x="6353175" y="1995488"/>
          <p14:tracePt t="18844" x="6318250" y="1925638"/>
          <p14:tracePt t="18850" x="6294438" y="1862138"/>
          <p14:tracePt t="18857" x="6283325" y="1809750"/>
          <p14:tracePt t="18864" x="6278563" y="1787525"/>
          <p14:tracePt t="18871" x="6278563" y="1752600"/>
          <p14:tracePt t="18879" x="6278563" y="1728788"/>
          <p14:tracePt t="18885" x="6278563" y="1700213"/>
          <p14:tracePt t="18892" x="6278563" y="1689100"/>
          <p14:tracePt t="18899" x="6294438" y="1658938"/>
          <p14:tracePt t="18905" x="6307138" y="1636713"/>
          <p14:tracePt t="18913" x="6324600" y="1606550"/>
          <p14:tracePt t="18920" x="6346825" y="1584325"/>
          <p14:tracePt t="18928" x="6376988" y="1554163"/>
          <p14:tracePt t="18934" x="6416675" y="1525588"/>
          <p14:tracePt t="18941" x="6451600" y="1503363"/>
          <p14:tracePt t="18948" x="6510338" y="1473200"/>
          <p14:tracePt t="18954" x="6562725" y="1450975"/>
          <p14:tracePt t="18962" x="6626225" y="1438275"/>
          <p14:tracePt t="18970" x="6661150" y="1433513"/>
          <p14:tracePt t="18976" x="6696075" y="1420813"/>
          <p14:tracePt t="18983" x="6731000" y="1420813"/>
          <p14:tracePt t="18990" x="6765925" y="1427163"/>
          <p14:tracePt t="18997" x="6794500" y="1433513"/>
          <p14:tracePt t="19004" x="6816725" y="1444625"/>
          <p14:tracePt t="19012" x="6858000" y="1462088"/>
          <p14:tracePt t="19018" x="6881813" y="1479550"/>
          <p14:tracePt t="19025" x="6910388" y="1497013"/>
          <p14:tracePt t="19032" x="6934200" y="1514475"/>
          <p14:tracePt t="19039" x="6973888" y="1543050"/>
          <p14:tracePt t="19046" x="6985000" y="1560513"/>
          <p14:tracePt t="19054" x="7015163" y="1584325"/>
          <p14:tracePt t="19060" x="7032625" y="1612900"/>
          <p14:tracePt t="19067" x="7050088" y="1647825"/>
          <p14:tracePt t="19074" x="7061200" y="1676400"/>
          <p14:tracePt t="19081" x="7067550" y="1700213"/>
          <p14:tracePt t="19088" x="7078663" y="1735138"/>
          <p14:tracePt t="19095" x="7085013" y="1757363"/>
          <p14:tracePt t="19102" x="7085013" y="1787525"/>
          <p14:tracePt t="19109" x="7085013" y="1809750"/>
          <p14:tracePt t="19116" x="7072313" y="1839913"/>
          <p14:tracePt t="19123" x="7067550" y="1851025"/>
          <p14:tracePt t="19129" x="7054850" y="1868488"/>
          <p14:tracePt t="19137" x="7050088" y="1885950"/>
          <p14:tracePt t="19144" x="7032625" y="1890713"/>
          <p14:tracePt t="19151" x="7026275" y="1908175"/>
          <p14:tracePt t="19158" x="7019925" y="1914525"/>
          <p14:tracePt t="19165" x="7002463" y="1920875"/>
          <p14:tracePt t="19172" x="6991350" y="1920875"/>
          <p14:tracePt t="19179" x="6973888" y="1931988"/>
          <p14:tracePt t="19186" x="6956425" y="1938338"/>
          <p14:tracePt t="19193" x="6934200" y="1938338"/>
          <p14:tracePt t="19200" x="6910388" y="1931988"/>
          <p14:tracePt t="19207" x="6875463" y="1925638"/>
          <p14:tracePt t="19214" x="6834188" y="1914525"/>
          <p14:tracePt t="19221" x="6788150" y="1908175"/>
          <p14:tracePt t="19229" x="6735763" y="1885950"/>
          <p14:tracePt t="19235" x="6696075" y="1879600"/>
          <p14:tracePt t="19242" x="6643688" y="1857375"/>
          <p14:tracePt t="19248" x="6608763" y="1839913"/>
          <p14:tracePt t="19255" x="6580188" y="1822450"/>
          <p14:tracePt t="19263" x="6567488" y="1804988"/>
          <p14:tracePt t="19270" x="6538913" y="1787525"/>
          <p14:tracePt t="19277" x="6521450" y="1770063"/>
          <p14:tracePt t="19284" x="6503988" y="1752600"/>
          <p14:tracePt t="19291" x="6486525" y="1728788"/>
          <p14:tracePt t="19297" x="6480175" y="1711325"/>
          <p14:tracePt t="19305" x="6462713" y="1682750"/>
          <p14:tracePt t="19312" x="6457950" y="1658938"/>
          <p14:tracePt t="19319" x="6446838" y="1636713"/>
          <p14:tracePt t="19325" x="6446838" y="1606550"/>
          <p14:tracePt t="19332" x="6440488" y="1584325"/>
          <p14:tracePt t="19339" x="6440488" y="1560513"/>
          <p14:tracePt t="19346" x="6440488" y="1531938"/>
          <p14:tracePt t="19354" x="6440488" y="1520825"/>
          <p14:tracePt t="19361" x="6446838" y="1503363"/>
          <p14:tracePt t="19368" x="6457950" y="1485900"/>
          <p14:tracePt t="19374" x="6475413" y="1468438"/>
          <p14:tracePt t="19381" x="6492875" y="1444625"/>
          <p14:tracePt t="19388" x="6515100" y="1427163"/>
          <p14:tracePt t="19396" x="6550025" y="1409700"/>
          <p14:tracePt t="19403" x="6591300" y="1387475"/>
          <p14:tracePt t="19410" x="6626225" y="1381125"/>
          <p14:tracePt t="19417" x="6654800" y="1370013"/>
          <p14:tracePt t="19424" x="6678613" y="1370013"/>
          <p14:tracePt t="19430" x="6700838" y="1374775"/>
          <p14:tracePt t="19437" x="6731000" y="1374775"/>
          <p14:tracePt t="19446" x="6753225" y="1392238"/>
          <p14:tracePt t="19452" x="6781800" y="1409700"/>
          <p14:tracePt t="19458" x="6805613" y="1427163"/>
          <p14:tracePt t="19465" x="6823075" y="1450975"/>
          <p14:tracePt t="19472" x="6851650" y="1468438"/>
          <p14:tracePt t="19480" x="6875463" y="1497013"/>
          <p14:tracePt t="19487" x="6892925" y="1520825"/>
          <p14:tracePt t="19493" x="6910388" y="1549400"/>
          <p14:tracePt t="19501" x="6927850" y="1584325"/>
          <p14:tracePt t="19507" x="6962775" y="1624013"/>
          <p14:tracePt t="19515" x="6967538" y="1676400"/>
          <p14:tracePt t="19522" x="6991350" y="1739900"/>
          <p14:tracePt t="19530" x="7002463" y="1809750"/>
          <p14:tracePt t="19536" x="7002463" y="1868488"/>
          <p14:tracePt t="19543" x="7002463" y="1920875"/>
          <p14:tracePt t="19549" x="7002463" y="1955800"/>
          <p14:tracePt t="19556" x="6997700" y="1990725"/>
          <p14:tracePt t="19563" x="6991350" y="2025650"/>
          <p14:tracePt t="19571" x="6985000" y="2041525"/>
          <p14:tracePt t="19577" x="6956425" y="2065338"/>
          <p14:tracePt t="19585" x="6938963" y="2106613"/>
          <p14:tracePt t="19591" x="6904038" y="2146300"/>
          <p14:tracePt t="19599" x="6864350" y="2176463"/>
          <p14:tracePt t="19605" x="6823075" y="2216150"/>
          <p14:tracePt t="19613" x="6799263" y="2233613"/>
          <p14:tracePt t="19620" x="6770688" y="2251075"/>
          <p14:tracePt t="19626" x="6748463" y="2262188"/>
          <p14:tracePt t="19633" x="6713538" y="2268538"/>
          <p14:tracePt t="19640" x="6683375" y="2268538"/>
          <p14:tracePt t="19647" x="6637338" y="2268538"/>
          <p14:tracePt t="19654" x="6591300" y="2268538"/>
          <p14:tracePt t="19663" x="6527800" y="2251075"/>
          <p14:tracePt t="19669" x="6457950" y="2222500"/>
          <p14:tracePt t="19675" x="6399213" y="2176463"/>
          <p14:tracePt t="19682" x="6329363" y="2100263"/>
          <p14:tracePt t="19690" x="6265863" y="2019300"/>
          <p14:tracePt t="19697" x="6219825" y="1931988"/>
          <p14:tracePt t="19705" x="6184900" y="1851025"/>
          <p14:tracePt t="19710" x="6161088" y="1798638"/>
          <p14:tracePt t="19718" x="6161088" y="1763713"/>
          <p14:tracePt t="19724" x="6156325" y="1728788"/>
          <p14:tracePt t="19731" x="6143625" y="1693863"/>
          <p14:tracePt t="19739" x="6143625" y="1665288"/>
          <p14:tracePt t="19746" x="6143625" y="1654175"/>
          <p14:tracePt t="19752" x="6149975" y="1624013"/>
          <p14:tracePt t="19759" x="6149975" y="1612900"/>
          <p14:tracePt t="19766" x="6156325" y="1584325"/>
          <p14:tracePt t="19774" x="6167438" y="1560513"/>
          <p14:tracePt t="19780" x="6184900" y="1538288"/>
          <p14:tracePt t="19787" x="6202363" y="1508125"/>
          <p14:tracePt t="19794" x="6219825" y="1485900"/>
          <p14:tracePt t="19801" x="6254750" y="1462088"/>
          <p14:tracePt t="19808" x="6294438" y="1433513"/>
          <p14:tracePt t="19815" x="6346825" y="1403350"/>
          <p14:tracePt t="19823" x="6405563" y="1370013"/>
          <p14:tracePt t="19830" x="6469063" y="1357313"/>
          <p14:tracePt t="19837" x="6532563" y="1335088"/>
          <p14:tracePt t="19843" x="6567488" y="1335088"/>
          <p14:tracePt t="19850" x="6613525" y="1335088"/>
          <p14:tracePt t="19857" x="6665913" y="1339850"/>
          <p14:tracePt t="19864" x="6700838" y="1352550"/>
          <p14:tracePt t="19872" x="6742113" y="1370013"/>
          <p14:tracePt t="19879" x="6765925" y="1387475"/>
          <p14:tracePt t="19889" x="6805613" y="1403350"/>
          <p14:tracePt t="19892" x="6840538" y="1420813"/>
          <p14:tracePt t="19899" x="6881813" y="1455738"/>
          <p14:tracePt t="19906" x="6921500" y="1485900"/>
          <p14:tracePt t="19913" x="6962775" y="1514475"/>
          <p14:tracePt t="19922" x="7008813" y="1571625"/>
          <p14:tracePt t="19927" x="7050088" y="1624013"/>
          <p14:tracePt t="19934" x="7113588" y="1739900"/>
          <p14:tracePt t="19941" x="7170738" y="1903413"/>
          <p14:tracePt t="19948" x="7218363" y="2117725"/>
          <p14:tracePt t="19955" x="7229475" y="2257425"/>
          <p14:tracePt t="19963" x="7229475" y="2349500"/>
          <p14:tracePt t="19969" x="7212013" y="2430463"/>
          <p14:tracePt t="19976" x="7188200" y="2495550"/>
          <p14:tracePt t="19983" x="7142163" y="2563813"/>
          <p14:tracePt t="19990" x="7096125" y="2622550"/>
          <p14:tracePt t="19997" x="7043738" y="2657475"/>
          <p14:tracePt t="20005" x="7002463" y="2686050"/>
          <p14:tracePt t="20012" x="6973888" y="2703513"/>
          <p14:tracePt t="20018" x="6938963" y="2703513"/>
          <p14:tracePt t="20025" x="6904038" y="2703513"/>
          <p14:tracePt t="20032" x="6892925" y="2697163"/>
          <p14:tracePt t="20039" x="6858000" y="2692400"/>
          <p14:tracePt t="20047" x="6829425" y="2681288"/>
          <p14:tracePt t="20054" x="6794500" y="2663825"/>
          <p14:tracePt t="20061" x="6765925" y="2657475"/>
          <p14:tracePt t="20068" x="6718300" y="2633663"/>
          <p14:tracePt t="20074" x="6665913" y="2605088"/>
          <p14:tracePt t="20082" x="6608763" y="2570163"/>
          <p14:tracePt t="20089" x="6556375" y="2541588"/>
          <p14:tracePt t="20097" x="6503988" y="2506663"/>
          <p14:tracePt t="20102" x="6462713" y="2478088"/>
          <p14:tracePt t="20110" x="6423025" y="2447925"/>
          <p14:tracePt t="20116" x="6381750" y="2401888"/>
          <p14:tracePt t="20123" x="6346825" y="2349500"/>
          <p14:tracePt t="20131" x="6300788" y="2262188"/>
          <p14:tracePt t="20138" x="6261100" y="2181225"/>
          <p14:tracePt t="20144" x="6237288" y="2071688"/>
          <p14:tracePt t="20152" x="6213475" y="1960563"/>
          <p14:tracePt t="20158" x="6202363" y="1879600"/>
          <p14:tracePt t="20166" x="6202363" y="1816100"/>
          <p14:tracePt t="20172" x="6202363" y="1770063"/>
          <p14:tracePt t="20180" x="6208713" y="1735138"/>
          <p14:tracePt t="20187" x="6213475" y="1706563"/>
          <p14:tracePt t="20193" x="6219825" y="1693863"/>
          <p14:tracePt t="20200" x="6230938" y="1665288"/>
          <p14:tracePt t="20207" x="6248400" y="1654175"/>
          <p14:tracePt t="20214" x="6265863" y="1636713"/>
          <p14:tracePt t="20222" x="6300788" y="1612900"/>
          <p14:tracePt t="20228" x="6342063" y="1595438"/>
          <p14:tracePt t="20235" x="6388100" y="1584325"/>
          <p14:tracePt t="20242" x="6451600" y="1577975"/>
          <p14:tracePt t="20250" x="6515100" y="1577975"/>
          <p14:tracePt t="20257" x="6567488" y="1577975"/>
          <p14:tracePt t="20264" x="6619875" y="1589088"/>
          <p14:tracePt t="20271" x="6665913" y="1601788"/>
          <p14:tracePt t="20277" x="6696075" y="1606550"/>
          <p14:tracePt t="20284" x="6718300" y="1624013"/>
          <p14:tracePt t="20291" x="6748463" y="1636713"/>
          <p14:tracePt t="20298" x="6770688" y="1654175"/>
          <p14:tracePt t="20305" x="6788150" y="1658938"/>
          <p14:tracePt t="20312" x="6811963" y="1676400"/>
          <p14:tracePt t="20319" x="6829425" y="1693863"/>
          <p14:tracePt t="20326" x="6840538" y="1717675"/>
          <p14:tracePt t="20333" x="6858000" y="1746250"/>
          <p14:tracePt t="20340" x="6875463" y="1770063"/>
          <p14:tracePt t="20347" x="6875463" y="1804988"/>
          <p14:tracePt t="20355" x="6875463" y="1851025"/>
          <p14:tracePt t="20362" x="6875463" y="1943100"/>
          <p14:tracePt t="20368" x="6851650" y="2041525"/>
          <p14:tracePt t="20375" x="6834188" y="2106613"/>
          <p14:tracePt t="20382" x="6823075" y="2159000"/>
          <p14:tracePt t="20389" x="6811963" y="2181225"/>
          <p14:tracePt t="20397" x="6799263" y="2198688"/>
          <p14:tracePt t="20403" x="6788150" y="2227263"/>
          <p14:tracePt t="20411" x="6781800" y="2239963"/>
          <p14:tracePt t="20417" x="6765925" y="2251075"/>
          <p14:tracePt t="20424" x="6748463" y="2257425"/>
          <p14:tracePt t="20432" x="6742113" y="2262188"/>
          <p14:tracePt t="20440" x="6718300" y="2274888"/>
          <p14:tracePt t="20446" x="6696075" y="2274888"/>
          <p14:tracePt t="20452" x="6637338" y="2268538"/>
          <p14:tracePt t="20459" x="6550025" y="2233613"/>
          <p14:tracePt t="20466" x="6434138" y="2159000"/>
          <p14:tracePt t="20473" x="6300788" y="2030413"/>
          <p14:tracePt t="20481" x="6149975" y="1833563"/>
          <p14:tracePt t="20488" x="6075363" y="1706563"/>
          <p14:tracePt t="20494" x="6040438" y="1595438"/>
          <p14:tracePt t="20501" x="5999163" y="1479550"/>
          <p14:tracePt t="20508" x="5988050" y="1387475"/>
          <p14:tracePt t="20515" x="5975350" y="1293813"/>
          <p14:tracePt t="20523" x="5964238" y="1230313"/>
          <p14:tracePt t="20531" x="5964238" y="1177925"/>
          <p14:tracePt t="20536" x="5964238" y="1154113"/>
          <p14:tracePt t="20543" x="5970588" y="1131888"/>
          <p14:tracePt t="20550" x="5970588" y="1114425"/>
          <p14:tracePt t="20557" x="5975350" y="1096963"/>
          <p14:tracePt t="20564" x="5981700" y="1084263"/>
          <p14:tracePt t="20572" x="5999163" y="1066800"/>
          <p14:tracePt t="20578" x="6027738" y="1055688"/>
          <p14:tracePt t="20585" x="6051550" y="1038225"/>
          <p14:tracePt t="20592" x="6086475" y="1033463"/>
          <p14:tracePt t="20599" x="6167438" y="1020763"/>
          <p14:tracePt t="20606" x="6248400" y="1009650"/>
          <p14:tracePt t="20614" x="6324600" y="1009650"/>
          <p14:tracePt t="20620" x="6388100" y="1016000"/>
          <p14:tracePt t="20627" x="6457950" y="1027113"/>
          <p14:tracePt t="20634" x="6510338" y="1044575"/>
          <p14:tracePt t="20641" x="6580188" y="1090613"/>
          <p14:tracePt t="20648" x="6648450" y="1166813"/>
          <p14:tracePt t="20655" x="6742113" y="1265238"/>
          <p14:tracePt t="20662" x="6816725" y="1370013"/>
          <p14:tracePt t="20669" x="6892925" y="1468438"/>
          <p14:tracePt t="20676" x="6950075" y="1566863"/>
          <p14:tracePt t="20683" x="7002463" y="1682750"/>
          <p14:tracePt t="20690" x="7026275" y="1763713"/>
          <p14:tracePt t="20698" x="7037388" y="1857375"/>
          <p14:tracePt t="20704" x="7050088" y="1938338"/>
          <p14:tracePt t="20711" x="7050088" y="2012950"/>
          <p14:tracePt t="20718" x="7043738" y="2065338"/>
          <p14:tracePt t="20725" x="7037388" y="2089150"/>
          <p14:tracePt t="20732" x="7026275" y="2106613"/>
          <p14:tracePt t="20739" x="7008813" y="2128838"/>
          <p14:tracePt t="20746" x="6997700" y="2146300"/>
          <p14:tracePt t="20753" x="6967538" y="2163763"/>
          <p14:tracePt t="20760" x="6921500" y="2187575"/>
          <p14:tracePt t="20767" x="6869113" y="2205038"/>
          <p14:tracePt t="20774" x="6816725" y="2227263"/>
          <p14:tracePt t="20781" x="6765925" y="2251075"/>
          <p14:tracePt t="20789" x="6713538" y="2257425"/>
          <p14:tracePt t="20795" x="6661150" y="2268538"/>
          <p14:tracePt t="20802" x="6613525" y="2268538"/>
          <p14:tracePt t="20810" x="6567488" y="2268538"/>
          <p14:tracePt t="20816" x="6515100" y="2268538"/>
          <p14:tracePt t="20823" x="6469063" y="2262188"/>
          <p14:tracePt t="20831" x="6429375" y="2244725"/>
          <p14:tracePt t="20837" x="6376988" y="2222500"/>
          <p14:tracePt t="20844" x="6318250" y="2181225"/>
          <p14:tracePt t="20851" x="6278563" y="2124075"/>
          <p14:tracePt t="20858" x="6230938" y="2054225"/>
          <p14:tracePt t="20865" x="6178550" y="1938338"/>
          <p14:tracePt t="20873" x="6143625" y="1857375"/>
          <p14:tracePt t="20879" x="6132513" y="1763713"/>
          <p14:tracePt t="20886" x="6121400" y="1711325"/>
          <p14:tracePt t="20893" x="6126163" y="1676400"/>
          <p14:tracePt t="20900" x="6132513" y="1624013"/>
          <p14:tracePt t="20907" x="6143625" y="1601788"/>
          <p14:tracePt t="20914" x="6184900" y="1560513"/>
          <p14:tracePt t="20921" x="6208713" y="1538288"/>
          <p14:tracePt t="20928" x="6278563" y="1503363"/>
          <p14:tracePt t="20935" x="6346825" y="1479550"/>
          <p14:tracePt t="20942" x="6423025" y="1468438"/>
          <p14:tracePt t="20949" x="6515100" y="1468438"/>
          <p14:tracePt t="20956" x="6597650" y="1468438"/>
          <p14:tracePt t="20963" x="6648450" y="1479550"/>
          <p14:tracePt t="20970" x="6700838" y="1490663"/>
          <p14:tracePt t="20977" x="6735763" y="1508125"/>
          <p14:tracePt t="20984" x="6765925" y="1525588"/>
          <p14:tracePt t="20991" x="6788150" y="1543050"/>
          <p14:tracePt t="20999" x="6805613" y="1560513"/>
          <p14:tracePt t="21006" x="6811963" y="1566863"/>
          <p14:tracePt t="21012" x="6816725" y="1584325"/>
          <p14:tracePt t="21019" x="6829425" y="1589088"/>
          <p14:tracePt t="21026" x="6834188" y="1595438"/>
          <p14:tracePt t="21033" x="6834188" y="1601788"/>
          <p14:tracePt t="21040" x="6834188" y="1612900"/>
          <p14:tracePt t="21048" x="6823075" y="1624013"/>
          <p14:tracePt t="21055" x="6816725" y="1630363"/>
          <p14:tracePt t="21061" x="6805613" y="1647825"/>
          <p14:tracePt t="21068" x="6788150" y="1665288"/>
          <p14:tracePt t="21075" x="6759575" y="1671638"/>
          <p14:tracePt t="21082" x="6735763" y="1689100"/>
          <p14:tracePt t="21090" x="6713538" y="1693863"/>
          <p14:tracePt t="21096" x="6672263" y="1706563"/>
          <p14:tracePt t="21103" x="6637338" y="1706563"/>
          <p14:tracePt t="21115" x="6591300" y="1717675"/>
          <p14:tracePt t="21117" x="6515100" y="1717675"/>
          <p14:tracePt t="21123" x="6451600" y="1717675"/>
          <p14:tracePt t="21131" x="6405563" y="1717675"/>
          <p14:tracePt t="21139" x="6353175" y="1711325"/>
          <p14:tracePt t="21145" x="6300788" y="1700213"/>
          <p14:tracePt t="21152" x="6278563" y="1693863"/>
          <p14:tracePt t="21159" x="6248400" y="1682750"/>
          <p14:tracePt t="21166" x="6237288" y="1676400"/>
          <p14:tracePt t="21173" x="6219825" y="1671638"/>
          <p14:tracePt t="21180" x="6213475" y="1658938"/>
          <p14:tracePt t="21187" x="6208713" y="1654175"/>
          <p14:tracePt t="21194" x="6202363" y="1647825"/>
          <p14:tracePt t="21200" x="6202363" y="1641475"/>
          <p14:tracePt t="21208" x="6202363" y="1636713"/>
          <p14:tracePt t="21215" x="6202363" y="1619250"/>
          <p14:tracePt t="21222" x="6208713" y="1606550"/>
          <p14:tracePt t="21229" x="6237288" y="1577975"/>
          <p14:tracePt t="21236" x="6307138" y="1543050"/>
          <p14:tracePt t="21243" x="6416675" y="1490663"/>
          <p14:tracePt t="21250" x="6562725" y="1468438"/>
          <p14:tracePt t="21257" x="6696075" y="1468438"/>
          <p14:tracePt t="21265" x="6823075" y="1468438"/>
          <p14:tracePt t="21271" x="6916738" y="1473200"/>
          <p14:tracePt t="21278" x="6997700" y="1497013"/>
          <p14:tracePt t="21285" x="7050088" y="1520825"/>
          <p14:tracePt t="21292" x="7078663" y="1525588"/>
          <p14:tracePt t="21298" x="7102475" y="1538288"/>
          <p14:tracePt t="21306" x="7118350" y="1543050"/>
          <p14:tracePt t="21312" x="7124700" y="1549400"/>
          <p14:tracePt t="21320" x="7131050" y="1554163"/>
          <p14:tracePt t="21327" x="7135813" y="1554163"/>
          <p14:tracePt t="21333" x="7135813" y="1560513"/>
          <p14:tracePt t="21341" x="7135813" y="1571625"/>
          <p14:tracePt t="21355" x="7135813" y="1577975"/>
          <p14:tracePt t="21362" x="7118350" y="1589088"/>
          <p14:tracePt t="21369" x="7072313" y="1630363"/>
          <p14:tracePt t="21376" x="6967538" y="1693863"/>
          <p14:tracePt t="21383" x="6875463" y="1728788"/>
          <p14:tracePt t="21391" x="6777038" y="1752600"/>
          <p14:tracePt t="21397" x="6696075" y="1763713"/>
          <p14:tracePt t="21404" x="6613525" y="1757363"/>
          <p14:tracePt t="21411" x="6532563" y="1722438"/>
          <p14:tracePt t="21417" x="6480175" y="1682750"/>
          <p14:tracePt t="21425" x="6423025" y="1624013"/>
          <p14:tracePt t="21433" x="6388100" y="1566863"/>
          <p14:tracePt t="21439" x="6359525" y="1514475"/>
          <p14:tracePt t="21446" x="6346825" y="1433513"/>
          <p14:tracePt t="21454" x="6346825" y="1339850"/>
          <p14:tracePt t="21460" x="6364288" y="1247775"/>
          <p14:tracePt t="21466" x="6388100" y="1149350"/>
          <p14:tracePt t="21474" x="6416675" y="1096963"/>
          <p14:tracePt t="21482" x="6451600" y="1055688"/>
          <p14:tracePt t="21487" x="6492875" y="1027113"/>
          <p14:tracePt t="21495" x="6545263" y="992188"/>
          <p14:tracePt t="21501" x="6584950" y="974725"/>
          <p14:tracePt t="21509" x="6630988" y="963613"/>
          <p14:tracePt t="21516" x="6661150" y="950913"/>
          <p14:tracePt t="21523" x="6707188" y="950913"/>
          <p14:tracePt t="21530" x="6742113" y="950913"/>
          <p14:tracePt t="21537" x="6788150" y="957263"/>
          <p14:tracePt t="21544" x="6840538" y="968375"/>
          <p14:tracePt t="21551" x="6875463" y="985838"/>
          <p14:tracePt t="21558" x="6927850" y="1009650"/>
          <p14:tracePt t="21565" x="6980238" y="1038225"/>
          <p14:tracePt t="21572" x="7037388" y="1084263"/>
          <p14:tracePt t="21579" x="7096125" y="1143000"/>
          <p14:tracePt t="21586" x="7142163" y="1212850"/>
          <p14:tracePt t="21593" x="7188200" y="1282700"/>
          <p14:tracePt t="21600" x="7223125" y="1352550"/>
          <p14:tracePt t="21608" x="7246938" y="1403350"/>
          <p14:tracePt t="21614" x="7264400" y="1455738"/>
          <p14:tracePt t="21621" x="7264400" y="1503363"/>
          <p14:tracePt t="21628" x="7264400" y="1538288"/>
          <p14:tracePt t="21635" x="7258050" y="1595438"/>
          <p14:tracePt t="21642" x="7223125" y="1693863"/>
          <p14:tracePt t="21649" x="7131050" y="1844675"/>
          <p14:tracePt t="21656" x="6991350" y="2012950"/>
          <p14:tracePt t="21662" x="6916738" y="2100263"/>
          <p14:tracePt t="21669" x="6858000" y="2146300"/>
          <p14:tracePt t="21677" x="6834188" y="2176463"/>
          <p14:tracePt t="21684" x="6805613" y="2193925"/>
          <p14:tracePt t="21691" x="6781800" y="2209800"/>
          <p14:tracePt t="21699" x="6753225" y="2216150"/>
          <p14:tracePt t="21704" x="6742113" y="2222500"/>
          <p14:tracePt t="21711" x="6713538" y="2222500"/>
          <p14:tracePt t="21718" x="6689725" y="2233613"/>
          <p14:tracePt t="21726" x="6665913" y="2233613"/>
          <p14:tracePt t="21733" x="6630988" y="2233613"/>
          <p14:tracePt t="21740" x="6602413" y="2227263"/>
          <p14:tracePt t="21747" x="6567488" y="2222500"/>
          <p14:tracePt t="21753" x="6532563" y="2205038"/>
          <p14:tracePt t="21760" x="6492875" y="2170113"/>
          <p14:tracePt t="21768" x="6446838" y="2128838"/>
          <p14:tracePt t="21775" x="6388100" y="2058988"/>
          <p14:tracePt t="21782" x="6359525" y="2008188"/>
          <p14:tracePt t="21789" x="6307138" y="1920875"/>
          <p14:tracePt t="21796" x="6283325" y="1857375"/>
          <p14:tracePt t="21802" x="6278563" y="1804988"/>
          <p14:tracePt t="21809" x="6278563" y="1757363"/>
          <p14:tracePt t="21818" x="6278563" y="1728788"/>
          <p14:tracePt t="21824" x="6278563" y="1693863"/>
          <p14:tracePt t="21831" x="6300788" y="1658938"/>
          <p14:tracePt t="21838" x="6318250" y="1630363"/>
          <p14:tracePt t="21845" x="6353175" y="1601788"/>
          <p14:tracePt t="21852" x="6394450" y="1571625"/>
          <p14:tracePt t="21859" x="6462713" y="1549400"/>
          <p14:tracePt t="21865" x="6527800" y="1525588"/>
          <p14:tracePt t="21874" x="6591300" y="1514475"/>
          <p14:tracePt t="21879" x="6643688" y="1514475"/>
          <p14:tracePt t="21886" x="6689725" y="1514475"/>
          <p14:tracePt t="21893" x="6724650" y="1520825"/>
          <p14:tracePt t="21900" x="6759575" y="1531938"/>
          <p14:tracePt t="21908" x="6794500" y="1538288"/>
          <p14:tracePt t="21915" x="6823075" y="1549400"/>
          <p14:tracePt t="21921" x="6846888" y="1566863"/>
          <p14:tracePt t="21928" x="6875463" y="1589088"/>
          <p14:tracePt t="21936" x="6899275" y="1619250"/>
          <p14:tracePt t="21943" x="6921500" y="1682750"/>
          <p14:tracePt t="21950" x="6938963" y="1839913"/>
          <p14:tracePt t="21958" x="6910388" y="2082800"/>
          <p14:tracePt t="21963" x="6899275" y="2233613"/>
          <p14:tracePt t="21970" x="6864350" y="2332038"/>
          <p14:tracePt t="21977" x="6840538" y="2401888"/>
          <p14:tracePt t="21984" x="6811963" y="2443163"/>
          <p14:tracePt t="21992" x="6799263" y="2465388"/>
          <p14:tracePt t="22000" x="6781800" y="2489200"/>
          <p14:tracePt t="22005" x="6777038" y="2500313"/>
          <p14:tracePt t="22012" x="6765925" y="2513013"/>
          <p14:tracePt t="22020" x="6753225" y="2513013"/>
          <p14:tracePt t="22027" x="6742113" y="2513013"/>
          <p14:tracePt t="22033" x="6724650" y="2513013"/>
          <p14:tracePt t="22042" x="6700838" y="2513013"/>
          <p14:tracePt t="22047" x="6683375" y="2500313"/>
          <p14:tracePt t="22055" x="6648450" y="2482850"/>
          <p14:tracePt t="22062" x="6608763" y="2454275"/>
          <p14:tracePt t="22069" x="6550025" y="2395538"/>
          <p14:tracePt t="22076" x="6492875" y="2327275"/>
          <p14:tracePt t="22083" x="6429375" y="2227263"/>
          <p14:tracePt t="22089" x="6381750" y="2141538"/>
          <p14:tracePt t="22097" x="6359525" y="2058988"/>
          <p14:tracePt t="22104" x="6335713" y="2008188"/>
          <p14:tracePt t="22110" x="6335713" y="1973263"/>
          <p14:tracePt t="22117" x="6329363" y="1955800"/>
          <p14:tracePt t="22125" x="6329363" y="1943100"/>
          <p14:tracePt t="22131" x="6329363" y="1925638"/>
          <p14:tracePt t="22138" x="6329363" y="1920875"/>
          <p14:tracePt t="22146" x="6329363" y="1914525"/>
          <p14:tracePt t="22152" x="6329363" y="1908175"/>
          <p14:tracePt t="22174" x="6329363" y="1903413"/>
          <p14:tracePt t="22286" x="6324600" y="1903413"/>
          <p14:tracePt t="22467" x="6324600" y="1890713"/>
          <p14:tracePt t="22523" x="6324600" y="1885950"/>
          <p14:tracePt t="22558" x="6329363" y="1885950"/>
          <p14:tracePt t="22565" x="6329363" y="1879600"/>
          <p14:tracePt t="22586" x="6329363" y="1874838"/>
          <p14:tracePt t="22608" x="6329363" y="1868488"/>
          <p14:tracePt t="22628" x="6329363" y="1862138"/>
          <p14:tracePt t="22649" x="6329363" y="1857375"/>
          <p14:tracePt t="22663" x="6329363" y="1851025"/>
          <p14:tracePt t="22677" x="6335713" y="1851025"/>
          <p14:tracePt t="22684" x="6335713" y="1839913"/>
          <p14:tracePt t="22698" x="6342063" y="1833563"/>
          <p14:tracePt t="22705" x="6342063" y="1827213"/>
          <p14:tracePt t="22712" x="6353175" y="1827213"/>
          <p14:tracePt t="22719" x="6353175" y="1822450"/>
          <p14:tracePt t="22726" x="6353175" y="1816100"/>
          <p14:tracePt t="22734" x="6359525" y="1798638"/>
          <p14:tracePt t="22740" x="6359525" y="1787525"/>
          <p14:tracePt t="22747" x="6359525" y="1770063"/>
          <p14:tracePt t="22754" x="6359525" y="1757363"/>
          <p14:tracePt t="22761" x="6359525" y="1722438"/>
          <p14:tracePt t="22768" x="6359525" y="1689100"/>
          <p14:tracePt t="22776" x="6353175" y="1654175"/>
          <p14:tracePt t="22782" x="6353175" y="1601788"/>
          <p14:tracePt t="22789" x="6335713" y="1549400"/>
          <p14:tracePt t="22796" x="6311900" y="1485900"/>
          <p14:tracePt t="22803" x="6283325" y="1444625"/>
          <p14:tracePt t="22810" x="6248400" y="1387475"/>
          <p14:tracePt t="22818" x="6191250" y="1335088"/>
          <p14:tracePt t="22825" x="6132513" y="1276350"/>
          <p14:tracePt t="22831" x="6034088" y="1212850"/>
          <p14:tracePt t="22838" x="5918200" y="1149350"/>
          <p14:tracePt t="22845" x="5791200" y="1073150"/>
          <p14:tracePt t="22852" x="5680075" y="1020763"/>
          <p14:tracePt t="22859" x="5592763" y="974725"/>
          <p14:tracePt t="22868" x="5522913" y="928688"/>
          <p14:tracePt t="22876" x="5470525" y="904875"/>
          <p14:tracePt t="22880" x="5441950" y="887413"/>
          <p14:tracePt t="22887" x="5407025" y="882650"/>
          <p14:tracePt t="22894" x="5384800" y="865188"/>
          <p14:tracePt t="22902" x="5349875" y="865188"/>
          <p14:tracePt t="22909" x="5314950" y="852488"/>
          <p14:tracePt t="22915" x="5280025" y="852488"/>
          <p14:tracePt t="22922" x="5233988" y="852488"/>
          <p14:tracePt t="22929" x="5168900" y="858838"/>
          <p14:tracePt t="22936" x="5100638" y="869950"/>
          <p14:tracePt t="22943" x="5024438" y="882650"/>
          <p14:tracePt t="22951" x="4954588" y="904875"/>
          <p14:tracePt t="22957" x="4891088" y="922338"/>
          <p14:tracePt t="22964" x="4849813" y="933450"/>
          <p14:tracePt t="22971" x="4827588" y="939800"/>
          <p14:tracePt t="22978" x="4810125" y="957263"/>
          <p14:tracePt t="22985" x="4799013" y="957263"/>
          <p14:tracePt t="22993" x="4786313" y="963613"/>
          <p14:tracePt t="22999" x="4781550" y="974725"/>
          <p14:tracePt t="23006" x="4775200" y="981075"/>
          <p14:tracePt t="23013" x="4775200" y="985838"/>
          <p14:tracePt t="23020" x="4768850" y="985838"/>
          <p14:tracePt t="23027" x="4768850" y="992188"/>
          <p14:tracePt t="23034" x="4768850" y="998538"/>
          <p14:tracePt t="23042" x="4768850" y="1003300"/>
          <p14:tracePt t="23048" x="4768850" y="1020763"/>
          <p14:tracePt t="23055" x="4768850" y="1033463"/>
          <p14:tracePt t="23062" x="4768850" y="1062038"/>
          <p14:tracePt t="23069" x="4768850" y="1084263"/>
          <p14:tracePt t="23077" x="4757738" y="1119188"/>
          <p14:tracePt t="23083" x="4757738" y="1166813"/>
          <p14:tracePt t="23090" x="4757738" y="1212850"/>
          <p14:tracePt t="23097" x="4751388" y="1265238"/>
          <p14:tracePt t="23104" x="4751388" y="1300163"/>
          <p14:tracePt t="23111" x="4751388" y="1335088"/>
          <p14:tracePt t="23118" x="4751388" y="1357313"/>
          <p14:tracePt t="23126" x="4751388" y="1374775"/>
          <p14:tracePt t="23132" x="4751388" y="1387475"/>
          <p14:tracePt t="23139" x="4751388" y="1398588"/>
          <p14:tracePt t="23146" x="4746625" y="1403350"/>
          <p14:tracePt t="23153" x="4746625" y="1409700"/>
          <p14:tracePt t="23160" x="4746625" y="1416050"/>
          <p14:tracePt t="23168" x="4746625" y="1420813"/>
          <p14:tracePt t="23181" x="4746625" y="1427163"/>
          <p14:tracePt t="23188" x="4733925" y="1427163"/>
          <p14:tracePt t="23195" x="4733925" y="1433513"/>
          <p14:tracePt t="23209" x="4733925" y="1444625"/>
          <p14:tracePt t="23272" x="4729163" y="1444625"/>
          <p14:tracePt t="23370" x="4722813" y="1444625"/>
          <p14:tracePt t="23433" x="4722813" y="1450975"/>
          <p14:tracePt t="23447" x="4722813" y="1455738"/>
          <p14:tracePt t="23468" x="4722813" y="1462088"/>
          <p14:tracePt t="23475" x="4722813" y="1468438"/>
          <p14:tracePt t="23482" x="4722813" y="1473200"/>
          <p14:tracePt t="23489" x="4722813" y="1490663"/>
          <p14:tracePt t="23496" x="4722813" y="1503363"/>
          <p14:tracePt t="23503" x="4716463" y="1520825"/>
          <p14:tracePt t="23510" x="4716463" y="1538288"/>
          <p14:tracePt t="23517" x="4705350" y="1549400"/>
          <p14:tracePt t="23524" x="4699000" y="1566863"/>
          <p14:tracePt t="23530" x="4699000" y="1589088"/>
          <p14:tracePt t="23537" x="4694238" y="1606550"/>
          <p14:tracePt t="23545" x="4681538" y="1630363"/>
          <p14:tracePt t="23553" x="4676775" y="1647825"/>
          <p14:tracePt t="23559" x="4670425" y="1665288"/>
          <p14:tracePt t="23566" x="4659313" y="1682750"/>
          <p14:tracePt t="23573" x="4652963" y="1693863"/>
          <p14:tracePt t="23580" x="4641850" y="1722438"/>
          <p14:tracePt t="23586" x="4635500" y="1735138"/>
          <p14:tracePt t="23594" x="4618038" y="1763713"/>
          <p14:tracePt t="23601" x="4613275" y="1781175"/>
          <p14:tracePt t="23608" x="4595813" y="1804988"/>
          <p14:tracePt t="23615" x="4578350" y="1822450"/>
          <p14:tracePt t="23622" x="4560888" y="1839913"/>
          <p14:tracePt t="23629" x="4543425" y="1857375"/>
          <p14:tracePt t="23636" x="4525963" y="1874838"/>
          <p14:tracePt t="23643" x="4502150" y="1897063"/>
          <p14:tracePt t="23650" x="4484688" y="1903413"/>
          <p14:tracePt t="23656" x="4456113" y="1920875"/>
          <p14:tracePt t="23664" x="4445000" y="1931988"/>
          <p14:tracePt t="23671" x="4414838" y="1931988"/>
          <p14:tracePt t="23678" x="4392613" y="1938338"/>
          <p14:tracePt t="23685" x="4375150" y="1949450"/>
          <p14:tracePt t="23692" x="4362450" y="1955800"/>
          <p14:tracePt t="23699" x="4344988" y="1955800"/>
          <p14:tracePt t="23705" x="4340225" y="1960563"/>
          <p14:tracePt t="23713" x="4322763" y="1960563"/>
          <p14:tracePt t="23720" x="4316413" y="1960563"/>
          <p14:tracePt t="23727" x="4311650" y="1960563"/>
          <p14:tracePt t="23734" x="4305300" y="1960563"/>
          <p14:tracePt t="23741" x="4298950" y="1960563"/>
          <p14:tracePt t="23754" x="4294188" y="1960563"/>
          <p14:tracePt t="23790" x="4298950" y="1960563"/>
          <p14:tracePt t="23797" x="4305300" y="1960563"/>
          <p14:tracePt t="23812" x="4322763" y="1955800"/>
          <p14:tracePt t="23818" x="4327525" y="1955800"/>
          <p14:tracePt t="23825" x="4340225" y="1955800"/>
          <p14:tracePt t="23832" x="4357688" y="1943100"/>
          <p14:tracePt t="23839" x="4375150" y="1943100"/>
          <p14:tracePt t="23846" x="4397375" y="1943100"/>
          <p14:tracePt t="23852" x="4421188" y="1943100"/>
          <p14:tracePt t="23863" x="4467225" y="1943100"/>
          <p14:tracePt t="23868" x="4548188" y="1949450"/>
          <p14:tracePt t="23873" x="4652963" y="1949450"/>
          <p14:tracePt t="23880" x="4810125" y="1949450"/>
          <p14:tracePt t="23887" x="5070475" y="1966913"/>
          <p14:tracePt t="23894" x="5354638" y="1966913"/>
          <p14:tracePt t="23903" x="5546725" y="1966913"/>
          <p14:tracePt t="23908" x="5715000" y="1960563"/>
          <p14:tracePt t="23916" x="5907088" y="1960563"/>
          <p14:tracePt t="23922" x="6080125" y="1931988"/>
          <p14:tracePt t="23929" x="6248400" y="1931988"/>
          <p14:tracePt t="23936" x="6376988" y="1920875"/>
          <p14:tracePt t="23944" x="6469063" y="1908175"/>
          <p14:tracePt t="23951" x="6550025" y="1897063"/>
          <p14:tracePt t="23957" x="6613525" y="1885950"/>
          <p14:tracePt t="23964" x="6665913" y="1874838"/>
          <p14:tracePt t="23971" x="6713538" y="1868488"/>
          <p14:tracePt t="23979" x="6748463" y="1868488"/>
          <p14:tracePt t="23986" x="6788150" y="1857375"/>
          <p14:tracePt t="23992" x="6816725" y="1857375"/>
          <p14:tracePt t="24000" x="6846888" y="1857375"/>
          <p14:tracePt t="24006" x="6881813" y="1857375"/>
          <p14:tracePt t="24013" x="6904038" y="1857375"/>
          <p14:tracePt t="24020" x="6938963" y="1857375"/>
          <p14:tracePt t="24028" x="6956425" y="1857375"/>
          <p14:tracePt t="24035" x="6980238" y="1857375"/>
          <p14:tracePt t="24042" x="6991350" y="1857375"/>
          <p14:tracePt t="24049" x="7008813" y="1857375"/>
          <p14:tracePt t="24055" x="7015163" y="1857375"/>
          <p14:tracePt t="24062" x="7032625" y="1857375"/>
          <p14:tracePt t="24069" x="7037388" y="1857375"/>
          <p14:tracePt t="24079" x="7043738" y="1857375"/>
          <p14:tracePt t="24084" x="7050088" y="1857375"/>
          <p14:tracePt t="24090" x="7054850" y="1857375"/>
          <p14:tracePt t="24097" x="7061200" y="1862138"/>
          <p14:tracePt t="24112" x="7067550" y="1862138"/>
          <p14:tracePt t="24126" x="7072313" y="1862138"/>
          <p14:tracePt t="24706" x="7124700" y="1862138"/>
          <p14:tracePt t="24713" x="7205663" y="1874838"/>
          <p14:tracePt t="24720" x="7286625" y="1885950"/>
          <p14:tracePt t="24727" x="7351713" y="1897063"/>
          <p14:tracePt t="24734" x="7386638" y="1908175"/>
          <p14:tracePt t="24741" x="7421563" y="1908175"/>
          <p14:tracePt t="24748" x="7454900" y="1914525"/>
          <p14:tracePt t="24755" x="7472363" y="1914525"/>
          <p14:tracePt t="24762" x="7478713" y="1914525"/>
          <p14:tracePt t="24769" x="7489825" y="1914525"/>
          <p14:tracePt t="24776" x="7502525" y="1914525"/>
          <p14:tracePt t="24783" x="7513638" y="1914525"/>
          <p14:tracePt t="24790" x="7519988" y="1914525"/>
          <p14:tracePt t="24797" x="7524750" y="1914525"/>
          <p14:tracePt t="24812" x="7531100" y="1914525"/>
          <p14:tracePt t="24818" x="7542213" y="1914525"/>
          <p14:tracePt t="24825" x="7548563" y="1914525"/>
          <p14:tracePt t="24832" x="7554913" y="1914525"/>
          <p14:tracePt t="24839" x="7559675" y="1914525"/>
          <p14:tracePt t="24853" x="7566025" y="1914525"/>
          <p14:tracePt t="24874" x="7572375" y="1914525"/>
          <p14:tracePt t="24951" x="7566025" y="1914525"/>
          <p14:tracePt t="24965" x="7559675" y="1914525"/>
          <p14:tracePt t="24972" x="7554913" y="1914525"/>
          <p14:tracePt t="24986" x="7548563" y="1914525"/>
          <p14:tracePt t="24993" x="7531100" y="1914525"/>
          <p14:tracePt t="25000" x="7519988" y="1914525"/>
          <p14:tracePt t="25007" x="7478713" y="1925638"/>
          <p14:tracePt t="25013" x="7432675" y="1931988"/>
          <p14:tracePt t="25021" x="7334250" y="1949450"/>
          <p14:tracePt t="25029" x="7258050" y="1955800"/>
          <p14:tracePt t="25035" x="7188200" y="1966913"/>
          <p14:tracePt t="25042" x="7142163" y="1978025"/>
          <p14:tracePt t="25049" x="7118350" y="1978025"/>
          <p14:tracePt t="25056" x="7102475" y="1984375"/>
          <p14:tracePt t="25063" x="7085013" y="1984375"/>
          <p14:tracePt t="25071" x="7078663" y="1984375"/>
          <p14:tracePt t="25077" x="7072313" y="1984375"/>
          <p14:tracePt t="25084" x="7067550" y="1984375"/>
          <p14:tracePt t="25091" x="7061200" y="1984375"/>
          <p14:tracePt t="25098" x="7061200" y="1995488"/>
          <p14:tracePt t="25105" x="7054850" y="1995488"/>
          <p14:tracePt t="25154" x="7061200" y="1995488"/>
          <p14:tracePt t="25161" x="7067550" y="1995488"/>
          <p14:tracePt t="25168" x="7072313" y="1995488"/>
          <p14:tracePt t="25175" x="7078663" y="1995488"/>
          <p14:tracePt t="25182" x="7085013" y="1995488"/>
          <p14:tracePt t="25189" x="7089775" y="1995488"/>
          <p14:tracePt t="25196" x="7102475" y="1995488"/>
          <p14:tracePt t="25203" x="7113588" y="1995488"/>
          <p14:tracePt t="25210" x="7118350" y="1995488"/>
          <p14:tracePt t="25217" x="7135813" y="1995488"/>
          <p14:tracePt t="25223" x="7148513" y="1995488"/>
          <p14:tracePt t="25231" x="7170738" y="1995488"/>
          <p14:tracePt t="25238" x="7200900" y="1995488"/>
          <p14:tracePt t="25246" x="7235825" y="1995488"/>
          <p14:tracePt t="25252" x="7269163" y="1995488"/>
          <p14:tracePt t="25259" x="7316788" y="1995488"/>
          <p14:tracePt t="25266" x="7362825" y="1995488"/>
          <p14:tracePt t="25272" x="7408863" y="1995488"/>
          <p14:tracePt t="25279" x="7461250" y="2001838"/>
          <p14:tracePt t="25288" x="7524750" y="2001838"/>
          <p14:tracePt t="25293" x="7572375" y="2001838"/>
          <p14:tracePt t="25301" x="7623175" y="2012950"/>
          <p14:tracePt t="25308" x="7670800" y="2012950"/>
          <p14:tracePt t="25314" x="7723188" y="2025650"/>
          <p14:tracePt t="25322" x="7756525" y="2025650"/>
          <p14:tracePt t="25330" x="7780338" y="2025650"/>
          <p14:tracePt t="25336" x="7791450" y="2025650"/>
          <p14:tracePt t="25342" x="7808913" y="2025650"/>
          <p14:tracePt t="25350" x="7815263" y="2025650"/>
          <p14:tracePt t="25356" x="7821613" y="2025650"/>
          <p14:tracePt t="25363" x="7826375" y="2025650"/>
          <p14:tracePt t="25371" x="7832725" y="2025650"/>
          <p14:tracePt t="25378" x="7843838" y="2025650"/>
          <p14:tracePt t="25385" x="7850188" y="2025650"/>
          <p14:tracePt t="25391" x="7856538" y="2025650"/>
          <p14:tracePt t="25413" x="7861300" y="2025650"/>
          <p14:tracePt t="25427" x="7867650" y="2025650"/>
          <p14:tracePt t="26231" x="7821613" y="2025650"/>
          <p14:tracePt t="26239" x="7727950" y="2025650"/>
          <p14:tracePt t="26245" x="7577138" y="2025650"/>
          <p14:tracePt t="26252" x="7292975" y="2041525"/>
          <p14:tracePt t="26259" x="7037388" y="2041525"/>
          <p14:tracePt t="26266" x="6886575" y="2041525"/>
          <p14:tracePt t="26273" x="6731000" y="2041525"/>
          <p14:tracePt t="26281" x="6591300" y="2030413"/>
          <p14:tracePt t="26287" x="6469063" y="2030413"/>
          <p14:tracePt t="26294" x="6342063" y="2019300"/>
          <p14:tracePt t="26301" x="6248400" y="2008188"/>
          <p14:tracePt t="26308" x="6167438" y="1995488"/>
          <p14:tracePt t="26315" x="6110288" y="1995488"/>
          <p14:tracePt t="26323" x="6057900" y="1984375"/>
          <p14:tracePt t="26329" x="5975350" y="1984375"/>
          <p14:tracePt t="26336" x="5872163" y="1973263"/>
          <p14:tracePt t="26343" x="5651500" y="1960563"/>
          <p14:tracePt t="26350" x="5389563" y="1943100"/>
          <p14:tracePt t="26357" x="5238750" y="1943100"/>
          <p14:tracePt t="26364" x="5083175" y="1931988"/>
          <p14:tracePt t="26371" x="4932363" y="1920875"/>
          <p14:tracePt t="26378" x="4803775" y="1903413"/>
          <p14:tracePt t="26385" x="4681538" y="1890713"/>
          <p14:tracePt t="26392" x="4618038" y="1890713"/>
          <p14:tracePt t="26399" x="4554538" y="1879600"/>
          <p14:tracePt t="26406" x="4525963" y="1879600"/>
          <p14:tracePt t="26414" x="4502150" y="1879600"/>
          <p14:tracePt t="26420" x="4491038" y="1879600"/>
          <p14:tracePt t="26427" x="4473575" y="1879600"/>
          <p14:tracePt t="26434" x="4456113" y="1879600"/>
          <p14:tracePt t="26441" x="4449763" y="1879600"/>
          <p14:tracePt t="26448" x="4445000" y="1874838"/>
          <p14:tracePt t="26456" x="4438650" y="1874838"/>
          <p14:tracePt t="26470" x="4438650" y="1868488"/>
          <p14:tracePt t="26512" x="4456113" y="1868488"/>
          <p14:tracePt t="26518" x="4462463" y="1868488"/>
          <p14:tracePt t="26525" x="4473575" y="1868488"/>
          <p14:tracePt t="26533" x="4502150" y="1874838"/>
          <p14:tracePt t="26540" x="4537075" y="1874838"/>
          <p14:tracePt t="26546" x="4572000" y="1879600"/>
          <p14:tracePt t="26553" x="4648200" y="1879600"/>
          <p14:tracePt t="26560" x="4740275" y="1879600"/>
          <p14:tracePt t="26567" x="4897438" y="1879600"/>
          <p14:tracePt t="26574" x="5065713" y="1879600"/>
          <p14:tracePt t="26581" x="5343525" y="1879600"/>
          <p14:tracePt t="26588" x="5627688" y="1879600"/>
          <p14:tracePt t="26596" x="5918200" y="1868488"/>
          <p14:tracePt t="26602" x="6202363" y="1868488"/>
          <p14:tracePt t="26609" x="6550025" y="1868488"/>
          <p14:tracePt t="26616" x="6869113" y="1868488"/>
          <p14:tracePt t="26623" x="7067550" y="1879600"/>
          <p14:tracePt t="26631" x="7205663" y="1890713"/>
          <p14:tracePt t="26637" x="7345363" y="1890713"/>
          <p14:tracePt t="26644" x="7454900" y="1903413"/>
          <p14:tracePt t="26651" x="7537450" y="1903413"/>
          <p14:tracePt t="26658" x="7594600" y="1903413"/>
          <p14:tracePt t="26665" x="7646988" y="1914525"/>
          <p14:tracePt t="26674" x="7670800" y="1914525"/>
          <p14:tracePt t="26679" x="7699375" y="1920875"/>
          <p14:tracePt t="26686" x="7710488" y="1920875"/>
          <p14:tracePt t="26693" x="7727950" y="1920875"/>
          <p14:tracePt t="26700" x="7740650" y="1920875"/>
          <p14:tracePt t="26707" x="7751763" y="1920875"/>
          <p14:tracePt t="26715" x="7756525" y="1920875"/>
          <p14:tracePt t="26722" x="7762875" y="1920875"/>
          <p14:tracePt t="26735" x="7769225" y="1920875"/>
          <p14:tracePt t="26749" x="7773988" y="1920875"/>
          <p14:tracePt t="26763" x="7780338" y="1920875"/>
          <p14:tracePt t="26813" x="7773988" y="1914525"/>
          <p14:tracePt t="26819" x="7769225" y="1914525"/>
          <p14:tracePt t="27092" x="7693025" y="1914525"/>
          <p14:tracePt t="27099" x="7600950" y="1931988"/>
          <p14:tracePt t="27106" x="7519988" y="1938338"/>
          <p14:tracePt t="27113" x="7437438" y="1949450"/>
          <p14:tracePt t="27120" x="7391400" y="1949450"/>
          <p14:tracePt t="27127" x="7356475" y="1960563"/>
          <p14:tracePt t="27133" x="7334250" y="1960563"/>
          <p14:tracePt t="27141" x="7292975" y="1973263"/>
          <p14:tracePt t="27148" x="7269163" y="1973263"/>
          <p14:tracePt t="27155" x="7235825" y="1973263"/>
          <p14:tracePt t="27162" x="7200900" y="1978025"/>
          <p14:tracePt t="27169" x="7177088" y="1978025"/>
          <p14:tracePt t="27175" x="7148513" y="1990725"/>
          <p14:tracePt t="27183" x="7135813" y="1990725"/>
          <p14:tracePt t="27190" x="7118350" y="1990725"/>
          <p14:tracePt t="27199" x="7113588" y="1990725"/>
          <p14:tracePt t="27204" x="7102475" y="1990725"/>
          <p14:tracePt t="27211" x="7096125" y="1990725"/>
          <p14:tracePt t="27225" x="7085013" y="1990725"/>
          <p14:tracePt t="27232" x="7078663" y="1990725"/>
          <p14:tracePt t="27246" x="7072313" y="1990725"/>
          <p14:tracePt t="27288" x="7078663" y="1990725"/>
          <p14:tracePt t="27295" x="7089775" y="1990725"/>
          <p14:tracePt t="27309" x="7096125" y="1990725"/>
          <p14:tracePt t="27316" x="7107238" y="1990725"/>
          <p14:tracePt t="27324" x="7113588" y="1990725"/>
          <p14:tracePt t="27330" x="7131050" y="1984375"/>
          <p14:tracePt t="27337" x="7135813" y="1984375"/>
          <p14:tracePt t="27344" x="7159625" y="1984375"/>
          <p14:tracePt t="27351" x="7170738" y="1984375"/>
          <p14:tracePt t="27358" x="7200900" y="1984375"/>
          <p14:tracePt t="27365" x="7223125" y="1984375"/>
          <p14:tracePt t="27372" x="7269163" y="1990725"/>
          <p14:tracePt t="27379" x="7351713" y="1990725"/>
          <p14:tracePt t="27387" x="7426325" y="2001838"/>
          <p14:tracePt t="27393" x="7519988" y="2001838"/>
          <p14:tracePt t="27401" x="7589838" y="2012950"/>
          <p14:tracePt t="27407" x="7646988" y="2012950"/>
          <p14:tracePt t="27416" x="7699375" y="2019300"/>
          <p14:tracePt t="27422" x="7734300" y="2030413"/>
          <p14:tracePt t="27428" x="7762875" y="2030413"/>
          <p14:tracePt t="27434" x="7773988" y="2030413"/>
          <p14:tracePt t="27441" x="7780338" y="2036763"/>
          <p14:tracePt t="27449" x="7786688" y="2036763"/>
          <p14:tracePt t="27456" x="7797800" y="2036763"/>
          <p14:tracePt t="27463" x="7804150" y="2036763"/>
          <p14:tracePt t="27477" x="7808913" y="2036763"/>
          <p14:tracePt t="27505" x="7804150" y="2036763"/>
          <p14:tracePt t="27512" x="7791450" y="2036763"/>
          <p14:tracePt t="27519" x="7780338" y="2036763"/>
          <p14:tracePt t="27526" x="7773988" y="2036763"/>
          <p14:tracePt t="27532" x="7756525" y="2036763"/>
          <p14:tracePt t="27541" x="7745413" y="2036763"/>
          <p14:tracePt t="27547" x="7740650" y="2036763"/>
          <p14:tracePt t="27553" x="7723188" y="2036763"/>
          <p14:tracePt t="27561" x="7716838" y="2036763"/>
          <p14:tracePt t="27568" x="7710488" y="2036763"/>
          <p14:tracePt t="27575" x="7705725" y="2036763"/>
          <p14:tracePt t="27582" x="7699375" y="2036763"/>
          <p14:tracePt t="27596" x="7693025" y="2036763"/>
          <p14:tracePt t="27617" x="7681913" y="2036763"/>
          <p14:tracePt t="27687" x="7675563" y="2036763"/>
          <p14:tracePt t="27700" x="7670800" y="2036763"/>
          <p14:tracePt t="27722" x="7664450" y="2036763"/>
          <p14:tracePt t="27729" x="7653338" y="2036763"/>
          <p14:tracePt t="27735" x="7646988" y="2041525"/>
          <p14:tracePt t="27742" x="7623175" y="2041525"/>
          <p14:tracePt t="27750" x="7589838" y="2054225"/>
          <p14:tracePt t="27757" x="7519988" y="2065338"/>
          <p14:tracePt t="27763" x="7408863" y="2089150"/>
          <p14:tracePt t="27770" x="7212013" y="2128838"/>
          <p14:tracePt t="27778" x="6916738" y="2146300"/>
          <p14:tracePt t="27784" x="6718300" y="2163763"/>
          <p14:tracePt t="27792" x="6550025" y="2163763"/>
          <p14:tracePt t="27800" x="6381750" y="2163763"/>
          <p14:tracePt t="27806" x="6167438" y="2163763"/>
          <p14:tracePt t="27812" x="5975350" y="2163763"/>
          <p14:tracePt t="27820" x="5807075" y="2159000"/>
          <p14:tracePt t="27826" x="5686425" y="2141538"/>
          <p14:tracePt t="27833" x="5546725" y="2128838"/>
          <p14:tracePt t="27841" x="5389563" y="2117725"/>
          <p14:tracePt t="27847" x="5221288" y="2106613"/>
          <p14:tracePt t="27855" x="5065713" y="2076450"/>
          <p14:tracePt t="27861" x="4954588" y="2065338"/>
          <p14:tracePt t="27868" x="4873625" y="2054225"/>
          <p14:tracePt t="27875" x="4799013" y="2041525"/>
          <p14:tracePt t="27883" x="4729163" y="2030413"/>
          <p14:tracePt t="27890" x="4664075" y="2019300"/>
          <p14:tracePt t="27896" x="4630738" y="2012950"/>
          <p14:tracePt t="27904" x="4578350" y="2001838"/>
          <p14:tracePt t="27911" x="4530725" y="1990725"/>
          <p14:tracePt t="27918" x="4502150" y="1984375"/>
          <p14:tracePt t="27926" x="4467225" y="1973263"/>
          <p14:tracePt t="27932" x="4427538" y="1955800"/>
          <p14:tracePt t="27939" x="4403725" y="1949450"/>
          <p14:tracePt t="27945" x="4379913" y="1938338"/>
          <p14:tracePt t="27952" x="4351338" y="1938338"/>
          <p14:tracePt t="27959" x="4340225" y="1931988"/>
          <p14:tracePt t="27966" x="4322763" y="1925638"/>
          <p14:tracePt t="27974" x="4316413" y="1925638"/>
          <p14:tracePt t="27981" x="4311650" y="1925638"/>
          <p14:tracePt t="27987" x="4298950" y="1925638"/>
          <p14:tracePt t="27994" x="4298950" y="1914525"/>
          <p14:tracePt t="28009" x="4294188" y="1914525"/>
          <p14:tracePt t="28114" x="4294188" y="1920875"/>
          <p14:tracePt t="28233" x="4305300" y="1920875"/>
          <p14:tracePt t="28247" x="4311650" y="1920875"/>
          <p14:tracePt t="28261" x="4316413" y="1920875"/>
          <p14:tracePt t="28275" x="4322763" y="1920875"/>
          <p14:tracePt t="28281" x="4327525" y="1920875"/>
          <p14:tracePt t="28289" x="4333875" y="1920875"/>
          <p14:tracePt t="28295" x="4340225" y="1920875"/>
          <p14:tracePt t="28309" x="4357688" y="1920875"/>
          <p14:tracePt t="28317" x="4375150" y="1925638"/>
          <p14:tracePt t="28323" x="4386263" y="1925638"/>
          <p14:tracePt t="28330" x="4414838" y="1931988"/>
          <p14:tracePt t="28337" x="4449763" y="1931988"/>
          <p14:tracePt t="28344" x="4495800" y="1943100"/>
          <p14:tracePt t="28351" x="4578350" y="1955800"/>
          <p14:tracePt t="28359" x="4670425" y="1978025"/>
          <p14:tracePt t="28365" x="4827588" y="1990725"/>
          <p14:tracePt t="28372" x="4983163" y="2019300"/>
          <p14:tracePt t="28379" x="5151438" y="2019300"/>
          <p14:tracePt t="28386" x="5291138" y="2030413"/>
          <p14:tracePt t="28393" x="5413375" y="2041525"/>
          <p14:tracePt t="28401" x="5522913" y="2054225"/>
          <p14:tracePt t="28407" x="5616575" y="2054225"/>
          <p14:tracePt t="28415" x="5708650" y="2054225"/>
          <p14:tracePt t="28422" x="5819775" y="2054225"/>
          <p14:tracePt t="28428" x="5911850" y="2054225"/>
          <p14:tracePt t="28435" x="6005513" y="2047875"/>
          <p14:tracePt t="28442" x="6086475" y="2047875"/>
          <p14:tracePt t="28450" x="6132513" y="2036763"/>
          <p14:tracePt t="28456" x="6196013" y="2036763"/>
          <p14:tracePt t="28463" x="6243638" y="2036763"/>
          <p14:tracePt t="28470" x="6294438" y="2036763"/>
          <p14:tracePt t="28478" x="6342063" y="2036763"/>
          <p14:tracePt t="28484" x="6405563" y="2036763"/>
          <p14:tracePt t="28493" x="6451600" y="2036763"/>
          <p14:tracePt t="28498" x="6515100" y="2036763"/>
          <p14:tracePt t="28505" x="6562725" y="2036763"/>
          <p14:tracePt t="28512" x="6613525" y="2030413"/>
          <p14:tracePt t="28519" x="6648450" y="2030413"/>
          <p14:tracePt t="28526" x="6672263" y="2030413"/>
          <p14:tracePt t="28533" x="6696075" y="2030413"/>
          <p14:tracePt t="28541" x="6713538" y="2030413"/>
          <p14:tracePt t="28548" x="6724650" y="2030413"/>
          <p14:tracePt t="28554" x="6742113" y="2030413"/>
          <p14:tracePt t="28561" x="6748463" y="2030413"/>
          <p14:tracePt t="28568" x="6753225" y="2030413"/>
          <p14:tracePt t="28576" x="6770688" y="2030413"/>
          <p14:tracePt t="28582" x="6777038" y="2030413"/>
          <p14:tracePt t="28589" x="6781800" y="2030413"/>
          <p14:tracePt t="28596" x="6794500" y="2030413"/>
          <p14:tracePt t="28603" x="6805613" y="2030413"/>
          <p14:tracePt t="28610" x="6811963" y="2030413"/>
          <p14:tracePt t="28618" x="6816725" y="2030413"/>
          <p14:tracePt t="28631" x="6823075" y="2030413"/>
          <p14:tracePt t="28638" x="6829425" y="2030413"/>
          <p14:tracePt t="28645" x="6834188" y="2030413"/>
          <p14:tracePt t="28652" x="6840538" y="2030413"/>
          <p14:tracePt t="28674" x="6846888" y="2030413"/>
          <p14:tracePt t="28687" x="6858000" y="2030413"/>
          <p14:tracePt t="28702" x="6864350" y="2030413"/>
          <p14:tracePt t="28709" x="6869113" y="2030413"/>
          <p14:tracePt t="28715" x="6875463" y="2030413"/>
          <p14:tracePt t="28722" x="6881813" y="2030413"/>
          <p14:tracePt t="28737" x="6886575" y="2030413"/>
          <p14:tracePt t="28743" x="6904038" y="2030413"/>
          <p14:tracePt t="28751" x="6910388" y="2030413"/>
          <p14:tracePt t="28757" x="6916738" y="2030413"/>
          <p14:tracePt t="28764" x="6927850" y="2030413"/>
          <p14:tracePt t="28771" x="6938963" y="2030413"/>
          <p14:tracePt t="28778" x="6945313" y="2030413"/>
          <p14:tracePt t="28785" x="6956425" y="2030413"/>
          <p14:tracePt t="28793" x="6962775" y="2030413"/>
          <p14:tracePt t="28799" x="6980238" y="2030413"/>
          <p14:tracePt t="28806" x="6985000" y="2030413"/>
          <p14:tracePt t="28813" x="6991350" y="2030413"/>
          <p14:tracePt t="28820" x="7002463" y="2030413"/>
          <p14:tracePt t="28834" x="7015163" y="2036763"/>
          <p14:tracePt t="28841" x="7019925" y="2036763"/>
          <p14:tracePt t="28848" x="7026275" y="2036763"/>
          <p14:tracePt t="28855" x="7032625" y="2036763"/>
          <p14:tracePt t="28869" x="7037388" y="2036763"/>
          <p14:tracePt t="28883" x="7043738" y="2036763"/>
          <p14:tracePt t="28904" x="7050088" y="2036763"/>
          <p14:tracePt t="29603" x="6630988" y="2198688"/>
          <p14:tracePt t="29611" x="6126163" y="2349500"/>
          <p14:tracePt t="29619" x="5749925" y="2447925"/>
          <p14:tracePt t="29625" x="5476875" y="2500313"/>
          <p14:tracePt t="29632" x="5175250" y="2535238"/>
          <p14:tracePt t="29639" x="4879975" y="2570163"/>
          <p14:tracePt t="29646" x="4652963" y="2570163"/>
          <p14:tracePt t="29653" x="4530725" y="2570163"/>
          <p14:tracePt t="29661" x="4421188" y="2563813"/>
          <p14:tracePt t="29666" x="4298950" y="2552700"/>
          <p14:tracePt t="29674" x="4171950" y="2530475"/>
          <p14:tracePt t="29680" x="4060825" y="2489200"/>
          <p14:tracePt t="29687" x="3979863" y="2465388"/>
          <p14:tracePt t="29695" x="3898900" y="2430463"/>
          <p14:tracePt t="29703" x="3840163" y="2401888"/>
          <p14:tracePt t="29709" x="3800475" y="2366963"/>
          <p14:tracePt t="29716" x="3776663" y="2349500"/>
          <p14:tracePt t="29723" x="3759200" y="2327275"/>
          <p14:tracePt t="29729" x="3741738" y="2309813"/>
          <p14:tracePt t="29736" x="3724275" y="2292350"/>
          <p14:tracePt t="29744" x="3719513" y="2274888"/>
          <p14:tracePt t="29751" x="3702050" y="2268538"/>
          <p14:tracePt t="29758" x="3695700" y="2251075"/>
          <p14:tracePt t="29765" x="3684588" y="2239963"/>
          <p14:tracePt t="29772" x="3678238" y="2222500"/>
          <p14:tracePt t="29778" x="3660775" y="2193925"/>
          <p14:tracePt t="29786" x="3656013" y="2181225"/>
          <p14:tracePt t="29792" x="3638550" y="2152650"/>
          <p14:tracePt t="29800" x="3621088" y="2135188"/>
          <p14:tracePt t="29807" x="3603625" y="2111375"/>
          <p14:tracePt t="29814" x="3586163" y="2082800"/>
          <p14:tracePt t="29821" x="3573463" y="2047875"/>
          <p14:tracePt t="29828" x="3556000" y="2012950"/>
          <p14:tracePt t="29835" x="3538538" y="1973263"/>
          <p14:tracePt t="29841" x="3527425" y="1938338"/>
          <p14:tracePt t="29849" x="3516313" y="1903413"/>
          <p14:tracePt t="29855" x="3509963" y="1851025"/>
          <p14:tracePt t="29863" x="3509963" y="1804988"/>
          <p14:tracePt t="29870" x="3509963" y="1757363"/>
          <p14:tracePt t="29878" x="3509963" y="1693863"/>
          <p14:tracePt t="29883" x="3516313" y="1624013"/>
          <p14:tracePt t="29891" x="3521075" y="1577975"/>
          <p14:tracePt t="29897" x="3533775" y="1543050"/>
          <p14:tracePt t="29906" x="3551238" y="1490663"/>
          <p14:tracePt t="29912" x="3562350" y="1450975"/>
          <p14:tracePt t="29919" x="3586163" y="1398588"/>
          <p14:tracePt t="29926" x="3614738" y="1357313"/>
          <p14:tracePt t="29932" x="3643313" y="1304925"/>
          <p14:tracePt t="29939" x="3684588" y="1276350"/>
          <p14:tracePt t="29946" x="3719513" y="1235075"/>
          <p14:tracePt t="29953" x="3759200" y="1206500"/>
          <p14:tracePt t="29961" x="3794125" y="1184275"/>
          <p14:tracePt t="29968" x="3852863" y="1154113"/>
          <p14:tracePt t="29974" x="3898900" y="1143000"/>
          <p14:tracePt t="29982" x="3951288" y="1131888"/>
          <p14:tracePt t="29988" x="4014788" y="1119188"/>
          <p14:tracePt t="29996" x="4078288" y="1119188"/>
          <p14:tracePt t="30003" x="4143375" y="1125538"/>
          <p14:tracePt t="30010" x="4206875" y="1125538"/>
          <p14:tracePt t="30016" x="4287838" y="1149350"/>
          <p14:tracePt t="30023" x="4368800" y="1171575"/>
          <p14:tracePt t="30030" x="4449763" y="1206500"/>
          <p14:tracePt t="30037" x="4537075" y="1247775"/>
          <p14:tracePt t="30045" x="4635500" y="1293813"/>
          <p14:tracePt t="30053" x="4716463" y="1328738"/>
          <p14:tracePt t="30059" x="4786313" y="1374775"/>
          <p14:tracePt t="30065" x="4856163" y="1420813"/>
          <p14:tracePt t="30073" x="4914900" y="1468438"/>
          <p14:tracePt t="30079" x="4954588" y="1525588"/>
          <p14:tracePt t="30086" x="5000625" y="1595438"/>
          <p14:tracePt t="30095" x="5035550" y="1658938"/>
          <p14:tracePt t="30100" x="5076825" y="1757363"/>
          <p14:tracePt t="30111" x="5100638" y="1839913"/>
          <p14:tracePt t="30114" x="5105400" y="1903413"/>
          <p14:tracePt t="30121" x="5105400" y="1966913"/>
          <p14:tracePt t="30128" x="5105400" y="2001838"/>
          <p14:tracePt t="30136" x="5105400" y="2030413"/>
          <p14:tracePt t="30142" x="5105400" y="2041525"/>
          <p14:tracePt t="30150" x="5105400" y="2047875"/>
          <p14:tracePt t="30156" x="5105400" y="2065338"/>
          <p14:tracePt t="30164" x="5105400" y="2071688"/>
          <p14:tracePt t="30170" x="5100638" y="2076450"/>
          <p14:tracePt t="30178" x="5094288" y="2082800"/>
          <p14:tracePt t="30185" x="5070475" y="2100263"/>
          <p14:tracePt t="30191" x="5035550" y="2117725"/>
          <p14:tracePt t="30198" x="4949825" y="2163763"/>
          <p14:tracePt t="30205" x="4821238" y="2216150"/>
          <p14:tracePt t="30212" x="4681538" y="2239963"/>
          <p14:tracePt t="30220" x="4543425" y="2268538"/>
          <p14:tracePt t="30227" x="4403725" y="2268538"/>
          <p14:tracePt t="30233" x="4264025" y="2268538"/>
          <p14:tracePt t="30240" x="4143375" y="2268538"/>
          <p14:tracePt t="30247" x="4032250" y="2262188"/>
          <p14:tracePt t="30254" x="3933825" y="2251075"/>
          <p14:tracePt t="30262" x="3870325" y="2227263"/>
          <p14:tracePt t="30269" x="3835400" y="2216150"/>
          <p14:tracePt t="30275" x="3800475" y="2209800"/>
          <p14:tracePt t="30282" x="3771900" y="2198688"/>
          <p14:tracePt t="30289" x="3748088" y="2193925"/>
          <p14:tracePt t="30296" x="3730625" y="2181225"/>
          <p14:tracePt t="30304" x="3713163" y="2176463"/>
          <p14:tracePt t="30311" x="3706813" y="2170113"/>
          <p14:tracePt t="30318" x="3702050" y="2163763"/>
          <p14:tracePt t="30324" x="3695700" y="2159000"/>
          <p14:tracePt t="30331" x="3689350" y="2152650"/>
          <p14:tracePt t="30338" x="3684588" y="2152650"/>
          <p14:tracePt t="30345" x="3684588" y="2141538"/>
          <p14:tracePt t="30354" x="3678238" y="2135188"/>
          <p14:tracePt t="30366" x="3667125" y="2135188"/>
          <p14:tracePt t="30373" x="3667125" y="2128838"/>
          <p14:tracePt t="30388" x="3667125" y="2124075"/>
          <p14:tracePt t="30408" x="3667125" y="2117725"/>
          <p14:tracePt t="30422" x="3667125" y="2111375"/>
          <p14:tracePt t="30458" x="3660775" y="2111375"/>
          <p14:tracePt t="30528" x="3656013" y="2111375"/>
          <p14:tracePt t="30801" x="3660775" y="2111375"/>
          <p14:tracePt t="30829" x="3673475" y="2111375"/>
          <p14:tracePt t="30843" x="3678238" y="2111375"/>
          <p14:tracePt t="30850" x="3684588" y="2111375"/>
          <p14:tracePt t="30857" x="3689350" y="2111375"/>
          <p14:tracePt t="30863" x="3713163" y="2111375"/>
          <p14:tracePt t="30871" x="3759200" y="2100263"/>
          <p14:tracePt t="30877" x="3852863" y="2100263"/>
          <p14:tracePt t="30884" x="4003675" y="2100263"/>
          <p14:tracePt t="30891" x="4217988" y="2100263"/>
          <p14:tracePt t="30898" x="4473575" y="2100263"/>
          <p14:tracePt t="30905" x="4786313" y="2100263"/>
          <p14:tracePt t="30913" x="5048250" y="2082800"/>
          <p14:tracePt t="30919" x="5216525" y="2082800"/>
          <p14:tracePt t="30926" x="5337175" y="2082800"/>
          <p14:tracePt t="30933" x="5419725" y="2071688"/>
          <p14:tracePt t="30940" x="5465763" y="2071688"/>
          <p14:tracePt t="30947" x="5505450" y="2065338"/>
          <p14:tracePt t="30955" x="5540375" y="2065338"/>
          <p14:tracePt t="30962" x="5553075" y="2065338"/>
          <p14:tracePt t="30968" x="5575300" y="2065338"/>
          <p14:tracePt t="30975" x="5588000" y="2065338"/>
          <p14:tracePt t="30982" x="5599113" y="2065338"/>
          <p14:tracePt t="30989" x="5605463" y="2065338"/>
          <p14:tracePt t="30996" x="5610225" y="2065338"/>
          <p14:tracePt t="31018" x="5616575" y="2065338"/>
          <p14:tracePt t="31045" x="5616575" y="2058988"/>
          <p14:tracePt t="31073" x="5610225" y="2058988"/>
          <p14:tracePt t="31080" x="5599113" y="2058988"/>
          <p14:tracePt t="31088" x="5570538" y="2058988"/>
          <p14:tracePt t="31094" x="5500688" y="2058988"/>
          <p14:tracePt t="31101" x="5349875" y="2058988"/>
          <p14:tracePt t="31108" x="5087938" y="2058988"/>
          <p14:tracePt t="31115" x="4867275" y="2058988"/>
          <p14:tracePt t="31122" x="4699000" y="2041525"/>
          <p14:tracePt t="31129" x="4560888" y="2041525"/>
          <p14:tracePt t="31136" x="4438650" y="2041525"/>
          <p14:tracePt t="31143" x="4344988" y="2041525"/>
          <p14:tracePt t="31150" x="4264025" y="2041525"/>
          <p14:tracePt t="31157" x="4217988" y="2047875"/>
          <p14:tracePt t="31164" x="4165600" y="2047875"/>
          <p14:tracePt t="31171" x="4130675" y="2058988"/>
          <p14:tracePt t="31178" x="4108450" y="2058988"/>
          <p14:tracePt t="31185" x="4084638" y="2058988"/>
          <p14:tracePt t="31193" x="4056063" y="2058988"/>
          <p14:tracePt t="31199" x="4043363" y="2065338"/>
          <p14:tracePt t="31206" x="4014788" y="2065338"/>
          <p14:tracePt t="31213" x="4008438" y="2065338"/>
          <p14:tracePt t="31221" x="3997325" y="2065338"/>
          <p14:tracePt t="31227" x="3992563" y="2065338"/>
          <p14:tracePt t="31234" x="3979863" y="2065338"/>
          <p14:tracePt t="31241" x="3975100" y="2065338"/>
          <p14:tracePt t="31255" x="3968750" y="2065338"/>
          <p14:tracePt t="31270" x="3962400" y="2065338"/>
          <p14:tracePt t="31284" x="3962400" y="2058988"/>
          <p14:tracePt t="31298" x="3962400" y="2054225"/>
          <p14:tracePt t="31311" x="3968750" y="2054225"/>
          <p14:tracePt t="31332" x="3975100" y="2054225"/>
          <p14:tracePt t="31339" x="3986213" y="2054225"/>
          <p14:tracePt t="31348" x="3992563" y="2054225"/>
          <p14:tracePt t="31360" x="3997325" y="2054225"/>
          <p14:tracePt t="31374" x="4003675" y="2054225"/>
          <p14:tracePt t="31389" x="4008438" y="2054225"/>
          <p14:tracePt t="31409" x="4014788" y="2054225"/>
          <p14:tracePt t="31423" x="4021138" y="2054225"/>
          <p14:tracePt t="31431" x="4021138" y="2041525"/>
          <p14:tracePt t="31437" x="4032250" y="2041525"/>
          <p14:tracePt t="31451" x="4038600" y="2041525"/>
          <p14:tracePt t="31459" x="4038600" y="2036763"/>
          <p14:tracePt t="31472" x="4043363" y="2036763"/>
          <p14:tracePt t="31486" x="4049713" y="2036763"/>
          <p14:tracePt t="31499" x="4056063" y="2036763"/>
          <p14:tracePt t="31514" x="4060825" y="2036763"/>
          <p14:tracePt t="31536" x="4067175" y="2036763"/>
          <p14:tracePt t="31551" x="4073525" y="2036763"/>
          <p14:tracePt t="31571" x="4084638" y="2036763"/>
          <p14:tracePt t="31584" x="4090988" y="2036763"/>
          <p14:tracePt t="31598" x="4095750" y="2036763"/>
          <p14:tracePt t="31612" x="4102100" y="2030413"/>
          <p14:tracePt t="31626" x="4108450" y="2030413"/>
          <p14:tracePt t="31633" x="4113213" y="2025650"/>
          <p14:tracePt t="31640" x="4119563" y="2025650"/>
          <p14:tracePt t="31647" x="4130675" y="2025650"/>
          <p14:tracePt t="31654" x="4137025" y="2025650"/>
          <p14:tracePt t="31661" x="4143375" y="2019300"/>
          <p14:tracePt t="31668" x="4148138" y="2019300"/>
          <p14:tracePt t="31682" x="4154488" y="2019300"/>
          <p14:tracePt t="31689" x="4160838" y="2019300"/>
          <p14:tracePt t="31697" x="4165600" y="2019300"/>
          <p14:tracePt t="31703" x="4176713" y="2019300"/>
          <p14:tracePt t="31711" x="4183063" y="2019300"/>
          <p14:tracePt t="31717" x="4189413" y="2019300"/>
          <p14:tracePt t="31731" x="4194175" y="2019300"/>
          <p14:tracePt t="31739" x="4194175" y="2012950"/>
          <p14:tracePt t="31752" x="4200525" y="2012950"/>
          <p14:tracePt t="31766" x="4206875" y="2012950"/>
          <p14:tracePt t="31836" x="4206875" y="2008188"/>
          <p14:tracePt t="31864" x="4206875" y="1995488"/>
          <p14:tracePt t="31878" x="4206875" y="1990725"/>
          <p14:tracePt t="31899" x="4200525" y="1990725"/>
          <p14:tracePt t="31921" x="4200525" y="1984375"/>
          <p14:tracePt t="31927" x="4194175" y="1984375"/>
          <p14:tracePt t="31948" x="4189413" y="1984375"/>
          <p14:tracePt t="32103" x="4194175" y="1984375"/>
          <p14:tracePt t="32131" x="4200525" y="1984375"/>
          <p14:tracePt t="32173" x="4206875" y="1984375"/>
          <p14:tracePt t="32291" x="4211638" y="1984375"/>
          <p14:tracePt t="32361" x="4224338" y="1984375"/>
          <p14:tracePt t="32403" x="4229100" y="1984375"/>
          <p14:tracePt t="32487" x="4235450" y="1984375"/>
          <p14:tracePt t="32529" x="4241800" y="1984375"/>
          <p14:tracePt t="32535" x="4241800" y="1978025"/>
          <p14:tracePt t="32543" x="4246563" y="1978025"/>
          <p14:tracePt t="32550" x="4252913" y="1978025"/>
          <p14:tracePt t="32557" x="4259263" y="1973263"/>
          <p14:tracePt t="32563" x="4264025" y="1973263"/>
          <p14:tracePt t="32571" x="4281488" y="1973263"/>
          <p14:tracePt t="32577" x="4298950" y="1966913"/>
          <p14:tracePt t="32584" x="4322763" y="1966913"/>
          <p14:tracePt t="32592" x="4368800" y="1955800"/>
          <p14:tracePt t="32599" x="4432300" y="1955800"/>
          <p14:tracePt t="32607" x="4530725" y="1931988"/>
          <p14:tracePt t="32612" x="4635500" y="1920875"/>
          <p14:tracePt t="32620" x="4751388" y="1890713"/>
          <p14:tracePt t="32627" x="4862513" y="1868488"/>
          <p14:tracePt t="32633" x="4937125" y="1857375"/>
          <p14:tracePt t="32641" x="5006975" y="1844675"/>
          <p14:tracePt t="32649" x="5053013" y="1839913"/>
          <p14:tracePt t="32654" x="5083175" y="1827213"/>
          <p14:tracePt t="32662" x="5118100" y="1822450"/>
          <p14:tracePt t="32669" x="5140325" y="1822450"/>
          <p14:tracePt t="32675" x="5157788" y="1809750"/>
          <p14:tracePt t="32682" x="5175250" y="1804988"/>
          <p14:tracePt t="32690" x="5186363" y="1804988"/>
          <p14:tracePt t="32696" x="5203825" y="1804988"/>
          <p14:tracePt t="32704" x="5210175" y="1798638"/>
          <p14:tracePt t="32710" x="5216525" y="1798638"/>
          <p14:tracePt t="32718" x="5221288" y="1792288"/>
          <p14:tracePt t="32725" x="5227638" y="1792288"/>
          <p14:tracePt t="32732" x="5233988" y="1792288"/>
          <p14:tracePt t="32739" x="5245100" y="1792288"/>
          <p14:tracePt t="32753" x="5251450" y="1792288"/>
          <p14:tracePt t="32767" x="5256213" y="1792288"/>
          <p14:tracePt t="32830" x="5251450" y="1792288"/>
          <p14:tracePt t="32851" x="5238750" y="1792288"/>
          <p14:tracePt t="32900" x="5233988" y="1792288"/>
          <p14:tracePt t="32928" x="5227638" y="1792288"/>
          <p14:tracePt t="33067" x="5221288" y="1792288"/>
          <p14:tracePt t="33095" x="5216525" y="1792288"/>
          <p14:tracePt t="33103" x="5216525" y="1798638"/>
          <p14:tracePt t="33110" x="5210175" y="1798638"/>
          <p14:tracePt t="33124" x="5203825" y="1798638"/>
          <p14:tracePt t="33130" x="5203825" y="1804988"/>
          <p14:tracePt t="33137" x="5192713" y="1804988"/>
          <p14:tracePt t="33144" x="5186363" y="1804988"/>
          <p14:tracePt t="33151" x="5181600" y="1809750"/>
          <p14:tracePt t="33158" x="5175250" y="1809750"/>
          <p14:tracePt t="33166" x="5168900" y="1809750"/>
          <p14:tracePt t="33172" x="5164138" y="1809750"/>
          <p14:tracePt t="33180" x="5157788" y="1809750"/>
          <p14:tracePt t="33187" x="5135563" y="1816100"/>
          <p14:tracePt t="33193" x="5105400" y="1827213"/>
          <p14:tracePt t="33200" x="5048250" y="1839913"/>
          <p14:tracePt t="33207" x="4937125" y="1862138"/>
          <p14:tracePt t="33214" x="4792663" y="1903413"/>
          <p14:tracePt t="33221" x="4681538" y="1925638"/>
          <p14:tracePt t="33228" x="4589463" y="1938338"/>
          <p14:tracePt t="33235" x="4525963" y="1949450"/>
          <p14:tracePt t="33242" x="4462463" y="1960563"/>
          <p14:tracePt t="33249" x="4421188" y="1966913"/>
          <p14:tracePt t="33257" x="4386263" y="1966913"/>
          <p14:tracePt t="33263" x="4351338" y="1978025"/>
          <p14:tracePt t="33270" x="4327525" y="1978025"/>
          <p14:tracePt t="33277" x="4311650" y="1978025"/>
          <p14:tracePt t="33285" x="4287838" y="1978025"/>
          <p14:tracePt t="33291" x="4281488" y="1978025"/>
          <p14:tracePt t="33299" x="4270375" y="1978025"/>
          <p14:tracePt t="33305" x="4259263" y="1978025"/>
          <p14:tracePt t="33312" x="4252913" y="1978025"/>
          <p14:tracePt t="33326" x="4246563" y="1978025"/>
          <p14:tracePt t="33333" x="4241800" y="1978025"/>
          <p14:tracePt t="33341" x="4241800" y="1973263"/>
          <p14:tracePt t="33347" x="4235450" y="1973263"/>
          <p14:tracePt t="33361" x="4235450" y="1966913"/>
          <p14:tracePt t="33376" x="4235450" y="1960563"/>
          <p14:tracePt t="33389" x="4235450" y="1955800"/>
          <p14:tracePt t="33396" x="4235450" y="1949450"/>
          <p14:tracePt t="33403" x="4235450" y="1943100"/>
          <p14:tracePt t="33410" x="4235450" y="1938338"/>
          <p14:tracePt t="33425" x="4241800" y="1931988"/>
          <p14:tracePt t="33431" x="4241800" y="1914525"/>
          <p14:tracePt t="33438" x="4246563" y="1908175"/>
          <p14:tracePt t="33445" x="4246563" y="1903413"/>
          <p14:tracePt t="33452" x="4246563" y="1885950"/>
          <p14:tracePt t="33459" x="4246563" y="1879600"/>
          <p14:tracePt t="33466" x="4246563" y="1868488"/>
          <p14:tracePt t="33473" x="4259263" y="1851025"/>
          <p14:tracePt t="33480" x="4259263" y="1844675"/>
          <p14:tracePt t="33488" x="4264025" y="1827213"/>
          <p14:tracePt t="33494" x="4264025" y="1816100"/>
          <p14:tracePt t="33501" x="4270375" y="1798638"/>
          <p14:tracePt t="33508" x="4270375" y="1787525"/>
          <p14:tracePt t="33515" x="4281488" y="1757363"/>
          <p14:tracePt t="33522" x="4281488" y="1746250"/>
          <p14:tracePt t="33529" x="4287838" y="1717675"/>
          <p14:tracePt t="33536" x="4298950" y="1693863"/>
          <p14:tracePt t="33543" x="4305300" y="1658938"/>
          <p14:tracePt t="33550" x="4316413" y="1606550"/>
          <p14:tracePt t="33558" x="4340225" y="1554163"/>
          <p14:tracePt t="33564" x="4344988" y="1490663"/>
          <p14:tracePt t="33571" x="4368800" y="1420813"/>
          <p14:tracePt t="33578" x="4379913" y="1374775"/>
          <p14:tracePt t="33585" x="4403725" y="1322388"/>
          <p14:tracePt t="33592" x="4421188" y="1270000"/>
          <p14:tracePt t="33599" x="4445000" y="1212850"/>
          <p14:tracePt t="33606" x="4449763" y="1189038"/>
          <p14:tracePt t="33613" x="4473575" y="1154113"/>
          <p14:tracePt t="33620" x="4491038" y="1125538"/>
          <p14:tracePt t="33627" x="4513263" y="1108075"/>
          <p14:tracePt t="33634" x="4543425" y="1084263"/>
          <p14:tracePt t="33641" x="4572000" y="1044575"/>
          <p14:tracePt t="33648" x="4613275" y="1009650"/>
          <p14:tracePt t="33655" x="4664075" y="968375"/>
          <p14:tracePt t="33662" x="4733925" y="922338"/>
          <p14:tracePt t="33669" x="4832350" y="869950"/>
          <p14:tracePt t="33676" x="4932363" y="823913"/>
          <p14:tracePt t="33684" x="5048250" y="771525"/>
          <p14:tracePt t="33691" x="5146675" y="736600"/>
          <p14:tracePt t="33697" x="5273675" y="696913"/>
          <p14:tracePt t="33704" x="5413375" y="673100"/>
          <p14:tracePt t="33711" x="5570538" y="661988"/>
          <p14:tracePt t="33718" x="5691188" y="644525"/>
          <p14:tracePt t="33725" x="5813425" y="644525"/>
          <p14:tracePt t="33732" x="5907088" y="644525"/>
          <p14:tracePt t="33739" x="5988050" y="649288"/>
          <p14:tracePt t="33746" x="6080125" y="661988"/>
          <p14:tracePt t="33753" x="6178550" y="690563"/>
          <p14:tracePt t="33760" x="6261100" y="701675"/>
          <p14:tracePt t="33767" x="6294438" y="708025"/>
          <p14:tracePt t="33775" x="6346825" y="731838"/>
          <p14:tracePt t="33781" x="6370638" y="736600"/>
          <p14:tracePt t="33788" x="6411913" y="754063"/>
          <p14:tracePt t="33795" x="6434138" y="771525"/>
          <p14:tracePt t="33802" x="6451600" y="782638"/>
          <p14:tracePt t="33809" x="6475413" y="800100"/>
          <p14:tracePt t="33819" x="6503988" y="817563"/>
          <p14:tracePt t="33823" x="6521450" y="835025"/>
          <p14:tracePt t="33830" x="6532563" y="841375"/>
          <p14:tracePt t="33837" x="6562725" y="858838"/>
          <p14:tracePt t="33844" x="6580188" y="876300"/>
          <p14:tracePt t="33852" x="6597650" y="893763"/>
          <p14:tracePt t="33859" x="6613525" y="904875"/>
          <p14:tracePt t="33865" x="6619875" y="922338"/>
          <p14:tracePt t="33872" x="6637338" y="939800"/>
          <p14:tracePt t="33879" x="6654800" y="957263"/>
          <p14:tracePt t="33886" x="6661150" y="974725"/>
          <p14:tracePt t="33893" x="6678613" y="998538"/>
          <p14:tracePt t="33900" x="6683375" y="1016000"/>
          <p14:tracePt t="33907" x="6683375" y="1027113"/>
          <p14:tracePt t="33914" x="6696075" y="1044575"/>
          <p14:tracePt t="33921" x="6700838" y="1062038"/>
          <p14:tracePt t="33929" x="6707188" y="1079500"/>
          <p14:tracePt t="33935" x="6718300" y="1101725"/>
          <p14:tracePt t="33942" x="6724650" y="1125538"/>
          <p14:tracePt t="33950" x="6735763" y="1166813"/>
          <p14:tracePt t="33956" x="6753225" y="1201738"/>
          <p14:tracePt t="33963" x="6765925" y="1235075"/>
          <p14:tracePt t="33970" x="6781800" y="1276350"/>
          <p14:tracePt t="33977" x="6794500" y="1311275"/>
          <p14:tracePt t="33984" x="6811963" y="1352550"/>
          <p14:tracePt t="33992" x="6816725" y="1387475"/>
          <p14:tracePt t="33998" x="6829425" y="1409700"/>
          <p14:tracePt t="34005" x="6846888" y="1438275"/>
          <p14:tracePt t="34012" x="6851650" y="1450975"/>
          <p14:tracePt t="34019" x="6864350" y="1468438"/>
          <p14:tracePt t="34026" x="6864350" y="1485900"/>
          <p14:tracePt t="34034" x="6869113" y="1490663"/>
          <p14:tracePt t="34040" x="6869113" y="1497013"/>
          <p14:tracePt t="34047" x="6875463" y="1503363"/>
          <p14:tracePt t="34054" x="6875463" y="1520825"/>
          <p14:tracePt t="34061" x="6881813" y="1520825"/>
          <p14:tracePt t="34068" x="6881813" y="1525588"/>
          <p14:tracePt t="34076" x="6881813" y="1531938"/>
          <p14:tracePt t="34082" x="6881813" y="1538288"/>
          <p14:tracePt t="34096" x="6881813" y="1543050"/>
          <p14:tracePt t="34110" x="6881813" y="1549400"/>
          <p14:tracePt t="34132" x="6875463" y="1554163"/>
          <p14:tracePt t="34145" x="6869113" y="1566863"/>
          <p14:tracePt t="34166" x="6858000" y="1566863"/>
          <p14:tracePt t="34180" x="6851650" y="1566863"/>
          <p14:tracePt t="34194" x="6846888" y="1566863"/>
          <p14:tracePt t="34313" x="6846888" y="1560513"/>
          <p14:tracePt t="34334" x="6846888" y="1554163"/>
          <p14:tracePt t="34362" x="6846888" y="1549400"/>
          <p14:tracePt t="34383" x="6846888" y="1543050"/>
          <p14:tracePt t="34432" x="6846888" y="1538288"/>
          <p14:tracePt t="34460" x="6846888" y="1531938"/>
          <p14:tracePt t="34481" x="6846888" y="1525588"/>
          <p14:tracePt t="34502" x="6846888" y="1514475"/>
          <p14:tracePt t="34516" x="6846888" y="1508125"/>
          <p14:tracePt t="34530" x="6840538" y="1503363"/>
          <p14:tracePt t="34537" x="6840538" y="1497013"/>
          <p14:tracePt t="34543" x="6840538" y="1490663"/>
          <p14:tracePt t="34551" x="6834188" y="1490663"/>
          <p14:tracePt t="34557" x="6834188" y="1485900"/>
          <p14:tracePt t="34564" x="6829425" y="1479550"/>
          <p14:tracePt t="34586" x="6823075" y="1473200"/>
          <p14:tracePt t="34600" x="6823075" y="1462088"/>
          <p14:tracePt t="34621" x="6823075" y="1455738"/>
          <p14:tracePt t="34775" x="6811963" y="1455738"/>
          <p14:tracePt t="34796" x="6805613" y="1450975"/>
          <p14:tracePt t="34802" x="6799263" y="1450975"/>
          <p14:tracePt t="34809" x="6799263" y="1444625"/>
          <p14:tracePt t="34817" x="6794500" y="1444625"/>
          <p14:tracePt t="34825" x="6781800" y="1444625"/>
          <p14:tracePt t="34831" x="6777038" y="1438275"/>
          <p14:tracePt t="34837" x="6765925" y="1438275"/>
          <p14:tracePt t="34844" x="6753225" y="1433513"/>
          <p14:tracePt t="34852" x="6748463" y="1433513"/>
          <p14:tracePt t="34858" x="6742113" y="1433513"/>
          <p14:tracePt t="34865" x="6731000" y="1420813"/>
          <p14:tracePt t="34877" x="6724650" y="1420813"/>
          <p14:tracePt t="34879" x="6718300" y="1416050"/>
          <p14:tracePt t="34886" x="6713538" y="1416050"/>
          <p14:tracePt t="34894" x="6707188" y="1409700"/>
          <p14:tracePt t="34901" x="6700838" y="1409700"/>
          <p14:tracePt t="34915" x="6696075" y="1403350"/>
          <p14:tracePt t="34928" x="6689725" y="1403350"/>
          <p14:tracePt t="34943" x="6678613" y="1403350"/>
          <p14:tracePt t="34963" x="6672263" y="1403350"/>
          <p14:tracePt t="34978" x="6665913" y="1403350"/>
          <p14:tracePt t="34998" x="6661150" y="1403350"/>
          <p14:tracePt t="35005" x="6661150" y="1409700"/>
          <p14:tracePt t="35013" x="6654800" y="1409700"/>
          <p14:tracePt t="35019" x="6654800" y="1416050"/>
          <p14:tracePt t="35033" x="6654800" y="1427163"/>
          <p14:tracePt t="35047" x="6654800" y="1433513"/>
          <p14:tracePt t="35055" x="6654800" y="1438275"/>
          <p14:tracePt t="35068" x="6654800" y="1444625"/>
          <p14:tracePt t="35077" x="6654800" y="1450975"/>
          <p14:tracePt t="35082" x="6654800" y="1455738"/>
          <p14:tracePt t="35089" x="6654800" y="1462088"/>
          <p14:tracePt t="35096" x="6654800" y="1473200"/>
          <p14:tracePt t="35103" x="6654800" y="1479550"/>
          <p14:tracePt t="35110" x="6661150" y="1485900"/>
          <p14:tracePt t="35117" x="6661150" y="1497013"/>
          <p14:tracePt t="35124" x="6661150" y="1503363"/>
          <p14:tracePt t="35131" x="6665913" y="1514475"/>
          <p14:tracePt t="35138" x="6665913" y="1525588"/>
          <p14:tracePt t="35145" x="6678613" y="1543050"/>
          <p14:tracePt t="35153" x="6678613" y="1549400"/>
          <p14:tracePt t="35160" x="6678613" y="1554163"/>
          <p14:tracePt t="35166" x="6683375" y="1566863"/>
          <p14:tracePt t="35173" x="6683375" y="1577975"/>
          <p14:tracePt t="35180" x="6683375" y="1584325"/>
          <p14:tracePt t="35194" x="6683375" y="1589088"/>
          <p14:tracePt t="35216" x="6689725" y="1589088"/>
          <p14:tracePt t="35236" x="6696075" y="1589088"/>
          <p14:tracePt t="35250" x="6700838" y="1589088"/>
          <p14:tracePt t="35265" x="6700838" y="1584325"/>
          <p14:tracePt t="35271" x="6707188" y="1571625"/>
          <p14:tracePt t="35278" x="6707188" y="1566863"/>
          <p14:tracePt t="35285" x="6718300" y="1560513"/>
          <p14:tracePt t="35299" x="6724650" y="1554163"/>
          <p14:tracePt t="35306" x="6724650" y="1549400"/>
          <p14:tracePt t="35313" x="6731000" y="1543050"/>
          <p14:tracePt t="35320" x="6731000" y="1538288"/>
          <p14:tracePt t="35328" x="6735763" y="1525588"/>
          <p14:tracePt t="35334" x="6742113" y="1525588"/>
          <p14:tracePt t="35341" x="6748463" y="1520825"/>
          <p14:tracePt t="35348" x="6753225" y="1514475"/>
          <p14:tracePt t="35355" x="6770688" y="1508125"/>
          <p14:tracePt t="35363" x="6788150" y="1490663"/>
          <p14:tracePt t="35370" x="6799263" y="1485900"/>
          <p14:tracePt t="35376" x="6829425" y="1473200"/>
          <p14:tracePt t="35383" x="6851650" y="1455738"/>
          <p14:tracePt t="35390" x="6892925" y="1438275"/>
          <p14:tracePt t="35397" x="6927850" y="1420813"/>
          <p14:tracePt t="35404" x="6956425" y="1403350"/>
          <p14:tracePt t="35411" x="6991350" y="1387475"/>
          <p14:tracePt t="35418" x="7026275" y="1374775"/>
          <p14:tracePt t="35425" x="7043738" y="1370013"/>
          <p14:tracePt t="35432" x="7061200" y="1357313"/>
          <p14:tracePt t="35439" x="7067550" y="1352550"/>
          <p14:tracePt t="35446" x="7072313" y="1352550"/>
          <p14:tracePt t="35453" x="7078663" y="1346200"/>
          <p14:tracePt t="35463" x="7085013" y="1346200"/>
          <p14:tracePt t="35467" x="7096125" y="1339850"/>
          <p14:tracePt t="35481" x="7102475" y="1339850"/>
          <p14:tracePt t="35495" x="7107238" y="1339850"/>
          <p14:tracePt t="35517" x="7113588" y="1339850"/>
          <p14:tracePt t="35558" x="7113588" y="1335088"/>
          <p14:tracePt t="38602" x="7072313" y="1352550"/>
          <p14:tracePt t="38608" x="7002463" y="1398588"/>
          <p14:tracePt t="38615" x="6921500" y="1462088"/>
          <p14:tracePt t="38622" x="6851650" y="1508125"/>
          <p14:tracePt t="38629" x="6765925" y="1554163"/>
          <p14:tracePt t="38637" x="6683375" y="1589088"/>
          <p14:tracePt t="38643" x="6597650" y="1641475"/>
          <p14:tracePt t="38650" x="6515100" y="1676400"/>
          <p14:tracePt t="38657" x="6434138" y="1700213"/>
          <p14:tracePt t="38665" x="6381750" y="1717675"/>
          <p14:tracePt t="38671" x="6318250" y="1728788"/>
          <p14:tracePt t="38678" x="6265863" y="1752600"/>
          <p14:tracePt t="38685" x="6230938" y="1757363"/>
          <p14:tracePt t="38692" x="6178550" y="1770063"/>
          <p14:tracePt t="38699" x="6143625" y="1781175"/>
          <p14:tracePt t="38708" x="6103938" y="1787525"/>
          <p14:tracePt t="38713" x="6080125" y="1798638"/>
          <p14:tracePt t="38720" x="6057900" y="1804988"/>
          <p14:tracePt t="38727" x="6040438" y="1809750"/>
          <p14:tracePt t="38734" x="6022975" y="1809750"/>
          <p14:tracePt t="38741" x="6010275" y="1809750"/>
          <p14:tracePt t="38750" x="5992813" y="1822450"/>
          <p14:tracePt t="38755" x="5988050" y="1822450"/>
          <p14:tracePt t="38762" x="5981700" y="1827213"/>
          <p14:tracePt t="38769" x="5964238" y="1827213"/>
          <p14:tracePt t="38776" x="5959475" y="1827213"/>
          <p14:tracePt t="38783" x="5953125" y="1827213"/>
          <p14:tracePt t="38798" x="5946775" y="1827213"/>
          <p14:tracePt t="38804" x="5942013" y="1827213"/>
          <p14:tracePt t="38818" x="5935663" y="1827213"/>
          <p14:tracePt t="38840" x="5929313" y="1827213"/>
          <p14:tracePt t="38853" x="5918200" y="1827213"/>
          <p14:tracePt t="40238" x="5918200" y="1833563"/>
          <p14:tracePt t="40253" x="5918200" y="1839913"/>
          <p14:tracePt t="40274" x="5918200" y="1844675"/>
          <p14:tracePt t="40281" x="5918200" y="1851025"/>
          <p14:tracePt t="40288" x="5918200" y="1862138"/>
          <p14:tracePt t="40294" x="5918200" y="1868488"/>
          <p14:tracePt t="40302" x="5911850" y="1874838"/>
          <p14:tracePt t="40309" x="5911850" y="1879600"/>
          <p14:tracePt t="40316" x="5911850" y="1885950"/>
          <p14:tracePt t="40323" x="5907088" y="1903413"/>
          <p14:tracePt t="40330" x="5907088" y="1908175"/>
          <p14:tracePt t="40336" x="5900738" y="1914525"/>
          <p14:tracePt t="40344" x="5894388" y="1920875"/>
          <p14:tracePt t="40351" x="5889625" y="1938338"/>
          <p14:tracePt t="40358" x="5876925" y="1943100"/>
          <p14:tracePt t="40365" x="5872163" y="1949450"/>
          <p14:tracePt t="40371" x="5865813" y="1955800"/>
          <p14:tracePt t="40379" x="5854700" y="1960563"/>
          <p14:tracePt t="40385" x="5842000" y="1966913"/>
          <p14:tracePt t="40393" x="5837238" y="1966913"/>
          <p14:tracePt t="40399" x="5824538" y="1978025"/>
          <p14:tracePt t="40407" x="5807075" y="1984375"/>
          <p14:tracePt t="40413" x="5791200" y="1990725"/>
          <p14:tracePt t="40420" x="5767388" y="1990725"/>
          <p14:tracePt t="40427" x="5743575" y="2001838"/>
          <p14:tracePt t="40435" x="5708650" y="2008188"/>
          <p14:tracePt t="40442" x="5673725" y="2008188"/>
          <p14:tracePt t="40449" x="5622925" y="2019300"/>
          <p14:tracePt t="40455" x="5575300" y="2030413"/>
          <p14:tracePt t="40463" x="5494338" y="2054225"/>
          <p14:tracePt t="40469" x="5413375" y="2065338"/>
          <p14:tracePt t="40477" x="5319713" y="2076450"/>
          <p14:tracePt t="40484" x="5210175" y="2089150"/>
          <p14:tracePt t="40491" x="5100638" y="2100263"/>
          <p14:tracePt t="40498" x="5000625" y="2111375"/>
          <p14:tracePt t="40505" x="4926013" y="2124075"/>
          <p14:tracePt t="40511" x="4862513" y="2124075"/>
          <p14:tracePt t="40519" x="4799013" y="2124075"/>
          <p14:tracePt t="40526" x="4746625" y="2135188"/>
          <p14:tracePt t="40532" x="4699000" y="2135188"/>
          <p14:tracePt t="40540" x="4635500" y="2135188"/>
          <p14:tracePt t="40546" x="4572000" y="2146300"/>
          <p14:tracePt t="40554" x="4525963" y="2146300"/>
          <p14:tracePt t="40561" x="4445000" y="2146300"/>
          <p14:tracePt t="40569" x="4379913" y="2146300"/>
          <p14:tracePt t="40574" x="4333875" y="2146300"/>
          <p14:tracePt t="40581" x="4287838" y="2146300"/>
          <p14:tracePt t="40588" x="4241800" y="2146300"/>
          <p14:tracePt t="40595" x="4211638" y="2146300"/>
          <p14:tracePt t="40602" x="4176713" y="2146300"/>
          <p14:tracePt t="40610" x="4154488" y="2146300"/>
          <p14:tracePt t="40616" x="4143375" y="2146300"/>
          <p14:tracePt t="40623" x="4125913" y="2146300"/>
          <p14:tracePt t="40631" x="4108450" y="2146300"/>
          <p14:tracePt t="40637" x="4102100" y="2146300"/>
          <p14:tracePt t="40644" x="4090988" y="2146300"/>
          <p14:tracePt t="40653" x="4084638" y="2146300"/>
          <p14:tracePt t="40659" x="4078288" y="2146300"/>
          <p14:tracePt t="40665" x="4067175" y="2146300"/>
          <p14:tracePt t="40672" x="4060825" y="2146300"/>
          <p14:tracePt t="40679" x="4056063" y="2146300"/>
          <p14:tracePt t="40694" x="4049713" y="2146300"/>
          <p14:tracePt t="40708" x="4043363" y="2146300"/>
          <p14:tracePt t="40722" x="4043363" y="2141538"/>
          <p14:tracePt t="40736" x="4043363" y="2135188"/>
          <p14:tracePt t="40757" x="4043363" y="2128838"/>
          <p14:tracePt t="40771" x="4049713" y="2128838"/>
          <p14:tracePt t="40777" x="4049713" y="2124075"/>
          <p14:tracePt t="40805" x="4049713" y="2117725"/>
          <p14:tracePt t="40827" x="4049713" y="2111375"/>
          <p14:tracePt t="40841" x="4056063" y="2106613"/>
          <p14:tracePt t="40854" x="4056063" y="2100263"/>
          <p14:tracePt t="40876" x="4056063" y="2089150"/>
          <p14:tracePt t="40889" x="4056063" y="2082800"/>
          <p14:tracePt t="40911" x="4056063" y="2076450"/>
          <p14:tracePt t="40924" x="4056063" y="2071688"/>
          <p14:tracePt t="40952" x="4056063" y="2065338"/>
          <p14:tracePt t="40966" x="4056063" y="2058988"/>
          <p14:tracePt t="40988" x="4056063" y="2054225"/>
          <p14:tracePt t="41002" x="4056063" y="2041525"/>
          <p14:tracePt t="41008" x="4060825" y="2041525"/>
          <p14:tracePt t="41015" x="4060825" y="2036763"/>
          <p14:tracePt t="41022" x="4073525" y="2036763"/>
          <p14:tracePt t="41044" x="4078288" y="2036763"/>
          <p14:tracePt t="41050" x="4084638" y="2036763"/>
          <p14:tracePt t="41057" x="4090988" y="2036763"/>
          <p14:tracePt t="41064" x="4095750" y="2036763"/>
          <p14:tracePt t="41071" x="4102100" y="2036763"/>
          <p14:tracePt t="41078" x="4119563" y="2036763"/>
          <p14:tracePt t="41086" x="4130675" y="2036763"/>
          <p14:tracePt t="41092" x="4148138" y="2036763"/>
          <p14:tracePt t="41099" x="4171950" y="2036763"/>
          <p14:tracePt t="41106" x="4206875" y="2036763"/>
          <p14:tracePt t="41113" x="4252913" y="2030413"/>
          <p14:tracePt t="41121" x="4287838" y="2030413"/>
          <p14:tracePt t="41129" x="4322763" y="2019300"/>
          <p14:tracePt t="41134" x="4375150" y="2019300"/>
          <p14:tracePt t="41141" x="4410075" y="2019300"/>
          <p14:tracePt t="41148" x="4432300" y="2019300"/>
          <p14:tracePt t="41155" x="4456113" y="2019300"/>
          <p14:tracePt t="41162" x="4479925" y="2019300"/>
          <p14:tracePt t="41169" x="4495800" y="2019300"/>
          <p14:tracePt t="41176" x="4513263" y="2019300"/>
          <p14:tracePt t="41183" x="4525963" y="2019300"/>
          <p14:tracePt t="41190" x="4530725" y="2019300"/>
          <p14:tracePt t="41197" x="4548188" y="2019300"/>
          <p14:tracePt t="41204" x="4554538" y="2019300"/>
          <p14:tracePt t="41211" x="4560888" y="2019300"/>
          <p14:tracePt t="41219" x="4565650" y="2019300"/>
          <p14:tracePt t="41225" x="4572000" y="2019300"/>
          <p14:tracePt t="41246" x="4578350" y="2012950"/>
          <p14:tracePt t="41261" x="4589463" y="2008188"/>
          <p14:tracePt t="41274" x="4589463" y="2001838"/>
          <p14:tracePt t="41309" x="4589463" y="1995488"/>
          <p14:tracePt t="41380" x="4595813" y="1995488"/>
          <p14:tracePt t="41401" x="4600575" y="1995488"/>
          <p14:tracePt t="41421" x="4606925" y="1995488"/>
          <p14:tracePt t="41435" x="4613275" y="1995488"/>
          <p14:tracePt t="41512" x="4618038" y="1995488"/>
          <p14:tracePt t="41547" x="4624388" y="1995488"/>
          <p14:tracePt t="41561" x="4635500" y="1995488"/>
          <p14:tracePt t="41568" x="4641850" y="1995488"/>
          <p14:tracePt t="41575" x="4648200" y="1995488"/>
          <p14:tracePt t="41582" x="4659313" y="1995488"/>
          <p14:tracePt t="41589" x="4694238" y="1995488"/>
          <p14:tracePt t="41596" x="4768850" y="1990725"/>
          <p14:tracePt t="41603" x="4891088" y="1966913"/>
          <p14:tracePt t="41610" x="5111750" y="1938338"/>
          <p14:tracePt t="41617" x="5500688" y="1897063"/>
          <p14:tracePt t="41624" x="5953125" y="1857375"/>
          <p14:tracePt t="41631" x="6311900" y="1816100"/>
          <p14:tracePt t="41638" x="6573838" y="1798638"/>
          <p14:tracePt t="41645" x="6834188" y="1787525"/>
          <p14:tracePt t="41653" x="7037388" y="1770063"/>
          <p14:tracePt t="41659" x="7205663" y="1770063"/>
          <p14:tracePt t="41666" x="7327900" y="1770063"/>
          <p14:tracePt t="41673" x="7421563" y="1770063"/>
          <p14:tracePt t="41680" x="7485063" y="1770063"/>
          <p14:tracePt t="41687" x="7531100" y="1770063"/>
          <p14:tracePt t="41694" x="7566025" y="1770063"/>
          <p14:tracePt t="41701" x="7589838" y="1770063"/>
          <p14:tracePt t="41708" x="7618413" y="1770063"/>
          <p14:tracePt t="41715" x="7629525" y="1770063"/>
          <p14:tracePt t="41729" x="7635875" y="1770063"/>
          <p14:tracePt t="41737" x="7646988" y="1770063"/>
          <p14:tracePt t="41743" x="7646988" y="1763713"/>
          <p14:tracePt t="41749" x="7653338" y="1763713"/>
          <p14:tracePt t="41757" x="7653338" y="1757363"/>
          <p14:tracePt t="41779" x="7653338" y="1752600"/>
          <p14:tracePt t="41792" x="7640638" y="1746250"/>
          <p14:tracePt t="41806" x="7635875" y="1746250"/>
          <p14:tracePt t="41813" x="7635875" y="1735138"/>
          <p14:tracePt t="41827" x="7629525" y="1728788"/>
          <p14:tracePt t="41841" x="7623175" y="1728788"/>
          <p14:tracePt t="41855" x="7618413" y="1728788"/>
          <p14:tracePt t="41862" x="7612063" y="1728788"/>
          <p14:tracePt t="41869" x="7594600" y="1735138"/>
          <p14:tracePt t="41875" x="7589838" y="1735138"/>
          <p14:tracePt t="41882" x="7566025" y="1739900"/>
          <p14:tracePt t="41890" x="7542213" y="1757363"/>
          <p14:tracePt t="41896" x="7489825" y="1774825"/>
          <p14:tracePt t="41904" x="7408863" y="1798638"/>
          <p14:tracePt t="41911" x="7339013" y="1833563"/>
          <p14:tracePt t="41918" x="7258050" y="1868488"/>
          <p14:tracePt t="41925" x="7194550" y="1890713"/>
          <p14:tracePt t="41931" x="7124700" y="1914525"/>
          <p14:tracePt t="41938" x="7061200" y="1925638"/>
          <p14:tracePt t="41946" x="6991350" y="1949450"/>
          <p14:tracePt t="41953" x="6927850" y="1966913"/>
          <p14:tracePt t="41960" x="6875463" y="1978025"/>
          <p14:tracePt t="41967" x="6811963" y="1990725"/>
          <p14:tracePt t="41974" x="6759575" y="2012950"/>
          <p14:tracePt t="41980" x="6724650" y="2019300"/>
          <p14:tracePt t="41988" x="6672263" y="2019300"/>
          <p14:tracePt t="41996" x="6648450" y="2030413"/>
          <p14:tracePt t="42002" x="6626225" y="2036763"/>
          <p14:tracePt t="42009" x="6597650" y="2036763"/>
          <p14:tracePt t="42016" x="6584950" y="2036763"/>
          <p14:tracePt t="42022" x="6567488" y="2036763"/>
          <p14:tracePt t="42030" x="6562725" y="2036763"/>
          <p14:tracePt t="42038" x="6556375" y="2041525"/>
          <p14:tracePt t="42044" x="6550025" y="2041525"/>
          <p14:tracePt t="42051" x="6545263" y="2041525"/>
          <p14:tracePt t="42058" x="6538913" y="2041525"/>
          <p14:tracePt t="42064" x="6527800" y="2041525"/>
          <p14:tracePt t="42080" x="6527800" y="2047875"/>
          <p14:tracePt t="42121" x="6532563" y="2047875"/>
          <p14:tracePt t="42127" x="6538913" y="2047875"/>
          <p14:tracePt t="42134" x="6545263" y="2047875"/>
          <p14:tracePt t="42141" x="6550025" y="2047875"/>
          <p14:tracePt t="42148" x="6556375" y="2047875"/>
          <p14:tracePt t="42155" x="6567488" y="2047875"/>
          <p14:tracePt t="42162" x="6597650" y="2058988"/>
          <p14:tracePt t="42169" x="6608763" y="2058988"/>
          <p14:tracePt t="42176" x="6637338" y="2065338"/>
          <p14:tracePt t="42183" x="6661150" y="2065338"/>
          <p14:tracePt t="42191" x="6683375" y="2065338"/>
          <p14:tracePt t="42198" x="6718300" y="2065338"/>
          <p14:tracePt t="42205" x="6770688" y="2076450"/>
          <p14:tracePt t="42213" x="6816725" y="2076450"/>
          <p14:tracePt t="42218" x="6864350" y="2076450"/>
          <p14:tracePt t="42225" x="6899275" y="2076450"/>
          <p14:tracePt t="42233" x="6945313" y="2076450"/>
          <p14:tracePt t="42239" x="6980238" y="2076450"/>
          <p14:tracePt t="42246" x="7002463" y="2076450"/>
          <p14:tracePt t="42254" x="7019925" y="2076450"/>
          <p14:tracePt t="42261" x="7032625" y="2076450"/>
          <p14:tracePt t="42267" x="7050088" y="2076450"/>
          <p14:tracePt t="42274" x="7054850" y="2076450"/>
          <p14:tracePt t="42282" x="7061200" y="2076450"/>
          <p14:tracePt t="42296" x="7067550" y="2076450"/>
          <p14:tracePt t="42324" x="7061200" y="2076450"/>
          <p14:tracePt t="42331" x="7054850" y="2071688"/>
          <p14:tracePt t="42338" x="7050088" y="2071688"/>
          <p14:tracePt t="42344" x="7032625" y="2058988"/>
          <p14:tracePt t="42352" x="7026275" y="2054225"/>
          <p14:tracePt t="42358" x="7015163" y="2047875"/>
          <p14:tracePt t="42365" x="7008813" y="2047875"/>
          <p14:tracePt t="42372" x="6985000" y="2041525"/>
          <p14:tracePt t="42379" x="6967538" y="2030413"/>
          <p14:tracePt t="42386" x="6945313" y="2025650"/>
          <p14:tracePt t="42394" x="6916738" y="2008188"/>
          <p14:tracePt t="42400" x="6892925" y="2001838"/>
          <p14:tracePt t="42407" x="6864350" y="1990725"/>
          <p14:tracePt t="42414" x="6840538" y="1990725"/>
          <p14:tracePt t="42422" x="6823075" y="1984375"/>
          <p14:tracePt t="42428" x="6811963" y="1984375"/>
          <p14:tracePt t="42435" x="6794500" y="1973263"/>
          <p14:tracePt t="42442" x="6788150" y="1973263"/>
          <p14:tracePt t="42450" x="6781800" y="1966913"/>
          <p14:tracePt t="42457" x="6777038" y="1966913"/>
          <p14:tracePt t="42463" x="6765925" y="1966913"/>
          <p14:tracePt t="42477" x="6759575" y="1966913"/>
          <p14:tracePt t="42484" x="6759575" y="1960563"/>
          <p14:tracePt t="42505" x="6759575" y="1955800"/>
          <p14:tracePt t="42548" x="6770688" y="1949450"/>
          <p14:tracePt t="42555" x="6777038" y="1949450"/>
          <p14:tracePt t="42561" x="6781800" y="1949450"/>
          <p14:tracePt t="42568" x="6794500" y="1949450"/>
          <p14:tracePt t="42575" x="6811963" y="1938338"/>
          <p14:tracePt t="42582" x="6829425" y="1938338"/>
          <p14:tracePt t="42589" x="6851650" y="1938338"/>
          <p14:tracePt t="42598" x="6864350" y="1938338"/>
          <p14:tracePt t="42603" x="6892925" y="1938338"/>
          <p14:tracePt t="42610" x="6904038" y="1938338"/>
          <p14:tracePt t="42617" x="6934200" y="1943100"/>
          <p14:tracePt t="42624" x="6945313" y="1943100"/>
          <p14:tracePt t="42631" x="6962775" y="1949450"/>
          <p14:tracePt t="42639" x="6967538" y="1949450"/>
          <p14:tracePt t="42645" x="6980238" y="1949450"/>
          <p14:tracePt t="42652" x="6991350" y="1955800"/>
          <p14:tracePt t="42666" x="6997700" y="1966913"/>
          <p14:tracePt t="42673" x="7002463" y="1966913"/>
          <p14:tracePt t="42688" x="7008813" y="1966913"/>
          <p14:tracePt t="42730" x="7002463" y="1966913"/>
          <p14:tracePt t="42743" x="6997700" y="1960563"/>
          <p14:tracePt t="42757" x="6997700" y="1955800"/>
          <p14:tracePt t="42764" x="6985000" y="1955800"/>
          <p14:tracePt t="42778" x="6980238" y="1949450"/>
          <p14:tracePt t="42792" x="6980238" y="1943100"/>
          <p14:tracePt t="42806" x="6973888" y="1943100"/>
          <p14:tracePt t="42820" x="6973888" y="1938338"/>
          <p14:tracePt t="45304" x="6748463" y="1966913"/>
          <p14:tracePt t="45312" x="6405563" y="2041525"/>
          <p14:tracePt t="45319" x="6132513" y="2093913"/>
          <p14:tracePt t="45326" x="5953125" y="2124075"/>
          <p14:tracePt t="45333" x="5743575" y="2152650"/>
          <p14:tracePt t="45340" x="5454650" y="2170113"/>
          <p14:tracePt t="45347" x="5164138" y="2187575"/>
          <p14:tracePt t="45354" x="4954588" y="2216150"/>
          <p14:tracePt t="45360" x="4786313" y="2227263"/>
          <p14:tracePt t="45368" x="4572000" y="2227263"/>
          <p14:tracePt t="45375" x="4351338" y="2227263"/>
          <p14:tracePt t="45382" x="4194175" y="2244725"/>
          <p14:tracePt t="45389" x="4090988" y="2244725"/>
          <p14:tracePt t="45396" x="4008438" y="2257425"/>
          <p14:tracePt t="45403" x="3975100" y="2257425"/>
          <p14:tracePt t="45410" x="3940175" y="2257425"/>
          <p14:tracePt t="45417" x="3916363" y="2257425"/>
          <p14:tracePt t="45423" x="3892550" y="2257425"/>
          <p14:tracePt t="45430" x="3875088" y="2257425"/>
          <p14:tracePt t="45438" x="3852863" y="2257425"/>
          <p14:tracePt t="45444" x="3846513" y="2257425"/>
          <p14:tracePt t="45452" x="3829050" y="2257425"/>
          <p14:tracePt t="45460" x="3817938" y="2257425"/>
          <p14:tracePt t="45466" x="3800475" y="2257425"/>
          <p14:tracePt t="45473" x="3794125" y="2257425"/>
          <p14:tracePt t="45480" x="3776663" y="2257425"/>
          <p14:tracePt t="45487" x="3765550" y="2257425"/>
          <p14:tracePt t="45494" x="3748088" y="2257425"/>
          <p14:tracePt t="45501" x="3741738" y="2257425"/>
          <p14:tracePt t="45510" x="3736975" y="2257425"/>
          <p14:tracePt t="45515" x="3724275" y="2257425"/>
          <p14:tracePt t="45529" x="3719513" y="2257425"/>
          <p14:tracePt t="45536" x="3706813" y="2257425"/>
          <p14:tracePt t="45542" x="3702050" y="2257425"/>
          <p14:tracePt t="45550" x="3695700" y="2257425"/>
          <p14:tracePt t="45556" x="3689350" y="2257425"/>
          <p14:tracePt t="45564" x="3667125" y="2257425"/>
          <p14:tracePt t="45571" x="3643313" y="2257425"/>
          <p14:tracePt t="45578" x="3608388" y="2257425"/>
          <p14:tracePt t="45585" x="3562350" y="2257425"/>
          <p14:tracePt t="45593" x="3516313" y="2257425"/>
          <p14:tracePt t="45599" x="3452813" y="2257425"/>
          <p14:tracePt t="45606" x="3387725" y="2257425"/>
          <p14:tracePt t="45613" x="3295650" y="2257425"/>
          <p14:tracePt t="45619" x="3232150" y="2257425"/>
          <p14:tracePt t="45626" x="3155950" y="2257425"/>
          <p14:tracePt t="45635" x="3103563" y="2257425"/>
          <p14:tracePt t="45641" x="3057525" y="2251075"/>
          <p14:tracePt t="45648" x="3022600" y="2251075"/>
          <p14:tracePt t="45655" x="2994025" y="2251075"/>
          <p14:tracePt t="45661" x="2970213" y="2239963"/>
          <p14:tracePt t="45669" x="2952750" y="2239963"/>
          <p14:tracePt t="45676" x="2941638" y="2239963"/>
          <p14:tracePt t="45682" x="2924175" y="2239963"/>
          <p14:tracePt t="45690" x="2913063" y="2239963"/>
          <p14:tracePt t="45697" x="2895600" y="2233613"/>
          <p14:tracePt t="45704" x="2889250" y="2233613"/>
          <p14:tracePt t="45710" x="2871788" y="2233613"/>
          <p14:tracePt t="45718" x="2865438" y="2227263"/>
          <p14:tracePt t="45725" x="2854325" y="2227263"/>
          <p14:tracePt t="45731" x="2849563" y="2227263"/>
          <p14:tracePt t="45738" x="2843213" y="2227263"/>
          <p14:tracePt t="45745" x="2836863" y="2227263"/>
          <p14:tracePt t="45752" x="2825750" y="2227263"/>
          <p14:tracePt t="45761" x="2819400" y="2227263"/>
          <p14:tracePt t="45781" x="2814638" y="2227263"/>
          <p14:tracePt t="45795" x="2808288" y="2227263"/>
          <p14:tracePt t="45942" x="2814638" y="2227263"/>
          <p14:tracePt t="45956" x="2819400" y="2227263"/>
          <p14:tracePt t="45962" x="2832100" y="2227263"/>
          <p14:tracePt t="45969" x="2836863" y="2227263"/>
          <p14:tracePt t="45977" x="2843213" y="2227263"/>
          <p14:tracePt t="45991" x="2849563" y="2227263"/>
          <p14:tracePt t="45997" x="2854325" y="2227263"/>
          <p14:tracePt t="46005" x="2860675" y="2227263"/>
          <p14:tracePt t="46012" x="2865438" y="2227263"/>
          <p14:tracePt t="46019" x="2882900" y="2233613"/>
          <p14:tracePt t="46027" x="2889250" y="2233613"/>
          <p14:tracePt t="46032" x="2913063" y="2233613"/>
          <p14:tracePt t="46040" x="2947988" y="2233613"/>
          <p14:tracePt t="46047" x="2994025" y="2244725"/>
          <p14:tracePt t="46054" x="3057525" y="2244725"/>
          <p14:tracePt t="46062" x="3138488" y="2257425"/>
          <p14:tracePt t="46069" x="3214688" y="2257425"/>
          <p14:tracePt t="46075" x="3278188" y="2257425"/>
          <p14:tracePt t="46082" x="3352800" y="2257425"/>
          <p14:tracePt t="46088" x="3422650" y="2251075"/>
          <p14:tracePt t="46095" x="3516313" y="2251075"/>
          <p14:tracePt t="46102" x="3590925" y="2239963"/>
          <p14:tracePt t="46111" x="3702050" y="2239963"/>
          <p14:tracePt t="46116" x="3794125" y="2239963"/>
          <p14:tracePt t="46123" x="3887788" y="2239963"/>
          <p14:tracePt t="46130" x="3951288" y="2239963"/>
          <p14:tracePt t="46137" x="3997325" y="2239963"/>
          <p14:tracePt t="46144" x="4032250" y="2239963"/>
          <p14:tracePt t="46152" x="4060825" y="2239963"/>
          <p14:tracePt t="46158" x="4084638" y="2239963"/>
          <p14:tracePt t="46165" x="4095750" y="2239963"/>
          <p14:tracePt t="46172" x="4102100" y="2239963"/>
          <p14:tracePt t="46179" x="4119563" y="2239963"/>
          <p14:tracePt t="46186" x="4125913" y="2239963"/>
          <p14:tracePt t="46194" x="4130675" y="2239963"/>
          <p14:tracePt t="46201" x="4137025" y="2239963"/>
          <p14:tracePt t="46207" x="4143375" y="2239963"/>
          <p14:tracePt t="46215" x="4154488" y="2239963"/>
          <p14:tracePt t="46228" x="4160838" y="2239963"/>
          <p14:tracePt t="46243" x="4165600" y="2239963"/>
          <p14:tracePt t="46256" x="4171950" y="2239963"/>
          <p14:tracePt t="46263" x="4171950" y="2244725"/>
          <p14:tracePt t="46453" x="4171950" y="2251075"/>
          <p14:tracePt t="46467" x="4171950" y="2262188"/>
          <p14:tracePt t="48944" x="4259263" y="2338388"/>
          <p14:tracePt t="48951" x="4351338" y="2443163"/>
          <p14:tracePt t="48958" x="4410075" y="2524125"/>
          <p14:tracePt t="48965" x="4456113" y="2611438"/>
          <p14:tracePt t="48973" x="4508500" y="2709863"/>
          <p14:tracePt t="48979" x="4554538" y="2819400"/>
          <p14:tracePt t="48986" x="4583113" y="2947988"/>
          <p14:tracePt t="48993" x="4606925" y="3074988"/>
          <p14:tracePt t="49000" x="4635500" y="3214688"/>
          <p14:tracePt t="49007" x="4648200" y="3336925"/>
          <p14:tracePt t="49015" x="4648200" y="3475038"/>
          <p14:tracePt t="49021" x="4648200" y="3643313"/>
          <p14:tracePt t="49028" x="4624388" y="3800475"/>
          <p14:tracePt t="49035" x="4600575" y="3940175"/>
          <p14:tracePt t="49041" x="4578350" y="4049713"/>
          <p14:tracePt t="49049" x="4537075" y="4137025"/>
          <p14:tracePt t="49057" x="4502150" y="4235450"/>
          <p14:tracePt t="49065" x="4456113" y="4333875"/>
          <p14:tracePt t="49070" x="4333875" y="4508500"/>
          <p14:tracePt t="49077" x="4183063" y="4729163"/>
          <p14:tracePt t="49084" x="4014788" y="4932363"/>
          <p14:tracePt t="49091" x="3835400" y="5111750"/>
          <p14:tracePt t="49098" x="3684588" y="5256213"/>
          <p14:tracePt t="49105" x="3509963" y="5419725"/>
          <p14:tracePt t="49115" x="3225800" y="5605463"/>
          <p14:tracePt t="49119" x="2924175" y="5761038"/>
          <p14:tracePt t="49126" x="2657475" y="5883275"/>
          <p14:tracePt t="49133" x="2443163" y="5929313"/>
          <p14:tracePt t="49140" x="2076450" y="5988050"/>
          <p14:tracePt t="49148" x="1722438" y="6005513"/>
          <p14:tracePt t="49154" x="1462088" y="5992813"/>
          <p14:tracePt t="49161" x="1206500" y="5929313"/>
          <p14:tracePt t="49168" x="981075" y="5848350"/>
          <p14:tracePt t="49174" x="684213" y="5715000"/>
          <p14:tracePt t="49182" x="458788" y="5564188"/>
          <p14:tracePt t="49190" x="325438" y="5454650"/>
          <p14:tracePt t="49196" x="231775" y="5349875"/>
          <p14:tracePt t="49203" x="144463" y="5233988"/>
          <p14:tracePt t="49210" x="63500" y="5105400"/>
          <p14:tracePt t="49217" x="0" y="4978400"/>
          <p14:tracePt t="49266" x="98425" y="4060825"/>
          <p14:tracePt t="49273" x="238125" y="3892550"/>
          <p14:tracePt t="49280" x="469900" y="3695700"/>
          <p14:tracePt t="49287" x="841375" y="3463925"/>
          <p14:tracePt t="49294" x="1247775" y="3232150"/>
          <p14:tracePt t="49300" x="1700213" y="3017838"/>
          <p14:tracePt t="49308" x="2205038" y="2860675"/>
          <p14:tracePt t="49315" x="2681288" y="2709863"/>
          <p14:tracePt t="49322" x="3201988" y="2622550"/>
          <p14:tracePt t="49329" x="3713163" y="2605088"/>
          <p14:tracePt t="49336" x="4160838" y="2581275"/>
          <p14:tracePt t="49343" x="4664075" y="2598738"/>
          <p14:tracePt t="49350" x="5118100" y="2640013"/>
          <p14:tracePt t="49357" x="5581650" y="2720975"/>
          <p14:tracePt t="49364" x="6075363" y="2832100"/>
          <p14:tracePt t="49371" x="6573838" y="2959100"/>
          <p14:tracePt t="49378" x="6962775" y="3103563"/>
          <p14:tracePt t="49385" x="7373938" y="3249613"/>
          <p14:tracePt t="49391" x="7762875" y="3387725"/>
          <p14:tracePt t="49399" x="8024813" y="3492500"/>
          <p14:tracePt t="49407" x="8232775" y="3590925"/>
          <p14:tracePt t="49412" x="8418513" y="3695700"/>
          <p14:tracePt t="49420" x="8604250" y="3824288"/>
          <p14:tracePt t="49426" x="8743950" y="3933825"/>
          <p14:tracePt t="49434" x="8859838" y="4025900"/>
          <p14:tracePt t="49441" x="8964613" y="4125913"/>
          <p14:tracePt t="49448" x="9034463" y="4211638"/>
          <p14:tracePt t="49455" x="9080500" y="4270375"/>
          <p14:tracePt t="49462" x="9115425" y="4322763"/>
          <p14:tracePt t="49468" x="9132888" y="4392613"/>
          <p14:tracePt t="49518" x="9080500" y="5389563"/>
          <p14:tracePt t="49525" x="8951913" y="5581650"/>
          <p14:tracePt t="49532" x="8783638" y="5778500"/>
          <p14:tracePt t="49538" x="8523288" y="5988050"/>
          <p14:tracePt t="49546" x="8274050" y="6143625"/>
          <p14:tracePt t="49552" x="8001000" y="6294438"/>
          <p14:tracePt t="49560" x="7548563" y="6462713"/>
          <p14:tracePt t="49567" x="7107238" y="6591300"/>
          <p14:tracePt t="49574" x="6707188" y="6672263"/>
          <p14:tracePt t="49581" x="6248400" y="6753225"/>
          <p14:tracePt t="49588" x="5872163" y="6753225"/>
          <p14:tracePt t="49595" x="5511800" y="6724650"/>
          <p14:tracePt t="49601" x="5087938" y="6683375"/>
          <p14:tracePt t="49608" x="4652963" y="6580188"/>
          <p14:tracePt t="49616" x="4276725" y="6480175"/>
          <p14:tracePt t="49623" x="3835400" y="6353175"/>
          <p14:tracePt t="49630" x="3422650" y="6230938"/>
          <p14:tracePt t="49636" x="3092450" y="6075363"/>
          <p14:tracePt t="49643" x="2836863" y="5889625"/>
          <p14:tracePt t="49651" x="2605088" y="5691188"/>
          <p14:tracePt t="49657" x="2373313" y="5494338"/>
          <p14:tracePt t="49665" x="2159000" y="5286375"/>
          <p14:tracePt t="49672" x="2012950" y="5135563"/>
          <p14:tracePt t="49678" x="1920875" y="5024438"/>
          <p14:tracePt t="49685" x="1874838" y="4891088"/>
          <p14:tracePt t="49692" x="1822450" y="4781550"/>
          <p14:tracePt t="49699" x="1798638" y="4670425"/>
          <p14:tracePt t="49707" x="1770063" y="4560888"/>
          <p14:tracePt t="49714" x="1757363" y="4462463"/>
          <p14:tracePt t="49721" x="1763713" y="4386263"/>
          <p14:tracePt t="49727" x="1774825" y="4276725"/>
          <p14:tracePt t="49734" x="1816100" y="4148138"/>
          <p14:tracePt t="49742" x="1868488" y="4003675"/>
          <p14:tracePt t="49749" x="1960563" y="3852863"/>
          <p14:tracePt t="49756" x="2093913" y="3713163"/>
          <p14:tracePt t="49762" x="2292350" y="3544888"/>
          <p14:tracePt t="49769" x="2546350" y="3359150"/>
          <p14:tracePt t="49777" x="2832100" y="3190875"/>
          <p14:tracePt t="49783" x="3155950" y="3057525"/>
          <p14:tracePt t="49791" x="3568700" y="2913063"/>
          <p14:tracePt t="49798" x="3940175" y="2836863"/>
          <p14:tracePt t="49805" x="4392613" y="2797175"/>
          <p14:tracePt t="49811" x="4838700" y="2773363"/>
          <p14:tracePt t="49819" x="5262563" y="2808288"/>
          <p14:tracePt t="49825" x="5778500" y="2871788"/>
          <p14:tracePt t="49833" x="6307138" y="2982913"/>
          <p14:tracePt t="49840" x="6777038" y="3109913"/>
          <p14:tracePt t="49847" x="7253288" y="3284538"/>
          <p14:tracePt t="49853" x="7699375" y="3435350"/>
          <p14:tracePt t="49860" x="8029575" y="3590925"/>
          <p14:tracePt t="49867" x="8337550" y="3759200"/>
          <p14:tracePt t="49875" x="8586788" y="3922713"/>
          <p14:tracePt t="49884" x="8813800" y="4078288"/>
          <p14:tracePt t="49888" x="8951913" y="4206875"/>
          <p14:tracePt t="49895" x="9028113" y="4276725"/>
          <p14:tracePt t="49903" x="9067800" y="4333875"/>
          <p14:tracePt t="49909" x="9097963" y="4362450"/>
          <p14:tracePt t="49916" x="9102725" y="4386263"/>
          <p14:tracePt t="49924" x="9115425" y="4403725"/>
          <p14:tracePt t="49930" x="9120188" y="4421188"/>
          <p14:tracePt t="49938" x="9120188" y="4445000"/>
          <p14:tracePt t="49944" x="9120188" y="4456113"/>
          <p14:tracePt t="49951" x="9120188" y="4473575"/>
          <p14:tracePt t="49958" x="9109075" y="4502150"/>
          <p14:tracePt t="49966" x="9091613" y="4560888"/>
          <p14:tracePt t="49972" x="9010650" y="4705350"/>
          <p14:tracePt t="49979" x="8743950" y="5059363"/>
          <p14:tracePt t="49986" x="8447088" y="5419725"/>
          <p14:tracePt t="49994" x="8215313" y="5708650"/>
          <p14:tracePt t="50001" x="7972425" y="5953125"/>
          <p14:tracePt t="50008" x="7675563" y="6208713"/>
          <p14:tracePt t="50014" x="7304088" y="6416675"/>
          <p14:tracePt t="50022" x="6973888" y="6567488"/>
          <p14:tracePt t="50029" x="6648450" y="6707188"/>
          <p14:tracePt t="50035" x="6143625" y="6834188"/>
          <p14:tracePt t="50084" x="2935288" y="6713538"/>
          <p14:tracePt t="50092" x="2530475" y="6608763"/>
          <p14:tracePt t="50099" x="2146300" y="6492875"/>
          <p14:tracePt t="50105" x="1827213" y="6376988"/>
          <p14:tracePt t="50112" x="1641475" y="6265863"/>
          <p14:tracePt t="50119" x="1508125" y="6178550"/>
          <p14:tracePt t="50126" x="1409700" y="6075363"/>
          <p14:tracePt t="50133" x="1322388" y="5999163"/>
          <p14:tracePt t="50142" x="1235075" y="5929313"/>
          <p14:tracePt t="50148" x="1160463" y="5854700"/>
          <p14:tracePt t="50155" x="1108075" y="5795963"/>
          <p14:tracePt t="50161" x="1050925" y="5738813"/>
          <p14:tracePt t="50168" x="1003300" y="5686425"/>
          <p14:tracePt t="50175" x="974725" y="5645150"/>
          <p14:tracePt t="50183" x="957263" y="5605463"/>
          <p14:tracePt t="50189" x="933450" y="5570538"/>
          <p14:tracePt t="50196" x="928688" y="5540375"/>
          <p14:tracePt t="50203" x="915988" y="5529263"/>
          <p14:tracePt t="50210" x="911225" y="5511800"/>
          <p14:tracePt t="50217" x="911225" y="5505450"/>
          <p14:tracePt t="50225" x="904875" y="5500688"/>
          <p14:tracePt t="50231" x="904875" y="5487988"/>
          <p14:tracePt t="50238" x="904875" y="5483225"/>
          <p14:tracePt t="50245" x="904875" y="5476875"/>
          <p14:tracePt t="50343" x="898525" y="5476875"/>
          <p14:tracePt t="50364" x="893763" y="5476875"/>
          <p14:tracePt t="50414" x="887413" y="5476875"/>
          <p14:tracePt t="50420" x="887413" y="5483225"/>
          <p14:tracePt t="50469" x="887413" y="5494338"/>
          <p14:tracePt t="50491" x="887413" y="5500688"/>
          <p14:tracePt t="50497" x="887413" y="5505450"/>
          <p14:tracePt t="50511" x="887413" y="5511800"/>
          <p14:tracePt t="50518" x="887413" y="5518150"/>
          <p14:tracePt t="50735" x="830263" y="5360988"/>
          <p14:tracePt t="50743" x="719138" y="5070475"/>
          <p14:tracePt t="50750" x="649288" y="4792663"/>
          <p14:tracePt t="50756" x="579438" y="4537075"/>
          <p14:tracePt t="50763" x="557213" y="4397375"/>
          <p14:tracePt t="50770" x="515938" y="4270375"/>
          <p14:tracePt t="50777" x="504825" y="4176713"/>
          <p14:tracePt t="50784" x="504825" y="4084638"/>
          <p14:tracePt t="50792" x="504825" y="4003675"/>
          <p14:tracePt t="50798" x="504825" y="3910013"/>
          <p14:tracePt t="50805" x="511175" y="3829050"/>
          <p14:tracePt t="50812" x="511175" y="3771900"/>
          <p14:tracePt t="50819" x="522288" y="3719513"/>
          <p14:tracePt t="50826" x="528638" y="3684588"/>
          <p14:tracePt t="50834" x="539750" y="3656013"/>
          <p14:tracePt t="50841" x="546100" y="3643313"/>
          <p14:tracePt t="50847" x="546100" y="3625850"/>
          <p14:tracePt t="50861" x="546100" y="3621088"/>
          <p14:tracePt t="50868" x="546100" y="3614738"/>
          <p14:tracePt t="50875" x="550863" y="3614738"/>
          <p14:tracePt t="50889" x="557213" y="3614738"/>
          <p14:tracePt t="50904" x="568325" y="3614738"/>
          <p14:tracePt t="50931" x="574675" y="3621088"/>
          <p14:tracePt t="50938" x="574675" y="3625850"/>
          <p14:tracePt t="50946" x="574675" y="3643313"/>
          <p14:tracePt t="50952" x="579438" y="3678238"/>
          <p14:tracePt t="50959" x="592138" y="3724275"/>
          <p14:tracePt t="50966" x="603250" y="3824288"/>
          <p14:tracePt t="50973" x="627063" y="3887788"/>
          <p14:tracePt t="50980" x="638175" y="3968750"/>
          <p14:tracePt t="50987" x="649288" y="4032250"/>
          <p14:tracePt t="50994" x="655638" y="4084638"/>
          <p14:tracePt t="51001" x="666750" y="4137025"/>
          <p14:tracePt t="51009" x="679450" y="4183063"/>
          <p14:tracePt t="51015" x="690563" y="4252913"/>
          <p14:tracePt t="51022" x="714375" y="4333875"/>
          <p14:tracePt t="51029" x="725488" y="4397375"/>
          <p14:tracePt t="51037" x="736600" y="4479925"/>
          <p14:tracePt t="51043" x="742950" y="4543425"/>
          <p14:tracePt t="51052" x="742950" y="4589463"/>
          <p14:tracePt t="51057" x="742950" y="4624388"/>
          <p14:tracePt t="51064" x="754063" y="4648200"/>
          <p14:tracePt t="51071" x="754063" y="4664075"/>
          <p14:tracePt t="51078" x="754063" y="4670425"/>
          <p14:tracePt t="51085" x="754063" y="4676775"/>
          <p14:tracePt t="51093" x="754063" y="4681538"/>
          <p14:tracePt t="51099" x="754063" y="4694238"/>
          <p14:tracePt t="51106" x="754063" y="4699000"/>
          <p14:tracePt t="51120" x="754063" y="4705350"/>
          <p14:tracePt t="51198" x="747713" y="4705350"/>
          <p14:tracePt t="51204" x="747713" y="4699000"/>
          <p14:tracePt t="51210" x="742950" y="4699000"/>
          <p14:tracePt t="51218" x="731838" y="4687888"/>
          <p14:tracePt t="51232" x="725488" y="4681538"/>
          <p14:tracePt t="51240" x="719138" y="4681538"/>
          <p14:tracePt t="51246" x="714375" y="4681538"/>
          <p14:tracePt t="51253" x="708025" y="4676775"/>
          <p14:tracePt t="51260" x="684213" y="4670425"/>
          <p14:tracePt t="51267" x="661988" y="4659313"/>
          <p14:tracePt t="51274" x="620713" y="4641850"/>
          <p14:tracePt t="51281" x="550863" y="4606925"/>
          <p14:tracePt t="51287" x="511175" y="4565650"/>
          <p14:tracePt t="51295" x="458788" y="4530725"/>
          <p14:tracePt t="51302" x="428625" y="4508500"/>
          <p14:tracePt t="51310" x="406400" y="4479925"/>
          <p14:tracePt t="51316" x="388938" y="4473575"/>
          <p14:tracePt t="51323" x="382588" y="4467225"/>
          <p14:tracePt t="51329" x="377825" y="4462463"/>
          <p14:tracePt t="51336" x="365125" y="4449763"/>
          <p14:tracePt t="51344" x="365125" y="4445000"/>
          <p14:tracePt t="51351" x="360363" y="4445000"/>
          <p14:tracePt t="51484" x="360363" y="4456113"/>
          <p14:tracePt t="51498" x="360363" y="4462463"/>
          <p14:tracePt t="51610" x="371475" y="4462463"/>
          <p14:tracePt t="51995" x="371475" y="4379913"/>
          <p14:tracePt t="52002" x="371475" y="4259263"/>
          <p14:tracePt t="52009" x="371475" y="4148138"/>
          <p14:tracePt t="52016" x="371475" y="4056063"/>
          <p14:tracePt t="52023" x="371475" y="3992563"/>
          <p14:tracePt t="52030" x="371475" y="3933825"/>
          <p14:tracePt t="52038" x="371475" y="3881438"/>
          <p14:tracePt t="52045" x="365125" y="3835400"/>
          <p14:tracePt t="52052" x="365125" y="3800475"/>
          <p14:tracePt t="52058" x="354013" y="3783013"/>
          <p14:tracePt t="52065" x="354013" y="3765550"/>
          <p14:tracePt t="52072" x="347663" y="3754438"/>
          <p14:tracePt t="52079" x="347663" y="3741738"/>
          <p14:tracePt t="52086" x="342900" y="3736975"/>
          <p14:tracePt t="52094" x="342900" y="3730625"/>
          <p14:tracePt t="52100" x="342900" y="3724275"/>
          <p14:tracePt t="52107" x="336550" y="3724275"/>
          <p14:tracePt t="52114" x="336550" y="3719513"/>
          <p14:tracePt t="52128" x="336550" y="3713163"/>
          <p14:tracePt t="52184" x="342900" y="3706813"/>
          <p14:tracePt t="52191" x="347663" y="3706813"/>
          <p14:tracePt t="52198" x="365125" y="3695700"/>
          <p14:tracePt t="52205" x="377825" y="3695700"/>
          <p14:tracePt t="52212" x="423863" y="3689350"/>
          <p14:tracePt t="52220" x="533400" y="3678238"/>
          <p14:tracePt t="52226" x="673100" y="3678238"/>
          <p14:tracePt t="52233" x="841375" y="3660775"/>
          <p14:tracePt t="52241" x="1038225" y="3673475"/>
          <p14:tracePt t="52247" x="1212850" y="3702050"/>
          <p14:tracePt t="52254" x="1352550" y="3724275"/>
          <p14:tracePt t="52261" x="1497013" y="3765550"/>
          <p14:tracePt t="52269" x="1606550" y="3800475"/>
          <p14:tracePt t="52275" x="1689100" y="3824288"/>
          <p14:tracePt t="52282" x="1746250" y="3870325"/>
          <p14:tracePt t="52289" x="1787525" y="3898900"/>
          <p14:tracePt t="52296" x="1809750" y="3927475"/>
          <p14:tracePt t="52303" x="1827213" y="3951288"/>
          <p14:tracePt t="52311" x="1844675" y="3979863"/>
          <p14:tracePt t="52317" x="1857375" y="3992563"/>
          <p14:tracePt t="52324" x="1857375" y="4021138"/>
          <p14:tracePt t="52331" x="1857375" y="4043363"/>
          <p14:tracePt t="52338" x="1857375" y="4056063"/>
          <p14:tracePt t="52345" x="1857375" y="4073525"/>
          <p14:tracePt t="52353" x="1857375" y="4084638"/>
          <p14:tracePt t="52359" x="1857375" y="4095750"/>
          <p14:tracePt t="52366" x="1857375" y="4108450"/>
          <p14:tracePt t="52373" x="1857375" y="4125913"/>
          <p14:tracePt t="52380" x="1844675" y="4130675"/>
          <p14:tracePt t="52387" x="1833563" y="4143375"/>
          <p14:tracePt t="52395" x="1822450" y="4171950"/>
          <p14:tracePt t="52401" x="1798638" y="4194175"/>
          <p14:tracePt t="52408" x="1770063" y="4235450"/>
          <p14:tracePt t="52415" x="1711325" y="4281488"/>
          <p14:tracePt t="52422" x="1654175" y="4327525"/>
          <p14:tracePt t="52429" x="1584325" y="4386263"/>
          <p14:tracePt t="52436" x="1531938" y="4432300"/>
          <p14:tracePt t="52443" x="1473200" y="4462463"/>
          <p14:tracePt t="52451" x="1420813" y="4495800"/>
          <p14:tracePt t="52457" x="1352550" y="4530725"/>
          <p14:tracePt t="52464" x="1282700" y="4565650"/>
          <p14:tracePt t="52471" x="1219200" y="4583113"/>
          <p14:tracePt t="52478" x="1119188" y="4624388"/>
          <p14:tracePt t="52486" x="1020763" y="4648200"/>
          <p14:tracePt t="52492" x="928688" y="4670425"/>
          <p14:tracePt t="52499" x="847725" y="4670425"/>
          <p14:tracePt t="52506" x="782638" y="4670425"/>
          <p14:tracePt t="52513" x="736600" y="4670425"/>
          <p14:tracePt t="52520" x="684213" y="4652963"/>
          <p14:tracePt t="52528" x="649288" y="4648200"/>
          <p14:tracePt t="52534" x="609600" y="4630738"/>
          <p14:tracePt t="52541" x="568325" y="4595813"/>
          <p14:tracePt t="52548" x="546100" y="4572000"/>
          <p14:tracePt t="52555" x="515938" y="4543425"/>
          <p14:tracePt t="52562" x="498475" y="4502150"/>
          <p14:tracePt t="52570" x="481013" y="4467225"/>
          <p14:tracePt t="52576" x="469900" y="4386263"/>
          <p14:tracePt t="52583" x="469900" y="4264025"/>
          <p14:tracePt t="52590" x="476250" y="4137025"/>
          <p14:tracePt t="52597" x="511175" y="3979863"/>
          <p14:tracePt t="52604" x="563563" y="3840163"/>
          <p14:tracePt t="52611" x="603250" y="3713163"/>
          <p14:tracePt t="52619" x="666750" y="3614738"/>
          <p14:tracePt t="52625" x="725488" y="3516313"/>
          <p14:tracePt t="52632" x="771525" y="3457575"/>
          <p14:tracePt t="52639" x="830263" y="3400425"/>
          <p14:tracePt t="52646" x="887413" y="3352800"/>
          <p14:tracePt t="52653" x="939800" y="3324225"/>
          <p14:tracePt t="52660" x="981075" y="3306763"/>
          <p14:tracePt t="52667" x="1044575" y="3295650"/>
          <p14:tracePt t="52674" x="1079500" y="3284538"/>
          <p14:tracePt t="52681" x="1114425" y="3284538"/>
          <p14:tracePt t="52688" x="1149350" y="3284538"/>
          <p14:tracePt t="52695" x="1184275" y="3284538"/>
          <p14:tracePt t="52702" x="1206500" y="3289300"/>
          <p14:tracePt t="52709" x="1235075" y="3295650"/>
          <p14:tracePt t="52716" x="1270000" y="3306763"/>
          <p14:tracePt t="52723" x="1304925" y="3324225"/>
          <p14:tracePt t="52730" x="1346200" y="3352800"/>
          <p14:tracePt t="52737" x="1403350" y="3387725"/>
          <p14:tracePt t="52745" x="1473200" y="3446463"/>
          <p14:tracePt t="52751" x="1531938" y="3505200"/>
          <p14:tracePt t="52758" x="1584325" y="3544888"/>
          <p14:tracePt t="52765" x="1630363" y="3603625"/>
          <p14:tracePt t="52772" x="1658938" y="3643313"/>
          <p14:tracePt t="52779" x="1682750" y="3684588"/>
          <p14:tracePt t="52787" x="1700213" y="3719513"/>
          <p14:tracePt t="52793" x="1717675" y="3748088"/>
          <p14:tracePt t="52800" x="1722438" y="3771900"/>
          <p14:tracePt t="52807" x="1735138" y="3794125"/>
          <p14:tracePt t="52814" x="1735138" y="3824288"/>
          <p14:tracePt t="52821" x="1739900" y="3846513"/>
          <p14:tracePt t="52829" x="1739900" y="3870325"/>
          <p14:tracePt t="52835" x="1739900" y="3898900"/>
          <p14:tracePt t="52842" x="1739900" y="3922713"/>
          <p14:tracePt t="52849" x="1739900" y="3940175"/>
          <p14:tracePt t="52856" x="1739900" y="3962400"/>
          <p14:tracePt t="52863" x="1739900" y="3986213"/>
          <p14:tracePt t="52871" x="1739900" y="4003675"/>
          <p14:tracePt t="52879" x="1735138" y="4008438"/>
          <p14:tracePt t="52884" x="1735138" y="4021138"/>
          <p14:tracePt t="52891" x="1722438" y="4038600"/>
          <p14:tracePt t="52898" x="1722438" y="4043363"/>
          <p14:tracePt t="52905" x="1717675" y="4049713"/>
          <p14:tracePt t="52912" x="1711325" y="4067175"/>
          <p14:tracePt t="52919" x="1711325" y="4073525"/>
          <p14:tracePt t="52926" x="1706563" y="4078288"/>
          <p14:tracePt t="52933" x="1700213" y="4084638"/>
          <p14:tracePt t="52940" x="1689100" y="4090988"/>
          <p14:tracePt t="52947" x="1676400" y="4108450"/>
          <p14:tracePt t="52954" x="1671638" y="4113213"/>
          <p14:tracePt t="52962" x="1665288" y="4119563"/>
          <p14:tracePt t="52968" x="1658938" y="4125913"/>
          <p14:tracePt t="52975" x="1641475" y="4143375"/>
          <p14:tracePt t="52982" x="1641475" y="4148138"/>
          <p14:tracePt t="52989" x="1636713" y="4165600"/>
          <p14:tracePt t="52996" x="1619250" y="4171950"/>
          <p14:tracePt t="53004" x="1612900" y="4189413"/>
          <p14:tracePt t="53010" x="1612900" y="4200525"/>
          <p14:tracePt t="53017" x="1601788" y="4229100"/>
          <p14:tracePt t="53024" x="1595438" y="4252913"/>
          <p14:tracePt t="53031" x="1584325" y="4298950"/>
          <p14:tracePt t="53038" x="1584325" y="4344988"/>
          <p14:tracePt t="53045" x="1584325" y="4427538"/>
          <p14:tracePt t="53052" x="1584325" y="4502150"/>
          <p14:tracePt t="53059" x="1584325" y="4565650"/>
          <p14:tracePt t="53066" x="1589088" y="4648200"/>
          <p14:tracePt t="53073" x="1601788" y="4711700"/>
          <p14:tracePt t="53080" x="1612900" y="4821238"/>
          <p14:tracePt t="53087" x="1636713" y="4949825"/>
          <p14:tracePt t="53094" x="1665288" y="5070475"/>
          <p14:tracePt t="53101" x="1689100" y="5186363"/>
          <p14:tracePt t="53108" x="1700213" y="5262563"/>
          <p14:tracePt t="53115" x="1711325" y="5332413"/>
          <p14:tracePt t="53122" x="1711325" y="5367338"/>
          <p14:tracePt t="53129" x="1711325" y="5402263"/>
          <p14:tracePt t="53138" x="1711325" y="5424488"/>
          <p14:tracePt t="53143" x="1711325" y="5437188"/>
          <p14:tracePt t="53150" x="1711325" y="5448300"/>
          <p14:tracePt t="53157" x="1711325" y="5454650"/>
          <p14:tracePt t="53164" x="1711325" y="5459413"/>
          <p14:tracePt t="53171" x="1711325" y="5465763"/>
          <p14:tracePt t="53179" x="1711325" y="5470525"/>
          <p14:tracePt t="53185" x="1700213" y="5470525"/>
          <p14:tracePt t="53192" x="1693863" y="5476875"/>
          <p14:tracePt t="53199" x="1689100" y="5476875"/>
          <p14:tracePt t="53206" x="1676400" y="5483225"/>
          <p14:tracePt t="53213" x="1647825" y="5494338"/>
          <p14:tracePt t="53221" x="1601788" y="5511800"/>
          <p14:tracePt t="53227" x="1520825" y="5546725"/>
          <p14:tracePt t="53233" x="1420813" y="5588000"/>
          <p14:tracePt t="53241" x="1276350" y="5610225"/>
          <p14:tracePt t="53248" x="1136650" y="5651500"/>
          <p14:tracePt t="53255" x="998538" y="5662613"/>
          <p14:tracePt t="53263" x="876300" y="5662613"/>
          <p14:tracePt t="53269" x="747713" y="5656263"/>
          <p14:tracePt t="53276" x="627063" y="5627688"/>
          <p14:tracePt t="53283" x="511175" y="5592763"/>
          <p14:tracePt t="53290" x="411163" y="5546725"/>
          <p14:tracePt t="53297" x="301625" y="5483225"/>
          <p14:tracePt t="53304" x="227013" y="5419725"/>
          <p14:tracePt t="53311" x="157163" y="5372100"/>
          <p14:tracePt t="53318" x="133350" y="5349875"/>
          <p14:tracePt t="53325" x="115888" y="5319713"/>
          <p14:tracePt t="53332" x="104775" y="5297488"/>
          <p14:tracePt t="53339" x="98425" y="5280025"/>
          <p14:tracePt t="53346" x="98425" y="5273675"/>
          <p14:tracePt t="53353" x="98425" y="5262563"/>
          <p14:tracePt t="53360" x="98425" y="5251450"/>
          <p14:tracePt t="53367" x="98425" y="5238750"/>
          <p14:tracePt t="53374" x="122238" y="5221288"/>
          <p14:tracePt t="53381" x="150813" y="5192713"/>
          <p14:tracePt t="53388" x="209550" y="5151438"/>
          <p14:tracePt t="53396" x="290513" y="5087938"/>
          <p14:tracePt t="53402" x="406400" y="5000625"/>
          <p14:tracePt t="53409" x="539750" y="4919663"/>
          <p14:tracePt t="53416" x="684213" y="4838700"/>
          <p14:tracePt t="53423" x="812800" y="4792663"/>
          <p14:tracePt t="53429" x="939800" y="4740275"/>
          <p14:tracePt t="53438" x="1055688" y="4699000"/>
          <p14:tracePt t="53444" x="1149350" y="4676775"/>
          <p14:tracePt t="53451" x="1230313" y="4664075"/>
          <p14:tracePt t="53458" x="1276350" y="4664075"/>
          <p14:tracePt t="53464" x="1322388" y="4664075"/>
          <p14:tracePt t="53472" x="1387475" y="4664075"/>
          <p14:tracePt t="53480" x="1427163" y="4681538"/>
          <p14:tracePt t="53485" x="1473200" y="4687888"/>
          <p14:tracePt t="53493" x="1514475" y="4699000"/>
          <p14:tracePt t="53500" x="1538288" y="4716463"/>
          <p14:tracePt t="53507" x="1577975" y="4746625"/>
          <p14:tracePt t="53513" x="1601788" y="4764088"/>
          <p14:tracePt t="53521" x="1619250" y="4786313"/>
          <p14:tracePt t="53528" x="1647825" y="4803775"/>
          <p14:tracePt t="53535" x="1654175" y="4832350"/>
          <p14:tracePt t="53542" x="1671638" y="4856163"/>
          <p14:tracePt t="53548" x="1671638" y="4891088"/>
          <p14:tracePt t="53555" x="1682750" y="4919663"/>
          <p14:tracePt t="53564" x="1682750" y="4943475"/>
          <p14:tracePt t="53570" x="1676400" y="4967288"/>
          <p14:tracePt t="53576" x="1676400" y="4983163"/>
          <p14:tracePt t="53584" x="1658938" y="5000625"/>
          <p14:tracePt t="53590" x="1641475" y="5024438"/>
          <p14:tracePt t="53598" x="1619250" y="5041900"/>
          <p14:tracePt t="53605" x="1566863" y="5083175"/>
          <p14:tracePt t="53613" x="1508125" y="5129213"/>
          <p14:tracePt t="53619" x="1438275" y="5175250"/>
          <p14:tracePt t="53626" x="1374775" y="5199063"/>
          <p14:tracePt t="53633" x="1304925" y="5233988"/>
          <p14:tracePt t="53639" x="1265238" y="5251450"/>
          <p14:tracePt t="53647" x="1230313" y="5256213"/>
          <p14:tracePt t="53655" x="1219200" y="5268913"/>
          <p14:tracePt t="53661" x="1201738" y="5268913"/>
          <p14:tracePt t="53668" x="1195388" y="5268913"/>
          <p14:tracePt t="53674" x="1189038" y="5268913"/>
          <p14:tracePt t="53681" x="1184275" y="5268913"/>
          <p14:tracePt t="53689" x="1171575" y="5268913"/>
          <p14:tracePt t="53703" x="1166813" y="5268913"/>
          <p14:tracePt t="53745" x="1177925" y="5268913"/>
          <p14:tracePt t="53752" x="1184275" y="5268913"/>
          <p14:tracePt t="53759" x="1189038" y="5268913"/>
          <p14:tracePt t="53773" x="1195388" y="5268913"/>
          <p14:tracePt t="53779" x="1201738" y="5268913"/>
          <p14:tracePt t="54024" x="1252538" y="5389563"/>
          <p14:tracePt t="54031" x="1293813" y="5505450"/>
          <p14:tracePt t="54039" x="1317625" y="5588000"/>
          <p14:tracePt t="54046" x="1339850" y="5668963"/>
          <p14:tracePt t="54053" x="1352550" y="5749925"/>
          <p14:tracePt t="54061" x="1352550" y="5872163"/>
          <p14:tracePt t="54066" x="1328738" y="6069013"/>
          <p14:tracePt t="54074" x="1258888" y="6318250"/>
          <p14:tracePt t="54080" x="1201738" y="6510338"/>
          <p14:tracePt t="54088" x="1149350" y="6626225"/>
          <p14:tracePt t="54094" x="1090613" y="6724650"/>
          <p14:tracePt t="54102" x="1044575" y="6794500"/>
          <p14:tracePt t="54108" x="998538" y="6834188"/>
          <p14:tracePt t="54185" x="388938" y="6765925"/>
          <p14:tracePt t="54193" x="290513" y="6700838"/>
          <p14:tracePt t="54199" x="231775" y="6643688"/>
          <p14:tracePt t="54206" x="174625" y="6597650"/>
          <p14:tracePt t="54214" x="127000" y="6545263"/>
          <p14:tracePt t="54220" x="98425" y="6486525"/>
          <p14:tracePt t="54227" x="63500" y="6434138"/>
          <p14:tracePt t="54234" x="34925" y="6381750"/>
          <p14:tracePt t="54241" x="11113" y="6342063"/>
          <p14:tracePt t="54249" x="6350" y="6289675"/>
          <p14:tracePt t="54325" x="23813" y="5946775"/>
          <p14:tracePt t="54332" x="41275" y="5918200"/>
          <p14:tracePt t="54339" x="58738" y="5894388"/>
          <p14:tracePt t="54347" x="92075" y="5865813"/>
          <p14:tracePt t="54353" x="133350" y="5824538"/>
          <p14:tracePt t="54360" x="203200" y="5791200"/>
          <p14:tracePt t="54367" x="255588" y="5767388"/>
          <p14:tracePt t="54374" x="325438" y="5732463"/>
          <p14:tracePt t="54382" x="388938" y="5708650"/>
          <p14:tracePt t="54390" x="446088" y="5691188"/>
          <p14:tracePt t="54396" x="493713" y="5680075"/>
          <p14:tracePt t="54402" x="546100" y="5668963"/>
          <p14:tracePt t="54409" x="579438" y="5668963"/>
          <p14:tracePt t="54416" x="614363" y="5668963"/>
          <p14:tracePt t="54423" x="649288" y="5668963"/>
          <p14:tracePt t="54431" x="684213" y="5673725"/>
          <p14:tracePt t="54437" x="736600" y="5680075"/>
          <p14:tracePt t="54444" x="782638" y="5680075"/>
          <p14:tracePt t="54451" x="847725" y="5703888"/>
          <p14:tracePt t="54459" x="887413" y="5715000"/>
          <p14:tracePt t="54465" x="933450" y="5726113"/>
          <p14:tracePt t="54473" x="968375" y="5732463"/>
          <p14:tracePt t="54480" x="1009650" y="5749925"/>
          <p14:tracePt t="54486" x="1038225" y="5767388"/>
          <p14:tracePt t="54493" x="1073150" y="5791200"/>
          <p14:tracePt t="54500" x="1096963" y="5807075"/>
          <p14:tracePt t="54508" x="1125538" y="5824538"/>
          <p14:tracePt t="54514" x="1160463" y="5842000"/>
          <p14:tracePt t="54522" x="1177925" y="5859463"/>
          <p14:tracePt t="54528" x="1195388" y="5865813"/>
          <p14:tracePt t="54535" x="1212850" y="5883275"/>
          <p14:tracePt t="54542" x="1219200" y="5900738"/>
          <p14:tracePt t="54549" x="1235075" y="5907088"/>
          <p14:tracePt t="54556" x="1252538" y="5929313"/>
          <p14:tracePt t="54564" x="1258888" y="5946775"/>
          <p14:tracePt t="54570" x="1276350" y="5975350"/>
          <p14:tracePt t="54577" x="1276350" y="5988050"/>
          <p14:tracePt t="54585" x="1287463" y="6005513"/>
          <p14:tracePt t="54591" x="1293813" y="6010275"/>
          <p14:tracePt t="54598" x="1300163" y="6027738"/>
          <p14:tracePt t="54606" x="1300163" y="6040438"/>
          <p14:tracePt t="54612" x="1300163" y="6045200"/>
          <p14:tracePt t="54619" x="1304925" y="6062663"/>
          <p14:tracePt t="54626" x="1304925" y="6069013"/>
          <p14:tracePt t="54633" x="1304925" y="6075363"/>
          <p14:tracePt t="54640" x="1304925" y="6080125"/>
          <p14:tracePt t="54648" x="1304925" y="6097588"/>
          <p14:tracePt t="54654" x="1304925" y="6103938"/>
          <p14:tracePt t="54661" x="1304925" y="6110288"/>
          <p14:tracePt t="54668" x="1304925" y="6115050"/>
          <p14:tracePt t="54675" x="1304925" y="6126163"/>
          <p14:tracePt t="54682" x="1300163" y="6138863"/>
          <p14:tracePt t="54690" x="1300163" y="6143625"/>
          <p14:tracePt t="54696" x="1293813" y="6149975"/>
          <p14:tracePt t="54703" x="1287463" y="6156325"/>
          <p14:tracePt t="54710" x="1287463" y="6167438"/>
          <p14:tracePt t="54725" x="1276350" y="6178550"/>
          <p14:tracePt t="54731" x="1276350" y="6184900"/>
          <p14:tracePt t="54738" x="1270000" y="6191250"/>
          <p14:tracePt t="54745" x="1270000" y="6196013"/>
          <p14:tracePt t="54752" x="1265238" y="6196013"/>
          <p14:tracePt t="54759" x="1265238" y="6202363"/>
          <p14:tracePt t="54766" x="1258888" y="6202363"/>
          <p14:tracePt t="54774" x="1258888" y="6208713"/>
          <p14:tracePt t="54794" x="1252538" y="6208713"/>
          <p14:tracePt t="54851" x="1247775" y="6213475"/>
          <p14:tracePt t="55669" x="1282700" y="6080125"/>
          <p14:tracePt t="55675" x="1335088" y="5837238"/>
          <p14:tracePt t="55682" x="1387475" y="5535613"/>
          <p14:tracePt t="55690" x="1416050" y="5326063"/>
          <p14:tracePt t="55697" x="1416050" y="5186363"/>
          <p14:tracePt t="55704" x="1416050" y="5065713"/>
          <p14:tracePt t="55711" x="1409700" y="4937125"/>
          <p14:tracePt t="55717" x="1416050" y="4799013"/>
          <p14:tracePt t="55725" x="1416050" y="4676775"/>
          <p14:tracePt t="55733" x="1416050" y="4554538"/>
          <p14:tracePt t="55739" x="1409700" y="4456113"/>
          <p14:tracePt t="55746" x="1409700" y="4379913"/>
          <p14:tracePt t="55753" x="1398588" y="4316413"/>
          <p14:tracePt t="55759" x="1398588" y="4252913"/>
          <p14:tracePt t="55767" x="1398588" y="4189413"/>
          <p14:tracePt t="55775" x="1387475" y="4125913"/>
          <p14:tracePt t="55782" x="1374775" y="4060825"/>
          <p14:tracePt t="55788" x="1370013" y="4008438"/>
          <p14:tracePt t="55795" x="1357313" y="3975100"/>
          <p14:tracePt t="55802" x="1352550" y="3940175"/>
          <p14:tracePt t="55808" x="1339850" y="3910013"/>
          <p14:tracePt t="55816" x="1335088" y="3892550"/>
          <p14:tracePt t="55823" x="1322388" y="3881438"/>
          <p14:tracePt t="55829" x="1322388" y="3875088"/>
          <p14:tracePt t="55837" x="1317625" y="3863975"/>
          <p14:tracePt t="55843" x="1317625" y="3857625"/>
          <p14:tracePt t="55851" x="1311275" y="3852863"/>
          <p14:tracePt t="55865" x="1311275" y="3846513"/>
          <p14:tracePt t="55886" x="1304925" y="3846513"/>
          <p14:tracePt t="55900" x="1300163" y="3846513"/>
          <p14:tracePt t="55907" x="1300163" y="3852863"/>
          <p14:tracePt t="55914" x="1293813" y="3857625"/>
          <p14:tracePt t="55921" x="1293813" y="3870325"/>
          <p14:tracePt t="55928" x="1293813" y="3881438"/>
          <p14:tracePt t="55935" x="1287463" y="3887788"/>
          <p14:tracePt t="55941" x="1287463" y="3898900"/>
          <p14:tracePt t="55950" x="1276350" y="3916363"/>
          <p14:tracePt t="55956" x="1276350" y="3940175"/>
          <p14:tracePt t="55963" x="1276350" y="3975100"/>
          <p14:tracePt t="55970" x="1276350" y="4008438"/>
          <p14:tracePt t="55976" x="1282700" y="4073525"/>
          <p14:tracePt t="55983" x="1282700" y="4137025"/>
          <p14:tracePt t="55992" x="1282700" y="4211638"/>
          <p14:tracePt t="55998" x="1282700" y="4276725"/>
          <p14:tracePt t="56005" x="1282700" y="4351338"/>
          <p14:tracePt t="56012" x="1282700" y="4414838"/>
          <p14:tracePt t="56018" x="1282700" y="4462463"/>
          <p14:tracePt t="56026" x="1282700" y="4513263"/>
          <p14:tracePt t="56034" x="1276350" y="4537075"/>
          <p14:tracePt t="56040" x="1276350" y="4560888"/>
          <p14:tracePt t="56047" x="1276350" y="4578350"/>
          <p14:tracePt t="56054" x="1276350" y="4595813"/>
          <p14:tracePt t="56061" x="1276350" y="4600575"/>
          <p14:tracePt t="56068" x="1276350" y="4606925"/>
          <p14:tracePt t="56076" x="1276350" y="4613275"/>
          <p14:tracePt t="56082" x="1276350" y="4618038"/>
          <p14:tracePt t="56089" x="1270000" y="4618038"/>
          <p14:tracePt t="56110" x="1265238" y="4618038"/>
          <p14:tracePt t="56124" x="1258888" y="4613275"/>
          <p14:tracePt t="56130" x="1252538" y="4595813"/>
          <p14:tracePt t="56138" x="1241425" y="4572000"/>
          <p14:tracePt t="56144" x="1235075" y="4537075"/>
          <p14:tracePt t="56151" x="1223963" y="4508500"/>
          <p14:tracePt t="56158" x="1219200" y="4473575"/>
          <p14:tracePt t="56166" x="1206500" y="4449763"/>
          <p14:tracePt t="56172" x="1201738" y="4421188"/>
          <p14:tracePt t="56180" x="1201738" y="4410075"/>
          <p14:tracePt t="56187" x="1189038" y="4392613"/>
          <p14:tracePt t="56193" x="1189038" y="4379913"/>
          <p14:tracePt t="56201" x="1189038" y="4362450"/>
          <p14:tracePt t="56208" x="1189038" y="4357688"/>
          <p14:tracePt t="56215" x="1189038" y="4351338"/>
          <p14:tracePt t="56222" x="1189038" y="4333875"/>
          <p14:tracePt t="56228" x="1189038" y="4327525"/>
          <p14:tracePt t="56235" x="1189038" y="4316413"/>
          <p14:tracePt t="56242" x="1195388" y="4287838"/>
          <p14:tracePt t="56250" x="1212850" y="4264025"/>
          <p14:tracePt t="56256" x="1241425" y="4224338"/>
          <p14:tracePt t="56263" x="1282700" y="4183063"/>
          <p14:tracePt t="56270" x="1352550" y="4125913"/>
          <p14:tracePt t="56277" x="1455738" y="4060825"/>
          <p14:tracePt t="56285" x="1554163" y="3997325"/>
          <p14:tracePt t="56292" x="1665288" y="3962400"/>
          <p14:tracePt t="56299" x="1763713" y="3927475"/>
          <p14:tracePt t="56306" x="1874838" y="3898900"/>
          <p14:tracePt t="56312" x="1984375" y="3887788"/>
          <p14:tracePt t="56319" x="2124075" y="3875088"/>
          <p14:tracePt t="56326" x="2244725" y="3863975"/>
          <p14:tracePt t="56333" x="2355850" y="3863975"/>
          <p14:tracePt t="56341" x="2419350" y="3870325"/>
          <p14:tracePt t="56348" x="2471738" y="3881438"/>
          <p14:tracePt t="56354" x="2495550" y="3881438"/>
          <p14:tracePt t="56361" x="2513013" y="3887788"/>
          <p14:tracePt t="56368" x="2517775" y="3887788"/>
          <p14:tracePt t="56376" x="2524125" y="3892550"/>
          <p14:tracePt t="56382" x="2530475" y="3892550"/>
          <p14:tracePt t="56389" x="2541588" y="3892550"/>
          <p14:tracePt t="56396" x="2546350" y="3898900"/>
          <p14:tracePt t="56410" x="2546350" y="3905250"/>
          <p14:tracePt t="56417" x="2552700" y="3905250"/>
          <p14:tracePt t="56431" x="2559050" y="3916363"/>
          <p14:tracePt t="56445" x="2559050" y="3922713"/>
          <p14:tracePt t="56452" x="2563813" y="3922713"/>
          <p14:tracePt t="56474" x="2570163" y="3927475"/>
          <p14:tracePt t="56488" x="2576513" y="3933825"/>
          <p14:tracePt t="56494" x="2593975" y="3933825"/>
          <p14:tracePt t="56501" x="2598738" y="3940175"/>
          <p14:tracePt t="56509" x="2611438" y="3940175"/>
          <p14:tracePt t="56515" x="2646363" y="3951288"/>
          <p14:tracePt t="56522" x="2674938" y="3957638"/>
          <p14:tracePt t="56529" x="2720975" y="3968750"/>
          <p14:tracePt t="56536" x="2773363" y="3975100"/>
          <p14:tracePt t="56543" x="2836863" y="3986213"/>
          <p14:tracePt t="56551" x="2900363" y="3986213"/>
          <p14:tracePt t="56557" x="2965450" y="3997325"/>
          <p14:tracePt t="56564" x="3017838" y="4008438"/>
          <p14:tracePt t="56571" x="3051175" y="4014788"/>
          <p14:tracePt t="56578" x="3074988" y="4014788"/>
          <p14:tracePt t="56585" x="3081338" y="4025900"/>
          <p14:tracePt t="56592" x="3098800" y="4025900"/>
          <p14:tracePt t="56600" x="3103563" y="4038600"/>
          <p14:tracePt t="56606" x="3109913" y="4043363"/>
          <p14:tracePt t="56613" x="3109913" y="4067175"/>
          <p14:tracePt t="56620" x="3109913" y="4119563"/>
          <p14:tracePt t="56627" x="3074988" y="4183063"/>
          <p14:tracePt t="56634" x="2982913" y="4298950"/>
          <p14:tracePt t="56642" x="2895600" y="4403725"/>
          <p14:tracePt t="56648" x="2779713" y="4491038"/>
          <p14:tracePt t="56655" x="2692400" y="4554538"/>
          <p14:tracePt t="56662" x="2640013" y="4572000"/>
          <p14:tracePt t="56669" x="2605088" y="4595813"/>
          <p14:tracePt t="56676" x="2563813" y="4600575"/>
          <p14:tracePt t="56685" x="2541588" y="4600575"/>
          <p14:tracePt t="56690" x="2524125" y="4600575"/>
          <p14:tracePt t="56697" x="2513013" y="4600575"/>
          <p14:tracePt t="56704" x="2506663" y="4600575"/>
          <p14:tracePt t="56711" x="2495550" y="4600575"/>
          <p14:tracePt t="56718" x="2489200" y="4595813"/>
          <p14:tracePt t="56726" x="2482850" y="4589463"/>
          <p14:tracePt t="56732" x="2482850" y="4583113"/>
          <p14:tracePt t="56739" x="2478088" y="4572000"/>
          <p14:tracePt t="56746" x="2478088" y="4565650"/>
          <p14:tracePt t="56753" x="2478088" y="4554538"/>
          <p14:tracePt t="56760" x="2478088" y="4537075"/>
          <p14:tracePt t="56768" x="2482850" y="4513263"/>
          <p14:tracePt t="56774" x="2506663" y="4473575"/>
          <p14:tracePt t="56781" x="2541588" y="4421188"/>
          <p14:tracePt t="56788" x="2628900" y="4357688"/>
          <p14:tracePt t="56795" x="2755900" y="4294188"/>
          <p14:tracePt t="56802" x="2947988" y="4189413"/>
          <p14:tracePt t="56810" x="3144838" y="4130675"/>
          <p14:tracePt t="56816" x="3267075" y="4108450"/>
          <p14:tracePt t="56823" x="3394075" y="4095750"/>
          <p14:tracePt t="56830" x="3505200" y="4084638"/>
          <p14:tracePt t="56837" x="3597275" y="4084638"/>
          <p14:tracePt t="56844" x="3673475" y="4090988"/>
          <p14:tracePt t="56852" x="3754438" y="4102100"/>
          <p14:tracePt t="56859" x="3806825" y="4108450"/>
          <p14:tracePt t="56865" x="3857625" y="4119563"/>
          <p14:tracePt t="56872" x="3881438" y="4119563"/>
          <p14:tracePt t="56879" x="3892550" y="4119563"/>
          <p14:tracePt t="56886" x="3905250" y="4119563"/>
          <p14:tracePt t="56893" x="3910013" y="4119563"/>
          <p14:tracePt t="56900" x="3916363" y="4119563"/>
          <p14:tracePt t="56914" x="3922713" y="4119563"/>
          <p14:tracePt t="56942" x="3905250" y="4119563"/>
          <p14:tracePt t="56949" x="3870325" y="4119563"/>
          <p14:tracePt t="56956" x="3824288" y="4113213"/>
          <p14:tracePt t="56963" x="3759200" y="4095750"/>
          <p14:tracePt t="56970" x="3678238" y="4084638"/>
          <p14:tracePt t="56977" x="3608388" y="4060825"/>
          <p14:tracePt t="56984" x="3527425" y="4038600"/>
          <p14:tracePt t="56991" x="3463925" y="4025900"/>
          <p14:tracePt t="56998" x="3411538" y="4014788"/>
          <p14:tracePt t="57005" x="3365500" y="4003675"/>
          <p14:tracePt t="57012" x="3330575" y="3997325"/>
          <p14:tracePt t="57019" x="3302000" y="3997325"/>
          <p14:tracePt t="57026" x="3289300" y="3986213"/>
          <p14:tracePt t="57033" x="3271838" y="3986213"/>
          <p14:tracePt t="57040" x="3267075" y="3986213"/>
          <p14:tracePt t="57047" x="3249613" y="3986213"/>
          <p14:tracePt t="57054" x="3243263" y="3986213"/>
          <p14:tracePt t="57061" x="3236913" y="3986213"/>
          <p14:tracePt t="57068" x="3232150" y="3986213"/>
          <p14:tracePt t="57075" x="3225800" y="3986213"/>
          <p14:tracePt t="57096" x="3219450" y="3986213"/>
          <p14:tracePt t="57138" x="3225800" y="3979863"/>
          <p14:tracePt t="57145" x="3236913" y="3979863"/>
          <p14:tracePt t="57152" x="3254375" y="3979863"/>
          <p14:tracePt t="57159" x="3289300" y="3979863"/>
          <p14:tracePt t="57166" x="3324225" y="3986213"/>
          <p14:tracePt t="57173" x="3370263" y="3986213"/>
          <p14:tracePt t="57180" x="3411538" y="3992563"/>
          <p14:tracePt t="57187" x="3446463" y="3992563"/>
          <p14:tracePt t="57194" x="3470275" y="3992563"/>
          <p14:tracePt t="57201" x="3481388" y="3992563"/>
          <p14:tracePt t="57208" x="3487738" y="3992563"/>
          <p14:tracePt t="57215" x="3498850" y="4003675"/>
          <p14:tracePt t="57222" x="3505200" y="4003675"/>
          <p14:tracePt t="57228" x="3509963" y="4008438"/>
          <p14:tracePt t="57250" x="3498850" y="4014788"/>
          <p14:tracePt t="57257" x="3487738" y="4021138"/>
          <p14:tracePt t="57264" x="3422650" y="4043363"/>
          <p14:tracePt t="57271" x="3284538" y="4067175"/>
          <p14:tracePt t="57278" x="3109913" y="4095750"/>
          <p14:tracePt t="57285" x="2952750" y="4108450"/>
          <p14:tracePt t="57291" x="2832100" y="4119563"/>
          <p14:tracePt t="57299" x="2767013" y="4119563"/>
          <p14:tracePt t="57306" x="2732088" y="4119563"/>
          <p14:tracePt t="57312" x="2709863" y="4119563"/>
          <p14:tracePt t="57319" x="2681288" y="4119563"/>
          <p14:tracePt t="57327" x="2674938" y="4119563"/>
          <p14:tracePt t="57334" x="2668588" y="4119563"/>
          <p14:tracePt t="57341" x="2663825" y="4119563"/>
          <p14:tracePt t="57348" x="2657475" y="4119563"/>
          <p14:tracePt t="57362" x="2651125" y="4113213"/>
          <p14:tracePt t="57376" x="2651125" y="4108450"/>
          <p14:tracePt t="57397" x="2651125" y="4102100"/>
          <p14:tracePt t="57411" x="2663825" y="4090988"/>
          <p14:tracePt t="57418" x="2697163" y="4090988"/>
          <p14:tracePt t="57425" x="2762250" y="4084638"/>
          <p14:tracePt t="57432" x="2900363" y="4067175"/>
          <p14:tracePt t="57439" x="3051175" y="4067175"/>
          <p14:tracePt t="57445" x="3179763" y="4090988"/>
          <p14:tracePt t="57452" x="3271838" y="4102100"/>
          <p14:tracePt t="57460" x="3324225" y="4113213"/>
          <p14:tracePt t="57466" x="3348038" y="4113213"/>
          <p14:tracePt t="57473" x="3365500" y="4119563"/>
          <p14:tracePt t="57480" x="3376613" y="4119563"/>
          <p14:tracePt t="57487" x="3376613" y="4125913"/>
          <p14:tracePt t="57494" x="3387725" y="4125913"/>
          <p14:tracePt t="57503" x="3394075" y="4130675"/>
          <p14:tracePt t="57516" x="3394075" y="4137025"/>
          <p14:tracePt t="57522" x="3394075" y="4148138"/>
          <p14:tracePt t="57530" x="3382963" y="4154488"/>
          <p14:tracePt t="57536" x="3352800" y="4160838"/>
          <p14:tracePt t="57544" x="3289300" y="4183063"/>
          <p14:tracePt t="57551" x="3208338" y="4194175"/>
          <p14:tracePt t="57558" x="3098800" y="4206875"/>
          <p14:tracePt t="57565" x="3005138" y="4217988"/>
          <p14:tracePt t="57572" x="2941638" y="4217988"/>
          <p14:tracePt t="57578" x="2906713" y="4217988"/>
          <p14:tracePt t="57586" x="2889250" y="4217988"/>
          <p14:tracePt t="57593" x="2878138" y="4217988"/>
          <p14:tracePt t="57600" x="2865438" y="4217988"/>
          <p14:tracePt t="57606" x="2860675" y="4217988"/>
          <p14:tracePt t="57614" x="2854325" y="4217988"/>
          <p14:tracePt t="57621" x="2849563" y="4217988"/>
          <p14:tracePt t="57635" x="2843213" y="4217988"/>
          <p14:tracePt t="57649" x="2843213" y="4211638"/>
          <p14:tracePt t="57662" x="2849563" y="4206875"/>
          <p14:tracePt t="57669" x="2871788" y="4206875"/>
          <p14:tracePt t="57677" x="2917825" y="4194175"/>
          <p14:tracePt t="57684" x="3028950" y="4171950"/>
          <p14:tracePt t="57690" x="3184525" y="4154488"/>
          <p14:tracePt t="57697" x="3324225" y="4130675"/>
          <p14:tracePt t="57704" x="3435350" y="4130675"/>
          <p14:tracePt t="57711" x="3516313" y="4119563"/>
          <p14:tracePt t="57719" x="3562350" y="4108450"/>
          <p14:tracePt t="57725" x="3590925" y="4108450"/>
          <p14:tracePt t="57732" x="3603625" y="4108450"/>
          <p14:tracePt t="57739" x="3621088" y="4108450"/>
          <p14:tracePt t="57753" x="3625850" y="4108450"/>
          <p14:tracePt t="57761" x="3632200" y="4108450"/>
          <p14:tracePt t="57795" x="3614738" y="4108450"/>
          <p14:tracePt t="57802" x="3603625" y="4102100"/>
          <p14:tracePt t="57810" x="3573463" y="4090988"/>
          <p14:tracePt t="57817" x="3551238" y="4084638"/>
          <p14:tracePt t="57823" x="3533775" y="4078288"/>
          <p14:tracePt t="57830" x="3509963" y="4060825"/>
          <p14:tracePt t="57837" x="3492500" y="4049713"/>
          <p14:tracePt t="57844" x="3475038" y="4043363"/>
          <p14:tracePt t="57852" x="3470275" y="4038600"/>
          <p14:tracePt t="57858" x="3463925" y="4032250"/>
          <p14:tracePt t="57865" x="3457575" y="4021138"/>
          <p14:tracePt t="57873" x="3452813" y="4014788"/>
          <p14:tracePt t="57879" x="3446463" y="4014788"/>
          <p14:tracePt t="57886" x="3435350" y="4014788"/>
          <p14:tracePt t="57894" x="3435350" y="4008438"/>
          <p14:tracePt t="57901" x="3429000" y="4008438"/>
          <p14:tracePt t="57907" x="3429000" y="4003675"/>
          <p14:tracePt t="57914" x="3422650" y="4003675"/>
          <p14:tracePt t="57921" x="3422650" y="3997325"/>
          <p14:tracePt t="57928" x="3417888" y="3997325"/>
          <p14:tracePt t="58139" x="3417888" y="4003675"/>
          <p14:tracePt t="58145" x="3411538" y="4003675"/>
          <p14:tracePt t="58153" x="3411538" y="4008438"/>
          <p14:tracePt t="58159" x="3405188" y="4008438"/>
          <p14:tracePt t="58173" x="3400425" y="4008438"/>
          <p14:tracePt t="58202" x="3387725" y="4008438"/>
          <p14:tracePt t="58215" x="3382963" y="4008438"/>
          <p14:tracePt t="58229" x="3376613" y="4014788"/>
          <p14:tracePt t="58236" x="3370263" y="4014788"/>
          <p14:tracePt t="58244" x="3365500" y="4025900"/>
          <p14:tracePt t="58251" x="3359150" y="4025900"/>
          <p14:tracePt t="58258" x="3341688" y="4025900"/>
          <p14:tracePt t="58264" x="3319463" y="4032250"/>
          <p14:tracePt t="58271" x="3271838" y="4043363"/>
          <p14:tracePt t="58279" x="3219450" y="4043363"/>
          <p14:tracePt t="58285" x="3184525" y="4049713"/>
          <p14:tracePt t="58292" x="3138488" y="4060825"/>
          <p14:tracePt t="58299" x="3103563" y="4060825"/>
          <p14:tracePt t="58306" x="3068638" y="4060825"/>
          <p14:tracePt t="58313" x="3033713" y="4073525"/>
          <p14:tracePt t="58320" x="3005138" y="4073525"/>
          <p14:tracePt t="58328" x="2982913" y="4078288"/>
          <p14:tracePt t="58334" x="2947988" y="4078288"/>
          <p14:tracePt t="58341" x="2917825" y="4084638"/>
          <p14:tracePt t="58348" x="2889250" y="4084638"/>
          <p14:tracePt t="58355" x="2860675" y="4084638"/>
          <p14:tracePt t="58362" x="2849563" y="4084638"/>
          <p14:tracePt t="58370" x="2832100" y="4084638"/>
          <p14:tracePt t="58376" x="2819400" y="4084638"/>
          <p14:tracePt t="58383" x="2808288" y="4084638"/>
          <p14:tracePt t="58390" x="2797175" y="4084638"/>
          <p14:tracePt t="58397" x="2790825" y="4084638"/>
          <p14:tracePt t="58412" x="2784475" y="4084638"/>
          <p14:tracePt t="58418" x="2779713" y="4084638"/>
          <p14:tracePt t="58425" x="2767013" y="4084638"/>
          <p14:tracePt t="58432" x="2767013" y="4078288"/>
          <p14:tracePt t="58446" x="2767013" y="4073525"/>
          <p14:tracePt t="58467" x="2767013" y="4067175"/>
          <p14:tracePt t="58488" x="2773363" y="4067175"/>
          <p14:tracePt t="58510" x="2779713" y="4067175"/>
          <p14:tracePt t="58530" x="2784475" y="4067175"/>
          <p14:tracePt t="58677" x="2790825" y="4067175"/>
          <p14:tracePt t="58691" x="2797175" y="4067175"/>
          <p14:tracePt t="58705" x="2801938" y="4067175"/>
          <p14:tracePt t="58719" x="2808288" y="4067175"/>
          <p14:tracePt t="58740" x="2819400" y="4067175"/>
          <p14:tracePt t="58747" x="2825750" y="4067175"/>
          <p14:tracePt t="58761" x="2832100" y="4067175"/>
          <p14:tracePt t="58768" x="2836863" y="4067175"/>
          <p14:tracePt t="58775" x="2843213" y="4067175"/>
          <p14:tracePt t="58782" x="2849563" y="4067175"/>
          <p14:tracePt t="58789" x="2865438" y="4067175"/>
          <p14:tracePt t="58796" x="2871788" y="4067175"/>
          <p14:tracePt t="58804" x="2882900" y="4067175"/>
          <p14:tracePt t="58810" x="2900363" y="4067175"/>
          <p14:tracePt t="58817" x="2906713" y="4067175"/>
          <p14:tracePt t="58824" x="2917825" y="4067175"/>
          <p14:tracePt t="58831" x="2947988" y="4067175"/>
          <p14:tracePt t="58838" x="2959100" y="4067175"/>
          <p14:tracePt t="58846" x="2976563" y="4067175"/>
          <p14:tracePt t="58852" x="2987675" y="4067175"/>
          <p14:tracePt t="58859" x="3017838" y="4067175"/>
          <p14:tracePt t="58866" x="3028950" y="4067175"/>
          <p14:tracePt t="58873" x="3051175" y="4067175"/>
          <p14:tracePt t="58888" x="3103563" y="4078288"/>
          <p14:tracePt t="58894" x="3121025" y="4078288"/>
          <p14:tracePt t="58901" x="3144838" y="4078288"/>
          <p14:tracePt t="58908" x="3155950" y="4078288"/>
          <p14:tracePt t="58915" x="3173413" y="4084638"/>
          <p14:tracePt t="58922" x="3190875" y="4084638"/>
          <p14:tracePt t="58929" x="3201988" y="4084638"/>
          <p14:tracePt t="58936" x="3208338" y="4084638"/>
          <p14:tracePt t="58943" x="3219450" y="4084638"/>
          <p14:tracePt t="58950" x="3232150" y="4084638"/>
          <p14:tracePt t="58956" x="3236913" y="4084638"/>
          <p14:tracePt t="58971" x="3243263" y="4084638"/>
          <p14:tracePt t="58978" x="3249613" y="4084638"/>
          <p14:tracePt t="58992" x="3260725" y="4084638"/>
          <p14:tracePt t="59027" x="3254375" y="4084638"/>
          <p14:tracePt t="59041" x="3249613" y="4084638"/>
          <p14:tracePt t="59055" x="3243263" y="4084638"/>
          <p14:tracePt t="59069" x="3236913" y="4084638"/>
          <p14:tracePt t="59083" x="3232150" y="4084638"/>
          <p14:tracePt t="59097" x="3225800" y="4084638"/>
          <p14:tracePt t="59118" x="3219450" y="4084638"/>
          <p14:tracePt t="59132" x="3208338" y="4084638"/>
          <p14:tracePt t="59146" x="3201988" y="4084638"/>
          <p14:tracePt t="59153" x="3197225" y="4084638"/>
          <p14:tracePt t="59454" x="3155950" y="4090988"/>
          <p14:tracePt t="59461" x="3103563" y="4102100"/>
          <p14:tracePt t="59468" x="3081338" y="4102100"/>
          <p14:tracePt t="59474" x="3057525" y="4113213"/>
          <p14:tracePt t="59482" x="3040063" y="4113213"/>
          <p14:tracePt t="59488" x="3022600" y="4119563"/>
          <p14:tracePt t="59496" x="3011488" y="4119563"/>
          <p14:tracePt t="59502" x="2994025" y="4119563"/>
          <p14:tracePt t="59509" x="2987675" y="4119563"/>
          <p14:tracePt t="59516" x="2982913" y="4119563"/>
          <p14:tracePt t="59523" x="2970213" y="4119563"/>
          <p14:tracePt t="59530" x="2959100" y="4119563"/>
          <p14:tracePt t="59539" x="2952750" y="4119563"/>
          <p14:tracePt t="59551" x="2947988" y="4119563"/>
          <p14:tracePt t="59559" x="2941638" y="4119563"/>
          <p14:tracePt t="59573" x="2935288" y="4119563"/>
          <p14:tracePt t="59587" x="2930525" y="4119563"/>
          <p14:tracePt t="59671" x="2935288" y="4119563"/>
          <p14:tracePt t="59684" x="2941638" y="4119563"/>
          <p14:tracePt t="59691" x="2947988" y="4119563"/>
          <p14:tracePt t="59698" x="2952750" y="4119563"/>
          <p14:tracePt t="59705" x="2965450" y="4119563"/>
          <p14:tracePt t="59713" x="2976563" y="4119563"/>
          <p14:tracePt t="59719" x="2982913" y="4119563"/>
          <p14:tracePt t="59727" x="3005138" y="4119563"/>
          <p14:tracePt t="59733" x="3028950" y="4119563"/>
          <p14:tracePt t="59740" x="3074988" y="4119563"/>
          <p14:tracePt t="59748" x="3144838" y="4130675"/>
          <p14:tracePt t="59755" x="3208338" y="4143375"/>
          <p14:tracePt t="59761" x="3271838" y="4154488"/>
          <p14:tracePt t="59768" x="3336925" y="4165600"/>
          <p14:tracePt t="59776" x="3370263" y="4171950"/>
          <p14:tracePt t="59782" x="3422650" y="4183063"/>
          <p14:tracePt t="59789" x="3457575" y="4194175"/>
          <p14:tracePt t="59798" x="3487738" y="4200525"/>
          <p14:tracePt t="59803" x="3498850" y="4200525"/>
          <p14:tracePt t="59811" x="3516313" y="4206875"/>
          <p14:tracePt t="59817" x="3521075" y="4206875"/>
          <p14:tracePt t="59824" x="3527425" y="4217988"/>
          <p14:tracePt t="59831" x="3544888" y="4217988"/>
          <p14:tracePt t="59840" x="3551238" y="4217988"/>
          <p14:tracePt t="59846" x="3556000" y="4224338"/>
          <p14:tracePt t="59852" x="3568700" y="4224338"/>
          <p14:tracePt t="59859" x="3573463" y="4229100"/>
          <p14:tracePt t="59866" x="3586163" y="4229100"/>
          <p14:tracePt t="59873" x="3590925" y="4229100"/>
          <p14:tracePt t="59881" x="3597275" y="4235450"/>
          <p14:tracePt t="59887" x="3603625" y="4235450"/>
          <p14:tracePt t="59894" x="3608388" y="4241800"/>
          <p14:tracePt t="59902" x="3614738" y="4241800"/>
          <p14:tracePt t="59908" x="3621088" y="4246563"/>
          <p14:tracePt t="59915" x="3625850" y="4246563"/>
          <p14:tracePt t="59930" x="3638550" y="4246563"/>
          <p14:tracePt t="59972" x="3638550" y="4241800"/>
          <p14:tracePt t="59985" x="3632200" y="4235450"/>
          <p14:tracePt t="60265" x="3713163" y="4235450"/>
          <p14:tracePt t="60273" x="3806825" y="4224338"/>
          <p14:tracePt t="60279" x="3870325" y="4224338"/>
          <p14:tracePt t="60286" x="3905250" y="4224338"/>
          <p14:tracePt t="60293" x="3940175" y="4224338"/>
          <p14:tracePt t="60300" x="3962400" y="4224338"/>
          <p14:tracePt t="60307" x="3979863" y="4224338"/>
          <p14:tracePt t="60315" x="3986213" y="4224338"/>
          <p14:tracePt t="60321" x="3992563" y="4224338"/>
          <p14:tracePt t="60328" x="3997325" y="4224338"/>
          <p14:tracePt t="60335" x="4003675" y="4224338"/>
          <p14:tracePt t="60342" x="4014788" y="4224338"/>
          <p14:tracePt t="60357" x="4021138" y="4224338"/>
          <p14:tracePt t="60370" x="4025900" y="4224338"/>
          <p14:tracePt t="60384" x="4032250" y="4217988"/>
          <p14:tracePt t="60405" x="4032250" y="4206875"/>
          <p14:tracePt t="60419" x="4032250" y="4200525"/>
          <p14:tracePt t="60440" x="4032250" y="4194175"/>
          <p14:tracePt t="60468" x="4032250" y="4189413"/>
          <p14:tracePt t="60483" x="4025900" y="4183063"/>
          <p14:tracePt t="60503" x="4025900" y="4176713"/>
          <p14:tracePt t="60510" x="4021138" y="4176713"/>
          <p14:tracePt t="60517" x="4021138" y="4171950"/>
          <p14:tracePt t="60538" x="4021138" y="4160838"/>
          <p14:tracePt t="60552" x="4021138" y="4154488"/>
          <p14:tracePt t="60672" x="4008438" y="4165600"/>
          <p14:tracePt t="60685" x="4003675" y="4165600"/>
          <p14:tracePt t="60692" x="4003675" y="4171950"/>
          <p14:tracePt t="60699" x="3997325" y="4171950"/>
          <p14:tracePt t="60707" x="3997325" y="4176713"/>
          <p14:tracePt t="60727" x="3997325" y="4183063"/>
          <p14:tracePt t="60741" x="3997325" y="4189413"/>
          <p14:tracePt t="60755" x="3997325" y="4194175"/>
          <p14:tracePt t="60776" x="3997325" y="4200525"/>
          <p14:tracePt t="60791" x="3997325" y="4211638"/>
          <p14:tracePt t="60812" x="3997325" y="4217988"/>
          <p14:tracePt t="60818" x="3997325" y="4224338"/>
          <p14:tracePt t="60839" x="3997325" y="4229100"/>
          <p14:tracePt t="60846" x="3997325" y="4235450"/>
          <p14:tracePt t="60853" x="3997325" y="4241800"/>
          <p14:tracePt t="60860" x="3997325" y="4246563"/>
          <p14:tracePt t="60867" x="3997325" y="4259263"/>
          <p14:tracePt t="60874" x="3997325" y="4264025"/>
          <p14:tracePt t="60882" x="3997325" y="4270375"/>
          <p14:tracePt t="60888" x="3997325" y="4281488"/>
          <p14:tracePt t="60895" x="3997325" y="4287838"/>
          <p14:tracePt t="60902" x="3997325" y="4298950"/>
          <p14:tracePt t="60909" x="3997325" y="4305300"/>
          <p14:tracePt t="60916" x="3997325" y="4316413"/>
          <p14:tracePt t="60924" x="3997325" y="4333875"/>
          <p14:tracePt t="60930" x="3997325" y="4340225"/>
          <p14:tracePt t="60937" x="3997325" y="4351338"/>
          <p14:tracePt t="60944" x="3997325" y="4375150"/>
          <p14:tracePt t="60950" x="3997325" y="4403725"/>
          <p14:tracePt t="60957" x="3997325" y="4427538"/>
          <p14:tracePt t="60966" x="4003675" y="4462463"/>
          <p14:tracePt t="60972" x="4003675" y="4495800"/>
          <p14:tracePt t="60979" x="4008438" y="4543425"/>
          <p14:tracePt t="60986" x="4008438" y="4578350"/>
          <p14:tracePt t="60993" x="4008438" y="4613275"/>
          <p14:tracePt t="61000" x="4008438" y="4648200"/>
          <p14:tracePt t="61007" x="4008438" y="4676775"/>
          <p14:tracePt t="61014" x="4008438" y="4699000"/>
          <p14:tracePt t="61021" x="4008438" y="4711700"/>
          <p14:tracePt t="61028" x="4008438" y="4729163"/>
          <p14:tracePt t="61035" x="4008438" y="4746625"/>
          <p14:tracePt t="61042" x="4008438" y="4751388"/>
          <p14:tracePt t="61050" x="4008438" y="4757738"/>
          <p14:tracePt t="61056" x="4008438" y="4764088"/>
          <p14:tracePt t="61063" x="4008438" y="4768850"/>
          <p14:tracePt t="61070" x="4008438" y="4775200"/>
          <p14:tracePt t="61076" x="4008438" y="4781550"/>
          <p14:tracePt t="61084" x="4008438" y="4786313"/>
          <p14:tracePt t="61098" x="4008438" y="4799013"/>
          <p14:tracePt t="61119" x="4008438" y="4803775"/>
          <p14:tracePt t="61217" x="4008438" y="4792663"/>
          <p14:tracePt t="61225" x="4008438" y="4786313"/>
          <p14:tracePt t="61231" x="4008438" y="4781550"/>
          <p14:tracePt t="61237" x="4008438" y="4775200"/>
          <p14:tracePt t="61245" x="4008438" y="4768850"/>
          <p14:tracePt t="61251" x="4008438" y="4757738"/>
          <p14:tracePt t="61259" x="4008438" y="4746625"/>
          <p14:tracePt t="61266" x="4008438" y="4740275"/>
          <p14:tracePt t="61273" x="4008438" y="4729163"/>
          <p14:tracePt t="61280" x="4008438" y="4711700"/>
          <p14:tracePt t="61286" x="4008438" y="4705350"/>
          <p14:tracePt t="61293" x="4008438" y="4694238"/>
          <p14:tracePt t="61300" x="4008438" y="4676775"/>
          <p14:tracePt t="61308" x="4008438" y="4670425"/>
          <p14:tracePt t="61315" x="4008438" y="4659313"/>
          <p14:tracePt t="61322" x="4008438" y="4641850"/>
          <p14:tracePt t="61328" x="4008438" y="4635500"/>
          <p14:tracePt t="61335" x="4008438" y="4618038"/>
          <p14:tracePt t="61342" x="4008438" y="4606925"/>
          <p14:tracePt t="61351" x="4008438" y="4600575"/>
          <p14:tracePt t="61358" x="4008438" y="4583113"/>
          <p14:tracePt t="61363" x="4008438" y="4572000"/>
          <p14:tracePt t="61371" x="4008438" y="4565650"/>
          <p14:tracePt t="61377" x="4008438" y="4560888"/>
          <p14:tracePt t="61384" x="4008438" y="4543425"/>
          <p14:tracePt t="61392" x="4008438" y="4537075"/>
          <p14:tracePt t="61400" x="4008438" y="4530725"/>
          <p14:tracePt t="61406" x="4008438" y="4525963"/>
          <p14:tracePt t="61412" x="4008438" y="4519613"/>
          <p14:tracePt t="61419" x="4008438" y="4508500"/>
          <p14:tracePt t="61427" x="4008438" y="4502150"/>
          <p14:tracePt t="61433" x="4008438" y="4495800"/>
          <p14:tracePt t="61442" x="4008438" y="4491038"/>
          <p14:tracePt t="61448" x="4008438" y="4479925"/>
          <p14:tracePt t="61454" x="4008438" y="4467225"/>
          <p14:tracePt t="61462" x="4008438" y="4456113"/>
          <p14:tracePt t="61468" x="4008438" y="4438650"/>
          <p14:tracePt t="61475" x="4008438" y="4414838"/>
          <p14:tracePt t="61483" x="4008438" y="4410075"/>
          <p14:tracePt t="61490" x="4008438" y="4397375"/>
          <p14:tracePt t="61497" x="4008438" y="4392613"/>
          <p14:tracePt t="61503" x="4008438" y="4379913"/>
          <p14:tracePt t="61510" x="4008438" y="4375150"/>
          <p14:tracePt t="61517" x="4008438" y="4368800"/>
          <p14:tracePt t="61525" x="4008438" y="4362450"/>
          <p14:tracePt t="61532" x="4008438" y="4357688"/>
          <p14:tracePt t="61538" x="4008438" y="4351338"/>
          <p14:tracePt t="61545" x="4008438" y="4344988"/>
          <p14:tracePt t="61559" x="4008438" y="4333875"/>
          <p14:tracePt t="61566" x="4008438" y="4327525"/>
          <p14:tracePt t="61574" x="4008438" y="4322763"/>
          <p14:tracePt t="61580" x="4008438" y="4316413"/>
          <p14:tracePt t="61587" x="4008438" y="4311650"/>
          <p14:tracePt t="61594" x="4021138" y="4294188"/>
          <p14:tracePt t="61601" x="4021138" y="4287838"/>
          <p14:tracePt t="61609" x="4021138" y="4281488"/>
          <p14:tracePt t="61617" x="4025900" y="4270375"/>
          <p14:tracePt t="61622" x="4032250" y="4259263"/>
          <p14:tracePt t="61629" x="4038600" y="4246563"/>
          <p14:tracePt t="61637" x="4043363" y="4241800"/>
          <p14:tracePt t="61643" x="4056063" y="4235450"/>
          <p14:tracePt t="61650" x="4060825" y="4229100"/>
          <p14:tracePt t="61658" x="4067175" y="4217988"/>
          <p14:tracePt t="61664" x="4067175" y="4211638"/>
          <p14:tracePt t="61672" x="4073525" y="4206875"/>
          <p14:tracePt t="61679" x="4078288" y="4200525"/>
          <p14:tracePt t="61685" x="4084638" y="4200525"/>
          <p14:tracePt t="61692" x="4090988" y="4200525"/>
          <p14:tracePt t="61700" x="4102100" y="4194175"/>
          <p14:tracePt t="61706" x="4108450" y="4194175"/>
          <p14:tracePt t="61713" x="4113213" y="4194175"/>
          <p14:tracePt t="61720" x="4125913" y="4194175"/>
          <p14:tracePt t="61727" x="4143375" y="4194175"/>
          <p14:tracePt t="61734" x="4165600" y="4194175"/>
          <p14:tracePt t="61742" x="4189413" y="4194175"/>
          <p14:tracePt t="61748" x="4217988" y="4194175"/>
          <p14:tracePt t="61756" x="4241800" y="4194175"/>
          <p14:tracePt t="61762" x="4264025" y="4194175"/>
          <p14:tracePt t="61769" x="4287838" y="4194175"/>
          <p14:tracePt t="61776" x="4316413" y="4194175"/>
          <p14:tracePt t="61783" x="4327525" y="4194175"/>
          <p14:tracePt t="61790" x="4357688" y="4194175"/>
          <p14:tracePt t="61797" x="4368800" y="4194175"/>
          <p14:tracePt t="61806" x="4386263" y="4194175"/>
          <p14:tracePt t="61811" x="4397375" y="4206875"/>
          <p14:tracePt t="61818" x="4410075" y="4206875"/>
          <p14:tracePt t="61826" x="4421188" y="4211638"/>
          <p14:tracePt t="61833" x="4427538" y="4211638"/>
          <p14:tracePt t="61839" x="4432300" y="4211638"/>
          <p14:tracePt t="61846" x="4445000" y="4211638"/>
          <p14:tracePt t="61853" x="4449763" y="4211638"/>
          <p14:tracePt t="61867" x="4456113" y="4217988"/>
          <p14:tracePt t="61882" x="4462463" y="4224338"/>
          <p14:tracePt t="61895" x="4467225" y="4229100"/>
          <p14:tracePt t="61910" x="4473575" y="4229100"/>
          <p14:tracePt t="61917" x="4473575" y="4235450"/>
          <p14:tracePt t="61931" x="4473575" y="4246563"/>
          <p14:tracePt t="61937" x="4479925" y="4252913"/>
          <p14:tracePt t="61944" x="4479925" y="4259263"/>
          <p14:tracePt t="61951" x="4479925" y="4264025"/>
          <p14:tracePt t="61958" x="4479925" y="4270375"/>
          <p14:tracePt t="61965" x="4484688" y="4276725"/>
          <p14:tracePt t="61972" x="4484688" y="4294188"/>
          <p14:tracePt t="61979" x="4495800" y="4298950"/>
          <p14:tracePt t="61986" x="4495800" y="4305300"/>
          <p14:tracePt t="61993" x="4495800" y="4316413"/>
          <p14:tracePt t="62001" x="4495800" y="4344988"/>
          <p14:tracePt t="62008" x="4495800" y="4357688"/>
          <p14:tracePt t="62014" x="4495800" y="4362450"/>
          <p14:tracePt t="62021" x="4495800" y="4379913"/>
          <p14:tracePt t="62028" x="4495800" y="4392613"/>
          <p14:tracePt t="62035" x="4495800" y="4410075"/>
          <p14:tracePt t="62042" x="4495800" y="4421188"/>
          <p14:tracePt t="62049" x="4495800" y="4438650"/>
          <p14:tracePt t="62057" x="4495800" y="4456113"/>
          <p14:tracePt t="62063" x="4495800" y="4479925"/>
          <p14:tracePt t="62070" x="4495800" y="4491038"/>
          <p14:tracePt t="62077" x="4495800" y="4519613"/>
          <p14:tracePt t="62084" x="4491038" y="4530725"/>
          <p14:tracePt t="62093" x="4491038" y="4560888"/>
          <p14:tracePt t="62098" x="4491038" y="4572000"/>
          <p14:tracePt t="62105" x="4484688" y="4600575"/>
          <p14:tracePt t="62112" x="4484688" y="4613275"/>
          <p14:tracePt t="62119" x="4484688" y="4630738"/>
          <p14:tracePt t="62126" x="4473575" y="4648200"/>
          <p14:tracePt t="62135" x="4473575" y="4652963"/>
          <p14:tracePt t="62140" x="4473575" y="4664075"/>
          <p14:tracePt t="62147" x="4473575" y="4670425"/>
          <p14:tracePt t="62154" x="4473575" y="4687888"/>
          <p14:tracePt t="62161" x="4467225" y="4694238"/>
          <p14:tracePt t="62168" x="4467225" y="4699000"/>
          <p14:tracePt t="62176" x="4462463" y="4699000"/>
          <p14:tracePt t="62182" x="4462463" y="4705350"/>
          <p14:tracePt t="62189" x="4462463" y="4711700"/>
          <p14:tracePt t="62196" x="4456113" y="4711700"/>
          <p14:tracePt t="62210" x="4456113" y="4716463"/>
          <p14:tracePt t="62217" x="4449763" y="4716463"/>
          <p14:tracePt t="62238" x="4445000" y="4716463"/>
          <p14:tracePt t="62252" x="4438650" y="4716463"/>
          <p14:tracePt t="62259" x="4427538" y="4716463"/>
          <p14:tracePt t="62266" x="4414838" y="4729163"/>
          <p14:tracePt t="62273" x="4410075" y="4729163"/>
          <p14:tracePt t="62280" x="4386263" y="4733925"/>
          <p14:tracePt t="62287" x="4368800" y="4733925"/>
          <p14:tracePt t="62294" x="4344988" y="4740275"/>
          <p14:tracePt t="62301" x="4311650" y="4751388"/>
          <p14:tracePt t="62309" x="4287838" y="4751388"/>
          <p14:tracePt t="62315" x="4246563" y="4757738"/>
          <p14:tracePt t="62322" x="4224338" y="4768850"/>
          <p14:tracePt t="62329" x="4200525" y="4775200"/>
          <p14:tracePt t="62336" x="4183063" y="4775200"/>
          <p14:tracePt t="62343" x="4171950" y="4775200"/>
          <p14:tracePt t="62352" x="4154488" y="4786313"/>
          <p14:tracePt t="62357" x="4148138" y="4786313"/>
          <p14:tracePt t="62364" x="4143375" y="4786313"/>
          <p14:tracePt t="62371" x="4130675" y="4786313"/>
          <p14:tracePt t="62378" x="4125913" y="4786313"/>
          <p14:tracePt t="62385" x="4119563" y="4786313"/>
          <p14:tracePt t="62393" x="4113213" y="4786313"/>
          <p14:tracePt t="62406" x="4108450" y="4786313"/>
          <p14:tracePt t="62427" x="4102100" y="4786313"/>
          <p14:tracePt t="62441" x="4095750" y="4786313"/>
          <p14:tracePt t="62609" x="4102100" y="4786313"/>
          <p14:tracePt t="62630" x="4108450" y="4786313"/>
          <p14:tracePt t="62644" x="4113213" y="4786313"/>
          <p14:tracePt t="62658" x="4119563" y="4786313"/>
          <p14:tracePt t="62665" x="4125913" y="4786313"/>
          <p14:tracePt t="62672" x="4137025" y="4786313"/>
          <p14:tracePt t="62678" x="4143375" y="4786313"/>
          <p14:tracePt t="62687" x="4148138" y="4786313"/>
          <p14:tracePt t="62693" x="4160838" y="4786313"/>
          <p14:tracePt t="62701" x="4165600" y="4786313"/>
          <p14:tracePt t="62707" x="4183063" y="4786313"/>
          <p14:tracePt t="62714" x="4194175" y="4792663"/>
          <p14:tracePt t="62720" x="4211638" y="4792663"/>
          <p14:tracePt t="62727" x="4229100" y="4792663"/>
          <p14:tracePt t="62734" x="4235450" y="4792663"/>
          <p14:tracePt t="62742" x="4246563" y="4792663"/>
          <p14:tracePt t="62749" x="4264025" y="4792663"/>
          <p14:tracePt t="62756" x="4270375" y="4792663"/>
          <p14:tracePt t="62763" x="4276725" y="4792663"/>
          <p14:tracePt t="62770" x="4287838" y="4792663"/>
          <p14:tracePt t="62777" x="4298950" y="4792663"/>
          <p14:tracePt t="62785" x="4305300" y="4792663"/>
          <p14:tracePt t="62791" x="4311650" y="4792663"/>
          <p14:tracePt t="62798" x="4316413" y="4792663"/>
          <p14:tracePt t="62813" x="4322763" y="4792663"/>
          <p14:tracePt t="62819" x="4327525" y="4792663"/>
          <p14:tracePt t="62827" x="4333875" y="4792663"/>
          <p14:tracePt t="62840" x="4344988" y="4792663"/>
          <p14:tracePt t="62847" x="4351338" y="4792663"/>
          <p14:tracePt t="62854" x="4357688" y="4792663"/>
          <p14:tracePt t="62861" x="4362450" y="4792663"/>
          <p14:tracePt t="62868" x="4368800" y="4792663"/>
          <p14:tracePt t="62875" x="4375150" y="4792663"/>
          <p14:tracePt t="62881" x="4379913" y="4792663"/>
          <p14:tracePt t="62896" x="4386263" y="4792663"/>
          <p14:tracePt t="62917" x="4397375" y="4792663"/>
          <p14:tracePt t="62931" x="4403725" y="4792663"/>
          <p14:tracePt t="62953" x="4410075" y="4792663"/>
          <p14:tracePt t="63386" x="4403725" y="4832350"/>
          <p14:tracePt t="63393" x="4403725" y="4879975"/>
          <p14:tracePt t="63399" x="4403725" y="4943475"/>
          <p14:tracePt t="63407" x="4397375" y="5013325"/>
          <p14:tracePt t="63413" x="4397375" y="5087938"/>
          <p14:tracePt t="63420" x="4386263" y="5151438"/>
          <p14:tracePt t="63427" x="4386263" y="5199063"/>
          <p14:tracePt t="63434" x="4375150" y="5251450"/>
          <p14:tracePt t="63441" x="4362450" y="5286375"/>
          <p14:tracePt t="63448" x="4362450" y="5314950"/>
          <p14:tracePt t="63455" x="4357688" y="5326063"/>
          <p14:tracePt t="63462" x="4357688" y="5332413"/>
          <p14:tracePt t="63470" x="4351338" y="5349875"/>
          <p14:tracePt t="63476" x="4351338" y="5354638"/>
          <p14:tracePt t="63483" x="4344988" y="5360988"/>
          <p14:tracePt t="63497" x="4344988" y="5367338"/>
          <p14:tracePt t="63504" x="4340225" y="5378450"/>
          <p14:tracePt t="63511" x="4327525" y="5378450"/>
          <p14:tracePt t="63520" x="4322763" y="5378450"/>
          <p14:tracePt t="63525" x="4316413" y="5384800"/>
          <p14:tracePt t="63532" x="4294188" y="5389563"/>
          <p14:tracePt t="63539" x="4259263" y="5395913"/>
          <p14:tracePt t="63546" x="4206875" y="5419725"/>
          <p14:tracePt t="63553" x="4143375" y="5441950"/>
          <p14:tracePt t="63562" x="4043363" y="5465763"/>
          <p14:tracePt t="63567" x="3944938" y="5487988"/>
          <p14:tracePt t="63574" x="3835400" y="5529263"/>
          <p14:tracePt t="63581" x="3695700" y="5564188"/>
          <p14:tracePt t="63588" x="3516313" y="5605463"/>
          <p14:tracePt t="63595" x="3306763" y="5638800"/>
          <p14:tracePt t="63602" x="3168650" y="5662613"/>
          <p14:tracePt t="63609" x="3046413" y="5662613"/>
          <p14:tracePt t="63616" x="2889250" y="5673725"/>
          <p14:tracePt t="63623" x="2720975" y="5686425"/>
          <p14:tracePt t="63630" x="2530475" y="5703888"/>
          <p14:tracePt t="63637" x="2390775" y="5703888"/>
          <p14:tracePt t="63645" x="2262188" y="5715000"/>
          <p14:tracePt t="63651" x="2170113" y="5715000"/>
          <p14:tracePt t="63658" x="2089150" y="5726113"/>
          <p14:tracePt t="63665" x="2012950" y="5726113"/>
          <p14:tracePt t="63672" x="1931988" y="5749925"/>
          <p14:tracePt t="63679" x="1868488" y="5761038"/>
          <p14:tracePt t="63686" x="1816100" y="5773738"/>
          <p14:tracePt t="63693" x="1781175" y="5778500"/>
          <p14:tracePt t="63700" x="1752600" y="5795963"/>
          <p14:tracePt t="63708" x="1739900" y="5795963"/>
          <p14:tracePt t="63714" x="1722438" y="5802313"/>
          <p14:tracePt t="63721" x="1717675" y="5813425"/>
          <p14:tracePt t="63728" x="1711325" y="5819775"/>
          <p14:tracePt t="63735" x="1711325" y="5824538"/>
          <p14:tracePt t="63742" x="1706563" y="5830888"/>
          <p14:tracePt t="63756" x="1706563" y="5837238"/>
          <p14:tracePt t="63763" x="1706563" y="5842000"/>
          <p14:tracePt t="63770" x="1706563" y="5848350"/>
          <p14:tracePt t="63778" x="1706563" y="5859463"/>
          <p14:tracePt t="63784" x="1706563" y="5865813"/>
          <p14:tracePt t="63798" x="1711325" y="5872163"/>
          <p14:tracePt t="63805" x="1711325" y="5876925"/>
          <p14:tracePt t="63812" x="1717675" y="5889625"/>
          <p14:tracePt t="63821" x="1717675" y="5907088"/>
          <p14:tracePt t="63826" x="1717675" y="5929313"/>
          <p14:tracePt t="63833" x="1728788" y="5959475"/>
          <p14:tracePt t="63840" x="1728788" y="5981700"/>
          <p14:tracePt t="63847" x="1728788" y="5999163"/>
          <p14:tracePt t="63854" x="1728788" y="6010275"/>
          <p14:tracePt t="63862" x="1728788" y="6027738"/>
          <p14:tracePt t="63868" x="1728788" y="6040438"/>
          <p14:tracePt t="63875" x="1735138" y="6057900"/>
          <p14:tracePt t="63882" x="1735138" y="6062663"/>
          <p14:tracePt t="63889" x="1735138" y="6075363"/>
          <p14:tracePt t="63897" x="1735138" y="6086475"/>
          <p14:tracePt t="63904" x="1735138" y="6092825"/>
          <p14:tracePt t="63917" x="1735138" y="6097588"/>
          <p14:tracePt t="63924" x="1735138" y="6103938"/>
          <p14:tracePt t="63938" x="1735138" y="6110288"/>
          <p14:tracePt t="63945" x="1728788" y="6110288"/>
          <p14:tracePt t="63952" x="1728788" y="6115050"/>
          <p14:tracePt t="63959" x="1722438" y="6115050"/>
          <p14:tracePt t="63966" x="1711325" y="6121400"/>
          <p14:tracePt t="63973" x="1706563" y="6121400"/>
          <p14:tracePt t="63980" x="1700213" y="6121400"/>
          <p14:tracePt t="63987" x="1689100" y="6132513"/>
          <p14:tracePt t="63995" x="1671638" y="6132513"/>
          <p14:tracePt t="64001" x="1654175" y="6138863"/>
          <p14:tracePt t="64008" x="1641475" y="6138863"/>
          <p14:tracePt t="64015" x="1624013" y="6143625"/>
          <p14:tracePt t="64023" x="1601788" y="6143625"/>
          <p14:tracePt t="64029" x="1571625" y="6156325"/>
          <p14:tracePt t="64038" x="1560513" y="6161088"/>
          <p14:tracePt t="64043" x="1531938" y="6161088"/>
          <p14:tracePt t="64050" x="1508125" y="6161088"/>
          <p14:tracePt t="64057" x="1490663" y="6173788"/>
          <p14:tracePt t="64064" x="1468438" y="6178550"/>
          <p14:tracePt t="64071" x="1450975" y="6178550"/>
          <p14:tracePt t="64079" x="1427163" y="6178550"/>
          <p14:tracePt t="64086" x="1409700" y="6184900"/>
          <p14:tracePt t="64092" x="1398588" y="6184900"/>
          <p14:tracePt t="64099" x="1392238" y="6196013"/>
          <p14:tracePt t="64107" x="1387475" y="6196013"/>
          <p14:tracePt t="64113" x="1370013" y="6196013"/>
          <p14:tracePt t="64121" x="1363663" y="6202363"/>
          <p14:tracePt t="64127" x="1357313" y="6202363"/>
          <p14:tracePt t="64183" x="1370013" y="6202363"/>
          <p14:tracePt t="64190" x="1398588" y="6202363"/>
          <p14:tracePt t="64197" x="1420813" y="6202363"/>
          <p14:tracePt t="64204" x="1455738" y="6202363"/>
          <p14:tracePt t="64212" x="1490663" y="6202363"/>
          <p14:tracePt t="64218" x="1514475" y="6202363"/>
          <p14:tracePt t="64225" x="1549400" y="6202363"/>
          <p14:tracePt t="64231" x="1584325" y="6208713"/>
          <p14:tracePt t="64239" x="1612900" y="6208713"/>
          <p14:tracePt t="64246" x="1624013" y="6208713"/>
          <p14:tracePt t="64254" x="1641475" y="6208713"/>
          <p14:tracePt t="64259" x="1647825" y="6208713"/>
          <p14:tracePt t="64267" x="1658938" y="6208713"/>
          <p14:tracePt t="64274" x="1665288" y="6208713"/>
          <p14:tracePt t="64281" x="1676400" y="6208713"/>
          <p14:tracePt t="64295" x="1682750" y="6208713"/>
          <p14:tracePt t="64337" x="1671638" y="6213475"/>
          <p14:tracePt t="64344" x="1665288" y="6213475"/>
          <p14:tracePt t="64351" x="1654175" y="6213475"/>
          <p14:tracePt t="64358" x="1636713" y="6213475"/>
          <p14:tracePt t="64364" x="1630363" y="6213475"/>
          <p14:tracePt t="64372" x="1619250" y="6213475"/>
          <p14:tracePt t="64379" x="1601788" y="6213475"/>
          <p14:tracePt t="64385" x="1589088" y="6213475"/>
          <p14:tracePt t="64392" x="1584325" y="6213475"/>
          <p14:tracePt t="64400" x="1566863" y="6213475"/>
          <p14:tracePt t="64406" x="1560513" y="6213475"/>
          <p14:tracePt t="64414" x="1554163" y="6208713"/>
          <p14:tracePt t="64421" x="1549400" y="6208713"/>
          <p14:tracePt t="64428" x="1538288" y="6202363"/>
          <p14:tracePt t="64442" x="1531938" y="6202363"/>
          <p14:tracePt t="64448" x="1531938" y="6196013"/>
          <p14:tracePt t="64470" x="1531938" y="6191250"/>
          <p14:tracePt t="64484" x="1543050" y="6191250"/>
          <p14:tracePt t="64491" x="1549400" y="6191250"/>
          <p14:tracePt t="64497" x="1554163" y="6178550"/>
          <p14:tracePt t="64504" x="1560513" y="6178550"/>
          <p14:tracePt t="64519" x="1566863" y="6178550"/>
          <p14:tracePt t="64526" x="1571625" y="6178550"/>
          <p14:tracePt t="64532" x="1577975" y="6178550"/>
          <p14:tracePt t="64547" x="1589088" y="6178550"/>
          <p14:tracePt t="64561" x="1595438" y="6178550"/>
          <p14:tracePt t="64574" x="1601788" y="6178550"/>
          <p14:tracePt t="64736" x="1601788" y="6173788"/>
          <p14:tracePt t="65708" x="1665288" y="6121400"/>
          <p14:tracePt t="65715" x="1739900" y="6057900"/>
          <p14:tracePt t="65722" x="1763713" y="6034088"/>
          <p14:tracePt t="65729" x="1781175" y="6016625"/>
          <p14:tracePt t="65736" x="1787525" y="6010275"/>
          <p14:tracePt t="65743" x="1792288" y="6005513"/>
          <p14:tracePt t="65757" x="1798638" y="5992813"/>
          <p14:tracePt t="65764" x="1798638" y="5988050"/>
          <p14:tracePt t="65778" x="1798638" y="5981700"/>
          <p14:tracePt t="65792" x="1787525" y="5981700"/>
          <p14:tracePt t="65799" x="1770063" y="5981700"/>
          <p14:tracePt t="65806" x="1722438" y="5981700"/>
          <p14:tracePt t="65813" x="1658938" y="5988050"/>
          <p14:tracePt t="65820" x="1584325" y="5988050"/>
          <p14:tracePt t="65827" x="1455738" y="5988050"/>
          <p14:tracePt t="65834" x="1335088" y="5988050"/>
          <p14:tracePt t="65841" x="1184275" y="5988050"/>
          <p14:tracePt t="65848" x="1055688" y="5988050"/>
          <p14:tracePt t="65855" x="963613" y="5988050"/>
          <p14:tracePt t="65862" x="904875" y="5988050"/>
          <p14:tracePt t="65869" x="852488" y="5988050"/>
          <p14:tracePt t="65876" x="830263" y="5988050"/>
          <p14:tracePt t="65883" x="806450" y="5988050"/>
          <p14:tracePt t="65890" x="782638" y="5988050"/>
          <p14:tracePt t="65898" x="771525" y="5988050"/>
          <p14:tracePt t="65904" x="760413" y="5988050"/>
          <p14:tracePt t="65918" x="754063" y="5992813"/>
          <p14:tracePt t="65925" x="747713" y="5992813"/>
          <p14:tracePt t="65932" x="742950" y="5999163"/>
          <p14:tracePt t="65946" x="731838" y="5999163"/>
          <p14:tracePt t="65953" x="731838" y="6005513"/>
          <p14:tracePt t="65960" x="725488" y="6005513"/>
          <p14:tracePt t="65967" x="725488" y="6016625"/>
          <p14:tracePt t="65974" x="719138" y="6016625"/>
          <p14:tracePt t="65988" x="714375" y="6016625"/>
          <p14:tracePt t="66031" x="714375" y="6010275"/>
          <p14:tracePt t="66044" x="714375" y="6005513"/>
          <p14:tracePt t="66051" x="714375" y="5999163"/>
          <p14:tracePt t="66058" x="714375" y="5992813"/>
          <p14:tracePt t="66065" x="714375" y="5988050"/>
          <p14:tracePt t="66073" x="714375" y="5981700"/>
          <p14:tracePt t="66079" x="714375" y="5964238"/>
          <p14:tracePt t="66086" x="714375" y="5959475"/>
          <p14:tracePt t="66092" x="714375" y="5953125"/>
          <p14:tracePt t="66100" x="714375" y="5946775"/>
          <p14:tracePt t="66107" x="714375" y="5929313"/>
          <p14:tracePt t="66115" x="714375" y="5924550"/>
          <p14:tracePt t="66121" x="719138" y="5911850"/>
          <p14:tracePt t="66128" x="719138" y="5894388"/>
          <p14:tracePt t="66135" x="719138" y="5883275"/>
          <p14:tracePt t="66142" x="731838" y="5854700"/>
          <p14:tracePt t="66149" x="731838" y="5819775"/>
          <p14:tracePt t="66156" x="742950" y="5773738"/>
          <p14:tracePt t="66162" x="742950" y="5697538"/>
          <p14:tracePt t="66170" x="742950" y="5588000"/>
          <p14:tracePt t="66176" x="742950" y="5448300"/>
          <p14:tracePt t="66183" x="731838" y="5326063"/>
          <p14:tracePt t="66191" x="719138" y="5245100"/>
          <p14:tracePt t="66198" x="714375" y="5192713"/>
          <p14:tracePt t="66205" x="701675" y="5157788"/>
          <p14:tracePt t="66212" x="701675" y="5140325"/>
          <p14:tracePt t="66219" x="696913" y="5129213"/>
          <p14:tracePt t="66226" x="696913" y="5122863"/>
          <p14:tracePt t="66233" x="690563" y="5111750"/>
          <p14:tracePt t="66240" x="690563" y="5105400"/>
          <p14:tracePt t="66247" x="690563" y="5100638"/>
          <p14:tracePt t="66261" x="690563" y="5094288"/>
          <p14:tracePt t="66282" x="696913" y="5094288"/>
          <p14:tracePt t="66303" x="701675" y="5094288"/>
          <p14:tracePt t="66310" x="708025" y="5094288"/>
          <p14:tracePt t="66316" x="714375" y="5094288"/>
          <p14:tracePt t="66323" x="725488" y="5094288"/>
          <p14:tracePt t="66331" x="736600" y="5094288"/>
          <p14:tracePt t="66338" x="771525" y="5094288"/>
          <p14:tracePt t="66345" x="817563" y="5094288"/>
          <p14:tracePt t="66352" x="911225" y="5100638"/>
          <p14:tracePt t="66358" x="1003300" y="5100638"/>
          <p14:tracePt t="66366" x="1131888" y="5111750"/>
          <p14:tracePt t="66373" x="1252538" y="5140325"/>
          <p14:tracePt t="66380" x="1352550" y="5151438"/>
          <p14:tracePt t="66386" x="1444625" y="5175250"/>
          <p14:tracePt t="66394" x="1514475" y="5199063"/>
          <p14:tracePt t="66401" x="1577975" y="5216525"/>
          <p14:tracePt t="66408" x="1636713" y="5251450"/>
          <p14:tracePt t="66416" x="1676400" y="5280025"/>
          <p14:tracePt t="66421" x="1717675" y="5319713"/>
          <p14:tracePt t="66429" x="1763713" y="5378450"/>
          <p14:tracePt t="66436" x="1809750" y="5465763"/>
          <p14:tracePt t="66442" x="1862138" y="5575300"/>
          <p14:tracePt t="66449" x="1914525" y="5721350"/>
          <p14:tracePt t="66457" x="1949450" y="5848350"/>
          <p14:tracePt t="66464" x="1973263" y="5959475"/>
          <p14:tracePt t="66471" x="1984375" y="6022975"/>
          <p14:tracePt t="66478" x="1995488" y="6075363"/>
          <p14:tracePt t="66484" x="2001838" y="6097588"/>
          <p14:tracePt t="66492" x="2001838" y="6121400"/>
          <p14:tracePt t="66499" x="2001838" y="6149975"/>
          <p14:tracePt t="66506" x="2001838" y="6161088"/>
          <p14:tracePt t="66513" x="2001838" y="6167438"/>
          <p14:tracePt t="66520" x="2001838" y="6184900"/>
          <p14:tracePt t="66527" x="1995488" y="6196013"/>
          <p14:tracePt t="66533" x="1978025" y="6213475"/>
          <p14:tracePt t="66541" x="1973263" y="6243638"/>
          <p14:tracePt t="66547" x="1943100" y="6265863"/>
          <p14:tracePt t="66554" x="1890713" y="6300788"/>
          <p14:tracePt t="66562" x="1804988" y="6346825"/>
          <p14:tracePt t="66569" x="1717675" y="6411913"/>
          <p14:tracePt t="66576" x="1636713" y="6457950"/>
          <p14:tracePt t="66583" x="1554163" y="6492875"/>
          <p14:tracePt t="66590" x="1503363" y="6515100"/>
          <p14:tracePt t="66597" x="1433513" y="6532563"/>
          <p14:tracePt t="66604" x="1381125" y="6545263"/>
          <p14:tracePt t="66610" x="1335088" y="6545263"/>
          <p14:tracePt t="66618" x="1270000" y="6545263"/>
          <p14:tracePt t="66625" x="1223963" y="6545263"/>
          <p14:tracePt t="66633" x="1160463" y="6538913"/>
          <p14:tracePt t="66638" x="1108075" y="6521450"/>
          <p14:tracePt t="66646" x="1055688" y="6497638"/>
          <p14:tracePt t="66652" x="985838" y="6451600"/>
          <p14:tracePt t="66660" x="928688" y="6394450"/>
          <p14:tracePt t="66667" x="869950" y="6335713"/>
          <p14:tracePt t="66675" x="823913" y="6265863"/>
          <p14:tracePt t="66680" x="788988" y="6202363"/>
          <p14:tracePt t="66688" x="754063" y="6143625"/>
          <p14:tracePt t="66694" x="747713" y="6110288"/>
          <p14:tracePt t="66701" x="736600" y="6075363"/>
          <p14:tracePt t="66709" x="736600" y="6051550"/>
          <p14:tracePt t="66716" x="736600" y="6034088"/>
          <p14:tracePt t="66723" x="736600" y="6027738"/>
          <p14:tracePt t="66729" x="742950" y="6010275"/>
          <p14:tracePt t="66737" x="742950" y="5999163"/>
          <p14:tracePt t="66743" x="754063" y="5988050"/>
          <p14:tracePt t="66751" x="771525" y="5975350"/>
          <p14:tracePt t="66758" x="800100" y="5959475"/>
          <p14:tracePt t="66765" x="858838" y="5935663"/>
          <p14:tracePt t="66771" x="957263" y="5900738"/>
          <p14:tracePt t="66778" x="1101725" y="5848350"/>
          <p14:tracePt t="66785" x="1223963" y="5824538"/>
          <p14:tracePt t="66793" x="1352550" y="5807075"/>
          <p14:tracePt t="66800" x="1462088" y="5795963"/>
          <p14:tracePt t="66808" x="1566863" y="5795963"/>
          <p14:tracePt t="66814" x="1647825" y="5795963"/>
          <p14:tracePt t="66820" x="1693863" y="5802313"/>
          <p14:tracePt t="66828" x="1722438" y="5807075"/>
          <p14:tracePt t="66834" x="1757363" y="5819775"/>
          <p14:tracePt t="66842" x="1781175" y="5824538"/>
          <p14:tracePt t="66850" x="1798638" y="5842000"/>
          <p14:tracePt t="66856" x="1816100" y="5854700"/>
          <p14:tracePt t="66862" x="1833563" y="5876925"/>
          <p14:tracePt t="66869" x="1862138" y="5907088"/>
          <p14:tracePt t="66877" x="1879600" y="5942013"/>
          <p14:tracePt t="66884" x="1903413" y="6010275"/>
          <p14:tracePt t="66891" x="1925638" y="6092825"/>
          <p14:tracePt t="66898" x="1931988" y="6143625"/>
          <p14:tracePt t="66904" x="1943100" y="6178550"/>
          <p14:tracePt t="66911" x="1949450" y="6202363"/>
          <p14:tracePt t="66919" x="1949450" y="6219825"/>
          <p14:tracePt t="66926" x="1949450" y="6226175"/>
          <p14:tracePt t="66933" x="1949450" y="6237288"/>
          <p14:tracePt t="66939" x="1949450" y="6243638"/>
          <p14:tracePt t="66946" x="1949450" y="6254750"/>
          <p14:tracePt t="66960" x="1943100" y="6261100"/>
          <p14:tracePt t="66967" x="1931988" y="6265863"/>
          <p14:tracePt t="66975" x="1903413" y="6265863"/>
          <p14:tracePt t="66982" x="1857375" y="6278563"/>
          <p14:tracePt t="66988" x="1804988" y="6283325"/>
          <p14:tracePt t="66995" x="1728788" y="6283325"/>
          <p14:tracePt t="67002" x="1665288" y="6283325"/>
          <p14:tracePt t="67010" x="1571625" y="6265863"/>
          <p14:tracePt t="67017" x="1485900" y="6230938"/>
          <p14:tracePt t="67023" x="1387475" y="6184900"/>
          <p14:tracePt t="67030" x="1304925" y="6138863"/>
          <p14:tracePt t="67037" x="1235075" y="6092825"/>
          <p14:tracePt t="67044" x="1166813" y="6045200"/>
          <p14:tracePt t="67051" x="1119188" y="5999163"/>
          <p14:tracePt t="67059" x="1079500" y="5970588"/>
          <p14:tracePt t="67067" x="1038225" y="5929313"/>
          <p14:tracePt t="67072" x="1020763" y="5900738"/>
          <p14:tracePt t="67079" x="1003300" y="5876925"/>
          <p14:tracePt t="67087" x="985838" y="5848350"/>
          <p14:tracePt t="67093" x="985838" y="5837238"/>
          <p14:tracePt t="67100" x="981075" y="5819775"/>
          <p14:tracePt t="67110" x="981075" y="5807075"/>
          <p14:tracePt t="67114" x="981075" y="5795963"/>
          <p14:tracePt t="67121" x="981075" y="5784850"/>
          <p14:tracePt t="67128" x="981075" y="5767388"/>
          <p14:tracePt t="67135" x="998538" y="5749925"/>
          <p14:tracePt t="67142" x="1038225" y="5715000"/>
          <p14:tracePt t="67151" x="1090613" y="5668963"/>
          <p14:tracePt t="67156" x="1195388" y="5605463"/>
          <p14:tracePt t="67163" x="1304925" y="5540375"/>
          <p14:tracePt t="67170" x="1490663" y="5470525"/>
          <p14:tracePt t="67177" x="1636713" y="5448300"/>
          <p14:tracePt t="67184" x="1757363" y="5430838"/>
          <p14:tracePt t="67192" x="1879600" y="5430838"/>
          <p14:tracePt t="67198" x="1949450" y="5437188"/>
          <p14:tracePt t="67205" x="2012950" y="5448300"/>
          <p14:tracePt t="67212" x="2047875" y="5459413"/>
          <p14:tracePt t="67219" x="2082800" y="5465763"/>
          <p14:tracePt t="67226" x="2106613" y="5476875"/>
          <p14:tracePt t="67233" x="2124075" y="5494338"/>
          <p14:tracePt t="67241" x="2128838" y="5500688"/>
          <p14:tracePt t="67247" x="2141538" y="5505450"/>
          <p14:tracePt t="67254" x="2146300" y="5511800"/>
          <p14:tracePt t="67261" x="2152650" y="5511800"/>
          <p14:tracePt t="67268" x="2159000" y="5518150"/>
          <p14:tracePt t="67276" x="2159000" y="5522913"/>
          <p14:tracePt t="67283" x="2159000" y="5529263"/>
          <p14:tracePt t="67289" x="2163763" y="5540375"/>
          <p14:tracePt t="67303" x="2170113" y="5540375"/>
          <p14:tracePt t="67310" x="2170113" y="5546725"/>
          <p14:tracePt t="67317" x="2176463" y="5546725"/>
          <p14:tracePt t="67325" x="2187575" y="5553075"/>
          <p14:tracePt t="67331" x="2193925" y="5557838"/>
          <p14:tracePt t="67339" x="2205038" y="5557838"/>
          <p14:tracePt t="67345" x="2239963" y="5564188"/>
          <p14:tracePt t="67352" x="2320925" y="5575300"/>
          <p14:tracePt t="67359" x="2443163" y="5575300"/>
          <p14:tracePt t="67367" x="2598738" y="5570538"/>
          <p14:tracePt t="67373" x="2767013" y="5557838"/>
          <p14:tracePt t="67380" x="2924175" y="5546725"/>
          <p14:tracePt t="67387" x="3098800" y="5518150"/>
          <p14:tracePt t="67394" x="3271838" y="5487988"/>
          <p14:tracePt t="67401" x="3417888" y="5465763"/>
          <p14:tracePt t="67409" x="3538538" y="5454650"/>
          <p14:tracePt t="67415" x="3621088" y="5430838"/>
          <p14:tracePt t="67422" x="3684588" y="5430838"/>
          <p14:tracePt t="67429" x="3748088" y="5419725"/>
          <p14:tracePt t="67436" x="3811588" y="5407025"/>
          <p14:tracePt t="67443" x="3875088" y="5407025"/>
          <p14:tracePt t="67450" x="3927475" y="5407025"/>
          <p14:tracePt t="67457" x="3975100" y="5407025"/>
          <p14:tracePt t="67464" x="4008438" y="5407025"/>
          <p14:tracePt t="67471" x="4032250" y="5407025"/>
          <p14:tracePt t="67478" x="4056063" y="5407025"/>
          <p14:tracePt t="67485" x="4073525" y="5407025"/>
          <p14:tracePt t="67492" x="4084638" y="5407025"/>
          <p14:tracePt t="67500" x="4095750" y="5407025"/>
          <p14:tracePt t="67506" x="4102100" y="5407025"/>
          <p14:tracePt t="67513" x="4108450" y="5407025"/>
          <p14:tracePt t="67520" x="4113213" y="5407025"/>
          <p14:tracePt t="67527" x="4119563" y="5407025"/>
          <p14:tracePt t="67534" x="4125913" y="5407025"/>
          <p14:tracePt t="67543" x="4130675" y="5407025"/>
          <p14:tracePt t="67548" x="4148138" y="5407025"/>
          <p14:tracePt t="67555" x="4154488" y="5407025"/>
          <p14:tracePt t="67562" x="4160838" y="5419725"/>
          <p14:tracePt t="67569" x="4165600" y="5419725"/>
          <p14:tracePt t="67577" x="4176713" y="5419725"/>
          <p14:tracePt t="67584" x="4183063" y="5419725"/>
          <p14:tracePt t="67597" x="4189413" y="5419725"/>
          <p14:tracePt t="67604" x="4194175" y="5419725"/>
          <p14:tracePt t="67618" x="4200525" y="5419725"/>
          <p14:tracePt t="67639" x="4206875" y="5419725"/>
          <p14:tracePt t="67702" x="4206875" y="5424488"/>
          <p14:tracePt t="67717" x="4206875" y="5430838"/>
          <p14:tracePt t="67730" x="4206875" y="5437188"/>
          <p14:tracePt t="67751" x="4200525" y="5441950"/>
          <p14:tracePt t="67765" x="4194175" y="5448300"/>
          <p14:tracePt t="67772" x="4189413" y="5448300"/>
          <p14:tracePt t="67786" x="4183063" y="5454650"/>
          <p14:tracePt t="67793" x="4171950" y="5454650"/>
          <p14:tracePt t="67800" x="4165600" y="5459413"/>
          <p14:tracePt t="67807" x="4154488" y="5459413"/>
          <p14:tracePt t="67814" x="4137025" y="5470525"/>
          <p14:tracePt t="67821" x="4119563" y="5487988"/>
          <p14:tracePt t="67828" x="4095750" y="5494338"/>
          <p14:tracePt t="67835" x="4056063" y="5511800"/>
          <p14:tracePt t="67843" x="4003675" y="5546725"/>
          <p14:tracePt t="67849" x="3962400" y="5575300"/>
          <p14:tracePt t="67856" x="3910013" y="5599113"/>
          <p14:tracePt t="67863" x="3870325" y="5627688"/>
          <p14:tracePt t="67869" x="3846513" y="5645150"/>
          <p14:tracePt t="67877" x="3817938" y="5651500"/>
          <p14:tracePt t="67884" x="3806825" y="5662613"/>
          <p14:tracePt t="67891" x="3789363" y="5668963"/>
          <p14:tracePt t="67898" x="3783013" y="5668963"/>
          <p14:tracePt t="67905" x="3776663" y="5673725"/>
          <p14:tracePt t="67912" x="3759200" y="5686425"/>
          <p14:tracePt t="67918" x="3754438" y="5686425"/>
          <p14:tracePt t="67926" x="3748088" y="5691188"/>
          <p14:tracePt t="67933" x="3730625" y="5697538"/>
          <p14:tracePt t="67940" x="3719513" y="5697538"/>
          <p14:tracePt t="67947" x="3689350" y="5703888"/>
          <p14:tracePt t="67954" x="3667125" y="5715000"/>
          <p14:tracePt t="67960" x="3632200" y="5721350"/>
          <p14:tracePt t="67969" x="3603625" y="5732463"/>
          <p14:tracePt t="67975" x="3568700" y="5732463"/>
          <p14:tracePt t="67982" x="3544888" y="5738813"/>
          <p14:tracePt t="67989" x="3527425" y="5738813"/>
          <p14:tracePt t="67996" x="3505200" y="5738813"/>
          <p14:tracePt t="68003" x="3492500" y="5738813"/>
          <p14:tracePt t="68010" x="3463925" y="5738813"/>
          <p14:tracePt t="68018" x="3452813" y="5738813"/>
          <p14:tracePt t="68024" x="3422650" y="5749925"/>
          <p14:tracePt t="68031" x="3400425" y="5749925"/>
          <p14:tracePt t="68038" x="3387725" y="5749925"/>
          <p14:tracePt t="68045" x="3359150" y="5749925"/>
          <p14:tracePt t="68052" x="3348038" y="5749925"/>
          <p14:tracePt t="68060" x="3319463" y="5749925"/>
          <p14:tracePt t="68066" x="3306763" y="5749925"/>
          <p14:tracePt t="68073" x="3289300" y="5749925"/>
          <p14:tracePt t="68080" x="3278188" y="5749925"/>
          <p14:tracePt t="68087" x="3260725" y="5743575"/>
          <p14:tracePt t="68094" x="3236913" y="5743575"/>
          <p14:tracePt t="68101" x="3232150" y="5743575"/>
          <p14:tracePt t="68108" x="3214688" y="5738813"/>
          <p14:tracePt t="68115" x="3201988" y="5738813"/>
          <p14:tracePt t="68121" x="3190875" y="5732463"/>
          <p14:tracePt t="68129" x="3179763" y="5726113"/>
          <p14:tracePt t="68135" x="3162300" y="5715000"/>
          <p14:tracePt t="68143" x="3144838" y="5708650"/>
          <p14:tracePt t="68150" x="3138488" y="5703888"/>
          <p14:tracePt t="68157" x="3127375" y="5697538"/>
          <p14:tracePt t="68163" x="3121025" y="5691188"/>
          <p14:tracePt t="68170" x="3103563" y="5680075"/>
          <p14:tracePt t="68177" x="3098800" y="5673725"/>
          <p14:tracePt t="68185" x="3098800" y="5668963"/>
          <p14:tracePt t="68192" x="3092450" y="5662613"/>
          <p14:tracePt t="68199" x="3092450" y="5656263"/>
          <p14:tracePt t="68206" x="3092450" y="5651500"/>
          <p14:tracePt t="68219" x="3092450" y="5638800"/>
          <p14:tracePt t="68234" x="3092450" y="5634038"/>
          <p14:tracePt t="68248" x="3092450" y="5627688"/>
          <p14:tracePt t="68254" x="3098800" y="5627688"/>
          <p14:tracePt t="68261" x="3103563" y="5627688"/>
          <p14:tracePt t="68268" x="3109913" y="5627688"/>
          <p14:tracePt t="68283" x="3127375" y="5622925"/>
          <p14:tracePt t="68290" x="3133725" y="5622925"/>
          <p14:tracePt t="68296" x="3138488" y="5616575"/>
          <p14:tracePt t="68303" x="3155950" y="5616575"/>
          <p14:tracePt t="68310" x="3168650" y="5616575"/>
          <p14:tracePt t="68318" x="3184525" y="5616575"/>
          <p14:tracePt t="68325" x="3197225" y="5616575"/>
          <p14:tracePt t="68331" x="3214688" y="5616575"/>
          <p14:tracePt t="68338" x="3225800" y="5616575"/>
          <p14:tracePt t="68346" x="3254375" y="5605463"/>
          <p14:tracePt t="68352" x="3267075" y="5605463"/>
          <p14:tracePt t="68361" x="3295650" y="5605463"/>
          <p14:tracePt t="68366" x="3306763" y="5605463"/>
          <p14:tracePt t="68373" x="3336925" y="5599113"/>
          <p14:tracePt t="68380" x="3359150" y="5599113"/>
          <p14:tracePt t="68387" x="3370263" y="5599113"/>
          <p14:tracePt t="68394" x="3400425" y="5599113"/>
          <p14:tracePt t="68402" x="3422650" y="5599113"/>
          <p14:tracePt t="68408" x="3446463" y="5599113"/>
          <p14:tracePt t="68415" x="3475038" y="5599113"/>
          <p14:tracePt t="68422" x="3487738" y="5599113"/>
          <p14:tracePt t="68429" x="3509963" y="5599113"/>
          <p14:tracePt t="68436" x="3538538" y="5599113"/>
          <p14:tracePt t="68444" x="3551238" y="5599113"/>
          <p14:tracePt t="68452" x="3568700" y="5599113"/>
          <p14:tracePt t="68457" x="3586163" y="5610225"/>
          <p14:tracePt t="68464" x="3597275" y="5610225"/>
          <p14:tracePt t="68471" x="3614738" y="5610225"/>
          <p14:tracePt t="68478" x="3621088" y="5616575"/>
          <p14:tracePt t="68485" x="3625850" y="5616575"/>
          <p14:tracePt t="68494" x="3632200" y="5616575"/>
          <p14:tracePt t="68499" x="3638550" y="5616575"/>
          <p14:tracePt t="68506" x="3643313" y="5616575"/>
          <p14:tracePt t="68521" x="3656013" y="5616575"/>
          <p14:tracePt t="68535" x="3660775" y="5616575"/>
          <p14:tracePt t="68569" x="3667125" y="5616575"/>
          <p14:tracePt t="68632" x="3673475" y="5616575"/>
          <p14:tracePt t="68661" x="3678238" y="5616575"/>
          <p14:tracePt t="68682" x="3684588" y="5616575"/>
          <p14:tracePt t="68696" x="3689350" y="5616575"/>
          <p14:tracePt t="68702" x="3702050" y="5616575"/>
          <p14:tracePt t="68709" x="3706813" y="5616575"/>
          <p14:tracePt t="68716" x="3713163" y="5616575"/>
          <p14:tracePt t="68723" x="3724275" y="5616575"/>
          <p14:tracePt t="68730" x="3730625" y="5616575"/>
          <p14:tracePt t="68737" x="3741738" y="5616575"/>
          <p14:tracePt t="68744" x="3748088" y="5616575"/>
          <p14:tracePt t="68752" x="3759200" y="5616575"/>
          <p14:tracePt t="68758" x="3765550" y="5616575"/>
          <p14:tracePt t="68765" x="3771900" y="5616575"/>
          <p14:tracePt t="68772" x="3789363" y="5616575"/>
          <p14:tracePt t="68779" x="3794125" y="5616575"/>
          <p14:tracePt t="68786" x="3800475" y="5616575"/>
          <p14:tracePt t="68794" x="3806825" y="5616575"/>
          <p14:tracePt t="68800" x="3811588" y="5616575"/>
          <p14:tracePt t="68807" x="3824288" y="5616575"/>
          <p14:tracePt t="68821" x="3829050" y="5616575"/>
          <p14:tracePt t="68828" x="3835400" y="5616575"/>
          <p14:tracePt t="68835" x="3840163" y="5616575"/>
          <p14:tracePt t="68842" x="3846513" y="5616575"/>
          <p14:tracePt t="68849" x="3852863" y="5616575"/>
          <p14:tracePt t="68856" x="3857625" y="5616575"/>
          <p14:tracePt t="68863" x="3863975" y="5616575"/>
          <p14:tracePt t="68877" x="3875088" y="5616575"/>
          <p14:tracePt t="68884" x="3881438" y="5616575"/>
          <p14:tracePt t="68891" x="3887788" y="5616575"/>
          <p14:tracePt t="68898" x="3892550" y="5616575"/>
          <p14:tracePt t="68905" x="3905250" y="5616575"/>
          <p14:tracePt t="68912" x="3916363" y="5616575"/>
          <p14:tracePt t="68919" x="3922713" y="5616575"/>
          <p14:tracePt t="68926" x="3933825" y="5616575"/>
          <p14:tracePt t="68933" x="3951288" y="5616575"/>
          <p14:tracePt t="68940" x="3957638" y="5616575"/>
          <p14:tracePt t="68947" x="3968750" y="5616575"/>
          <p14:tracePt t="68954" x="3986213" y="5616575"/>
          <p14:tracePt t="68961" x="3997325" y="5616575"/>
          <p14:tracePt t="68968" x="4014788" y="5616575"/>
          <p14:tracePt t="68975" x="4025900" y="5616575"/>
          <p14:tracePt t="68982" x="4038600" y="5616575"/>
          <p14:tracePt t="68989" x="4049713" y="5616575"/>
          <p14:tracePt t="68996" x="4067175" y="5616575"/>
          <p14:tracePt t="69003" x="4073525" y="5616575"/>
          <p14:tracePt t="69011" x="4078288" y="5616575"/>
          <p14:tracePt t="69017" x="4084638" y="5616575"/>
          <p14:tracePt t="69024" x="4090988" y="5616575"/>
          <p14:tracePt t="69031" x="4095750" y="5616575"/>
          <p14:tracePt t="69038" x="4102100" y="5616575"/>
          <p14:tracePt t="69045" x="4113213" y="5616575"/>
          <p14:tracePt t="69060" x="4119563" y="5616575"/>
          <p14:tracePt t="69073" x="4125913" y="5605463"/>
          <p14:tracePt t="69164" x="4119563" y="5605463"/>
          <p14:tracePt t="69178" x="4108450" y="5605463"/>
          <p14:tracePt t="69199" x="4102100" y="5605463"/>
          <p14:tracePt t="69212" x="4095750" y="5605463"/>
          <p14:tracePt t="69227" x="4090988" y="5605463"/>
          <p14:tracePt t="69241" x="4084638" y="5610225"/>
          <p14:tracePt t="69255" x="4078288" y="5610225"/>
          <p14:tracePt t="69262" x="4073525" y="5616575"/>
          <p14:tracePt t="69270" x="4060825" y="5616575"/>
          <p14:tracePt t="69276" x="4060825" y="5622925"/>
          <p14:tracePt t="69282" x="4056063" y="5622925"/>
          <p14:tracePt t="69290" x="4049713" y="5622925"/>
          <p14:tracePt t="69297" x="4043363" y="5627688"/>
          <p14:tracePt t="69303" x="4038600" y="5627688"/>
          <p14:tracePt t="69312" x="4032250" y="5634038"/>
          <p14:tracePt t="69319" x="4025900" y="5634038"/>
          <p14:tracePt t="69325" x="4021138" y="5638800"/>
          <p14:tracePt t="69338" x="4008438" y="5638800"/>
          <p14:tracePt t="69346" x="4003675" y="5645150"/>
          <p14:tracePt t="69353" x="3997325" y="5645150"/>
          <p14:tracePt t="69361" x="3992563" y="5656263"/>
          <p14:tracePt t="69375" x="3986213" y="5656263"/>
          <p14:tracePt t="69380" x="3986213" y="5662613"/>
          <p14:tracePt t="69388" x="3979863" y="5662613"/>
          <p14:tracePt t="69395" x="3979863" y="5668963"/>
          <p14:tracePt t="69402" x="3975100" y="5668963"/>
          <p14:tracePt t="69409" x="3975100" y="5673725"/>
          <p14:tracePt t="69423" x="3962400" y="5673725"/>
          <p14:tracePt t="69429" x="3962400" y="5680075"/>
          <p14:tracePt t="69437" x="3957638" y="5680075"/>
          <p14:tracePt t="69451" x="3951288" y="5680075"/>
          <p14:tracePt t="69535" x="3944938" y="5680075"/>
          <p14:tracePt t="69598" x="3944938" y="5673725"/>
          <p14:tracePt t="69604" x="3940175" y="5673725"/>
          <p14:tracePt t="69612" x="3940175" y="5668963"/>
          <p14:tracePt t="69626" x="3940175" y="5662613"/>
          <p14:tracePt t="69647" x="3940175" y="5651500"/>
          <p14:tracePt t="69661" x="3940175" y="5645150"/>
          <p14:tracePt t="69675" x="3940175" y="5638800"/>
          <p14:tracePt t="69681" x="3940175" y="5634038"/>
          <p14:tracePt t="69688" x="3940175" y="5627688"/>
          <p14:tracePt t="69695" x="3940175" y="5622925"/>
          <p14:tracePt t="69704" x="3940175" y="5616575"/>
          <p14:tracePt t="69716" x="3940175" y="5605463"/>
          <p14:tracePt t="69723" x="3940175" y="5599113"/>
          <p14:tracePt t="69745" x="3940175" y="5592763"/>
          <p14:tracePt t="69759" x="3944938" y="5588000"/>
          <p14:tracePt t="69779" x="3944938" y="5581650"/>
          <p14:tracePt t="69786" x="3951288" y="5581650"/>
          <p14:tracePt t="69793" x="3951288" y="5575300"/>
          <p14:tracePt t="69808" x="3951288" y="5570538"/>
          <p14:tracePt t="69814" x="3957638" y="5570538"/>
          <p14:tracePt t="69849" x="3968750" y="5570538"/>
          <p14:tracePt t="70094" x="3968750" y="5575300"/>
          <p14:tracePt t="70144" x="3968750" y="5581650"/>
          <p14:tracePt t="70157" x="3962400" y="5581650"/>
          <p14:tracePt t="70192" x="3962400" y="5588000"/>
          <p14:tracePt t="70206" x="3957638" y="5588000"/>
          <p14:tracePt t="70227" x="3957638" y="5592763"/>
          <p14:tracePt t="70249" x="3957638" y="5599113"/>
          <p14:tracePt t="70262" x="3957638" y="5610225"/>
          <p14:tracePt t="70283" x="3957638" y="5616575"/>
          <p14:tracePt t="70297" x="3957638" y="5622925"/>
          <p14:tracePt t="70318" x="3957638" y="5627688"/>
          <p14:tracePt t="70332" x="3957638" y="5634038"/>
          <p14:tracePt t="70339" x="3957638" y="5638800"/>
          <p14:tracePt t="70346" x="3957638" y="5645150"/>
          <p14:tracePt t="70353" x="3957638" y="5656263"/>
          <p14:tracePt t="70367" x="3957638" y="5662613"/>
          <p14:tracePt t="70374" x="3957638" y="5668963"/>
          <p14:tracePt t="70381" x="3957638" y="5673725"/>
          <p14:tracePt t="70388" x="3957638" y="5680075"/>
          <p14:tracePt t="70395" x="3957638" y="5686425"/>
          <p14:tracePt t="70409" x="3957638" y="5691188"/>
          <p14:tracePt t="70416" x="3957638" y="5703888"/>
          <p14:tracePt t="70424" x="3957638" y="5708650"/>
          <p14:tracePt t="70430" x="3957638" y="5715000"/>
          <p14:tracePt t="70438" x="3957638" y="5721350"/>
          <p14:tracePt t="70444" x="3968750" y="5721350"/>
          <p14:tracePt t="70451" x="3968750" y="5726113"/>
          <p14:tracePt t="70458" x="3968750" y="5732463"/>
          <p14:tracePt t="70465" x="3968750" y="5738813"/>
          <p14:tracePt t="70472" x="3968750" y="5749925"/>
          <p14:tracePt t="70480" x="3968750" y="5756275"/>
          <p14:tracePt t="70493" x="3968750" y="5761038"/>
          <p14:tracePt t="70500" x="3968750" y="5767388"/>
          <p14:tracePt t="70514" x="3968750" y="5773738"/>
          <p14:tracePt t="70522" x="3968750" y="5778500"/>
          <p14:tracePt t="70528" x="3968750" y="5784850"/>
          <p14:tracePt t="70535" x="3975100" y="5791200"/>
          <p14:tracePt t="70549" x="3975100" y="5802313"/>
          <p14:tracePt t="70556" x="3975100" y="5807075"/>
          <p14:tracePt t="70563" x="3975100" y="5813425"/>
          <p14:tracePt t="70570" x="3975100" y="5819775"/>
          <p14:tracePt t="70584" x="3975100" y="5824538"/>
          <p14:tracePt t="70598" x="3975100" y="5830888"/>
          <p14:tracePt t="70619" x="3975100" y="5837238"/>
          <p14:tracePt t="70633" x="3975100" y="5848350"/>
          <p14:tracePt t="70654" x="3975100" y="5854700"/>
          <p14:tracePt t="70703" x="3975100" y="5842000"/>
          <p14:tracePt t="70710" x="3975100" y="5837238"/>
          <p14:tracePt t="70717" x="3975100" y="5830888"/>
          <p14:tracePt t="70724" x="3975100" y="5824538"/>
          <p14:tracePt t="70731" x="3975100" y="5819775"/>
          <p14:tracePt t="70738" x="3975100" y="5802313"/>
          <p14:tracePt t="70745" x="3975100" y="5795963"/>
          <p14:tracePt t="70752" x="3979863" y="5791200"/>
          <p14:tracePt t="70759" x="3979863" y="5784850"/>
          <p14:tracePt t="70766" x="3979863" y="5773738"/>
          <p14:tracePt t="70772" x="3979863" y="5761038"/>
          <p14:tracePt t="70781" x="3979863" y="5756275"/>
          <p14:tracePt t="70787" x="3979863" y="5749925"/>
          <p14:tracePt t="70793" x="3979863" y="5738813"/>
          <p14:tracePt t="70800" x="3979863" y="5732463"/>
          <p14:tracePt t="70808" x="3979863" y="5726113"/>
          <p14:tracePt t="70816" x="3979863" y="5708650"/>
          <p14:tracePt t="70823" x="3979863" y="5703888"/>
          <p14:tracePt t="70829" x="3979863" y="5697538"/>
          <p14:tracePt t="70836" x="3979863" y="5691188"/>
          <p14:tracePt t="70843" x="3979863" y="5673725"/>
          <p14:tracePt t="70849" x="3986213" y="5668963"/>
          <p14:tracePt t="70857" x="3986213" y="5662613"/>
          <p14:tracePt t="70864" x="3986213" y="5656263"/>
          <p14:tracePt t="70873" x="3986213" y="5651500"/>
          <p14:tracePt t="70879" x="3986213" y="5645150"/>
          <p14:tracePt t="70899" x="3986213" y="5634038"/>
          <p14:tracePt t="70913" x="3986213" y="5627688"/>
          <p14:tracePt t="71018" x="3979863" y="5627688"/>
          <p14:tracePt t="71024" x="3975100" y="5638800"/>
          <p14:tracePt t="71031" x="3962400" y="5638800"/>
          <p14:tracePt t="71039" x="3957638" y="5638800"/>
          <p14:tracePt t="71045" x="3951288" y="5638800"/>
          <p14:tracePt t="71060" x="3944938" y="5638800"/>
          <p14:tracePt t="71067" x="3940175" y="5638800"/>
          <p14:tracePt t="71074" x="3933825" y="5645150"/>
          <p14:tracePt t="71081" x="3927475" y="5645150"/>
          <p14:tracePt t="71088" x="3916363" y="5645150"/>
          <p14:tracePt t="71095" x="3910013" y="5651500"/>
          <p14:tracePt t="71102" x="3905250" y="5651500"/>
          <p14:tracePt t="71115" x="3905250" y="5656263"/>
          <p14:tracePt t="71122" x="3898900" y="5656263"/>
          <p14:tracePt t="71131" x="3898900" y="5662613"/>
          <p14:tracePt t="71136" x="3892550" y="5662613"/>
          <p14:tracePt t="71143" x="3892550" y="5668963"/>
          <p14:tracePt t="71165" x="3892550" y="5673725"/>
          <p14:tracePt t="71178" x="3892550" y="5686425"/>
          <p14:tracePt t="71200" x="3892550" y="5691188"/>
          <p14:tracePt t="71206" x="3892550" y="5697538"/>
          <p14:tracePt t="71213" x="3892550" y="5703888"/>
          <p14:tracePt t="71220" x="3892550" y="5708650"/>
          <p14:tracePt t="71228" x="3892550" y="5715000"/>
          <p14:tracePt t="71242" x="3892550" y="5721350"/>
          <p14:tracePt t="71248" x="3892550" y="5732463"/>
          <p14:tracePt t="71262" x="3892550" y="5738813"/>
          <p14:tracePt t="71276" x="3892550" y="5743575"/>
          <p14:tracePt t="71290" x="3892550" y="5749925"/>
          <p14:tracePt t="71312" x="3892550" y="5756275"/>
          <p14:tracePt t="71326" x="3892550" y="5761038"/>
          <p14:tracePt t="71339" x="3892550" y="5767388"/>
          <p14:tracePt t="71347" x="3892550" y="5773738"/>
          <p14:tracePt t="71361" x="3892550" y="5784850"/>
          <p14:tracePt t="71367" x="3892550" y="5791200"/>
          <p14:tracePt t="71382" x="3892550" y="5795963"/>
          <p14:tracePt t="71389" x="3892550" y="5802313"/>
          <p14:tracePt t="71395" x="3892550" y="5807075"/>
          <p14:tracePt t="71402" x="3892550" y="5813425"/>
          <p14:tracePt t="71409" x="3892550" y="5819775"/>
          <p14:tracePt t="71416" x="3898900" y="5830888"/>
          <p14:tracePt t="71423" x="3898900" y="5842000"/>
          <p14:tracePt t="71431" x="3898900" y="5848350"/>
          <p14:tracePt t="71437" x="3905250" y="5854700"/>
          <p14:tracePt t="71445" x="3905250" y="5872163"/>
          <p14:tracePt t="71451" x="3910013" y="5876925"/>
          <p14:tracePt t="71458" x="3910013" y="5883275"/>
          <p14:tracePt t="71465" x="3922713" y="5889625"/>
          <p14:tracePt t="71473" x="3922713" y="5907088"/>
          <p14:tracePt t="71479" x="3922713" y="5911850"/>
          <p14:tracePt t="71486" x="3922713" y="5918200"/>
          <p14:tracePt t="71493" x="3922713" y="5924550"/>
          <p14:tracePt t="71500" x="3922713" y="5929313"/>
          <p14:tracePt t="71507" x="3922713" y="5935663"/>
          <p14:tracePt t="71522" x="3922713" y="5942013"/>
          <p14:tracePt t="71535" x="3922713" y="5946775"/>
          <p14:tracePt t="71613" x="3916363" y="5946775"/>
          <p14:tracePt t="71619" x="3916363" y="5942013"/>
          <p14:tracePt t="71626" x="3910013" y="5929313"/>
          <p14:tracePt t="71633" x="3910013" y="5924550"/>
          <p14:tracePt t="71640" x="3905250" y="5907088"/>
          <p14:tracePt t="71648" x="3905250" y="5900738"/>
          <p14:tracePt t="71654" x="3905250" y="5889625"/>
          <p14:tracePt t="71661" x="3905250" y="5872163"/>
          <p14:tracePt t="71668" x="3905250" y="5865813"/>
          <p14:tracePt t="71675" x="3905250" y="5848350"/>
          <p14:tracePt t="71682" x="3905250" y="5842000"/>
          <p14:tracePt t="71690" x="3905250" y="5830888"/>
          <p14:tracePt t="71696" x="3905250" y="5813425"/>
          <p14:tracePt t="71703" x="3905250" y="5807075"/>
          <p14:tracePt t="71710" x="3905250" y="5795963"/>
          <p14:tracePt t="71717" x="3905250" y="5778500"/>
          <p14:tracePt t="71724" x="3910013" y="5773738"/>
          <p14:tracePt t="71731" x="3910013" y="5767388"/>
          <p14:tracePt t="71738" x="3916363" y="5761038"/>
          <p14:tracePt t="71745" x="3916363" y="5743575"/>
          <p14:tracePt t="71752" x="3916363" y="5738813"/>
          <p14:tracePt t="71760" x="3927475" y="5732463"/>
          <p14:tracePt t="71766" x="3927475" y="5726113"/>
          <p14:tracePt t="71773" x="3933825" y="5721350"/>
          <p14:tracePt t="71780" x="3940175" y="5715000"/>
          <p14:tracePt t="71787" x="3944938" y="5697538"/>
          <p14:tracePt t="71794" x="3962400" y="5691188"/>
          <p14:tracePt t="71801" x="3968750" y="5686425"/>
          <p14:tracePt t="71809" x="3979863" y="5673725"/>
          <p14:tracePt t="71815" x="3992563" y="5662613"/>
          <p14:tracePt t="71822" x="4008438" y="5651500"/>
          <p14:tracePt t="71829" x="4021138" y="5645150"/>
          <p14:tracePt t="71836" x="4038600" y="5634038"/>
          <p14:tracePt t="71843" x="4056063" y="5622925"/>
          <p14:tracePt t="71850" x="4073525" y="5605463"/>
          <p14:tracePt t="71858" x="4090988" y="5575300"/>
          <p14:tracePt t="71865" x="4113213" y="5553075"/>
          <p14:tracePt t="71871" x="4148138" y="5511800"/>
          <p14:tracePt t="71878" x="4176713" y="5454650"/>
          <p14:tracePt t="71885" x="4224338" y="5402263"/>
          <p14:tracePt t="71892" x="4252913" y="5343525"/>
          <p14:tracePt t="71899" x="4287838" y="5291138"/>
          <p14:tracePt t="71907" x="4316413" y="5251450"/>
          <p14:tracePt t="71913" x="4340225" y="5199063"/>
          <p14:tracePt t="71920" x="4357688" y="5164138"/>
          <p14:tracePt t="71927" x="4375150" y="5135563"/>
          <p14:tracePt t="71934" x="4392613" y="5111750"/>
          <p14:tracePt t="71941" x="4403725" y="5094288"/>
          <p14:tracePt t="71951" x="4410075" y="5076825"/>
          <p14:tracePt t="71955" x="4414838" y="5059363"/>
          <p14:tracePt t="71962" x="4414838" y="5048250"/>
          <p14:tracePt t="71969" x="4414838" y="5041900"/>
          <p14:tracePt t="71976" x="4421188" y="5035550"/>
          <p14:tracePt t="71983" x="4421188" y="5024438"/>
          <p14:tracePt t="71990" x="4421188" y="5018088"/>
          <p14:tracePt t="71997" x="4421188" y="5013325"/>
          <p14:tracePt t="72004" x="4421188" y="5006975"/>
          <p14:tracePt t="72011" x="4421188" y="5000625"/>
          <p14:tracePt t="72025" x="4421188" y="4995863"/>
          <p14:tracePt t="72046" x="4421188" y="4989513"/>
          <p14:tracePt t="72060" x="4421188" y="4978400"/>
          <p14:tracePt t="72081" x="4414838" y="4972050"/>
          <p14:tracePt t="72095" x="4410075" y="4967288"/>
          <p14:tracePt t="72116" x="4403725" y="4967288"/>
          <p14:tracePt t="72172" x="4397375" y="4967288"/>
          <p14:tracePt t="72263" x="4392613" y="4960938"/>
          <p14:tracePt t="72283" x="4379913" y="4954588"/>
          <p14:tracePt t="72298" x="4375150" y="4949825"/>
          <p14:tracePt t="72305" x="4375150" y="4943475"/>
          <p14:tracePt t="72311" x="4368800" y="4932363"/>
          <p14:tracePt t="72319" x="4362450" y="4926013"/>
          <p14:tracePt t="72326" x="4357688" y="4914900"/>
          <p14:tracePt t="72332" x="4344988" y="4897438"/>
          <p14:tracePt t="72341" x="4340225" y="4891088"/>
          <p14:tracePt t="72346" x="4333875" y="4873625"/>
          <p14:tracePt t="72353" x="4333875" y="4867275"/>
          <p14:tracePt t="72360" x="4327525" y="4862513"/>
          <p14:tracePt t="72367" x="4327525" y="4856163"/>
          <p14:tracePt t="72374" x="4322763" y="4849813"/>
          <p14:tracePt t="72383" x="4322763" y="4845050"/>
          <p14:tracePt t="72388" x="4316413" y="4838700"/>
          <p14:tracePt t="72395" x="4316413" y="4827588"/>
          <p14:tracePt t="72402" x="4305300" y="4827588"/>
          <p14:tracePt t="72410" x="4305300" y="4821238"/>
          <p14:tracePt t="72417" x="4305300" y="4816475"/>
          <p14:tracePt t="72424" x="4298950" y="4816475"/>
          <p14:tracePt t="72430" x="4298950" y="4803775"/>
          <p14:tracePt t="72437" x="4294188" y="4799013"/>
          <p14:tracePt t="72444" x="4294188" y="4786313"/>
          <p14:tracePt t="72451" x="4287838" y="4781550"/>
          <p14:tracePt t="72458" x="4281488" y="4775200"/>
          <p14:tracePt t="72466" x="4281488" y="4768850"/>
          <p14:tracePt t="72472" x="4276725" y="4764088"/>
          <p14:tracePt t="72479" x="4270375" y="4757738"/>
          <p14:tracePt t="72486" x="4264025" y="4751388"/>
          <p14:tracePt t="72493" x="4264025" y="4746625"/>
          <p14:tracePt t="72500" x="4252913" y="4746625"/>
          <p14:tracePt t="72515" x="4246563" y="4733925"/>
          <p14:tracePt t="72521" x="4241800" y="4733925"/>
          <p14:tracePt t="72528" x="4241800" y="4729163"/>
          <p14:tracePt t="72535" x="4235450" y="4729163"/>
          <p14:tracePt t="72542" x="4229100" y="4722813"/>
          <p14:tracePt t="72550" x="4224338" y="4722813"/>
          <p14:tracePt t="72557" x="4217988" y="4722813"/>
          <p14:tracePt t="72563" x="4200525" y="4716463"/>
          <p14:tracePt t="72570" x="4183063" y="4716463"/>
          <p14:tracePt t="72577" x="4171950" y="4705350"/>
          <p14:tracePt t="72584" x="4154488" y="4705350"/>
          <p14:tracePt t="72592" x="4137025" y="4699000"/>
          <p14:tracePt t="72600" x="4125913" y="4694238"/>
          <p14:tracePt t="72605" x="4108450" y="4681538"/>
          <p14:tracePt t="72613" x="4090988" y="4681538"/>
          <p14:tracePt t="72619" x="4084638" y="4676775"/>
          <p14:tracePt t="72626" x="4078288" y="4676775"/>
          <p14:tracePt t="72633" x="4067175" y="4670425"/>
          <p14:tracePt t="72648" x="4060825" y="4670425"/>
          <p14:tracePt t="72654" x="4049713" y="4664075"/>
          <p14:tracePt t="72661" x="4043363" y="4664075"/>
          <p14:tracePt t="72668" x="4043363" y="4659313"/>
          <p14:tracePt t="72675" x="4038600" y="4659313"/>
          <p14:tracePt t="72683" x="4038600" y="4652963"/>
          <p14:tracePt t="72689" x="4038600" y="4641850"/>
          <p14:tracePt t="72697" x="4038600" y="4635500"/>
          <p14:tracePt t="72703" x="4038600" y="4630738"/>
          <p14:tracePt t="72710" x="4038600" y="4624388"/>
          <p14:tracePt t="72717" x="4038600" y="4613275"/>
          <p14:tracePt t="72725" x="4038600" y="4600575"/>
          <p14:tracePt t="72731" x="4043363" y="4595813"/>
          <p14:tracePt t="72738" x="4043363" y="4589463"/>
          <p14:tracePt t="72745" x="4056063" y="4578350"/>
          <p14:tracePt t="72759" x="4060825" y="4565650"/>
          <p14:tracePt t="72767" x="4060825" y="4560888"/>
          <p14:tracePt t="72781" x="4060825" y="4554538"/>
          <p14:tracePt t="72794" x="4060825" y="4548188"/>
          <p14:tracePt t="72830" x="4056063" y="4548188"/>
          <p14:tracePt t="72843" x="4043363" y="4548188"/>
          <p14:tracePt t="72850" x="4038600" y="4548188"/>
          <p14:tracePt t="72864" x="4032250" y="4554538"/>
          <p14:tracePt t="72871" x="4021138" y="4554538"/>
          <p14:tracePt t="72878" x="4014788" y="4554538"/>
          <p14:tracePt t="72885" x="4003675" y="4560888"/>
          <p14:tracePt t="72893" x="3997325" y="4560888"/>
          <p14:tracePt t="72899" x="3986213" y="4572000"/>
          <p14:tracePt t="72906" x="3979863" y="4572000"/>
          <p14:tracePt t="72913" x="3975100" y="4572000"/>
          <p14:tracePt t="72920" x="3975100" y="4578350"/>
          <p14:tracePt t="72927" x="3962400" y="4578350"/>
          <p14:tracePt t="72934" x="3957638" y="4583113"/>
          <p14:tracePt t="72942" x="3951288" y="4583113"/>
          <p14:tracePt t="72949" x="3944938" y="4589463"/>
          <p14:tracePt t="72956" x="3940175" y="4589463"/>
          <p14:tracePt t="72962" x="3933825" y="4589463"/>
          <p14:tracePt t="72976" x="3927475" y="4589463"/>
          <p14:tracePt t="72991" x="3916363" y="4589463"/>
          <p14:tracePt t="73004" x="3910013" y="4589463"/>
          <p14:tracePt t="73075" x="3922713" y="4589463"/>
          <p14:tracePt t="73089" x="3927475" y="4589463"/>
          <p14:tracePt t="73109" x="3933825" y="4589463"/>
          <p14:tracePt t="73123" x="3940175" y="4589463"/>
          <p14:tracePt t="73137" x="3944938" y="4589463"/>
          <p14:tracePt t="73200" x="3940175" y="4589463"/>
          <p14:tracePt t="73214" x="3933825" y="4595813"/>
          <p14:tracePt t="73228" x="3933825" y="4600575"/>
          <p14:tracePt t="73235" x="3927475" y="4600575"/>
          <p14:tracePt t="73249" x="3916363" y="4613275"/>
          <p14:tracePt t="73263" x="3910013" y="4618038"/>
          <p14:tracePt t="73284" x="3910013" y="4624388"/>
          <p14:tracePt t="73291" x="3905250" y="4624388"/>
          <p14:tracePt t="73298" x="3905250" y="4630738"/>
          <p14:tracePt t="73319" x="3905250" y="4635500"/>
          <p14:tracePt t="73333" x="3898900" y="4641850"/>
          <p14:tracePt t="73347" x="3898900" y="4648200"/>
          <p14:tracePt t="73361" x="3892550" y="4648200"/>
          <p14:tracePt t="73368" x="3892550" y="4659313"/>
          <p14:tracePt t="73382" x="3892550" y="4664075"/>
          <p14:tracePt t="73389" x="3887788" y="4664075"/>
          <p14:tracePt t="73403" x="3887788" y="4670425"/>
          <p14:tracePt t="73410" x="3881438" y="4670425"/>
          <p14:tracePt t="73417" x="3881438" y="4676775"/>
          <p14:tracePt t="73431" x="3881438" y="4681538"/>
          <p14:tracePt t="73438" x="3875088" y="4681538"/>
          <p14:tracePt t="73452" x="3875088" y="4687888"/>
          <p14:tracePt t="73459" x="3863975" y="4694238"/>
          <p14:tracePt t="73480" x="3863975" y="4699000"/>
          <p14:tracePt t="73494" x="3863975" y="4711700"/>
          <p14:tracePt t="73515" x="3857625" y="4716463"/>
          <p14:tracePt t="73529" x="3857625" y="4722813"/>
          <p14:tracePt t="73536" x="3857625" y="4729163"/>
          <p14:tracePt t="73557" x="3857625" y="4733925"/>
          <p14:tracePt t="73570" x="3857625" y="4740275"/>
          <p14:tracePt t="73585" x="3857625" y="4746625"/>
          <p14:tracePt t="73592" x="3857625" y="4757738"/>
          <p14:tracePt t="73599" x="3857625" y="4764088"/>
          <p14:tracePt t="73613" x="3852863" y="4768850"/>
          <p14:tracePt t="73620" x="3852863" y="4775200"/>
          <p14:tracePt t="73626" x="3852863" y="4781550"/>
          <p14:tracePt t="73634" x="3852863" y="4786313"/>
          <p14:tracePt t="73649" x="3846513" y="4803775"/>
          <p14:tracePt t="73655" x="3846513" y="4810125"/>
          <p14:tracePt t="73661" x="3846513" y="4816475"/>
          <p14:tracePt t="73668" x="3846513" y="4821238"/>
          <p14:tracePt t="73676" x="3840163" y="4838700"/>
          <p14:tracePt t="73683" x="3840163" y="4849813"/>
          <p14:tracePt t="73689" x="3840163" y="4856163"/>
          <p14:tracePt t="73696" x="3840163" y="4873625"/>
          <p14:tracePt t="73703" x="3840163" y="4884738"/>
          <p14:tracePt t="73711" x="3840163" y="4902200"/>
          <p14:tracePt t="73718" x="3840163" y="4926013"/>
          <p14:tracePt t="73725" x="3829050" y="4943475"/>
          <p14:tracePt t="73731" x="3829050" y="4967288"/>
          <p14:tracePt t="73738" x="3829050" y="4983163"/>
          <p14:tracePt t="73745" x="3829050" y="4995863"/>
          <p14:tracePt t="73752" x="3824288" y="5013325"/>
          <p14:tracePt t="73760" x="3824288" y="5030788"/>
          <p14:tracePt t="73768" x="3824288" y="5053013"/>
          <p14:tracePt t="73774" x="3824288" y="5065713"/>
          <p14:tracePt t="73780" x="3824288" y="5094288"/>
          <p14:tracePt t="73787" x="3811588" y="5118100"/>
          <p14:tracePt t="73794" x="3811588" y="5140325"/>
          <p14:tracePt t="73802" x="3811588" y="5175250"/>
          <p14:tracePt t="73810" x="3811588" y="5203825"/>
          <p14:tracePt t="73815" x="3811588" y="5227638"/>
          <p14:tracePt t="73822" x="3811588" y="5262563"/>
          <p14:tracePt t="73829" x="3811588" y="5286375"/>
          <p14:tracePt t="73837" x="3811588" y="5308600"/>
          <p14:tracePt t="73843" x="3811588" y="5337175"/>
          <p14:tracePt t="73852" x="3811588" y="5349875"/>
          <p14:tracePt t="73857" x="3811588" y="5378450"/>
          <p14:tracePt t="73864" x="3811588" y="5389563"/>
          <p14:tracePt t="73876" x="3811588" y="5395913"/>
          <p14:tracePt t="73878" x="3811588" y="5413375"/>
          <p14:tracePt t="73885" x="3811588" y="5424488"/>
          <p14:tracePt t="73893" x="3811588" y="5430838"/>
          <p14:tracePt t="73900" x="3811588" y="5441950"/>
          <p14:tracePt t="73906" x="3811588" y="5448300"/>
          <p14:tracePt t="73913" x="3811588" y="5454650"/>
          <p14:tracePt t="73920" x="3811588" y="5459413"/>
          <p14:tracePt t="73927" x="3811588" y="5465763"/>
          <p14:tracePt t="73941" x="3811588" y="5470525"/>
          <p14:tracePt t="74054" x="3811588" y="5465763"/>
          <p14:tracePt t="74075" x="3811588" y="5459413"/>
          <p14:tracePt t="74088" x="3811588" y="5454650"/>
          <p14:tracePt t="74103" x="3817938" y="5448300"/>
          <p14:tracePt t="74116" x="3824288" y="5448300"/>
          <p14:tracePt t="74123" x="3824288" y="5437188"/>
          <p14:tracePt t="74130" x="3829050" y="5437188"/>
          <p14:tracePt t="74137" x="3829050" y="5430838"/>
          <p14:tracePt t="74151" x="3835400" y="5430838"/>
          <p14:tracePt t="74165" x="3840163" y="5430838"/>
          <p14:tracePt t="74179" x="3846513" y="5430838"/>
          <p14:tracePt t="74186" x="3852863" y="5430838"/>
          <p14:tracePt t="74193" x="3857625" y="5430838"/>
          <p14:tracePt t="74200" x="3870325" y="5430838"/>
          <p14:tracePt t="74214" x="3875088" y="5430838"/>
          <p14:tracePt t="74221" x="3881438" y="5430838"/>
          <p14:tracePt t="74228" x="3887788" y="5430838"/>
          <p14:tracePt t="74235" x="3892550" y="5430838"/>
          <p14:tracePt t="74242" x="3898900" y="5430838"/>
          <p14:tracePt t="74249" x="3905250" y="5430838"/>
          <p14:tracePt t="74256" x="3916363" y="5430838"/>
          <p14:tracePt t="74263" x="3922713" y="5430838"/>
          <p14:tracePt t="74277" x="3927475" y="5430838"/>
          <p14:tracePt t="74291" x="3933825" y="5430838"/>
          <p14:tracePt t="74298" x="3933825" y="5424488"/>
          <p14:tracePt t="74305" x="3940175" y="5424488"/>
          <p14:tracePt t="74319" x="3940175" y="5419725"/>
          <p14:tracePt t="74341" x="3940175" y="5413375"/>
          <p14:tracePt t="74452" x="3940175" y="5407025"/>
          <p14:tracePt t="74473" x="3940175" y="5402263"/>
          <p14:tracePt t="74606" x="3940175" y="5389563"/>
          <p14:tracePt t="74634" x="3940175" y="5384800"/>
          <p14:tracePt t="74690" x="3933825" y="5384800"/>
          <p14:tracePt t="74704" x="3927475" y="5395913"/>
          <p14:tracePt t="75432" x="3940175" y="5367338"/>
          <p14:tracePt t="75438" x="3968750" y="5314950"/>
          <p14:tracePt t="75445" x="3992563" y="5262563"/>
          <p14:tracePt t="75452" x="4032250" y="5227638"/>
          <p14:tracePt t="75459" x="4073525" y="5186363"/>
          <p14:tracePt t="75466" x="4125913" y="5157788"/>
          <p14:tracePt t="75473" x="4211638" y="5105400"/>
          <p14:tracePt t="75480" x="4311650" y="5070475"/>
          <p14:tracePt t="75487" x="4403725" y="5035550"/>
          <p14:tracePt t="75495" x="4502150" y="5006975"/>
          <p14:tracePt t="75501" x="4565650" y="4989513"/>
          <p14:tracePt t="75508" x="4618038" y="4989513"/>
          <p14:tracePt t="75515" x="4652963" y="4989513"/>
          <p14:tracePt t="75523" x="4687888" y="4989513"/>
          <p14:tracePt t="75529" x="4711700" y="4989513"/>
          <p14:tracePt t="75537" x="4740275" y="5006975"/>
          <p14:tracePt t="75543" x="4751388" y="5013325"/>
          <p14:tracePt t="75551" x="4781550" y="5030788"/>
          <p14:tracePt t="75557" x="4803775" y="5048250"/>
          <p14:tracePt t="75564" x="4821238" y="5087938"/>
          <p14:tracePt t="75571" x="4845050" y="5122863"/>
          <p14:tracePt t="75579" x="4856163" y="5175250"/>
          <p14:tracePt t="75585" x="4867275" y="5268913"/>
          <p14:tracePt t="75592" x="4867275" y="5349875"/>
          <p14:tracePt t="75599" x="4867275" y="5395913"/>
          <p14:tracePt t="75606" x="4862513" y="5430838"/>
          <p14:tracePt t="75613" x="4862513" y="5459413"/>
          <p14:tracePt t="75621" x="4856163" y="5483225"/>
          <p14:tracePt t="75627" x="4856163" y="5487988"/>
          <p14:tracePt t="75634" x="4856163" y="5505450"/>
          <p14:tracePt t="75641" x="4845050" y="5511800"/>
          <p14:tracePt t="75648" x="4838700" y="5518150"/>
          <p14:tracePt t="75655" x="4832350" y="5522913"/>
          <p14:tracePt t="75663" x="4827588" y="5529263"/>
          <p14:tracePt t="75670" x="4821238" y="5535613"/>
          <p14:tracePt t="75676" x="4816475" y="5535613"/>
          <p14:tracePt t="75683" x="4799013" y="5535613"/>
          <p14:tracePt t="75690" x="4786313" y="5546725"/>
          <p14:tracePt t="75697" x="4768850" y="5546725"/>
          <p14:tracePt t="75704" x="4746625" y="5546725"/>
          <p14:tracePt t="75712" x="4711700" y="5546725"/>
          <p14:tracePt t="75718" x="4664075" y="5540375"/>
          <p14:tracePt t="75725" x="4595813" y="5518150"/>
          <p14:tracePt t="75732" x="4513263" y="5494338"/>
          <p14:tracePt t="75739" x="4445000" y="5459413"/>
          <p14:tracePt t="75746" x="4375150" y="5413375"/>
          <p14:tracePt t="75753" x="4316413" y="5354638"/>
          <p14:tracePt t="75760" x="4246563" y="5297488"/>
          <p14:tracePt t="75767" x="4171950" y="5210175"/>
          <p14:tracePt t="75774" x="4125913" y="5140325"/>
          <p14:tracePt t="75781" x="4095750" y="5087938"/>
          <p14:tracePt t="75788" x="4060825" y="5035550"/>
          <p14:tracePt t="75796" x="4038600" y="4967288"/>
          <p14:tracePt t="75802" x="4003675" y="4884738"/>
          <p14:tracePt t="75809" x="3992563" y="4803775"/>
          <p14:tracePt t="75816" x="3979863" y="4722813"/>
          <p14:tracePt t="75823" x="3968750" y="4641850"/>
          <p14:tracePt t="75830" x="3968750" y="4583113"/>
          <p14:tracePt t="75838" x="3968750" y="4530725"/>
          <p14:tracePt t="75844" x="3968750" y="4495800"/>
          <p14:tracePt t="75851" x="3968750" y="4473575"/>
          <p14:tracePt t="75858" x="3968750" y="4449763"/>
          <p14:tracePt t="75865" x="3975100" y="4432300"/>
          <p14:tracePt t="75872" x="3975100" y="4414838"/>
          <p14:tracePt t="75880" x="3979863" y="4403725"/>
          <p14:tracePt t="75886" x="3986213" y="4397375"/>
          <p14:tracePt t="75893" x="3986213" y="4379913"/>
          <p14:tracePt t="75900" x="4003675" y="4375150"/>
          <p14:tracePt t="75907" x="4008438" y="4368800"/>
          <p14:tracePt t="75914" x="4021138" y="4357688"/>
          <p14:tracePt t="75922" x="4049713" y="4351338"/>
          <p14:tracePt t="75929" x="4095750" y="4340225"/>
          <p14:tracePt t="75935" x="4143375" y="4340225"/>
          <p14:tracePt t="75942" x="4224338" y="4327525"/>
          <p14:tracePt t="75949" x="4316413" y="4327525"/>
          <p14:tracePt t="75956" x="4397375" y="4327525"/>
          <p14:tracePt t="75963" x="4462463" y="4333875"/>
          <p14:tracePt t="75971" x="4508500" y="4333875"/>
          <p14:tracePt t="75977" x="4560888" y="4344988"/>
          <p14:tracePt t="75984" x="4595813" y="4357688"/>
          <p14:tracePt t="75992" x="4618038" y="4362450"/>
          <p14:tracePt t="75998" x="4648200" y="4379913"/>
          <p14:tracePt t="76005" x="4664075" y="4386263"/>
          <p14:tracePt t="76013" x="4687888" y="4397375"/>
          <p14:tracePt t="76019" x="4694238" y="4414838"/>
          <p14:tracePt t="76026" x="4711700" y="4421188"/>
          <p14:tracePt t="76033" x="4716463" y="4427538"/>
          <p14:tracePt t="76040" x="4733925" y="4445000"/>
          <p14:tracePt t="76047" x="4740275" y="4449763"/>
          <p14:tracePt t="76055" x="4746625" y="4462463"/>
          <p14:tracePt t="76061" x="4757738" y="4491038"/>
          <p14:tracePt t="76068" x="4764088" y="4502150"/>
          <p14:tracePt t="76075" x="4764088" y="4530725"/>
          <p14:tracePt t="76082" x="4764088" y="4543425"/>
          <p14:tracePt t="76088" x="4768850" y="4560888"/>
          <p14:tracePt t="76096" x="4768850" y="4578350"/>
          <p14:tracePt t="76105" x="4781550" y="4589463"/>
          <p14:tracePt t="76110" x="4781550" y="4595813"/>
          <p14:tracePt t="76117" x="4786313" y="4613275"/>
          <p14:tracePt t="76124" x="4786313" y="4618038"/>
          <p14:tracePt t="76130" x="4786313" y="4624388"/>
          <p14:tracePt t="76139" x="4786313" y="4630738"/>
          <p14:tracePt t="76145" x="4786313" y="4648200"/>
          <p14:tracePt t="76159" x="4786313" y="4652963"/>
          <p14:tracePt t="76166" x="4786313" y="4659313"/>
          <p14:tracePt t="76173" x="4786313" y="4664075"/>
          <p14:tracePt t="76181" x="4786313" y="4670425"/>
          <p14:tracePt t="76194" x="4786313" y="4676775"/>
          <p14:tracePt t="76215" x="4786313" y="4687888"/>
          <p14:tracePt t="76229" x="4786313" y="4694238"/>
          <p14:tracePt t="76243" x="4786313" y="4699000"/>
          <p14:tracePt t="76264" x="4786313" y="4705350"/>
          <p14:tracePt t="76278" x="4781550" y="4711700"/>
          <p14:tracePt t="76291" x="4781550" y="4716463"/>
          <p14:tracePt t="76298" x="4768850" y="4722813"/>
          <p14:tracePt t="76306" x="4768850" y="4729163"/>
          <p14:tracePt t="76313" x="4768850" y="4746625"/>
          <p14:tracePt t="76319" x="4764088" y="4764088"/>
          <p14:tracePt t="76327" x="4764088" y="4786313"/>
          <p14:tracePt t="76334" x="4757738" y="4821238"/>
          <p14:tracePt t="76341" x="4746625" y="4884738"/>
          <p14:tracePt t="76347" x="4733925" y="4949825"/>
          <p14:tracePt t="76354" x="4722813" y="5018088"/>
          <p14:tracePt t="76362" x="4711700" y="5083175"/>
          <p14:tracePt t="76369" x="4694238" y="5122863"/>
          <p14:tracePt t="76375" x="4681538" y="5157788"/>
          <p14:tracePt t="76382" x="4676775" y="5203825"/>
          <p14:tracePt t="76389" x="4664075" y="5233988"/>
          <p14:tracePt t="76397" x="4648200" y="5256213"/>
          <p14:tracePt t="76403" x="4648200" y="5273675"/>
          <p14:tracePt t="76411" x="4630738" y="5291138"/>
          <p14:tracePt t="76417" x="4624388" y="5303838"/>
          <p14:tracePt t="76424" x="4618038" y="5314950"/>
          <p14:tracePt t="76432" x="4606925" y="5326063"/>
          <p14:tracePt t="76439" x="4595813" y="5332413"/>
          <p14:tracePt t="76446" x="4589463" y="5343525"/>
          <p14:tracePt t="76452" x="4572000" y="5343525"/>
          <p14:tracePt t="76459" x="4565650" y="5343525"/>
          <p14:tracePt t="76467" x="4554538" y="5343525"/>
          <p14:tracePt t="76474" x="4525963" y="5343525"/>
          <p14:tracePt t="76480" x="4491038" y="5343525"/>
          <p14:tracePt t="76488" x="4467225" y="5337175"/>
          <p14:tracePt t="76495" x="4432300" y="5332413"/>
          <p14:tracePt t="76501" x="4403725" y="5319713"/>
          <p14:tracePt t="76508" x="4368800" y="5303838"/>
          <p14:tracePt t="76515" x="4344988" y="5291138"/>
          <p14:tracePt t="76522" x="4316413" y="5273675"/>
          <p14:tracePt t="76530" x="4294188" y="5256213"/>
          <p14:tracePt t="76536" x="4276725" y="5245100"/>
          <p14:tracePt t="76543" x="4246563" y="5227638"/>
          <p14:tracePt t="76550" x="4229100" y="5199063"/>
          <p14:tracePt t="76558" x="4217988" y="5181600"/>
          <p14:tracePt t="76564" x="4189413" y="5146675"/>
          <p14:tracePt t="76573" x="4171950" y="5118100"/>
          <p14:tracePt t="76578" x="4160838" y="5070475"/>
          <p14:tracePt t="76586" x="4137025" y="5018088"/>
          <p14:tracePt t="76592" x="4119563" y="4967288"/>
          <p14:tracePt t="76599" x="4108450" y="4932363"/>
          <p14:tracePt t="76607" x="4102100" y="4897438"/>
          <p14:tracePt t="76614" x="4102100" y="4867275"/>
          <p14:tracePt t="76621" x="4090988" y="4856163"/>
          <p14:tracePt t="76627" x="4090988" y="4845050"/>
          <p14:tracePt t="76634" x="4090988" y="4832350"/>
          <p14:tracePt t="76641" x="4090988" y="4827588"/>
          <p14:tracePt t="76648" x="4090988" y="4821238"/>
          <p14:tracePt t="76656" x="4090988" y="4816475"/>
          <p14:tracePt t="76662" x="4090988" y="4803775"/>
          <p14:tracePt t="76683" x="4090988" y="4799013"/>
          <p14:tracePt t="76748" x="4084638" y="4799013"/>
          <p14:tracePt t="76760" x="4078288" y="4799013"/>
          <p14:tracePt t="76767" x="4073525" y="4799013"/>
          <p14:tracePt t="76781" x="4067175" y="4810125"/>
          <p14:tracePt t="76789" x="4049713" y="4810125"/>
          <p14:tracePt t="76795" x="4043363" y="4810125"/>
          <p14:tracePt t="76802" x="4038600" y="4810125"/>
          <p14:tracePt t="76809" x="4025900" y="4810125"/>
          <p14:tracePt t="76816" x="4014788" y="4810125"/>
          <p14:tracePt t="76823" x="3986213" y="4810125"/>
          <p14:tracePt t="76831" x="3940175" y="4803775"/>
          <p14:tracePt t="76837" x="3863975" y="4803775"/>
          <p14:tracePt t="76844" x="3765550" y="4803775"/>
          <p14:tracePt t="76851" x="3643313" y="4810125"/>
          <p14:tracePt t="76858" x="3533775" y="4821238"/>
          <p14:tracePt t="76865" x="3411538" y="4821238"/>
          <p14:tracePt t="76873" x="3289300" y="4821238"/>
          <p14:tracePt t="76882" x="3197225" y="4821238"/>
          <p14:tracePt t="76886" x="3103563" y="4821238"/>
          <p14:tracePt t="76893" x="3033713" y="4816475"/>
          <p14:tracePt t="76900" x="2987675" y="4810125"/>
          <p14:tracePt t="76907" x="2947988" y="4799013"/>
          <p14:tracePt t="76914" x="2924175" y="4781550"/>
          <p14:tracePt t="76921" x="2889250" y="4764088"/>
          <p14:tracePt t="76928" x="2860675" y="4746625"/>
          <p14:tracePt t="76936" x="2832100" y="4705350"/>
          <p14:tracePt t="76943" x="2814638" y="4681538"/>
          <p14:tracePt t="76949" x="2784475" y="4630738"/>
          <p14:tracePt t="76956" x="2749550" y="4578350"/>
          <p14:tracePt t="76963" x="2732088" y="4525963"/>
          <p14:tracePt t="76970" x="2709863" y="4484688"/>
          <p14:tracePt t="76977" x="2692400" y="4432300"/>
          <p14:tracePt t="76984" x="2681288" y="4379913"/>
          <p14:tracePt t="76991" x="2663825" y="4344988"/>
          <p14:tracePt t="76999" x="2651125" y="4311650"/>
          <p14:tracePt t="77006" x="2646363" y="4270375"/>
          <p14:tracePt t="77012" x="2633663" y="4246563"/>
          <p14:tracePt t="77019" x="2633663" y="4224338"/>
          <p14:tracePt t="77026" x="2628900" y="4194175"/>
          <p14:tracePt t="77033" x="2628900" y="4183063"/>
          <p14:tracePt t="77040" x="2628900" y="4165600"/>
          <p14:tracePt t="77048" x="2628900" y="4154488"/>
          <p14:tracePt t="77054" x="2628900" y="4148138"/>
          <p14:tracePt t="77061" x="2628900" y="4130675"/>
          <p14:tracePt t="77068" x="2628900" y="4125913"/>
          <p14:tracePt t="77075" x="2628900" y="4119563"/>
          <p14:tracePt t="77082" x="2633663" y="4113213"/>
          <p14:tracePt t="77089" x="2633663" y="4108450"/>
          <p14:tracePt t="77096" x="2640013" y="4095750"/>
          <p14:tracePt t="77103" x="2646363" y="4090988"/>
          <p14:tracePt t="77110" x="2663825" y="4078288"/>
          <p14:tracePt t="77117" x="2686050" y="4067175"/>
          <p14:tracePt t="77124" x="2720975" y="4060825"/>
          <p14:tracePt t="77132" x="2790825" y="4038600"/>
          <p14:tracePt t="77138" x="2889250" y="4014788"/>
          <p14:tracePt t="77145" x="3028950" y="3986213"/>
          <p14:tracePt t="77152" x="3151188" y="3975100"/>
          <p14:tracePt t="77159" x="3249613" y="3962400"/>
          <p14:tracePt t="77166" x="3306763" y="3962400"/>
          <p14:tracePt t="77173" x="3341688" y="3962400"/>
          <p14:tracePt t="77180" x="3370263" y="3962400"/>
          <p14:tracePt t="77187" x="3382963" y="3962400"/>
          <p14:tracePt t="77194" x="3400425" y="3962400"/>
          <p14:tracePt t="77201" x="3405188" y="3962400"/>
          <p14:tracePt t="77208" x="3411538" y="3962400"/>
          <p14:tracePt t="77224" x="3417888" y="3962400"/>
          <p14:tracePt t="77229" x="3417888" y="3968750"/>
          <p14:tracePt t="77236" x="3417888" y="3979863"/>
          <p14:tracePt t="77243" x="3417888" y="3986213"/>
          <p14:tracePt t="77250" x="3417888" y="3992563"/>
          <p14:tracePt t="77257" x="3417888" y="3997325"/>
          <p14:tracePt t="77271" x="3417888" y="4003675"/>
          <p14:tracePt t="77278" x="3417888" y="4008438"/>
          <p14:tracePt t="77285" x="3411538" y="4008438"/>
          <p14:tracePt t="77292" x="3405188" y="4014788"/>
          <p14:tracePt t="77299" x="3387725" y="4025900"/>
          <p14:tracePt t="77306" x="3382963" y="4025900"/>
          <p14:tracePt t="77313" x="3370263" y="4025900"/>
          <p14:tracePt t="77320" x="3352800" y="4032250"/>
          <p14:tracePt t="77327" x="3330575" y="4043363"/>
          <p14:tracePt t="77333" x="3313113" y="4043363"/>
          <p14:tracePt t="77341" x="3289300" y="4049713"/>
          <p14:tracePt t="77348" x="3271838" y="4049713"/>
          <p14:tracePt t="77355" x="3260725" y="4049713"/>
          <p14:tracePt t="77362" x="3243263" y="4049713"/>
          <p14:tracePt t="77369" x="3236913" y="4049713"/>
          <p14:tracePt t="77376" x="3219450" y="4049713"/>
          <p14:tracePt t="77383" x="3214688" y="4049713"/>
          <p14:tracePt t="77397" x="3208338" y="4049713"/>
          <p14:tracePt t="77404" x="3201988" y="4049713"/>
          <p14:tracePt t="77417" x="3197225" y="4049713"/>
          <p14:tracePt t="77446" x="3197225" y="4043363"/>
          <p14:tracePt t="77453" x="3201988" y="4043363"/>
          <p14:tracePt t="77460" x="3208338" y="4043363"/>
          <p14:tracePt t="77467" x="3225800" y="4043363"/>
          <p14:tracePt t="77474" x="3249613" y="4043363"/>
          <p14:tracePt t="77482" x="3284538" y="4043363"/>
          <p14:tracePt t="77488" x="3341688" y="4043363"/>
          <p14:tracePt t="77495" x="3440113" y="4060825"/>
          <p14:tracePt t="77502" x="3516313" y="4073525"/>
          <p14:tracePt t="77509" x="3597275" y="4084638"/>
          <p14:tracePt t="77516" x="3660775" y="4095750"/>
          <p14:tracePt t="77524" x="3702050" y="4102100"/>
          <p14:tracePt t="77530" x="3724275" y="4102100"/>
          <p14:tracePt t="77537" x="3730625" y="4108450"/>
          <p14:tracePt t="77544" x="3741738" y="4108450"/>
          <p14:tracePt t="77551" x="3754438" y="4108450"/>
          <p14:tracePt t="77557" x="3759200" y="4108450"/>
          <p14:tracePt t="77573" x="3765550" y="4113213"/>
          <p14:tracePt t="77586" x="3765550" y="4125913"/>
          <p14:tracePt t="77600" x="3759200" y="4125913"/>
          <p14:tracePt t="77607" x="3741738" y="4130675"/>
          <p14:tracePt t="77614" x="3706813" y="4137025"/>
          <p14:tracePt t="77621" x="3643313" y="4137025"/>
          <p14:tracePt t="77628" x="3521075" y="4154488"/>
          <p14:tracePt t="77634" x="3352800" y="4154488"/>
          <p14:tracePt t="77641" x="3179763" y="4143375"/>
          <p14:tracePt t="77649" x="3040063" y="4143375"/>
          <p14:tracePt t="77656" x="2935288" y="4130675"/>
          <p14:tracePt t="77662" x="2882900" y="4119563"/>
          <p14:tracePt t="77670" x="2849563" y="4119563"/>
          <p14:tracePt t="77676" x="2832100" y="4113213"/>
          <p14:tracePt t="77683" x="2819400" y="4113213"/>
          <p14:tracePt t="77691" x="2808288" y="4108450"/>
          <p14:tracePt t="77699" x="2801938" y="4108450"/>
          <p14:tracePt t="77705" x="2797175" y="4108450"/>
          <p14:tracePt t="77712" x="2790825" y="4102100"/>
          <p14:tracePt t="77726" x="2790825" y="4095750"/>
          <p14:tracePt t="77740" x="2790825" y="4090988"/>
          <p14:tracePt t="77753" x="2797175" y="4090988"/>
          <p14:tracePt t="77761" x="2814638" y="4078288"/>
          <p14:tracePt t="77768" x="2849563" y="4073525"/>
          <p14:tracePt t="77774" x="2930525" y="4060825"/>
          <p14:tracePt t="77782" x="3086100" y="4032250"/>
          <p14:tracePt t="77789" x="3278188" y="4008438"/>
          <p14:tracePt t="77795" x="3470275" y="4008438"/>
          <p14:tracePt t="77802" x="3643313" y="3992563"/>
          <p14:tracePt t="77809" x="3765550" y="3992563"/>
          <p14:tracePt t="77817" x="3811588" y="3992563"/>
          <p14:tracePt t="77824" x="3846513" y="3992563"/>
          <p14:tracePt t="77831" x="3863975" y="3992563"/>
          <p14:tracePt t="77838" x="3875088" y="3992563"/>
          <p14:tracePt t="77844" x="3881438" y="3992563"/>
          <p14:tracePt t="77851" x="3892550" y="3992563"/>
          <p14:tracePt t="77866" x="3898900" y="3992563"/>
          <p14:tracePt t="77880" x="3905250" y="3992563"/>
          <p14:tracePt t="77901" x="3905250" y="4003675"/>
          <p14:tracePt t="77915" x="3898900" y="4008438"/>
          <p14:tracePt t="77928" x="3887788" y="4008438"/>
          <p14:tracePt t="77950" x="3881438" y="4008438"/>
          <p14:tracePt t="77963" x="3875088" y="4008438"/>
          <p14:tracePt t="77978" x="3870325" y="4008438"/>
          <p14:tracePt t="77991" x="3863975" y="4008438"/>
          <p14:tracePt t="78048" x="3863975" y="3997325"/>
          <p14:tracePt t="78174" x="3870325" y="3997325"/>
          <p14:tracePt t="78181" x="3870325" y="4003675"/>
          <p14:tracePt t="78187" x="3875088" y="4003675"/>
          <p14:tracePt t="78194" x="3875088" y="4008438"/>
          <p14:tracePt t="78964" x="3892550" y="3951288"/>
          <p14:tracePt t="78971" x="3916363" y="3870325"/>
          <p14:tracePt t="78978" x="3940175" y="3800475"/>
          <p14:tracePt t="78985" x="3962400" y="3736975"/>
          <p14:tracePt t="78993" x="3986213" y="3667125"/>
          <p14:tracePt t="78999" x="4008438" y="3614738"/>
          <p14:tracePt t="79006" x="4025900" y="3544888"/>
          <p14:tracePt t="79013" x="4049713" y="3492500"/>
          <p14:tracePt t="79021" x="4067175" y="3457575"/>
          <p14:tracePt t="79027" x="4090988" y="3417888"/>
          <p14:tracePt t="79034" x="4095750" y="3400425"/>
          <p14:tracePt t="79041" x="4102100" y="3376613"/>
          <p14:tracePt t="79049" x="4113213" y="3370263"/>
          <p14:tracePt t="79055" x="4113213" y="3365500"/>
          <p14:tracePt t="79062" x="4119563" y="3359150"/>
          <p14:tracePt t="79069" x="4119563" y="3352800"/>
          <p14:tracePt t="79076" x="4125913" y="3341688"/>
          <p14:tracePt t="79090" x="4130675" y="3336925"/>
          <p14:tracePt t="79153" x="4130675" y="3348038"/>
          <p14:tracePt t="79167" x="4130675" y="3352800"/>
          <p14:tracePt t="79181" x="4130675" y="3359150"/>
          <p14:tracePt t="79202" x="4130675" y="3365500"/>
          <p14:tracePt t="79223" x="4125913" y="3370263"/>
          <p14:tracePt t="79258" x="4119563" y="3370263"/>
          <p14:tracePt t="79279" x="4108450" y="3370263"/>
          <p14:tracePt t="79608" x="4224338" y="3387725"/>
          <p14:tracePt t="79616" x="4519613" y="3475038"/>
          <p14:tracePt t="79622" x="4862513" y="3568700"/>
          <p14:tracePt t="79629" x="5203825" y="3643313"/>
          <p14:tracePt t="79636" x="5494338" y="3736975"/>
          <p14:tracePt t="79643" x="5721350" y="3817938"/>
          <p14:tracePt t="79650" x="5848350" y="3870325"/>
          <p14:tracePt t="79657" x="5946775" y="3916363"/>
          <p14:tracePt t="79663" x="6016625" y="3962400"/>
          <p14:tracePt t="79671" x="6069013" y="3986213"/>
          <p14:tracePt t="79678" x="6110288" y="4014788"/>
          <p14:tracePt t="79685" x="6138863" y="4032250"/>
          <p14:tracePt t="79692" x="6149975" y="4049713"/>
          <p14:tracePt t="79699" x="6167438" y="4056063"/>
          <p14:tracePt t="79706" x="6173788" y="4060825"/>
          <p14:tracePt t="79713" x="6178550" y="4067175"/>
          <p14:tracePt t="79720" x="6191250" y="4078288"/>
          <p14:tracePt t="79727" x="6196013" y="4084638"/>
          <p14:tracePt t="79741" x="6196013" y="4090988"/>
          <p14:tracePt t="79748" x="6202363" y="4095750"/>
          <p14:tracePt t="79762" x="6202363" y="4102100"/>
          <p14:tracePt t="79769" x="6202363" y="4108450"/>
          <p14:tracePt t="79777" x="6202363" y="4113213"/>
          <p14:tracePt t="79782" x="6202363" y="4125913"/>
          <p14:tracePt t="79797" x="6202363" y="4130675"/>
          <p14:tracePt t="79804" x="6196013" y="4130675"/>
          <p14:tracePt t="79810" x="6184900" y="4137025"/>
          <p14:tracePt t="79819" x="6173788" y="4143375"/>
          <p14:tracePt t="79824" x="6167438" y="4148138"/>
          <p14:tracePt t="79832" x="6143625" y="4160838"/>
          <p14:tracePt t="79838" x="6126163" y="4165600"/>
          <p14:tracePt t="79845" x="6092825" y="4171950"/>
          <p14:tracePt t="79853" x="6069013" y="4183063"/>
          <p14:tracePt t="79860" x="6034088" y="4189413"/>
          <p14:tracePt t="79867" x="5992813" y="4200525"/>
          <p14:tracePt t="79874" x="5959475" y="4200525"/>
          <p14:tracePt t="79880" x="5924550" y="4211638"/>
          <p14:tracePt t="79887" x="5876925" y="4211638"/>
          <p14:tracePt t="79894" x="5842000" y="4217988"/>
          <p14:tracePt t="79902" x="5807075" y="4217988"/>
          <p14:tracePt t="79909" x="5773738" y="4229100"/>
          <p14:tracePt t="79916" x="5738813" y="4229100"/>
          <p14:tracePt t="79922" x="5703888" y="4229100"/>
          <p14:tracePt t="79930" x="5668963" y="4229100"/>
          <p14:tracePt t="79936" x="5645150" y="4229100"/>
          <p14:tracePt t="79943" x="5616575" y="4224338"/>
          <p14:tracePt t="79951" x="5592763" y="4224338"/>
          <p14:tracePt t="79958" x="5564188" y="4217988"/>
          <p14:tracePt t="79964" x="5553075" y="4206875"/>
          <p14:tracePt t="79971" x="5522913" y="4200525"/>
          <p14:tracePt t="79978" x="5500688" y="4189413"/>
          <p14:tracePt t="79986" x="5483225" y="4183063"/>
          <p14:tracePt t="79995" x="5459413" y="4176713"/>
          <p14:tracePt t="80000" x="5441950" y="4165600"/>
          <p14:tracePt t="80006" x="5424488" y="4160838"/>
          <p14:tracePt t="80013" x="5419725" y="4160838"/>
          <p14:tracePt t="80020" x="5407025" y="4154488"/>
          <p14:tracePt t="80028" x="5402263" y="4154488"/>
          <p14:tracePt t="80036" x="5389563" y="4143375"/>
          <p14:tracePt t="80041" x="5378450" y="4143375"/>
          <p14:tracePt t="80048" x="5372100" y="4137025"/>
          <p14:tracePt t="80056" x="5367338" y="4137025"/>
          <p14:tracePt t="80063" x="5349875" y="4137025"/>
          <p14:tracePt t="80069" x="5343525" y="4130675"/>
          <p14:tracePt t="80078" x="5319713" y="4130675"/>
          <p14:tracePt t="80083" x="5308600" y="4125913"/>
          <p14:tracePt t="80091" x="5291138" y="4125913"/>
          <p14:tracePt t="80097" x="5268913" y="4113213"/>
          <p14:tracePt t="80105" x="5238750" y="4108450"/>
          <p14:tracePt t="80112" x="5203825" y="4095750"/>
          <p14:tracePt t="80119" x="5181600" y="4095750"/>
          <p14:tracePt t="80125" x="5151438" y="4090988"/>
          <p14:tracePt t="80132" x="5140325" y="4078288"/>
          <p14:tracePt t="80139" x="5122863" y="4078288"/>
          <p14:tracePt t="80146" x="5105400" y="4073525"/>
          <p14:tracePt t="80154" x="5094288" y="4073525"/>
          <p14:tracePt t="80161" x="5076825" y="4067175"/>
          <p14:tracePt t="80167" x="5070475" y="4067175"/>
          <p14:tracePt t="80174" x="5065713" y="4067175"/>
          <p14:tracePt t="80184" x="5048250" y="4056063"/>
          <p14:tracePt t="80195" x="5048250" y="4049713"/>
          <p14:tracePt t="80203" x="5041900" y="4049713"/>
          <p14:tracePt t="80217" x="5035550" y="4049713"/>
          <p14:tracePt t="80266" x="5041900" y="4049713"/>
          <p14:tracePt t="80301" x="5048250" y="4049713"/>
          <p14:tracePt t="80314" x="5059363" y="4049713"/>
          <p14:tracePt t="80328" x="5065713" y="4049713"/>
          <p14:tracePt t="80342" x="5070475" y="4049713"/>
          <p14:tracePt t="80363" x="5076825" y="4049713"/>
          <p14:tracePt t="80377" x="5083175" y="4060825"/>
          <p14:tracePt t="80391" x="5087938" y="4060825"/>
          <p14:tracePt t="80398" x="5105400" y="4067175"/>
          <p14:tracePt t="80405" x="5111750" y="4067175"/>
          <p14:tracePt t="80412" x="5122863" y="4073525"/>
          <p14:tracePt t="80419" x="5140325" y="4073525"/>
          <p14:tracePt t="80427" x="5164138" y="4084638"/>
          <p14:tracePt t="80433" x="5203825" y="4090988"/>
          <p14:tracePt t="80440" x="5238750" y="4108450"/>
          <p14:tracePt t="80447" x="5291138" y="4119563"/>
          <p14:tracePt t="80454" x="5326063" y="4130675"/>
          <p14:tracePt t="80462" x="5360988" y="4137025"/>
          <p14:tracePt t="80469" x="5402263" y="4160838"/>
          <p14:tracePt t="80475" x="5437188" y="4165600"/>
          <p14:tracePt t="80482" x="5459413" y="4176713"/>
          <p14:tracePt t="80489" x="5476875" y="4183063"/>
          <p14:tracePt t="80496" x="5494338" y="4183063"/>
          <p14:tracePt t="80503" x="5505450" y="4189413"/>
          <p14:tracePt t="80512" x="5518150" y="4189413"/>
          <p14:tracePt t="80517" x="5522913" y="4194175"/>
          <p14:tracePt t="80524" x="5529263" y="4194175"/>
          <p14:tracePt t="80531" x="5535613" y="4194175"/>
          <p14:tracePt t="80538" x="5540375" y="4194175"/>
          <p14:tracePt t="80553" x="5546725" y="4194175"/>
          <p14:tracePt t="80573" x="5553075" y="4194175"/>
          <p14:tracePt t="80671" x="5546725" y="4194175"/>
          <p14:tracePt t="80678" x="5540375" y="4194175"/>
          <p14:tracePt t="80686" x="5535613" y="4189413"/>
          <p14:tracePt t="80692" x="5529263" y="4189413"/>
          <p14:tracePt t="80699" x="5522913" y="4189413"/>
          <p14:tracePt t="80706" x="5511800" y="4189413"/>
          <p14:tracePt t="80713" x="5505450" y="4189413"/>
          <p14:tracePt t="80720" x="5500688" y="4189413"/>
          <p14:tracePt t="80728" x="5494338" y="4189413"/>
          <p14:tracePt t="80734" x="5487988" y="4189413"/>
          <p14:tracePt t="80742" x="5470525" y="4189413"/>
          <p14:tracePt t="80749" x="5465763" y="4189413"/>
          <p14:tracePt t="80755" x="5459413" y="4189413"/>
          <p14:tracePt t="80762" x="5437188" y="4189413"/>
          <p14:tracePt t="80770" x="5424488" y="4189413"/>
          <p14:tracePt t="80776" x="5407025" y="4189413"/>
          <p14:tracePt t="80783" x="5384800" y="4189413"/>
          <p14:tracePt t="80790" x="5360988" y="4189413"/>
          <p14:tracePt t="80797" x="5326063" y="4189413"/>
          <p14:tracePt t="80804" x="5291138" y="4189413"/>
          <p14:tracePt t="80813" x="5256213" y="4189413"/>
          <p14:tracePt t="80818" x="5227638" y="4194175"/>
          <p14:tracePt t="80825" x="5203825" y="4194175"/>
          <p14:tracePt t="80832" x="5186363" y="4194175"/>
          <p14:tracePt t="80839" x="5175250" y="4194175"/>
          <p14:tracePt t="80846" x="5157788" y="4194175"/>
          <p14:tracePt t="80854" x="5146675" y="4194175"/>
          <p14:tracePt t="80860" x="5140325" y="4194175"/>
          <p14:tracePt t="80867" x="5129213" y="4194175"/>
          <p14:tracePt t="80874" x="5122863" y="4194175"/>
          <p14:tracePt t="80881" x="5118100" y="4194175"/>
          <p14:tracePt t="80888" x="5111750" y="4194175"/>
          <p14:tracePt t="80903" x="5105400" y="4194175"/>
          <p14:tracePt t="80952" x="5105400" y="4189413"/>
          <p14:tracePt t="80965" x="5111750" y="4189413"/>
          <p14:tracePt t="80979" x="5111750" y="4183063"/>
          <p14:tracePt t="80987" x="5118100" y="4183063"/>
          <p14:tracePt t="81000" x="5122863" y="4176713"/>
          <p14:tracePt t="81015" x="5135563" y="4176713"/>
          <p14:tracePt t="81028" x="5140325" y="4176713"/>
          <p14:tracePt t="81036" x="5146675" y="4176713"/>
          <p14:tracePt t="81042" x="5151438" y="4176713"/>
          <p14:tracePt t="81056" x="5157788" y="4176713"/>
          <p14:tracePt t="81064" x="5164138" y="4176713"/>
          <p14:tracePt t="81071" x="5168900" y="4171950"/>
          <p14:tracePt t="81078" x="5181600" y="4171950"/>
          <p14:tracePt t="81084" x="5186363" y="4171950"/>
          <p14:tracePt t="81091" x="5199063" y="4165600"/>
          <p14:tracePt t="81098" x="5203825" y="4165600"/>
          <p14:tracePt t="81105" x="5216525" y="4165600"/>
          <p14:tracePt t="81112" x="5221288" y="4160838"/>
          <p14:tracePt t="81120" x="5233988" y="4160838"/>
          <p14:tracePt t="81126" x="5251450" y="4160838"/>
          <p14:tracePt t="81133" x="5262563" y="4160838"/>
          <p14:tracePt t="81140" x="5268913" y="4154488"/>
          <p14:tracePt t="81147" x="5286375" y="4154488"/>
          <p14:tracePt t="81153" x="5297488" y="4154488"/>
          <p14:tracePt t="81161" x="5326063" y="4154488"/>
          <p14:tracePt t="81168" x="5349875" y="4143375"/>
          <p14:tracePt t="81175" x="5367338" y="4143375"/>
          <p14:tracePt t="81182" x="5389563" y="4143375"/>
          <p14:tracePt t="81189" x="5402263" y="4143375"/>
          <p14:tracePt t="81196" x="5430838" y="4143375"/>
          <p14:tracePt t="81203" x="5454650" y="4143375"/>
          <p14:tracePt t="81210" x="5465763" y="4143375"/>
          <p14:tracePt t="81217" x="5494338" y="4143375"/>
          <p14:tracePt t="81224" x="5518150" y="4143375"/>
          <p14:tracePt t="81231" x="5535613" y="4143375"/>
          <p14:tracePt t="81238" x="5557838" y="4143375"/>
          <p14:tracePt t="81246" x="5570538" y="4143375"/>
          <p14:tracePt t="81252" x="5599113" y="4143375"/>
          <p14:tracePt t="81259" x="5622925" y="4143375"/>
          <p14:tracePt t="81266" x="5638800" y="4143375"/>
          <p14:tracePt t="81273" x="5662613" y="4143375"/>
          <p14:tracePt t="81279" x="5673725" y="4143375"/>
          <p14:tracePt t="81287" x="5691188" y="4143375"/>
          <p14:tracePt t="81294" x="5703888" y="4143375"/>
          <p14:tracePt t="81301" x="5721350" y="4143375"/>
          <p14:tracePt t="81308" x="5726113" y="4143375"/>
          <p14:tracePt t="81315" x="5743575" y="4143375"/>
          <p14:tracePt t="81322" x="5756275" y="4143375"/>
          <p14:tracePt t="81329" x="5773738" y="4143375"/>
          <p14:tracePt t="81336" x="5778500" y="4143375"/>
          <p14:tracePt t="81343" x="5791200" y="4143375"/>
          <p14:tracePt t="81350" x="5807075" y="4143375"/>
          <p14:tracePt t="81357" x="5813425" y="4143375"/>
          <p14:tracePt t="81364" x="5819775" y="4143375"/>
          <p14:tracePt t="81371" x="5830888" y="4143375"/>
          <p14:tracePt t="81378" x="5842000" y="4143375"/>
          <p14:tracePt t="81385" x="5848350" y="4143375"/>
          <p14:tracePt t="81392" x="5859463" y="4137025"/>
          <p14:tracePt t="81399" x="5865813" y="4137025"/>
          <p14:tracePt t="81405" x="5876925" y="4137025"/>
          <p14:tracePt t="81413" x="5889625" y="4137025"/>
          <p14:tracePt t="81421" x="5894388" y="4137025"/>
          <p14:tracePt t="81427" x="5900738" y="4130675"/>
          <p14:tracePt t="81434" x="5918200" y="4130675"/>
          <p14:tracePt t="81441" x="5924550" y="4125913"/>
          <p14:tracePt t="81447" x="5929313" y="4125913"/>
          <p14:tracePt t="81455" x="5942013" y="4125913"/>
          <p14:tracePt t="81463" x="5946775" y="4113213"/>
          <p14:tracePt t="81469" x="5959475" y="4113213"/>
          <p14:tracePt t="81476" x="5964238" y="4108450"/>
          <p14:tracePt t="81482" x="5975350" y="4108450"/>
          <p14:tracePt t="81489" x="5981700" y="4108450"/>
          <p14:tracePt t="81497" x="5988050" y="4108450"/>
          <p14:tracePt t="81505" x="5999163" y="4108450"/>
          <p14:tracePt t="81511" x="6005513" y="4102100"/>
          <p14:tracePt t="81518" x="6010275" y="4102100"/>
          <p14:tracePt t="81525" x="6016625" y="4102100"/>
          <p14:tracePt t="81531" x="6022975" y="4102100"/>
          <p14:tracePt t="81546" x="6027738" y="4102100"/>
          <p14:tracePt t="81560" x="6034088" y="4102100"/>
          <p14:tracePt t="85416" x="6034088" y="4113213"/>
          <p14:tracePt t="85423" x="6034088" y="4119563"/>
          <p14:tracePt t="85429" x="6034088" y="4130675"/>
          <p14:tracePt t="85437" x="6034088" y="4137025"/>
          <p14:tracePt t="85443" x="6034088" y="4143375"/>
          <p14:tracePt t="85451" x="6034088" y="4154488"/>
          <p14:tracePt t="85457" x="6034088" y="4165600"/>
          <p14:tracePt t="85465" x="6034088" y="4183063"/>
          <p14:tracePt t="85471" x="6034088" y="4194175"/>
          <p14:tracePt t="85478" x="6027738" y="4229100"/>
          <p14:tracePt t="85486" x="6016625" y="4281488"/>
          <p14:tracePt t="85494" x="6005513" y="4333875"/>
          <p14:tracePt t="85499" x="5992813" y="4379913"/>
          <p14:tracePt t="85507" x="5988050" y="4432300"/>
          <p14:tracePt t="85513" x="5988050" y="4467225"/>
          <p14:tracePt t="85520" x="5975350" y="4491038"/>
          <p14:tracePt t="85527" x="5975350" y="4508500"/>
          <p14:tracePt t="85535" x="5970588" y="4525963"/>
          <p14:tracePt t="85542" x="5970588" y="4530725"/>
          <p14:tracePt t="85549" x="5964238" y="4537075"/>
          <p14:tracePt t="85555" x="5964238" y="4543425"/>
          <p14:tracePt t="85576" x="5964238" y="4548188"/>
          <p14:tracePt t="85625" x="5970588" y="4543425"/>
          <p14:tracePt t="85632" x="5970588" y="4537075"/>
          <p14:tracePt t="85640" x="5975350" y="4530725"/>
          <p14:tracePt t="85646" x="5975350" y="4525963"/>
          <p14:tracePt t="85653" x="5975350" y="4513263"/>
          <p14:tracePt t="85660" x="5981700" y="4508500"/>
          <p14:tracePt t="85669" x="5981700" y="4495800"/>
          <p14:tracePt t="85674" x="5992813" y="4479925"/>
          <p14:tracePt t="85681" x="5999163" y="4462463"/>
          <p14:tracePt t="85688" x="6005513" y="4438650"/>
          <p14:tracePt t="85695" x="6027738" y="4403725"/>
          <p14:tracePt t="85703" x="6027738" y="4386263"/>
          <p14:tracePt t="85710" x="6034088" y="4362450"/>
          <p14:tracePt t="85716" x="6040438" y="4333875"/>
          <p14:tracePt t="85723" x="6057900" y="4311650"/>
          <p14:tracePt t="85730" x="6069013" y="4294188"/>
          <p14:tracePt t="85737" x="6075363" y="4276725"/>
          <p14:tracePt t="85744" x="6086475" y="4264025"/>
          <p14:tracePt t="85752" x="6086475" y="4246563"/>
          <p14:tracePt t="85759" x="6097588" y="4229100"/>
          <p14:tracePt t="85765" x="6110288" y="4224338"/>
          <p14:tracePt t="85772" x="6110288" y="4217988"/>
          <p14:tracePt t="85780" x="6115050" y="4200525"/>
          <p14:tracePt t="85786" x="6121400" y="4194175"/>
          <p14:tracePt t="85795" x="6126163" y="4189413"/>
          <p14:tracePt t="85801" x="6132513" y="4183063"/>
          <p14:tracePt t="85807" x="6132513" y="4176713"/>
          <p14:tracePt t="85814" x="6132513" y="4171950"/>
          <p14:tracePt t="85821" x="6138863" y="4171950"/>
          <p14:tracePt t="85828" x="6138863" y="4165600"/>
          <p14:tracePt t="85906" x="6138863" y="4171950"/>
          <p14:tracePt t="85919" x="6138863" y="4176713"/>
          <p14:tracePt t="85940" x="6138863" y="4183063"/>
          <p14:tracePt t="85954" x="6138863" y="4189413"/>
          <p14:tracePt t="85969" x="6138863" y="4194175"/>
          <p14:tracePt t="85975" x="6138863" y="4206875"/>
          <p14:tracePt t="85982" x="6138863" y="4211638"/>
          <p14:tracePt t="85996" x="6138863" y="4217988"/>
          <p14:tracePt t="86003" x="6138863" y="4224338"/>
          <p14:tracePt t="86011" x="6143625" y="4229100"/>
          <p14:tracePt t="86017" x="6143625" y="4246563"/>
          <p14:tracePt t="86024" x="6156325" y="4259263"/>
          <p14:tracePt t="86031" x="6156325" y="4287838"/>
          <p14:tracePt t="86038" x="6161088" y="4311650"/>
          <p14:tracePt t="86045" x="6161088" y="4357688"/>
          <p14:tracePt t="86053" x="6161088" y="4403725"/>
          <p14:tracePt t="86060" x="6173788" y="4456113"/>
          <p14:tracePt t="86066" x="6173788" y="4491038"/>
          <p14:tracePt t="86073" x="6184900" y="4537075"/>
          <p14:tracePt t="86080" x="6184900" y="4572000"/>
          <p14:tracePt t="86087" x="6184900" y="4606925"/>
          <p14:tracePt t="86095" x="6184900" y="4630738"/>
          <p14:tracePt t="86102" x="6184900" y="4659313"/>
          <p14:tracePt t="86108" x="6184900" y="4681538"/>
          <p14:tracePt t="86115" x="6184900" y="4694238"/>
          <p14:tracePt t="86122" x="6184900" y="4722813"/>
          <p14:tracePt t="86129" x="6191250" y="4733925"/>
          <p14:tracePt t="86136" x="6191250" y="4751388"/>
          <p14:tracePt t="86143" x="6191250" y="4757738"/>
          <p14:tracePt t="86150" x="6191250" y="4775200"/>
          <p14:tracePt t="86158" x="6191250" y="4781550"/>
          <p14:tracePt t="86164" x="6191250" y="4786313"/>
          <p14:tracePt t="86171" x="6191250" y="4799013"/>
          <p14:tracePt t="86186" x="6191250" y="4803775"/>
          <p14:tracePt t="86192" x="6191250" y="4816475"/>
          <p14:tracePt t="86199" x="6191250" y="4821238"/>
          <p14:tracePt t="86213" x="6191250" y="4827588"/>
          <p14:tracePt t="86277" x="6191250" y="4821238"/>
          <p14:tracePt t="86284" x="6191250" y="4810125"/>
          <p14:tracePt t="86290" x="6191250" y="4803775"/>
          <p14:tracePt t="86297" x="6191250" y="4799013"/>
          <p14:tracePt t="86304" x="6191250" y="4792663"/>
          <p14:tracePt t="86318" x="6191250" y="4775200"/>
          <p14:tracePt t="86325" x="6191250" y="4768850"/>
          <p14:tracePt t="86332" x="6191250" y="4746625"/>
          <p14:tracePt t="86339" x="6178550" y="4722813"/>
          <p14:tracePt t="86346" x="6173788" y="4676775"/>
          <p14:tracePt t="86353" x="6161088" y="4624388"/>
          <p14:tracePt t="86360" x="6149975" y="4543425"/>
          <p14:tracePt t="86367" x="6149975" y="4484688"/>
          <p14:tracePt t="86374" x="6138863" y="4432300"/>
          <p14:tracePt t="86381" x="6138863" y="4386263"/>
          <p14:tracePt t="86388" x="6138863" y="4351338"/>
          <p14:tracePt t="86395" x="6138863" y="4322763"/>
          <p14:tracePt t="86402" x="6138863" y="4311650"/>
          <p14:tracePt t="86409" x="6138863" y="4294188"/>
          <p14:tracePt t="86416" x="6138863" y="4287838"/>
          <p14:tracePt t="86423" x="6138863" y="4276725"/>
          <p14:tracePt t="86430" x="6138863" y="4270375"/>
          <p14:tracePt t="86437" x="6138863" y="4259263"/>
          <p14:tracePt t="86445" x="6138863" y="4252913"/>
          <p14:tracePt t="86458" x="6138863" y="4246563"/>
          <p14:tracePt t="86465" x="6138863" y="4241800"/>
          <p14:tracePt t="86472" x="6138863" y="4235450"/>
          <p14:tracePt t="86479" x="6149975" y="4229100"/>
          <p14:tracePt t="86488" x="6149975" y="4224338"/>
          <p14:tracePt t="86494" x="6156325" y="4224338"/>
          <p14:tracePt t="86500" x="6156325" y="4211638"/>
          <p14:tracePt t="86507" x="6161088" y="4206875"/>
          <p14:tracePt t="86514" x="6167438" y="4200525"/>
          <p14:tracePt t="86521" x="6167438" y="4194175"/>
          <p14:tracePt t="86529" x="6178550" y="4194175"/>
          <p14:tracePt t="86535" x="6191250" y="4189413"/>
          <p14:tracePt t="86542" x="6196013" y="4183063"/>
          <p14:tracePt t="86549" x="6208713" y="4176713"/>
          <p14:tracePt t="86556" x="6213475" y="4176713"/>
          <p14:tracePt t="86563" x="6219825" y="4165600"/>
          <p14:tracePt t="86570" x="6237288" y="4165600"/>
          <p14:tracePt t="86577" x="6243638" y="4160838"/>
          <p14:tracePt t="86584" x="6254750" y="4160838"/>
          <p14:tracePt t="86591" x="6272213" y="4160838"/>
          <p14:tracePt t="86598" x="6289675" y="4154488"/>
          <p14:tracePt t="86604" x="6294438" y="4154488"/>
          <p14:tracePt t="86612" x="6307138" y="4154488"/>
          <p14:tracePt t="86619" x="6324600" y="4154488"/>
          <p14:tracePt t="86626" x="6335713" y="4154488"/>
          <p14:tracePt t="86632" x="6353175" y="4154488"/>
          <p14:tracePt t="86640" x="6364288" y="4154488"/>
          <p14:tracePt t="86647" x="6381750" y="4154488"/>
          <p14:tracePt t="86654" x="6399213" y="4154488"/>
          <p14:tracePt t="86663" x="6411913" y="4154488"/>
          <p14:tracePt t="86668" x="6416675" y="4154488"/>
          <p14:tracePt t="86675" x="6434138" y="4154488"/>
          <p14:tracePt t="86681" x="6446838" y="4154488"/>
          <p14:tracePt t="86688" x="6462713" y="4154488"/>
          <p14:tracePt t="86696" x="6469063" y="4154488"/>
          <p14:tracePt t="86704" x="6480175" y="4154488"/>
          <p14:tracePt t="86709" x="6497638" y="4154488"/>
          <p14:tracePt t="86717" x="6503988" y="4154488"/>
          <p14:tracePt t="86724" x="6510338" y="4154488"/>
          <p14:tracePt t="86731" x="6527800" y="4154488"/>
          <p14:tracePt t="86738" x="6532563" y="4154488"/>
          <p14:tracePt t="86745" x="6538913" y="4154488"/>
          <p14:tracePt t="86752" x="6545263" y="4154488"/>
          <p14:tracePt t="86759" x="6550025" y="4154488"/>
          <p14:tracePt t="86772" x="6556375" y="4154488"/>
          <p14:tracePt t="86794" x="6562725" y="4160838"/>
          <p14:tracePt t="86808" x="6573838" y="4165600"/>
          <p14:tracePt t="86822" x="6580188" y="4165600"/>
          <p14:tracePt t="86829" x="6580188" y="4171950"/>
          <p14:tracePt t="86836" x="6580188" y="4183063"/>
          <p14:tracePt t="86842" x="6584950" y="4189413"/>
          <p14:tracePt t="86850" x="6584950" y="4194175"/>
          <p14:tracePt t="86857" x="6591300" y="4200525"/>
          <p14:tracePt t="86863" x="6591300" y="4206875"/>
          <p14:tracePt t="86870" x="6597650" y="4224338"/>
          <p14:tracePt t="86879" x="6608763" y="4235450"/>
          <p14:tracePt t="86885" x="6608763" y="4252913"/>
          <p14:tracePt t="86892" x="6613525" y="4287838"/>
          <p14:tracePt t="86898" x="6626225" y="4322763"/>
          <p14:tracePt t="86906" x="6626225" y="4357688"/>
          <p14:tracePt t="86913" x="6630988" y="4403725"/>
          <p14:tracePt t="86921" x="6643688" y="4445000"/>
          <p14:tracePt t="86927" x="6643688" y="4491038"/>
          <p14:tracePt t="86934" x="6643688" y="4513263"/>
          <p14:tracePt t="86941" x="6643688" y="4548188"/>
          <p14:tracePt t="86949" x="6643688" y="4565650"/>
          <p14:tracePt t="86954" x="6643688" y="4589463"/>
          <p14:tracePt t="86962" x="6643688" y="4600575"/>
          <p14:tracePt t="86969" x="6643688" y="4613275"/>
          <p14:tracePt t="86976" x="6643688" y="4624388"/>
          <p14:tracePt t="86983" x="6643688" y="4630738"/>
          <p14:tracePt t="86989" x="6643688" y="4635500"/>
          <p14:tracePt t="86996" x="6643688" y="4641850"/>
          <p14:tracePt t="87004" x="6643688" y="4652963"/>
          <p14:tracePt t="87011" x="6643688" y="4659313"/>
          <p14:tracePt t="87018" x="6643688" y="4664075"/>
          <p14:tracePt t="87032" x="6643688" y="4670425"/>
          <p14:tracePt t="87046" x="6643688" y="4676775"/>
          <p14:tracePt t="87060" x="6643688" y="4681538"/>
          <p14:tracePt t="87073" x="6637338" y="4681538"/>
          <p14:tracePt t="87080" x="6637338" y="4687888"/>
          <p14:tracePt t="87087" x="6630988" y="4687888"/>
          <p14:tracePt t="87095" x="6630988" y="4699000"/>
          <p14:tracePt t="87102" x="6619875" y="4699000"/>
          <p14:tracePt t="87108" x="6619875" y="4705350"/>
          <p14:tracePt t="87123" x="6613525" y="4705350"/>
          <p14:tracePt t="87130" x="6608763" y="4711700"/>
          <p14:tracePt t="87138" x="6602413" y="4711700"/>
          <p14:tracePt t="87143" x="6597650" y="4716463"/>
          <p14:tracePt t="87158" x="6580188" y="4716463"/>
          <p14:tracePt t="87164" x="6573838" y="4722813"/>
          <p14:tracePt t="87171" x="6567488" y="4722813"/>
          <p14:tracePt t="87180" x="6562725" y="4729163"/>
          <p14:tracePt t="87186" x="6556375" y="4729163"/>
          <p14:tracePt t="87192" x="6550025" y="4729163"/>
          <p14:tracePt t="87199" x="6532563" y="4740275"/>
          <p14:tracePt t="87206" x="6527800" y="4740275"/>
          <p14:tracePt t="87213" x="6521450" y="4746625"/>
          <p14:tracePt t="87221" x="6510338" y="4746625"/>
          <p14:tracePt t="87228" x="6497638" y="4746625"/>
          <p14:tracePt t="87235" x="6486525" y="4746625"/>
          <p14:tracePt t="87241" x="6469063" y="4746625"/>
          <p14:tracePt t="87248" x="6457950" y="4746625"/>
          <p14:tracePt t="87255" x="6440488" y="4746625"/>
          <p14:tracePt t="87263" x="6429375" y="4746625"/>
          <p14:tracePt t="87270" x="6411913" y="4746625"/>
          <p14:tracePt t="87276" x="6399213" y="4746625"/>
          <p14:tracePt t="87283" x="6381750" y="4746625"/>
          <p14:tracePt t="87290" x="6376988" y="4746625"/>
          <p14:tracePt t="87298" x="6370638" y="4746625"/>
          <p14:tracePt t="87304" x="6353175" y="4746625"/>
          <p14:tracePt t="87319" x="6346825" y="4746625"/>
          <p14:tracePt t="87325" x="6342063" y="4746625"/>
          <p14:tracePt t="87332" x="6335713" y="4746625"/>
          <p14:tracePt t="87346" x="6329363" y="4746625"/>
          <p14:tracePt t="87361" x="6324600" y="4746625"/>
          <p14:tracePt t="87375" x="6318250" y="4746625"/>
          <p14:tracePt t="87381" x="6307138" y="4746625"/>
          <p14:tracePt t="87388" x="6300788" y="4746625"/>
          <p14:tracePt t="87396" x="6294438" y="4746625"/>
          <p14:tracePt t="87402" x="6289675" y="4746625"/>
          <p14:tracePt t="87417" x="6283325" y="4746625"/>
          <p14:tracePt t="87423" x="6278563" y="4746625"/>
          <p14:tracePt t="87430" x="6272213" y="4746625"/>
          <p14:tracePt t="87445" x="6261100" y="4746625"/>
          <p14:tracePt t="87458" x="6254750" y="4746625"/>
          <p14:tracePt t="87472" x="6248400" y="4746625"/>
          <p14:tracePt t="87557" x="6254750" y="4746625"/>
          <p14:tracePt t="87571" x="6265863" y="4746625"/>
          <p14:tracePt t="87591" x="6272213" y="4746625"/>
          <p14:tracePt t="87598" x="6278563" y="4746625"/>
          <p14:tracePt t="87605" x="6283325" y="4746625"/>
          <p14:tracePt t="87620" x="6289675" y="4746625"/>
          <p14:tracePt t="87626" x="6294438" y="4746625"/>
          <p14:tracePt t="87633" x="6300788" y="4746625"/>
          <p14:tracePt t="87640" x="6311900" y="4746625"/>
          <p14:tracePt t="87647" x="6318250" y="4746625"/>
          <p14:tracePt t="87655" x="6324600" y="4746625"/>
          <p14:tracePt t="87661" x="6329363" y="4746625"/>
          <p14:tracePt t="87668" x="6335713" y="4733925"/>
          <p14:tracePt t="87675" x="6346825" y="4733925"/>
          <p14:tracePt t="87682" x="6359525" y="4733925"/>
          <p14:tracePt t="87689" x="6370638" y="4733925"/>
          <p14:tracePt t="87697" x="6376988" y="4733925"/>
          <p14:tracePt t="87703" x="6394450" y="4733925"/>
          <p14:tracePt t="87710" x="6405563" y="4733925"/>
          <p14:tracePt t="87717" x="6423025" y="4733925"/>
          <p14:tracePt t="87724" x="6429375" y="4733925"/>
          <p14:tracePt t="87731" x="6440488" y="4733925"/>
          <p14:tracePt t="87739" x="6446838" y="4733925"/>
          <p14:tracePt t="87745" x="6457950" y="4733925"/>
          <p14:tracePt t="87752" x="6469063" y="4733925"/>
          <p14:tracePt t="87759" x="6475413" y="4733925"/>
          <p14:tracePt t="87766" x="6480175" y="4733925"/>
          <p14:tracePt t="87773" x="6486525" y="4733925"/>
          <p14:tracePt t="87781" x="6497638" y="4733925"/>
          <p14:tracePt t="87788" x="6503988" y="4740275"/>
          <p14:tracePt t="87801" x="6510338" y="4740275"/>
          <p14:tracePt t="87816" x="6515100" y="4740275"/>
          <p14:tracePt t="89271" x="6503988" y="4751388"/>
          <p14:tracePt t="89278" x="6492875" y="4757738"/>
          <p14:tracePt t="89284" x="6462713" y="4775200"/>
          <p14:tracePt t="89291" x="6429375" y="4803775"/>
          <p14:tracePt t="89299" x="6370638" y="4849813"/>
          <p14:tracePt t="89306" x="6311900" y="4897438"/>
          <p14:tracePt t="89312" x="6248400" y="4932363"/>
          <p14:tracePt t="89319" x="6191250" y="4972050"/>
          <p14:tracePt t="89326" x="6138863" y="5006975"/>
          <p14:tracePt t="89333" x="6080125" y="5041900"/>
          <p14:tracePt t="89342" x="6027738" y="5059363"/>
          <p14:tracePt t="89348" x="5975350" y="5094288"/>
          <p14:tracePt t="89354" x="5935663" y="5111750"/>
          <p14:tracePt t="89361" x="5872163" y="5122863"/>
          <p14:tracePt t="89368" x="5791200" y="5146675"/>
          <p14:tracePt t="89375" x="5708650" y="5168900"/>
          <p14:tracePt t="89383" x="5599113" y="5181600"/>
          <p14:tracePt t="89390" x="5487988" y="5203825"/>
          <p14:tracePt t="89396" x="5407025" y="5216525"/>
          <p14:tracePt t="89403" x="5354638" y="5238750"/>
          <p14:tracePt t="89410" x="5319713" y="5245100"/>
          <p14:tracePt t="89418" x="5286375" y="5256213"/>
          <p14:tracePt t="89425" x="5268913" y="5262563"/>
          <p14:tracePt t="89432" x="5245100" y="5273675"/>
          <p14:tracePt t="89438" x="5238750" y="5273675"/>
          <p14:tracePt t="89445" x="5227638" y="5273675"/>
          <p14:tracePt t="89452" x="5221288" y="5280025"/>
          <p14:tracePt t="89459" x="5216525" y="5280025"/>
          <p14:tracePt t="89466" x="5216525" y="5286375"/>
          <p14:tracePt t="89475" x="5210175" y="5286375"/>
          <p14:tracePt t="89481" x="5210175" y="5291138"/>
          <p14:tracePt t="89487" x="5203825" y="5291138"/>
          <p14:tracePt t="89502" x="5203825" y="5297488"/>
          <p14:tracePt t="89516" x="5203825" y="5303838"/>
          <p14:tracePt t="89558" x="5203825" y="5314950"/>
          <p14:tracePt t="89571" x="5210175" y="5319713"/>
          <p14:tracePt t="89579" x="5210175" y="5326063"/>
          <p14:tracePt t="89585" x="5216525" y="5332413"/>
          <p14:tracePt t="89592" x="5233988" y="5337175"/>
          <p14:tracePt t="89600" x="5238750" y="5367338"/>
          <p14:tracePt t="89607" x="5268913" y="5402263"/>
          <p14:tracePt t="89613" x="5297488" y="5441950"/>
          <p14:tracePt t="89620" x="5343525" y="5500688"/>
          <p14:tracePt t="89627" x="5378450" y="5553075"/>
          <p14:tracePt t="89634" x="5407025" y="5592763"/>
          <p14:tracePt t="89642" x="5424488" y="5622925"/>
          <p14:tracePt t="89649" x="5441950" y="5645150"/>
          <p14:tracePt t="89655" x="5459413" y="5662613"/>
          <p14:tracePt t="89662" x="5476875" y="5680075"/>
          <p14:tracePt t="89669" x="5483225" y="5686425"/>
          <p14:tracePt t="89676" x="5494338" y="5691188"/>
          <p14:tracePt t="89683" x="5500688" y="5697538"/>
          <p14:tracePt t="89698" x="5505450" y="5703888"/>
          <p14:tracePt t="89704" x="5518150" y="5703888"/>
          <p14:tracePt t="89711" x="5522913" y="5715000"/>
          <p14:tracePt t="89718" x="5529263" y="5715000"/>
          <p14:tracePt t="89726" x="5535613" y="5715000"/>
          <p14:tracePt t="89733" x="5540375" y="5715000"/>
          <p14:tracePt t="89753" x="5546725" y="5715000"/>
          <p14:tracePt t="89767" x="5553075" y="5715000"/>
          <p14:tracePt t="89775" x="5553075" y="5708650"/>
          <p14:tracePt t="89781" x="5564188" y="5708650"/>
          <p14:tracePt t="89789" x="5570538" y="5708650"/>
          <p14:tracePt t="89796" x="5575300" y="5703888"/>
          <p14:tracePt t="89802" x="5581650" y="5703888"/>
          <p14:tracePt t="89809" x="5588000" y="5703888"/>
          <p14:tracePt t="89817" x="5605463" y="5697538"/>
          <p14:tracePt t="89823" x="5616575" y="5691188"/>
          <p14:tracePt t="89831" x="5645150" y="5680075"/>
          <p14:tracePt t="89838" x="5680075" y="5662613"/>
          <p14:tracePt t="89844" x="5708650" y="5656263"/>
          <p14:tracePt t="89851" x="5743575" y="5634038"/>
          <p14:tracePt t="89858" x="5778500" y="5627688"/>
          <p14:tracePt t="89866" x="5802313" y="5616575"/>
          <p14:tracePt t="89872" x="5842000" y="5610225"/>
          <p14:tracePt t="89879" x="5876925" y="5599113"/>
          <p14:tracePt t="89886" x="5911850" y="5581650"/>
          <p14:tracePt t="89893" x="5964238" y="5570538"/>
          <p14:tracePt t="89901" x="5999163" y="5564188"/>
          <p14:tracePt t="89909" x="6034088" y="5553075"/>
          <p14:tracePt t="89914" x="6069013" y="5553075"/>
          <p14:tracePt t="89921" x="6097588" y="5553075"/>
          <p14:tracePt t="89928" x="6110288" y="5546725"/>
          <p14:tracePt t="89935" x="6126163" y="5546725"/>
          <p14:tracePt t="89942" x="6132513" y="5546725"/>
          <p14:tracePt t="89950" x="6149975" y="5546725"/>
          <p14:tracePt t="89957" x="6156325" y="5546725"/>
          <p14:tracePt t="89963" x="6161088" y="5546725"/>
          <p14:tracePt t="89970" x="6167438" y="5546725"/>
          <p14:tracePt t="89984" x="6173788" y="5546725"/>
          <p14:tracePt t="90006" x="6173788" y="5553075"/>
          <p14:tracePt t="90012" x="6173788" y="5557838"/>
          <p14:tracePt t="90019" x="6173788" y="5564188"/>
          <p14:tracePt t="90026" x="6173788" y="5575300"/>
          <p14:tracePt t="90041" x="6173788" y="5581650"/>
          <p14:tracePt t="90047" x="6167438" y="5581650"/>
          <p14:tracePt t="90061" x="6161088" y="5588000"/>
          <p14:tracePt t="90075" x="6156325" y="5592763"/>
          <p14:tracePt t="90097" x="6143625" y="5599113"/>
          <p14:tracePt t="90110" x="6138863" y="5599113"/>
          <p14:tracePt t="90124" x="6132513" y="5599113"/>
          <p14:tracePt t="90194" x="6132513" y="5592763"/>
          <p14:tracePt t="90201" x="6138863" y="5592763"/>
          <p14:tracePt t="90208" x="6138863" y="5588000"/>
          <p14:tracePt t="90215" x="6149975" y="5581650"/>
          <p14:tracePt t="90222" x="6149975" y="5570538"/>
          <p14:tracePt t="90236" x="6156325" y="5564188"/>
          <p14:tracePt t="90243" x="6156325" y="5557838"/>
          <p14:tracePt t="90252" x="6161088" y="5553075"/>
          <p14:tracePt t="90257" x="6161088" y="5540375"/>
          <p14:tracePt t="90264" x="6167438" y="5529263"/>
          <p14:tracePt t="90271" x="6167438" y="5518150"/>
          <p14:tracePt t="90279" x="6173788" y="5511800"/>
          <p14:tracePt t="90285" x="6178550" y="5494338"/>
          <p14:tracePt t="90292" x="6191250" y="5470525"/>
          <p14:tracePt t="90299" x="6196013" y="5448300"/>
          <p14:tracePt t="90306" x="6213475" y="5419725"/>
          <p14:tracePt t="90313" x="6226175" y="5395913"/>
          <p14:tracePt t="90320" x="6230938" y="5367338"/>
          <p14:tracePt t="90327" x="6243638" y="5343525"/>
          <p14:tracePt t="90334" x="6248400" y="5314950"/>
          <p14:tracePt t="90342" x="6254750" y="5303838"/>
          <p14:tracePt t="90348" x="6265863" y="5273675"/>
          <p14:tracePt t="90355" x="6265863" y="5262563"/>
          <p14:tracePt t="90362" x="6272213" y="5245100"/>
          <p14:tracePt t="90369" x="6272213" y="5221288"/>
          <p14:tracePt t="90376" x="6272213" y="5203825"/>
          <p14:tracePt t="90383" x="6272213" y="5181600"/>
          <p14:tracePt t="90390" x="6272213" y="5164138"/>
          <p14:tracePt t="90397" x="6272213" y="5140325"/>
          <p14:tracePt t="90404" x="6272213" y="5129213"/>
          <p14:tracePt t="90411" x="6272213" y="5111750"/>
          <p14:tracePt t="90418" x="6272213" y="5094288"/>
          <p14:tracePt t="90426" x="6272213" y="5087938"/>
          <p14:tracePt t="90432" x="6272213" y="5083175"/>
          <p14:tracePt t="90439" x="6272213" y="5076825"/>
          <p14:tracePt t="90446" x="6272213" y="5070475"/>
          <p14:tracePt t="90453" x="6272213" y="5065713"/>
          <p14:tracePt t="90460" x="6272213" y="5059363"/>
          <p14:tracePt t="90468" x="6272213" y="5048250"/>
          <p14:tracePt t="90481" x="6272213" y="5041900"/>
          <p14:tracePt t="90488" x="6272213" y="5035550"/>
          <p14:tracePt t="90502" x="6272213" y="5030788"/>
          <p14:tracePt t="90510" x="6265863" y="5018088"/>
          <p14:tracePt t="90516" x="6265863" y="5006975"/>
          <p14:tracePt t="90523" x="6265863" y="5000625"/>
          <p14:tracePt t="90530" x="6261100" y="4995863"/>
          <p14:tracePt t="90537" x="6261100" y="4989513"/>
          <p14:tracePt t="90544" x="6254750" y="4978400"/>
          <p14:tracePt t="90558" x="6254750" y="4967288"/>
          <p14:tracePt t="90565" x="6254750" y="4960938"/>
          <p14:tracePt t="90572" x="6254750" y="4954588"/>
          <p14:tracePt t="90586" x="6254750" y="4949825"/>
          <p14:tracePt t="90601" x="6254750" y="4943475"/>
          <p14:tracePt t="90614" x="6243638" y="4943475"/>
          <p14:tracePt t="90621" x="6243638" y="4937125"/>
          <p14:tracePt t="90642" x="6237288" y="4937125"/>
          <p14:tracePt t="90663" x="6230938" y="4937125"/>
          <p14:tracePt t="90677" x="6226175" y="4937125"/>
          <p14:tracePt t="90684" x="6226175" y="4943475"/>
          <p14:tracePt t="90691" x="6219825" y="4943475"/>
          <p14:tracePt t="90698" x="6219825" y="4949825"/>
          <p14:tracePt t="90719" x="6213475" y="4954588"/>
          <p14:tracePt t="90726" x="6213475" y="4960938"/>
          <p14:tracePt t="90733" x="6208713" y="4972050"/>
          <p14:tracePt t="90740" x="6208713" y="4978400"/>
          <p14:tracePt t="90747" x="6208713" y="4983163"/>
          <p14:tracePt t="90761" x="6196013" y="4989513"/>
          <p14:tracePt t="90768" x="6196013" y="4995863"/>
          <p14:tracePt t="90775" x="6196013" y="5000625"/>
          <p14:tracePt t="90782" x="6191250" y="5006975"/>
          <p14:tracePt t="90796" x="6191250" y="5013325"/>
          <p14:tracePt t="90803" x="6191250" y="5024438"/>
          <p14:tracePt t="90810" x="6191250" y="5030788"/>
          <p14:tracePt t="90817" x="6184900" y="5035550"/>
          <p14:tracePt t="90824" x="6184900" y="5041900"/>
          <p14:tracePt t="90837" x="6184900" y="5048250"/>
          <p14:tracePt t="90844" x="6184900" y="5053013"/>
          <p14:tracePt t="90852" x="6178550" y="5059363"/>
          <p14:tracePt t="90860" x="6178550" y="5070475"/>
          <p14:tracePt t="90866" x="6178550" y="5076825"/>
          <p14:tracePt t="90880" x="6178550" y="5083175"/>
          <p14:tracePt t="90886" x="6178550" y="5087938"/>
          <p14:tracePt t="90893" x="6178550" y="5094288"/>
          <p14:tracePt t="90902" x="6178550" y="5100638"/>
          <p14:tracePt t="90908" x="6178550" y="5105400"/>
          <p14:tracePt t="90923" x="6178550" y="5122863"/>
          <p14:tracePt t="90929" x="6178550" y="5129213"/>
          <p14:tracePt t="90936" x="6178550" y="5135563"/>
          <p14:tracePt t="90943" x="6178550" y="5140325"/>
          <p14:tracePt t="90950" x="6178550" y="5146675"/>
          <p14:tracePt t="90956" x="6178550" y="5157788"/>
          <p14:tracePt t="90964" x="6178550" y="5168900"/>
          <p14:tracePt t="90970" x="6178550" y="5175250"/>
          <p14:tracePt t="90977" x="6178550" y="5181600"/>
          <p14:tracePt t="90985" x="6178550" y="5186363"/>
          <p14:tracePt t="90992" x="6178550" y="5203825"/>
          <p14:tracePt t="90999" x="6178550" y="5216525"/>
          <p14:tracePt t="91006" x="6178550" y="5221288"/>
          <p14:tracePt t="91013" x="6178550" y="5238750"/>
          <p14:tracePt t="91020" x="6178550" y="5251450"/>
          <p14:tracePt t="91027" x="6178550" y="5280025"/>
          <p14:tracePt t="91033" x="6178550" y="5291138"/>
          <p14:tracePt t="91040" x="6178550" y="5319713"/>
          <p14:tracePt t="91047" x="6178550" y="5332413"/>
          <p14:tracePt t="91055" x="6178550" y="5354638"/>
          <p14:tracePt t="91062" x="6178550" y="5384800"/>
          <p14:tracePt t="91069" x="6178550" y="5407025"/>
          <p14:tracePt t="91076" x="6178550" y="5430838"/>
          <p14:tracePt t="91082" x="6178550" y="5448300"/>
          <p14:tracePt t="91090" x="6178550" y="5470525"/>
          <p14:tracePt t="91096" x="6178550" y="5505450"/>
          <p14:tracePt t="91104" x="6178550" y="5529263"/>
          <p14:tracePt t="91111" x="6178550" y="5557838"/>
          <p14:tracePt t="91119" x="6178550" y="5581650"/>
          <p14:tracePt t="91124" x="6178550" y="5616575"/>
          <p14:tracePt t="91131" x="6178550" y="5638800"/>
          <p14:tracePt t="91138" x="6178550" y="5656263"/>
          <p14:tracePt t="91145" x="6178550" y="5680075"/>
          <p14:tracePt t="91153" x="6178550" y="5697538"/>
          <p14:tracePt t="91160" x="6178550" y="5721350"/>
          <p14:tracePt t="91167" x="6178550" y="5732463"/>
          <p14:tracePt t="91173" x="6178550" y="5761038"/>
          <p14:tracePt t="91181" x="6178550" y="5773738"/>
          <p14:tracePt t="91187" x="6178550" y="5791200"/>
          <p14:tracePt t="91194" x="6178550" y="5802313"/>
          <p14:tracePt t="91202" x="6178550" y="5819775"/>
          <p14:tracePt t="91209" x="6178550" y="5830888"/>
          <p14:tracePt t="91215" x="6178550" y="5848350"/>
          <p14:tracePt t="91222" x="6178550" y="5865813"/>
          <p14:tracePt t="91229" x="6178550" y="5876925"/>
          <p14:tracePt t="91236" x="6178550" y="5883275"/>
          <p14:tracePt t="91244" x="6178550" y="5889625"/>
          <p14:tracePt t="91250" x="6178550" y="5907088"/>
          <p14:tracePt t="91257" x="6178550" y="5911850"/>
          <p14:tracePt t="91264" x="6178550" y="5918200"/>
          <p14:tracePt t="91272" x="6178550" y="5924550"/>
          <p14:tracePt t="91287" x="6178550" y="5929313"/>
          <p14:tracePt t="91293" x="6178550" y="5942013"/>
          <p14:tracePt t="91307" x="6178550" y="5946775"/>
          <p14:tracePt t="91370" x="6191250" y="5946775"/>
          <p14:tracePt t="91377" x="6191250" y="5935663"/>
          <p14:tracePt t="91391" x="6196013" y="5929313"/>
          <p14:tracePt t="91405" x="6202363" y="5924550"/>
          <p14:tracePt t="91419" x="6208713" y="5918200"/>
          <p14:tracePt t="91433" x="6213475" y="5918200"/>
          <p14:tracePt t="91440" x="6213475" y="5911850"/>
          <p14:tracePt t="91454" x="6219825" y="5907088"/>
          <p14:tracePt t="91468" x="6226175" y="5900738"/>
          <p14:tracePt t="91475" x="6237288" y="5900738"/>
          <p14:tracePt t="91482" x="6243638" y="5900738"/>
          <p14:tracePt t="91488" x="6243638" y="5889625"/>
          <p14:tracePt t="91495" x="6248400" y="5889625"/>
          <p14:tracePt t="91503" x="6254750" y="5883275"/>
          <p14:tracePt t="91510" x="6261100" y="5883275"/>
          <p14:tracePt t="91516" x="6278563" y="5883275"/>
          <p14:tracePt t="91524" x="6283325" y="5883275"/>
          <p14:tracePt t="91530" x="6294438" y="5883275"/>
          <p14:tracePt t="91537" x="6311900" y="5883275"/>
          <p14:tracePt t="91544" x="6324600" y="5883275"/>
          <p14:tracePt t="91554" x="6329363" y="5883275"/>
          <p14:tracePt t="91558" x="6346825" y="5883275"/>
          <p14:tracePt t="91566" x="6359525" y="5883275"/>
          <p14:tracePt t="91573" x="6376988" y="5883275"/>
          <p14:tracePt t="91580" x="6381750" y="5883275"/>
          <p14:tracePt t="91586" x="6394450" y="5883275"/>
          <p14:tracePt t="91594" x="6405563" y="5883275"/>
          <p14:tracePt t="91600" x="6411913" y="5883275"/>
          <p14:tracePt t="91607" x="6423025" y="5883275"/>
          <p14:tracePt t="91622" x="6429375" y="5883275"/>
          <p14:tracePt t="91628" x="6434138" y="5883275"/>
          <p14:tracePt t="91636" x="6446838" y="5883275"/>
          <p14:tracePt t="91642" x="6451600" y="5883275"/>
          <p14:tracePt t="91663" x="6457950" y="5883275"/>
          <p14:tracePt t="91678" x="6462713" y="5883275"/>
          <p14:tracePt t="91691" x="6469063" y="5883275"/>
          <p14:tracePt t="91706" x="6475413" y="5883275"/>
          <p14:tracePt t="91726" x="6475413" y="5876925"/>
          <p14:tracePt t="91744" x="6480175" y="5872163"/>
          <p14:tracePt t="91754" x="6492875" y="5872163"/>
          <p14:tracePt t="91762" x="6497638" y="5872163"/>
          <p14:tracePt t="91768" x="6503988" y="5865813"/>
          <p14:tracePt t="91775" x="6510338" y="5865813"/>
          <p14:tracePt t="91782" x="6515100" y="5865813"/>
          <p14:tracePt t="91789" x="6521450" y="5865813"/>
          <p14:tracePt t="91796" x="6538913" y="5865813"/>
          <p14:tracePt t="91803" x="6545263" y="5859463"/>
          <p14:tracePt t="91812" x="6550025" y="5859463"/>
          <p14:tracePt t="91817" x="6556375" y="5859463"/>
          <p14:tracePt t="91824" x="6562725" y="5859463"/>
          <p14:tracePt t="91865" x="6584950" y="5859463"/>
          <p14:tracePt t="91867" x="6591300" y="5859463"/>
          <p14:tracePt t="91875" x="6591300" y="5854700"/>
          <p14:tracePt t="91881" x="6597650" y="5854700"/>
          <p14:tracePt t="91895" x="6602413" y="5854700"/>
          <p14:tracePt t="91901" x="6602413" y="5842000"/>
          <p14:tracePt t="91923" x="6602413" y="5837238"/>
          <p14:tracePt t="91951" x="6602413" y="5830888"/>
          <p14:tracePt t="91972" x="6602413" y="5824538"/>
          <p14:tracePt t="92049" x="6602413" y="5819775"/>
          <p14:tracePt t="92076" x="6602413" y="5813425"/>
          <p14:tracePt t="92098" x="6602413" y="5807075"/>
          <p14:tracePt t="92126" x="6602413" y="5802313"/>
          <p14:tracePt t="92139" x="6602413" y="5791200"/>
          <p14:tracePt t="92174" x="6602413" y="5784850"/>
          <p14:tracePt t="92188" x="6602413" y="5778500"/>
          <p14:tracePt t="92202" x="6602413" y="5773738"/>
          <p14:tracePt t="92209" x="6602413" y="5767388"/>
          <p14:tracePt t="92216" x="6602413" y="5749925"/>
          <p14:tracePt t="92223" x="6591300" y="5738813"/>
          <p14:tracePt t="92230" x="6591300" y="5721350"/>
          <p14:tracePt t="92237" x="6584950" y="5697538"/>
          <p14:tracePt t="92245" x="6584950" y="5662613"/>
          <p14:tracePt t="92251" x="6584950" y="5627688"/>
          <p14:tracePt t="92258" x="6580188" y="5599113"/>
          <p14:tracePt t="92265" x="6580188" y="5575300"/>
          <p14:tracePt t="92272" x="6567488" y="5553075"/>
          <p14:tracePt t="92279" x="6567488" y="5546725"/>
          <p14:tracePt t="92287" x="6562725" y="5529263"/>
          <p14:tracePt t="92293" x="6562725" y="5522913"/>
          <p14:tracePt t="92300" x="6562725" y="5518150"/>
          <p14:tracePt t="92307" x="6556375" y="5511800"/>
          <p14:tracePt t="92314" x="6556375" y="5505450"/>
          <p14:tracePt t="92321" x="6556375" y="5494338"/>
          <p14:tracePt t="92342" x="6556375" y="5487988"/>
          <p14:tracePt t="92356" x="6556375" y="5483225"/>
          <p14:tracePt t="92377" x="6550025" y="5483225"/>
          <p14:tracePt t="92454" x="6538913" y="5483225"/>
          <p14:tracePt t="92482" x="6532563" y="5483225"/>
          <p14:tracePt t="92496" x="6532563" y="5487988"/>
          <p14:tracePt t="92517" x="6527800" y="5487988"/>
          <p14:tracePt t="92524" x="6527800" y="5500688"/>
          <p14:tracePt t="92538" x="6521450" y="5500688"/>
          <p14:tracePt t="92546" x="6521450" y="5505450"/>
          <p14:tracePt t="92552" x="6515100" y="5505450"/>
          <p14:tracePt t="92566" x="6515100" y="5511800"/>
          <p14:tracePt t="92573" x="6510338" y="5511800"/>
          <p14:tracePt t="92580" x="6510338" y="5518150"/>
          <p14:tracePt t="92587" x="6503988" y="5518150"/>
          <p14:tracePt t="92601" x="6492875" y="5522913"/>
          <p14:tracePt t="92615" x="6486525" y="5522913"/>
          <p14:tracePt t="92622" x="6480175" y="5522913"/>
          <p14:tracePt t="92629" x="6475413" y="5529263"/>
          <p14:tracePt t="92636" x="6469063" y="5529263"/>
          <p14:tracePt t="92643" x="6451600" y="5535613"/>
          <p14:tracePt t="92650" x="6429375" y="5535613"/>
          <p14:tracePt t="92656" x="6405563" y="5546725"/>
          <p14:tracePt t="92664" x="6370638" y="5553075"/>
          <p14:tracePt t="92671" x="6342063" y="5564188"/>
          <p14:tracePt t="92678" x="6329363" y="5564188"/>
          <p14:tracePt t="92684" x="6311900" y="5570538"/>
          <p14:tracePt t="92691" x="6307138" y="5570538"/>
          <p14:tracePt t="92699" x="6289675" y="5570538"/>
          <p14:tracePt t="92706" x="6283325" y="5570538"/>
          <p14:tracePt t="92713" x="6278563" y="5570538"/>
          <p14:tracePt t="92720" x="6272213" y="5570538"/>
          <p14:tracePt t="92727" x="6265863" y="5575300"/>
          <p14:tracePt t="92733" x="6261100" y="5575300"/>
          <p14:tracePt t="92755" x="6254750" y="5575300"/>
          <p14:tracePt t="92769" x="6243638" y="5588000"/>
          <p14:tracePt t="92783" x="6237288" y="5588000"/>
          <p14:tracePt t="92938" x="6237288" y="5581650"/>
          <p14:tracePt t="92958" x="6237288" y="5575300"/>
          <p14:tracePt t="92972" x="6237288" y="5570538"/>
          <p14:tracePt t="92986" x="6237288" y="5564188"/>
          <p14:tracePt t="92992" x="6237288" y="5557838"/>
          <p14:tracePt t="92999" x="6237288" y="5553075"/>
          <p14:tracePt t="93015" x="6237288" y="5535613"/>
          <p14:tracePt t="93021" x="6237288" y="5529263"/>
          <p14:tracePt t="93027" x="6237288" y="5518150"/>
          <p14:tracePt t="93034" x="6237288" y="5500688"/>
          <p14:tracePt t="93041" x="6248400" y="5483225"/>
          <p14:tracePt t="93049" x="6248400" y="5470525"/>
          <p14:tracePt t="93056" x="6254750" y="5454650"/>
          <p14:tracePt t="93063" x="6254750" y="5430838"/>
          <p14:tracePt t="93069" x="6254750" y="5413375"/>
          <p14:tracePt t="93077" x="6265863" y="5402263"/>
          <p14:tracePt t="93083" x="6265863" y="5384800"/>
          <p14:tracePt t="93091" x="6272213" y="5360988"/>
          <p14:tracePt t="93098" x="6272213" y="5343525"/>
          <p14:tracePt t="93104" x="6278563" y="5319713"/>
          <p14:tracePt t="93114" x="6289675" y="5303838"/>
          <p14:tracePt t="93119" x="6289675" y="5280025"/>
          <p14:tracePt t="93125" x="6294438" y="5227638"/>
          <p14:tracePt t="93132" x="6307138" y="5181600"/>
          <p14:tracePt t="93139" x="6318250" y="5118100"/>
          <p14:tracePt t="93147" x="6329363" y="5048250"/>
          <p14:tracePt t="93154" x="6329363" y="4983163"/>
          <p14:tracePt t="93160" x="6342063" y="4919663"/>
          <p14:tracePt t="93168" x="6342063" y="4884738"/>
          <p14:tracePt t="93174" x="6346825" y="4838700"/>
          <p14:tracePt t="93181" x="6346825" y="4816475"/>
          <p14:tracePt t="93189" x="6346825" y="4792663"/>
          <p14:tracePt t="93196" x="6346825" y="4775200"/>
          <p14:tracePt t="93203" x="6346825" y="4757738"/>
          <p14:tracePt t="93209" x="6346825" y="4746625"/>
          <p14:tracePt t="93216" x="6346825" y="4729163"/>
          <p14:tracePt t="93223" x="6346825" y="4722813"/>
          <p14:tracePt t="93230" x="6346825" y="4716463"/>
          <p14:tracePt t="93238" x="6346825" y="4711700"/>
          <p14:tracePt t="93244" x="6346825" y="4705350"/>
          <p14:tracePt t="93251" x="6346825" y="4699000"/>
          <p14:tracePt t="93272" x="6346825" y="4687888"/>
          <p14:tracePt t="93287" x="6346825" y="4681538"/>
          <p14:tracePt t="93314" x="6342063" y="4681538"/>
          <p14:tracePt t="93384" x="6335713" y="4681538"/>
          <p14:tracePt t="93420" x="6329363" y="4681538"/>
          <p14:tracePt t="93433" x="6324600" y="4681538"/>
          <p14:tracePt t="93448" x="6318250" y="4681538"/>
          <p14:tracePt t="93469" x="6307138" y="4681538"/>
          <p14:tracePt t="93482" x="6300788" y="4681538"/>
          <p14:tracePt t="93489" x="6294438" y="4681538"/>
          <p14:tracePt t="93497" x="6289675" y="4694238"/>
          <p14:tracePt t="93503" x="6283325" y="4694238"/>
          <p14:tracePt t="93510" x="6278563" y="4694238"/>
          <p14:tracePt t="93517" x="6278563" y="4699000"/>
          <p14:tracePt t="93524" x="6272213" y="4699000"/>
          <p14:tracePt t="93531" x="6272213" y="4705350"/>
          <p14:tracePt t="93545" x="6265863" y="4705350"/>
          <p14:tracePt t="93559" x="6254750" y="4711700"/>
          <p14:tracePt t="93573" x="6248400" y="4716463"/>
          <p14:tracePt t="93595" x="6243638" y="4716463"/>
          <p14:tracePt t="93601" x="6243638" y="4722813"/>
          <p14:tracePt t="93608" x="6237288" y="4722813"/>
          <p14:tracePt t="93622" x="6230938" y="4722813"/>
          <p14:tracePt t="93636" x="6226175" y="4722813"/>
          <p14:tracePt t="93658" x="6219825" y="4729163"/>
          <p14:tracePt t="93671" x="6208713" y="4729163"/>
          <p14:tracePt t="93685" x="6202363" y="4740275"/>
          <p14:tracePt t="93699" x="6196013" y="4740275"/>
          <p14:tracePt t="93721" x="6191250" y="4740275"/>
          <p14:tracePt t="93797" x="6191250" y="4746625"/>
          <p14:tracePt t="93902" x="6191250" y="4751388"/>
          <p14:tracePt t="93916" x="6191250" y="4757738"/>
          <p14:tracePt t="93937" x="6191250" y="4764088"/>
          <p14:tracePt t="93951" x="6191250" y="4768850"/>
          <p14:tracePt t="93973" x="6191250" y="4775200"/>
          <p14:tracePt t="93979" x="6191250" y="4786313"/>
          <p14:tracePt t="93993" x="6191250" y="4799013"/>
          <p14:tracePt t="94000" x="6191250" y="4803775"/>
          <p14:tracePt t="94006" x="6191250" y="4821238"/>
          <p14:tracePt t="94014" x="6191250" y="4832350"/>
          <p14:tracePt t="94021" x="6191250" y="4856163"/>
          <p14:tracePt t="94028" x="6191250" y="4891088"/>
          <p14:tracePt t="94035" x="6178550" y="4926013"/>
          <p14:tracePt t="94042" x="6178550" y="4978400"/>
          <p14:tracePt t="94049" x="6178550" y="5041900"/>
          <p14:tracePt t="94057" x="6178550" y="5087938"/>
          <p14:tracePt t="94062" x="6178550" y="5122863"/>
          <p14:tracePt t="94070" x="6178550" y="5168900"/>
          <p14:tracePt t="94077" x="6178550" y="5216525"/>
          <p14:tracePt t="94084" x="6178550" y="5262563"/>
          <p14:tracePt t="94091" x="6178550" y="5297488"/>
          <p14:tracePt t="94099" x="6178550" y="5343525"/>
          <p14:tracePt t="94105" x="6178550" y="5378450"/>
          <p14:tracePt t="94112" x="6178550" y="5413375"/>
          <p14:tracePt t="94123" x="6178550" y="5448300"/>
          <p14:tracePt t="94125" x="6178550" y="5470525"/>
          <p14:tracePt t="94133" x="6178550" y="5500688"/>
          <p14:tracePt t="94140" x="6178550" y="5511800"/>
          <p14:tracePt t="94147" x="6178550" y="5529263"/>
          <p14:tracePt t="94154" x="6178550" y="5540375"/>
          <p14:tracePt t="94161" x="6178550" y="5553075"/>
          <p14:tracePt t="94168" x="6178550" y="5557838"/>
          <p14:tracePt t="94175" x="6178550" y="5564188"/>
          <p14:tracePt t="94181" x="6178550" y="5570538"/>
          <p14:tracePt t="94190" x="6178550" y="5575300"/>
          <p14:tracePt t="94203" x="6178550" y="5581650"/>
          <p14:tracePt t="94217" x="6184900" y="5581650"/>
          <p14:tracePt t="94238" x="6184900" y="5575300"/>
          <p14:tracePt t="94246" x="6184900" y="5570538"/>
          <p14:tracePt t="94251" x="6184900" y="5564188"/>
          <p14:tracePt t="94258" x="6184900" y="5557838"/>
          <p14:tracePt t="94265" x="6184900" y="5546725"/>
          <p14:tracePt t="94275" x="6184900" y="5535613"/>
          <p14:tracePt t="94281" x="6184900" y="5518150"/>
          <p14:tracePt t="94286" x="6184900" y="5505450"/>
          <p14:tracePt t="94294" x="6184900" y="5483225"/>
          <p14:tracePt t="94301" x="6178550" y="5441950"/>
          <p14:tracePt t="94308" x="6178550" y="5407025"/>
          <p14:tracePt t="94315" x="6167438" y="5360988"/>
          <p14:tracePt t="94322" x="6167438" y="5297488"/>
          <p14:tracePt t="94328" x="6167438" y="5238750"/>
          <p14:tracePt t="94335" x="6156325" y="5157788"/>
          <p14:tracePt t="94342" x="6156325" y="5076825"/>
          <p14:tracePt t="94349" x="6161088" y="5000625"/>
          <p14:tracePt t="94357" x="6161088" y="4919663"/>
          <p14:tracePt t="94364" x="6161088" y="4856163"/>
          <p14:tracePt t="94371" x="6173788" y="4810125"/>
          <p14:tracePt t="94377" x="6173788" y="4781550"/>
          <p14:tracePt t="94384" x="6184900" y="4757738"/>
          <p14:tracePt t="94391" x="6184900" y="4740275"/>
          <p14:tracePt t="94399" x="6184900" y="4733925"/>
          <p14:tracePt t="94406" x="6184900" y="4729163"/>
          <p14:tracePt t="94412" x="6191250" y="4722813"/>
          <p14:tracePt t="94420" x="6191250" y="4716463"/>
          <p14:tracePt t="94426" x="6191250" y="4711700"/>
          <p14:tracePt t="94433" x="6196013" y="4705350"/>
          <p14:tracePt t="94448" x="6202363" y="4694238"/>
          <p14:tracePt t="94454" x="6208713" y="4694238"/>
          <p14:tracePt t="94461" x="6213475" y="4687888"/>
          <p14:tracePt t="94468" x="6219825" y="4681538"/>
          <p14:tracePt t="94475" x="6237288" y="4681538"/>
          <p14:tracePt t="94482" x="6243638" y="4676775"/>
          <p14:tracePt t="94490" x="6248400" y="4670425"/>
          <p14:tracePt t="94496" x="6265863" y="4670425"/>
          <p14:tracePt t="94503" x="6272213" y="4664075"/>
          <p14:tracePt t="94511" x="6278563" y="4664075"/>
          <p14:tracePt t="94517" x="6283325" y="4664075"/>
          <p14:tracePt t="94524" x="6294438" y="4652963"/>
          <p14:tracePt t="94532" x="6311900" y="4652963"/>
          <p14:tracePt t="94538" x="6318250" y="4648200"/>
          <p14:tracePt t="94545" x="6335713" y="4648200"/>
          <p14:tracePt t="94552" x="6346825" y="4648200"/>
          <p14:tracePt t="94559" x="6353175" y="4648200"/>
          <p14:tracePt t="94566" x="6370638" y="4648200"/>
          <p14:tracePt t="94574" x="6381750" y="4648200"/>
          <p14:tracePt t="94581" x="6399213" y="4648200"/>
          <p14:tracePt t="94587" x="6405563" y="4648200"/>
          <p14:tracePt t="94594" x="6416675" y="4648200"/>
          <p14:tracePt t="94601" x="6434138" y="4659313"/>
          <p14:tracePt t="94609" x="6440488" y="4659313"/>
          <p14:tracePt t="94616" x="6457950" y="4664075"/>
          <p14:tracePt t="94622" x="6462713" y="4670425"/>
          <p14:tracePt t="94629" x="6469063" y="4676775"/>
          <p14:tracePt t="94636" x="6475413" y="4676775"/>
          <p14:tracePt t="94643" x="6480175" y="4694238"/>
          <p14:tracePt t="94650" x="6492875" y="4699000"/>
          <p14:tracePt t="94658" x="6497638" y="4705350"/>
          <p14:tracePt t="94665" x="6503988" y="4711700"/>
          <p14:tracePt t="94671" x="6503988" y="4729163"/>
          <p14:tracePt t="94678" x="6510338" y="4740275"/>
          <p14:tracePt t="94685" x="6510338" y="4751388"/>
          <p14:tracePt t="94692" x="6515100" y="4764088"/>
          <p14:tracePt t="94699" x="6515100" y="4786313"/>
          <p14:tracePt t="94707" x="6527800" y="4816475"/>
          <p14:tracePt t="94713" x="6527800" y="4838700"/>
          <p14:tracePt t="94720" x="6527800" y="4873625"/>
          <p14:tracePt t="94728" x="6532563" y="4897438"/>
          <p14:tracePt t="94734" x="6532563" y="4932363"/>
          <p14:tracePt t="94741" x="6545263" y="4960938"/>
          <p14:tracePt t="94749" x="6545263" y="4995863"/>
          <p14:tracePt t="94755" x="6550025" y="5018088"/>
          <p14:tracePt t="94762" x="6562725" y="5053013"/>
          <p14:tracePt t="94769" x="6567488" y="5087938"/>
          <p14:tracePt t="94776" x="6580188" y="5129213"/>
          <p14:tracePt t="94783" x="6580188" y="5164138"/>
          <p14:tracePt t="94791" x="6584950" y="5199063"/>
          <p14:tracePt t="94798" x="6584950" y="5221288"/>
          <p14:tracePt t="94804" x="6584950" y="5245100"/>
          <p14:tracePt t="94811" x="6584950" y="5262563"/>
          <p14:tracePt t="94818" x="6584950" y="5286375"/>
          <p14:tracePt t="94825" x="6584950" y="5291138"/>
          <p14:tracePt t="94832" x="6584950" y="5308600"/>
          <p14:tracePt t="94839" x="6584950" y="5314950"/>
          <p14:tracePt t="94846" x="6584950" y="5319713"/>
          <p14:tracePt t="94853" x="6584950" y="5332413"/>
          <p14:tracePt t="94860" x="6584950" y="5337175"/>
          <p14:tracePt t="94867" x="6584950" y="5349875"/>
          <p14:tracePt t="94876" x="6584950" y="5354638"/>
          <p14:tracePt t="94881" x="6584950" y="5367338"/>
          <p14:tracePt t="94888" x="6584950" y="5372100"/>
          <p14:tracePt t="94895" x="6580188" y="5384800"/>
          <p14:tracePt t="94902" x="6580188" y="5395913"/>
          <p14:tracePt t="94909" x="6573838" y="5413375"/>
          <p14:tracePt t="94916" x="6573838" y="5419725"/>
          <p14:tracePt t="94923" x="6562725" y="5430838"/>
          <p14:tracePt t="94930" x="6556375" y="5448300"/>
          <p14:tracePt t="94937" x="6550025" y="5454650"/>
          <p14:tracePt t="94944" x="6545263" y="5470525"/>
          <p14:tracePt t="94951" x="6532563" y="5483225"/>
          <p14:tracePt t="94958" x="6521450" y="5494338"/>
          <p14:tracePt t="94966" x="6510338" y="5511800"/>
          <p14:tracePt t="94972" x="6503988" y="5522913"/>
          <p14:tracePt t="94979" x="6497638" y="5529263"/>
          <p14:tracePt t="94986" x="6480175" y="5540375"/>
          <p14:tracePt t="94993" x="6475413" y="5546725"/>
          <p14:tracePt t="95000" x="6469063" y="5553075"/>
          <p14:tracePt t="95008" x="6469063" y="5557838"/>
          <p14:tracePt t="95014" x="6462713" y="5564188"/>
          <p14:tracePt t="95021" x="6446838" y="5570538"/>
          <p14:tracePt t="95028" x="6440488" y="5570538"/>
          <p14:tracePt t="95035" x="6429375" y="5581650"/>
          <p14:tracePt t="95042" x="6423025" y="5588000"/>
          <p14:tracePt t="95049" x="6405563" y="5592763"/>
          <p14:tracePt t="95057" x="6388100" y="5599113"/>
          <p14:tracePt t="95063" x="6376988" y="5599113"/>
          <p14:tracePt t="95070" x="6370638" y="5610225"/>
          <p14:tracePt t="95077" x="6359525" y="5610225"/>
          <p14:tracePt t="95084" x="6346825" y="5610225"/>
          <p14:tracePt t="95091" x="6342063" y="5616575"/>
          <p14:tracePt t="95098" x="6335713" y="5616575"/>
          <p14:tracePt t="95105" x="6329363" y="5622925"/>
          <p14:tracePt t="95119" x="6318250" y="5622925"/>
          <p14:tracePt t="95133" x="6311900" y="5622925"/>
          <p14:tracePt t="95147" x="6307138" y="5622925"/>
          <p14:tracePt t="95287" x="6311900" y="5622925"/>
          <p14:tracePt t="95406" x="6311900" y="5616575"/>
          <p14:tracePt t="96672" x="6311900" y="5553075"/>
          <p14:tracePt t="96678" x="6289675" y="5470525"/>
          <p14:tracePt t="96685" x="6265863" y="5389563"/>
          <p14:tracePt t="96693" x="6254750" y="5308600"/>
          <p14:tracePt t="96699" x="6243638" y="5227638"/>
          <p14:tracePt t="96707" x="6230938" y="5146675"/>
          <p14:tracePt t="96714" x="6219825" y="5070475"/>
          <p14:tracePt t="96720" x="6219825" y="5018088"/>
          <p14:tracePt t="96727" x="6208713" y="4972050"/>
          <p14:tracePt t="96735" x="6208713" y="4937125"/>
          <p14:tracePt t="96741" x="6208713" y="4908550"/>
          <p14:tracePt t="96748" x="6202363" y="4884738"/>
          <p14:tracePt t="96755" x="6202363" y="4867275"/>
          <p14:tracePt t="96762" x="6191250" y="4856163"/>
          <p14:tracePt t="96769" x="6191250" y="4838700"/>
          <p14:tracePt t="96777" x="6184900" y="4821238"/>
          <p14:tracePt t="96784" x="6178550" y="4810125"/>
          <p14:tracePt t="96790" x="6178550" y="4792663"/>
          <p14:tracePt t="96797" x="6178550" y="4781550"/>
          <p14:tracePt t="96805" x="6167438" y="4751388"/>
          <p14:tracePt t="96811" x="6161088" y="4733925"/>
          <p14:tracePt t="96820" x="6161088" y="4722813"/>
          <p14:tracePt t="96826" x="6156325" y="4705350"/>
          <p14:tracePt t="96832" x="6156325" y="4699000"/>
          <p14:tracePt t="96839" x="6143625" y="4694238"/>
          <p14:tracePt t="96846" x="6143625" y="4687888"/>
          <p14:tracePt t="96853" x="6143625" y="4670425"/>
          <p14:tracePt t="96868" x="6143625" y="4664075"/>
          <p14:tracePt t="96874" x="6143625" y="4659313"/>
          <p14:tracePt t="96881" x="6143625" y="4652963"/>
          <p14:tracePt t="96888" x="6143625" y="4648200"/>
          <p14:tracePt t="96895" x="6143625" y="4641850"/>
          <p14:tracePt t="96910" x="6149975" y="4630738"/>
          <p14:tracePt t="96916" x="6149975" y="4624388"/>
          <p14:tracePt t="96923" x="6156325" y="4618038"/>
          <p14:tracePt t="96930" x="6156325" y="4613275"/>
          <p14:tracePt t="96937" x="6161088" y="4613275"/>
          <p14:tracePt t="96944" x="6167438" y="4606925"/>
          <p14:tracePt t="96953" x="6167438" y="4600575"/>
          <p14:tracePt t="96958" x="6167438" y="4595813"/>
          <p14:tracePt t="96965" x="6173788" y="4589463"/>
          <p14:tracePt t="96972" x="6178550" y="4578350"/>
          <p14:tracePt t="96979" x="6184900" y="4572000"/>
          <p14:tracePt t="96986" x="6196013" y="4565650"/>
          <p14:tracePt t="96994" x="6202363" y="4554538"/>
          <p14:tracePt t="97000" x="6208713" y="4543425"/>
          <p14:tracePt t="97007" x="6219825" y="4530725"/>
          <p14:tracePt t="97014" x="6237288" y="4502150"/>
          <p14:tracePt t="97021" x="6254750" y="4491038"/>
          <p14:tracePt t="97028" x="6272213" y="4462463"/>
          <p14:tracePt t="97036" x="6283325" y="4438650"/>
          <p14:tracePt t="97043" x="6289675" y="4421188"/>
          <p14:tracePt t="97050" x="6307138" y="4403725"/>
          <p14:tracePt t="97056" x="6311900" y="4386263"/>
          <p14:tracePt t="97063" x="6324600" y="4375150"/>
          <p14:tracePt t="97070" x="6329363" y="4362450"/>
          <p14:tracePt t="97077" x="6335713" y="4357688"/>
          <p14:tracePt t="97084" x="6335713" y="4351338"/>
          <p14:tracePt t="97092" x="6342063" y="4340225"/>
          <p14:tracePt t="97098" x="6342063" y="4333875"/>
          <p14:tracePt t="97111" x="6346825" y="4322763"/>
          <p14:tracePt t="97113" x="6346825" y="4316413"/>
          <p14:tracePt t="97119" x="6346825" y="4311650"/>
          <p14:tracePt t="97127" x="6359525" y="4298950"/>
          <p14:tracePt t="97133" x="6359525" y="4294188"/>
          <p14:tracePt t="97140" x="6364288" y="4281488"/>
          <p14:tracePt t="97147" x="6364288" y="4276725"/>
          <p14:tracePt t="97154" x="6370638" y="4270375"/>
          <p14:tracePt t="97161" x="6370638" y="4264025"/>
          <p14:tracePt t="97169" x="6370638" y="4259263"/>
          <p14:tracePt t="97175" x="6376988" y="4252913"/>
          <p14:tracePt t="97189" x="6381750" y="4246563"/>
          <p14:tracePt t="97211" x="6388100" y="4235450"/>
          <p14:tracePt t="97224" x="6388100" y="4229100"/>
          <p14:tracePt t="97238" x="6394450" y="4229100"/>
          <p14:tracePt t="97245" x="6394450" y="4224338"/>
          <p14:tracePt t="97252" x="6405563" y="4224338"/>
          <p14:tracePt t="97259" x="6411913" y="4217988"/>
          <p14:tracePt t="97266" x="6416675" y="4217988"/>
          <p14:tracePt t="97273" x="6423025" y="4211638"/>
          <p14:tracePt t="97280" x="6429375" y="4211638"/>
          <p14:tracePt t="97287" x="6434138" y="4211638"/>
          <p14:tracePt t="97294" x="6451600" y="4206875"/>
          <p14:tracePt t="97301" x="6457950" y="4206875"/>
          <p14:tracePt t="97308" x="6469063" y="4194175"/>
          <p14:tracePt t="97315" x="6480175" y="4194175"/>
          <p14:tracePt t="97322" x="6492875" y="4194175"/>
          <p14:tracePt t="97329" x="6497638" y="4189413"/>
          <p14:tracePt t="97336" x="6515100" y="4189413"/>
          <p14:tracePt t="97343" x="6521450" y="4189413"/>
          <p14:tracePt t="97350" x="6532563" y="4189413"/>
          <p14:tracePt t="97357" x="6550025" y="4189413"/>
          <p14:tracePt t="97364" x="6556375" y="4189413"/>
          <p14:tracePt t="97371" x="6580188" y="4194175"/>
          <p14:tracePt t="97378" x="6591300" y="4194175"/>
          <p14:tracePt t="97386" x="6608763" y="4194175"/>
          <p14:tracePt t="97392" x="6626225" y="4200525"/>
          <p14:tracePt t="97399" x="6637338" y="4206875"/>
          <p14:tracePt t="97406" x="6665913" y="4206875"/>
          <p14:tracePt t="97413" x="6672263" y="4211638"/>
          <p14:tracePt t="97420" x="6683375" y="4224338"/>
          <p14:tracePt t="97428" x="6689725" y="4229100"/>
          <p14:tracePt t="97434" x="6707188" y="4229100"/>
          <p14:tracePt t="97441" x="6713538" y="4229100"/>
          <p14:tracePt t="97448" x="6718300" y="4235450"/>
          <p14:tracePt t="97455" x="6724650" y="4241800"/>
          <p14:tracePt t="97462" x="6731000" y="4241800"/>
          <p14:tracePt t="97470" x="6731000" y="4246563"/>
          <p14:tracePt t="97476" x="6735763" y="4252913"/>
          <p14:tracePt t="97483" x="6748463" y="4259263"/>
          <p14:tracePt t="97490" x="6759575" y="4270375"/>
          <p14:tracePt t="97497" x="6765925" y="4276725"/>
          <p14:tracePt t="97504" x="6770688" y="4287838"/>
          <p14:tracePt t="97512" x="6781800" y="4305300"/>
          <p14:tracePt t="97518" x="6799263" y="4333875"/>
          <p14:tracePt t="97525" x="6816725" y="4392613"/>
          <p14:tracePt t="97532" x="6858000" y="4519613"/>
          <p14:tracePt t="97539" x="6899275" y="4699000"/>
          <p14:tracePt t="97546" x="6910388" y="4849813"/>
          <p14:tracePt t="97553" x="6921500" y="4949825"/>
          <p14:tracePt t="97560" x="6934200" y="4995863"/>
          <p14:tracePt t="97567" x="6934200" y="5048250"/>
          <p14:tracePt t="97574" x="6938963" y="5070475"/>
          <p14:tracePt t="97581" x="6938963" y="5087938"/>
          <p14:tracePt t="97588" x="6938963" y="5100638"/>
          <p14:tracePt t="97595" x="6938963" y="5118100"/>
          <p14:tracePt t="97602" x="6938963" y="5122863"/>
          <p14:tracePt t="97609" x="6938963" y="5129213"/>
          <p14:tracePt t="97616" x="6938963" y="5135563"/>
          <p14:tracePt t="97623" x="6938963" y="5140325"/>
          <p14:tracePt t="97629" x="6938963" y="5146675"/>
          <p14:tracePt t="97645" x="6938963" y="5157788"/>
          <p14:tracePt t="97658" x="6938963" y="5164138"/>
          <p14:tracePt t="97672" x="6934200" y="5168900"/>
          <p14:tracePt t="97678" x="6927850" y="5168900"/>
          <p14:tracePt t="97686" x="6921500" y="5175250"/>
          <p14:tracePt t="97693" x="6916738" y="5175250"/>
          <p14:tracePt t="97700" x="6899275" y="5181600"/>
          <p14:tracePt t="97707" x="6886575" y="5181600"/>
          <p14:tracePt t="97714" x="6869113" y="5181600"/>
          <p14:tracePt t="97721" x="6858000" y="5181600"/>
          <p14:tracePt t="97729" x="6829425" y="5181600"/>
          <p14:tracePt t="97735" x="6794500" y="5181600"/>
          <p14:tracePt t="97742" x="6759575" y="5181600"/>
          <p14:tracePt t="97749" x="6724650" y="5168900"/>
          <p14:tracePt t="97756" x="6683375" y="5151438"/>
          <p14:tracePt t="97763" x="6630988" y="5129213"/>
          <p14:tracePt t="97771" x="6580188" y="5100638"/>
          <p14:tracePt t="97777" x="6538913" y="5065713"/>
          <p14:tracePt t="97784" x="6480175" y="5024438"/>
          <p14:tracePt t="97791" x="6440488" y="4967288"/>
          <p14:tracePt t="97797" x="6394450" y="4914900"/>
          <p14:tracePt t="97805" x="6329363" y="4810125"/>
          <p14:tracePt t="97814" x="6272213" y="4711700"/>
          <p14:tracePt t="97819" x="6219825" y="4630738"/>
          <p14:tracePt t="97826" x="6173788" y="4560888"/>
          <p14:tracePt t="97832" x="6143625" y="4502150"/>
          <p14:tracePt t="97840" x="6115050" y="4462463"/>
          <p14:tracePt t="97847" x="6097588" y="4438650"/>
          <p14:tracePt t="97854" x="6097588" y="4421188"/>
          <p14:tracePt t="97861" x="6080125" y="4403725"/>
          <p14:tracePt t="97868" x="6069013" y="4379913"/>
          <p14:tracePt t="97878" x="6062663" y="4375150"/>
          <p14:tracePt t="97881" x="6062663" y="4357688"/>
          <p14:tracePt t="97889" x="6057900" y="4351338"/>
          <p14:tracePt t="97896" x="6057900" y="4340225"/>
          <p14:tracePt t="97903" x="6045200" y="4316413"/>
          <p14:tracePt t="97910" x="6045200" y="4287838"/>
          <p14:tracePt t="97917" x="6045200" y="4252913"/>
          <p14:tracePt t="97924" x="6045200" y="4229100"/>
          <p14:tracePt t="97930" x="6051550" y="4194175"/>
          <p14:tracePt t="97938" x="6062663" y="4160838"/>
          <p14:tracePt t="97946" x="6062663" y="4130675"/>
          <p14:tracePt t="97952" x="6069013" y="4095750"/>
          <p14:tracePt t="97959" x="6086475" y="4073525"/>
          <p14:tracePt t="97965" x="6097588" y="4043363"/>
          <p14:tracePt t="97972" x="6103938" y="4032250"/>
          <p14:tracePt t="97980" x="6110288" y="4003675"/>
          <p14:tracePt t="97987" x="6126163" y="3986213"/>
          <p14:tracePt t="97993" x="6143625" y="3975100"/>
          <p14:tracePt t="98000" x="6173788" y="3957638"/>
          <p14:tracePt t="98007" x="6184900" y="3940175"/>
          <p14:tracePt t="98016" x="6202363" y="3927475"/>
          <p14:tracePt t="98022" x="6219825" y="3922713"/>
          <p14:tracePt t="98029" x="6226175" y="3916363"/>
          <p14:tracePt t="98035" x="6248400" y="3910013"/>
          <p14:tracePt t="98042" x="6265863" y="3898900"/>
          <p14:tracePt t="98050" x="6278563" y="3892550"/>
          <p14:tracePt t="98056" x="6307138" y="3892550"/>
          <p14:tracePt t="98063" x="6318250" y="3881438"/>
          <p14:tracePt t="98071" x="6346825" y="3881438"/>
          <p14:tracePt t="98078" x="6370638" y="3881438"/>
          <p14:tracePt t="98084" x="6381750" y="3881438"/>
          <p14:tracePt t="98091" x="6411913" y="3881438"/>
          <p14:tracePt t="98098" x="6423025" y="3881438"/>
          <p14:tracePt t="98105" x="6451600" y="3881438"/>
          <p14:tracePt t="98112" x="6475413" y="3881438"/>
          <p14:tracePt t="98120" x="6492875" y="3887788"/>
          <p14:tracePt t="98127" x="6503988" y="3887788"/>
          <p14:tracePt t="98133" x="6521450" y="3892550"/>
          <p14:tracePt t="98141" x="6532563" y="3892550"/>
          <p14:tracePt t="98148" x="6550025" y="3892550"/>
          <p14:tracePt t="98154" x="6556375" y="3898900"/>
          <p14:tracePt t="98163" x="6562725" y="3898900"/>
          <p14:tracePt t="98169" x="6567488" y="3905250"/>
          <p14:tracePt t="98175" x="6580188" y="3905250"/>
          <p14:tracePt t="98182" x="6584950" y="3916363"/>
          <p14:tracePt t="98189" x="6591300" y="3922713"/>
          <p14:tracePt t="98196" x="6597650" y="3922713"/>
          <p14:tracePt t="98204" x="6602413" y="3933825"/>
          <p14:tracePt t="98211" x="6619875" y="3944938"/>
          <p14:tracePt t="98217" x="6626225" y="3957638"/>
          <p14:tracePt t="98224" x="6637338" y="3986213"/>
          <p14:tracePt t="98231" x="6654800" y="4021138"/>
          <p14:tracePt t="98238" x="6661150" y="4056063"/>
          <p14:tracePt t="98246" x="6683375" y="4095750"/>
          <p14:tracePt t="98252" x="6696075" y="4148138"/>
          <p14:tracePt t="98259" x="6713538" y="4183063"/>
          <p14:tracePt t="98267" x="6718300" y="4217988"/>
          <p14:tracePt t="98273" x="6731000" y="4259263"/>
          <p14:tracePt t="98280" x="6748463" y="4294188"/>
          <p14:tracePt t="98288" x="6748463" y="4327525"/>
          <p14:tracePt t="98294" x="6770688" y="4379913"/>
          <p14:tracePt t="98302" x="6777038" y="4427538"/>
          <p14:tracePt t="98308" x="6788150" y="4491038"/>
          <p14:tracePt t="98315" x="6811963" y="4560888"/>
          <p14:tracePt t="98322" x="6823075" y="4641850"/>
          <p14:tracePt t="98330" x="6834188" y="4722813"/>
          <p14:tracePt t="98337" x="6834188" y="4799013"/>
          <p14:tracePt t="98343" x="6846888" y="4862513"/>
          <p14:tracePt t="98351" x="6846888" y="4926013"/>
          <p14:tracePt t="98357" x="6846888" y="4960938"/>
          <p14:tracePt t="98364" x="6840538" y="4983163"/>
          <p14:tracePt t="98372" x="6840538" y="5000625"/>
          <p14:tracePt t="98379" x="6840538" y="5018088"/>
          <p14:tracePt t="98386" x="6840538" y="5024438"/>
          <p14:tracePt t="98392" x="6840538" y="5035550"/>
          <p14:tracePt t="98399" x="6834188" y="5035550"/>
          <p14:tracePt t="98406" x="6834188" y="5041900"/>
          <p14:tracePt t="98413" x="6834188" y="5048250"/>
          <p14:tracePt t="98422" x="6834188" y="5059363"/>
          <p14:tracePt t="98427" x="6829425" y="5065713"/>
          <p14:tracePt t="98434" x="6823075" y="5065713"/>
          <p14:tracePt t="98441" x="6816725" y="5070475"/>
          <p14:tracePt t="98448" x="6799263" y="5076825"/>
          <p14:tracePt t="98455" x="6788150" y="5083175"/>
          <p14:tracePt t="98463" x="6759575" y="5094288"/>
          <p14:tracePt t="98469" x="6724650" y="5094288"/>
          <p14:tracePt t="98477" x="6689725" y="5100638"/>
          <p14:tracePt t="98483" x="6643688" y="5100638"/>
          <p14:tracePt t="98490" x="6591300" y="5100638"/>
          <p14:tracePt t="98497" x="6538913" y="5087938"/>
          <p14:tracePt t="98504" x="6492875" y="5076825"/>
          <p14:tracePt t="98512" x="6440488" y="5059363"/>
          <p14:tracePt t="98518" x="6388100" y="5035550"/>
          <p14:tracePt t="98525" x="6346825" y="5006975"/>
          <p14:tracePt t="98532" x="6289675" y="4949825"/>
          <p14:tracePt t="98539" x="6243638" y="4891088"/>
          <p14:tracePt t="98547" x="6184900" y="4810125"/>
          <p14:tracePt t="98553" x="6121400" y="4705350"/>
          <p14:tracePt t="98560" x="6075363" y="4624388"/>
          <p14:tracePt t="98567" x="6040438" y="4554538"/>
          <p14:tracePt t="98574" x="6005513" y="4484688"/>
          <p14:tracePt t="98581" x="5981700" y="4432300"/>
          <p14:tracePt t="98588" x="5953125" y="4392613"/>
          <p14:tracePt t="98595" x="5946775" y="4357688"/>
          <p14:tracePt t="98602" x="5935663" y="4333875"/>
          <p14:tracePt t="98609" x="5935663" y="4311650"/>
          <p14:tracePt t="98616" x="5935663" y="4294188"/>
          <p14:tracePt t="98623" x="5935663" y="4270375"/>
          <p14:tracePt t="98630" x="5935663" y="4241800"/>
          <p14:tracePt t="98638" x="5935663" y="4206875"/>
          <p14:tracePt t="98645" x="5935663" y="4183063"/>
          <p14:tracePt t="98651" x="5942013" y="4160838"/>
          <p14:tracePt t="98658" x="5946775" y="4125913"/>
          <p14:tracePt t="98665" x="5964238" y="4095750"/>
          <p14:tracePt t="98672" x="5981700" y="4073525"/>
          <p14:tracePt t="98680" x="6010275" y="4043363"/>
          <p14:tracePt t="98686" x="6027738" y="4021138"/>
          <p14:tracePt t="98693" x="6051550" y="4003675"/>
          <p14:tracePt t="98700" x="6080125" y="3975100"/>
          <p14:tracePt t="98707" x="6115050" y="3957638"/>
          <p14:tracePt t="98714" x="6156325" y="3933825"/>
          <p14:tracePt t="98722" x="6208713" y="3916363"/>
          <p14:tracePt t="98728" x="6243638" y="3905250"/>
          <p14:tracePt t="98735" x="6294438" y="3892550"/>
          <p14:tracePt t="98742" x="6329363" y="3887788"/>
          <p14:tracePt t="98749" x="6364288" y="3887788"/>
          <p14:tracePt t="98756" x="6399213" y="3887788"/>
          <p14:tracePt t="98764" x="6434138" y="3887788"/>
          <p14:tracePt t="98770" x="6457950" y="3887788"/>
          <p14:tracePt t="98777" x="6475413" y="3887788"/>
          <p14:tracePt t="98784" x="6492875" y="3887788"/>
          <p14:tracePt t="98791" x="6503988" y="3898900"/>
          <p14:tracePt t="98798" x="6510338" y="3905250"/>
          <p14:tracePt t="98805" x="6521450" y="3905250"/>
          <p14:tracePt t="98812" x="6532563" y="3910013"/>
          <p14:tracePt t="98819" x="6538913" y="3916363"/>
          <p14:tracePt t="98826" x="6545263" y="3940175"/>
          <p14:tracePt t="98833" x="6562725" y="3957638"/>
          <p14:tracePt t="98840" x="6584950" y="3992563"/>
          <p14:tracePt t="98847" x="6602413" y="4060825"/>
          <p14:tracePt t="98855" x="6626225" y="4125913"/>
          <p14:tracePt t="98861" x="6648450" y="4194175"/>
          <p14:tracePt t="98868" x="6661150" y="4259263"/>
          <p14:tracePt t="98875" x="6683375" y="4311650"/>
          <p14:tracePt t="98882" x="6689725" y="4375150"/>
          <p14:tracePt t="98889" x="6689725" y="4438650"/>
          <p14:tracePt t="98897" x="6700838" y="4502150"/>
          <p14:tracePt t="98903" x="6700838" y="4595813"/>
          <p14:tracePt t="98910" x="6713538" y="4676775"/>
          <p14:tracePt t="98917" x="6713538" y="4768850"/>
          <p14:tracePt t="98924" x="6707188" y="4867275"/>
          <p14:tracePt t="98931" x="6707188" y="4926013"/>
          <p14:tracePt t="98938" x="6700838" y="4967288"/>
          <p14:tracePt t="98945" x="6700838" y="4989513"/>
          <p14:tracePt t="98952" x="6700838" y="5000625"/>
          <p14:tracePt t="98959" x="6689725" y="5030788"/>
          <p14:tracePt t="98966" x="6689725" y="5035550"/>
          <p14:tracePt t="98974" x="6683375" y="5041900"/>
          <p14:tracePt t="98981" x="6683375" y="5048250"/>
          <p14:tracePt t="98987" x="6678613" y="5053013"/>
          <p14:tracePt t="99001" x="6672263" y="5070475"/>
          <p14:tracePt t="99008" x="6654800" y="5070475"/>
          <p14:tracePt t="99015" x="6637338" y="5087938"/>
          <p14:tracePt t="99023" x="6613525" y="5094288"/>
          <p14:tracePt t="99029" x="6556375" y="5105400"/>
          <p14:tracePt t="99036" x="6457950" y="5105400"/>
          <p14:tracePt t="99043" x="6335713" y="5105400"/>
          <p14:tracePt t="99050" x="6226175" y="5100638"/>
          <p14:tracePt t="99057" x="6115050" y="5059363"/>
          <p14:tracePt t="99064" x="6034088" y="5035550"/>
          <p14:tracePt t="99071" x="5946775" y="4978400"/>
          <p14:tracePt t="99078" x="5876925" y="4919663"/>
          <p14:tracePt t="99085" x="5802313" y="4832350"/>
          <p14:tracePt t="99092" x="5743575" y="4746625"/>
          <p14:tracePt t="99099" x="5721350" y="4681538"/>
          <p14:tracePt t="99107" x="5697538" y="4630738"/>
          <p14:tracePt t="99115" x="5697538" y="4595813"/>
          <p14:tracePt t="99120" x="5691188" y="4565650"/>
          <p14:tracePt t="99127" x="5691188" y="4543425"/>
          <p14:tracePt t="99133" x="5691188" y="4519613"/>
          <p14:tracePt t="99140" x="5691188" y="4491038"/>
          <p14:tracePt t="99148" x="5703888" y="4479925"/>
          <p14:tracePt t="99155" x="5708650" y="4449763"/>
          <p14:tracePt t="99162" x="5726113" y="4427538"/>
          <p14:tracePt t="99169" x="5743575" y="4397375"/>
          <p14:tracePt t="99176" x="5773738" y="4362450"/>
          <p14:tracePt t="99182" x="5807075" y="4305300"/>
          <p14:tracePt t="99189" x="5859463" y="4264025"/>
          <p14:tracePt t="99197" x="5900738" y="4217988"/>
          <p14:tracePt t="99204" x="5959475" y="4189413"/>
          <p14:tracePt t="99211" x="6010275" y="4154488"/>
          <p14:tracePt t="99218" x="6080125" y="4130675"/>
          <p14:tracePt t="99225" x="6143625" y="4108450"/>
          <p14:tracePt t="99231" x="6196013" y="4102100"/>
          <p14:tracePt t="99240" x="6261100" y="4090988"/>
          <p14:tracePt t="99246" x="6307138" y="4090988"/>
          <p14:tracePt t="99252" x="6359525" y="4090988"/>
          <p14:tracePt t="99260" x="6394450" y="4090988"/>
          <p14:tracePt t="99267" x="6416675" y="4090988"/>
          <p14:tracePt t="99274" x="6440488" y="4102100"/>
          <p14:tracePt t="99281" x="6457950" y="4108450"/>
          <p14:tracePt t="99288" x="6475413" y="4119563"/>
          <p14:tracePt t="99294" x="6492875" y="4130675"/>
          <p14:tracePt t="99302" x="6497638" y="4143375"/>
          <p14:tracePt t="99309" x="6503988" y="4148138"/>
          <p14:tracePt t="99316" x="6521450" y="4171950"/>
          <p14:tracePt t="99322" x="6527800" y="4183063"/>
          <p14:tracePt t="99331" x="6532563" y="4200525"/>
          <p14:tracePt t="99336" x="6545263" y="4224338"/>
          <p14:tracePt t="99344" x="6550025" y="4264025"/>
          <p14:tracePt t="99351" x="6573838" y="4316413"/>
          <p14:tracePt t="99357" x="6597650" y="4397375"/>
          <p14:tracePt t="99365" x="6608763" y="4473575"/>
          <p14:tracePt t="99373" x="6630988" y="4560888"/>
          <p14:tracePt t="99378" x="6643688" y="4652963"/>
          <p14:tracePt t="99385" x="6643688" y="4746625"/>
          <p14:tracePt t="99392" x="6643688" y="4810125"/>
          <p14:tracePt t="99400" x="6643688" y="4873625"/>
          <p14:tracePt t="99407" x="6643688" y="4908550"/>
          <p14:tracePt t="99414" x="6643688" y="4943475"/>
          <p14:tracePt t="99421" x="6630988" y="4967288"/>
          <p14:tracePt t="99427" x="6630988" y="4983163"/>
          <p14:tracePt t="99434" x="6626225" y="4995863"/>
          <p14:tracePt t="99441" x="6626225" y="5013325"/>
          <p14:tracePt t="99448" x="6619875" y="5018088"/>
          <p14:tracePt t="99456" x="6619875" y="5035550"/>
          <p14:tracePt t="99462" x="6619875" y="5041900"/>
          <p14:tracePt t="99470" x="6608763" y="5048250"/>
          <p14:tracePt t="99483" x="6602413" y="5053013"/>
          <p14:tracePt t="99498" x="6597650" y="5059363"/>
          <p14:tracePt t="99504" x="6591300" y="5059363"/>
          <p14:tracePt t="99511" x="6567488" y="5059363"/>
          <p14:tracePt t="99518" x="6545263" y="5048250"/>
          <p14:tracePt t="99525" x="6492875" y="5006975"/>
          <p14:tracePt t="99533" x="6388100" y="4908550"/>
          <p14:tracePt t="99539" x="6278563" y="4751388"/>
          <p14:tracePt t="99547" x="6149975" y="4560888"/>
          <p14:tracePt t="99553" x="6086475" y="4449763"/>
          <p14:tracePt t="99560" x="6040438" y="4392613"/>
          <p14:tracePt t="99567" x="6034088" y="4368800"/>
          <p14:tracePt t="99574" x="6027738" y="4340225"/>
          <p14:tracePt t="99582" x="6016625" y="4322763"/>
          <p14:tracePt t="99589" x="6010275" y="4311650"/>
          <p14:tracePt t="99595" x="6010275" y="4305300"/>
          <p14:tracePt t="99602" x="6010275" y="4287838"/>
          <p14:tracePt t="99609" x="6010275" y="4276725"/>
          <p14:tracePt t="99617" x="6010275" y="4259263"/>
          <p14:tracePt t="99623" x="6022975" y="4224338"/>
          <p14:tracePt t="99632" x="6027738" y="4189413"/>
          <p14:tracePt t="99637" x="6051550" y="4130675"/>
          <p14:tracePt t="99644" x="6086475" y="4067175"/>
          <p14:tracePt t="99651" x="6121400" y="3997325"/>
          <p14:tracePt t="99658" x="6156325" y="3927475"/>
          <p14:tracePt t="99665" x="6184900" y="3887788"/>
          <p14:tracePt t="99673" x="6213475" y="3846513"/>
          <p14:tracePt t="99680" x="6254750" y="3817938"/>
          <p14:tracePt t="99687" x="6283325" y="3789363"/>
          <p14:tracePt t="99693" x="6307138" y="3771900"/>
          <p14:tracePt t="99700" x="6329363" y="3765550"/>
          <p14:tracePt t="99707" x="6359525" y="3748088"/>
          <p14:tracePt t="99715" x="6394450" y="3748088"/>
          <p14:tracePt t="99721" x="6416675" y="3748088"/>
          <p14:tracePt t="99728" x="6451600" y="3748088"/>
          <p14:tracePt t="99735" x="6503988" y="3759200"/>
          <p14:tracePt t="99742" x="6538913" y="3783013"/>
          <p14:tracePt t="99749" x="6608763" y="3811588"/>
          <p14:tracePt t="99757" x="6661150" y="3846513"/>
          <p14:tracePt t="99763" x="6735763" y="3905250"/>
          <p14:tracePt t="99770" x="6805613" y="3968750"/>
          <p14:tracePt t="99778" x="6875463" y="4038600"/>
          <p14:tracePt t="99784" x="6934200" y="4095750"/>
          <p14:tracePt t="99792" x="6980238" y="4148138"/>
          <p14:tracePt t="99798" x="7008813" y="4206875"/>
          <p14:tracePt t="99805" x="7043738" y="4259263"/>
          <p14:tracePt t="99812" x="7067550" y="4327525"/>
          <p14:tracePt t="99819" x="7078663" y="4403725"/>
          <p14:tracePt t="99826" x="7089775" y="4513263"/>
          <p14:tracePt t="99833" x="7089775" y="4652963"/>
          <p14:tracePt t="99840" x="7085013" y="4792663"/>
          <p14:tracePt t="99848" x="7043738" y="4891088"/>
          <p14:tracePt t="99854" x="7026275" y="4960938"/>
          <p14:tracePt t="99861" x="7002463" y="4995863"/>
          <p14:tracePt t="99868" x="6985000" y="5024438"/>
          <p14:tracePt t="99875" x="6962775" y="5048250"/>
          <p14:tracePt t="99882" x="6934200" y="5076825"/>
          <p14:tracePt t="99890" x="6875463" y="5122863"/>
          <p14:tracePt t="99896" x="6823075" y="5164138"/>
          <p14:tracePt t="99903" x="6781800" y="5181600"/>
          <p14:tracePt t="99910" x="6748463" y="5203825"/>
          <p14:tracePt t="99918" x="6718300" y="5210175"/>
          <p14:tracePt t="99924" x="6696075" y="5221288"/>
          <p14:tracePt t="99932" x="6678613" y="5221288"/>
          <p14:tracePt t="99938" x="6654800" y="5216525"/>
          <p14:tracePt t="99945" x="6626225" y="5210175"/>
          <p14:tracePt t="99952" x="6602413" y="5192713"/>
          <p14:tracePt t="99959" x="6573838" y="5164138"/>
          <p14:tracePt t="99967" x="6532563" y="5122863"/>
          <p14:tracePt t="99973" x="6486525" y="5065713"/>
          <p14:tracePt t="99981" x="6429375" y="4995863"/>
          <p14:tracePt t="99987" x="6370638" y="4908550"/>
          <p14:tracePt t="99994" x="6335713" y="4827588"/>
          <p14:tracePt t="100001" x="6300788" y="4775200"/>
          <p14:tracePt t="100008" x="6278563" y="4722813"/>
          <p14:tracePt t="100015" x="6272213" y="4694238"/>
          <p14:tracePt t="100023" x="6265863" y="4670425"/>
          <p14:tracePt t="100029" x="6265863" y="4648200"/>
          <p14:tracePt t="100036" x="6265863" y="4618038"/>
          <p14:tracePt t="100044" x="6265863" y="4595813"/>
          <p14:tracePt t="100050" x="6265863" y="4572000"/>
          <p14:tracePt t="100058" x="6278563" y="4537075"/>
          <p14:tracePt t="100066" x="6283325" y="4495800"/>
          <p14:tracePt t="100071" x="6294438" y="4473575"/>
          <p14:tracePt t="100078" x="6311900" y="4438650"/>
          <p14:tracePt t="100085" x="6329363" y="4386263"/>
          <p14:tracePt t="100092" x="6353175" y="4333875"/>
          <p14:tracePt t="100099" x="6381750" y="4294188"/>
          <p14:tracePt t="100108" x="6405563" y="4241800"/>
          <p14:tracePt t="100113" x="6411913" y="4211638"/>
          <p14:tracePt t="100120" x="6429375" y="4189413"/>
          <p14:tracePt t="100127" x="6446838" y="4171950"/>
          <p14:tracePt t="100134" x="6446838" y="4165600"/>
          <p14:tracePt t="100141" x="6451600" y="4148138"/>
          <p14:tracePt t="100149" x="6457950" y="4143375"/>
          <p14:tracePt t="100156" x="6469063" y="4137025"/>
          <p14:tracePt t="100162" x="6475413" y="4130675"/>
          <p14:tracePt t="100169" x="6480175" y="4130675"/>
          <p14:tracePt t="100176" x="6486525" y="4130675"/>
          <p14:tracePt t="100183" x="6486525" y="4125913"/>
          <p14:tracePt t="100191" x="6492875" y="4125913"/>
          <p14:tracePt t="100204" x="6497638" y="4125913"/>
          <p14:tracePt t="100218" x="6503988" y="4125913"/>
          <p14:tracePt t="100232" x="6515100" y="4125913"/>
          <p14:tracePt t="100253" x="6521450" y="4125913"/>
          <p14:tracePt t="101050" x="6429375" y="4125913"/>
          <p14:tracePt t="101058" x="6243638" y="4125913"/>
          <p14:tracePt t="101065" x="6075363" y="4143375"/>
          <p14:tracePt t="101071" x="5900738" y="4154488"/>
          <p14:tracePt t="101078" x="5732463" y="4165600"/>
          <p14:tracePt t="101085" x="5592763" y="4189413"/>
          <p14:tracePt t="101092" x="5454650" y="4189413"/>
          <p14:tracePt t="101100" x="5349875" y="4189413"/>
          <p14:tracePt t="101106" x="5286375" y="4189413"/>
          <p14:tracePt t="101113" x="5221288" y="4189413"/>
          <p14:tracePt t="101120" x="5186363" y="4200525"/>
          <p14:tracePt t="101127" x="5135563" y="4200525"/>
          <p14:tracePt t="101134" x="5087938" y="4200525"/>
          <p14:tracePt t="101142" x="5053013" y="4200525"/>
          <p14:tracePt t="101148" x="5006975" y="4211638"/>
          <p14:tracePt t="101155" x="4960938" y="4211638"/>
          <p14:tracePt t="101162" x="4908550" y="4211638"/>
          <p14:tracePt t="101169" x="4873625" y="4211638"/>
          <p14:tracePt t="101176" x="4838700" y="4211638"/>
          <p14:tracePt t="101184" x="4792663" y="4206875"/>
          <p14:tracePt t="101191" x="4757738" y="4206875"/>
          <p14:tracePt t="101197" x="4722813" y="4194175"/>
          <p14:tracePt t="101205" x="4699000" y="4189413"/>
          <p14:tracePt t="101211" x="4681538" y="4183063"/>
          <p14:tracePt t="101218" x="4664075" y="4171950"/>
          <p14:tracePt t="101225" x="4652963" y="4171950"/>
          <p14:tracePt t="101233" x="4648200" y="4165600"/>
          <p14:tracePt t="101239" x="4630738" y="4160838"/>
          <p14:tracePt t="101246" x="4624388" y="4154488"/>
          <p14:tracePt t="101253" x="4624388" y="4148138"/>
          <p14:tracePt t="101260" x="4618038" y="4148138"/>
          <p14:tracePt t="101268" x="4618038" y="4137025"/>
          <p14:tracePt t="101275" x="4613275" y="4130675"/>
          <p14:tracePt t="101281" x="4613275" y="4125913"/>
          <p14:tracePt t="101288" x="4606925" y="4119563"/>
          <p14:tracePt t="101295" x="4606925" y="4113213"/>
          <p14:tracePt t="101309" x="4595813" y="4108450"/>
          <p14:tracePt t="101317" x="4595813" y="4102100"/>
          <p14:tracePt t="101323" x="4595813" y="4095750"/>
          <p14:tracePt t="101330" x="4595813" y="4084638"/>
          <p14:tracePt t="101337" x="4595813" y="4078288"/>
          <p14:tracePt t="101351" x="4595813" y="4073525"/>
          <p14:tracePt t="101359" x="4589463" y="4067175"/>
          <p14:tracePt t="101365" x="4589463" y="4060825"/>
          <p14:tracePt t="101372" x="4583113" y="4056063"/>
          <p14:tracePt t="101379" x="4583113" y="4049713"/>
          <p14:tracePt t="101386" x="4578350" y="4038600"/>
          <p14:tracePt t="101393" x="4578350" y="4025900"/>
          <p14:tracePt t="101400" x="4578350" y="4021138"/>
          <p14:tracePt t="101407" x="4572000" y="4003675"/>
          <p14:tracePt t="101414" x="4572000" y="3992563"/>
          <p14:tracePt t="101421" x="4560888" y="3975100"/>
          <p14:tracePt t="101428" x="4560888" y="3957638"/>
          <p14:tracePt t="101435" x="4554538" y="3944938"/>
          <p14:tracePt t="101442" x="4554538" y="3927475"/>
          <p14:tracePt t="101449" x="4548188" y="3910013"/>
          <p14:tracePt t="101456" x="4548188" y="3905250"/>
          <p14:tracePt t="101463" x="4548188" y="3898900"/>
          <p14:tracePt t="101470" x="4537075" y="3892550"/>
          <p14:tracePt t="101477" x="4530725" y="3881438"/>
          <p14:tracePt t="101484" x="4530725" y="3870325"/>
          <p14:tracePt t="101491" x="4525963" y="3863975"/>
          <p14:tracePt t="101498" x="4525963" y="3857625"/>
          <p14:tracePt t="101505" x="4519613" y="3852863"/>
          <p14:tracePt t="101512" x="4513263" y="3846513"/>
          <p14:tracePt t="101526" x="4508500" y="3840163"/>
          <p14:tracePt t="101533" x="4508500" y="3835400"/>
          <p14:tracePt t="101540" x="4502150" y="3824288"/>
          <p14:tracePt t="101554" x="4491038" y="3817938"/>
          <p14:tracePt t="101569" x="4484688" y="3811588"/>
          <p14:tracePt t="101582" x="4479925" y="3811588"/>
          <p14:tracePt t="101589" x="4479925" y="3806825"/>
          <p14:tracePt t="101603" x="4473575" y="3806825"/>
          <p14:tracePt t="101617" x="4467225" y="3806825"/>
          <p14:tracePt t="101673" x="4462463" y="3806825"/>
          <p14:tracePt t="101764" x="4462463" y="3811588"/>
          <p14:tracePt t="101799" x="4462463" y="3817938"/>
          <p14:tracePt t="101812" x="4462463" y="3829050"/>
          <p14:tracePt t="101834" x="4462463" y="3835400"/>
          <p14:tracePt t="101841" x="4467225" y="3840163"/>
          <p14:tracePt t="102177" x="4438650" y="3857625"/>
          <p14:tracePt t="102184" x="4375150" y="3892550"/>
          <p14:tracePt t="102190" x="4316413" y="3922713"/>
          <p14:tracePt t="102197" x="4264025" y="3957638"/>
          <p14:tracePt t="102204" x="4224338" y="3975100"/>
          <p14:tracePt t="102211" x="4189413" y="3986213"/>
          <p14:tracePt t="102218" x="4154488" y="4003675"/>
          <p14:tracePt t="102225" x="4125913" y="4003675"/>
          <p14:tracePt t="102232" x="4090988" y="4008438"/>
          <p14:tracePt t="102239" x="4067175" y="4008438"/>
          <p14:tracePt t="102246" x="4032250" y="4021138"/>
          <p14:tracePt t="102253" x="4003675" y="4021138"/>
          <p14:tracePt t="102261" x="3968750" y="4021138"/>
          <p14:tracePt t="102269" x="3944938" y="4021138"/>
          <p14:tracePt t="102274" x="3922713" y="4021138"/>
          <p14:tracePt t="102281" x="3887788" y="4021138"/>
          <p14:tracePt t="102288" x="3852863" y="4021138"/>
          <p14:tracePt t="102295" x="3817938" y="4021138"/>
          <p14:tracePt t="102303" x="3783013" y="4021138"/>
          <p14:tracePt t="102310" x="3724275" y="4021138"/>
          <p14:tracePt t="102316" x="3673475" y="4032250"/>
          <p14:tracePt t="102325" x="3608388" y="4032250"/>
          <p14:tracePt t="102331" x="3544888" y="4056063"/>
          <p14:tracePt t="102337" x="3481388" y="4060825"/>
          <p14:tracePt t="102344" x="3440113" y="4073525"/>
          <p14:tracePt t="102352" x="3394075" y="4084638"/>
          <p14:tracePt t="102358" x="3365500" y="4084638"/>
          <p14:tracePt t="102365" x="3341688" y="4090988"/>
          <p14:tracePt t="102373" x="3319463" y="4102100"/>
          <p14:tracePt t="102379" x="3289300" y="4108450"/>
          <p14:tracePt t="102386" x="3278188" y="4108450"/>
          <p14:tracePt t="102393" x="3260725" y="4113213"/>
          <p14:tracePt t="102400" x="3243263" y="4113213"/>
          <p14:tracePt t="102407" x="3232150" y="4125913"/>
          <p14:tracePt t="102414" x="3201988" y="4130675"/>
          <p14:tracePt t="102421" x="3179763" y="4143375"/>
          <p14:tracePt t="102428" x="3155950" y="4148138"/>
          <p14:tracePt t="102435" x="3116263" y="4165600"/>
          <p14:tracePt t="102442" x="3081338" y="4189413"/>
          <p14:tracePt t="102449" x="3051175" y="4194175"/>
          <p14:tracePt t="102456" x="3028950" y="4206875"/>
          <p14:tracePt t="102463" x="2987675" y="4224338"/>
          <p14:tracePt t="102470" x="2976563" y="4229100"/>
          <p14:tracePt t="102478" x="2959100" y="4241800"/>
          <p14:tracePt t="102484" x="2941638" y="4246563"/>
          <p14:tracePt t="102491" x="2924175" y="4252913"/>
          <p14:tracePt t="102498" x="2913063" y="4264025"/>
          <p14:tracePt t="102505" x="2906713" y="4264025"/>
          <p14:tracePt t="102512" x="2889250" y="4270375"/>
          <p14:tracePt t="102519" x="2882900" y="4276725"/>
          <p14:tracePt t="102527" x="2878138" y="4281488"/>
          <p14:tracePt t="102533" x="2871788" y="4287838"/>
          <p14:tracePt t="102540" x="2865438" y="4294188"/>
          <p14:tracePt t="102547" x="2854325" y="4294188"/>
          <p14:tracePt t="102554" x="2849563" y="4311650"/>
          <p14:tracePt t="102562" x="2843213" y="4316413"/>
          <p14:tracePt t="102569" x="2836863" y="4322763"/>
          <p14:tracePt t="102575" x="2832100" y="4327525"/>
          <p14:tracePt t="102582" x="2819400" y="4344988"/>
          <p14:tracePt t="102589" x="2819400" y="4351338"/>
          <p14:tracePt t="102596" x="2814638" y="4357688"/>
          <p14:tracePt t="102603" x="2808288" y="4379913"/>
          <p14:tracePt t="102611" x="2808288" y="4397375"/>
          <p14:tracePt t="102617" x="2801938" y="4410075"/>
          <p14:tracePt t="102624" x="2801938" y="4427538"/>
          <p14:tracePt t="102631" x="2790825" y="4445000"/>
          <p14:tracePt t="102638" x="2790825" y="4456113"/>
          <p14:tracePt t="102645" x="2790825" y="4479925"/>
          <p14:tracePt t="102653" x="2784475" y="4495800"/>
          <p14:tracePt t="102659" x="2784475" y="4519613"/>
          <p14:tracePt t="102666" x="2779713" y="4537075"/>
          <p14:tracePt t="102673" x="2779713" y="4560888"/>
          <p14:tracePt t="102680" x="2779713" y="4578350"/>
          <p14:tracePt t="102687" x="2779713" y="4595813"/>
          <p14:tracePt t="102694" x="2779713" y="4600575"/>
          <p14:tracePt t="102701" x="2779713" y="4613275"/>
          <p14:tracePt t="102708" x="2779713" y="4630738"/>
          <p14:tracePt t="102715" x="2779713" y="4635500"/>
          <p14:tracePt t="102722" x="2779713" y="4641850"/>
          <p14:tracePt t="102729" x="2779713" y="4648200"/>
          <p14:tracePt t="102736" x="2779713" y="4652963"/>
          <p14:tracePt t="102744" x="2767013" y="4659313"/>
          <p14:tracePt t="102750" x="2767013" y="4670425"/>
          <p14:tracePt t="102757" x="2767013" y="4676775"/>
          <p14:tracePt t="102771" x="2767013" y="4681538"/>
          <p14:tracePt t="102792" x="2767013" y="4687888"/>
          <p14:tracePt t="102806" x="2767013" y="4694238"/>
          <p14:tracePt t="103009" x="2773363" y="4694238"/>
          <p14:tracePt t="103023" x="2779713" y="4694238"/>
          <p14:tracePt t="103036" x="2784475" y="4699000"/>
          <p14:tracePt t="103058" x="2790825" y="4705350"/>
          <p14:tracePt t="103072" x="2797175" y="4705350"/>
          <p14:tracePt t="103079" x="2797175" y="4716463"/>
          <p14:tracePt t="103087" x="2801938" y="4716463"/>
          <p14:tracePt t="103100" x="2801938" y="4722813"/>
          <p14:tracePt t="103184" x="2797175" y="4722813"/>
          <p14:tracePt t="103198" x="2790825" y="4722813"/>
          <p14:tracePt t="103220" x="2784475" y="4711700"/>
          <p14:tracePt t="103233" x="2779713" y="4711700"/>
          <p14:tracePt t="103239" x="2779713" y="4705350"/>
          <p14:tracePt t="103246" x="2767013" y="4705350"/>
          <p14:tracePt t="103253" x="2767013" y="4699000"/>
          <p14:tracePt t="103261" x="2762250" y="4694238"/>
          <p14:tracePt t="103268" x="2755900" y="4687888"/>
          <p14:tracePt t="103274" x="2749550" y="4687888"/>
          <p14:tracePt t="103281" x="2744788" y="4681538"/>
          <p14:tracePt t="103288" x="2738438" y="4676775"/>
          <p14:tracePt t="103295" x="2732088" y="4664075"/>
          <p14:tracePt t="103303" x="2720975" y="4659313"/>
          <p14:tracePt t="103309" x="2720975" y="4652963"/>
          <p14:tracePt t="103316" x="2714625" y="4652963"/>
          <p14:tracePt t="103323" x="2709863" y="4648200"/>
          <p14:tracePt t="103330" x="2703513" y="4641850"/>
          <p14:tracePt t="103337" x="2697163" y="4624388"/>
          <p14:tracePt t="103345" x="2692400" y="4618038"/>
          <p14:tracePt t="103351" x="2686050" y="4613275"/>
          <p14:tracePt t="103359" x="2674938" y="4606925"/>
          <p14:tracePt t="103365" x="2674938" y="4595813"/>
          <p14:tracePt t="103372" x="2668588" y="4578350"/>
          <p14:tracePt t="103379" x="2668588" y="4572000"/>
          <p14:tracePt t="103387" x="2663825" y="4554538"/>
          <p14:tracePt t="103393" x="2663825" y="4543425"/>
          <p14:tracePt t="103401" x="2663825" y="4530725"/>
          <p14:tracePt t="103407" x="2663825" y="4519613"/>
          <p14:tracePt t="103414" x="2663825" y="4502150"/>
          <p14:tracePt t="103421" x="2663825" y="4479925"/>
          <p14:tracePt t="103429" x="2686050" y="4432300"/>
          <p14:tracePt t="103435" x="2732088" y="4333875"/>
          <p14:tracePt t="103442" x="2836863" y="4137025"/>
          <p14:tracePt t="103449" x="3086100" y="3759200"/>
          <p14:tracePt t="103456" x="3400425" y="3429000"/>
          <p14:tracePt t="103464" x="3695700" y="3173413"/>
          <p14:tracePt t="103470" x="3986213" y="2843213"/>
          <p14:tracePt t="103478" x="4264025" y="2541588"/>
          <p14:tracePt t="103484" x="4589463" y="2279650"/>
          <p14:tracePt t="103491" x="4879975" y="2065338"/>
          <p14:tracePt t="103498" x="5129213" y="1908175"/>
          <p14:tracePt t="103507" x="5326063" y="1757363"/>
          <p14:tracePt t="103513" x="5483225" y="1658938"/>
          <p14:tracePt t="103520" x="5599113" y="1595438"/>
          <p14:tracePt t="103527" x="5697538" y="1549400"/>
          <p14:tracePt t="103533" x="5778500" y="1497013"/>
          <p14:tracePt t="103540" x="5813425" y="1490663"/>
          <p14:tracePt t="103547" x="5842000" y="1473200"/>
          <p14:tracePt t="103554" x="5865813" y="1473200"/>
          <p14:tracePt t="103562" x="5872163" y="1468438"/>
          <p14:tracePt t="103568" x="5876925" y="1468438"/>
          <p14:tracePt t="103583" x="5883275" y="1468438"/>
          <p14:tracePt t="103611" x="5876925" y="1468438"/>
          <p14:tracePt t="103617" x="5872163" y="1468438"/>
          <p14:tracePt t="103624" x="5865813" y="1468438"/>
          <p14:tracePt t="103631" x="5842000" y="1473200"/>
          <p14:tracePt t="103638" x="5819775" y="1485900"/>
          <p14:tracePt t="103645" x="5778500" y="1503363"/>
          <p14:tracePt t="103652" x="5726113" y="1520825"/>
          <p14:tracePt t="103659" x="5691188" y="1531938"/>
          <p14:tracePt t="103666" x="5638800" y="1543050"/>
          <p14:tracePt t="103673" x="5605463" y="1549400"/>
          <p14:tracePt t="103681" x="5570538" y="1566863"/>
          <p14:tracePt t="103687" x="5518150" y="1577975"/>
          <p14:tracePt t="103694" x="5465763" y="1601788"/>
          <p14:tracePt t="103701" x="5367338" y="1624013"/>
          <p14:tracePt t="103708" x="5256213" y="1647825"/>
          <p14:tracePt t="103715" x="5129213" y="1689100"/>
          <p14:tracePt t="103722" x="4989513" y="1711325"/>
          <p14:tracePt t="103729" x="4862513" y="1752600"/>
          <p14:tracePt t="103738" x="4764088" y="1787525"/>
          <p14:tracePt t="103743" x="4652963" y="1809750"/>
          <p14:tracePt t="103750" x="4554538" y="1851025"/>
          <p14:tracePt t="103757" x="4462463" y="1874838"/>
          <p14:tracePt t="103764" x="4362450" y="1897063"/>
          <p14:tracePt t="103772" x="4281488" y="1931988"/>
          <p14:tracePt t="103779" x="4229100" y="1955800"/>
          <p14:tracePt t="103788" x="4176713" y="1973263"/>
          <p14:tracePt t="103792" x="4125913" y="1995488"/>
          <p14:tracePt t="103799" x="4095750" y="2012950"/>
          <p14:tracePt t="103806" x="4073525" y="2019300"/>
          <p14:tracePt t="103813" x="4043363" y="2036763"/>
          <p14:tracePt t="103821" x="4032250" y="2054225"/>
          <p14:tracePt t="103827" x="4014788" y="2065338"/>
          <p14:tracePt t="103834" x="3986213" y="2071688"/>
          <p14:tracePt t="103841" x="3979863" y="2076450"/>
          <p14:tracePt t="103848" x="3968750" y="2093913"/>
          <p14:tracePt t="103855" x="3962400" y="2093913"/>
          <p14:tracePt t="103863" x="3944938" y="2106613"/>
          <p14:tracePt t="103870" x="3940175" y="2111375"/>
          <p14:tracePt t="103876" x="3933825" y="2124075"/>
          <p14:tracePt t="103888" x="3916363" y="2128838"/>
          <p14:tracePt t="103890" x="3910013" y="2141538"/>
          <p14:tracePt t="103897" x="3905250" y="2152650"/>
          <p14:tracePt t="103904" x="3887788" y="2159000"/>
          <p14:tracePt t="103912" x="3881438" y="2163763"/>
          <p14:tracePt t="103918" x="3875088" y="2170113"/>
          <p14:tracePt t="103925" x="3857625" y="2187575"/>
          <p14:tracePt t="103932" x="3852863" y="2193925"/>
          <p14:tracePt t="103939" x="3846513" y="2198688"/>
          <p14:tracePt t="103946" x="3840163" y="2205038"/>
          <p14:tracePt t="103953" x="3829050" y="2209800"/>
          <p14:tracePt t="103960" x="3817938" y="2222500"/>
          <p14:tracePt t="103967" x="3811588" y="2227263"/>
          <p14:tracePt t="103974" x="3800475" y="2227263"/>
          <p14:tracePt t="103981" x="3794125" y="2233613"/>
          <p14:tracePt t="103988" x="3789363" y="2239963"/>
          <p14:tracePt t="103996" x="3771900" y="2244725"/>
          <p14:tracePt t="104002" x="3765550" y="2251075"/>
          <p14:tracePt t="104009" x="3759200" y="2251075"/>
          <p14:tracePt t="104016" x="3754438" y="2257425"/>
          <p14:tracePt t="104023" x="3741738" y="2268538"/>
          <p14:tracePt t="104030" x="3736975" y="2274888"/>
          <p14:tracePt t="104039" x="3730625" y="2274888"/>
          <p14:tracePt t="104044" x="3724275" y="2274888"/>
          <p14:tracePt t="104051" x="3724275" y="2279650"/>
          <p14:tracePt t="104059" x="3719513" y="2279650"/>
          <p14:tracePt t="104065" x="3713163" y="2286000"/>
          <p14:tracePt t="104080" x="3706813" y="2286000"/>
          <p14:tracePt t="104086" x="3706813" y="2292350"/>
          <p14:tracePt t="104101" x="3706813" y="2297113"/>
          <p14:tracePt t="104114" x="3713163" y="2303463"/>
          <p14:tracePt t="104121" x="3719513" y="2303463"/>
          <p14:tracePt t="104135" x="3736975" y="2314575"/>
          <p14:tracePt t="104142" x="3748088" y="2320925"/>
          <p14:tracePt t="104149" x="3776663" y="2332038"/>
          <p14:tracePt t="104156" x="3811588" y="2349500"/>
          <p14:tracePt t="104163" x="3892550" y="2362200"/>
          <p14:tracePt t="104170" x="3975100" y="2384425"/>
          <p14:tracePt t="104177" x="4084638" y="2419350"/>
          <p14:tracePt t="104184" x="4224338" y="2447925"/>
          <p14:tracePt t="104191" x="4379913" y="2471738"/>
          <p14:tracePt t="104198" x="4519613" y="2482850"/>
          <p14:tracePt t="104205" x="4613275" y="2482850"/>
          <p14:tracePt t="104212" x="4705350" y="2482850"/>
          <p14:tracePt t="104219" x="4768850" y="2482850"/>
          <p14:tracePt t="104226" x="4838700" y="2478088"/>
          <p14:tracePt t="104233" x="4884738" y="2471738"/>
          <p14:tracePt t="104240" x="4937125" y="2460625"/>
          <p14:tracePt t="104247" x="4989513" y="2447925"/>
          <p14:tracePt t="104255" x="5035550" y="2436813"/>
          <p14:tracePt t="104261" x="5087938" y="2419350"/>
          <p14:tracePt t="104268" x="5140325" y="2408238"/>
          <p14:tracePt t="104275" x="5192713" y="2395538"/>
          <p14:tracePt t="104282" x="5238750" y="2390775"/>
          <p14:tracePt t="104289" x="5291138" y="2390775"/>
          <p14:tracePt t="104297" x="5314950" y="2390775"/>
          <p14:tracePt t="104303" x="5326063" y="2390775"/>
          <p14:tracePt t="104310" x="5343525" y="2378075"/>
          <p14:tracePt t="104317" x="5360988" y="2378075"/>
          <p14:tracePt t="104324" x="5367338" y="2378075"/>
          <p14:tracePt t="104331" x="5372100" y="2378075"/>
          <p14:tracePt t="104341" x="5378450" y="2378075"/>
          <p14:tracePt t="104345" x="5384800" y="2378075"/>
          <p14:tracePt t="104352" x="5389563" y="2378075"/>
          <p14:tracePt t="104366" x="5402263" y="2378075"/>
          <p14:tracePt t="104380" x="5407025" y="2378075"/>
          <p14:tracePt t="105254" x="5407025" y="2384425"/>
          <p14:tracePt t="105268" x="5407025" y="2395538"/>
          <p14:tracePt t="105373" x="5407025" y="2390775"/>
          <p14:tracePt t="105387" x="5407025" y="2384425"/>
          <p14:tracePt t="105408" x="5407025" y="2378075"/>
          <p14:tracePt t="105430" x="5407025" y="2373313"/>
          <p14:tracePt t="105471" x="5407025" y="2366963"/>
          <p14:tracePt t="105499" x="5395913" y="2366963"/>
          <p14:tracePt t="105507" x="5395913" y="2362200"/>
          <p14:tracePt t="105527" x="5395913" y="2355850"/>
          <p14:tracePt t="105583" x="5395913" y="2344738"/>
          <p14:tracePt t="106716" x="5419725" y="2408238"/>
          <p14:tracePt t="106723" x="5470525" y="2517775"/>
          <p14:tracePt t="106730" x="5522913" y="2681288"/>
          <p14:tracePt t="106737" x="5592763" y="2849563"/>
          <p14:tracePt t="106744" x="5634038" y="2965450"/>
          <p14:tracePt t="106751" x="5668963" y="3074988"/>
          <p14:tracePt t="106759" x="5708650" y="3173413"/>
          <p14:tracePt t="106765" x="5743575" y="3284538"/>
          <p14:tracePt t="106772" x="5767388" y="3382963"/>
          <p14:tracePt t="106779" x="5819775" y="3481388"/>
          <p14:tracePt t="106786" x="5842000" y="3562350"/>
          <p14:tracePt t="106793" x="5876925" y="3632200"/>
          <p14:tracePt t="106800" x="5894388" y="3684588"/>
          <p14:tracePt t="106808" x="5918200" y="3736975"/>
          <p14:tracePt t="106814" x="5935663" y="3759200"/>
          <p14:tracePt t="106822" x="5953125" y="3789363"/>
          <p14:tracePt t="106828" x="5970588" y="3811588"/>
          <p14:tracePt t="106835" x="5988050" y="3829050"/>
          <p14:tracePt t="106842" x="5992813" y="3846513"/>
          <p14:tracePt t="106850" x="5999163" y="3857625"/>
          <p14:tracePt t="106856" x="6005513" y="3870325"/>
          <p14:tracePt t="106864" x="6016625" y="3875088"/>
          <p14:tracePt t="106876" x="6016625" y="3881438"/>
          <p14:tracePt t="106877" x="6022975" y="3881438"/>
          <p14:tracePt t="106884" x="6022975" y="3887788"/>
          <p14:tracePt t="106893" x="6027738" y="3892550"/>
          <p14:tracePt t="106905" x="6027738" y="3898900"/>
          <p14:tracePt t="106912" x="6034088" y="3898900"/>
          <p14:tracePt t="106926" x="6040438" y="3905250"/>
          <p14:tracePt t="107045" x="6040438" y="3898900"/>
          <p14:tracePt t="107059" x="6040438" y="3892550"/>
          <p14:tracePt t="107087" x="6040438" y="3887788"/>
          <p14:tracePt t="107171" x="6045200" y="3887788"/>
          <p14:tracePt t="107192" x="6051550" y="3887788"/>
          <p14:tracePt t="107206" x="6062663" y="3887788"/>
          <p14:tracePt t="107220" x="6069013" y="3887788"/>
          <p14:tracePt t="107226" x="6075363" y="3887788"/>
          <p14:tracePt t="107234" x="6075363" y="3892550"/>
          <p14:tracePt t="107241" x="6086475" y="3898900"/>
          <p14:tracePt t="107248" x="6097588" y="3910013"/>
          <p14:tracePt t="107254" x="6110288" y="3916363"/>
          <p14:tracePt t="107262" x="6126163" y="3933825"/>
          <p14:tracePt t="107269" x="6143625" y="3957638"/>
          <p14:tracePt t="107276" x="6161088" y="3975100"/>
          <p14:tracePt t="107283" x="6184900" y="4003675"/>
          <p14:tracePt t="107289" x="6202363" y="4025900"/>
          <p14:tracePt t="107297" x="6219825" y="4056063"/>
          <p14:tracePt t="107303" x="6230938" y="4067175"/>
          <p14:tracePt t="107311" x="6237288" y="4073525"/>
          <p14:tracePt t="107318" x="6243638" y="4090988"/>
          <p14:tracePt t="107325" x="6248400" y="4095750"/>
          <p14:tracePt t="107332" x="6254750" y="4113213"/>
          <p14:tracePt t="107346" x="6265863" y="4119563"/>
          <p14:tracePt t="107352" x="6265863" y="4125913"/>
          <p14:tracePt t="107359" x="6265863" y="4130675"/>
          <p14:tracePt t="107367" x="6272213" y="4130675"/>
          <p14:tracePt t="107374" x="6272213" y="4137025"/>
          <p14:tracePt t="107381" x="6278563" y="4137025"/>
          <p14:tracePt t="107388" x="6278563" y="4143375"/>
          <p14:tracePt t="107409" x="6278563" y="4148138"/>
          <p14:tracePt t="107423" x="6278563" y="4160838"/>
          <p14:tracePt t="107444" x="6278563" y="4165600"/>
          <p14:tracePt t="107458" x="6278563" y="4171950"/>
          <p14:tracePt t="107479" x="6278563" y="4176713"/>
          <p14:tracePt t="107493" x="6278563" y="4183063"/>
          <p14:tracePt t="107499" x="6278563" y="4189413"/>
          <p14:tracePt t="107507" x="6272213" y="4189413"/>
          <p14:tracePt t="107514" x="6272213" y="4194175"/>
          <p14:tracePt t="107520" x="6272213" y="4200525"/>
          <p14:tracePt t="107534" x="6272213" y="4211638"/>
          <p14:tracePt t="107542" x="6272213" y="4217988"/>
          <p14:tracePt t="107548" x="6261100" y="4224338"/>
          <p14:tracePt t="107555" x="6261100" y="4229100"/>
          <p14:tracePt t="107562" x="6261100" y="4235450"/>
          <p14:tracePt t="107569" x="6254750" y="4235450"/>
          <p14:tracePt t="107577" x="6254750" y="4241800"/>
          <p14:tracePt t="107583" x="6248400" y="4246563"/>
          <p14:tracePt t="107591" x="6248400" y="4259263"/>
          <p14:tracePt t="107597" x="6248400" y="4264025"/>
          <p14:tracePt t="107604" x="6243638" y="4270375"/>
          <p14:tracePt t="107611" x="6243638" y="4281488"/>
          <p14:tracePt t="107619" x="6243638" y="4298950"/>
          <p14:tracePt t="107625" x="6237288" y="4322763"/>
          <p14:tracePt t="107632" x="6237288" y="4344988"/>
          <p14:tracePt t="107640" x="6226175" y="4397375"/>
          <p14:tracePt t="107646" x="6226175" y="4462463"/>
          <p14:tracePt t="107653" x="6213475" y="4537075"/>
          <p14:tracePt t="107660" x="6213475" y="4630738"/>
          <p14:tracePt t="107669" x="6213475" y="4740275"/>
          <p14:tracePt t="107674" x="6202363" y="4821238"/>
          <p14:tracePt t="107681" x="6202363" y="4897438"/>
          <p14:tracePt t="107688" x="6191250" y="4960938"/>
          <p14:tracePt t="107695" x="6191250" y="5013325"/>
          <p14:tracePt t="107702" x="6178550" y="5059363"/>
          <p14:tracePt t="107710" x="6178550" y="5111750"/>
          <p14:tracePt t="107716" x="6178550" y="5157788"/>
          <p14:tracePt t="107723" x="6178550" y="5192713"/>
          <p14:tracePt t="107730" x="6178550" y="5238750"/>
          <p14:tracePt t="107738" x="6178550" y="5262563"/>
          <p14:tracePt t="107744" x="6178550" y="5286375"/>
          <p14:tracePt t="107752" x="6178550" y="5314950"/>
          <p14:tracePt t="107759" x="6178550" y="5326063"/>
          <p14:tracePt t="107766" x="6178550" y="5332413"/>
          <p14:tracePt t="107772" x="6178550" y="5349875"/>
          <p14:tracePt t="107779" x="6178550" y="5354638"/>
          <p14:tracePt t="107786" x="6178550" y="5360988"/>
          <p14:tracePt t="107793" x="6178550" y="5367338"/>
          <p14:tracePt t="107808" x="6178550" y="5372100"/>
          <p14:tracePt t="107814" x="6178550" y="5378450"/>
          <p14:tracePt t="107829" x="6178550" y="5389563"/>
          <p14:tracePt t="107843" x="6178550" y="5395913"/>
          <p14:tracePt t="107870" x="6178550" y="5402263"/>
          <p14:tracePt t="108010" x="6178550" y="5395913"/>
          <p14:tracePt t="108024" x="6178550" y="5384800"/>
          <p14:tracePt t="108038" x="6178550" y="5378450"/>
          <p14:tracePt t="108045" x="6178550" y="5372100"/>
          <p14:tracePt t="108052" x="6178550" y="5367338"/>
          <p14:tracePt t="108060" x="6178550" y="5360988"/>
          <p14:tracePt t="108066" x="6178550" y="5354638"/>
          <p14:tracePt t="108073" x="6178550" y="5337175"/>
          <p14:tracePt t="108080" x="6178550" y="5332413"/>
          <p14:tracePt t="108087" x="6178550" y="5326063"/>
          <p14:tracePt t="108094" x="6178550" y="5319713"/>
          <p14:tracePt t="108102" x="6184900" y="5303838"/>
          <p14:tracePt t="108108" x="6184900" y="5297488"/>
          <p14:tracePt t="108115" x="6184900" y="5291138"/>
          <p14:tracePt t="108122" x="6184900" y="5280025"/>
          <p14:tracePt t="108129" x="6191250" y="5262563"/>
          <p14:tracePt t="108136" x="6191250" y="5256213"/>
          <p14:tracePt t="108143" x="6196013" y="5238750"/>
          <p14:tracePt t="108150" x="6196013" y="5216525"/>
          <p14:tracePt t="108157" x="6196013" y="5210175"/>
          <p14:tracePt t="108164" x="6202363" y="5192713"/>
          <p14:tracePt t="108171" x="6202363" y="5186363"/>
          <p14:tracePt t="108178" x="6213475" y="5175250"/>
          <p14:tracePt t="108186" x="6213475" y="5157788"/>
          <p14:tracePt t="108195" x="6219825" y="5151438"/>
          <p14:tracePt t="108199" x="6219825" y="5140325"/>
          <p14:tracePt t="108206" x="6219825" y="5122863"/>
          <p14:tracePt t="108213" x="6226175" y="5118100"/>
          <p14:tracePt t="108219" x="6226175" y="5105400"/>
          <p14:tracePt t="108228" x="6226175" y="5094288"/>
          <p14:tracePt t="108234" x="6226175" y="5087938"/>
          <p14:tracePt t="108248" x="6230938" y="5083175"/>
          <p14:tracePt t="108255" x="6230938" y="5076825"/>
          <p14:tracePt t="108262" x="6230938" y="5070475"/>
          <p14:tracePt t="108284" x="6230938" y="5065713"/>
          <p14:tracePt t="108297" x="6230938" y="5059363"/>
          <p14:tracePt t="108311" x="6237288" y="5059363"/>
          <p14:tracePt t="108317" x="6237288" y="5048250"/>
          <p14:tracePt t="108332" x="6237288" y="5041900"/>
          <p14:tracePt t="108339" x="6243638" y="5041900"/>
          <p14:tracePt t="108346" x="6243638" y="5035550"/>
          <p14:tracePt t="108367" x="6243638" y="5030788"/>
          <p14:tracePt t="108381" x="6243638" y="5024438"/>
          <p14:tracePt t="108402" x="6243638" y="5018088"/>
          <p14:tracePt t="108416" x="6243638" y="5013325"/>
          <p14:tracePt t="108437" x="6243638" y="5006975"/>
          <p14:tracePt t="108451" x="6243638" y="4995863"/>
          <p14:tracePt t="108549" x="6237288" y="5000625"/>
          <p14:tracePt t="108563" x="6230938" y="5006975"/>
          <p14:tracePt t="108577" x="6226175" y="5006975"/>
          <p14:tracePt t="108583" x="6226175" y="5013325"/>
          <p14:tracePt t="108590" x="6226175" y="5018088"/>
          <p14:tracePt t="108598" x="6219825" y="5018088"/>
          <p14:tracePt t="108604" x="6219825" y="5024438"/>
          <p14:tracePt t="108611" x="6213475" y="5030788"/>
          <p14:tracePt t="108619" x="6213475" y="5035550"/>
          <p14:tracePt t="108626" x="6202363" y="5041900"/>
          <p14:tracePt t="108632" x="6202363" y="5053013"/>
          <p14:tracePt t="108646" x="6202363" y="5059363"/>
          <p14:tracePt t="108653" x="6202363" y="5065713"/>
          <p14:tracePt t="108662" x="6202363" y="5076825"/>
          <p14:tracePt t="108668" x="6202363" y="5083175"/>
          <p14:tracePt t="108674" x="6202363" y="5100638"/>
          <p14:tracePt t="108681" x="6202363" y="5122863"/>
          <p14:tracePt t="108688" x="6202363" y="5157788"/>
          <p14:tracePt t="108695" x="6208713" y="5192713"/>
          <p14:tracePt t="108703" x="6208713" y="5245100"/>
          <p14:tracePt t="108709" x="6219825" y="5291138"/>
          <p14:tracePt t="108717" x="6219825" y="5337175"/>
          <p14:tracePt t="108724" x="6226175" y="5389563"/>
          <p14:tracePt t="108730" x="6226175" y="5424488"/>
          <p14:tracePt t="108737" x="6226175" y="5448300"/>
          <p14:tracePt t="108745" x="6226175" y="5476875"/>
          <p14:tracePt t="108752" x="6226175" y="5487988"/>
          <p14:tracePt t="108759" x="6226175" y="5505450"/>
          <p14:tracePt t="108765" x="6226175" y="5511800"/>
          <p14:tracePt t="108772" x="6226175" y="5518150"/>
          <p14:tracePt t="108779" x="6226175" y="5522913"/>
          <p14:tracePt t="108787" x="6226175" y="5529263"/>
          <p14:tracePt t="108794" x="6226175" y="5535613"/>
          <p14:tracePt t="108807" x="6226175" y="5546725"/>
          <p14:tracePt t="108843" x="6226175" y="5540375"/>
          <p14:tracePt t="108857" x="6226175" y="5535613"/>
          <p14:tracePt t="108863" x="6226175" y="5522913"/>
          <p14:tracePt t="108870" x="6226175" y="5518150"/>
          <p14:tracePt t="108878" x="6226175" y="5494338"/>
          <p14:tracePt t="108884" x="6226175" y="5470525"/>
          <p14:tracePt t="108891" x="6226175" y="5413375"/>
          <p14:tracePt t="108898" x="6226175" y="5349875"/>
          <p14:tracePt t="108905" x="6226175" y="5268913"/>
          <p14:tracePt t="108913" x="6226175" y="5203825"/>
          <p14:tracePt t="108920" x="6226175" y="5157788"/>
          <p14:tracePt t="108926" x="6226175" y="5111750"/>
          <p14:tracePt t="108933" x="6237288" y="5059363"/>
          <p14:tracePt t="108940" x="6237288" y="5013325"/>
          <p14:tracePt t="108947" x="6248400" y="4960938"/>
          <p14:tracePt t="108954" x="6248400" y="4926013"/>
          <p14:tracePt t="108962" x="6254750" y="4891088"/>
          <p14:tracePt t="108968" x="6254750" y="4867275"/>
          <p14:tracePt t="108976" x="6254750" y="4849813"/>
          <p14:tracePt t="108982" x="6254750" y="4845050"/>
          <p14:tracePt t="108989" x="6254750" y="4832350"/>
          <p14:tracePt t="108996" x="6254750" y="4827588"/>
          <p14:tracePt t="109003" x="6254750" y="4816475"/>
          <p14:tracePt t="109010" x="6254750" y="4810125"/>
          <p14:tracePt t="109017" x="6254750" y="4803775"/>
          <p14:tracePt t="109024" x="6254750" y="4799013"/>
          <p14:tracePt t="109046" x="6254750" y="4792663"/>
          <p14:tracePt t="109116" x="6265863" y="4792663"/>
          <p14:tracePt t="109150" x="6272213" y="4792663"/>
          <p14:tracePt t="109157" x="6278563" y="4792663"/>
          <p14:tracePt t="109165" x="6283325" y="4792663"/>
          <p14:tracePt t="109171" x="6289675" y="4792663"/>
          <p14:tracePt t="109179" x="6307138" y="4792663"/>
          <p14:tracePt t="109185" x="6311900" y="4792663"/>
          <p14:tracePt t="109192" x="6324600" y="4792663"/>
          <p14:tracePt t="109199" x="6342063" y="4792663"/>
          <p14:tracePt t="109206" x="6364288" y="4792663"/>
          <p14:tracePt t="109213" x="6381750" y="4792663"/>
          <p14:tracePt t="109221" x="6394450" y="4792663"/>
          <p14:tracePt t="109229" x="6411913" y="4792663"/>
          <p14:tracePt t="109234" x="6423025" y="4792663"/>
          <p14:tracePt t="109241" x="6440488" y="4792663"/>
          <p14:tracePt t="109248" x="6462713" y="4803775"/>
          <p14:tracePt t="109255" x="6480175" y="4803775"/>
          <p14:tracePt t="109262" x="6497638" y="4810125"/>
          <p14:tracePt t="109269" x="6510338" y="4810125"/>
          <p14:tracePt t="109276" x="6515100" y="4816475"/>
          <p14:tracePt t="109283" x="6521450" y="4821238"/>
          <p14:tracePt t="109290" x="6538913" y="4832350"/>
          <p14:tracePt t="109297" x="6545263" y="4832350"/>
          <p14:tracePt t="109304" x="6550025" y="4838700"/>
          <p14:tracePt t="109312" x="6556375" y="4845050"/>
          <p14:tracePt t="109318" x="6556375" y="4849813"/>
          <p14:tracePt t="109325" x="6567488" y="4856163"/>
          <p14:tracePt t="109332" x="6573838" y="4856163"/>
          <p14:tracePt t="109339" x="6573838" y="4862513"/>
          <p14:tracePt t="109346" x="6580188" y="4867275"/>
          <p14:tracePt t="109355" x="6580188" y="4879975"/>
          <p14:tracePt t="109360" x="6584950" y="4891088"/>
          <p14:tracePt t="109367" x="6584950" y="4897438"/>
          <p14:tracePt t="109374" x="6584950" y="4902200"/>
          <p14:tracePt t="109381" x="6584950" y="4919663"/>
          <p14:tracePt t="109388" x="6591300" y="4937125"/>
          <p14:tracePt t="109396" x="6591300" y="4960938"/>
          <p14:tracePt t="109402" x="6602413" y="4995863"/>
          <p14:tracePt t="109409" x="6626225" y="5059363"/>
          <p14:tracePt t="109416" x="6637338" y="5157788"/>
          <p14:tracePt t="109423" x="6648450" y="5251450"/>
          <p14:tracePt t="109429" x="6661150" y="5343525"/>
          <p14:tracePt t="109438" x="6683375" y="5430838"/>
          <p14:tracePt t="109444" x="6696075" y="5494338"/>
          <p14:tracePt t="109451" x="6707188" y="5540375"/>
          <p14:tracePt t="109458" x="6707188" y="5575300"/>
          <p14:tracePt t="109465" x="6713538" y="5616575"/>
          <p14:tracePt t="109472" x="6713538" y="5627688"/>
          <p14:tracePt t="109480" x="6713538" y="5651500"/>
          <p14:tracePt t="109486" x="6713538" y="5680075"/>
          <p14:tracePt t="109493" x="6713538" y="5691188"/>
          <p14:tracePt t="109500" x="6713538" y="5708650"/>
          <p14:tracePt t="109507" x="6713538" y="5715000"/>
          <p14:tracePt t="109514" x="6713538" y="5721350"/>
          <p14:tracePt t="109521" x="6713538" y="5732463"/>
          <p14:tracePt t="109528" x="6707188" y="5743575"/>
          <p14:tracePt t="109535" x="6689725" y="5767388"/>
          <p14:tracePt t="109542" x="6672263" y="5802313"/>
          <p14:tracePt t="109549" x="6626225" y="5859463"/>
          <p14:tracePt t="109555" x="6567488" y="5911850"/>
          <p14:tracePt t="109563" x="6538913" y="5953125"/>
          <p14:tracePt t="109571" x="6503988" y="5975350"/>
          <p14:tracePt t="109577" x="6486525" y="5988050"/>
          <p14:tracePt t="109584" x="6457950" y="6005513"/>
          <p14:tracePt t="109590" x="6446838" y="6016625"/>
          <p14:tracePt t="109598" x="6416675" y="6022975"/>
          <p14:tracePt t="109606" x="6399213" y="6034088"/>
          <p14:tracePt t="109614" x="6388100" y="6040438"/>
          <p14:tracePt t="109619" x="6370638" y="6040438"/>
          <p14:tracePt t="109626" x="6359525" y="6040438"/>
          <p14:tracePt t="109632" x="6346825" y="6040438"/>
          <p14:tracePt t="109640" x="6342063" y="6040438"/>
          <p14:tracePt t="109647" x="6329363" y="6040438"/>
          <p14:tracePt t="109653" x="6324600" y="6040438"/>
          <p14:tracePt t="109661" x="6318250" y="6040438"/>
          <p14:tracePt t="109668" x="6300788" y="6022975"/>
          <p14:tracePt t="109675" x="6283325" y="6016625"/>
          <p14:tracePt t="109681" x="6278563" y="5999163"/>
          <p14:tracePt t="109688" x="6261100" y="5981700"/>
          <p14:tracePt t="109696" x="6237288" y="5959475"/>
          <p14:tracePt t="109703" x="6219825" y="5929313"/>
          <p14:tracePt t="109709" x="6202363" y="5911850"/>
          <p14:tracePt t="109717" x="6184900" y="5900738"/>
          <p14:tracePt t="109723" x="6173788" y="5883275"/>
          <p14:tracePt t="109730" x="6167438" y="5865813"/>
          <p14:tracePt t="109738" x="6161088" y="5859463"/>
          <p14:tracePt t="109745" x="6156325" y="5854700"/>
          <p14:tracePt t="109751" x="6156325" y="5837238"/>
          <p14:tracePt t="109766" x="6149975" y="5830888"/>
          <p14:tracePt t="109773" x="6149975" y="5819775"/>
          <p14:tracePt t="109780" x="6149975" y="5813425"/>
          <p14:tracePt t="109787" x="6149975" y="5807075"/>
          <p14:tracePt t="109793" x="6149975" y="5791200"/>
          <p14:tracePt t="109801" x="6149975" y="5778500"/>
          <p14:tracePt t="109808" x="6156325" y="5738813"/>
          <p14:tracePt t="109814" x="6167438" y="5673725"/>
          <p14:tracePt t="109822" x="6191250" y="5581650"/>
          <p14:tracePt t="109829" x="6219825" y="5437188"/>
          <p14:tracePt t="109836" x="6243638" y="5297488"/>
          <p14:tracePt t="109842" x="6265863" y="5203825"/>
          <p14:tracePt t="109849" x="6265863" y="5122863"/>
          <p14:tracePt t="109857" x="6278563" y="5059363"/>
          <p14:tracePt t="109863" x="6278563" y="5024438"/>
          <p14:tracePt t="109871" x="6289675" y="4978400"/>
          <p14:tracePt t="109881" x="6289675" y="4926013"/>
          <p14:tracePt t="109884" x="6289675" y="4879975"/>
          <p14:tracePt t="109891" x="6283325" y="4816475"/>
          <p14:tracePt t="109898" x="6283325" y="4768850"/>
          <p14:tracePt t="109905" x="6272213" y="4716463"/>
          <p14:tracePt t="109913" x="6272213" y="4652963"/>
          <p14:tracePt t="109920" x="6272213" y="4606925"/>
          <p14:tracePt t="109927" x="6265863" y="4572000"/>
          <p14:tracePt t="109933" x="6265863" y="4519613"/>
          <p14:tracePt t="109940" x="6254750" y="4484688"/>
          <p14:tracePt t="109947" x="6254750" y="4462463"/>
          <p14:tracePt t="109954" x="6254750" y="4427538"/>
          <p14:tracePt t="109962" x="6254750" y="4392613"/>
          <p14:tracePt t="109968" x="6254750" y="4344988"/>
          <p14:tracePt t="109975" x="6254750" y="4298950"/>
          <p14:tracePt t="109982" x="6254750" y="4264025"/>
          <p14:tracePt t="109989" x="6254750" y="4241800"/>
          <p14:tracePt t="109997" x="6254750" y="4206875"/>
          <p14:tracePt t="110003" x="6254750" y="4176713"/>
          <p14:tracePt t="110011" x="6254750" y="4165600"/>
          <p14:tracePt t="110017" x="6254750" y="4143375"/>
          <p14:tracePt t="110024" x="6254750" y="4130675"/>
          <p14:tracePt t="110032" x="6254750" y="4125913"/>
          <p14:tracePt t="110039" x="6254750" y="4113213"/>
          <p14:tracePt t="110046" x="6254750" y="4108450"/>
          <p14:tracePt t="110052" x="6254750" y="4102100"/>
          <p14:tracePt t="110059" x="6254750" y="4090988"/>
          <p14:tracePt t="110074" x="6254750" y="4084638"/>
          <p14:tracePt t="110080" x="6254750" y="4078288"/>
          <p14:tracePt t="110102" x="6254750" y="4073525"/>
          <p14:tracePt t="110115" x="6254750" y="4067175"/>
          <p14:tracePt t="110130" x="6248400" y="4067175"/>
          <p14:tracePt t="110151" x="6243638" y="4067175"/>
          <p14:tracePt t="110173" x="6237288" y="4067175"/>
          <p14:tracePt t="110185" x="6230938" y="4067175"/>
          <p14:tracePt t="110199" x="6226175" y="4067175"/>
          <p14:tracePt t="110220" x="6213475" y="4067175"/>
          <p14:tracePt t="110235" x="6208713" y="4067175"/>
          <p14:tracePt t="110241" x="6202363" y="4067175"/>
          <p14:tracePt t="110255" x="6196013" y="4067175"/>
          <p14:tracePt t="110262" x="6191250" y="4073525"/>
          <p14:tracePt t="110269" x="6184900" y="4073525"/>
          <p14:tracePt t="110276" x="6178550" y="4073525"/>
          <p14:tracePt t="110283" x="6167438" y="4078288"/>
          <p14:tracePt t="110290" x="6161088" y="4078288"/>
          <p14:tracePt t="110297" x="6156325" y="4084638"/>
          <p14:tracePt t="110312" x="6149975" y="4084638"/>
          <p14:tracePt t="110318" x="6143625" y="4095750"/>
          <p14:tracePt t="110325" x="6138863" y="4095750"/>
          <p14:tracePt t="110332" x="6132513" y="4102100"/>
          <p14:tracePt t="110339" x="6115050" y="4102100"/>
          <p14:tracePt t="110347" x="6110288" y="4108450"/>
          <p14:tracePt t="110353" x="6097588" y="4119563"/>
          <p14:tracePt t="110360" x="6080125" y="4130675"/>
          <p14:tracePt t="110367" x="6075363" y="4137025"/>
          <p14:tracePt t="110374" x="6057900" y="4143375"/>
          <p14:tracePt t="110382" x="6051550" y="4148138"/>
          <p14:tracePt t="110389" x="6045200" y="4154488"/>
          <p14:tracePt t="110395" x="6040438" y="4154488"/>
          <p14:tracePt t="110402" x="6040438" y="4165600"/>
          <p14:tracePt t="110409" x="6034088" y="4171950"/>
          <p14:tracePt t="110416" x="6022975" y="4176713"/>
          <p14:tracePt t="110424" x="6022975" y="4183063"/>
          <p14:tracePt t="110431" x="6016625" y="4183063"/>
          <p14:tracePt t="110437" x="6016625" y="4189413"/>
          <p14:tracePt t="110444" x="6016625" y="4194175"/>
          <p14:tracePt t="110451" x="6016625" y="4200525"/>
          <p14:tracePt t="110465" x="6016625" y="4211638"/>
          <p14:tracePt t="110472" x="6016625" y="4217988"/>
          <p14:tracePt t="110479" x="6016625" y="4224338"/>
          <p14:tracePt t="110486" x="6016625" y="4229100"/>
          <p14:tracePt t="110493" x="6016625" y="4235450"/>
          <p14:tracePt t="110500" x="6016625" y="4241800"/>
          <p14:tracePt t="110507" x="6016625" y="4259263"/>
          <p14:tracePt t="110514" x="6016625" y="4264025"/>
          <p14:tracePt t="110521" x="6022975" y="4276725"/>
          <p14:tracePt t="110528" x="6022975" y="4305300"/>
          <p14:tracePt t="110535" x="6022975" y="4316413"/>
          <p14:tracePt t="110542" x="6022975" y="4340225"/>
          <p14:tracePt t="110549" x="6022975" y="4368800"/>
          <p14:tracePt t="110556" x="6022975" y="4392613"/>
          <p14:tracePt t="110563" x="6022975" y="4414838"/>
          <p14:tracePt t="110570" x="6022975" y="4438650"/>
          <p14:tracePt t="110577" x="6022975" y="4473575"/>
          <p14:tracePt t="110584" x="6027738" y="4502150"/>
          <p14:tracePt t="110591" x="6027738" y="4525963"/>
          <p14:tracePt t="110598" x="6027738" y="4560888"/>
          <p14:tracePt t="110606" x="6027738" y="4583113"/>
          <p14:tracePt t="110612" x="6034088" y="4613275"/>
          <p14:tracePt t="110619" x="6034088" y="4635500"/>
          <p14:tracePt t="110626" x="6034088" y="4659313"/>
          <p14:tracePt t="110633" x="6034088" y="4687888"/>
          <p14:tracePt t="110640" x="6034088" y="4699000"/>
          <p14:tracePt t="110648" x="6034088" y="4716463"/>
          <p14:tracePt t="110654" x="6034088" y="4729163"/>
          <p14:tracePt t="110661" x="6045200" y="4733925"/>
          <p14:tracePt t="110668" x="6045200" y="4751388"/>
          <p14:tracePt t="110674" x="6045200" y="4757738"/>
          <p14:tracePt t="110682" x="6045200" y="4764088"/>
          <p14:tracePt t="110690" x="6045200" y="4768850"/>
          <p14:tracePt t="110696" x="6045200" y="4775200"/>
          <p14:tracePt t="110710" x="6045200" y="4781550"/>
          <p14:tracePt t="110717" x="6045200" y="4792663"/>
          <p14:tracePt t="110739" x="6045200" y="4799013"/>
          <p14:tracePt t="110801" x="6045200" y="4786313"/>
          <p14:tracePt t="110807" x="6045200" y="4781550"/>
          <p14:tracePt t="110815" x="6045200" y="4768850"/>
          <p14:tracePt t="110823" x="6045200" y="4751388"/>
          <p14:tracePt t="110829" x="6051550" y="4729163"/>
          <p14:tracePt t="110836" x="6051550" y="4681538"/>
          <p14:tracePt t="110842" x="6062663" y="4600575"/>
          <p14:tracePt t="110849" x="6075363" y="4519613"/>
          <p14:tracePt t="110856" x="6086475" y="4427538"/>
          <p14:tracePt t="110864" x="6097588" y="4344988"/>
          <p14:tracePt t="110871" x="6097588" y="4287838"/>
          <p14:tracePt t="110877" x="6121400" y="4200525"/>
          <p14:tracePt t="110885" x="6132513" y="4137025"/>
          <p14:tracePt t="110891" x="6143625" y="4073525"/>
          <p14:tracePt t="110898" x="6161088" y="4021138"/>
          <p14:tracePt t="110906" x="6173788" y="3968750"/>
          <p14:tracePt t="110912" x="6184900" y="3944938"/>
          <p14:tracePt t="110920" x="6184900" y="3922713"/>
          <p14:tracePt t="110927" x="6191250" y="3905250"/>
          <p14:tracePt t="110934" x="6191250" y="3898900"/>
          <p14:tracePt t="110941" x="6191250" y="3881438"/>
          <p14:tracePt t="110948" x="6191250" y="3875088"/>
          <p14:tracePt t="110961" x="6191250" y="3870325"/>
          <p14:tracePt t="110975" x="6191250" y="3863975"/>
          <p14:tracePt t="111081" x="6196013" y="3863975"/>
          <p14:tracePt t="111094" x="6202363" y="3863975"/>
          <p14:tracePt t="111116" x="6208713" y="3863975"/>
          <p14:tracePt t="111130" x="6219825" y="3863975"/>
          <p14:tracePt t="111136" x="6226175" y="3863975"/>
          <p14:tracePt t="111150" x="6237288" y="3863975"/>
          <p14:tracePt t="111157" x="6243638" y="3863975"/>
          <p14:tracePt t="111165" x="6261100" y="3863975"/>
          <p14:tracePt t="111171" x="6272213" y="3863975"/>
          <p14:tracePt t="111178" x="6289675" y="3863975"/>
          <p14:tracePt t="111186" x="6300788" y="3863975"/>
          <p14:tracePt t="111192" x="6329363" y="3863975"/>
          <p14:tracePt t="111199" x="6342063" y="3870325"/>
          <p14:tracePt t="111207" x="6370638" y="3870325"/>
          <p14:tracePt t="111213" x="6381750" y="3870325"/>
          <p14:tracePt t="111220" x="6411913" y="3881438"/>
          <p14:tracePt t="111228" x="6434138" y="3881438"/>
          <p14:tracePt t="111234" x="6451600" y="3887788"/>
          <p14:tracePt t="111241" x="6462713" y="3887788"/>
          <p14:tracePt t="111248" x="6492875" y="3898900"/>
          <p14:tracePt t="111255" x="6497638" y="3898900"/>
          <p14:tracePt t="111262" x="6510338" y="3898900"/>
          <p14:tracePt t="111269" x="6515100" y="3905250"/>
          <p14:tracePt t="111276" x="6532563" y="3905250"/>
          <p14:tracePt t="111283" x="6538913" y="3910013"/>
          <p14:tracePt t="111297" x="6545263" y="3910013"/>
          <p14:tracePt t="111304" x="6550025" y="3916363"/>
          <p14:tracePt t="111311" x="6550025" y="3922713"/>
          <p14:tracePt t="111318" x="6556375" y="3927475"/>
          <p14:tracePt t="111333" x="6556375" y="3940175"/>
          <p14:tracePt t="111340" x="6562725" y="3944938"/>
          <p14:tracePt t="111347" x="6562725" y="3957638"/>
          <p14:tracePt t="111353" x="6567488" y="3962400"/>
          <p14:tracePt t="111360" x="6567488" y="3979863"/>
          <p14:tracePt t="111367" x="6580188" y="3992563"/>
          <p14:tracePt t="111374" x="6584950" y="4008438"/>
          <p14:tracePt t="111383" x="6584950" y="4032250"/>
          <p14:tracePt t="111388" x="6597650" y="4073525"/>
          <p14:tracePt t="111395" x="6602413" y="4108450"/>
          <p14:tracePt t="111402" x="6613525" y="4171950"/>
          <p14:tracePt t="111409" x="6626225" y="4224338"/>
          <p14:tracePt t="111416" x="6637338" y="4298950"/>
          <p14:tracePt t="111424" x="6648450" y="4351338"/>
          <p14:tracePt t="111430" x="6648450" y="4414838"/>
          <p14:tracePt t="111437" x="6654800" y="4467225"/>
          <p14:tracePt t="111444" x="6654800" y="4513263"/>
          <p14:tracePt t="111451" x="6665913" y="4548188"/>
          <p14:tracePt t="111458" x="6665913" y="4572000"/>
          <p14:tracePt t="111466" x="6665913" y="4600575"/>
          <p14:tracePt t="111472" x="6665913" y="4613275"/>
          <p14:tracePt t="111479" x="6665913" y="4630738"/>
          <p14:tracePt t="111486" x="6665913" y="4641850"/>
          <p14:tracePt t="111493" x="6665913" y="4648200"/>
          <p14:tracePt t="111500" x="6665913" y="4659313"/>
          <p14:tracePt t="111507" x="6665913" y="4664075"/>
          <p14:tracePt t="111514" x="6665913" y="4676775"/>
          <p14:tracePt t="111521" x="6661150" y="4676775"/>
          <p14:tracePt t="111528" x="6661150" y="4681538"/>
          <p14:tracePt t="111535" x="6661150" y="4687888"/>
          <p14:tracePt t="111542" x="6648450" y="4699000"/>
          <p14:tracePt t="111549" x="6648450" y="4705350"/>
          <p14:tracePt t="111557" x="6643688" y="4711700"/>
          <p14:tracePt t="111570" x="6643688" y="4716463"/>
          <p14:tracePt t="111577" x="6637338" y="4722813"/>
          <p14:tracePt t="111584" x="6630988" y="4722813"/>
          <p14:tracePt t="111591" x="6626225" y="4729163"/>
          <p14:tracePt t="111599" x="6619875" y="4729163"/>
          <p14:tracePt t="111605" x="6613525" y="4729163"/>
          <p14:tracePt t="111612" x="6613525" y="4733925"/>
          <p14:tracePt t="111619" x="6602413" y="4733925"/>
          <p14:tracePt t="111626" x="6602413" y="4740275"/>
          <p14:tracePt t="111633" x="6597650" y="4740275"/>
          <p14:tracePt t="111647" x="6591300" y="4740275"/>
          <p14:tracePt t="111669" x="6584950" y="4740275"/>
          <p14:tracePt t="111682" x="6580188" y="4740275"/>
          <p14:tracePt t="111696" x="6573838" y="4740275"/>
          <p14:tracePt t="111815" x="6567488" y="4733925"/>
          <p14:tracePt t="111829" x="6550025" y="4733925"/>
          <p14:tracePt t="111836" x="6532563" y="4729163"/>
          <p14:tracePt t="111843" x="6510338" y="4711700"/>
          <p14:tracePt t="111850" x="6475413" y="4694238"/>
          <p14:tracePt t="111858" x="6416675" y="4659313"/>
          <p14:tracePt t="111864" x="6318250" y="4583113"/>
          <p14:tracePt t="111871" x="6138863" y="4432300"/>
          <p14:tracePt t="111878" x="5883275" y="4246563"/>
          <p14:tracePt t="111884" x="5645150" y="4049713"/>
          <p14:tracePt t="111892" x="5487988" y="3951288"/>
          <p14:tracePt t="111900" x="5389563" y="3887788"/>
          <p14:tracePt t="111906" x="5319713" y="3840163"/>
          <p14:tracePt t="111913" x="5256213" y="3824288"/>
          <p14:tracePt t="111920" x="5199063" y="3800475"/>
          <p14:tracePt t="111926" x="5146675" y="3776663"/>
          <p14:tracePt t="111934" x="5100638" y="3776663"/>
          <p14:tracePt t="111941" x="5053013" y="3771900"/>
          <p14:tracePt t="111948" x="5018088" y="3771900"/>
          <p14:tracePt t="111955" x="4954588" y="3771900"/>
          <p14:tracePt t="111962" x="4873625" y="3783013"/>
          <p14:tracePt t="111969" x="4821238" y="3806825"/>
          <p14:tracePt t="111976" x="4757738" y="3817938"/>
          <p14:tracePt t="111984" x="4694238" y="3840163"/>
          <p14:tracePt t="111990" x="4641850" y="3857625"/>
          <p14:tracePt t="111997" x="4600575" y="3881438"/>
          <p14:tracePt t="112004" x="4560888" y="3898900"/>
          <p14:tracePt t="112010" x="4548188" y="3916363"/>
          <p14:tracePt t="112018" x="4519613" y="3922713"/>
          <p14:tracePt t="112025" x="4513263" y="3940175"/>
          <p14:tracePt t="112031" x="4495800" y="3957638"/>
          <p14:tracePt t="112039" x="4491038" y="3975100"/>
          <p14:tracePt t="112046" x="4479925" y="3986213"/>
          <p14:tracePt t="112053" x="4473575" y="4003675"/>
          <p14:tracePt t="112061" x="4462463" y="4025900"/>
          <p14:tracePt t="112068" x="4456113" y="4056063"/>
          <p14:tracePt t="112075" x="4449763" y="4073525"/>
          <p14:tracePt t="112081" x="4438650" y="4108450"/>
          <p14:tracePt t="112088" x="4438650" y="4130675"/>
          <p14:tracePt t="112094" x="4438650" y="4154488"/>
          <p14:tracePt t="112101" x="4427538" y="4189413"/>
          <p14:tracePt t="112109" x="4427538" y="4217988"/>
          <p14:tracePt t="112118" x="4427538" y="4229100"/>
          <p14:tracePt t="112123" x="4427538" y="4246563"/>
          <p14:tracePt t="112129" x="4427538" y="4259263"/>
          <p14:tracePt t="112137" x="4427538" y="4276725"/>
          <p14:tracePt t="112144" x="4421188" y="4281488"/>
          <p14:tracePt t="112150" x="4421188" y="4294188"/>
          <p14:tracePt t="112158" x="4421188" y="4305300"/>
          <p14:tracePt t="112164" x="4414838" y="4311650"/>
          <p14:tracePt t="112172" x="4414838" y="4316413"/>
          <p14:tracePt t="112178" x="4414838" y="4322763"/>
          <p14:tracePt t="112185" x="4414838" y="4327525"/>
          <p14:tracePt t="112192" x="4410075" y="4333875"/>
          <p14:tracePt t="112206" x="4403725" y="4333875"/>
          <p14:tracePt t="112213" x="4403725" y="4340225"/>
          <p14:tracePt t="112220" x="4397375" y="4340225"/>
          <p14:tracePt t="112242" x="4392613" y="4340225"/>
          <p14:tracePt t="112262" x="4386263" y="4340225"/>
          <p14:tracePt t="112318" x="4386263" y="4333875"/>
          <p14:tracePt t="112340" x="4386263" y="4327525"/>
          <p14:tracePt t="112367" x="4386263" y="4322763"/>
          <p14:tracePt t="112396" x="4386263" y="4316413"/>
          <p14:tracePt t="112409" x="4386263" y="4311650"/>
          <p14:tracePt t="112417" x="4392613" y="4311650"/>
          <p14:tracePt t="112430" x="4392613" y="4298950"/>
          <p14:tracePt t="112437" x="4397375" y="4298950"/>
          <p14:tracePt t="112444" x="4397375" y="4294188"/>
          <p14:tracePt t="112451" x="4403725" y="4294188"/>
          <p14:tracePt t="112458" x="4410075" y="4287838"/>
          <p14:tracePt t="112472" x="4414838" y="4287838"/>
          <p14:tracePt t="112479" x="4432300" y="4281488"/>
          <p14:tracePt t="112486" x="4438650" y="4276725"/>
          <p14:tracePt t="112493" x="4462463" y="4276725"/>
          <p14:tracePt t="112501" x="4479925" y="4264025"/>
          <p14:tracePt t="112507" x="4513263" y="4259263"/>
          <p14:tracePt t="112514" x="4548188" y="4241800"/>
          <p14:tracePt t="112521" x="4630738" y="4211638"/>
          <p14:tracePt t="112528" x="4757738" y="4176713"/>
          <p14:tracePt t="112536" x="4914900" y="4137025"/>
          <p14:tracePt t="112543" x="5100638" y="4084638"/>
          <p14:tracePt t="112551" x="5210175" y="4043363"/>
          <p14:tracePt t="112556" x="5319713" y="4021138"/>
          <p14:tracePt t="112563" x="5402263" y="3986213"/>
          <p14:tracePt t="112570" x="5470525" y="3975100"/>
          <p14:tracePt t="112577" x="5518150" y="3962400"/>
          <p14:tracePt t="112584" x="5588000" y="3951288"/>
          <p14:tracePt t="112592" x="5651500" y="3940175"/>
          <p14:tracePt t="112598" x="5715000" y="3927475"/>
          <p14:tracePt t="112605" x="5778500" y="3927475"/>
          <p14:tracePt t="112612" x="5813425" y="3922713"/>
          <p14:tracePt t="112619" x="5859463" y="3922713"/>
          <p14:tracePt t="112626" x="5894388" y="3922713"/>
          <p14:tracePt t="112635" x="5929313" y="3922713"/>
          <p14:tracePt t="112640" x="5953125" y="3922713"/>
          <p14:tracePt t="112647" x="5988050" y="3922713"/>
          <p14:tracePt t="112654" x="6027738" y="3922713"/>
          <p14:tracePt t="112661" x="6051550" y="3922713"/>
          <p14:tracePt t="112668" x="6086475" y="3933825"/>
          <p14:tracePt t="112676" x="6110288" y="3940175"/>
          <p14:tracePt t="112682" x="6138863" y="3951288"/>
          <p14:tracePt t="112689" x="6161088" y="3951288"/>
          <p14:tracePt t="112696" x="6178550" y="3951288"/>
          <p14:tracePt t="112703" x="6191250" y="3957638"/>
          <p14:tracePt t="112710" x="6208713" y="3957638"/>
          <p14:tracePt t="112717" x="6213475" y="3962400"/>
          <p14:tracePt t="112724" x="6219825" y="3975100"/>
          <p14:tracePt t="112731" x="6237288" y="3979863"/>
          <p14:tracePt t="112738" x="6237288" y="3986213"/>
          <p14:tracePt t="112745" x="6243638" y="3986213"/>
          <p14:tracePt t="112752" x="6248400" y="3992563"/>
          <p14:tracePt t="112759" x="6254750" y="3997325"/>
          <p14:tracePt t="112773" x="6261100" y="3997325"/>
          <p14:tracePt t="112780" x="6261100" y="4003675"/>
          <p14:tracePt t="112794" x="6265863" y="4014788"/>
          <p14:tracePt t="112809" x="6265863" y="4021138"/>
          <p14:tracePt t="112941" x="6265863" y="4008438"/>
          <p14:tracePt t="112955" x="6265863" y="4003675"/>
          <p14:tracePt t="112976" x="6265863" y="3997325"/>
          <p14:tracePt t="112983" x="6261100" y="3992563"/>
          <p14:tracePt t="113326" x="6237288" y="3992563"/>
          <p14:tracePt t="113333" x="6213475" y="4008438"/>
          <p14:tracePt t="113339" x="6178550" y="4021138"/>
          <p14:tracePt t="113347" x="6149975" y="4043363"/>
          <p14:tracePt t="113353" x="6126163" y="4056063"/>
          <p14:tracePt t="113360" x="6110288" y="4073525"/>
          <p14:tracePt t="113368" x="6092825" y="4090988"/>
          <p14:tracePt t="113376" x="6062663" y="4108450"/>
          <p14:tracePt t="113381" x="6057900" y="4119563"/>
          <p14:tracePt t="113388" x="6040438" y="4148138"/>
          <p14:tracePt t="113395" x="6022975" y="4165600"/>
          <p14:tracePt t="113403" x="6016625" y="4189413"/>
          <p14:tracePt t="113410" x="6005513" y="4206875"/>
          <p14:tracePt t="113416" x="5999163" y="4217988"/>
          <p14:tracePt t="113423" x="5988050" y="4246563"/>
          <p14:tracePt t="113430" x="5981700" y="4264025"/>
          <p14:tracePt t="113437" x="5975350" y="4287838"/>
          <p14:tracePt t="113444" x="5975350" y="4322763"/>
          <p14:tracePt t="113452" x="5964238" y="4357688"/>
          <p14:tracePt t="113459" x="5964238" y="4403725"/>
          <p14:tracePt t="113466" x="5964238" y="4467225"/>
          <p14:tracePt t="113472" x="5964238" y="4548188"/>
          <p14:tracePt t="113479" x="5970588" y="4624388"/>
          <p14:tracePt t="113486" x="5970588" y="4705350"/>
          <p14:tracePt t="113494" x="5970588" y="4768850"/>
          <p14:tracePt t="113501" x="5970588" y="4816475"/>
          <p14:tracePt t="113507" x="5970588" y="4849813"/>
          <p14:tracePt t="113515" x="5970588" y="4873625"/>
          <p14:tracePt t="113521" x="5970588" y="4891088"/>
          <p14:tracePt t="113528" x="5970588" y="4902200"/>
          <p14:tracePt t="113536" x="5970588" y="4914900"/>
          <p14:tracePt t="113542" x="5970588" y="4919663"/>
          <p14:tracePt t="113549" x="5970588" y="4926013"/>
          <p14:tracePt t="113557" x="5975350" y="4932363"/>
          <p14:tracePt t="113570" x="5981700" y="4937125"/>
          <p14:tracePt t="113585" x="5988050" y="4943475"/>
          <p14:tracePt t="113599" x="5999163" y="4943475"/>
          <p14:tracePt t="118020" x="5889625" y="4827588"/>
          <p14:tracePt t="118026" x="5638800" y="4560888"/>
          <p14:tracePt t="118033" x="5454650" y="4351338"/>
          <p14:tracePt t="118040" x="5303838" y="4200525"/>
          <p14:tracePt t="118046" x="5105400" y="4056063"/>
          <p14:tracePt t="118054" x="4943475" y="3940175"/>
          <p14:tracePt t="118061" x="4810125" y="3829050"/>
          <p14:tracePt t="118068" x="4722813" y="3741738"/>
          <p14:tracePt t="118075" x="4630738" y="3656013"/>
          <p14:tracePt t="118082" x="4578350" y="3597275"/>
          <p14:tracePt t="118089" x="4530725" y="3538538"/>
          <p14:tracePt t="118096" x="4495800" y="3487738"/>
          <p14:tracePt t="118102" x="4473575" y="3457575"/>
          <p14:tracePt t="118110" x="4449763" y="3422650"/>
          <p14:tracePt t="118117" x="4427538" y="3394075"/>
          <p14:tracePt t="118124" x="4410075" y="3370263"/>
          <p14:tracePt t="118130" x="4368800" y="3330575"/>
          <p14:tracePt t="118137" x="4311650" y="3271838"/>
          <p14:tracePt t="118145" x="4224338" y="3168650"/>
          <p14:tracePt t="118152" x="4137025" y="3068638"/>
          <p14:tracePt t="118161" x="4014788" y="2952750"/>
          <p14:tracePt t="118166" x="3927475" y="2849563"/>
          <p14:tracePt t="118172" x="3840163" y="2762250"/>
          <p14:tracePt t="118179" x="3783013" y="2703513"/>
          <p14:tracePt t="118186" x="3754438" y="2663825"/>
          <p14:tracePt t="118193" x="3724275" y="2640013"/>
          <p14:tracePt t="118201" x="3702050" y="2611438"/>
          <p14:tracePt t="118209" x="3689350" y="2593975"/>
          <p14:tracePt t="118214" x="3684588" y="2587625"/>
          <p14:tracePt t="118222" x="3678238" y="2581275"/>
          <p14:tracePt t="118235" x="3673475" y="2576513"/>
          <p14:tracePt t="118243" x="3673475" y="2570163"/>
          <p14:tracePt t="118250" x="3667125" y="2570163"/>
          <p14:tracePt t="118263" x="3660775" y="2563813"/>
          <p14:tracePt t="118277" x="3656013" y="2563813"/>
          <p14:tracePt t="118341" x="3656013" y="2559050"/>
          <p14:tracePt t="118376" x="3660775" y="2559050"/>
          <p14:tracePt t="118397" x="3667125" y="2559050"/>
          <p14:tracePt t="118410" x="3673475" y="2559050"/>
          <p14:tracePt t="118425" x="3673475" y="2546350"/>
          <p14:tracePt t="118432" x="3678238" y="2546350"/>
          <p14:tracePt t="118445" x="3684588" y="2541588"/>
          <p14:tracePt t="118452" x="3689350" y="2535238"/>
          <p14:tracePt t="118460" x="3689350" y="2530475"/>
          <p14:tracePt t="118467" x="3702050" y="2517775"/>
          <p14:tracePt t="118473" x="3713163" y="2506663"/>
          <p14:tracePt t="118480" x="3713163" y="2495550"/>
          <p14:tracePt t="118487" x="3730625" y="2482850"/>
          <p14:tracePt t="118494" x="3741738" y="2465388"/>
          <p14:tracePt t="118501" x="3748088" y="2454275"/>
          <p14:tracePt t="118509" x="3748088" y="2447925"/>
          <p14:tracePt t="118515" x="3754438" y="2430463"/>
          <p14:tracePt t="118523" x="3759200" y="2425700"/>
          <p14:tracePt t="118529" x="3765550" y="2419350"/>
          <p14:tracePt t="118536" x="3776663" y="2413000"/>
          <p14:tracePt t="118544" x="3783013" y="2395538"/>
          <p14:tracePt t="118551" x="3789363" y="2390775"/>
          <p14:tracePt t="118557" x="3789363" y="2384425"/>
          <p14:tracePt t="118564" x="3794125" y="2378075"/>
          <p14:tracePt t="118571" x="3800475" y="2373313"/>
          <p14:tracePt t="118578" x="3806825" y="2366963"/>
          <p14:tracePt t="118586" x="3817938" y="2355850"/>
          <p14:tracePt t="118593" x="3817938" y="2349500"/>
          <p14:tracePt t="118606" x="3824288" y="2349500"/>
          <p14:tracePt t="118613" x="3824288" y="2344738"/>
          <p14:tracePt t="118620" x="3829050" y="2344738"/>
          <p14:tracePt t="118627" x="3829050" y="2338388"/>
          <p14:tracePt t="118718" x="3829050" y="2344738"/>
          <p14:tracePt t="118775" x="3835400" y="2349500"/>
          <p14:tracePt t="118823" x="3840163" y="2349500"/>
          <p14:tracePt t="118844" x="3840163" y="2362200"/>
          <p14:tracePt t="118851" x="3846513" y="2362200"/>
          <p14:tracePt t="118872" x="3852863" y="2362200"/>
          <p14:tracePt t="118902" x="3857625" y="2362200"/>
          <p14:tracePt t="118928" x="3870325" y="2362200"/>
          <p14:tracePt t="118949" x="3875088" y="2362200"/>
          <p14:tracePt t="118963" x="3881438" y="2362200"/>
          <p14:tracePt t="118970" x="3881438" y="2366963"/>
          <p14:tracePt t="118984" x="3887788" y="2366963"/>
          <p14:tracePt t="118998" x="3887788" y="2373313"/>
          <p14:tracePt t="119005" x="3892550" y="2373313"/>
          <p14:tracePt t="119019" x="3898900" y="2378075"/>
          <p14:tracePt t="119033" x="3905250" y="2378075"/>
          <p14:tracePt t="119047" x="3905250" y="2384425"/>
          <p14:tracePt t="119054" x="3916363" y="2384425"/>
          <p14:tracePt t="119068" x="3922713" y="2384425"/>
          <p14:tracePt t="119075" x="3922713" y="2390775"/>
          <p14:tracePt t="119082" x="3927475" y="2390775"/>
          <p14:tracePt t="119103" x="3933825" y="2395538"/>
          <p14:tracePt t="119110" x="3940175" y="2395538"/>
          <p14:tracePt t="119117" x="3944938" y="2395538"/>
          <p14:tracePt t="119124" x="3962400" y="2395538"/>
          <p14:tracePt t="119131" x="3975100" y="2395538"/>
          <p14:tracePt t="119138" x="4003675" y="2408238"/>
          <p14:tracePt t="119144" x="4025900" y="2408238"/>
          <p14:tracePt t="119152" x="4060825" y="2408238"/>
          <p14:tracePt t="119159" x="4095750" y="2413000"/>
          <p14:tracePt t="119166" x="4148138" y="2425700"/>
          <p14:tracePt t="119173" x="4211638" y="2425700"/>
          <p14:tracePt t="119180" x="4276725" y="2436813"/>
          <p14:tracePt t="119187" x="4357688" y="2447925"/>
          <p14:tracePt t="119194" x="4421188" y="2460625"/>
          <p14:tracePt t="119201" x="4495800" y="2460625"/>
          <p14:tracePt t="119208" x="4560888" y="2460625"/>
          <p14:tracePt t="119215" x="4624388" y="2471738"/>
          <p14:tracePt t="119222" x="4676775" y="2471738"/>
          <p14:tracePt t="119229" x="4722813" y="2478088"/>
          <p14:tracePt t="119235" x="4768850" y="2478088"/>
          <p14:tracePt t="119244" x="4832350" y="2478088"/>
          <p14:tracePt t="119249" x="4884738" y="2489200"/>
          <p14:tracePt t="119257" x="4960938" y="2489200"/>
          <p14:tracePt t="119264" x="5041900" y="2489200"/>
          <p14:tracePt t="119271" x="5135563" y="2489200"/>
          <p14:tracePt t="119278" x="5210175" y="2489200"/>
          <p14:tracePt t="119286" x="5273675" y="2489200"/>
          <p14:tracePt t="119292" x="5319713" y="2489200"/>
          <p14:tracePt t="119299" x="5354638" y="2489200"/>
          <p14:tracePt t="119306" x="5384800" y="2489200"/>
          <p14:tracePt t="119313" x="5407025" y="2489200"/>
          <p14:tracePt t="119320" x="5413375" y="2489200"/>
          <p14:tracePt t="119327" x="5430838" y="2489200"/>
          <p14:tracePt t="119341" x="5437188" y="2489200"/>
          <p14:tracePt t="119347" x="5441950" y="2489200"/>
          <p14:tracePt t="119355" x="5448300" y="2489200"/>
          <p14:tracePt t="119362" x="5454650" y="2489200"/>
          <p14:tracePt t="119376" x="5459413" y="2489200"/>
          <p14:tracePt t="119389" x="5465763" y="2489200"/>
          <p14:tracePt t="119468" x="5459413" y="2489200"/>
          <p14:tracePt t="119474" x="5454650" y="2489200"/>
          <p14:tracePt t="119481" x="5448300" y="2489200"/>
          <p14:tracePt t="119487" x="5441950" y="2489200"/>
          <p14:tracePt t="119494" x="5437188" y="2489200"/>
          <p14:tracePt t="119502" x="5419725" y="2489200"/>
          <p14:tracePt t="119508" x="5395913" y="2489200"/>
          <p14:tracePt t="119515" x="5360988" y="2489200"/>
          <p14:tracePt t="119522" x="5314950" y="2500313"/>
          <p14:tracePt t="119530" x="5175250" y="2513013"/>
          <p14:tracePt t="119537" x="5035550" y="2524125"/>
          <p14:tracePt t="119544" x="4816475" y="2541588"/>
          <p14:tracePt t="119550" x="4565650" y="2541588"/>
          <p14:tracePt t="119557" x="4333875" y="2552700"/>
          <p14:tracePt t="119564" x="4183063" y="2552700"/>
          <p14:tracePt t="119571" x="4056063" y="2546350"/>
          <p14:tracePt t="119578" x="3962400" y="2546350"/>
          <p14:tracePt t="119586" x="3881438" y="2535238"/>
          <p14:tracePt t="119593" x="3817938" y="2524125"/>
          <p14:tracePt t="119599" x="3741738" y="2524125"/>
          <p14:tracePt t="119606" x="3673475" y="2513013"/>
          <p14:tracePt t="119613" x="3625850" y="2506663"/>
          <p14:tracePt t="119620" x="3562350" y="2506663"/>
          <p14:tracePt t="119628" x="3527425" y="2506663"/>
          <p14:tracePt t="119635" x="3492500" y="2495550"/>
          <p14:tracePt t="119641" x="3457575" y="2489200"/>
          <p14:tracePt t="119648" x="3440113" y="2489200"/>
          <p14:tracePt t="119655" x="3417888" y="2478088"/>
          <p14:tracePt t="119662" x="3400425" y="2478088"/>
          <p14:tracePt t="119670" x="3394075" y="2478088"/>
          <p14:tracePt t="119677" x="3387725" y="2471738"/>
          <p14:tracePt t="119683" x="3382963" y="2471738"/>
          <p14:tracePt t="119690" x="3370263" y="2465388"/>
          <p14:tracePt t="119697" x="3365500" y="2465388"/>
          <p14:tracePt t="119704" x="3365500" y="2460625"/>
          <p14:tracePt t="119711" x="3359150" y="2460625"/>
          <p14:tracePt t="119747" x="3359150" y="2454275"/>
          <p14:tracePt t="119774" x="3359150" y="2443163"/>
          <p14:tracePt t="119802" x="3365500" y="2443163"/>
          <p14:tracePt t="119816" x="3376613" y="2443163"/>
          <p14:tracePt t="119830" x="3382963" y="2443163"/>
          <p14:tracePt t="119837" x="3387725" y="2443163"/>
          <p14:tracePt t="119845" x="3394075" y="2443163"/>
          <p14:tracePt t="119853" x="3400425" y="2443163"/>
          <p14:tracePt t="119858" x="3405188" y="2443163"/>
          <p14:tracePt t="119872" x="3411538" y="2443163"/>
          <p14:tracePt t="119880" x="3429000" y="2443163"/>
          <p14:tracePt t="119886" x="3435350" y="2436813"/>
          <p14:tracePt t="119894" x="3446463" y="2436813"/>
          <p14:tracePt t="119900" x="3457575" y="2436813"/>
          <p14:tracePt t="119907" x="3475038" y="2436813"/>
          <p14:tracePt t="119914" x="3492500" y="2436813"/>
          <p14:tracePt t="119921" x="3509963" y="2436813"/>
          <p14:tracePt t="119928" x="3521075" y="2430463"/>
          <p14:tracePt t="119936" x="3551238" y="2430463"/>
          <p14:tracePt t="119943" x="3562350" y="2430463"/>
          <p14:tracePt t="119949" x="3586163" y="2419350"/>
          <p14:tracePt t="119956" x="3614738" y="2419350"/>
          <p14:tracePt t="119963" x="3638550" y="2413000"/>
          <p14:tracePt t="119970" x="3660775" y="2413000"/>
          <p14:tracePt t="119978" x="3695700" y="2413000"/>
          <p14:tracePt t="119984" x="3724275" y="2408238"/>
          <p14:tracePt t="119991" x="3759200" y="2408238"/>
          <p14:tracePt t="119998" x="3794125" y="2395538"/>
          <p14:tracePt t="120005" x="3846513" y="2384425"/>
          <p14:tracePt t="120012" x="3892550" y="2378075"/>
          <p14:tracePt t="120020" x="3927475" y="2378075"/>
          <p14:tracePt t="120027" x="3962400" y="2366963"/>
          <p14:tracePt t="120033" x="3997325" y="2366963"/>
          <p14:tracePt t="120040" x="4025900" y="2366963"/>
          <p14:tracePt t="120048" x="4038600" y="2362200"/>
          <p14:tracePt t="120054" x="4056063" y="2362200"/>
          <p14:tracePt t="120062" x="4073525" y="2349500"/>
          <p14:tracePt t="120068" x="4084638" y="2349500"/>
          <p14:tracePt t="120075" x="4090988" y="2349500"/>
          <p14:tracePt t="120082" x="4102100" y="2344738"/>
          <p14:tracePt t="120089" x="4108450" y="2344738"/>
          <p14:tracePt t="120096" x="4113213" y="2344738"/>
          <p14:tracePt t="120104" x="4119563" y="2344738"/>
          <p14:tracePt t="120110" x="4125913" y="2344738"/>
          <p14:tracePt t="120124" x="4130675" y="2344738"/>
          <p14:tracePt t="120145" x="4137025" y="2344738"/>
          <p14:tracePt t="120159" x="4143375" y="2344738"/>
          <p14:tracePt t="120173" x="4154488" y="2344738"/>
          <p14:tracePt t="120187" x="4160838" y="2344738"/>
          <p14:tracePt t="120236" x="4165600" y="2344738"/>
          <p14:tracePt t="120251" x="4171950" y="2344738"/>
          <p14:tracePt t="120258" x="4171950" y="2338388"/>
          <p14:tracePt t="120285" x="4176713" y="2338388"/>
          <p14:tracePt t="120299" x="4176713" y="2332038"/>
          <p14:tracePt t="120321" x="4183063" y="2332038"/>
          <p14:tracePt t="120334" x="4183063" y="2327275"/>
          <p14:tracePt t="120348" x="4189413" y="2327275"/>
          <p14:tracePt t="120362" x="4200525" y="2320925"/>
          <p14:tracePt t="120376" x="4206875" y="2320925"/>
          <p14:tracePt t="120383" x="4211638" y="2309813"/>
          <p14:tracePt t="120390" x="4224338" y="2309813"/>
          <p14:tracePt t="120397" x="4229100" y="2309813"/>
          <p14:tracePt t="120404" x="4241800" y="2303463"/>
          <p14:tracePt t="120412" x="4252913" y="2303463"/>
          <p14:tracePt t="120419" x="4270375" y="2303463"/>
          <p14:tracePt t="120425" x="4276725" y="2303463"/>
          <p14:tracePt t="120431" x="4294188" y="2303463"/>
          <p14:tracePt t="120438" x="4311650" y="2303463"/>
          <p14:tracePt t="120446" x="4333875" y="2303463"/>
          <p14:tracePt t="120454" x="4368800" y="2303463"/>
          <p14:tracePt t="120460" x="4403725" y="2303463"/>
          <p14:tracePt t="120467" x="4449763" y="2303463"/>
          <p14:tracePt t="120474" x="4484688" y="2303463"/>
          <p14:tracePt t="120481" x="4530725" y="2303463"/>
          <p14:tracePt t="120488" x="4565650" y="2303463"/>
          <p14:tracePt t="120496" x="4589463" y="2303463"/>
          <p14:tracePt t="120502" x="4618038" y="2303463"/>
          <p14:tracePt t="120509" x="4641850" y="2303463"/>
          <p14:tracePt t="120516" x="4659313" y="2303463"/>
          <p14:tracePt t="120523" x="4670425" y="2303463"/>
          <p14:tracePt t="120537" x="4687888" y="2303463"/>
          <p14:tracePt t="120544" x="4699000" y="2303463"/>
          <p14:tracePt t="120551" x="4716463" y="2303463"/>
          <p14:tracePt t="120558" x="4722813" y="2303463"/>
          <p14:tracePt t="120565" x="4733925" y="2303463"/>
          <p14:tracePt t="120571" x="4746625" y="2303463"/>
          <p14:tracePt t="120579" x="4757738" y="2303463"/>
          <p14:tracePt t="120586" x="4764088" y="2303463"/>
          <p14:tracePt t="120593" x="4768850" y="2303463"/>
          <p14:tracePt t="120599" x="4775200" y="2303463"/>
          <p14:tracePt t="120607" x="4781550" y="2303463"/>
          <p14:tracePt t="120614" x="4792663" y="2303463"/>
          <p14:tracePt t="120635" x="4799013" y="2303463"/>
          <p14:tracePt t="127734" x="4670425" y="2384425"/>
          <p14:tracePt t="127741" x="4479925" y="2513013"/>
          <p14:tracePt t="127747" x="4327525" y="2593975"/>
          <p14:tracePt t="127755" x="4200525" y="2657475"/>
          <p14:tracePt t="127762" x="4021138" y="2714625"/>
          <p14:tracePt t="127768" x="3783013" y="2814638"/>
          <p14:tracePt t="127776" x="3590925" y="2871788"/>
          <p14:tracePt t="127782" x="3429000" y="2930525"/>
          <p14:tracePt t="127790" x="3284538" y="2976563"/>
          <p14:tracePt t="127797" x="3121025" y="3033713"/>
          <p14:tracePt t="127804" x="2947988" y="3057525"/>
          <p14:tracePt t="127810" x="2790825" y="3098800"/>
          <p14:tracePt t="127818" x="2646363" y="3127375"/>
          <p14:tracePt t="127825" x="2524125" y="3162300"/>
          <p14:tracePt t="127832" x="2425700" y="3184525"/>
          <p14:tracePt t="127840" x="2344738" y="3197225"/>
          <p14:tracePt t="127846" x="2262188" y="3208338"/>
          <p14:tracePt t="127853" x="2187575" y="3219450"/>
          <p14:tracePt t="127859" x="2106613" y="3232150"/>
          <p14:tracePt t="127867" x="2041525" y="3232150"/>
          <p14:tracePt t="127874" x="1978025" y="3232150"/>
          <p14:tracePt t="127882" x="1943100" y="3243263"/>
          <p14:tracePt t="127888" x="1908175" y="3243263"/>
          <p14:tracePt t="127895" x="1874838" y="3243263"/>
          <p14:tracePt t="127901" x="1851025" y="3243263"/>
          <p14:tracePt t="127908" x="1827213" y="3243263"/>
          <p14:tracePt t="127916" x="1809750" y="3243263"/>
          <p14:tracePt t="127923" x="1792288" y="3243263"/>
          <p14:tracePt t="127930" x="1781175" y="3243263"/>
          <p14:tracePt t="127936" x="1774825" y="3243263"/>
          <p14:tracePt t="127943" x="1757363" y="3243263"/>
          <p14:tracePt t="127950" x="1746250" y="3243263"/>
          <p14:tracePt t="127959" x="1728788" y="3236913"/>
          <p14:tracePt t="127965" x="1722438" y="3236913"/>
          <p14:tracePt t="127972" x="1706563" y="3236913"/>
          <p14:tracePt t="127979" x="1693863" y="3232150"/>
          <p14:tracePt t="127985" x="1676400" y="3232150"/>
          <p14:tracePt t="127992" x="1671638" y="3225800"/>
          <p14:tracePt t="127999" x="1658938" y="3225800"/>
          <p14:tracePt t="128007" x="1641475" y="3225800"/>
          <p14:tracePt t="128014" x="1624013" y="3214688"/>
          <p14:tracePt t="128022" x="1601788" y="3214688"/>
          <p14:tracePt t="128027" x="1584325" y="3208338"/>
          <p14:tracePt t="128034" x="1571625" y="3201988"/>
          <p14:tracePt t="128041" x="1543050" y="3190875"/>
          <p14:tracePt t="128049" x="1531938" y="3190875"/>
          <p14:tracePt t="128056" x="1503363" y="3184525"/>
          <p14:tracePt t="128062" x="1485900" y="3168650"/>
          <p14:tracePt t="128070" x="1462088" y="3155950"/>
          <p14:tracePt t="128076" x="1438275" y="3151188"/>
          <p14:tracePt t="128083" x="1420813" y="3144838"/>
          <p14:tracePt t="128090" x="1392238" y="3127375"/>
          <p14:tracePt t="128098" x="1381125" y="3109913"/>
          <p14:tracePt t="128104" x="1363663" y="3098800"/>
          <p14:tracePt t="128111" x="1346200" y="3086100"/>
          <p14:tracePt t="128124" x="1317625" y="3068638"/>
          <p14:tracePt t="128126" x="1304925" y="3051175"/>
          <p14:tracePt t="128133" x="1287463" y="3033713"/>
          <p14:tracePt t="128140" x="1258888" y="3017838"/>
          <p14:tracePt t="128146" x="1241425" y="2987675"/>
          <p14:tracePt t="128153" x="1219200" y="2965450"/>
          <p14:tracePt t="128160" x="1189038" y="2935288"/>
          <p14:tracePt t="128167" x="1160463" y="2913063"/>
          <p14:tracePt t="128174" x="1143000" y="2882900"/>
          <p14:tracePt t="128181" x="1119188" y="2854325"/>
          <p14:tracePt t="128188" x="1101725" y="2843213"/>
          <p14:tracePt t="128196" x="1073150" y="2814638"/>
          <p14:tracePt t="128202" x="1062038" y="2797175"/>
          <p14:tracePt t="128209" x="1044575" y="2779713"/>
          <p14:tracePt t="128216" x="1027113" y="2762250"/>
          <p14:tracePt t="128224" x="1016000" y="2749550"/>
          <p14:tracePt t="128230" x="1003300" y="2738438"/>
          <p14:tracePt t="128238" x="985838" y="2727325"/>
          <p14:tracePt t="128244" x="968375" y="2709863"/>
          <p14:tracePt t="128251" x="963613" y="2703513"/>
          <p14:tracePt t="128259" x="957263" y="2686050"/>
          <p14:tracePt t="128266" x="950913" y="2681288"/>
          <p14:tracePt t="128273" x="933450" y="2674938"/>
          <p14:tracePt t="128280" x="928688" y="2674938"/>
          <p14:tracePt t="128286" x="922338" y="2668588"/>
          <p14:tracePt t="128293" x="915988" y="2657475"/>
          <p14:tracePt t="128300" x="904875" y="2651125"/>
          <p14:tracePt t="128309" x="898525" y="2651125"/>
          <p14:tracePt t="128316" x="893763" y="2646363"/>
          <p14:tracePt t="128328" x="887413" y="2646363"/>
          <p14:tracePt t="128335" x="882650" y="2640013"/>
          <p14:tracePt t="128342" x="876300" y="2640013"/>
          <p14:tracePt t="128350" x="876300" y="2633663"/>
          <p14:tracePt t="128363" x="869950" y="2633663"/>
          <p14:tracePt t="128370" x="869950" y="2628900"/>
          <p14:tracePt t="128377" x="865188" y="2628900"/>
          <p14:tracePt t="128391" x="852488" y="2628900"/>
          <p14:tracePt t="128469" x="858838" y="2628900"/>
          <p14:tracePt t="128483" x="865188" y="2628900"/>
          <p14:tracePt t="128496" x="869950" y="2628900"/>
          <p14:tracePt t="128503" x="869950" y="2633663"/>
          <p14:tracePt t="128517" x="876300" y="2640013"/>
          <p14:tracePt t="128531" x="882650" y="2640013"/>
          <p14:tracePt t="128545" x="887413" y="2646363"/>
          <p14:tracePt t="128566" x="893763" y="2651125"/>
          <p14:tracePt t="128580" x="898525" y="2651125"/>
          <p14:tracePt t="128595" x="911225" y="2651125"/>
          <p14:tracePt t="128602" x="911225" y="2663825"/>
          <p14:tracePt t="128608" x="915988" y="2663825"/>
          <p14:tracePt t="128622" x="915988" y="2668588"/>
          <p14:tracePt t="128629" x="922338" y="2668588"/>
          <p14:tracePt t="128644" x="928688" y="2668588"/>
          <p14:tracePt t="128650" x="933450" y="2668588"/>
          <p14:tracePt t="128657" x="939800" y="2668588"/>
          <p14:tracePt t="128664" x="946150" y="2668588"/>
          <p14:tracePt t="128671" x="957263" y="2668588"/>
          <p14:tracePt t="128678" x="963613" y="2668588"/>
          <p14:tracePt t="128685" x="974725" y="2668588"/>
          <p14:tracePt t="128692" x="981075" y="2668588"/>
          <p14:tracePt t="128699" x="998538" y="2668588"/>
          <p14:tracePt t="128706" x="1009650" y="2668588"/>
          <p14:tracePt t="128713" x="1038225" y="2668588"/>
          <p14:tracePt t="128719" x="1062038" y="2668588"/>
          <p14:tracePt t="128727" x="1073150" y="2668588"/>
          <p14:tracePt t="128733" x="1101725" y="2668588"/>
          <p14:tracePt t="128742" x="1125538" y="2668588"/>
          <p14:tracePt t="128748" x="1149350" y="2663825"/>
          <p14:tracePt t="128755" x="1177925" y="2663825"/>
          <p14:tracePt t="128762" x="1212850" y="2663825"/>
          <p14:tracePt t="128768" x="1235075" y="2663825"/>
          <p14:tracePt t="128776" x="1258888" y="2663825"/>
          <p14:tracePt t="128784" x="1293813" y="2657475"/>
          <p14:tracePt t="128791" x="1339850" y="2657475"/>
          <p14:tracePt t="128797" x="1392238" y="2657475"/>
          <p14:tracePt t="128804" x="1455738" y="2657475"/>
          <p14:tracePt t="128811" x="1503363" y="2657475"/>
          <p14:tracePt t="128817" x="1549400" y="2657475"/>
          <p14:tracePt t="128825" x="1595438" y="2657475"/>
          <p14:tracePt t="128831" x="1647825" y="2657475"/>
          <p14:tracePt t="128839" x="1693863" y="2657475"/>
          <p14:tracePt t="128845" x="1739900" y="2657475"/>
          <p14:tracePt t="128852" x="1787525" y="2657475"/>
          <p14:tracePt t="128859" x="1822450" y="2657475"/>
          <p14:tracePt t="128867" x="1868488" y="2657475"/>
          <p14:tracePt t="128875" x="1920875" y="2657475"/>
          <p14:tracePt t="128881" x="1949450" y="2657475"/>
          <p14:tracePt t="128887" x="1984375" y="2657475"/>
          <p14:tracePt t="128894" x="2012950" y="2657475"/>
          <p14:tracePt t="128901" x="2036763" y="2657475"/>
          <p14:tracePt t="128909" x="2058988" y="2657475"/>
          <p14:tracePt t="128917" x="2076450" y="2657475"/>
          <p14:tracePt t="128922" x="2093913" y="2657475"/>
          <p14:tracePt t="128929" x="2106613" y="2657475"/>
          <p14:tracePt t="128936" x="2128838" y="2668588"/>
          <p14:tracePt t="128943" x="2146300" y="2668588"/>
          <p14:tracePt t="128950" x="2163763" y="2668588"/>
          <p14:tracePt t="128959" x="2176463" y="2668588"/>
          <p14:tracePt t="128965" x="2181225" y="2668588"/>
          <p14:tracePt t="128971" x="2198688" y="2668588"/>
          <p14:tracePt t="128978" x="2205038" y="2668588"/>
          <p14:tracePt t="128985" x="2209800" y="2668588"/>
          <p14:tracePt t="128992" x="2222500" y="2668588"/>
          <p14:tracePt t="129000" x="2233613" y="2668588"/>
          <p14:tracePt t="129008" x="2239963" y="2668588"/>
          <p14:tracePt t="129020" x="2244725" y="2668588"/>
          <p14:tracePt t="129034" x="2251075" y="2668588"/>
          <p14:tracePt t="129056" x="2257425" y="2668588"/>
          <p14:tracePt t="129147" x="2251075" y="2668588"/>
          <p14:tracePt t="129160" x="2244725" y="2668588"/>
          <p14:tracePt t="129182" x="2239963" y="2668588"/>
          <p14:tracePt t="129188" x="2239963" y="2674938"/>
          <p14:tracePt t="129195" x="2227263" y="2674938"/>
          <p14:tracePt t="129217" x="2222500" y="2674938"/>
          <p14:tracePt t="129238" x="2222500" y="2681288"/>
          <p14:tracePt t="129251" x="2216150" y="2681288"/>
          <p14:tracePt t="130952" x="2244725" y="2686050"/>
          <p14:tracePt t="130958" x="2274888" y="2686050"/>
          <p14:tracePt t="130965" x="2309813" y="2686050"/>
          <p14:tracePt t="130972" x="2373313" y="2697163"/>
          <p14:tracePt t="130979" x="2419350" y="2697163"/>
          <p14:tracePt t="130987" x="2465388" y="2697163"/>
          <p14:tracePt t="130994" x="2517775" y="2697163"/>
          <p14:tracePt t="131001" x="2563813" y="2697163"/>
          <p14:tracePt t="131008" x="2611438" y="2697163"/>
          <p14:tracePt t="131014" x="2657475" y="2697163"/>
          <p14:tracePt t="131021" x="2709863" y="2697163"/>
          <p14:tracePt t="131028" x="2744788" y="2697163"/>
          <p14:tracePt t="131036" x="2790825" y="2697163"/>
          <p14:tracePt t="131042" x="2836863" y="2697163"/>
          <p14:tracePt t="131049" x="2882900" y="2697163"/>
          <p14:tracePt t="131056" x="2930525" y="2697163"/>
          <p14:tracePt t="131063" x="2965450" y="2697163"/>
          <p14:tracePt t="131071" x="3011488" y="2697163"/>
          <p14:tracePt t="131079" x="3046413" y="2697163"/>
          <p14:tracePt t="131084" x="3081338" y="2697163"/>
          <p14:tracePt t="131091" x="3116263" y="2697163"/>
          <p14:tracePt t="131098" x="3138488" y="2697163"/>
          <p14:tracePt t="131112" x="3179763" y="2697163"/>
          <p14:tracePt t="131120" x="3197225" y="2697163"/>
          <p14:tracePt t="131126" x="3208338" y="2697163"/>
          <p14:tracePt t="131133" x="3219450" y="2697163"/>
          <p14:tracePt t="131140" x="3232150" y="2697163"/>
          <p14:tracePt t="131147" x="3236913" y="2697163"/>
          <p14:tracePt t="131154" x="3243263" y="2697163"/>
          <p14:tracePt t="131161" x="3249613" y="2697163"/>
          <p14:tracePt t="131168" x="3260725" y="2697163"/>
          <p14:tracePt t="131175" x="3267075" y="2697163"/>
          <p14:tracePt t="131182" x="3271838" y="2697163"/>
          <p14:tracePt t="131188" x="3278188" y="2697163"/>
          <p14:tracePt t="131203" x="3284538" y="2697163"/>
          <p14:tracePt t="131224" x="3289300" y="2697163"/>
          <p14:tracePt t="131238" x="3295650" y="2697163"/>
          <p14:tracePt t="131295" x="3295650" y="2692400"/>
          <p14:tracePt t="131323" x="3295650" y="2686050"/>
          <p14:tracePt t="131371" x="3295650" y="2674938"/>
          <p14:tracePt t="131385" x="3295650" y="2668588"/>
          <p14:tracePt t="161515" x="3232150" y="2709863"/>
          <p14:tracePt t="161521" x="3144838" y="2784475"/>
          <p14:tracePt t="161528" x="3057525" y="2849563"/>
          <p14:tracePt t="161535" x="2987675" y="2906713"/>
          <p14:tracePt t="161543" x="2906713" y="2952750"/>
          <p14:tracePt t="161549" x="2832100" y="3000375"/>
          <p14:tracePt t="161557" x="2767013" y="3033713"/>
          <p14:tracePt t="161564" x="2714625" y="3057525"/>
          <p14:tracePt t="161571" x="2657475" y="3086100"/>
          <p14:tracePt t="161577" x="2622550" y="3098800"/>
          <p14:tracePt t="161584" x="2598738" y="3116263"/>
          <p14:tracePt t="161591" x="2570163" y="3121025"/>
          <p14:tracePt t="161599" x="2559050" y="3133725"/>
          <p14:tracePt t="161606" x="2546350" y="3133725"/>
          <p14:tracePt t="161612" x="2535238" y="3138488"/>
          <p14:tracePt t="161626" x="2530475" y="3144838"/>
          <p14:tracePt t="161633" x="2524125" y="3144838"/>
          <p14:tracePt t="161640" x="2513013" y="3151188"/>
          <p14:tracePt t="161649" x="2506663" y="3151188"/>
          <p14:tracePt t="161662" x="2500313" y="3155950"/>
          <p14:tracePt t="161676" x="2495550" y="3162300"/>
          <p14:tracePt t="161690" x="2489200" y="3173413"/>
          <p14:tracePt t="161718" x="2489200" y="3179763"/>
          <p14:tracePt t="161753" x="2489200" y="3184525"/>
          <p14:tracePt t="161801" x="2489200" y="3190875"/>
          <p14:tracePt t="161816" x="2489200" y="3197225"/>
          <p14:tracePt t="161823" x="2482850" y="3197225"/>
          <p14:tracePt t="161836" x="2478088" y="3201988"/>
          <p14:tracePt t="161850" x="2471738" y="3208338"/>
          <p14:tracePt t="161857" x="2460625" y="3214688"/>
          <p14:tracePt t="161865" x="2454275" y="3225800"/>
          <p14:tracePt t="161872" x="2447925" y="3232150"/>
          <p14:tracePt t="161887" x="2419350" y="3254375"/>
          <p14:tracePt t="161892" x="2390775" y="3271838"/>
          <p14:tracePt t="161899" x="2355850" y="3302000"/>
          <p14:tracePt t="161907" x="2297113" y="3330575"/>
          <p14:tracePt t="161913" x="2227263" y="3376613"/>
          <p14:tracePt t="161920" x="2159000" y="3422650"/>
          <p14:tracePt t="161927" x="2089150" y="3470275"/>
          <p14:tracePt t="161934" x="2019300" y="3505200"/>
          <p14:tracePt t="161942" x="1966913" y="3538538"/>
          <p14:tracePt t="161949" x="1925638" y="3568700"/>
          <p14:tracePt t="161955" x="1890713" y="3590925"/>
          <p14:tracePt t="161962" x="1862138" y="3603625"/>
          <p14:tracePt t="161969" x="1839913" y="3621088"/>
          <p14:tracePt t="161976" x="1809750" y="3638550"/>
          <p14:tracePt t="161983" x="1792288" y="3656013"/>
          <p14:tracePt t="161991" x="1774825" y="3667125"/>
          <p14:tracePt t="161997" x="1770063" y="3678238"/>
          <p14:tracePt t="162004" x="1752600" y="3689350"/>
          <p14:tracePt t="162011" x="1752600" y="3695700"/>
          <p14:tracePt t="162018" x="1746250" y="3695700"/>
          <p14:tracePt t="162025" x="1739900" y="3702050"/>
          <p14:tracePt t="162033" x="1735138" y="3706813"/>
          <p14:tracePt t="162039" x="1735138" y="3713163"/>
          <p14:tracePt t="162046" x="1728788" y="3719513"/>
          <p14:tracePt t="162053" x="1728788" y="3730625"/>
          <p14:tracePt t="162060" x="1722438" y="3730625"/>
          <p14:tracePt t="162068" x="1722438" y="3736975"/>
          <p14:tracePt t="162082" x="1722438" y="3741738"/>
          <p14:tracePt t="162102" x="1722438" y="3748088"/>
          <p14:tracePt t="162165" x="1728788" y="3748088"/>
          <p14:tracePt t="162186" x="1735138" y="3748088"/>
          <p14:tracePt t="162200" x="1739900" y="37480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3C881E-E4FB-4C06-8ED2-C5F46C8A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ea typeface="新細明體" panose="02020500000000000000" pitchFamily="18" charset="-120"/>
              </a:rPr>
              <a:t>On the Adversarial Robustness of ViT</a:t>
            </a:r>
            <a:r>
              <a:rPr lang="en-US" altLang="zh-TW" sz="1800" dirty="0">
                <a:ea typeface="新細明體" panose="02020500000000000000" pitchFamily="18" charset="-120"/>
              </a:rPr>
              <a:t> [2]</a:t>
            </a:r>
            <a:endParaRPr lang="zh-TW" altLang="en-US" sz="1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AFD694-7386-4B61-829E-357BD98F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799512" cy="4800600"/>
          </a:xfrm>
        </p:spPr>
        <p:txBody>
          <a:bodyPr/>
          <a:lstStyle/>
          <a:p>
            <a:r>
              <a:rPr lang="en-US" altLang="zh-TW" dirty="0"/>
              <a:t>Frequency-Filtered PGD: </a:t>
            </a:r>
          </a:p>
          <a:p>
            <a:r>
              <a:rPr lang="en-US" altLang="zh-TW" dirty="0"/>
              <a:t>CNN is more sensitive to </a:t>
            </a:r>
            <a:r>
              <a:rPr lang="en-US" altLang="zh-TW" b="1" dirty="0">
                <a:solidFill>
                  <a:srgbClr val="0000FF"/>
                </a:solidFill>
              </a:rPr>
              <a:t>high-frequency</a:t>
            </a:r>
            <a:r>
              <a:rPr lang="en-US" altLang="zh-TW" dirty="0"/>
              <a:t> perturbations compared to ViT</a:t>
            </a:r>
          </a:p>
          <a:p>
            <a:r>
              <a:rPr lang="en-US" altLang="zh-TW" b="1" dirty="0"/>
              <a:t>CNN-ViT facilitate learning low-level features</a:t>
            </a:r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but has a negative effect on adversarial robustness</a:t>
            </a:r>
          </a:p>
          <a:p>
            <a:r>
              <a:rPr lang="zh-TW" altLang="en-US" dirty="0"/>
              <a:t>*</a:t>
            </a:r>
            <a:r>
              <a:rPr lang="en-US" altLang="zh-TW" dirty="0"/>
              <a:t>Adversarial examples generated for ViT transfer more effectively to CNN</a:t>
            </a:r>
          </a:p>
          <a:p>
            <a:r>
              <a:rPr lang="en-US" altLang="zh-TW" dirty="0"/>
              <a:t>*Pre-training with clean images does not improve robustness</a:t>
            </a:r>
          </a:p>
          <a:p>
            <a:endParaRPr lang="en-US" altLang="zh-TW" b="1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511D6E8-E2E7-496D-B1DD-C739FBD0AB0B}"/>
              </a:ext>
            </a:extLst>
          </p:cNvPr>
          <p:cNvSpPr txBox="1"/>
          <p:nvPr/>
        </p:nvSpPr>
        <p:spPr>
          <a:xfrm>
            <a:off x="5508104" y="615738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PGD: Projected Gradient Descent 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DF532D1-08E1-448B-A35E-86C3D132F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1628800"/>
            <a:ext cx="3822200" cy="274366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0B7FAE74-44A5-4F09-976E-B41DA4A50B85}"/>
              </a:ext>
            </a:extLst>
          </p:cNvPr>
          <p:cNvGrpSpPr/>
          <p:nvPr/>
        </p:nvGrpSpPr>
        <p:grpSpPr>
          <a:xfrm>
            <a:off x="107504" y="3861048"/>
            <a:ext cx="9131092" cy="2177020"/>
            <a:chOff x="-289000" y="3196196"/>
            <a:chExt cx="9131092" cy="2177020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BAA2F208-3B6A-41A2-BF26-98FA4BFA0374}"/>
                </a:ext>
              </a:extLst>
            </p:cNvPr>
            <p:cNvGrpSpPr/>
            <p:nvPr/>
          </p:nvGrpSpPr>
          <p:grpSpPr>
            <a:xfrm>
              <a:off x="738008" y="3501008"/>
              <a:ext cx="7667984" cy="1726984"/>
              <a:chOff x="827584" y="3409641"/>
              <a:chExt cx="7667984" cy="1726984"/>
            </a:xfrm>
          </p:grpSpPr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2095E09C-F87B-40FF-9B9C-A0D253FB3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831" t="7083"/>
              <a:stretch/>
            </p:blipFill>
            <p:spPr>
              <a:xfrm>
                <a:off x="827584" y="3409641"/>
                <a:ext cx="7667984" cy="1726984"/>
              </a:xfrm>
              <a:prstGeom prst="rect">
                <a:avLst/>
              </a:prstGeom>
            </p:spPr>
          </p:pic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891D885B-0035-43E3-9C68-DFEDB1BFB96E}"/>
                  </a:ext>
                </a:extLst>
              </p:cNvPr>
              <p:cNvSpPr/>
              <p:nvPr/>
            </p:nvSpPr>
            <p:spPr bwMode="auto">
              <a:xfrm rot="5400000">
                <a:off x="1169989" y="3312000"/>
                <a:ext cx="576061" cy="1187400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FB9A2F29-4F6C-4F89-AB7C-369366C7643D}"/>
                  </a:ext>
                </a:extLst>
              </p:cNvPr>
              <p:cNvSpPr/>
              <p:nvPr/>
            </p:nvSpPr>
            <p:spPr bwMode="auto">
              <a:xfrm rot="5400000">
                <a:off x="1264321" y="3793733"/>
                <a:ext cx="387398" cy="1187400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8F520DED-0B54-43D1-A41F-B1C9A53CC741}"/>
                  </a:ext>
                </a:extLst>
              </p:cNvPr>
              <p:cNvSpPr/>
              <p:nvPr/>
            </p:nvSpPr>
            <p:spPr bwMode="auto">
              <a:xfrm rot="5400000">
                <a:off x="1264321" y="4181127"/>
                <a:ext cx="387398" cy="1187400"/>
              </a:xfrm>
              <a:prstGeom prst="rect">
                <a:avLst/>
              </a:prstGeom>
              <a:noFill/>
              <a:ln w="19050" cap="flat" cmpd="sng" algn="ctr">
                <a:solidFill>
                  <a:srgbClr val="01990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solidFill>
                      <a:srgbClr val="019901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9E2D8A11-4BFE-4960-B36F-42B499EB7923}"/>
                  </a:ext>
                </a:extLst>
              </p:cNvPr>
              <p:cNvSpPr/>
              <p:nvPr/>
            </p:nvSpPr>
            <p:spPr bwMode="auto">
              <a:xfrm rot="5400000">
                <a:off x="3350789" y="2147501"/>
                <a:ext cx="188664" cy="2751666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2115B630-5E89-44C8-B986-7A963A0C4442}"/>
                  </a:ext>
                </a:extLst>
              </p:cNvPr>
              <p:cNvSpPr/>
              <p:nvPr/>
            </p:nvSpPr>
            <p:spPr bwMode="auto">
              <a:xfrm rot="5400000">
                <a:off x="5592495" y="2676380"/>
                <a:ext cx="184534" cy="1698043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441CC3B2-8F49-47B3-AE29-94555F24D773}"/>
                  </a:ext>
                </a:extLst>
              </p:cNvPr>
              <p:cNvSpPr/>
              <p:nvPr/>
            </p:nvSpPr>
            <p:spPr bwMode="auto">
              <a:xfrm rot="5400000">
                <a:off x="7366771" y="2596015"/>
                <a:ext cx="188666" cy="1854640"/>
              </a:xfrm>
              <a:prstGeom prst="rect">
                <a:avLst/>
              </a:prstGeom>
              <a:noFill/>
              <a:ln w="19050" cap="flat" cmpd="sng" algn="ctr">
                <a:solidFill>
                  <a:srgbClr val="01990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solidFill>
                      <a:srgbClr val="019901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</p:grp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B034DCD2-4253-4071-8670-F0EFD81F29A0}"/>
                </a:ext>
              </a:extLst>
            </p:cNvPr>
            <p:cNvSpPr txBox="1"/>
            <p:nvPr/>
          </p:nvSpPr>
          <p:spPr>
            <a:xfrm>
              <a:off x="3015977" y="3196196"/>
              <a:ext cx="1339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i="1" dirty="0">
                  <a:solidFill>
                    <a:srgbClr val="FF0000"/>
                  </a:solidFill>
                </a:rPr>
                <a:t>Transformer</a:t>
              </a:r>
              <a:endParaRPr lang="zh-TW" alt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9B57768C-6BFC-4737-82C2-7523B2152FF7}"/>
                </a:ext>
              </a:extLst>
            </p:cNvPr>
            <p:cNvSpPr txBox="1"/>
            <p:nvPr/>
          </p:nvSpPr>
          <p:spPr>
            <a:xfrm>
              <a:off x="-54694" y="3406339"/>
              <a:ext cx="1339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i="1" dirty="0">
                  <a:solidFill>
                    <a:srgbClr val="FF0000"/>
                  </a:solidFill>
                </a:rPr>
                <a:t>Transformer</a:t>
              </a:r>
              <a:endParaRPr lang="zh-TW" alt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10238C0B-4123-44D8-9EF1-703655EFC4F7}"/>
                </a:ext>
              </a:extLst>
            </p:cNvPr>
            <p:cNvSpPr txBox="1"/>
            <p:nvPr/>
          </p:nvSpPr>
          <p:spPr>
            <a:xfrm>
              <a:off x="4355976" y="3212976"/>
              <a:ext cx="2482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i="1" dirty="0">
                  <a:solidFill>
                    <a:srgbClr val="0000FF"/>
                  </a:solidFill>
                </a:rPr>
                <a:t>Big Transfer CNN</a:t>
              </a:r>
              <a:endParaRPr lang="zh-TW" altLang="en-US" sz="1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EEEBABEF-D2F0-49D9-A865-FD4CE879A6A2}"/>
                </a:ext>
              </a:extLst>
            </p:cNvPr>
            <p:cNvSpPr txBox="1"/>
            <p:nvPr/>
          </p:nvSpPr>
          <p:spPr>
            <a:xfrm>
              <a:off x="-289000" y="4045083"/>
              <a:ext cx="1339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i="1" dirty="0">
                  <a:solidFill>
                    <a:srgbClr val="0000FF"/>
                  </a:solidFill>
                </a:rPr>
                <a:t>B-Trans </a:t>
              </a:r>
            </a:p>
            <a:p>
              <a:pPr algn="ctr"/>
              <a:r>
                <a:rPr lang="en-US" altLang="zh-TW" sz="1400" b="1" i="1" dirty="0">
                  <a:solidFill>
                    <a:srgbClr val="0000FF"/>
                  </a:solidFill>
                </a:rPr>
                <a:t>CNN</a:t>
              </a:r>
              <a:endParaRPr lang="zh-TW" altLang="en-US" sz="1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641AC423-D967-474A-AFC0-39E48AA5E79C}"/>
                </a:ext>
              </a:extLst>
            </p:cNvPr>
            <p:cNvSpPr txBox="1"/>
            <p:nvPr/>
          </p:nvSpPr>
          <p:spPr>
            <a:xfrm>
              <a:off x="7502093" y="3212592"/>
              <a:ext cx="1339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i="1" dirty="0">
                  <a:solidFill>
                    <a:srgbClr val="019901"/>
                  </a:solidFill>
                </a:rPr>
                <a:t>CNN</a:t>
              </a:r>
              <a:endParaRPr lang="zh-TW" altLang="en-US" sz="1400" b="1" i="1" dirty="0">
                <a:solidFill>
                  <a:srgbClr val="019901"/>
                </a:solidFill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6F807109-5748-4A13-BF86-1AE9FD061248}"/>
                </a:ext>
              </a:extLst>
            </p:cNvPr>
            <p:cNvSpPr txBox="1"/>
            <p:nvPr/>
          </p:nvSpPr>
          <p:spPr>
            <a:xfrm>
              <a:off x="54028" y="4719361"/>
              <a:ext cx="1339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i="1" dirty="0">
                  <a:solidFill>
                    <a:srgbClr val="019901"/>
                  </a:solidFill>
                </a:rPr>
                <a:t>CNN</a:t>
              </a:r>
              <a:endParaRPr lang="zh-TW" altLang="en-US" sz="1400" b="1" i="1" dirty="0">
                <a:solidFill>
                  <a:srgbClr val="019901"/>
                </a:solidFill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E376A5B-F8A4-4784-8311-CA11D15214A9}"/>
                </a:ext>
              </a:extLst>
            </p:cNvPr>
            <p:cNvSpPr/>
            <p:nvPr/>
          </p:nvSpPr>
          <p:spPr>
            <a:xfrm>
              <a:off x="35496" y="5065439"/>
              <a:ext cx="84969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US" altLang="zh-TW" sz="1400" b="1" dirty="0"/>
                <a:t>Transferability results (ASR) for ImageNet</a:t>
              </a:r>
              <a:endParaRPr lang="en-US" altLang="zh-TW" sz="1400" b="1" u="sng" dirty="0">
                <a:solidFill>
                  <a:srgbClr val="0000FF"/>
                </a:solidFill>
              </a:endParaRPr>
            </a:p>
          </p:txBody>
        </p:sp>
        <p:pic>
          <p:nvPicPr>
            <p:cNvPr id="40" name="Picture 60" descr="新冠病毒變強？最新EG.5變種成美國主流病毒5大QA一次看">
              <a:extLst>
                <a:ext uri="{FF2B5EF4-FFF2-40B4-BE49-F238E27FC236}">
                  <a16:creationId xmlns:a16="http://schemas.microsoft.com/office/drawing/2014/main" id="{77D264BF-A2F1-42D4-893C-2F7D838A9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355048"/>
              <a:ext cx="297717" cy="2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0" descr="新冠病毒變強？最新EG.5變種成美國主流病毒5大QA一次看">
              <a:extLst>
                <a:ext uri="{FF2B5EF4-FFF2-40B4-BE49-F238E27FC236}">
                  <a16:creationId xmlns:a16="http://schemas.microsoft.com/office/drawing/2014/main" id="{0578AC76-84A7-432A-8396-16C26C623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754826"/>
              <a:ext cx="297717" cy="2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0" descr="新冠病毒變強？最新EG.5變種成美國主流病毒5大QA一次看">
              <a:extLst>
                <a:ext uri="{FF2B5EF4-FFF2-40B4-BE49-F238E27FC236}">
                  <a16:creationId xmlns:a16="http://schemas.microsoft.com/office/drawing/2014/main" id="{4CACEAF0-A0A1-4FDE-9C67-84C6211DE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56" y="3452094"/>
              <a:ext cx="297717" cy="2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803D28B-EDCB-4B19-96D4-DCAA7AFE6A3F}"/>
                </a:ext>
              </a:extLst>
            </p:cNvPr>
            <p:cNvSpPr/>
            <p:nvPr/>
          </p:nvSpPr>
          <p:spPr bwMode="auto">
            <a:xfrm rot="10800000">
              <a:off x="4746160" y="3709030"/>
              <a:ext cx="3552687" cy="576061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73C0FEE-1899-4D34-A767-3D3047406CB8}"/>
                </a:ext>
              </a:extLst>
            </p:cNvPr>
            <p:cNvSpPr/>
            <p:nvPr/>
          </p:nvSpPr>
          <p:spPr bwMode="auto">
            <a:xfrm rot="10800000">
              <a:off x="1962142" y="4285160"/>
              <a:ext cx="2784015" cy="774731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</p:grp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DB642FA9-9E49-4B39-9251-6874782EE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8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81"/>
    </mc:Choice>
    <mc:Fallback>
      <p:transition spd="slow" advTm="10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8" x="1711325" y="3713163"/>
          <p14:tracePt t="1135" x="1671638" y="3673475"/>
          <p14:tracePt t="1142" x="1630363" y="3632200"/>
          <p14:tracePt t="1149" x="1601788" y="3603625"/>
          <p14:tracePt t="1157" x="1584325" y="3573463"/>
          <p14:tracePt t="1163" x="1560513" y="3556000"/>
          <p14:tracePt t="1170" x="1554163" y="3551238"/>
          <p14:tracePt t="1178" x="1538288" y="3538538"/>
          <p14:tracePt t="1184" x="1531938" y="3533775"/>
          <p14:tracePt t="1191" x="1525588" y="3521075"/>
          <p14:tracePt t="1199" x="1520825" y="3516313"/>
          <p14:tracePt t="1206" x="1514475" y="3516313"/>
          <p14:tracePt t="1212" x="1514475" y="3509963"/>
          <p14:tracePt t="1226" x="1503363" y="3505200"/>
          <p14:tracePt t="1242" x="1497013" y="3505200"/>
          <p14:tracePt t="1248" x="1490663" y="3498850"/>
          <p14:tracePt t="1254" x="1485900" y="3498850"/>
          <p14:tracePt t="1261" x="1479550" y="3498850"/>
          <p14:tracePt t="1268" x="1473200" y="3492500"/>
          <p14:tracePt t="1275" x="1455738" y="3492500"/>
          <p14:tracePt t="1282" x="1444625" y="3492500"/>
          <p14:tracePt t="1291" x="1438275" y="3487738"/>
          <p14:tracePt t="1296" x="1420813" y="3487738"/>
          <p14:tracePt t="1303" x="1416050" y="3487738"/>
          <p14:tracePt t="1310" x="1403350" y="3487738"/>
          <p14:tracePt t="1318" x="1392238" y="3487738"/>
          <p14:tracePt t="1325" x="1387475" y="3487738"/>
          <p14:tracePt t="1332" x="1381125" y="3487738"/>
          <p14:tracePt t="1338" x="1374775" y="3487738"/>
          <p14:tracePt t="1345" x="1370013" y="3487738"/>
          <p14:tracePt t="1352" x="1352550" y="3487738"/>
          <p14:tracePt t="1359" x="1346200" y="3487738"/>
          <p14:tracePt t="1366" x="1335088" y="3487738"/>
          <p14:tracePt t="1374" x="1317625" y="3487738"/>
          <p14:tracePt t="1380" x="1293813" y="3487738"/>
          <p14:tracePt t="1387" x="1282700" y="3487738"/>
          <p14:tracePt t="1394" x="1270000" y="3487738"/>
          <p14:tracePt t="1401" x="1258888" y="3487738"/>
          <p14:tracePt t="1408" x="1241425" y="3487738"/>
          <p14:tracePt t="1416" x="1230313" y="3487738"/>
          <p14:tracePt t="1422" x="1223963" y="3487738"/>
          <p14:tracePt t="1429" x="1206500" y="3487738"/>
          <p14:tracePt t="1436" x="1201738" y="3487738"/>
          <p14:tracePt t="1443" x="1195388" y="3487738"/>
          <p14:tracePt t="1450" x="1184275" y="3487738"/>
          <p14:tracePt t="1457" x="1171575" y="3487738"/>
          <p14:tracePt t="1464" x="1166813" y="3487738"/>
          <p14:tracePt t="1471" x="1154113" y="3487738"/>
          <p14:tracePt t="1478" x="1149350" y="3487738"/>
          <p14:tracePt t="1485" x="1143000" y="3492500"/>
          <p14:tracePt t="1492" x="1125538" y="3492500"/>
          <p14:tracePt t="1500" x="1119188" y="3492500"/>
          <p14:tracePt t="1506" x="1108075" y="3492500"/>
          <p14:tracePt t="1513" x="1090613" y="3492500"/>
          <p14:tracePt t="1521" x="1084263" y="3498850"/>
          <p14:tracePt t="1527" x="1073150" y="3498850"/>
          <p14:tracePt t="1534" x="1062038" y="3498850"/>
          <p14:tracePt t="1541" x="1055688" y="3498850"/>
          <p14:tracePt t="1549" x="1044575" y="3498850"/>
          <p14:tracePt t="1555" x="1038225" y="3498850"/>
          <p14:tracePt t="1562" x="1033463" y="3498850"/>
          <p14:tracePt t="1569" x="1020763" y="3498850"/>
          <p14:tracePt t="1576" x="1016000" y="3498850"/>
          <p14:tracePt t="1590" x="1009650" y="3498850"/>
          <p14:tracePt t="1604" x="1003300" y="3498850"/>
          <p14:tracePt t="1619" x="998538" y="3498850"/>
          <p14:tracePt t="1632" x="992188" y="3498850"/>
          <p14:tracePt t="1674" x="992188" y="3492500"/>
          <p14:tracePt t="1702" x="992188" y="3487738"/>
          <p14:tracePt t="1731" x="992188" y="3475038"/>
          <p14:tracePt t="1765" x="992188" y="3470275"/>
          <p14:tracePt t="1779" x="985838" y="3470275"/>
          <p14:tracePt t="1814" x="974725" y="3470275"/>
          <p14:tracePt t="1829" x="968375" y="3463925"/>
          <p14:tracePt t="1842" x="963613" y="3457575"/>
          <p14:tracePt t="1849" x="957263" y="3457575"/>
          <p14:tracePt t="1856" x="950913" y="3452813"/>
          <p14:tracePt t="1870" x="939800" y="3452813"/>
          <p14:tracePt t="1877" x="928688" y="3446463"/>
          <p14:tracePt t="1883" x="922338" y="3446463"/>
          <p14:tracePt t="1891" x="911225" y="3440113"/>
          <p14:tracePt t="1899" x="904875" y="3440113"/>
          <p14:tracePt t="1905" x="893763" y="3440113"/>
          <p14:tracePt t="1912" x="882650" y="3429000"/>
          <p14:tracePt t="1918" x="876300" y="3429000"/>
          <p14:tracePt t="1925" x="869950" y="3422650"/>
          <p14:tracePt t="1933" x="865188" y="3422650"/>
          <p14:tracePt t="1940" x="852488" y="3422650"/>
          <p14:tracePt t="1947" x="852488" y="3417888"/>
          <p14:tracePt t="1954" x="847725" y="3417888"/>
          <p14:tracePt t="1968" x="841375" y="3417888"/>
          <p14:tracePt t="1983" x="835025" y="3417888"/>
          <p14:tracePt t="2045" x="841375" y="3417888"/>
          <p14:tracePt t="2058" x="847725" y="3417888"/>
          <p14:tracePt t="2074" x="858838" y="3417888"/>
          <p14:tracePt t="2079" x="865188" y="3417888"/>
          <p14:tracePt t="2086" x="869950" y="3417888"/>
          <p14:tracePt t="2094" x="876300" y="3417888"/>
          <p14:tracePt t="2100" x="882650" y="3417888"/>
          <p14:tracePt t="2109" x="887413" y="3417888"/>
          <p14:tracePt t="2116" x="893763" y="3417888"/>
          <p14:tracePt t="2121" x="911225" y="3417888"/>
          <p14:tracePt t="2128" x="922338" y="3417888"/>
          <p14:tracePt t="2135" x="950913" y="3429000"/>
          <p14:tracePt t="2142" x="985838" y="3429000"/>
          <p14:tracePt t="2150" x="1055688" y="3429000"/>
          <p14:tracePt t="2156" x="1177925" y="3440113"/>
          <p14:tracePt t="2164" x="1416050" y="3440113"/>
          <p14:tracePt t="2170" x="1728788" y="3440113"/>
          <p14:tracePt t="2177" x="1984375" y="3440113"/>
          <p14:tracePt t="2185" x="2216150" y="3429000"/>
          <p14:tracePt t="2192" x="2408238" y="3429000"/>
          <p14:tracePt t="2199" x="2576513" y="3429000"/>
          <p14:tracePt t="2206" x="2727325" y="3429000"/>
          <p14:tracePt t="2213" x="2865438" y="3417888"/>
          <p14:tracePt t="2219" x="2947988" y="3417888"/>
          <p14:tracePt t="2226" x="3011488" y="3417888"/>
          <p14:tracePt t="2234" x="3074988" y="3417888"/>
          <p14:tracePt t="2241" x="3103563" y="3417888"/>
          <p14:tracePt t="2247" x="3133725" y="3417888"/>
          <p14:tracePt t="2254" x="3168650" y="3417888"/>
          <p14:tracePt t="2261" x="3179763" y="3417888"/>
          <p14:tracePt t="2268" x="3184525" y="3417888"/>
          <p14:tracePt t="2276" x="3197225" y="3417888"/>
          <p14:tracePt t="2283" x="3201988" y="3417888"/>
          <p14:tracePt t="2290" x="3208338" y="3417888"/>
          <p14:tracePt t="2304" x="3214688" y="3417888"/>
          <p14:tracePt t="2332" x="3214688" y="3411538"/>
          <p14:tracePt t="2345" x="3214688" y="3405188"/>
          <p14:tracePt t="2360" x="3208338" y="3405188"/>
          <p14:tracePt t="2367" x="3201988" y="3405188"/>
          <p14:tracePt t="2373" x="3190875" y="3405188"/>
          <p14:tracePt t="2381" x="3179763" y="3405188"/>
          <p14:tracePt t="2387" x="3173413" y="3405188"/>
          <p14:tracePt t="2394" x="3155950" y="3405188"/>
          <p14:tracePt t="2401" x="3133725" y="3405188"/>
          <p14:tracePt t="2409" x="3074988" y="3405188"/>
          <p14:tracePt t="2415" x="2965450" y="3411538"/>
          <p14:tracePt t="2423" x="2773363" y="3422650"/>
          <p14:tracePt t="2429" x="2563813" y="3452813"/>
          <p14:tracePt t="2436" x="2425700" y="3463925"/>
          <p14:tracePt t="2443" x="2314575" y="3481388"/>
          <p14:tracePt t="2451" x="2239963" y="3481388"/>
          <p14:tracePt t="2458" x="2159000" y="3481388"/>
          <p14:tracePt t="2465" x="2100263" y="3481388"/>
          <p14:tracePt t="2471" x="2065338" y="3481388"/>
          <p14:tracePt t="2478" x="2019300" y="3481388"/>
          <p14:tracePt t="2486" x="1978025" y="3475038"/>
          <p14:tracePt t="2493" x="1955800" y="3475038"/>
          <p14:tracePt t="2501" x="1938338" y="3470275"/>
          <p14:tracePt t="2507" x="1925638" y="3470275"/>
          <p14:tracePt t="2514" x="1920875" y="3470275"/>
          <p14:tracePt t="2520" x="1903413" y="3457575"/>
          <p14:tracePt t="2528" x="1897063" y="3457575"/>
          <p14:tracePt t="2534" x="1897063" y="3452813"/>
          <p14:tracePt t="2542" x="1890713" y="3452813"/>
          <p14:tracePt t="2556" x="1885950" y="3452813"/>
          <p14:tracePt t="2569" x="1885950" y="3446463"/>
          <p14:tracePt t="2591" x="1890713" y="3446463"/>
          <p14:tracePt t="2597" x="1897063" y="3446463"/>
          <p14:tracePt t="2604" x="1903413" y="3446463"/>
          <p14:tracePt t="2612" x="1920875" y="3446463"/>
          <p14:tracePt t="2618" x="1931988" y="3446463"/>
          <p14:tracePt t="2626" x="1966913" y="3446463"/>
          <p14:tracePt t="2633" x="2001838" y="3446463"/>
          <p14:tracePt t="2640" x="2058988" y="3446463"/>
          <p14:tracePt t="2646" x="2170113" y="3435350"/>
          <p14:tracePt t="2653" x="2327275" y="3435350"/>
          <p14:tracePt t="2660" x="2541588" y="3422650"/>
          <p14:tracePt t="2668" x="2801938" y="3405188"/>
          <p14:tracePt t="2675" x="2970213" y="3387725"/>
          <p14:tracePt t="2682" x="3127375" y="3376613"/>
          <p14:tracePt t="2689" x="3267075" y="3376613"/>
          <p14:tracePt t="2695" x="3417888" y="3376613"/>
          <p14:tracePt t="2702" x="3538538" y="3376613"/>
          <p14:tracePt t="2709" x="3649663" y="3376613"/>
          <p14:tracePt t="2716" x="3713163" y="3376613"/>
          <p14:tracePt t="2723" x="3759200" y="3376613"/>
          <p14:tracePt t="2730" x="3776663" y="3376613"/>
          <p14:tracePt t="2737" x="3800475" y="3376613"/>
          <p14:tracePt t="2744" x="3806825" y="3376613"/>
          <p14:tracePt t="2751" x="3811588" y="3376613"/>
          <p14:tracePt t="2759" x="3817938" y="3376613"/>
          <p14:tracePt t="2772" x="3824288" y="3376613"/>
          <p14:tracePt t="2786" x="3835400" y="3376613"/>
          <p14:tracePt t="2807" x="3829050" y="3376613"/>
          <p14:tracePt t="2814" x="3824288" y="3376613"/>
          <p14:tracePt t="2821" x="3811588" y="3376613"/>
          <p14:tracePt t="2828" x="3776663" y="3376613"/>
          <p14:tracePt t="2835" x="3706813" y="3376613"/>
          <p14:tracePt t="2843" x="3551238" y="3376613"/>
          <p14:tracePt t="2849" x="3359150" y="3387725"/>
          <p14:tracePt t="2856" x="3103563" y="3387725"/>
          <p14:tracePt t="2863" x="2871788" y="3376613"/>
          <p14:tracePt t="2870" x="2703513" y="3376613"/>
          <p14:tracePt t="2877" x="2598738" y="3365500"/>
          <p14:tracePt t="2885" x="2517775" y="3365500"/>
          <p14:tracePt t="2891" x="2471738" y="3365500"/>
          <p14:tracePt t="2898" x="2443163" y="3352800"/>
          <p14:tracePt t="2905" x="2419350" y="3352800"/>
          <p14:tracePt t="2912" x="2395538" y="3348038"/>
          <p14:tracePt t="2919" x="2390775" y="3348038"/>
          <p14:tracePt t="2926" x="2373313" y="3348038"/>
          <p14:tracePt t="2933" x="2366963" y="3341688"/>
          <p14:tracePt t="2940" x="2362200" y="3341688"/>
          <p14:tracePt t="2961" x="2355850" y="3341688"/>
          <p14:tracePt t="3026" x="2362200" y="3341688"/>
          <p14:tracePt t="3031" x="2366963" y="3341688"/>
          <p14:tracePt t="3039" x="2373313" y="3341688"/>
          <p14:tracePt t="3045" x="2378075" y="3341688"/>
          <p14:tracePt t="3052" x="2390775" y="3341688"/>
          <p14:tracePt t="3060" x="2401888" y="3341688"/>
          <p14:tracePt t="3066" x="2419350" y="3341688"/>
          <p14:tracePt t="3073" x="2430463" y="3341688"/>
          <p14:tracePt t="3080" x="2454275" y="3341688"/>
          <p14:tracePt t="3087" x="2489200" y="3341688"/>
          <p14:tracePt t="3094" x="2535238" y="3341688"/>
          <p14:tracePt t="3102" x="2587625" y="3341688"/>
          <p14:tracePt t="3108" x="2633663" y="3341688"/>
          <p14:tracePt t="3115" x="2681288" y="3341688"/>
          <p14:tracePt t="3122" x="2727325" y="3341688"/>
          <p14:tracePt t="3129" x="2779713" y="3348038"/>
          <p14:tracePt t="3136" x="2825750" y="3348038"/>
          <p14:tracePt t="3144" x="2878138" y="3348038"/>
          <p14:tracePt t="3151" x="2941638" y="3352800"/>
          <p14:tracePt t="3157" x="3005138" y="3352800"/>
          <p14:tracePt t="3164" x="3068638" y="3365500"/>
          <p14:tracePt t="3171" x="3144838" y="3365500"/>
          <p14:tracePt t="3178" x="3225800" y="3376613"/>
          <p14:tracePt t="3185" x="3319463" y="3376613"/>
          <p14:tracePt t="3192" x="3400425" y="3387725"/>
          <p14:tracePt t="3199" x="3463925" y="3387725"/>
          <p14:tracePt t="3206" x="3509963" y="3387725"/>
          <p14:tracePt t="3213" x="3573463" y="3400425"/>
          <p14:tracePt t="3220" x="3638550" y="3400425"/>
          <p14:tracePt t="3227" x="3689350" y="3411538"/>
          <p14:tracePt t="3235" x="3754438" y="3411538"/>
          <p14:tracePt t="3241" x="3800475" y="3422650"/>
          <p14:tracePt t="3248" x="3852863" y="3422650"/>
          <p14:tracePt t="3255" x="3898900" y="3422650"/>
          <p14:tracePt t="3262" x="3922713" y="3429000"/>
          <p14:tracePt t="3269" x="3944938" y="3429000"/>
          <p14:tracePt t="3277" x="3962400" y="3435350"/>
          <p14:tracePt t="3283" x="3979863" y="3435350"/>
          <p14:tracePt t="3290" x="3992563" y="3435350"/>
          <p14:tracePt t="3297" x="3997325" y="3435350"/>
          <p14:tracePt t="3304" x="4008438" y="3435350"/>
          <p14:tracePt t="3311" x="4014788" y="3435350"/>
          <p14:tracePt t="3318" x="4021138" y="3435350"/>
          <p14:tracePt t="3325" x="4025900" y="3435350"/>
          <p14:tracePt t="3332" x="4032250" y="3435350"/>
          <p14:tracePt t="3339" x="4038600" y="3435350"/>
          <p14:tracePt t="3353" x="4043363" y="3429000"/>
          <p14:tracePt t="3360" x="4056063" y="3429000"/>
          <p14:tracePt t="3367" x="4060825" y="3429000"/>
          <p14:tracePt t="3374" x="4060825" y="3422650"/>
          <p14:tracePt t="3381" x="4067175" y="3422650"/>
          <p14:tracePt t="3710" x="4270375" y="3400425"/>
          <p14:tracePt t="3718" x="4572000" y="3365500"/>
          <p14:tracePt t="3723" x="4932363" y="3324225"/>
          <p14:tracePt t="3731" x="5157788" y="3313113"/>
          <p14:tracePt t="3738" x="5332413" y="3295650"/>
          <p14:tracePt t="3744" x="5454650" y="3295650"/>
          <p14:tracePt t="3752" x="5564188" y="3295650"/>
          <p14:tracePt t="3761" x="5656263" y="3295650"/>
          <p14:tracePt t="3765" x="5715000" y="3295650"/>
          <p14:tracePt t="3773" x="5767388" y="3295650"/>
          <p14:tracePt t="3779" x="5802313" y="3295650"/>
          <p14:tracePt t="3787" x="5824538" y="3302000"/>
          <p14:tracePt t="3795" x="5842000" y="3302000"/>
          <p14:tracePt t="3802" x="5848350" y="3302000"/>
          <p14:tracePt t="3807" x="5854700" y="3302000"/>
          <p14:tracePt t="3816" x="5854700" y="3306763"/>
          <p14:tracePt t="3829" x="5854700" y="3313113"/>
          <p14:tracePt t="3843" x="5854700" y="3319463"/>
          <p14:tracePt t="3864" x="5848350" y="3324225"/>
          <p14:tracePt t="3871" x="5837238" y="3324225"/>
          <p14:tracePt t="3878" x="5830888" y="3330575"/>
          <p14:tracePt t="3886" x="5819775" y="3330575"/>
          <p14:tracePt t="3892" x="5795963" y="3341688"/>
          <p14:tracePt t="3899" x="5767388" y="3348038"/>
          <p14:tracePt t="3906" x="5721350" y="3359150"/>
          <p14:tracePt t="3912" x="5656263" y="3370263"/>
          <p14:tracePt t="3921" x="5546725" y="3394075"/>
          <p14:tracePt t="3928" x="5419725" y="3417888"/>
          <p14:tracePt t="3934" x="5280025" y="3435350"/>
          <p14:tracePt t="3941" x="5122863" y="3446463"/>
          <p14:tracePt t="3948" x="5000625" y="3446463"/>
          <p14:tracePt t="3954" x="4908550" y="3457575"/>
          <p14:tracePt t="3962" x="4816475" y="3457575"/>
          <p14:tracePt t="3970" x="4746625" y="3452813"/>
          <p14:tracePt t="3976" x="4670425" y="3440113"/>
          <p14:tracePt t="3983" x="4606925" y="3440113"/>
          <p14:tracePt t="3995" x="4537075" y="3417888"/>
          <p14:tracePt t="3997" x="4491038" y="3411538"/>
          <p14:tracePt t="4004" x="4432300" y="3387725"/>
          <p14:tracePt t="4011" x="4397375" y="3370263"/>
          <p14:tracePt t="4018" x="4368800" y="3359150"/>
          <p14:tracePt t="4025" x="4344988" y="3341688"/>
          <p14:tracePt t="4031" x="4327525" y="3324225"/>
          <p14:tracePt t="4039" x="4311650" y="3306763"/>
          <p14:tracePt t="4045" x="4305300" y="3284538"/>
          <p14:tracePt t="4053" x="4294188" y="3267075"/>
          <p14:tracePt t="4060" x="4287838" y="3243263"/>
          <p14:tracePt t="4066" x="4281488" y="3219450"/>
          <p14:tracePt t="4073" x="4281488" y="3190875"/>
          <p14:tracePt t="4080" x="4281488" y="3168650"/>
          <p14:tracePt t="4087" x="4281488" y="3144838"/>
          <p14:tracePt t="4095" x="4287838" y="3116263"/>
          <p14:tracePt t="4102" x="4305300" y="3092450"/>
          <p14:tracePt t="4109" x="4322763" y="3063875"/>
          <p14:tracePt t="4116" x="4351338" y="3040063"/>
          <p14:tracePt t="4122" x="4379913" y="3011488"/>
          <p14:tracePt t="4129" x="4421188" y="2970213"/>
          <p14:tracePt t="4136" x="4491038" y="2913063"/>
          <p14:tracePt t="4145" x="4560888" y="2865438"/>
          <p14:tracePt t="4150" x="4659313" y="2814638"/>
          <p14:tracePt t="4157" x="4757738" y="2749550"/>
          <p14:tracePt t="4164" x="4873625" y="2703513"/>
          <p14:tracePt t="4171" x="4983163" y="2651125"/>
          <p14:tracePt t="4178" x="5111750" y="2598738"/>
          <p14:tracePt t="4187" x="5227638" y="2576513"/>
          <p14:tracePt t="4192" x="5319713" y="2552700"/>
          <p14:tracePt t="4200" x="5413375" y="2541588"/>
          <p14:tracePt t="4206" x="5511800" y="2530475"/>
          <p14:tracePt t="4213" x="5588000" y="2530475"/>
          <p14:tracePt t="4220" x="5708650" y="2530475"/>
          <p14:tracePt t="4228" x="5819775" y="2535238"/>
          <p14:tracePt t="4235" x="5935663" y="2559050"/>
          <p14:tracePt t="4242" x="6027738" y="2581275"/>
          <p14:tracePt t="4248" x="6110288" y="2605088"/>
          <p14:tracePt t="4255" x="6161088" y="2640013"/>
          <p14:tracePt t="4262" x="6230938" y="2674938"/>
          <p14:tracePt t="4272" x="6272213" y="2703513"/>
          <p14:tracePt t="4277" x="6329363" y="2732088"/>
          <p14:tracePt t="4284" x="6370638" y="2767013"/>
          <p14:tracePt t="4291" x="6394450" y="2790825"/>
          <p14:tracePt t="4297" x="6434138" y="2825750"/>
          <p14:tracePt t="4305" x="6475413" y="2865438"/>
          <p14:tracePt t="4312" x="6503988" y="2889250"/>
          <p14:tracePt t="4318" x="6521450" y="2906713"/>
          <p14:tracePt t="4325" x="6538913" y="2935288"/>
          <p14:tracePt t="4332" x="6545263" y="2959100"/>
          <p14:tracePt t="4339" x="6556375" y="2987675"/>
          <p14:tracePt t="4346" x="6562725" y="3000375"/>
          <p14:tracePt t="4354" x="6562725" y="3017838"/>
          <p14:tracePt t="4362" x="6562725" y="3028950"/>
          <p14:tracePt t="4367" x="6562725" y="3046413"/>
          <p14:tracePt t="4374" x="6562725" y="3051175"/>
          <p14:tracePt t="4381" x="6562725" y="3074988"/>
          <p14:tracePt t="4388" x="6532563" y="3103563"/>
          <p14:tracePt t="4396" x="6486525" y="3173413"/>
          <p14:tracePt t="4403" x="6429375" y="3254375"/>
          <p14:tracePt t="4410" x="6342063" y="3341688"/>
          <p14:tracePt t="4416" x="6254750" y="3405188"/>
          <p14:tracePt t="4423" x="6156325" y="3470275"/>
          <p14:tracePt t="4430" x="6040438" y="3533775"/>
          <p14:tracePt t="4438" x="5883275" y="3568700"/>
          <p14:tracePt t="4445" x="5743575" y="3608388"/>
          <p14:tracePt t="4451" x="5634038" y="3632200"/>
          <p14:tracePt t="4459" x="5535613" y="3643313"/>
          <p14:tracePt t="4465" x="5441950" y="3643313"/>
          <p14:tracePt t="4472" x="5337175" y="3643313"/>
          <p14:tracePt t="4479" x="5221288" y="3625850"/>
          <p14:tracePt t="4487" x="5111750" y="3603625"/>
          <p14:tracePt t="4493" x="5000625" y="3573463"/>
          <p14:tracePt t="4500" x="4919663" y="3538538"/>
          <p14:tracePt t="4507" x="4849813" y="3492500"/>
          <p14:tracePt t="4515" x="4792663" y="3452813"/>
          <p14:tracePt t="4521" x="4740275" y="3405188"/>
          <p14:tracePt t="4529" x="4694238" y="3348038"/>
          <p14:tracePt t="4535" x="4648200" y="3278188"/>
          <p14:tracePt t="4542" x="4600575" y="3208338"/>
          <p14:tracePt t="4550" x="4565650" y="3155950"/>
          <p14:tracePt t="4556" x="4548188" y="3103563"/>
          <p14:tracePt t="4563" x="4525963" y="3063875"/>
          <p14:tracePt t="4570" x="4519613" y="3028950"/>
          <p14:tracePt t="4577" x="4508500" y="3011488"/>
          <p14:tracePt t="4585" x="4502150" y="2987675"/>
          <p14:tracePt t="4591" x="4502150" y="2970213"/>
          <p14:tracePt t="4598" x="4502150" y="2959100"/>
          <p14:tracePt t="4605" x="4502150" y="2952750"/>
          <p14:tracePt t="4613" x="4502150" y="2947988"/>
          <p14:tracePt t="4621" x="4502150" y="2935288"/>
          <p14:tracePt t="4627" x="4502150" y="2924175"/>
          <p14:tracePt t="4635" x="4519613" y="2917825"/>
          <p14:tracePt t="4640" x="4537075" y="2900363"/>
          <p14:tracePt t="4648" x="4583113" y="2878138"/>
          <p14:tracePt t="4654" x="4652963" y="2843213"/>
          <p14:tracePt t="4663" x="4781550" y="2797175"/>
          <p14:tracePt t="4670" x="4960938" y="2755900"/>
          <p14:tracePt t="4675" x="5181600" y="2692400"/>
          <p14:tracePt t="4682" x="5389563" y="2657475"/>
          <p14:tracePt t="4689" x="5557838" y="2646363"/>
          <p14:tracePt t="4696" x="5715000" y="2646363"/>
          <p14:tracePt t="4704" x="5865813" y="2646363"/>
          <p14:tracePt t="4710" x="6005513" y="2646363"/>
          <p14:tracePt t="4717" x="6097588" y="2651125"/>
          <p14:tracePt t="4724" x="6161088" y="2663825"/>
          <p14:tracePt t="4731" x="6230938" y="2674938"/>
          <p14:tracePt t="4738" x="6265863" y="2692400"/>
          <p14:tracePt t="4746" x="6307138" y="2714625"/>
          <p14:tracePt t="4752" x="6342063" y="2720975"/>
          <p14:tracePt t="4759" x="6370638" y="2738438"/>
          <p14:tracePt t="4766" x="6394450" y="2755900"/>
          <p14:tracePt t="4773" x="6423025" y="2773363"/>
          <p14:tracePt t="4780" x="6440488" y="2801938"/>
          <p14:tracePt t="4787" x="6451600" y="2814638"/>
          <p14:tracePt t="4795" x="6480175" y="2843213"/>
          <p14:tracePt t="4801" x="6486525" y="2865438"/>
          <p14:tracePt t="4808" x="6510338" y="2906713"/>
          <p14:tracePt t="4815" x="6515100" y="2930525"/>
          <p14:tracePt t="4822" x="6515100" y="2947988"/>
          <p14:tracePt t="4830" x="6521450" y="2965450"/>
          <p14:tracePt t="4837" x="6521450" y="2976563"/>
          <p14:tracePt t="4843" x="6521450" y="2994025"/>
          <p14:tracePt t="4850" x="6521450" y="3000375"/>
          <p14:tracePt t="4857" x="6515100" y="3011488"/>
          <p14:tracePt t="4864" x="6486525" y="3040063"/>
          <p14:tracePt t="4871" x="6457950" y="3092450"/>
          <p14:tracePt t="4879" x="6370638" y="3155950"/>
          <p14:tracePt t="4885" x="6237288" y="3260725"/>
          <p14:tracePt t="4892" x="6057900" y="3352800"/>
          <p14:tracePt t="4899" x="5824538" y="3452813"/>
          <p14:tracePt t="4906" x="5656263" y="3505200"/>
          <p14:tracePt t="4913" x="5546725" y="3544888"/>
          <p14:tracePt t="4921" x="5448300" y="3568700"/>
          <p14:tracePt t="4927" x="5367338" y="3590925"/>
          <p14:tracePt t="4934" x="5291138" y="3590925"/>
          <p14:tracePt t="4941" x="5199063" y="3603625"/>
          <p14:tracePt t="4948" x="5118100" y="3603625"/>
          <p14:tracePt t="4955" x="5024438" y="3597275"/>
          <p14:tracePt t="4963" x="4943475" y="3597275"/>
          <p14:tracePt t="4969" x="4862513" y="3573463"/>
          <p14:tracePt t="4976" x="4816475" y="3562350"/>
          <p14:tracePt t="4983" x="4764088" y="3544888"/>
          <p14:tracePt t="4990" x="4722813" y="3521075"/>
          <p14:tracePt t="4997" x="4670425" y="3492500"/>
          <p14:tracePt t="5004" x="4613275" y="3446463"/>
          <p14:tracePt t="5011" x="4560888" y="3400425"/>
          <p14:tracePt t="5018" x="4495800" y="3319463"/>
          <p14:tracePt t="5025" x="4410075" y="3214688"/>
          <p14:tracePt t="5032" x="4327525" y="3086100"/>
          <p14:tracePt t="5039" x="4281488" y="2970213"/>
          <p14:tracePt t="5047" x="4229100" y="2871788"/>
          <p14:tracePt t="5054" x="4206875" y="2808288"/>
          <p14:tracePt t="5060" x="4189413" y="2755900"/>
          <p14:tracePt t="5067" x="4189413" y="2732088"/>
          <p14:tracePt t="5074" x="4189413" y="2703513"/>
          <p14:tracePt t="5081" x="4189413" y="2692400"/>
          <p14:tracePt t="5088" x="4189413" y="2674938"/>
          <p14:tracePt t="5096" x="4194175" y="2668588"/>
          <p14:tracePt t="5102" x="4217988" y="2651125"/>
          <p14:tracePt t="5109" x="4235450" y="2633663"/>
          <p14:tracePt t="5117" x="4259263" y="2616200"/>
          <p14:tracePt t="5123" x="4311650" y="2587625"/>
          <p14:tracePt t="5130" x="4392613" y="2563813"/>
          <p14:tracePt t="5138" x="4462463" y="2541588"/>
          <p14:tracePt t="5144" x="4572000" y="2506663"/>
          <p14:tracePt t="5151" x="4699000" y="2482850"/>
          <p14:tracePt t="5158" x="4849813" y="2465388"/>
          <p14:tracePt t="5166" x="5006975" y="2454275"/>
          <p14:tracePt t="5172" x="5129213" y="2454275"/>
          <p14:tracePt t="5180" x="5256213" y="2460625"/>
          <p14:tracePt t="5187" x="5367338" y="2471738"/>
          <p14:tracePt t="5194" x="5487988" y="2500313"/>
          <p14:tracePt t="5200" x="5599113" y="2524125"/>
          <p14:tracePt t="5208" x="5697538" y="2546350"/>
          <p14:tracePt t="5214" x="5778500" y="2581275"/>
          <p14:tracePt t="5222" x="5848350" y="2605088"/>
          <p14:tracePt t="5230" x="5889625" y="2633663"/>
          <p14:tracePt t="5235" x="5929313" y="2663825"/>
          <p14:tracePt t="5242" x="5970588" y="2697163"/>
          <p14:tracePt t="5249" x="5992813" y="2720975"/>
          <p14:tracePt t="5256" x="6022975" y="2749550"/>
          <p14:tracePt t="5263" x="6040438" y="2773363"/>
          <p14:tracePt t="5271" x="6069013" y="2814638"/>
          <p14:tracePt t="5277" x="6086475" y="2854325"/>
          <p14:tracePt t="5284" x="6110288" y="2906713"/>
          <p14:tracePt t="5291" x="6132513" y="2970213"/>
          <p14:tracePt t="5298" x="6167438" y="3051175"/>
          <p14:tracePt t="5306" x="6191250" y="3168650"/>
          <p14:tracePt t="5314" x="6202363" y="3243263"/>
          <p14:tracePt t="5319" x="6213475" y="3324225"/>
          <p14:tracePt t="5326" x="6213475" y="3359150"/>
          <p14:tracePt t="5333" x="6213475" y="3382963"/>
          <p14:tracePt t="5340" x="6213475" y="3417888"/>
          <p14:tracePt t="5347" x="6208713" y="3435350"/>
          <p14:tracePt t="5355" x="6208713" y="3457575"/>
          <p14:tracePt t="5361" x="6196013" y="3475038"/>
          <p14:tracePt t="5368" x="6184900" y="3505200"/>
          <p14:tracePt t="5375" x="6167438" y="3527425"/>
          <p14:tracePt t="5382" x="6143625" y="3556000"/>
          <p14:tracePt t="5389" x="6097588" y="3597275"/>
          <p14:tracePt t="5397" x="6034088" y="3632200"/>
          <p14:tracePt t="5403" x="5946775" y="3689350"/>
          <p14:tracePt t="5410" x="5819775" y="3730625"/>
          <p14:tracePt t="5417" x="5708650" y="3765550"/>
          <p14:tracePt t="5424" x="5610225" y="3776663"/>
          <p14:tracePt t="5431" x="5518150" y="3789363"/>
          <p14:tracePt t="5439" x="5454650" y="3789363"/>
          <p14:tracePt t="5445" x="5389563" y="3789363"/>
          <p14:tracePt t="5452" x="5308600" y="3776663"/>
          <p14:tracePt t="5459" x="5245100" y="3765550"/>
          <p14:tracePt t="5466" x="5164138" y="3741738"/>
          <p14:tracePt t="5473" x="5083175" y="3719513"/>
          <p14:tracePt t="5481" x="5013325" y="3695700"/>
          <p14:tracePt t="5487" x="4960938" y="3673475"/>
          <p14:tracePt t="5494" x="4908550" y="3656013"/>
          <p14:tracePt t="5501" x="4873625" y="3632200"/>
          <p14:tracePt t="5508" x="4845050" y="3614738"/>
          <p14:tracePt t="5516" x="4821238" y="3597275"/>
          <p14:tracePt t="5522" x="4816475" y="3590925"/>
          <p14:tracePt t="5530" x="4799013" y="3579813"/>
          <p14:tracePt t="5536" x="4792663" y="3573463"/>
          <p14:tracePt t="5543" x="4786313" y="3562350"/>
          <p14:tracePt t="5550" x="4786313" y="3556000"/>
          <p14:tracePt t="5557" x="4781550" y="3556000"/>
          <p14:tracePt t="5564" x="4781550" y="3551238"/>
          <p14:tracePt t="5578" x="4781550" y="3544888"/>
          <p14:tracePt t="5627" x="4786313" y="3544888"/>
          <p14:tracePt t="5641" x="4792663" y="3544888"/>
          <p14:tracePt t="5655" x="4799013" y="3544888"/>
          <p14:tracePt t="5774" x="4792663" y="3544888"/>
          <p14:tracePt t="5795" x="4786313" y="3544888"/>
          <p14:tracePt t="6076" x="4375150" y="3573463"/>
          <p14:tracePt t="6083" x="3898900" y="3562350"/>
          <p14:tracePt t="6090" x="3544888" y="3538538"/>
          <p14:tracePt t="6097" x="3127375" y="3521075"/>
          <p14:tracePt t="6104" x="2767013" y="3481388"/>
          <p14:tracePt t="6112" x="2559050" y="3452813"/>
          <p14:tracePt t="6118" x="2419350" y="3440113"/>
          <p14:tracePt t="6125" x="2292350" y="3405188"/>
          <p14:tracePt t="6131" x="2181225" y="3387725"/>
          <p14:tracePt t="6139" x="2076450" y="3376613"/>
          <p14:tracePt t="6146" x="1995488" y="3365500"/>
          <p14:tracePt t="6153" x="1943100" y="3359150"/>
          <p14:tracePt t="6160" x="1908175" y="3348038"/>
          <p14:tracePt t="6167" x="1885950" y="3348038"/>
          <p14:tracePt t="6174" x="1868488" y="3341688"/>
          <p14:tracePt t="6181" x="1851025" y="3341688"/>
          <p14:tracePt t="6189" x="1839913" y="3330575"/>
          <p14:tracePt t="6202" x="1833563" y="3330575"/>
          <p14:tracePt t="6209" x="1822450" y="3330575"/>
          <p14:tracePt t="6224" x="1816100" y="3330575"/>
          <p14:tracePt t="6244" x="1809750" y="3330575"/>
          <p14:tracePt t="6259" x="1804988" y="3330575"/>
          <p14:tracePt t="6272" x="1798638" y="3330575"/>
          <p14:tracePt t="6287" x="1792288" y="3330575"/>
          <p14:tracePt t="6301" x="1787525" y="3330575"/>
          <p14:tracePt t="6307" x="1774825" y="3330575"/>
          <p14:tracePt t="6314" x="1770063" y="3330575"/>
          <p14:tracePt t="6328" x="1763713" y="3330575"/>
          <p14:tracePt t="6335" x="1752600" y="3330575"/>
          <p14:tracePt t="6341" x="1746250" y="3330575"/>
          <p14:tracePt t="6348" x="1728788" y="3330575"/>
          <p14:tracePt t="6356" x="1717675" y="3330575"/>
          <p14:tracePt t="6363" x="1676400" y="3336925"/>
          <p14:tracePt t="6370" x="1630363" y="3348038"/>
          <p14:tracePt t="6377" x="1566863" y="3359150"/>
          <p14:tracePt t="6384" x="1485900" y="3365500"/>
          <p14:tracePt t="6390" x="1392238" y="3365500"/>
          <p14:tracePt t="6399" x="1311275" y="3376613"/>
          <p14:tracePt t="6405" x="1247775" y="3376613"/>
          <p14:tracePt t="6412" x="1212850" y="3376613"/>
          <p14:tracePt t="6419" x="1177925" y="3376613"/>
          <p14:tracePt t="6426" x="1154113" y="3376613"/>
          <p14:tracePt t="6432" x="1131888" y="3376613"/>
          <p14:tracePt t="6440" x="1101725" y="3376613"/>
          <p14:tracePt t="6447" x="1079500" y="3376613"/>
          <p14:tracePt t="6454" x="1062038" y="3370263"/>
          <p14:tracePt t="6461" x="1050925" y="3370263"/>
          <p14:tracePt t="6468" x="1033463" y="3359150"/>
          <p14:tracePt t="6474" x="1027113" y="3359150"/>
          <p14:tracePt t="6482" x="1009650" y="3359150"/>
          <p14:tracePt t="6489" x="1003300" y="3359150"/>
          <p14:tracePt t="6495" x="998538" y="3352800"/>
          <p14:tracePt t="6502" x="992188" y="3352800"/>
          <p14:tracePt t="6517" x="985838" y="3348038"/>
          <p14:tracePt t="6552" x="992188" y="3348038"/>
          <p14:tracePt t="6559" x="998538" y="3348038"/>
          <p14:tracePt t="6565" x="1016000" y="3348038"/>
          <p14:tracePt t="6574" x="1038225" y="3341688"/>
          <p14:tracePt t="6579" x="1073150" y="3341688"/>
          <p14:tracePt t="6587" x="1131888" y="3341688"/>
          <p14:tracePt t="6594" x="1270000" y="3324225"/>
          <p14:tracePt t="6600" x="1485900" y="3313113"/>
          <p14:tracePt t="6607" x="1757363" y="3278188"/>
          <p14:tracePt t="6615" x="2071688" y="3278188"/>
          <p14:tracePt t="6622" x="2332038" y="3260725"/>
          <p14:tracePt t="6628" x="2593975" y="3243263"/>
          <p14:tracePt t="6636" x="2762250" y="3243263"/>
          <p14:tracePt t="6642" x="2889250" y="3254375"/>
          <p14:tracePt t="6649" x="2994025" y="3254375"/>
          <p14:tracePt t="6658" x="3092450" y="3267075"/>
          <p14:tracePt t="6664" x="3168650" y="3267075"/>
          <p14:tracePt t="6670" x="3232150" y="3278188"/>
          <p14:tracePt t="6677" x="3295650" y="3278188"/>
          <p14:tracePt t="6684" x="3330575" y="3278188"/>
          <p14:tracePt t="6691" x="3352800" y="3278188"/>
          <p14:tracePt t="6699" x="3365500" y="3278188"/>
          <p14:tracePt t="6705" x="3376613" y="3278188"/>
          <p14:tracePt t="6713" x="3382963" y="3278188"/>
          <p14:tracePt t="6726" x="3387725" y="3278188"/>
          <p14:tracePt t="6782" x="3382963" y="3278188"/>
          <p14:tracePt t="6791" x="3376613" y="3278188"/>
          <p14:tracePt t="6797" x="3359150" y="3278188"/>
          <p14:tracePt t="6803" x="3352800" y="3278188"/>
          <p14:tracePt t="6810" x="3348038" y="3278188"/>
          <p14:tracePt t="6817" x="3336925" y="3278188"/>
          <p14:tracePt t="6825" x="3319463" y="3278188"/>
          <p14:tracePt t="6832" x="3295650" y="3284538"/>
          <p14:tracePt t="6839" x="3267075" y="3284538"/>
          <p14:tracePt t="6846" x="3219450" y="3295650"/>
          <p14:tracePt t="6852" x="3155950" y="3302000"/>
          <p14:tracePt t="6859" x="3063875" y="3319463"/>
          <p14:tracePt t="6866" x="2906713" y="3341688"/>
          <p14:tracePt t="6875" x="2738438" y="3352800"/>
          <p14:tracePt t="6881" x="2611438" y="3365500"/>
          <p14:tracePt t="6888" x="2517775" y="3376613"/>
          <p14:tracePt t="6895" x="2425700" y="3387725"/>
          <p14:tracePt t="6901" x="2373313" y="3387725"/>
          <p14:tracePt t="6908" x="2327275" y="3387725"/>
          <p14:tracePt t="6916" x="2279650" y="3387725"/>
          <p14:tracePt t="6924" x="2244725" y="3387725"/>
          <p14:tracePt t="6930" x="2198688" y="3387725"/>
          <p14:tracePt t="6936" x="2163763" y="3387725"/>
          <p14:tracePt t="6944" x="2117725" y="3387725"/>
          <p14:tracePt t="6950" x="2082800" y="3387725"/>
          <p14:tracePt t="6957" x="2054225" y="3387725"/>
          <p14:tracePt t="6965" x="2041525" y="3382963"/>
          <p14:tracePt t="6971" x="2025650" y="3382963"/>
          <p14:tracePt t="6978" x="2012950" y="3382963"/>
          <p14:tracePt t="6991" x="2001838" y="3382963"/>
          <p14:tracePt t="6993" x="1990725" y="3370263"/>
          <p14:tracePt t="6999" x="1984375" y="3370263"/>
          <p14:tracePt t="7028" x="1984375" y="3365500"/>
          <p14:tracePt t="7070" x="1990725" y="3365500"/>
          <p14:tracePt t="7083" x="1995488" y="3365500"/>
          <p14:tracePt t="7097" x="2001838" y="3365500"/>
          <p14:tracePt t="7112" x="2008188" y="3365500"/>
          <p14:tracePt t="7125" x="2019300" y="3365500"/>
          <p14:tracePt t="7146" x="2025650" y="3365500"/>
          <p14:tracePt t="7160" x="2030413" y="3365500"/>
          <p14:tracePt t="7175" x="2036763" y="3365500"/>
          <p14:tracePt t="7258" x="2030413" y="3359150"/>
          <p14:tracePt t="7273" x="2025650" y="3359150"/>
          <p14:tracePt t="7293" x="2012950" y="3359150"/>
          <p14:tracePt t="7308" x="2008188" y="3359150"/>
          <p14:tracePt t="7322" x="2001838" y="3359150"/>
          <p14:tracePt t="7343" x="1995488" y="3359150"/>
          <p14:tracePt t="7356" x="1990725" y="3359150"/>
          <p14:tracePt t="7426" x="1995488" y="3359150"/>
          <p14:tracePt t="7447" x="2001838" y="3359150"/>
          <p14:tracePt t="7454" x="2008188" y="3359150"/>
          <p14:tracePt t="7461" x="2019300" y="3359150"/>
          <p14:tracePt t="7468" x="2025650" y="3359150"/>
          <p14:tracePt t="7475" x="2030413" y="3359150"/>
          <p14:tracePt t="7483" x="2036763" y="3359150"/>
          <p14:tracePt t="7490" x="2041525" y="3359150"/>
          <p14:tracePt t="7503" x="2047875" y="3359150"/>
          <p14:tracePt t="7511" x="2054225" y="3359150"/>
          <p14:tracePt t="7517" x="2065338" y="3359150"/>
          <p14:tracePt t="7525" x="2071688" y="3359150"/>
          <p14:tracePt t="7531" x="2076450" y="3359150"/>
          <p14:tracePt t="7538" x="2082800" y="3359150"/>
          <p14:tracePt t="7545" x="2089150" y="3359150"/>
          <p14:tracePt t="7552" x="2106613" y="3359150"/>
          <p14:tracePt t="7559" x="2117725" y="3359150"/>
          <p14:tracePt t="7567" x="2146300" y="3365500"/>
          <p14:tracePt t="7573" x="2170113" y="3365500"/>
          <p14:tracePt t="7580" x="2193925" y="3365500"/>
          <p14:tracePt t="7587" x="2239963" y="3370263"/>
          <p14:tracePt t="7594" x="2292350" y="3370263"/>
          <p14:tracePt t="7601" x="2338388" y="3370263"/>
          <p14:tracePt t="7608" x="2401888" y="3370263"/>
          <p14:tracePt t="7615" x="2478088" y="3370263"/>
          <p14:tracePt t="7622" x="2559050" y="3370263"/>
          <p14:tracePt t="7629" x="2633663" y="3370263"/>
          <p14:tracePt t="7636" x="2697163" y="3370263"/>
          <p14:tracePt t="7643" x="2762250" y="3370263"/>
          <p14:tracePt t="7650" x="2797175" y="3370263"/>
          <p14:tracePt t="7658" x="2832100" y="3370263"/>
          <p14:tracePt t="7664" x="2865438" y="3370263"/>
          <p14:tracePt t="7671" x="2900363" y="3370263"/>
          <p14:tracePt t="7678" x="2913063" y="3370263"/>
          <p14:tracePt t="7685" x="2935288" y="3370263"/>
          <p14:tracePt t="7692" x="2952750" y="3370263"/>
          <p14:tracePt t="7700" x="2959100" y="3370263"/>
          <p14:tracePt t="7706" x="2976563" y="3370263"/>
          <p14:tracePt t="7714" x="2987675" y="3370263"/>
          <p14:tracePt t="7720" x="2994025" y="3370263"/>
          <p14:tracePt t="7727" x="3000375" y="3370263"/>
          <p14:tracePt t="7734" x="3011488" y="3370263"/>
          <p14:tracePt t="7743" x="3017838" y="3370263"/>
          <p14:tracePt t="7748" x="3022600" y="3370263"/>
          <p14:tracePt t="7755" x="3028950" y="3370263"/>
          <p14:tracePt t="7769" x="3033713" y="3370263"/>
          <p14:tracePt t="7784" x="3040063" y="3370263"/>
          <p14:tracePt t="7797" x="3046413" y="3370263"/>
          <p14:tracePt t="7944" x="3040063" y="3370263"/>
          <p14:tracePt t="7965" x="3033713" y="3370263"/>
          <p14:tracePt t="7993" x="3033713" y="3376613"/>
          <p14:tracePt t="8001" x="3028950" y="3376613"/>
          <p14:tracePt t="11310" x="3243263" y="3359150"/>
          <p14:tracePt t="11317" x="3638550" y="3319463"/>
          <p14:tracePt t="11324" x="3933825" y="3284538"/>
          <p14:tracePt t="11331" x="4165600" y="3271838"/>
          <p14:tracePt t="11339" x="4333875" y="3254375"/>
          <p14:tracePt t="11345" x="4525963" y="3243263"/>
          <p14:tracePt t="11352" x="4681538" y="3243263"/>
          <p14:tracePt t="11359" x="4821238" y="3243263"/>
          <p14:tracePt t="11366" x="4926013" y="3243263"/>
          <p14:tracePt t="11373" x="4989513" y="3243263"/>
          <p14:tracePt t="11381" x="5035550" y="3243263"/>
          <p14:tracePt t="11387" x="5087938" y="3243263"/>
          <p14:tracePt t="11395" x="5135563" y="3243263"/>
          <p14:tracePt t="11401" x="5168900" y="3243263"/>
          <p14:tracePt t="11408" x="5192713" y="3243263"/>
          <p14:tracePt t="11415" x="5227638" y="3243263"/>
          <p14:tracePt t="11423" x="5245100" y="3243263"/>
          <p14:tracePt t="11430" x="5268913" y="3243263"/>
          <p14:tracePt t="11436" x="5273675" y="3243263"/>
          <p14:tracePt t="11443" x="5280025" y="3243263"/>
          <p14:tracePt t="11450" x="5286375" y="3243263"/>
          <p14:tracePt t="11457" x="5291138" y="3243263"/>
          <p14:tracePt t="11520" x="5280025" y="3243263"/>
          <p14:tracePt t="11527" x="5262563" y="3243263"/>
          <p14:tracePt t="11534" x="5238750" y="3243263"/>
          <p14:tracePt t="11541" x="5175250" y="3267075"/>
          <p14:tracePt t="11548" x="5111750" y="3289300"/>
          <p14:tracePt t="11556" x="4983163" y="3313113"/>
          <p14:tracePt t="11562" x="4856163" y="3336925"/>
          <p14:tracePt t="11569" x="4705350" y="3352800"/>
          <p14:tracePt t="11576" x="4548188" y="3365500"/>
          <p14:tracePt t="11583" x="4438650" y="3376613"/>
          <p14:tracePt t="11590" x="4362450" y="3376613"/>
          <p14:tracePt t="11597" x="4298950" y="3387725"/>
          <p14:tracePt t="11604" x="4235450" y="3387725"/>
          <p14:tracePt t="11611" x="4171950" y="3387725"/>
          <p14:tracePt t="11618" x="4108450" y="3387725"/>
          <p14:tracePt t="11625" x="4060825" y="3387725"/>
          <p14:tracePt t="11632" x="4014788" y="3387725"/>
          <p14:tracePt t="11640" x="3962400" y="3382963"/>
          <p14:tracePt t="11646" x="3927475" y="3382963"/>
          <p14:tracePt t="11653" x="3905250" y="3376613"/>
          <p14:tracePt t="11660" x="3870325" y="3376613"/>
          <p14:tracePt t="11667" x="3852863" y="3376613"/>
          <p14:tracePt t="11674" x="3835400" y="3376613"/>
          <p14:tracePt t="11682" x="3829050" y="3376613"/>
          <p14:tracePt t="11688" x="3824288" y="3376613"/>
          <p14:tracePt t="11695" x="3817938" y="3376613"/>
          <p14:tracePt t="11702" x="3811588" y="3376613"/>
          <p14:tracePt t="11709" x="3806825" y="3376613"/>
          <p14:tracePt t="11716" x="3800475" y="3370263"/>
          <p14:tracePt t="11731" x="3789363" y="3370263"/>
          <p14:tracePt t="11758" x="3794125" y="3370263"/>
          <p14:tracePt t="11779" x="3800475" y="3370263"/>
          <p14:tracePt t="11786" x="3806825" y="3370263"/>
          <p14:tracePt t="11793" x="3811588" y="3370263"/>
          <p14:tracePt t="11800" x="3817938" y="3370263"/>
          <p14:tracePt t="11807" x="3835400" y="3370263"/>
          <p14:tracePt t="11814" x="3846513" y="3370263"/>
          <p14:tracePt t="11821" x="3863975" y="3370263"/>
          <p14:tracePt t="11828" x="3898900" y="3370263"/>
          <p14:tracePt t="11836" x="3962400" y="3370263"/>
          <p14:tracePt t="11843" x="4025900" y="3382963"/>
          <p14:tracePt t="11849" x="4119563" y="3394075"/>
          <p14:tracePt t="11856" x="4229100" y="3405188"/>
          <p14:tracePt t="11863" x="4368800" y="3405188"/>
          <p14:tracePt t="11870" x="4508500" y="3417888"/>
          <p14:tracePt t="11877" x="4630738" y="3417888"/>
          <p14:tracePt t="11890" x="4757738" y="3429000"/>
          <p14:tracePt t="11891" x="4832350" y="3429000"/>
          <p14:tracePt t="11898" x="4897438" y="3429000"/>
          <p14:tracePt t="11906" x="4949825" y="3440113"/>
          <p14:tracePt t="11913" x="4995863" y="3440113"/>
          <p14:tracePt t="11919" x="5030788" y="3452813"/>
          <p14:tracePt t="11926" x="5076825" y="3452813"/>
          <p14:tracePt t="11932" x="5129213" y="3457575"/>
          <p14:tracePt t="11940" x="5164138" y="3457575"/>
          <p14:tracePt t="11947" x="5186363" y="3457575"/>
          <p14:tracePt t="11954" x="5203825" y="3470275"/>
          <p14:tracePt t="11962" x="5221288" y="3470275"/>
          <p14:tracePt t="11968" x="5233988" y="3470275"/>
          <p14:tracePt t="11975" x="5238750" y="3470275"/>
          <p14:tracePt t="11982" x="5245100" y="3470275"/>
          <p14:tracePt t="11989" x="5256213" y="3470275"/>
          <p14:tracePt t="12004" x="5262563" y="3470275"/>
          <p14:tracePt t="12052" x="5245100" y="3457575"/>
          <p14:tracePt t="12059" x="5233988" y="3457575"/>
          <p14:tracePt t="12066" x="5203825" y="3452813"/>
          <p14:tracePt t="12073" x="5157788" y="3440113"/>
          <p14:tracePt t="12080" x="5076825" y="3440113"/>
          <p14:tracePt t="12087" x="4967288" y="3417888"/>
          <p14:tracePt t="12094" x="4873625" y="3405188"/>
          <p14:tracePt t="12101" x="4781550" y="3394075"/>
          <p14:tracePt t="12108" x="4711700" y="3382963"/>
          <p14:tracePt t="12115" x="4648200" y="3370263"/>
          <p14:tracePt t="12123" x="4600575" y="3370263"/>
          <p14:tracePt t="12129" x="4565650" y="3365500"/>
          <p14:tracePt t="12136" x="4543425" y="3365500"/>
          <p14:tracePt t="12143" x="4525963" y="3365500"/>
          <p14:tracePt t="12150" x="4502150" y="3365500"/>
          <p14:tracePt t="12157" x="4495800" y="3365500"/>
          <p14:tracePt t="12165" x="4484688" y="3365500"/>
          <p14:tracePt t="12172" x="4479925" y="3365500"/>
          <p14:tracePt t="12178" x="4473575" y="3365500"/>
          <p14:tracePt t="12185" x="4467225" y="3365500"/>
          <p14:tracePt t="12199" x="4462463" y="3365500"/>
          <p14:tracePt t="12234" x="4467225" y="3365500"/>
          <p14:tracePt t="12241" x="4473575" y="3365500"/>
          <p14:tracePt t="12248" x="4479925" y="3365500"/>
          <p14:tracePt t="12255" x="4513263" y="3365500"/>
          <p14:tracePt t="12262" x="4560888" y="3365500"/>
          <p14:tracePt t="12269" x="4670425" y="3365500"/>
          <p14:tracePt t="12276" x="4792663" y="3376613"/>
          <p14:tracePt t="12283" x="4949825" y="3394075"/>
          <p14:tracePt t="12290" x="5140325" y="3405188"/>
          <p14:tracePt t="12297" x="5337175" y="3422650"/>
          <p14:tracePt t="12304" x="5494338" y="3435350"/>
          <p14:tracePt t="12311" x="5588000" y="3446463"/>
          <p14:tracePt t="12318" x="5668963" y="3457575"/>
          <p14:tracePt t="12325" x="5703888" y="3457575"/>
          <p14:tracePt t="12333" x="5726113" y="3463925"/>
          <p14:tracePt t="12339" x="5743575" y="3463925"/>
          <p14:tracePt t="12346" x="5749925" y="3463925"/>
          <p14:tracePt t="12353" x="5756275" y="3463925"/>
          <p14:tracePt t="12359" x="5761038" y="3463925"/>
          <p14:tracePt t="12374" x="5773738" y="3463925"/>
          <p14:tracePt t="12395" x="5773738" y="3470275"/>
          <p14:tracePt t="12409" x="5767388" y="3470275"/>
          <p14:tracePt t="12416" x="5761038" y="3475038"/>
          <p14:tracePt t="12424" x="5732463" y="3487738"/>
          <p14:tracePt t="12430" x="5651500" y="3509963"/>
          <p14:tracePt t="12436" x="5511800" y="3533775"/>
          <p14:tracePt t="12444" x="5354638" y="3544888"/>
          <p14:tracePt t="12450" x="5199063" y="3562350"/>
          <p14:tracePt t="12457" x="5059363" y="3562350"/>
          <p14:tracePt t="12465" x="4937125" y="3573463"/>
          <p14:tracePt t="12472" x="4827588" y="3573463"/>
          <p14:tracePt t="12479" x="4751388" y="3573463"/>
          <p14:tracePt t="12486" x="4659313" y="3573463"/>
          <p14:tracePt t="12492" x="4613275" y="3573463"/>
          <p14:tracePt t="12499" x="4578350" y="3573463"/>
          <p14:tracePt t="12507" x="4548188" y="3568700"/>
          <p14:tracePt t="12515" x="4537075" y="3568700"/>
          <p14:tracePt t="12521" x="4530725" y="3568700"/>
          <p14:tracePt t="12528" x="4519613" y="3562350"/>
          <p14:tracePt t="12534" x="4513263" y="3562350"/>
          <p14:tracePt t="12548" x="4508500" y="3556000"/>
          <p14:tracePt t="12584" x="4513263" y="3551238"/>
          <p14:tracePt t="12591" x="4537075" y="3551238"/>
          <p14:tracePt t="12598" x="4565650" y="3538538"/>
          <p14:tracePt t="12605" x="4648200" y="3533775"/>
          <p14:tracePt t="12612" x="4775200" y="3521075"/>
          <p14:tracePt t="12619" x="4972050" y="3492500"/>
          <p14:tracePt t="12626" x="5233988" y="3475038"/>
          <p14:tracePt t="12633" x="5522913" y="3457575"/>
          <p14:tracePt t="12641" x="5680075" y="3446463"/>
          <p14:tracePt t="12647" x="5784850" y="3446463"/>
          <p14:tracePt t="12654" x="5848350" y="3446463"/>
          <p14:tracePt t="12661" x="5894388" y="3446463"/>
          <p14:tracePt t="12667" x="5911850" y="3446463"/>
          <p14:tracePt t="12675" x="5924550" y="3446463"/>
          <p14:tracePt t="12683" x="5935663" y="3446463"/>
          <p14:tracePt t="12689" x="5942013" y="3446463"/>
          <p14:tracePt t="12696" x="5946775" y="3446463"/>
          <p14:tracePt t="12710" x="5953125" y="3446463"/>
          <p14:tracePt t="12758" x="5946775" y="3446463"/>
          <p14:tracePt t="12766" x="5942013" y="3452813"/>
          <p14:tracePt t="12773" x="5924550" y="3452813"/>
          <p14:tracePt t="12780" x="5907088" y="3457575"/>
          <p14:tracePt t="12787" x="5859463" y="3481388"/>
          <p14:tracePt t="12793" x="5778500" y="3505200"/>
          <p14:tracePt t="12800" x="5651500" y="3527425"/>
          <p14:tracePt t="12808" x="5529263" y="3538538"/>
          <p14:tracePt t="12816" x="5354638" y="3568700"/>
          <p14:tracePt t="12822" x="5059363" y="3586163"/>
          <p14:tracePt t="12830" x="4711700" y="3603625"/>
          <p14:tracePt t="12835" x="4421188" y="3603625"/>
          <p14:tracePt t="12843" x="4171950" y="3603625"/>
          <p14:tracePt t="12850" x="3824288" y="3603625"/>
          <p14:tracePt t="12858" x="3435350" y="3590925"/>
          <p14:tracePt t="12864" x="3138488" y="3556000"/>
          <p14:tracePt t="12872" x="2808288" y="3516313"/>
          <p14:tracePt t="12877" x="2447925" y="3481388"/>
          <p14:tracePt t="12884" x="2128838" y="3463925"/>
          <p14:tracePt t="12892" x="1920875" y="3435350"/>
          <p14:tracePt t="12901" x="1763713" y="3405188"/>
          <p14:tracePt t="12906" x="1606550" y="3382963"/>
          <p14:tracePt t="12912" x="1485900" y="3365500"/>
          <p14:tracePt t="12919" x="1374775" y="3352800"/>
          <p14:tracePt t="12927" x="1311275" y="3352800"/>
          <p14:tracePt t="12933" x="1258888" y="3348038"/>
          <p14:tracePt t="12942" x="1223963" y="3336925"/>
          <p14:tracePt t="12948" x="1201738" y="3336925"/>
          <p14:tracePt t="12955" x="1171575" y="3330575"/>
          <p14:tracePt t="12961" x="1160463" y="3330575"/>
          <p14:tracePt t="12969" x="1143000" y="3330575"/>
          <p14:tracePt t="12975" x="1136650" y="3330575"/>
          <p14:tracePt t="12983" x="1125538" y="3319463"/>
          <p14:tracePt t="12992" x="1119188" y="3319463"/>
          <p14:tracePt t="12996" x="1108075" y="3319463"/>
          <p14:tracePt t="13003" x="1108075" y="3313113"/>
          <p14:tracePt t="13046" x="1114425" y="3313113"/>
          <p14:tracePt t="13052" x="1125538" y="3313113"/>
          <p14:tracePt t="13059" x="1160463" y="3306763"/>
          <p14:tracePt t="13067" x="1252538" y="3295650"/>
          <p14:tracePt t="13075" x="1444625" y="3295650"/>
          <p14:tracePt t="13081" x="1857375" y="3271838"/>
          <p14:tracePt t="13088" x="2338388" y="3289300"/>
          <p14:tracePt t="13095" x="2720975" y="3306763"/>
          <p14:tracePt t="13101" x="2952750" y="3324225"/>
          <p14:tracePt t="13108" x="3046413" y="3348038"/>
          <p14:tracePt t="13116" x="3109913" y="3359150"/>
          <p14:tracePt t="13123" x="3151188" y="3365500"/>
          <p14:tracePt t="13129" x="3162300" y="3376613"/>
          <p14:tracePt t="13136" x="3179763" y="3376613"/>
          <p14:tracePt t="13144" x="3184525" y="3376613"/>
          <p14:tracePt t="13151" x="3190875" y="3376613"/>
          <p14:tracePt t="13172" x="3197225" y="3376613"/>
          <p14:tracePt t="13207" x="3190875" y="3376613"/>
          <p14:tracePt t="13214" x="3162300" y="3382963"/>
          <p14:tracePt t="13221" x="3081338" y="3382963"/>
          <p14:tracePt t="13228" x="2930525" y="3394075"/>
          <p14:tracePt t="13234" x="2668588" y="3394075"/>
          <p14:tracePt t="13242" x="2419350" y="3394075"/>
          <p14:tracePt t="13249" x="2251075" y="3394075"/>
          <p14:tracePt t="13255" x="2111375" y="3394075"/>
          <p14:tracePt t="13262" x="2001838" y="3394075"/>
          <p14:tracePt t="13269" x="1908175" y="3394075"/>
          <p14:tracePt t="13276" x="1862138" y="3394075"/>
          <p14:tracePt t="13285" x="1827213" y="3394075"/>
          <p14:tracePt t="13291" x="1792288" y="3394075"/>
          <p14:tracePt t="13298" x="1774825" y="3394075"/>
          <p14:tracePt t="13304" x="1763713" y="3394075"/>
          <p14:tracePt t="13311" x="1752600" y="3394075"/>
          <p14:tracePt t="13318" x="1746250" y="3394075"/>
          <p14:tracePt t="13325" x="1739900" y="3394075"/>
          <p14:tracePt t="13369" x="1746250" y="3394075"/>
          <p14:tracePt t="13375" x="1763713" y="3394075"/>
          <p14:tracePt t="13381" x="1787525" y="3394075"/>
          <p14:tracePt t="13389" x="1851025" y="3382963"/>
          <p14:tracePt t="13395" x="1955800" y="3370263"/>
          <p14:tracePt t="13402" x="2176463" y="3341688"/>
          <p14:tracePt t="13409" x="2471738" y="3324225"/>
          <p14:tracePt t="13417" x="2825750" y="3306763"/>
          <p14:tracePt t="13424" x="3063875" y="3278188"/>
          <p14:tracePt t="13431" x="3184525" y="3260725"/>
          <p14:tracePt t="13437" x="3267075" y="3249613"/>
          <p14:tracePt t="13444" x="3359150" y="3249613"/>
          <p14:tracePt t="13451" x="3405188" y="3249613"/>
          <p14:tracePt t="13459" x="3440113" y="3249613"/>
          <p14:tracePt t="13466" x="3463925" y="3249613"/>
          <p14:tracePt t="13473" x="3481388" y="3249613"/>
          <p14:tracePt t="13479" x="3498850" y="3249613"/>
          <p14:tracePt t="13486" x="3505200" y="3249613"/>
          <p14:tracePt t="13493" x="3509963" y="3249613"/>
          <p14:tracePt t="13501" x="3516313" y="3249613"/>
          <p14:tracePt t="13515" x="3521075" y="3249613"/>
          <p14:tracePt t="13550" x="3516313" y="3249613"/>
          <p14:tracePt t="13556" x="3498850" y="3249613"/>
          <p14:tracePt t="13564" x="3475038" y="3249613"/>
          <p14:tracePt t="13571" x="3417888" y="3254375"/>
          <p14:tracePt t="13577" x="3289300" y="3267075"/>
          <p14:tracePt t="13584" x="3121025" y="3284538"/>
          <p14:tracePt t="13592" x="2913063" y="3284538"/>
          <p14:tracePt t="13599" x="2773363" y="3295650"/>
          <p14:tracePt t="13606" x="2646363" y="3295650"/>
          <p14:tracePt t="13612" x="2587625" y="3295650"/>
          <p14:tracePt t="13619" x="2535238" y="3295650"/>
          <p14:tracePt t="13627" x="2500313" y="3295650"/>
          <p14:tracePt t="13634" x="2478088" y="3295650"/>
          <p14:tracePt t="13641" x="2454275" y="3295650"/>
          <p14:tracePt t="13648" x="2447925" y="3295650"/>
          <p14:tracePt t="13654" x="2443163" y="3295650"/>
          <p14:tracePt t="13662" x="2430463" y="3295650"/>
          <p14:tracePt t="13704" x="2436813" y="3295650"/>
          <p14:tracePt t="13710" x="2443163" y="3295650"/>
          <p14:tracePt t="13718" x="2447925" y="3295650"/>
          <p14:tracePt t="13725" x="2478088" y="3295650"/>
          <p14:tracePt t="13732" x="2552700" y="3289300"/>
          <p14:tracePt t="13739" x="2720975" y="3289300"/>
          <p14:tracePt t="13745" x="3022600" y="3271838"/>
          <p14:tracePt t="13752" x="3341688" y="3271838"/>
          <p14:tracePt t="13760" x="3533775" y="3271838"/>
          <p14:tracePt t="13766" x="3684588" y="3271838"/>
          <p14:tracePt t="13773" x="3794125" y="3271838"/>
          <p14:tracePt t="13781" x="3875088" y="3271838"/>
          <p14:tracePt t="13787" x="3905250" y="3271838"/>
          <p14:tracePt t="13794" x="3922713" y="3271838"/>
          <p14:tracePt t="13802" x="3927475" y="3271838"/>
          <p14:tracePt t="13809" x="3933825" y="3271838"/>
          <p14:tracePt t="13815" x="3940175" y="3271838"/>
          <p14:tracePt t="13858" x="3933825" y="3271838"/>
          <p14:tracePt t="13864" x="3922713" y="3271838"/>
          <p14:tracePt t="13871" x="3887788" y="3271838"/>
          <p14:tracePt t="13878" x="3817938" y="3271838"/>
          <p14:tracePt t="13885" x="3678238" y="3271838"/>
          <p14:tracePt t="13893" x="3417888" y="3271838"/>
          <p14:tracePt t="13899" x="3103563" y="3271838"/>
          <p14:tracePt t="13906" x="2849563" y="3271838"/>
          <p14:tracePt t="13913" x="2727325" y="3271838"/>
          <p14:tracePt t="13920" x="2646363" y="3271838"/>
          <p14:tracePt t="13927" x="2587625" y="3271838"/>
          <p14:tracePt t="13934" x="2546350" y="3267075"/>
          <p14:tracePt t="13942" x="2524125" y="3267075"/>
          <p14:tracePt t="13949" x="2506663" y="3254375"/>
          <p14:tracePt t="13955" x="2495550" y="3254375"/>
          <p14:tracePt t="13962" x="2489200" y="3254375"/>
          <p14:tracePt t="13969" x="2482850" y="3254375"/>
          <p14:tracePt t="13976" x="2471738" y="3254375"/>
          <p14:tracePt t="14019" x="2478088" y="3254375"/>
          <p14:tracePt t="14033" x="2482850" y="3254375"/>
          <p14:tracePt t="14117" x="2471738" y="3254375"/>
          <p14:tracePt t="14124" x="2465388" y="3254375"/>
          <p14:tracePt t="14138" x="2460625" y="3254375"/>
          <p14:tracePt t="14144" x="2447925" y="3254375"/>
          <p14:tracePt t="14151" x="2443163" y="3254375"/>
          <p14:tracePt t="14160" x="2419350" y="3254375"/>
          <p14:tracePt t="14166" x="2390775" y="3254375"/>
          <p14:tracePt t="14172" x="2366963" y="3254375"/>
          <p14:tracePt t="14179" x="2320925" y="3254375"/>
          <p14:tracePt t="14186" x="2274888" y="3254375"/>
          <p14:tracePt t="14194" x="2193925" y="3260725"/>
          <p14:tracePt t="14201" x="2146300" y="3260725"/>
          <p14:tracePt t="14207" x="2082800" y="3271838"/>
          <p14:tracePt t="14214" x="2047875" y="3271838"/>
          <p14:tracePt t="14222" x="2012950" y="3271838"/>
          <p14:tracePt t="14228" x="1990725" y="3271838"/>
          <p14:tracePt t="14236" x="1960563" y="3271838"/>
          <p14:tracePt t="14243" x="1955800" y="3271838"/>
          <p14:tracePt t="14250" x="1949450" y="3271838"/>
          <p14:tracePt t="14257" x="1943100" y="3271838"/>
          <p14:tracePt t="14263" x="1938338" y="3271838"/>
          <p14:tracePt t="14299" x="1943100" y="3271838"/>
          <p14:tracePt t="14306" x="1966913" y="3271838"/>
          <p14:tracePt t="14313" x="2025650" y="3267075"/>
          <p14:tracePt t="14320" x="2181225" y="3254375"/>
          <p14:tracePt t="14326" x="2465388" y="3236913"/>
          <p14:tracePt t="14333" x="2878138" y="3219450"/>
          <p14:tracePt t="14340" x="3289300" y="3219450"/>
          <p14:tracePt t="14347" x="3603625" y="3219450"/>
          <p14:tracePt t="14354" x="3771900" y="3219450"/>
          <p14:tracePt t="14361" x="3881438" y="3225800"/>
          <p14:tracePt t="14368" x="3933825" y="3225800"/>
          <p14:tracePt t="14376" x="3968750" y="3225800"/>
          <p14:tracePt t="14382" x="3979863" y="3225800"/>
          <p14:tracePt t="14389" x="3997325" y="3225800"/>
          <p14:tracePt t="14396" x="4003675" y="3225800"/>
          <p14:tracePt t="14403" x="4008438" y="3225800"/>
          <p14:tracePt t="14411" x="4014788" y="3225800"/>
          <p14:tracePt t="14424" x="4021138" y="3225800"/>
          <p14:tracePt t="15474" x="4235450" y="3086100"/>
          <p14:tracePt t="15481" x="4519613" y="2895600"/>
          <p14:tracePt t="15488" x="4670425" y="2814638"/>
          <p14:tracePt t="15495" x="4768850" y="2755900"/>
          <p14:tracePt t="15504" x="4832350" y="2720975"/>
          <p14:tracePt t="15509" x="4902200" y="2686050"/>
          <p14:tracePt t="15516" x="4972050" y="2651125"/>
          <p14:tracePt t="15523" x="5041900" y="2616200"/>
          <p14:tracePt t="15530" x="5094288" y="2593975"/>
          <p14:tracePt t="15537" x="5157788" y="2587625"/>
          <p14:tracePt t="15545" x="5210175" y="2563813"/>
          <p14:tracePt t="15552" x="5256213" y="2563813"/>
          <p14:tracePt t="15558" x="5297488" y="2552700"/>
          <p14:tracePt t="15565" x="5332413" y="2546350"/>
          <p14:tracePt t="15572" x="5354638" y="2546350"/>
          <p14:tracePt t="15579" x="5378450" y="2546350"/>
          <p14:tracePt t="15587" x="5395913" y="2546350"/>
          <p14:tracePt t="15593" x="5407025" y="2546350"/>
          <p14:tracePt t="15600" x="5419725" y="2546350"/>
          <p14:tracePt t="15607" x="5424488" y="2546350"/>
          <p14:tracePt t="15614" x="5430838" y="2546350"/>
          <p14:tracePt t="15621" x="5437188" y="2552700"/>
          <p14:tracePt t="15629" x="5441950" y="2552700"/>
          <p14:tracePt t="15636" x="5448300" y="2559050"/>
          <p14:tracePt t="15642" x="5454650" y="2563813"/>
          <p14:tracePt t="15657" x="5465763" y="2570163"/>
          <p14:tracePt t="15663" x="5470525" y="2581275"/>
          <p14:tracePt t="15670" x="5476875" y="2587625"/>
          <p14:tracePt t="15677" x="5476875" y="2593975"/>
          <p14:tracePt t="15684" x="5476875" y="2598738"/>
          <p14:tracePt t="15691" x="5483225" y="2598738"/>
          <p14:tracePt t="15698" x="5483225" y="2605088"/>
          <p14:tracePt t="15706" x="5487988" y="2611438"/>
          <p14:tracePt t="15712" x="5487988" y="2616200"/>
          <p14:tracePt t="15720" x="5494338" y="2628900"/>
          <p14:tracePt t="15726" x="5494338" y="2633663"/>
          <p14:tracePt t="15740" x="5494338" y="2640013"/>
          <p14:tracePt t="15747" x="5494338" y="2646363"/>
          <p14:tracePt t="15762" x="5494338" y="2651125"/>
          <p14:tracePt t="15768" x="5500688" y="2657475"/>
          <p14:tracePt t="15776" x="5500688" y="2663825"/>
          <p14:tracePt t="15782" x="5500688" y="2674938"/>
          <p14:tracePt t="15789" x="5511800" y="2681288"/>
          <p14:tracePt t="15796" x="5511800" y="2686050"/>
          <p14:tracePt t="15804" x="5518150" y="2692400"/>
          <p14:tracePt t="15810" x="5518150" y="2703513"/>
          <p14:tracePt t="15817" x="5522913" y="2720975"/>
          <p14:tracePt t="15824" x="5522913" y="2738438"/>
          <p14:tracePt t="15831" x="5529263" y="2749550"/>
          <p14:tracePt t="15838" x="5540375" y="2779713"/>
          <p14:tracePt t="15846" x="5546725" y="2797175"/>
          <p14:tracePt t="15853" x="5546725" y="2819400"/>
          <p14:tracePt t="15860" x="5557838" y="2836863"/>
          <p14:tracePt t="15866" x="5557838" y="2849563"/>
          <p14:tracePt t="15873" x="5564188" y="2865438"/>
          <p14:tracePt t="15880" x="5564188" y="2878138"/>
          <p14:tracePt t="15887" x="5570538" y="2895600"/>
          <p14:tracePt t="15895" x="5570538" y="2913063"/>
          <p14:tracePt t="15909" x="5581650" y="2924175"/>
          <p14:tracePt t="15915" x="5581650" y="2935288"/>
          <p14:tracePt t="15922" x="5581650" y="2947988"/>
          <p14:tracePt t="15930" x="5581650" y="2952750"/>
          <p14:tracePt t="15937" x="5581650" y="2959100"/>
          <p14:tracePt t="15944" x="5581650" y="2965450"/>
          <p14:tracePt t="15951" x="5581650" y="2982913"/>
          <p14:tracePt t="15957" x="5581650" y="2987675"/>
          <p14:tracePt t="15964" x="5581650" y="2994025"/>
          <p14:tracePt t="15971" x="5581650" y="3000375"/>
          <p14:tracePt t="15979" x="5570538" y="3017838"/>
          <p14:tracePt t="15985" x="5564188" y="3022600"/>
          <p14:tracePt t="15993" x="5557838" y="3033713"/>
          <p14:tracePt t="16005" x="5540375" y="3051175"/>
          <p14:tracePt t="16006" x="5535613" y="3057525"/>
          <p14:tracePt t="16013" x="5518150" y="3081338"/>
          <p14:tracePt t="16020" x="5505450" y="3092450"/>
          <p14:tracePt t="16028" x="5487988" y="3109913"/>
          <p14:tracePt t="16035" x="5459413" y="3116263"/>
          <p14:tracePt t="16041" x="5437188" y="3133725"/>
          <p14:tracePt t="16048" x="5402263" y="3144838"/>
          <p14:tracePt t="16055" x="5349875" y="3162300"/>
          <p14:tracePt t="16062" x="5308600" y="3173413"/>
          <p14:tracePt t="16069" x="5273675" y="3179763"/>
          <p14:tracePt t="16076" x="5227638" y="3190875"/>
          <p14:tracePt t="16083" x="5192713" y="3190875"/>
          <p14:tracePt t="16090" x="5157788" y="3190875"/>
          <p14:tracePt t="16097" x="5129213" y="3190875"/>
          <p14:tracePt t="16105" x="5105400" y="3190875"/>
          <p14:tracePt t="16111" x="5070475" y="3190875"/>
          <p14:tracePt t="16117" x="5059363" y="3190875"/>
          <p14:tracePt t="16125" x="5041900" y="3190875"/>
          <p14:tracePt t="16132" x="5024438" y="3190875"/>
          <p14:tracePt t="16139" x="5013325" y="3190875"/>
          <p14:tracePt t="16146" x="4995863" y="3179763"/>
          <p14:tracePt t="16153" x="4978400" y="3179763"/>
          <p14:tracePt t="16160" x="4972050" y="3173413"/>
          <p14:tracePt t="16167" x="4960938" y="3173413"/>
          <p14:tracePt t="16174" x="4943475" y="3173413"/>
          <p14:tracePt t="16180" x="4932363" y="3168650"/>
          <p14:tracePt t="16188" x="4919663" y="3168650"/>
          <p14:tracePt t="16195" x="4914900" y="3162300"/>
          <p14:tracePt t="16202" x="4902200" y="3162300"/>
          <p14:tracePt t="16209" x="4897438" y="3162300"/>
          <p14:tracePt t="16215" x="4891088" y="3151188"/>
          <p14:tracePt t="16222" x="4879975" y="3151188"/>
          <p14:tracePt t="16230" x="4873625" y="3144838"/>
          <p14:tracePt t="16238" x="4867275" y="3144838"/>
          <p14:tracePt t="16245" x="4862513" y="3138488"/>
          <p14:tracePt t="16251" x="4856163" y="3138488"/>
          <p14:tracePt t="16265" x="4856163" y="3133725"/>
          <p14:tracePt t="16273" x="4849813" y="3133725"/>
          <p14:tracePt t="16279" x="4849813" y="3127375"/>
          <p14:tracePt t="16286" x="4845050" y="3127375"/>
          <p14:tracePt t="16293" x="4845050" y="3121025"/>
          <p14:tracePt t="16300" x="4832350" y="3116263"/>
          <p14:tracePt t="16307" x="4827588" y="3103563"/>
          <p14:tracePt t="16314" x="4827588" y="3098800"/>
          <p14:tracePt t="16322" x="4821238" y="3092450"/>
          <p14:tracePt t="16328" x="4816475" y="3081338"/>
          <p14:tracePt t="16335" x="4810125" y="3063875"/>
          <p14:tracePt t="16342" x="4799013" y="3046413"/>
          <p14:tracePt t="16349" x="4792663" y="3028950"/>
          <p14:tracePt t="16356" x="4781550" y="3005138"/>
          <p14:tracePt t="16363" x="4781550" y="2982913"/>
          <p14:tracePt t="16370" x="4781550" y="2947988"/>
          <p14:tracePt t="16377" x="4781550" y="2924175"/>
          <p14:tracePt t="16384" x="4781550" y="2889250"/>
          <p14:tracePt t="16391" x="4781550" y="2860675"/>
          <p14:tracePt t="16398" x="4786313" y="2825750"/>
          <p14:tracePt t="16405" x="4792663" y="2801938"/>
          <p14:tracePt t="16412" x="4810125" y="2773363"/>
          <p14:tracePt t="16419" x="4827588" y="2749550"/>
          <p14:tracePt t="16426" x="4845050" y="2720975"/>
          <p14:tracePt t="16432" x="4873625" y="2697163"/>
          <p14:tracePt t="16440" x="4897438" y="2681288"/>
          <p14:tracePt t="16447" x="4926013" y="2651125"/>
          <p14:tracePt t="16455" x="4978400" y="2622550"/>
          <p14:tracePt t="16461" x="5030788" y="2598738"/>
          <p14:tracePt t="16468" x="5118100" y="2563813"/>
          <p14:tracePt t="16474" x="5216525" y="2530475"/>
          <p14:tracePt t="16481" x="5337175" y="2489200"/>
          <p14:tracePt t="16489" x="5465763" y="2447925"/>
          <p14:tracePt t="16497" x="5592763" y="2413000"/>
          <p14:tracePt t="16503" x="5721350" y="2384425"/>
          <p14:tracePt t="16510" x="5813425" y="2362200"/>
          <p14:tracePt t="16517" x="5929313" y="2338388"/>
          <p14:tracePt t="16524" x="6040438" y="2314575"/>
          <p14:tracePt t="16531" x="6161088" y="2292350"/>
          <p14:tracePt t="16539" x="6272213" y="2262188"/>
          <p14:tracePt t="16545" x="6353175" y="2251075"/>
          <p14:tracePt t="16552" x="6434138" y="2239963"/>
          <p14:tracePt t="16559" x="6486525" y="2233613"/>
          <p14:tracePt t="16565" x="6550025" y="2233613"/>
          <p14:tracePt t="16572" x="6608763" y="2233613"/>
          <p14:tracePt t="16581" x="6689725" y="2233613"/>
          <p14:tracePt t="16586" x="6794500" y="2233613"/>
          <p14:tracePt t="16594" x="6904038" y="2233613"/>
          <p14:tracePt t="16601" x="6997700" y="2233613"/>
          <p14:tracePt t="16608" x="7078663" y="2251075"/>
          <p14:tracePt t="16615" x="7159625" y="2262188"/>
          <p14:tracePt t="16622" x="7229475" y="2279650"/>
          <p14:tracePt t="16630" x="7281863" y="2303463"/>
          <p14:tracePt t="16636" x="7345363" y="2327275"/>
          <p14:tracePt t="16642" x="7415213" y="2349500"/>
          <p14:tracePt t="16650" x="7467600" y="2366963"/>
          <p14:tracePt t="16656" x="7531100" y="2390775"/>
          <p14:tracePt t="16664" x="7583488" y="2413000"/>
          <p14:tracePt t="16672" x="7623175" y="2430463"/>
          <p14:tracePt t="16678" x="7658100" y="2447925"/>
          <p14:tracePt t="16684" x="7699375" y="2471738"/>
          <p14:tracePt t="16692" x="7727950" y="2489200"/>
          <p14:tracePt t="16698" x="7751763" y="2495550"/>
          <p14:tracePt t="16707" x="7773988" y="2513013"/>
          <p14:tracePt t="16714" x="7791450" y="2530475"/>
          <p14:tracePt t="16720" x="7808913" y="2535238"/>
          <p14:tracePt t="16727" x="7815263" y="2563813"/>
          <p14:tracePt t="16734" x="7832725" y="2581275"/>
          <p14:tracePt t="16740" x="7850188" y="2593975"/>
          <p14:tracePt t="16748" x="7867650" y="2633663"/>
          <p14:tracePt t="16756" x="7896225" y="2657475"/>
          <p14:tracePt t="16762" x="7913688" y="2697163"/>
          <p14:tracePt t="16769" x="7937500" y="2738438"/>
          <p14:tracePt t="16775" x="7954963" y="2773363"/>
          <p14:tracePt t="16782" x="7983538" y="2832100"/>
          <p14:tracePt t="16789" x="8007350" y="2865438"/>
          <p14:tracePt t="16797" x="8035925" y="2924175"/>
          <p14:tracePt t="16804" x="8059738" y="2976563"/>
          <p14:tracePt t="16811" x="8077200" y="3000375"/>
          <p14:tracePt t="16818" x="8093075" y="3028950"/>
          <p14:tracePt t="16824" x="8110538" y="3051175"/>
          <p14:tracePt t="16831" x="8116888" y="3074988"/>
          <p14:tracePt t="16839" x="8128000" y="3092450"/>
          <p14:tracePt t="16846" x="8134350" y="3109913"/>
          <p14:tracePt t="16852" x="8140700" y="3116263"/>
          <p14:tracePt t="16860" x="8145463" y="3121025"/>
          <p14:tracePt t="16866" x="8158163" y="3127375"/>
          <p14:tracePt t="16873" x="8162925" y="3144838"/>
          <p14:tracePt t="16881" x="8169275" y="3151188"/>
          <p14:tracePt t="16890" x="8175625" y="3155950"/>
          <p14:tracePt t="16895" x="8175625" y="3162300"/>
          <p14:tracePt t="16902" x="8180388" y="3179763"/>
          <p14:tracePt t="16909" x="8186738" y="3184525"/>
          <p14:tracePt t="16916" x="8197850" y="3190875"/>
          <p14:tracePt t="16923" x="8204200" y="3197225"/>
          <p14:tracePt t="16930" x="8210550" y="3201988"/>
          <p14:tracePt t="16936" x="8215313" y="3208338"/>
          <p14:tracePt t="16944" x="8215313" y="3219450"/>
          <p14:tracePt t="16950" x="8221663" y="3219450"/>
          <p14:tracePt t="16957" x="8221663" y="3225800"/>
          <p14:tracePt t="16964" x="8228013" y="3225800"/>
          <p14:tracePt t="16973" x="8228013" y="3232150"/>
          <p14:tracePt t="16978" x="8232775" y="3232150"/>
          <p14:tracePt t="16986" x="8232775" y="3236913"/>
          <p14:tracePt t="17049" x="8228013" y="3232150"/>
          <p14:tracePt t="17062" x="8221663" y="3225800"/>
          <p14:tracePt t="17083" x="8221663" y="3214688"/>
          <p14:tracePt t="17098" x="8221663" y="3208338"/>
          <p14:tracePt t="17104" x="8215313" y="3208338"/>
          <p14:tracePt t="17111" x="8215313" y="3201988"/>
          <p14:tracePt t="17118" x="8210550" y="3197225"/>
          <p14:tracePt t="17132" x="8204200" y="3190875"/>
          <p14:tracePt t="17139" x="8204200" y="3184525"/>
          <p14:tracePt t="17147" x="8193088" y="3184525"/>
          <p14:tracePt t="17153" x="8186738" y="3184525"/>
          <p14:tracePt t="17861" x="8186738" y="3190875"/>
          <p14:tracePt t="17917" x="8186738" y="3197225"/>
          <p14:tracePt t="17973" x="8186738" y="3201988"/>
          <p14:tracePt t="18134" x="8180388" y="3201988"/>
          <p14:tracePt t="18141" x="8180388" y="3208338"/>
          <p14:tracePt t="18183" x="8180388" y="3219450"/>
          <p14:tracePt t="18224" x="8180388" y="3225800"/>
          <p14:tracePt t="18295" x="8180388" y="3232150"/>
          <p14:tracePt t="18330" x="8180388" y="3236913"/>
          <p14:tracePt t="18372" x="8180388" y="3243263"/>
          <p14:tracePt t="18546" x="8180388" y="3249613"/>
          <p14:tracePt t="18903" x="8180388" y="3254375"/>
          <p14:tracePt t="18932" x="8175625" y="3267075"/>
          <p14:tracePt t="18945" x="8175625" y="3271838"/>
          <p14:tracePt t="18959" x="8169275" y="3271838"/>
          <p14:tracePt t="18974" x="8169275" y="3278188"/>
          <p14:tracePt t="18987" x="8162925" y="3284538"/>
          <p14:tracePt t="19001" x="8158163" y="3284538"/>
          <p14:tracePt t="19008" x="8158163" y="3289300"/>
          <p14:tracePt t="19016" x="8151813" y="3289300"/>
          <p14:tracePt t="19022" x="8151813" y="3295650"/>
          <p14:tracePt t="19036" x="8140700" y="3302000"/>
          <p14:tracePt t="19043" x="8134350" y="3302000"/>
          <p14:tracePt t="19050" x="8128000" y="3306763"/>
          <p14:tracePt t="19057" x="8123238" y="3319463"/>
          <p14:tracePt t="19064" x="8105775" y="3324225"/>
          <p14:tracePt t="19071" x="8070850" y="3352800"/>
          <p14:tracePt t="19078" x="7983538" y="3411538"/>
          <p14:tracePt t="19085" x="7826375" y="3544888"/>
          <p14:tracePt t="19092" x="7502525" y="3806825"/>
          <p14:tracePt t="19100" x="7177088" y="4067175"/>
          <p14:tracePt t="19107" x="6805613" y="4298950"/>
          <p14:tracePt t="19113" x="6469063" y="4479925"/>
          <p14:tracePt t="19120" x="6161088" y="4648200"/>
          <p14:tracePt t="19126" x="5975350" y="4757738"/>
          <p14:tracePt t="19134" x="5848350" y="4832350"/>
          <p14:tracePt t="19142" x="5697538" y="4914900"/>
          <p14:tracePt t="19148" x="5500688" y="4989513"/>
          <p14:tracePt t="19155" x="5262563" y="5094288"/>
          <p14:tracePt t="19162" x="5087938" y="5181600"/>
          <p14:tracePt t="19169" x="4960938" y="5233988"/>
          <p14:tracePt t="19176" x="4799013" y="5286375"/>
          <p14:tracePt t="19184" x="4543425" y="5354638"/>
          <p14:tracePt t="19190" x="4327525" y="5402263"/>
          <p14:tracePt t="19197" x="4206875" y="5437188"/>
          <p14:tracePt t="19204" x="4108450" y="5459413"/>
          <p14:tracePt t="19211" x="4008438" y="5483225"/>
          <p14:tracePt t="19218" x="3916363" y="5500688"/>
          <p14:tracePt t="19226" x="3824288" y="5511800"/>
          <p14:tracePt t="19232" x="3713163" y="5511800"/>
          <p14:tracePt t="19239" x="3621088" y="5522913"/>
          <p14:tracePt t="19245" x="3538538" y="5522913"/>
          <p14:tracePt t="19253" x="3463925" y="5522913"/>
          <p14:tracePt t="19260" x="3382963" y="5535613"/>
          <p14:tracePt t="19269" x="3306763" y="5535613"/>
          <p14:tracePt t="19274" x="3225800" y="5535613"/>
          <p14:tracePt t="19281" x="3144838" y="5529263"/>
          <p14:tracePt t="19288" x="3051175" y="5518150"/>
          <p14:tracePt t="19295" x="2959100" y="5505450"/>
          <p14:tracePt t="19302" x="2860675" y="5487988"/>
          <p14:tracePt t="19309" x="2779713" y="5465763"/>
          <p14:tracePt t="19316" x="2714625" y="5448300"/>
          <p14:tracePt t="19323" x="2663825" y="5424488"/>
          <p14:tracePt t="19330" x="2611438" y="5413375"/>
          <p14:tracePt t="19337" x="2576513" y="5407025"/>
          <p14:tracePt t="19344" x="2546350" y="5389563"/>
          <p14:tracePt t="19351" x="2524125" y="5378450"/>
          <p14:tracePt t="19358" x="2500313" y="5372100"/>
          <p14:tracePt t="19365" x="2482850" y="5372100"/>
          <p14:tracePt t="19371" x="2465388" y="5360988"/>
          <p14:tracePt t="19379" x="2443163" y="5354638"/>
          <p14:tracePt t="19386" x="2425700" y="5349875"/>
          <p14:tracePt t="19393" x="2408238" y="5332413"/>
          <p14:tracePt t="19401" x="2395538" y="5319713"/>
          <p14:tracePt t="19407" x="2366963" y="5314950"/>
          <p14:tracePt t="19414" x="2355850" y="5308600"/>
          <p14:tracePt t="19421" x="2327275" y="5291138"/>
          <p14:tracePt t="19428" x="2303463" y="5280025"/>
          <p14:tracePt t="19434" x="2286000" y="5273675"/>
          <p14:tracePt t="19443" x="2262188" y="5262563"/>
          <p14:tracePt t="19449" x="2233613" y="5256213"/>
          <p14:tracePt t="19456" x="2209800" y="5238750"/>
          <p14:tracePt t="19463" x="2193925" y="5227638"/>
          <p14:tracePt t="19469" x="2176463" y="5221288"/>
          <p14:tracePt t="19476" x="2159000" y="5216525"/>
          <p14:tracePt t="19484" x="2146300" y="5203825"/>
          <p14:tracePt t="19491" x="2128838" y="5199063"/>
          <p14:tracePt t="19498" x="2124075" y="5192713"/>
          <p14:tracePt t="19505" x="2117725" y="5186363"/>
          <p14:tracePt t="19512" x="2111375" y="5181600"/>
          <p14:tracePt t="19518" x="2100263" y="5168900"/>
          <p14:tracePt t="19526" x="2093913" y="5164138"/>
          <p14:tracePt t="19813" x="2117725" y="5087938"/>
          <p14:tracePt t="19820" x="2141538" y="4995863"/>
          <p14:tracePt t="19827" x="2163763" y="4926013"/>
          <p14:tracePt t="19833" x="2187575" y="4862513"/>
          <p14:tracePt t="19841" x="2193925" y="4832350"/>
          <p14:tracePt t="19847" x="2205038" y="4810125"/>
          <p14:tracePt t="19855" x="2209800" y="4786313"/>
          <p14:tracePt t="19861" x="2222500" y="4775200"/>
          <p14:tracePt t="19868" x="2222500" y="4764088"/>
          <p14:tracePt t="19885" x="2222500" y="4757738"/>
          <p14:tracePt t="19891" x="2222500" y="4751388"/>
          <p14:tracePt t="19904" x="2222500" y="4746625"/>
          <p14:tracePt t="19918" x="2222500" y="4733925"/>
          <p14:tracePt t="19939" x="2222500" y="4729163"/>
          <p14:tracePt t="19987" x="2222500" y="4722813"/>
          <p14:tracePt t="20009" x="2216150" y="4716463"/>
          <p14:tracePt t="20023" x="2209800" y="4716463"/>
          <p14:tracePt t="20030" x="2209800" y="4711700"/>
          <p14:tracePt t="20036" x="2205038" y="4711700"/>
          <p14:tracePt t="20044" x="2205038" y="4705350"/>
          <p14:tracePt t="20065" x="2198688" y="4705350"/>
          <p14:tracePt t="20106" x="2193925" y="4705350"/>
          <p14:tracePt t="20141" x="2187575" y="4705350"/>
          <p14:tracePt t="20156" x="2187575" y="4699000"/>
          <p14:tracePt t="20177" x="2187575" y="4687888"/>
          <p14:tracePt t="20197" x="2187575" y="4681538"/>
          <p14:tracePt t="20204" x="2181225" y="4681538"/>
          <p14:tracePt t="20220" x="2181225" y="4676775"/>
          <p14:tracePt t="20225" x="2170113" y="4670425"/>
          <p14:tracePt t="20239" x="2170113" y="4664075"/>
          <p14:tracePt t="20247" x="2170113" y="4659313"/>
          <p14:tracePt t="20253" x="2170113" y="4652963"/>
          <p14:tracePt t="20261" x="2170113" y="4648200"/>
          <p14:tracePt t="20267" x="2170113" y="4630738"/>
          <p14:tracePt t="20275" x="2170113" y="4624388"/>
          <p14:tracePt t="20289" x="2170113" y="4618038"/>
          <p14:tracePt t="20296" x="2170113" y="4613275"/>
          <p14:tracePt t="20302" x="2170113" y="4606925"/>
          <p14:tracePt t="20316" x="2176463" y="4595813"/>
          <p14:tracePt t="20330" x="2176463" y="4589463"/>
          <p14:tracePt t="20337" x="2181225" y="4589463"/>
          <p14:tracePt t="20352" x="2187575" y="4583113"/>
          <p14:tracePt t="20365" x="2193925" y="4578350"/>
          <p14:tracePt t="20372" x="2198688" y="4578350"/>
          <p14:tracePt t="20379" x="2205038" y="4572000"/>
          <p14:tracePt t="20386" x="2209800" y="4565650"/>
          <p14:tracePt t="20394" x="2222500" y="4560888"/>
          <p14:tracePt t="20400" x="2227263" y="4548188"/>
          <p14:tracePt t="20408" x="2233613" y="4548188"/>
          <p14:tracePt t="20414" x="2239963" y="4543425"/>
          <p14:tracePt t="20421" x="2244725" y="4543425"/>
          <p14:tracePt t="20428" x="2251075" y="4537075"/>
          <p14:tracePt t="20436" x="2257425" y="4537075"/>
          <p14:tracePt t="20442" x="2262188" y="4530725"/>
          <p14:tracePt t="20449" x="2274888" y="4530725"/>
          <p14:tracePt t="20456" x="2279650" y="4530725"/>
          <p14:tracePt t="20463" x="2286000" y="4530725"/>
          <p14:tracePt t="20477" x="2292350" y="4530725"/>
          <p14:tracePt t="20484" x="2297113" y="4530725"/>
          <p14:tracePt t="20491" x="2303463" y="4530725"/>
          <p14:tracePt t="20498" x="2309813" y="4530725"/>
          <p14:tracePt t="20513" x="2320925" y="4530725"/>
          <p14:tracePt t="20526" x="2327275" y="4530725"/>
          <p14:tracePt t="20541" x="2332038" y="4530725"/>
          <p14:tracePt t="20695" x="2332038" y="4525963"/>
          <p14:tracePt t="20708" x="2332038" y="4519613"/>
          <p14:tracePt t="20722" x="2332038" y="4513263"/>
          <p14:tracePt t="20744" x="2332038" y="4502150"/>
          <p14:tracePt t="20757" x="2332038" y="4495800"/>
          <p14:tracePt t="20778" x="2332038" y="4491038"/>
          <p14:tracePt t="20786" x="2332038" y="4484688"/>
          <p14:tracePt t="20792" x="2332038" y="4479925"/>
          <p14:tracePt t="20799" x="2338388" y="4473575"/>
          <p14:tracePt t="20806" x="2338388" y="4467225"/>
          <p14:tracePt t="20813" x="2344738" y="4462463"/>
          <p14:tracePt t="20820" x="2344738" y="4449763"/>
          <p14:tracePt t="20827" x="2344738" y="4445000"/>
          <p14:tracePt t="20834" x="2344738" y="4438650"/>
          <p14:tracePt t="20848" x="2344738" y="4432300"/>
          <p14:tracePt t="20855" x="2349500" y="4432300"/>
          <p14:tracePt t="20932" x="2349500" y="4438650"/>
          <p14:tracePt t="20946" x="2349500" y="4445000"/>
          <p14:tracePt t="20967" x="2349500" y="4456113"/>
          <p14:tracePt t="20981" x="2349500" y="4462463"/>
          <p14:tracePt t="21003" x="2349500" y="4467225"/>
          <p14:tracePt t="21142" x="2349500" y="4473575"/>
          <p14:tracePt t="21177" x="2349500" y="4479925"/>
          <p14:tracePt t="21185" x="2344738" y="4479925"/>
          <p14:tracePt t="21198" x="2338388" y="4479925"/>
          <p14:tracePt t="21226" x="2332038" y="4479925"/>
          <p14:tracePt t="21254" x="2327275" y="4479925"/>
          <p14:tracePt t="21275" x="2314575" y="4479925"/>
          <p14:tracePt t="21297" x="2309813" y="4479925"/>
          <p14:tracePt t="21324" x="2303463" y="4479925"/>
          <p14:tracePt t="21346" x="2297113" y="4473575"/>
          <p14:tracePt t="21373" x="2292350" y="4473575"/>
          <p14:tracePt t="21380" x="2292350" y="4467225"/>
          <p14:tracePt t="21401" x="2286000" y="4467225"/>
          <p14:tracePt t="21415" x="2279650" y="4462463"/>
          <p14:tracePt t="21429" x="2268538" y="4462463"/>
          <p14:tracePt t="21450" x="2262188" y="4449763"/>
          <p14:tracePt t="21464" x="2257425" y="4449763"/>
          <p14:tracePt t="21478" x="2251075" y="4449763"/>
          <p14:tracePt t="21492" x="2244725" y="4449763"/>
          <p14:tracePt t="21506" x="2244725" y="4445000"/>
          <p14:tracePt t="21513" x="2239963" y="4445000"/>
          <p14:tracePt t="21534" x="2233613" y="4445000"/>
          <p14:tracePt t="21548" x="2227263" y="4445000"/>
          <p14:tracePt t="21569" x="2216150" y="4438650"/>
          <p14:tracePt t="21576" x="2209800" y="4438650"/>
          <p14:tracePt t="21582" x="2205038" y="4438650"/>
          <p14:tracePt t="21589" x="2193925" y="4438650"/>
          <p14:tracePt t="21596" x="2176463" y="4438650"/>
          <p14:tracePt t="21604" x="2159000" y="4432300"/>
          <p14:tracePt t="21611" x="2135188" y="4432300"/>
          <p14:tracePt t="21617" x="2111375" y="4432300"/>
          <p14:tracePt t="21624" x="2076450" y="4421188"/>
          <p14:tracePt t="21632" x="2041525" y="4421188"/>
          <p14:tracePt t="21638" x="2008188" y="4414838"/>
          <p14:tracePt t="21646" x="1978025" y="4414838"/>
          <p14:tracePt t="21653" x="1943100" y="4403725"/>
          <p14:tracePt t="21660" x="1908175" y="4397375"/>
          <p14:tracePt t="21667" x="1885950" y="4386263"/>
          <p14:tracePt t="21674" x="1851025" y="4379913"/>
          <p14:tracePt t="21680" x="1822450" y="4362450"/>
          <p14:tracePt t="21688" x="1798638" y="4351338"/>
          <p14:tracePt t="21696" x="1770063" y="4344988"/>
          <p14:tracePt t="21702" x="1746250" y="4333875"/>
          <p14:tracePt t="21708" x="1717675" y="4316413"/>
          <p14:tracePt t="21715" x="1693863" y="4311650"/>
          <p14:tracePt t="21722" x="1676400" y="4294188"/>
          <p14:tracePt t="21730" x="1658938" y="4287838"/>
          <p14:tracePt t="21738" x="1647825" y="4276725"/>
          <p14:tracePt t="21745" x="1630363" y="4276725"/>
          <p14:tracePt t="21750" x="1624013" y="4270375"/>
          <p14:tracePt t="21757" x="1606550" y="4264025"/>
          <p14:tracePt t="21765" x="1601788" y="4264025"/>
          <p14:tracePt t="21779" x="1595438" y="4259263"/>
          <p14:tracePt t="21786" x="1589088" y="4259263"/>
          <p14:tracePt t="21793" x="1584325" y="4259263"/>
          <p14:tracePt t="21800" x="1577975" y="4259263"/>
          <p14:tracePt t="21806" x="1571625" y="4259263"/>
          <p14:tracePt t="21813" x="1560513" y="4259263"/>
          <p14:tracePt t="21827" x="1554163" y="4259263"/>
          <p14:tracePt t="21842" x="1549400" y="4259263"/>
          <p14:tracePt t="21848" x="1549400" y="4264025"/>
          <p14:tracePt t="21855" x="1543050" y="4270375"/>
          <p14:tracePt t="21870" x="1538288" y="4276725"/>
          <p14:tracePt t="21876" x="1538288" y="4281488"/>
          <p14:tracePt t="21883" x="1538288" y="4287838"/>
          <p14:tracePt t="21891" x="1538288" y="4298950"/>
          <p14:tracePt t="21905" x="1538288" y="4305300"/>
          <p14:tracePt t="21912" x="1538288" y="4311650"/>
          <p14:tracePt t="21918" x="1538288" y="4316413"/>
          <p14:tracePt t="21925" x="1538288" y="4322763"/>
          <p14:tracePt t="21932" x="1538288" y="4327525"/>
          <p14:tracePt t="21947" x="1538288" y="4333875"/>
          <p14:tracePt t="21954" x="1538288" y="4344988"/>
          <p14:tracePt t="21968" x="1538288" y="4351338"/>
          <p14:tracePt t="21989" x="1538288" y="4357688"/>
          <p14:tracePt t="22002" x="1538288" y="4362450"/>
          <p14:tracePt t="22024" x="1538288" y="4368800"/>
          <p14:tracePt t="22038" x="1538288" y="4375150"/>
          <p14:tracePt t="22060" x="1538288" y="4379913"/>
          <p14:tracePt t="22073" x="1538288" y="4392613"/>
          <p14:tracePt t="22101" x="1538288" y="4397375"/>
          <p14:tracePt t="22122" x="1531938" y="4403725"/>
          <p14:tracePt t="22143" x="1525588" y="4410075"/>
          <p14:tracePt t="22163" x="1520825" y="4410075"/>
          <p14:tracePt t="22192" x="1508125" y="4410075"/>
          <p14:tracePt t="22219" x="1503363" y="4410075"/>
          <p14:tracePt t="22233" x="1503363" y="4403725"/>
          <p14:tracePt t="22240" x="1497013" y="4397375"/>
          <p14:tracePt t="22254" x="1497013" y="4386263"/>
          <p14:tracePt t="22261" x="1490663" y="4379913"/>
          <p14:tracePt t="22268" x="1490663" y="4368800"/>
          <p14:tracePt t="22275" x="1485900" y="4362450"/>
          <p14:tracePt t="22282" x="1485900" y="4357688"/>
          <p14:tracePt t="22289" x="1479550" y="4344988"/>
          <p14:tracePt t="22297" x="1479550" y="4333875"/>
          <p14:tracePt t="22304" x="1473200" y="4333875"/>
          <p14:tracePt t="22311" x="1473200" y="4327525"/>
          <p14:tracePt t="22317" x="1462088" y="4322763"/>
          <p14:tracePt t="22324" x="1455738" y="4316413"/>
          <p14:tracePt t="22331" x="1450975" y="4305300"/>
          <p14:tracePt t="22338" x="1444625" y="4305300"/>
          <p14:tracePt t="22346" x="1438275" y="4298950"/>
          <p14:tracePt t="22352" x="1433513" y="4298950"/>
          <p14:tracePt t="22359" x="1427163" y="4298950"/>
          <p14:tracePt t="22366" x="1409700" y="4294188"/>
          <p14:tracePt t="22373" x="1403350" y="4294188"/>
          <p14:tracePt t="22380" x="1398588" y="4294188"/>
          <p14:tracePt t="22387" x="1392238" y="4294188"/>
          <p14:tracePt t="22394" x="1387475" y="4294188"/>
          <p14:tracePt t="22401" x="1374775" y="4294188"/>
          <p14:tracePt t="22415" x="1370013" y="4294188"/>
          <p14:tracePt t="22422" x="1363663" y="4294188"/>
          <p14:tracePt t="22430" x="1357313" y="4294188"/>
          <p14:tracePt t="22436" x="1352550" y="4298950"/>
          <p14:tracePt t="22443" x="1346200" y="4298950"/>
          <p14:tracePt t="22450" x="1339850" y="4298950"/>
          <p14:tracePt t="22465" x="1328738" y="4298950"/>
          <p14:tracePt t="22472" x="1322388" y="4298950"/>
          <p14:tracePt t="22485" x="1317625" y="4298950"/>
          <p14:tracePt t="22499" x="1311275" y="4298950"/>
          <p14:tracePt t="22541" x="1311275" y="4294188"/>
          <p14:tracePt t="22548" x="1311275" y="4287838"/>
          <p14:tracePt t="22562" x="1317625" y="4281488"/>
          <p14:tracePt t="22569" x="1317625" y="4276725"/>
          <p14:tracePt t="22576" x="1322388" y="4270375"/>
          <p14:tracePt t="22583" x="1322388" y="4259263"/>
          <p14:tracePt t="22590" x="1335088" y="4259263"/>
          <p14:tracePt t="22597" x="1339850" y="4259263"/>
          <p14:tracePt t="22604" x="1346200" y="4252913"/>
          <p14:tracePt t="22611" x="1352550" y="4252913"/>
          <p14:tracePt t="22618" x="1352550" y="4246563"/>
          <p14:tracePt t="22625" x="1357313" y="4246563"/>
          <p14:tracePt t="22632" x="1374775" y="4241800"/>
          <p14:tracePt t="22639" x="1381125" y="4241800"/>
          <p14:tracePt t="22646" x="1392238" y="4241800"/>
          <p14:tracePt t="22653" x="1409700" y="4241800"/>
          <p14:tracePt t="22660" x="1433513" y="4241800"/>
          <p14:tracePt t="22667" x="1455738" y="4241800"/>
          <p14:tracePt t="22674" x="1490663" y="4241800"/>
          <p14:tracePt t="22681" x="1554163" y="4246563"/>
          <p14:tracePt t="22689" x="1606550" y="4264025"/>
          <p14:tracePt t="22695" x="1671638" y="4276725"/>
          <p14:tracePt t="22702" x="1735138" y="4287838"/>
          <p14:tracePt t="22709" x="1787525" y="4311650"/>
          <p14:tracePt t="22716" x="1822450" y="4316413"/>
          <p14:tracePt t="22723" x="1851025" y="4333875"/>
          <p14:tracePt t="22731" x="1874838" y="4344988"/>
          <p14:tracePt t="22737" x="1890713" y="4351338"/>
          <p14:tracePt t="22744" x="1897063" y="4357688"/>
          <p14:tracePt t="22751" x="1914525" y="4362450"/>
          <p14:tracePt t="22758" x="1914525" y="4368800"/>
          <p14:tracePt t="22765" x="1920875" y="4368800"/>
          <p14:tracePt t="22773" x="1925638" y="4379913"/>
          <p14:tracePt t="22779" x="1931988" y="4379913"/>
          <p14:tracePt t="22786" x="1931988" y="4386263"/>
          <p14:tracePt t="22793" x="1938338" y="4386263"/>
          <p14:tracePt t="22807" x="1938338" y="4392613"/>
          <p14:tracePt t="22821" x="1938338" y="4397375"/>
          <p14:tracePt t="22835" x="1931988" y="4397375"/>
          <p14:tracePt t="22842" x="1925638" y="4397375"/>
          <p14:tracePt t="22849" x="1920875" y="4397375"/>
          <p14:tracePt t="22856" x="1908175" y="4397375"/>
          <p14:tracePt t="22863" x="1897063" y="4397375"/>
          <p14:tracePt t="22870" x="1890713" y="4397375"/>
          <p14:tracePt t="22877" x="1874838" y="4397375"/>
          <p14:tracePt t="22884" x="1862138" y="4397375"/>
          <p14:tracePt t="22892" x="1833563" y="4386263"/>
          <p14:tracePt t="22898" x="1809750" y="4386263"/>
          <p14:tracePt t="22906" x="1787525" y="4379913"/>
          <p14:tracePt t="22912" x="1752600" y="4368800"/>
          <p14:tracePt t="22919" x="1711325" y="4362450"/>
          <p14:tracePt t="22925" x="1689100" y="4362450"/>
          <p14:tracePt t="22932" x="1654175" y="4351338"/>
          <p14:tracePt t="22940" x="1630363" y="4344988"/>
          <p14:tracePt t="22948" x="1595438" y="4344988"/>
          <p14:tracePt t="22954" x="1566863" y="4344988"/>
          <p14:tracePt t="22961" x="1554163" y="4333875"/>
          <p14:tracePt t="22968" x="1525588" y="4333875"/>
          <p14:tracePt t="22975" x="1514475" y="4327525"/>
          <p14:tracePt t="22982" x="1508125" y="4327525"/>
          <p14:tracePt t="22991" x="1490663" y="4322763"/>
          <p14:tracePt t="22996" x="1473200" y="4322763"/>
          <p14:tracePt t="23002" x="1468438" y="4322763"/>
          <p14:tracePt t="23010" x="1462088" y="4322763"/>
          <p14:tracePt t="23017" x="1450975" y="4322763"/>
          <p14:tracePt t="23024" x="1444625" y="4322763"/>
          <p14:tracePt t="23032" x="1433513" y="4322763"/>
          <p14:tracePt t="23038" x="1427163" y="4322763"/>
          <p14:tracePt t="23045" x="1416050" y="4322763"/>
          <p14:tracePt t="23052" x="1409700" y="4322763"/>
          <p14:tracePt t="23059" x="1403350" y="4322763"/>
          <p14:tracePt t="23066" x="1387475" y="4322763"/>
          <p14:tracePt t="23073" x="1381125" y="4327525"/>
          <p14:tracePt t="23087" x="1374775" y="4327525"/>
          <p14:tracePt t="23094" x="1363663" y="4327525"/>
          <p14:tracePt t="23108" x="1346200" y="4327525"/>
          <p14:tracePt t="23115" x="1339850" y="4327525"/>
          <p14:tracePt t="23122" x="1335088" y="4327525"/>
          <p14:tracePt t="23129" x="1317625" y="4327525"/>
          <p14:tracePt t="23136" x="1311275" y="4327525"/>
          <p14:tracePt t="23143" x="1304925" y="4333875"/>
          <p14:tracePt t="23149" x="1300163" y="4333875"/>
          <p14:tracePt t="23157" x="1282700" y="4333875"/>
          <p14:tracePt t="23165" x="1276350" y="4333875"/>
          <p14:tracePt t="23171" x="1270000" y="4333875"/>
          <p14:tracePt t="23178" x="1265238" y="4333875"/>
          <p14:tracePt t="23184" x="1252538" y="4333875"/>
          <p14:tracePt t="23192" x="1241425" y="4333875"/>
          <p14:tracePt t="23198" x="1235075" y="4333875"/>
          <p14:tracePt t="23207" x="1230313" y="4333875"/>
          <p14:tracePt t="23213" x="1223963" y="4333875"/>
          <p14:tracePt t="23220" x="1219200" y="4333875"/>
          <p14:tracePt t="23226" x="1212850" y="4333875"/>
          <p14:tracePt t="23234" x="1206500" y="4333875"/>
          <p14:tracePt t="23241" x="1201738" y="4333875"/>
          <p14:tracePt t="23263" x="1189038" y="4333875"/>
          <p14:tracePt t="23276" x="1184275" y="4333875"/>
          <p14:tracePt t="23290" x="1177925" y="4333875"/>
          <p14:tracePt t="23361" x="1184275" y="4333875"/>
          <p14:tracePt t="23374" x="1195388" y="4333875"/>
          <p14:tracePt t="23388" x="1201738" y="4333875"/>
          <p14:tracePt t="23394" x="1206500" y="4333875"/>
          <p14:tracePt t="23402" x="1212850" y="4333875"/>
          <p14:tracePt t="23409" x="1219200" y="4333875"/>
          <p14:tracePt t="23416" x="1230313" y="4333875"/>
          <p14:tracePt t="23424" x="1247775" y="4333875"/>
          <p14:tracePt t="23429" x="1270000" y="4333875"/>
          <p14:tracePt t="23436" x="1304925" y="4333875"/>
          <p14:tracePt t="23443" x="1352550" y="4333875"/>
          <p14:tracePt t="23450" x="1416050" y="4333875"/>
          <p14:tracePt t="23457" x="1508125" y="4333875"/>
          <p14:tracePt t="23465" x="1589088" y="4333875"/>
          <p14:tracePt t="23472" x="1665288" y="4333875"/>
          <p14:tracePt t="23479" x="1746250" y="4340225"/>
          <p14:tracePt t="23485" x="1781175" y="4340225"/>
          <p14:tracePt t="23492" x="1827213" y="4340225"/>
          <p14:tracePt t="23499" x="1851025" y="4340225"/>
          <p14:tracePt t="23507" x="1868488" y="4340225"/>
          <p14:tracePt t="23514" x="1879600" y="4340225"/>
          <p14:tracePt t="23520" x="1885950" y="4340225"/>
          <p14:tracePt t="23527" x="1903413" y="4340225"/>
          <p14:tracePt t="23534" x="1908175" y="4344988"/>
          <p14:tracePt t="23549" x="1914525" y="4344988"/>
          <p14:tracePt t="23583" x="1897063" y="4344988"/>
          <p14:tracePt t="23591" x="1885950" y="4344988"/>
          <p14:tracePt t="23597" x="1862138" y="4344988"/>
          <p14:tracePt t="23604" x="1798638" y="4344988"/>
          <p14:tracePt t="23611" x="1722438" y="4344988"/>
          <p14:tracePt t="23618" x="1630363" y="4344988"/>
          <p14:tracePt t="23625" x="1503363" y="4333875"/>
          <p14:tracePt t="23632" x="1409700" y="4316413"/>
          <p14:tracePt t="23640" x="1317625" y="4305300"/>
          <p14:tracePt t="23646" x="1252538" y="4305300"/>
          <p14:tracePt t="23653" x="1189038" y="4305300"/>
          <p14:tracePt t="23660" x="1154113" y="4298950"/>
          <p14:tracePt t="23667" x="1119188" y="4298950"/>
          <p14:tracePt t="23674" x="1101725" y="4298950"/>
          <p14:tracePt t="23683" x="1090613" y="4298950"/>
          <p14:tracePt t="23689" x="1084263" y="4298950"/>
          <p14:tracePt t="23695" x="1073150" y="4298950"/>
          <p14:tracePt t="23702" x="1066800" y="4298950"/>
          <p14:tracePt t="23709" x="1062038" y="4298950"/>
          <p14:tracePt t="23758" x="1066800" y="4298950"/>
          <p14:tracePt t="23766" x="1084263" y="4298950"/>
          <p14:tracePt t="23772" x="1096963" y="4298950"/>
          <p14:tracePt t="23779" x="1125538" y="4298950"/>
          <p14:tracePt t="23786" x="1160463" y="4298950"/>
          <p14:tracePt t="23793" x="1223963" y="4298950"/>
          <p14:tracePt t="23800" x="1287463" y="4298950"/>
          <p14:tracePt t="23807" x="1346200" y="4298950"/>
          <p14:tracePt t="23815" x="1416050" y="4311650"/>
          <p14:tracePt t="23821" x="1473200" y="4311650"/>
          <p14:tracePt t="23828" x="1525588" y="4311650"/>
          <p14:tracePt t="23836" x="1560513" y="4311650"/>
          <p14:tracePt t="23842" x="1595438" y="4311650"/>
          <p14:tracePt t="23849" x="1606550" y="4311650"/>
          <p14:tracePt t="23857" x="1624013" y="4311650"/>
          <p14:tracePt t="23864" x="1636713" y="4311650"/>
          <p14:tracePt t="23870" x="1647825" y="4311650"/>
          <p14:tracePt t="23877" x="1654175" y="4311650"/>
          <p14:tracePt t="23884" x="1658938" y="4311650"/>
          <p14:tracePt t="23891" x="1665288" y="4311650"/>
          <p14:tracePt t="23905" x="1671638" y="4311650"/>
          <p14:tracePt t="23927" x="1665288" y="4311650"/>
          <p14:tracePt t="23933" x="1658938" y="4311650"/>
          <p14:tracePt t="23941" x="1641475" y="4311650"/>
          <p14:tracePt t="23947" x="1619250" y="4311650"/>
          <p14:tracePt t="23955" x="1584325" y="4311650"/>
          <p14:tracePt t="23961" x="1538288" y="4311650"/>
          <p14:tracePt t="23968" x="1490663" y="4311650"/>
          <p14:tracePt t="23975" x="1455738" y="4311650"/>
          <p14:tracePt t="23982" x="1409700" y="4311650"/>
          <p14:tracePt t="23990" x="1387475" y="4311650"/>
          <p14:tracePt t="23996" x="1357313" y="4311650"/>
          <p14:tracePt t="24003" x="1346200" y="4311650"/>
          <p14:tracePt t="24010" x="1328738" y="4311650"/>
          <p14:tracePt t="24017" x="1322388" y="4311650"/>
          <p14:tracePt t="24025" x="1317625" y="4311650"/>
          <p14:tracePt t="24031" x="1311275" y="4311650"/>
          <p14:tracePt t="24081" x="1322388" y="4311650"/>
          <p14:tracePt t="24087" x="1339850" y="4322763"/>
          <p14:tracePt t="24094" x="1374775" y="4322763"/>
          <p14:tracePt t="24101" x="1420813" y="4327525"/>
          <p14:tracePt t="24108" x="1485900" y="4340225"/>
          <p14:tracePt t="24116" x="1566863" y="4351338"/>
          <p14:tracePt t="24122" x="1647825" y="4362450"/>
          <p14:tracePt t="24129" x="1700213" y="4375150"/>
          <p14:tracePt t="24136" x="1735138" y="4379913"/>
          <p14:tracePt t="24143" x="1757363" y="4379913"/>
          <p14:tracePt t="24150" x="1774825" y="4392613"/>
          <p14:tracePt t="24159" x="1781175" y="4392613"/>
          <p14:tracePt t="24164" x="1792288" y="4397375"/>
          <p14:tracePt t="24171" x="1804988" y="4397375"/>
          <p14:tracePt t="24185" x="1809750" y="4397375"/>
          <p14:tracePt t="24192" x="1816100" y="4397375"/>
          <p14:tracePt t="24227" x="1809750" y="4397375"/>
          <p14:tracePt t="24234" x="1787525" y="4397375"/>
          <p14:tracePt t="24241" x="1763713" y="4397375"/>
          <p14:tracePt t="24248" x="1728788" y="4397375"/>
          <p14:tracePt t="24255" x="1676400" y="4410075"/>
          <p14:tracePt t="24262" x="1612900" y="4410075"/>
          <p14:tracePt t="24269" x="1554163" y="4410075"/>
          <p14:tracePt t="24276" x="1520825" y="4410075"/>
          <p14:tracePt t="24283" x="1473200" y="4410075"/>
          <p14:tracePt t="24290" x="1444625" y="4410075"/>
          <p14:tracePt t="24297" x="1420813" y="4410075"/>
          <p14:tracePt t="24305" x="1409700" y="4410075"/>
          <p14:tracePt t="24311" x="1398588" y="4410075"/>
          <p14:tracePt t="24318" x="1387475" y="4410075"/>
          <p14:tracePt t="24333" x="1381125" y="4410075"/>
          <p14:tracePt t="24346" x="1374775" y="4410075"/>
          <p14:tracePt t="24382" x="1381125" y="4410075"/>
          <p14:tracePt t="24395" x="1387475" y="4410075"/>
          <p14:tracePt t="24402" x="1403350" y="4410075"/>
          <p14:tracePt t="24409" x="1416050" y="4410075"/>
          <p14:tracePt t="24416" x="1438275" y="4410075"/>
          <p14:tracePt t="24423" x="1473200" y="4410075"/>
          <p14:tracePt t="24430" x="1520825" y="4410075"/>
          <p14:tracePt t="24437" x="1589088" y="4421188"/>
          <p14:tracePt t="24444" x="1636713" y="4421188"/>
          <p14:tracePt t="24451" x="1671638" y="4421188"/>
          <p14:tracePt t="24458" x="1706563" y="4421188"/>
          <p14:tracePt t="24465" x="1717675" y="4421188"/>
          <p14:tracePt t="24472" x="1735138" y="4421188"/>
          <p14:tracePt t="24479" x="1739900" y="4421188"/>
          <p14:tracePt t="24486" x="1752600" y="4421188"/>
          <p14:tracePt t="24493" x="1763713" y="4421188"/>
          <p14:tracePt t="24500" x="1770063" y="4421188"/>
          <p14:tracePt t="24507" x="1774825" y="4421188"/>
          <p14:tracePt t="24514" x="1781175" y="4421188"/>
          <p14:tracePt t="24535" x="1787525" y="4421188"/>
          <p14:tracePt t="24549" x="1792288" y="4421188"/>
          <p14:tracePt t="24779" x="1787525" y="4421188"/>
          <p14:tracePt t="24829" x="1781175" y="4421188"/>
          <p14:tracePt t="24850" x="1774825" y="4421188"/>
          <p14:tracePt t="24864" x="1770063" y="4421188"/>
          <p14:tracePt t="24892" x="1770063" y="4414838"/>
          <p14:tracePt t="24898" x="1757363" y="4414838"/>
          <p14:tracePt t="24934" x="1752600" y="4414838"/>
          <p14:tracePt t="25004" x="1752600" y="4410075"/>
          <p14:tracePt t="25340" x="1833563" y="4414838"/>
          <p14:tracePt t="25346" x="2047875" y="4427538"/>
          <p14:tracePt t="25354" x="2552700" y="4427538"/>
          <p14:tracePt t="25360" x="3184525" y="4449763"/>
          <p14:tracePt t="25368" x="3811588" y="4449763"/>
          <p14:tracePt t="25374" x="4316413" y="4473575"/>
          <p14:tracePt t="25382" x="4827588" y="4495800"/>
          <p14:tracePt t="25388" x="5297488" y="4495800"/>
          <p14:tracePt t="25395" x="5634038" y="4548188"/>
          <p14:tracePt t="25402" x="5935663" y="4583113"/>
          <p14:tracePt t="25410" x="6230938" y="4618038"/>
          <p14:tracePt t="25416" x="6434138" y="4635500"/>
          <p14:tracePt t="25423" x="6573838" y="4648200"/>
          <p14:tracePt t="25430" x="6665913" y="4670425"/>
          <p14:tracePt t="25437" x="6718300" y="4681538"/>
          <p14:tracePt t="25444" x="6753225" y="4687888"/>
          <p14:tracePt t="25452" x="6777038" y="4687888"/>
          <p14:tracePt t="25458" x="6794500" y="4699000"/>
          <p14:tracePt t="25466" x="6799263" y="4699000"/>
          <p14:tracePt t="25472" x="6805613" y="4699000"/>
          <p14:tracePt t="25479" x="6811963" y="4699000"/>
          <p14:tracePt t="25493" x="6823075" y="4699000"/>
          <p14:tracePt t="25549" x="6823075" y="4687888"/>
          <p14:tracePt t="25570" x="6823075" y="4681538"/>
          <p14:tracePt t="25577" x="6816725" y="4681538"/>
          <p14:tracePt t="25585" x="6816725" y="4676775"/>
          <p14:tracePt t="25591" x="6811963" y="4676775"/>
          <p14:tracePt t="25598" x="6811963" y="4670425"/>
          <p14:tracePt t="25605" x="6805613" y="4670425"/>
          <p14:tracePt t="25619" x="6799263" y="4670425"/>
          <p14:tracePt t="25627" x="6788150" y="4670425"/>
          <p14:tracePt t="25633" x="6770688" y="4664075"/>
          <p14:tracePt t="25640" x="6724650" y="4664075"/>
          <p14:tracePt t="25647" x="6661150" y="4652963"/>
          <p14:tracePt t="25654" x="6550025" y="4652963"/>
          <p14:tracePt t="25661" x="6411913" y="4641850"/>
          <p14:tracePt t="25668" x="6289675" y="4624388"/>
          <p14:tracePt t="25675" x="6173788" y="4600575"/>
          <p14:tracePt t="25682" x="6097588" y="4589463"/>
          <p14:tracePt t="25689" x="6045200" y="4578350"/>
          <p14:tracePt t="25696" x="5992813" y="4572000"/>
          <p14:tracePt t="25703" x="5959475" y="4572000"/>
          <p14:tracePt t="25710" x="5946775" y="4572000"/>
          <p14:tracePt t="25718" x="5929313" y="4560888"/>
          <p14:tracePt t="25724" x="5911850" y="4560888"/>
          <p14:tracePt t="25731" x="5907088" y="4560888"/>
          <p14:tracePt t="25738" x="5900738" y="4560888"/>
          <p14:tracePt t="25745" x="5894388" y="4560888"/>
          <p14:tracePt t="25752" x="5889625" y="4560888"/>
          <p14:tracePt t="25766" x="5883275" y="4560888"/>
          <p14:tracePt t="25773" x="5876925" y="4560888"/>
          <p14:tracePt t="25787" x="5872163" y="4560888"/>
          <p14:tracePt t="25808" x="5859463" y="4560888"/>
          <p14:tracePt t="25941" x="5865813" y="4560888"/>
          <p14:tracePt t="25962" x="5865813" y="4554538"/>
          <p14:tracePt t="25969" x="5872163" y="4554538"/>
          <p14:tracePt t="26256" x="5854700" y="4548188"/>
          <p14:tracePt t="26263" x="5807075" y="4537075"/>
          <p14:tracePt t="26270" x="5738813" y="4525963"/>
          <p14:tracePt t="26277" x="5691188" y="4519613"/>
          <p14:tracePt t="26284" x="5638800" y="4495800"/>
          <p14:tracePt t="26291" x="5588000" y="4484688"/>
          <p14:tracePt t="26297" x="5535613" y="4479925"/>
          <p14:tracePt t="26305" x="5500688" y="4467225"/>
          <p14:tracePt t="26311" x="5448300" y="4456113"/>
          <p14:tracePt t="26320" x="5395913" y="4438650"/>
          <p14:tracePt t="26326" x="5360988" y="4427538"/>
          <p14:tracePt t="26332" x="5308600" y="4414838"/>
          <p14:tracePt t="26340" x="5286375" y="4414838"/>
          <p14:tracePt t="26347" x="5262563" y="4410075"/>
          <p14:tracePt t="26353" x="5233988" y="4403725"/>
          <p14:tracePt t="26361" x="5221288" y="4403725"/>
          <p14:tracePt t="26368" x="5203825" y="4403725"/>
          <p14:tracePt t="26375" x="5192713" y="4392613"/>
          <p14:tracePt t="26381" x="5181600" y="4392613"/>
          <p14:tracePt t="26389" x="5175250" y="4386263"/>
          <p14:tracePt t="26396" x="5168900" y="4386263"/>
          <p14:tracePt t="26403" x="5164138" y="4379913"/>
          <p14:tracePt t="26410" x="5157788" y="4379913"/>
          <p14:tracePt t="26416" x="5151438" y="4379913"/>
          <p14:tracePt t="26430" x="5146675" y="4379913"/>
          <p14:tracePt t="26445" x="5135563" y="4379913"/>
          <p14:tracePt t="26459" x="5129213" y="4379913"/>
          <p14:tracePt t="26465" x="5122863" y="4375150"/>
          <p14:tracePt t="26479" x="5118100" y="4375150"/>
          <p14:tracePt t="26486" x="5111750" y="4368800"/>
          <p14:tracePt t="26494" x="5105400" y="4368800"/>
          <p14:tracePt t="26500" x="5100638" y="4368800"/>
          <p14:tracePt t="26507" x="5087938" y="4368800"/>
          <p14:tracePt t="26522" x="5083175" y="4368800"/>
          <p14:tracePt t="26543" x="5076825" y="4368800"/>
          <p14:tracePt t="26557" x="5070475" y="4368800"/>
          <p14:tracePt t="26668" x="5076825" y="4368800"/>
          <p14:tracePt t="26696" x="5083175" y="4375150"/>
          <p14:tracePt t="26717" x="5083175" y="4379913"/>
          <p14:tracePt t="26731" x="5083175" y="4386263"/>
          <p14:tracePt t="26739" x="5083175" y="4392613"/>
          <p14:tracePt t="26753" x="5083175" y="4397375"/>
          <p14:tracePt t="26759" x="5083175" y="4410075"/>
          <p14:tracePt t="26767" x="5094288" y="4421188"/>
          <p14:tracePt t="26773" x="5094288" y="4427538"/>
          <p14:tracePt t="26780" x="5094288" y="4445000"/>
          <p14:tracePt t="26787" x="5100638" y="4456113"/>
          <p14:tracePt t="26795" x="5100638" y="4473575"/>
          <p14:tracePt t="26802" x="5100638" y="4495800"/>
          <p14:tracePt t="26808" x="5100638" y="4519613"/>
          <p14:tracePt t="26815" x="5100638" y="4554538"/>
          <p14:tracePt t="26822" x="5100638" y="4589463"/>
          <p14:tracePt t="26829" x="5100638" y="4635500"/>
          <p14:tracePt t="26837" x="5100638" y="4670425"/>
          <p14:tracePt t="26843" x="5100638" y="4705350"/>
          <p14:tracePt t="26850" x="5100638" y="4740275"/>
          <p14:tracePt t="26857" x="5100638" y="4775200"/>
          <p14:tracePt t="26864" x="5100638" y="4810125"/>
          <p14:tracePt t="26871" x="5100638" y="4845050"/>
          <p14:tracePt t="26879" x="5100638" y="4862513"/>
          <p14:tracePt t="26888" x="5100638" y="4884738"/>
          <p14:tracePt t="26892" x="5100638" y="4902200"/>
          <p14:tracePt t="26899" x="5100638" y="4914900"/>
          <p14:tracePt t="26906" x="5100638" y="4932363"/>
          <p14:tracePt t="26913" x="5100638" y="4943475"/>
          <p14:tracePt t="26920" x="5105400" y="4949825"/>
          <p14:tracePt t="26927" x="5105400" y="4967288"/>
          <p14:tracePt t="26934" x="5105400" y="4972050"/>
          <p14:tracePt t="26941" x="5105400" y="4978400"/>
          <p14:tracePt t="26948" x="5105400" y="4983163"/>
          <p14:tracePt t="26955" x="5105400" y="4989513"/>
          <p14:tracePt t="26962" x="5105400" y="5000625"/>
          <p14:tracePt t="26969" x="5105400" y="5006975"/>
          <p14:tracePt t="26976" x="5105400" y="5013325"/>
          <p14:tracePt t="26997" x="5105400" y="5018088"/>
          <p14:tracePt t="27012" x="5105400" y="5024438"/>
          <p14:tracePt t="27018" x="5111750" y="5024438"/>
          <p14:tracePt t="27039" x="5122863" y="5024438"/>
          <p14:tracePt t="27060" x="5129213" y="5024438"/>
          <p14:tracePt t="27074" x="5135563" y="5024438"/>
          <p14:tracePt t="27088" x="5140325" y="5024438"/>
          <p14:tracePt t="27095" x="5146675" y="5030788"/>
          <p14:tracePt t="27102" x="5151438" y="5030788"/>
          <p14:tracePt t="27109" x="5175250" y="5030788"/>
          <p14:tracePt t="27116" x="5199063" y="5041900"/>
          <p14:tracePt t="27123" x="5238750" y="5048250"/>
          <p14:tracePt t="27130" x="5314950" y="5048250"/>
          <p14:tracePt t="27137" x="5407025" y="5059363"/>
          <p14:tracePt t="27144" x="5518150" y="5070475"/>
          <p14:tracePt t="27151" x="5627688" y="5070475"/>
          <p14:tracePt t="27158" x="5738813" y="5087938"/>
          <p14:tracePt t="27165" x="5876925" y="5087938"/>
          <p14:tracePt t="27172" x="5999163" y="5087938"/>
          <p14:tracePt t="27179" x="6121400" y="5087938"/>
          <p14:tracePt t="27186" x="6230938" y="5076825"/>
          <p14:tracePt t="27193" x="6324600" y="5076825"/>
          <p14:tracePt t="27200" x="6388100" y="5076825"/>
          <p14:tracePt t="27207" x="6434138" y="5076825"/>
          <p14:tracePt t="27214" x="6480175" y="5076825"/>
          <p14:tracePt t="27221" x="6532563" y="5076825"/>
          <p14:tracePt t="27228" x="6580188" y="5076825"/>
          <p14:tracePt t="27235" x="6643688" y="5076825"/>
          <p14:tracePt t="27242" x="6718300" y="5076825"/>
          <p14:tracePt t="27249" x="6799263" y="5076825"/>
          <p14:tracePt t="27255" x="6892925" y="5076825"/>
          <p14:tracePt t="27263" x="6967538" y="5076825"/>
          <p14:tracePt t="27271" x="7050088" y="5076825"/>
          <p14:tracePt t="27277" x="7096125" y="5076825"/>
          <p14:tracePt t="27284" x="7159625" y="5076825"/>
          <p14:tracePt t="27291" x="7205663" y="5076825"/>
          <p14:tracePt t="27298" x="7253288" y="5076825"/>
          <p14:tracePt t="27304" x="7316788" y="5076825"/>
          <p14:tracePt t="27313" x="7380288" y="5076825"/>
          <p14:tracePt t="27319" x="7443788" y="5076825"/>
          <p14:tracePt t="27325" x="7489825" y="5076825"/>
          <p14:tracePt t="27333" x="7537450" y="5076825"/>
          <p14:tracePt t="27339" x="7589838" y="5076825"/>
          <p14:tracePt t="27347" x="7635875" y="5076825"/>
          <p14:tracePt t="27354" x="7681913" y="5076825"/>
          <p14:tracePt t="27361" x="7727950" y="5076825"/>
          <p14:tracePt t="27368" x="7762875" y="5070475"/>
          <p14:tracePt t="27374" x="7797800" y="5070475"/>
          <p14:tracePt t="27382" x="7839075" y="5059363"/>
          <p14:tracePt t="27389" x="7874000" y="5059363"/>
          <p14:tracePt t="27396" x="7908925" y="5059363"/>
          <p14:tracePt t="27403" x="7942263" y="5059363"/>
          <p14:tracePt t="27410" x="7989888" y="5053013"/>
          <p14:tracePt t="27417" x="8024813" y="5053013"/>
          <p14:tracePt t="27423" x="8070850" y="5053013"/>
          <p14:tracePt t="27430" x="8105775" y="5041900"/>
          <p14:tracePt t="27438" x="8140700" y="5041900"/>
          <p14:tracePt t="27445" x="8186738" y="5041900"/>
          <p14:tracePt t="27451" x="8221663" y="5035550"/>
          <p14:tracePt t="27459" x="8256588" y="5035550"/>
          <p14:tracePt t="27466" x="8291513" y="5024438"/>
          <p14:tracePt t="27472" x="8326438" y="5024438"/>
          <p14:tracePt t="27480" x="8348663" y="5018088"/>
          <p14:tracePt t="27487" x="8378825" y="5018088"/>
          <p14:tracePt t="27494" x="8389938" y="5018088"/>
          <p14:tracePt t="27501" x="8418513" y="5018088"/>
          <p14:tracePt t="27507" x="8429625" y="5006975"/>
          <p14:tracePt t="27514" x="8447088" y="5006975"/>
          <p14:tracePt t="27521" x="8459788" y="5006975"/>
          <p14:tracePt t="27530" x="8477250" y="5000625"/>
          <p14:tracePt t="27535" x="8494713" y="5000625"/>
          <p14:tracePt t="27543" x="8499475" y="5000625"/>
          <p14:tracePt t="27549" x="8523288" y="5000625"/>
          <p14:tracePt t="27556" x="8534400" y="4995863"/>
          <p14:tracePt t="27563" x="8551863" y="4995863"/>
          <p14:tracePt t="27572" x="8569325" y="4995863"/>
          <p14:tracePt t="27577" x="8580438" y="4995863"/>
          <p14:tracePt t="27585" x="8597900" y="4983163"/>
          <p14:tracePt t="27591" x="8621713" y="4983163"/>
          <p14:tracePt t="27598" x="8628063" y="4983163"/>
          <p14:tracePt t="27605" x="8645525" y="4983163"/>
          <p14:tracePt t="27613" x="8650288" y="4983163"/>
          <p14:tracePt t="27620" x="8656638" y="4978400"/>
          <p14:tracePt t="27626" x="8662988" y="4978400"/>
          <p14:tracePt t="27633" x="8667750" y="4978400"/>
          <p14:tracePt t="27640" x="8674100" y="4972050"/>
          <p14:tracePt t="27647" x="8685213" y="4972050"/>
          <p14:tracePt t="27656" x="8691563" y="4967288"/>
          <p14:tracePt t="27662" x="8697913" y="4960938"/>
          <p14:tracePt t="27668" x="8702675" y="4943475"/>
          <p14:tracePt t="27676" x="8720138" y="4926013"/>
          <p14:tracePt t="27682" x="8726488" y="4902200"/>
          <p14:tracePt t="27690" x="8748713" y="4849813"/>
          <p14:tracePt t="27697" x="8772525" y="4786313"/>
          <p14:tracePt t="27703" x="8796338" y="4705350"/>
          <p14:tracePt t="27711" x="8796338" y="4659313"/>
          <p14:tracePt t="27718" x="8801100" y="4618038"/>
          <p14:tracePt t="27724" x="8801100" y="4595813"/>
          <p14:tracePt t="27731" x="8813800" y="4572000"/>
          <p14:tracePt t="27738" x="8813800" y="4565650"/>
          <p14:tracePt t="27747" x="8813800" y="4548188"/>
          <p14:tracePt t="27752" x="8813800" y="4543425"/>
          <p14:tracePt t="27759" x="8813800" y="4530725"/>
          <p14:tracePt t="27766" x="8813800" y="4519613"/>
          <p14:tracePt t="27781" x="8813800" y="4513263"/>
          <p14:tracePt t="27788" x="8807450" y="4508500"/>
          <p14:tracePt t="27794" x="8807450" y="4502150"/>
          <p14:tracePt t="27801" x="8801100" y="4502150"/>
          <p14:tracePt t="27808" x="8801100" y="4495800"/>
          <p14:tracePt t="27815" x="8789988" y="4491038"/>
          <p14:tracePt t="27822" x="8772525" y="4479925"/>
          <p14:tracePt t="27830" x="8761413" y="4479925"/>
          <p14:tracePt t="27836" x="8743950" y="4473575"/>
          <p14:tracePt t="27843" x="8709025" y="4462463"/>
          <p14:tracePt t="27850" x="8667750" y="4456113"/>
          <p14:tracePt t="27857" x="8632825" y="4445000"/>
          <p14:tracePt t="27864" x="8597900" y="4427538"/>
          <p14:tracePt t="27872" x="8529638" y="4403725"/>
          <p14:tracePt t="27878" x="8435975" y="4392613"/>
          <p14:tracePt t="27885" x="8256588" y="4351338"/>
          <p14:tracePt t="27892" x="7839075" y="4311650"/>
          <p14:tracePt t="27899" x="7502525" y="4259263"/>
          <p14:tracePt t="27908" x="7235825" y="4224338"/>
          <p14:tracePt t="27914" x="7015163" y="4176713"/>
          <p14:tracePt t="27922" x="6840538" y="4148138"/>
          <p14:tracePt t="27927" x="6713538" y="4125913"/>
          <p14:tracePt t="27934" x="6630988" y="4113213"/>
          <p14:tracePt t="27941" x="6567488" y="4102100"/>
          <p14:tracePt t="27948" x="6521450" y="4102100"/>
          <p14:tracePt t="27956" x="6486525" y="4102100"/>
          <p14:tracePt t="27963" x="6451600" y="4102100"/>
          <p14:tracePt t="27969" x="6405563" y="4102100"/>
          <p14:tracePt t="27976" x="6311900" y="4108450"/>
          <p14:tracePt t="27983" x="6202363" y="4119563"/>
          <p14:tracePt t="27990" x="6057900" y="4143375"/>
          <p14:tracePt t="27997" x="5918200" y="4160838"/>
          <p14:tracePt t="28005" x="5813425" y="4160838"/>
          <p14:tracePt t="28011" x="5749925" y="4160838"/>
          <p14:tracePt t="28018" x="5686425" y="4154488"/>
          <p14:tracePt t="28025" x="5651500" y="4154488"/>
          <p14:tracePt t="28033" x="5616575" y="4143375"/>
          <p14:tracePt t="28039" x="5564188" y="4137025"/>
          <p14:tracePt t="28048" x="5529263" y="4125913"/>
          <p14:tracePt t="28053" x="5494338" y="4113213"/>
          <p14:tracePt t="28060" x="5459413" y="4113213"/>
          <p14:tracePt t="28067" x="5413375" y="4113213"/>
          <p14:tracePt t="28074" x="5378450" y="4113213"/>
          <p14:tracePt t="28081" x="5349875" y="4113213"/>
          <p14:tracePt t="28089" x="5326063" y="4113213"/>
          <p14:tracePt t="28095" x="5314950" y="4113213"/>
          <p14:tracePt t="28102" x="5303838" y="4113213"/>
          <p14:tracePt t="28109" x="5297488" y="4113213"/>
          <p14:tracePt t="28117" x="5291138" y="4113213"/>
          <p14:tracePt t="28123" x="5286375" y="4113213"/>
          <p14:tracePt t="28137" x="5280025" y="4113213"/>
          <p14:tracePt t="28144" x="5280025" y="4119563"/>
          <p14:tracePt t="28158" x="5280025" y="4125913"/>
          <p14:tracePt t="28179" x="5280025" y="4130675"/>
          <p14:tracePt t="28186" x="5273675" y="4137025"/>
          <p14:tracePt t="28193" x="5273675" y="4143375"/>
          <p14:tracePt t="28200" x="5268913" y="4148138"/>
          <p14:tracePt t="28207" x="5268913" y="4154488"/>
          <p14:tracePt t="28221" x="5256213" y="4165600"/>
          <p14:tracePt t="28228" x="5251450" y="4171950"/>
          <p14:tracePt t="28236" x="5245100" y="4176713"/>
          <p14:tracePt t="28242" x="5238750" y="4183063"/>
          <p14:tracePt t="28249" x="5233988" y="4189413"/>
          <p14:tracePt t="28256" x="5227638" y="4194175"/>
          <p14:tracePt t="28264" x="5221288" y="4200525"/>
          <p14:tracePt t="28270" x="5210175" y="4200525"/>
          <p14:tracePt t="28277" x="5203825" y="4206875"/>
          <p14:tracePt t="28284" x="5203825" y="4217988"/>
          <p14:tracePt t="28292" x="5199063" y="4224338"/>
          <p14:tracePt t="28299" x="5199063" y="4229100"/>
          <p14:tracePt t="28306" x="5192713" y="4235450"/>
          <p14:tracePt t="28319" x="5186363" y="4252913"/>
          <p14:tracePt t="28326" x="5186363" y="4259263"/>
          <p14:tracePt t="28333" x="5181600" y="4270375"/>
          <p14:tracePt t="28340" x="5181600" y="4287838"/>
          <p14:tracePt t="28347" x="5181600" y="4298950"/>
          <p14:tracePt t="28354" x="5181600" y="4305300"/>
          <p14:tracePt t="28361" x="5181600" y="4327525"/>
          <p14:tracePt t="28368" x="5181600" y="4357688"/>
          <p14:tracePt t="28375" x="5181600" y="4403725"/>
          <p14:tracePt t="28382" x="5181600" y="4462463"/>
          <p14:tracePt t="28389" x="5181600" y="4525963"/>
          <p14:tracePt t="28396" x="5181600" y="4589463"/>
          <p14:tracePt t="28403" x="5181600" y="4652963"/>
          <p14:tracePt t="28410" x="5181600" y="4699000"/>
          <p14:tracePt t="28417" x="5181600" y="4733925"/>
          <p14:tracePt t="28424" x="5181600" y="4768850"/>
          <p14:tracePt t="28432" x="5181600" y="4792663"/>
          <p14:tracePt t="28438" x="5181600" y="4810125"/>
          <p14:tracePt t="28445" x="5181600" y="4827588"/>
          <p14:tracePt t="28452" x="5181600" y="4838700"/>
          <p14:tracePt t="28459" x="5181600" y="4845050"/>
          <p14:tracePt t="28465" x="5181600" y="4862513"/>
          <p14:tracePt t="28473" x="5181600" y="4867275"/>
          <p14:tracePt t="28481" x="5181600" y="4873625"/>
          <p14:tracePt t="28487" x="5181600" y="4879975"/>
          <p14:tracePt t="28501" x="5181600" y="4884738"/>
          <p14:tracePt t="28515" x="5181600" y="4891088"/>
          <p14:tracePt t="28536" x="5181600" y="4897438"/>
          <p14:tracePt t="28551" x="5181600" y="4908550"/>
          <p14:tracePt t="28614" x="5186363" y="4914900"/>
          <p14:tracePt t="28620" x="5199063" y="4914900"/>
          <p14:tracePt t="28627" x="5203825" y="4919663"/>
          <p14:tracePt t="28634" x="5227638" y="4919663"/>
          <p14:tracePt t="28640" x="5280025" y="4937125"/>
          <p14:tracePt t="28649" x="5354638" y="4949825"/>
          <p14:tracePt t="28655" x="5454650" y="4972050"/>
          <p14:tracePt t="28661" x="5581650" y="5013325"/>
          <p14:tracePt t="28669" x="5721350" y="5053013"/>
          <p14:tracePt t="28675" x="5883275" y="5105400"/>
          <p14:tracePt t="28683" x="6069013" y="5146675"/>
          <p14:tracePt t="28690" x="6311900" y="5199063"/>
          <p14:tracePt t="28697" x="6469063" y="5233988"/>
          <p14:tracePt t="28704" x="6608763" y="5262563"/>
          <p14:tracePt t="28711" x="6735763" y="5286375"/>
          <p14:tracePt t="28718" x="6904038" y="5297488"/>
          <p14:tracePt t="28725" x="7061200" y="5314950"/>
          <p14:tracePt t="28733" x="7212013" y="5314950"/>
          <p14:tracePt t="28740" x="7339013" y="5326063"/>
          <p14:tracePt t="28746" x="7415213" y="5326063"/>
          <p14:tracePt t="28753" x="7507288" y="5326063"/>
          <p14:tracePt t="28760" x="7572375" y="5326063"/>
          <p14:tracePt t="28766" x="7623175" y="5326063"/>
          <p14:tracePt t="28774" x="7670800" y="5326063"/>
          <p14:tracePt t="28782" x="7705725" y="5326063"/>
          <p14:tracePt t="28787" x="7740650" y="5326063"/>
          <p14:tracePt t="28795" x="7762875" y="5326063"/>
          <p14:tracePt t="28802" x="7786688" y="5326063"/>
          <p14:tracePt t="28809" x="7821613" y="5326063"/>
          <p14:tracePt t="28815" x="7850188" y="5326063"/>
          <p14:tracePt t="28823" x="7874000" y="5326063"/>
          <p14:tracePt t="28830" x="7908925" y="5319713"/>
          <p14:tracePt t="28837" x="7942263" y="5314950"/>
          <p14:tracePt t="28844" x="7959725" y="5314950"/>
          <p14:tracePt t="28851" x="7994650" y="5291138"/>
          <p14:tracePt t="28858" x="8012113" y="5286375"/>
          <p14:tracePt t="28865" x="8035925" y="5280025"/>
          <p14:tracePt t="28872" x="8053388" y="5262563"/>
          <p14:tracePt t="28878" x="8070850" y="5245100"/>
          <p14:tracePt t="28885" x="8088313" y="5227638"/>
          <p14:tracePt t="28892" x="8105775" y="5210175"/>
          <p14:tracePt t="28900" x="8116888" y="5192713"/>
          <p14:tracePt t="28907" x="8134350" y="5181600"/>
          <p14:tracePt t="28913" x="8151813" y="5164138"/>
          <p14:tracePt t="28921" x="8162925" y="5135563"/>
          <p14:tracePt t="28927" x="8186738" y="5118100"/>
          <p14:tracePt t="28934" x="8204200" y="5094288"/>
          <p14:tracePt t="28941" x="8221663" y="5076825"/>
          <p14:tracePt t="28948" x="8245475" y="5048250"/>
          <p14:tracePt t="28957" x="8261350" y="5035550"/>
          <p14:tracePt t="28962" x="8291513" y="5006975"/>
          <p14:tracePt t="28969" x="8320088" y="4978400"/>
          <p14:tracePt t="28976" x="8343900" y="4954588"/>
          <p14:tracePt t="28983" x="8372475" y="4937125"/>
          <p14:tracePt t="28991" x="8407400" y="4908550"/>
          <p14:tracePt t="28999" x="8424863" y="4891088"/>
          <p14:tracePt t="29005" x="8453438" y="4873625"/>
          <p14:tracePt t="29011" x="8464550" y="4856163"/>
          <p14:tracePt t="29018" x="8494713" y="4838700"/>
          <p14:tracePt t="29025" x="8499475" y="4821238"/>
          <p14:tracePt t="29033" x="8505825" y="4816475"/>
          <p14:tracePt t="29040" x="8516938" y="4810125"/>
          <p14:tracePt t="29046" x="8523288" y="4803775"/>
          <p14:tracePt t="29053" x="8529638" y="4799013"/>
          <p14:tracePt t="29060" x="8534400" y="4799013"/>
          <p14:tracePt t="29068" x="8534400" y="4792663"/>
          <p14:tracePt t="29074" x="8540750" y="4786313"/>
          <p14:tracePt t="29083" x="8540750" y="4775200"/>
          <p14:tracePt t="29089" x="8540750" y="4768850"/>
          <p14:tracePt t="29095" x="8540750" y="4764088"/>
          <p14:tracePt t="29102" x="8540750" y="4757738"/>
          <p14:tracePt t="29109" x="8523288" y="4740275"/>
          <p14:tracePt t="29117" x="8488363" y="4722813"/>
          <p14:tracePt t="29124" x="8372475" y="4659313"/>
          <p14:tracePt t="29132" x="8221663" y="4565650"/>
          <p14:tracePt t="29137" x="8081963" y="4495800"/>
          <p14:tracePt t="29144" x="7891463" y="4427538"/>
          <p14:tracePt t="29152" x="7605713" y="4340225"/>
          <p14:tracePt t="29158" x="7275513" y="4298950"/>
          <p14:tracePt t="29165" x="6980238" y="4264025"/>
          <p14:tracePt t="29174" x="6683375" y="4246563"/>
          <p14:tracePt t="29180" x="6329363" y="4211638"/>
          <p14:tracePt t="29186" x="6097588" y="4194175"/>
          <p14:tracePt t="29194" x="5959475" y="4183063"/>
          <p14:tracePt t="29200" x="5859463" y="4171950"/>
          <p14:tracePt t="29207" x="5813425" y="4171950"/>
          <p14:tracePt t="29216" x="5749925" y="4171950"/>
          <p14:tracePt t="29221" x="5715000" y="4171950"/>
          <p14:tracePt t="29228" x="5656263" y="4171950"/>
          <p14:tracePt t="29235" x="5610225" y="4171950"/>
          <p14:tracePt t="29242" x="5575300" y="4171950"/>
          <p14:tracePt t="29249" x="5553075" y="4171950"/>
          <p14:tracePt t="29258" x="5522913" y="4171950"/>
          <p14:tracePt t="29264" x="5500688" y="4171950"/>
          <p14:tracePt t="29270" x="5494338" y="4171950"/>
          <p14:tracePt t="29278" x="5483225" y="4171950"/>
          <p14:tracePt t="29284" x="5465763" y="4171950"/>
          <p14:tracePt t="29292" x="5448300" y="4171950"/>
          <p14:tracePt t="29299" x="5437188" y="4171950"/>
          <p14:tracePt t="29305" x="5413375" y="4171950"/>
          <p14:tracePt t="29313" x="5384800" y="4171950"/>
          <p14:tracePt t="29319" x="5349875" y="4171950"/>
          <p14:tracePt t="29326" x="5314950" y="4171950"/>
          <p14:tracePt t="29333" x="5303838" y="4171950"/>
          <p14:tracePt t="29341" x="5280025" y="4171950"/>
          <p14:tracePt t="29347" x="5268913" y="4171950"/>
          <p14:tracePt t="29354" x="5256213" y="4171950"/>
          <p14:tracePt t="29361" x="5251450" y="4171950"/>
          <p14:tracePt t="29368" x="5245100" y="4171950"/>
          <p14:tracePt t="29375" x="5238750" y="4171950"/>
          <p14:tracePt t="29390" x="5227638" y="4171950"/>
          <p14:tracePt t="29396" x="5221288" y="4171950"/>
          <p14:tracePt t="29410" x="5216525" y="4171950"/>
          <p14:tracePt t="29425" x="5210175" y="4171950"/>
          <p14:tracePt t="29683" x="5216525" y="4171950"/>
          <p14:tracePt t="29907" x="4792663" y="4421188"/>
          <p14:tracePt t="29914" x="4298950" y="4687888"/>
          <p14:tracePt t="29921" x="3905250" y="4873625"/>
          <p14:tracePt t="29928" x="3579813" y="4989513"/>
          <p14:tracePt t="29935" x="3324225" y="5076825"/>
          <p14:tracePt t="29942" x="3127375" y="5135563"/>
          <p14:tracePt t="29950" x="2941638" y="5175250"/>
          <p14:tracePt t="29956" x="2727325" y="5221288"/>
          <p14:tracePt t="29963" x="2587625" y="5251450"/>
          <p14:tracePt t="29970" x="2495550" y="5273675"/>
          <p14:tracePt t="29977" x="2425700" y="5286375"/>
          <p14:tracePt t="29984" x="2390775" y="5291138"/>
          <p14:tracePt t="29991" x="2355850" y="5291138"/>
          <p14:tracePt t="29998" x="2332038" y="5291138"/>
          <p14:tracePt t="30006" x="2314575" y="5291138"/>
          <p14:tracePt t="30012" x="2309813" y="5291138"/>
          <p14:tracePt t="30019" x="2297113" y="5291138"/>
          <p14:tracePt t="30027" x="2279650" y="5291138"/>
          <p14:tracePt t="30040" x="2274888" y="5291138"/>
          <p14:tracePt t="30048" x="2268538" y="5291138"/>
          <p14:tracePt t="30054" x="2262188" y="5291138"/>
          <p14:tracePt t="30061" x="2257425" y="5291138"/>
          <p14:tracePt t="30083" x="2251075" y="5291138"/>
          <p14:tracePt t="30096" x="2239963" y="5291138"/>
          <p14:tracePt t="30132" x="2233613" y="5291138"/>
          <p14:tracePt t="30145" x="2227263" y="5291138"/>
          <p14:tracePt t="30152" x="2222500" y="5286375"/>
          <p14:tracePt t="30159" x="2216150" y="5286375"/>
          <p14:tracePt t="30166" x="2193925" y="5286375"/>
          <p14:tracePt t="30173" x="2159000" y="5273675"/>
          <p14:tracePt t="30180" x="2093913" y="5273675"/>
          <p14:tracePt t="30187" x="2012950" y="5268913"/>
          <p14:tracePt t="30194" x="1931988" y="5256213"/>
          <p14:tracePt t="30201" x="1857375" y="5245100"/>
          <p14:tracePt t="30208" x="1792288" y="5233988"/>
          <p14:tracePt t="30216" x="1722438" y="5221288"/>
          <p14:tracePt t="30222" x="1676400" y="5210175"/>
          <p14:tracePt t="30229" x="1636713" y="5203825"/>
          <p14:tracePt t="30236" x="1601788" y="5203825"/>
          <p14:tracePt t="30243" x="1566863" y="5192713"/>
          <p14:tracePt t="30251" x="1543050" y="5192713"/>
          <p14:tracePt t="30257" x="1508125" y="5192713"/>
          <p14:tracePt t="30264" x="1473200" y="5192713"/>
          <p14:tracePt t="30271" x="1438275" y="5192713"/>
          <p14:tracePt t="30278" x="1403350" y="5192713"/>
          <p14:tracePt t="30285" x="1370013" y="5192713"/>
          <p14:tracePt t="30294" x="1335088" y="5192713"/>
          <p14:tracePt t="30299" x="1311275" y="5192713"/>
          <p14:tracePt t="30306" x="1287463" y="5192713"/>
          <p14:tracePt t="30313" x="1270000" y="5192713"/>
          <p14:tracePt t="30320" x="1252538" y="5192713"/>
          <p14:tracePt t="30327" x="1241425" y="5192713"/>
          <p14:tracePt t="30334" x="1235075" y="5192713"/>
          <p14:tracePt t="30342" x="1230313" y="5192713"/>
          <p14:tracePt t="30348" x="1212850" y="5192713"/>
          <p14:tracePt t="30362" x="1206500" y="5192713"/>
          <p14:tracePt t="30369" x="1201738" y="5192713"/>
          <p14:tracePt t="30376" x="1195388" y="5192713"/>
          <p14:tracePt t="30390" x="1189038" y="5192713"/>
          <p14:tracePt t="30404" x="1184275" y="5192713"/>
          <p14:tracePt t="30418" x="1171575" y="5186363"/>
          <p14:tracePt t="30439" x="1171575" y="5181600"/>
          <p14:tracePt t="30453" x="1171575" y="5175250"/>
          <p14:tracePt t="30460" x="1171575" y="5164138"/>
          <p14:tracePt t="30467" x="1171575" y="5157788"/>
          <p14:tracePt t="30481" x="1171575" y="5151438"/>
          <p14:tracePt t="30488" x="1171575" y="5146675"/>
          <p14:tracePt t="30495" x="1171575" y="5140325"/>
          <p14:tracePt t="30502" x="1171575" y="5135563"/>
          <p14:tracePt t="30509" x="1171575" y="5129213"/>
          <p14:tracePt t="30516" x="1171575" y="5122863"/>
          <p14:tracePt t="30530" x="1171575" y="5111750"/>
          <p14:tracePt t="30537" x="1171575" y="5105400"/>
          <p14:tracePt t="30551" x="1171575" y="5100638"/>
          <p14:tracePt t="30565" x="1171575" y="5094288"/>
          <p14:tracePt t="30579" x="1177925" y="5094288"/>
          <p14:tracePt t="30586" x="1177925" y="5087938"/>
          <p14:tracePt t="30593" x="1184275" y="5087938"/>
          <p14:tracePt t="30600" x="1184275" y="5083175"/>
          <p14:tracePt t="30607" x="1189038" y="5076825"/>
          <p14:tracePt t="30614" x="1189038" y="5065713"/>
          <p14:tracePt t="30621" x="1189038" y="5059363"/>
          <p14:tracePt t="30635" x="1189038" y="5053013"/>
          <p14:tracePt t="30642" x="1195388" y="5048250"/>
          <p14:tracePt t="30649" x="1195388" y="5041900"/>
          <p14:tracePt t="30663" x="1195388" y="5035550"/>
          <p14:tracePt t="30677" x="1195388" y="5030788"/>
          <p14:tracePt t="30684" x="1195388" y="5018088"/>
          <p14:tracePt t="30691" x="1195388" y="5013325"/>
          <p14:tracePt t="30704" x="1195388" y="5006975"/>
          <p14:tracePt t="30711" x="1195388" y="5000625"/>
          <p14:tracePt t="30719" x="1195388" y="4995863"/>
          <p14:tracePt t="30726" x="1195388" y="4989513"/>
          <p14:tracePt t="30733" x="1195388" y="4983163"/>
          <p14:tracePt t="30754" x="1195388" y="4972050"/>
          <p14:tracePt t="30767" x="1195388" y="4967288"/>
          <p14:tracePt t="30775" x="1189038" y="4967288"/>
          <p14:tracePt t="30816" x="1189038" y="4978400"/>
          <p14:tracePt t="30831" x="1189038" y="4983163"/>
          <p14:tracePt t="30837" x="1189038" y="4989513"/>
          <p14:tracePt t="30844" x="1189038" y="4995863"/>
          <p14:tracePt t="30859" x="1189038" y="5000625"/>
          <p14:tracePt t="30865" x="1189038" y="5006975"/>
          <p14:tracePt t="30872" x="1189038" y="5024438"/>
          <p14:tracePt t="30880" x="1189038" y="5030788"/>
          <p14:tracePt t="30886" x="1189038" y="5035550"/>
          <p14:tracePt t="30893" x="1189038" y="5041900"/>
          <p14:tracePt t="30901" x="1189038" y="5059363"/>
          <p14:tracePt t="30908" x="1189038" y="5065713"/>
          <p14:tracePt t="30914" x="1189038" y="5076825"/>
          <p14:tracePt t="30921" x="1189038" y="5094288"/>
          <p14:tracePt t="30928" x="1189038" y="5105400"/>
          <p14:tracePt t="30935" x="1189038" y="5135563"/>
          <p14:tracePt t="30943" x="1189038" y="5157788"/>
          <p14:tracePt t="30949" x="1189038" y="5192713"/>
          <p14:tracePt t="30956" x="1189038" y="5238750"/>
          <p14:tracePt t="30963" x="1177925" y="5303838"/>
          <p14:tracePt t="30970" x="1177925" y="5367338"/>
          <p14:tracePt t="30977" x="1166813" y="5413375"/>
          <p14:tracePt t="30985" x="1166813" y="5465763"/>
          <p14:tracePt t="30994" x="1160463" y="5500688"/>
          <p14:tracePt t="30998" x="1160463" y="5535613"/>
          <p14:tracePt t="31005" x="1149350" y="5557838"/>
          <p14:tracePt t="31012" x="1149350" y="5575300"/>
          <p14:tracePt t="31019" x="1149350" y="5581650"/>
          <p14:tracePt t="31026" x="1149350" y="5588000"/>
          <p14:tracePt t="31034" x="1149350" y="5605463"/>
          <p14:tracePt t="31047" x="1149350" y="5610225"/>
          <p14:tracePt t="31055" x="1149350" y="5616575"/>
          <p14:tracePt t="31061" x="1149350" y="5622925"/>
          <p14:tracePt t="31069" x="1149350" y="5627688"/>
          <p14:tracePt t="31077" x="1149350" y="5634038"/>
          <p14:tracePt t="31082" x="1149350" y="5638800"/>
          <p14:tracePt t="31089" x="1149350" y="5651500"/>
          <p14:tracePt t="31096" x="1149350" y="5656263"/>
          <p14:tracePt t="31103" x="1149350" y="5668963"/>
          <p14:tracePt t="31110" x="1149350" y="5673725"/>
          <p14:tracePt t="31118" x="1149350" y="5680075"/>
          <p14:tracePt t="31124" x="1149350" y="5686425"/>
          <p14:tracePt t="31131" x="1149350" y="5697538"/>
          <p14:tracePt t="31138" x="1149350" y="5703888"/>
          <p14:tracePt t="31160" x="1149350" y="5708650"/>
          <p14:tracePt t="31195" x="1143000" y="5708650"/>
          <p14:tracePt t="31208" x="1143000" y="5703888"/>
          <p14:tracePt t="31215" x="1136650" y="5691188"/>
          <p14:tracePt t="31222" x="1136650" y="5686425"/>
          <p14:tracePt t="31229" x="1136650" y="5680075"/>
          <p14:tracePt t="31237" x="1136650" y="5673725"/>
          <p14:tracePt t="31244" x="1131888" y="5668963"/>
          <p14:tracePt t="31250" x="1131888" y="5662613"/>
          <p14:tracePt t="31257" x="1131888" y="5645150"/>
          <p14:tracePt t="31264" x="1131888" y="5638800"/>
          <p14:tracePt t="31271" x="1125538" y="5634038"/>
          <p14:tracePt t="31278" x="1125538" y="5627688"/>
          <p14:tracePt t="31286" x="1125538" y="5616575"/>
          <p14:tracePt t="31293" x="1125538" y="5599113"/>
          <p14:tracePt t="31299" x="1125538" y="5581650"/>
          <p14:tracePt t="31306" x="1125538" y="5570538"/>
          <p14:tracePt t="31313" x="1125538" y="5553075"/>
          <p14:tracePt t="31320" x="1125538" y="5529263"/>
          <p14:tracePt t="31327" x="1125538" y="5505450"/>
          <p14:tracePt t="31335" x="1125538" y="5476875"/>
          <p14:tracePt t="31341" x="1125538" y="5454650"/>
          <p14:tracePt t="31348" x="1125538" y="5441950"/>
          <p14:tracePt t="31355" x="1125538" y="5413375"/>
          <p14:tracePt t="31362" x="1125538" y="5402263"/>
          <p14:tracePt t="31369" x="1125538" y="5384800"/>
          <p14:tracePt t="31377" x="1125538" y="5372100"/>
          <p14:tracePt t="31383" x="1125538" y="5367338"/>
          <p14:tracePt t="31390" x="1125538" y="5354638"/>
          <p14:tracePt t="31397" x="1125538" y="5343525"/>
          <p14:tracePt t="31404" x="1125538" y="5337175"/>
          <p14:tracePt t="31411" x="1125538" y="5332413"/>
          <p14:tracePt t="31419" x="1125538" y="5326063"/>
          <p14:tracePt t="31425" x="1125538" y="5308600"/>
          <p14:tracePt t="31432" x="1125538" y="5303838"/>
          <p14:tracePt t="31439" x="1125538" y="5291138"/>
          <p14:tracePt t="31446" x="1125538" y="5280025"/>
          <p14:tracePt t="31453" x="1125538" y="5268913"/>
          <p14:tracePt t="31460" x="1125538" y="5256213"/>
          <p14:tracePt t="31467" x="1131888" y="5238750"/>
          <p14:tracePt t="31474" x="1131888" y="5221288"/>
          <p14:tracePt t="31481" x="1131888" y="5216525"/>
          <p14:tracePt t="31488" x="1136650" y="5203825"/>
          <p14:tracePt t="31495" x="1136650" y="5192713"/>
          <p14:tracePt t="31503" x="1136650" y="5186363"/>
          <p14:tracePt t="31509" x="1143000" y="5181600"/>
          <p14:tracePt t="31516" x="1143000" y="5175250"/>
          <p14:tracePt t="31523" x="1143000" y="5168900"/>
          <p14:tracePt t="31530" x="1154113" y="5164138"/>
          <p14:tracePt t="31537" x="1154113" y="5157788"/>
          <p14:tracePt t="31551" x="1154113" y="5146675"/>
          <p14:tracePt t="31558" x="1154113" y="5140325"/>
          <p14:tracePt t="31566" x="1160463" y="5140325"/>
          <p14:tracePt t="31572" x="1160463" y="5135563"/>
          <p14:tracePt t="31579" x="1160463" y="5129213"/>
          <p14:tracePt t="31586" x="1166813" y="5122863"/>
          <p14:tracePt t="31594" x="1166813" y="5105400"/>
          <p14:tracePt t="31600" x="1171575" y="5100638"/>
          <p14:tracePt t="31607" x="1171575" y="5094288"/>
          <p14:tracePt t="31614" x="1177925" y="5087938"/>
          <p14:tracePt t="31621" x="1177925" y="5076825"/>
          <p14:tracePt t="31636" x="1184275" y="5070475"/>
          <p14:tracePt t="31642" x="1184275" y="5059363"/>
          <p14:tracePt t="31649" x="1189038" y="5053013"/>
          <p14:tracePt t="31656" x="1189038" y="5048250"/>
          <p14:tracePt t="31670" x="1189038" y="5041900"/>
          <p14:tracePt t="31692" x="1189038" y="5035550"/>
          <p14:tracePt t="31705" x="1189038" y="5030788"/>
          <p14:tracePt t="31726" x="1189038" y="5024438"/>
          <p14:tracePt t="31782" x="1201738" y="5024438"/>
          <p14:tracePt t="31817" x="1206500" y="5024438"/>
          <p14:tracePt t="31831" x="1212850" y="5024438"/>
          <p14:tracePt t="31846" x="1219200" y="5013325"/>
          <p14:tracePt t="31852" x="1223963" y="5013325"/>
          <p14:tracePt t="31859" x="1235075" y="5013325"/>
          <p14:tracePt t="31866" x="1252538" y="5006975"/>
          <p14:tracePt t="31873" x="1287463" y="5000625"/>
          <p14:tracePt t="31880" x="1322388" y="5000625"/>
          <p14:tracePt t="31887" x="1374775" y="4989513"/>
          <p14:tracePt t="31895" x="1438275" y="4967288"/>
          <p14:tracePt t="31901" x="1503363" y="4954588"/>
          <p14:tracePt t="31908" x="1554163" y="4943475"/>
          <p14:tracePt t="31915" x="1619250" y="4943475"/>
          <p14:tracePt t="31921" x="1654175" y="4937125"/>
          <p14:tracePt t="31929" x="1689100" y="4926013"/>
          <p14:tracePt t="31936" x="1711325" y="4926013"/>
          <p14:tracePt t="31943" x="1739900" y="4919663"/>
          <p14:tracePt t="31950" x="1774825" y="4919663"/>
          <p14:tracePt t="31957" x="1798638" y="4919663"/>
          <p14:tracePt t="31964" x="1822450" y="4908550"/>
          <p14:tracePt t="31970" x="1857375" y="4908550"/>
          <p14:tracePt t="31978" x="1890713" y="4908550"/>
          <p14:tracePt t="31986" x="1920875" y="4908550"/>
          <p14:tracePt t="31991" x="1943100" y="4908550"/>
          <p14:tracePt t="31999" x="1978025" y="4908550"/>
          <p14:tracePt t="32006" x="2012950" y="4908550"/>
          <p14:tracePt t="32013" x="2036763" y="4908550"/>
          <p14:tracePt t="32020" x="2071688" y="4908550"/>
          <p14:tracePt t="32027" x="2093913" y="4908550"/>
          <p14:tracePt t="32034" x="2124075" y="4908550"/>
          <p14:tracePt t="32041" x="2146300" y="4908550"/>
          <p14:tracePt t="32048" x="2163763" y="4908550"/>
          <p14:tracePt t="32054" x="2176463" y="4908550"/>
          <p14:tracePt t="32062" x="2193925" y="4908550"/>
          <p14:tracePt t="32069" x="2205038" y="4914900"/>
          <p14:tracePt t="32075" x="2222500" y="4914900"/>
          <p14:tracePt t="32083" x="2239963" y="4914900"/>
          <p14:tracePt t="32090" x="2251075" y="4919663"/>
          <p14:tracePt t="32096" x="2257425" y="4919663"/>
          <p14:tracePt t="32103" x="2268538" y="4926013"/>
          <p14:tracePt t="32112" x="2274888" y="4926013"/>
          <p14:tracePt t="32117" x="2279650" y="4932363"/>
          <p14:tracePt t="32124" x="2286000" y="4932363"/>
          <p14:tracePt t="32131" x="2292350" y="4932363"/>
          <p14:tracePt t="32138" x="2297113" y="4932363"/>
          <p14:tracePt t="32145" x="2303463" y="4932363"/>
          <p14:tracePt t="32153" x="2314575" y="4943475"/>
          <p14:tracePt t="32159" x="2320925" y="4943475"/>
          <p14:tracePt t="32166" x="2320925" y="4949825"/>
          <p14:tracePt t="32173" x="2332038" y="4949825"/>
          <p14:tracePt t="32180" x="2338388" y="4949825"/>
          <p14:tracePt t="32187" x="2344738" y="4954588"/>
          <p14:tracePt t="32195" x="2362200" y="4954588"/>
          <p14:tracePt t="32202" x="2366963" y="4960938"/>
          <p14:tracePt t="32208" x="2378075" y="4967288"/>
          <p14:tracePt t="32215" x="2390775" y="4972050"/>
          <p14:tracePt t="32222" x="2401888" y="4983163"/>
          <p14:tracePt t="32229" x="2408238" y="4983163"/>
          <p14:tracePt t="32237" x="2413000" y="4989513"/>
          <p14:tracePt t="32244" x="2430463" y="4995863"/>
          <p14:tracePt t="32250" x="2436813" y="5000625"/>
          <p14:tracePt t="32257" x="2443163" y="5006975"/>
          <p14:tracePt t="32265" x="2460625" y="5006975"/>
          <p14:tracePt t="32271" x="2460625" y="5013325"/>
          <p14:tracePt t="32279" x="2465388" y="5024438"/>
          <p14:tracePt t="32287" x="2471738" y="5030788"/>
          <p14:tracePt t="32294" x="2478088" y="5035550"/>
          <p14:tracePt t="32299" x="2482850" y="5041900"/>
          <p14:tracePt t="32307" x="2489200" y="5053013"/>
          <p14:tracePt t="32313" x="2495550" y="5065713"/>
          <p14:tracePt t="32321" x="2495550" y="5070475"/>
          <p14:tracePt t="32328" x="2506663" y="5083175"/>
          <p14:tracePt t="32335" x="2506663" y="5087938"/>
          <p14:tracePt t="32341" x="2506663" y="5105400"/>
          <p14:tracePt t="32348" x="2513013" y="5122863"/>
          <p14:tracePt t="32356" x="2513013" y="5129213"/>
          <p14:tracePt t="32363" x="2513013" y="5140325"/>
          <p14:tracePt t="32370" x="2513013" y="5157788"/>
          <p14:tracePt t="32376" x="2513013" y="5164138"/>
          <p14:tracePt t="32384" x="2513013" y="5175250"/>
          <p14:tracePt t="32391" x="2513013" y="5181600"/>
          <p14:tracePt t="32397" x="2513013" y="5199063"/>
          <p14:tracePt t="32404" x="2513013" y="5210175"/>
          <p14:tracePt t="32412" x="2513013" y="5216525"/>
          <p14:tracePt t="32419" x="2513013" y="5233988"/>
          <p14:tracePt t="32425" x="2513013" y="5251450"/>
          <p14:tracePt t="32432" x="2513013" y="5262563"/>
          <p14:tracePt t="32439" x="2513013" y="5280025"/>
          <p14:tracePt t="32446" x="2500313" y="5291138"/>
          <p14:tracePt t="32453" x="2500313" y="5308600"/>
          <p14:tracePt t="32461" x="2495550" y="5326063"/>
          <p14:tracePt t="32467" x="2495550" y="5337175"/>
          <p14:tracePt t="32474" x="2489200" y="5354638"/>
          <p14:tracePt t="32481" x="2489200" y="5372100"/>
          <p14:tracePt t="32489" x="2489200" y="5384800"/>
          <p14:tracePt t="32495" x="2478088" y="5413375"/>
          <p14:tracePt t="32502" x="2478088" y="5419725"/>
          <p14:tracePt t="32509" x="2478088" y="5430838"/>
          <p14:tracePt t="32516" x="2471738" y="5448300"/>
          <p14:tracePt t="32523" x="2471738" y="5454650"/>
          <p14:tracePt t="32530" x="2465388" y="5465763"/>
          <p14:tracePt t="32537" x="2465388" y="5476875"/>
          <p14:tracePt t="32546" x="2454275" y="5487988"/>
          <p14:tracePt t="32552" x="2454275" y="5505450"/>
          <p14:tracePt t="32558" x="2454275" y="5511800"/>
          <p14:tracePt t="32565" x="2447925" y="5522913"/>
          <p14:tracePt t="32572" x="2447925" y="5540375"/>
          <p14:tracePt t="32580" x="2443163" y="5546725"/>
          <p14:tracePt t="32587" x="2443163" y="5553075"/>
          <p14:tracePt t="32593" x="2436813" y="5557838"/>
          <p14:tracePt t="32600" x="2436813" y="5564188"/>
          <p14:tracePt t="32607" x="2430463" y="5575300"/>
          <p14:tracePt t="32614" x="2430463" y="5581650"/>
          <p14:tracePt t="32621" x="2425700" y="5588000"/>
          <p14:tracePt t="32629" x="2413000" y="5592763"/>
          <p14:tracePt t="32635" x="2408238" y="5592763"/>
          <p14:tracePt t="32642" x="2401888" y="5599113"/>
          <p14:tracePt t="32649" x="2395538" y="5605463"/>
          <p14:tracePt t="32656" x="2390775" y="5610225"/>
          <p14:tracePt t="32663" x="2373313" y="5627688"/>
          <p14:tracePt t="32671" x="2362200" y="5634038"/>
          <p14:tracePt t="32679" x="2344738" y="5645150"/>
          <p14:tracePt t="32684" x="2338388" y="5651500"/>
          <p14:tracePt t="32691" x="2314575" y="5656263"/>
          <p14:tracePt t="32698" x="2297113" y="5668963"/>
          <p14:tracePt t="32705" x="2279650" y="5673725"/>
          <p14:tracePt t="32712" x="2268538" y="5680075"/>
          <p14:tracePt t="32720" x="2239963" y="5691188"/>
          <p14:tracePt t="32726" x="2216150" y="5697538"/>
          <p14:tracePt t="32733" x="2187575" y="5697538"/>
          <p14:tracePt t="32740" x="2141538" y="5721350"/>
          <p14:tracePt t="32747" x="2076450" y="5726113"/>
          <p14:tracePt t="32754" x="1995488" y="5738813"/>
          <p14:tracePt t="32763" x="1903413" y="5738813"/>
          <p14:tracePt t="32768" x="1822450" y="5749925"/>
          <p14:tracePt t="32775" x="1757363" y="5749925"/>
          <p14:tracePt t="32782" x="1711325" y="5749925"/>
          <p14:tracePt t="32789" x="1658938" y="5749925"/>
          <p14:tracePt t="32797" x="1624013" y="5749925"/>
          <p14:tracePt t="32804" x="1589088" y="5738813"/>
          <p14:tracePt t="32810" x="1566863" y="5732463"/>
          <p14:tracePt t="32817" x="1531938" y="5732463"/>
          <p14:tracePt t="32824" x="1508125" y="5721350"/>
          <p14:tracePt t="32831" x="1468438" y="5715000"/>
          <p14:tracePt t="32838" x="1433513" y="5703888"/>
          <p14:tracePt t="32845" x="1398588" y="5697538"/>
          <p14:tracePt t="32852" x="1363663" y="5697538"/>
          <p14:tracePt t="32860" x="1339850" y="5686425"/>
          <p14:tracePt t="32866" x="1300163" y="5668963"/>
          <p14:tracePt t="32873" x="1265238" y="5656263"/>
          <p14:tracePt t="32880" x="1241425" y="5651500"/>
          <p14:tracePt t="32888" x="1201738" y="5634038"/>
          <p14:tracePt t="32894" x="1177925" y="5616575"/>
          <p14:tracePt t="32901" x="1149350" y="5599113"/>
          <p14:tracePt t="32908" x="1125538" y="5581650"/>
          <p14:tracePt t="32915" x="1096963" y="5553075"/>
          <p14:tracePt t="32922" x="1079500" y="5535613"/>
          <p14:tracePt t="32929" x="1066800" y="5511800"/>
          <p14:tracePt t="32936" x="1050925" y="5494338"/>
          <p14:tracePt t="32943" x="1038225" y="5470525"/>
          <p14:tracePt t="32950" x="1033463" y="5441950"/>
          <p14:tracePt t="32957" x="1020763" y="5424488"/>
          <p14:tracePt t="32964" x="1020763" y="5402263"/>
          <p14:tracePt t="32971" x="1016000" y="5378450"/>
          <p14:tracePt t="32978" x="1016000" y="5349875"/>
          <p14:tracePt t="32985" x="1016000" y="5326063"/>
          <p14:tracePt t="32992" x="1016000" y="5314950"/>
          <p14:tracePt t="32999" x="1027113" y="5286375"/>
          <p14:tracePt t="33006" x="1033463" y="5262563"/>
          <p14:tracePt t="33013" x="1050925" y="5233988"/>
          <p14:tracePt t="33021" x="1079500" y="5210175"/>
          <p14:tracePt t="33027" x="1108075" y="5168900"/>
          <p14:tracePt t="33034" x="1149350" y="5122863"/>
          <p14:tracePt t="33041" x="1219200" y="5076825"/>
          <p14:tracePt t="33048" x="1287463" y="5048250"/>
          <p14:tracePt t="33055" x="1357313" y="5013325"/>
          <p14:tracePt t="33063" x="1420813" y="4989513"/>
          <p14:tracePt t="33069" x="1490663" y="4967288"/>
          <p14:tracePt t="33076" x="1531938" y="4949825"/>
          <p14:tracePt t="33083" x="1584325" y="4926013"/>
          <p14:tracePt t="33090" x="1630363" y="4914900"/>
          <p14:tracePt t="33097" x="1671638" y="4908550"/>
          <p14:tracePt t="33105" x="1693863" y="4891088"/>
          <p14:tracePt t="33112" x="1728788" y="4879975"/>
          <p14:tracePt t="33118" x="1757363" y="4873625"/>
          <p14:tracePt t="33125" x="1781175" y="4862513"/>
          <p14:tracePt t="33132" x="1816100" y="4862513"/>
          <p14:tracePt t="33139" x="1839913" y="4856163"/>
          <p14:tracePt t="33146" x="1868488" y="4856163"/>
          <p14:tracePt t="33153" x="1890713" y="4856163"/>
          <p14:tracePt t="33160" x="1914525" y="4856163"/>
          <p14:tracePt t="33167" x="1938338" y="4856163"/>
          <p14:tracePt t="33174" x="1966913" y="4856163"/>
          <p14:tracePt t="33181" x="1990725" y="4856163"/>
          <p14:tracePt t="33188" x="2012950" y="4867275"/>
          <p14:tracePt t="33195" x="2041525" y="4873625"/>
          <p14:tracePt t="33202" x="2076450" y="4884738"/>
          <p14:tracePt t="33209" x="2100263" y="4902200"/>
          <p14:tracePt t="33216" x="2141538" y="4919663"/>
          <p14:tracePt t="33223" x="2176463" y="4937125"/>
          <p14:tracePt t="33230" x="2216150" y="4967288"/>
          <p14:tracePt t="33238" x="2262188" y="5013325"/>
          <p14:tracePt t="33244" x="2314575" y="5070475"/>
          <p14:tracePt t="33251" x="2373313" y="5122863"/>
          <p14:tracePt t="33257" x="2419350" y="5168900"/>
          <p14:tracePt t="33265" x="2460625" y="5210175"/>
          <p14:tracePt t="33271" x="2489200" y="5251450"/>
          <p14:tracePt t="33281" x="2506663" y="5273675"/>
          <p14:tracePt t="33286" x="2524125" y="5303838"/>
          <p14:tracePt t="33293" x="2541588" y="5326063"/>
          <p14:tracePt t="33300" x="2546350" y="5360988"/>
          <p14:tracePt t="33307" x="2563813" y="5389563"/>
          <p14:tracePt t="33314" x="2576513" y="5424488"/>
          <p14:tracePt t="33322" x="2576513" y="5448300"/>
          <p14:tracePt t="33328" x="2576513" y="5483225"/>
          <p14:tracePt t="33335" x="2576513" y="5505450"/>
          <p14:tracePt t="33342" x="2576513" y="5535613"/>
          <p14:tracePt t="33349" x="2576513" y="5553075"/>
          <p14:tracePt t="33356" x="2576513" y="5557838"/>
          <p14:tracePt t="33363" x="2563813" y="5570538"/>
          <p14:tracePt t="33370" x="2559050" y="5575300"/>
          <p14:tracePt t="33377" x="2559050" y="5581650"/>
          <p14:tracePt t="33384" x="2546350" y="5599113"/>
          <p14:tracePt t="33391" x="2530475" y="5605463"/>
          <p14:tracePt t="33397" x="2513013" y="5622925"/>
          <p14:tracePt t="33405" x="2478088" y="5638800"/>
          <p14:tracePt t="33412" x="2447925" y="5651500"/>
          <p14:tracePt t="33419" x="2413000" y="5656263"/>
          <p14:tracePt t="33426" x="2378075" y="5680075"/>
          <p14:tracePt t="33433" x="2338388" y="5686425"/>
          <p14:tracePt t="33440" x="2292350" y="5697538"/>
          <p14:tracePt t="33447" x="2209800" y="5708650"/>
          <p14:tracePt t="33454" x="2146300" y="5708650"/>
          <p14:tracePt t="33461" x="2071688" y="5708650"/>
          <p14:tracePt t="33468" x="1990725" y="5708650"/>
          <p14:tracePt t="33474" x="1914525" y="5708650"/>
          <p14:tracePt t="33481" x="1851025" y="5703888"/>
          <p14:tracePt t="33489" x="1798638" y="5691188"/>
          <p14:tracePt t="33497" x="1757363" y="5673725"/>
          <p14:tracePt t="33503" x="1706563" y="5651500"/>
          <p14:tracePt t="33510" x="1665288" y="5622925"/>
          <p14:tracePt t="33517" x="1612900" y="5605463"/>
          <p14:tracePt t="33524" x="1560513" y="5557838"/>
          <p14:tracePt t="33531" x="1503363" y="5511800"/>
          <p14:tracePt t="33538" x="1433513" y="5465763"/>
          <p14:tracePt t="33545" x="1374775" y="5419725"/>
          <p14:tracePt t="33552" x="1322388" y="5378450"/>
          <p14:tracePt t="33559" x="1276350" y="5319713"/>
          <p14:tracePt t="33565" x="1247775" y="5280025"/>
          <p14:tracePt t="33572" x="1212850" y="5227638"/>
          <p14:tracePt t="33580" x="1184275" y="5186363"/>
          <p14:tracePt t="33587" x="1177925" y="5151438"/>
          <p14:tracePt t="33594" x="1166813" y="5122863"/>
          <p14:tracePt t="33601" x="1166813" y="5100638"/>
          <p14:tracePt t="33607" x="1160463" y="5083175"/>
          <p14:tracePt t="33615" x="1160463" y="5076825"/>
          <p14:tracePt t="33623" x="1160463" y="5065713"/>
          <p14:tracePt t="33628" x="1160463" y="5059363"/>
          <p14:tracePt t="33635" x="1160463" y="5053013"/>
          <p14:tracePt t="33643" x="1166813" y="5035550"/>
          <p14:tracePt t="33649" x="1171575" y="5030788"/>
          <p14:tracePt t="33657" x="1177925" y="5024438"/>
          <p14:tracePt t="33664" x="1184275" y="5018088"/>
          <p14:tracePt t="33671" x="1195388" y="5013325"/>
          <p14:tracePt t="33677" x="1206500" y="5013325"/>
          <p14:tracePt t="33685" x="1212850" y="5000625"/>
          <p14:tracePt t="33691" x="1230313" y="5000625"/>
          <p14:tracePt t="33698" x="1235075" y="5000625"/>
          <p14:tracePt t="33706" x="1241425" y="5000625"/>
          <p14:tracePt t="33714" x="1247775" y="5000625"/>
          <p14:tracePt t="33720" x="1252538" y="5000625"/>
          <p14:tracePt t="33727" x="1258888" y="5000625"/>
          <p14:tracePt t="33734" x="1265238" y="5000625"/>
          <p14:tracePt t="33741" x="1276350" y="5000625"/>
          <p14:tracePt t="33756" x="1282700" y="5000625"/>
          <p14:tracePt t="33776" x="1287463" y="5000625"/>
          <p14:tracePt t="33789" x="1293813" y="5000625"/>
          <p14:tracePt t="33805" x="1293813" y="5006975"/>
          <p14:tracePt t="33832" x="1300163" y="5013325"/>
          <p14:tracePt t="33846" x="1304925" y="5013325"/>
          <p14:tracePt t="33867" x="1311275" y="5013325"/>
          <p14:tracePt t="33874" x="1328738" y="5013325"/>
          <p14:tracePt t="33881" x="1352550" y="5013325"/>
          <p14:tracePt t="33888" x="1387475" y="5013325"/>
          <p14:tracePt t="33895" x="1462088" y="5006975"/>
          <p14:tracePt t="33902" x="1601788" y="4995863"/>
          <p14:tracePt t="33908" x="1792288" y="4967288"/>
          <p14:tracePt t="33915" x="1949450" y="4954588"/>
          <p14:tracePt t="33922" x="2089150" y="4926013"/>
          <p14:tracePt t="33932" x="2187575" y="4914900"/>
          <p14:tracePt t="33937" x="2251075" y="4902200"/>
          <p14:tracePt t="33943" x="2297113" y="4902200"/>
          <p14:tracePt t="33950" x="2320925" y="4902200"/>
          <p14:tracePt t="33957" x="2349500" y="4897438"/>
          <p14:tracePt t="33964" x="2362200" y="4897438"/>
          <p14:tracePt t="33972" x="2373313" y="4891088"/>
          <p14:tracePt t="33982" x="2378075" y="4891088"/>
          <p14:tracePt t="33986" x="2384425" y="4891088"/>
          <p14:tracePt t="33993" x="2390775" y="4891088"/>
          <p14:tracePt t="34006" x="2395538" y="4884738"/>
          <p14:tracePt t="34021" x="2401888" y="4884738"/>
          <p14:tracePt t="34057" x="2401888" y="4873625"/>
          <p14:tracePt t="34097" x="2395538" y="4873625"/>
          <p14:tracePt t="34105" x="2390775" y="4873625"/>
          <p14:tracePt t="34119" x="2384425" y="4873625"/>
          <p14:tracePt t="34126" x="2378075" y="4873625"/>
          <p14:tracePt t="34132" x="2366963" y="4873625"/>
          <p14:tracePt t="34153" x="2362200" y="4873625"/>
          <p14:tracePt t="34160" x="2362200" y="4879975"/>
          <p14:tracePt t="34167" x="2355850" y="4879975"/>
          <p14:tracePt t="34182" x="2355850" y="4884738"/>
          <p14:tracePt t="34189" x="2355850" y="4891088"/>
          <p14:tracePt t="34195" x="2355850" y="4897438"/>
          <p14:tracePt t="34202" x="2355850" y="4902200"/>
          <p14:tracePt t="34209" x="2355850" y="4908550"/>
          <p14:tracePt t="34216" x="2355850" y="4914900"/>
          <p14:tracePt t="34223" x="2355850" y="4932363"/>
          <p14:tracePt t="34231" x="2355850" y="4943475"/>
          <p14:tracePt t="34237" x="2355850" y="4960938"/>
          <p14:tracePt t="34245" x="2355850" y="4983163"/>
          <p14:tracePt t="34251" x="2366963" y="5018088"/>
          <p14:tracePt t="34258" x="2378075" y="5070475"/>
          <p14:tracePt t="34266" x="2384425" y="5122863"/>
          <p14:tracePt t="34273" x="2395538" y="5186363"/>
          <p14:tracePt t="34281" x="2395538" y="5233988"/>
          <p14:tracePt t="34286" x="2408238" y="5303838"/>
          <p14:tracePt t="34294" x="2419350" y="5349875"/>
          <p14:tracePt t="34300" x="2419350" y="5395913"/>
          <p14:tracePt t="34307" x="2425700" y="5437188"/>
          <p14:tracePt t="34315" x="2425700" y="5448300"/>
          <p14:tracePt t="34322" x="2425700" y="5465763"/>
          <p14:tracePt t="34328" x="2425700" y="5476875"/>
          <p14:tracePt t="34335" x="2425700" y="5483225"/>
          <p14:tracePt t="34342" x="2425700" y="5500688"/>
          <p14:tracePt t="34349" x="2436813" y="5505450"/>
          <p14:tracePt t="34356" x="2436813" y="5511800"/>
          <p14:tracePt t="34364" x="2443163" y="5529263"/>
          <p14:tracePt t="34371" x="2443163" y="5540375"/>
          <p14:tracePt t="34377" x="2447925" y="5557838"/>
          <p14:tracePt t="34384" x="2447925" y="5575300"/>
          <p14:tracePt t="34392" x="2460625" y="5588000"/>
          <p14:tracePt t="34398" x="2460625" y="5605463"/>
          <p14:tracePt t="34406" x="2465388" y="5622925"/>
          <p14:tracePt t="34412" x="2471738" y="5634038"/>
          <p14:tracePt t="34419" x="2482850" y="5651500"/>
          <p14:tracePt t="34426" x="2489200" y="5668963"/>
          <p14:tracePt t="34433" x="2489200" y="5680075"/>
          <p14:tracePt t="34440" x="2495550" y="5697538"/>
          <p14:tracePt t="34448" x="2506663" y="5715000"/>
          <p14:tracePt t="34455" x="2513013" y="5721350"/>
          <p14:tracePt t="34462" x="2517775" y="5732463"/>
          <p14:tracePt t="34468" x="2530475" y="5749925"/>
          <p14:tracePt t="34475" x="2535238" y="5756275"/>
          <p14:tracePt t="34482" x="2535238" y="5773738"/>
          <p14:tracePt t="34490" x="2541588" y="5778500"/>
          <p14:tracePt t="34497" x="2546350" y="5784850"/>
          <p14:tracePt t="34504" x="2563813" y="5802313"/>
          <p14:tracePt t="34510" x="2570163" y="5807075"/>
          <p14:tracePt t="34518" x="2581275" y="5813425"/>
          <p14:tracePt t="34524" x="2598738" y="5819775"/>
          <p14:tracePt t="34531" x="2616200" y="5837238"/>
          <p14:tracePt t="34539" x="2651125" y="5848350"/>
          <p14:tracePt t="34545" x="2686050" y="5854700"/>
          <p14:tracePt t="34552" x="2767013" y="5865813"/>
          <p14:tracePt t="34559" x="2860675" y="5889625"/>
          <p14:tracePt t="34566" x="3000375" y="5907088"/>
          <p14:tracePt t="34574" x="3155950" y="5918200"/>
          <p14:tracePt t="34581" x="3313113" y="5918200"/>
          <p14:tracePt t="34587" x="3435350" y="5929313"/>
          <p14:tracePt t="34595" x="3562350" y="5942013"/>
          <p14:tracePt t="34601" x="3667125" y="5953125"/>
          <p14:tracePt t="34608" x="3776663" y="5953125"/>
          <p14:tracePt t="34616" x="3887788" y="5964238"/>
          <p14:tracePt t="34623" x="3979863" y="5964238"/>
          <p14:tracePt t="34629" x="4056063" y="5964238"/>
          <p14:tracePt t="34636" x="4119563" y="5964238"/>
          <p14:tracePt t="34643" x="4183063" y="5964238"/>
          <p14:tracePt t="34650" x="4217988" y="5964238"/>
          <p14:tracePt t="34657" x="4241800" y="5964238"/>
          <p14:tracePt t="34666" x="4276725" y="5964238"/>
          <p14:tracePt t="34671" x="4311650" y="5964238"/>
          <p14:tracePt t="34678" x="4344988" y="5964238"/>
          <p14:tracePt t="34685" x="4379913" y="5964238"/>
          <p14:tracePt t="34693" x="4414838" y="5964238"/>
          <p14:tracePt t="34699" x="4449763" y="5964238"/>
          <p14:tracePt t="34707" x="4484688" y="5964238"/>
          <p14:tracePt t="34713" x="4530725" y="5964238"/>
          <p14:tracePt t="34720" x="4583113" y="5964238"/>
          <p14:tracePt t="34727" x="4641850" y="5964238"/>
          <p14:tracePt t="34734" x="4676775" y="5964238"/>
          <p14:tracePt t="34741" x="4729163" y="5964238"/>
          <p14:tracePt t="34749" x="4775200" y="5964238"/>
          <p14:tracePt t="34755" x="4810125" y="5964238"/>
          <p14:tracePt t="34762" x="4845050" y="5953125"/>
          <p14:tracePt t="34769" x="4867275" y="5946775"/>
          <p14:tracePt t="34776" x="4902200" y="5935663"/>
          <p14:tracePt t="34783" x="4932363" y="5929313"/>
          <p14:tracePt t="34790" x="4954588" y="5918200"/>
          <p14:tracePt t="34797" x="4983163" y="5918200"/>
          <p14:tracePt t="34804" x="4995863" y="5911850"/>
          <p14:tracePt t="34811" x="5000625" y="5907088"/>
          <p14:tracePt t="34818" x="5018088" y="5894388"/>
          <p14:tracePt t="34825" x="5035550" y="5889625"/>
          <p14:tracePt t="34832" x="5048250" y="5883275"/>
          <p14:tracePt t="34840" x="5059363" y="5865813"/>
          <p14:tracePt t="34846" x="5076825" y="5837238"/>
          <p14:tracePt t="34853" x="5094288" y="5813425"/>
          <p14:tracePt t="34860" x="5111750" y="5778500"/>
          <p14:tracePt t="34867" x="5140325" y="5738813"/>
          <p14:tracePt t="34875" x="5157788" y="5708650"/>
          <p14:tracePt t="34882" x="5175250" y="5673725"/>
          <p14:tracePt t="34888" x="5192713" y="5645150"/>
          <p14:tracePt t="34895" x="5203825" y="5622925"/>
          <p14:tracePt t="34902" x="5210175" y="5592763"/>
          <p14:tracePt t="34909" x="5221288" y="5581650"/>
          <p14:tracePt t="34916" x="5227638" y="5564188"/>
          <p14:tracePt t="34924" x="5233988" y="5546725"/>
          <p14:tracePt t="34930" x="5233988" y="5535613"/>
          <p14:tracePt t="34937" x="5245100" y="5518150"/>
          <p14:tracePt t="34944" x="5245100" y="5494338"/>
          <p14:tracePt t="34951" x="5251450" y="5459413"/>
          <p14:tracePt t="34958" x="5251450" y="5424488"/>
          <p14:tracePt t="34966" x="5245100" y="5360988"/>
          <p14:tracePt t="34972" x="5238750" y="5280025"/>
          <p14:tracePt t="34979" x="5221288" y="5140325"/>
          <p14:tracePt t="34986" x="5199063" y="5030788"/>
          <p14:tracePt t="34993" x="5186363" y="4937125"/>
          <p14:tracePt t="35000" x="5164138" y="4856163"/>
          <p14:tracePt t="35008" x="5151438" y="4821238"/>
          <p14:tracePt t="35015" x="5146675" y="4792663"/>
          <p14:tracePt t="35021" x="5140325" y="4786313"/>
          <p14:tracePt t="35028" x="5135563" y="4775200"/>
          <p14:tracePt t="35035" x="5135563" y="4768850"/>
          <p14:tracePt t="35042" x="5135563" y="4757738"/>
          <p14:tracePt t="35049" x="5122863" y="4751388"/>
          <p14:tracePt t="35063" x="5118100" y="4751388"/>
          <p14:tracePt t="35070" x="5111750" y="4746625"/>
          <p14:tracePt t="35077" x="5105400" y="4746625"/>
          <p14:tracePt t="35084" x="5105400" y="4740275"/>
          <p14:tracePt t="35091" x="5094288" y="4740275"/>
          <p14:tracePt t="35099" x="5087938" y="4740275"/>
          <p14:tracePt t="35105" x="5070475" y="4740275"/>
          <p14:tracePt t="35112" x="5065713" y="4740275"/>
          <p14:tracePt t="35119" x="5041900" y="4740275"/>
          <p14:tracePt t="35126" x="5030788" y="4740275"/>
          <p14:tracePt t="35133" x="5013325" y="4740275"/>
          <p14:tracePt t="35141" x="4995863" y="4740275"/>
          <p14:tracePt t="35147" x="4972050" y="4740275"/>
          <p14:tracePt t="35154" x="4949825" y="4740275"/>
          <p14:tracePt t="35161" x="4902200" y="4751388"/>
          <p14:tracePt t="35168" x="4832350" y="4775200"/>
          <p14:tracePt t="35175" x="4722813" y="4810125"/>
          <p14:tracePt t="35183" x="4560888" y="4867275"/>
          <p14:tracePt t="35189" x="4414838" y="4919663"/>
          <p14:tracePt t="35196" x="4294188" y="4954588"/>
          <p14:tracePt t="35203" x="4194175" y="4989513"/>
          <p14:tracePt t="35210" x="4067175" y="5018088"/>
          <p14:tracePt t="35217" x="3957638" y="5030788"/>
          <p14:tracePt t="35224" x="3829050" y="5053013"/>
          <p14:tracePt t="35231" x="3724275" y="5053013"/>
          <p14:tracePt t="35238" x="3632200" y="5053013"/>
          <p14:tracePt t="35245" x="3551238" y="5048250"/>
          <p14:tracePt t="35252" x="3487738" y="5035550"/>
          <p14:tracePt t="35260" x="3440113" y="5035550"/>
          <p14:tracePt t="35267" x="3370263" y="5030788"/>
          <p14:tracePt t="35273" x="3324225" y="5018088"/>
          <p14:tracePt t="35281" x="3254375" y="5006975"/>
          <p14:tracePt t="35287" x="3208338" y="4995863"/>
          <p14:tracePt t="35294" x="3173413" y="4995863"/>
          <p14:tracePt t="35301" x="3138488" y="4989513"/>
          <p14:tracePt t="35308" x="3086100" y="4989513"/>
          <p14:tracePt t="35317" x="3040063" y="4989513"/>
          <p14:tracePt t="35322" x="3005138" y="4978400"/>
          <p14:tracePt t="35329" x="2959100" y="4978400"/>
          <p14:tracePt t="35336" x="2924175" y="4972050"/>
          <p14:tracePt t="35343" x="2871788" y="4960938"/>
          <p14:tracePt t="35350" x="2836863" y="4949825"/>
          <p14:tracePt t="35359" x="2797175" y="4943475"/>
          <p14:tracePt t="35364" x="2749550" y="4932363"/>
          <p14:tracePt t="35371" x="2714625" y="4919663"/>
          <p14:tracePt t="35378" x="2686050" y="4914900"/>
          <p14:tracePt t="35385" x="2651125" y="4902200"/>
          <p14:tracePt t="35392" x="2633663" y="4897438"/>
          <p14:tracePt t="35399" x="2622550" y="4897438"/>
          <p14:tracePt t="35406" x="2605088" y="4891088"/>
          <p14:tracePt t="35413" x="2593975" y="4891088"/>
          <p14:tracePt t="35420" x="2581275" y="4884738"/>
          <p14:tracePt t="35427" x="2576513" y="4884738"/>
          <p14:tracePt t="35434" x="2570163" y="4884738"/>
          <p14:tracePt t="35441" x="2563813" y="4884738"/>
          <p14:tracePt t="35449" x="2559050" y="4884738"/>
          <p14:tracePt t="35455" x="2552700" y="4884738"/>
          <p14:tracePt t="35462" x="2546350" y="4884738"/>
          <p14:tracePt t="35476" x="2535238" y="4884738"/>
          <p14:tracePt t="35497" x="2530475" y="4884738"/>
          <p14:tracePt t="35526" x="2524125" y="4891088"/>
          <p14:tracePt t="35532" x="2524125" y="4897438"/>
          <p14:tracePt t="35539" x="2517775" y="4897438"/>
          <p14:tracePt t="35546" x="2517775" y="4902200"/>
          <p14:tracePt t="35553" x="2513013" y="4908550"/>
          <p14:tracePt t="35560" x="2513013" y="4914900"/>
          <p14:tracePt t="35566" x="2513013" y="4926013"/>
          <p14:tracePt t="35575" x="2506663" y="4926013"/>
          <p14:tracePt t="35581" x="2506663" y="4937125"/>
          <p14:tracePt t="35588" x="2500313" y="4943475"/>
          <p14:tracePt t="35595" x="2500313" y="4960938"/>
          <p14:tracePt t="35602" x="2489200" y="4972050"/>
          <p14:tracePt t="35609" x="2489200" y="4989513"/>
          <p14:tracePt t="35617" x="2489200" y="5013325"/>
          <p14:tracePt t="35623" x="2482850" y="5030788"/>
          <p14:tracePt t="35630" x="2471738" y="5053013"/>
          <p14:tracePt t="35637" x="2465388" y="5087938"/>
          <p14:tracePt t="35644" x="2454275" y="5118100"/>
          <p14:tracePt t="35651" x="2447925" y="5140325"/>
          <p14:tracePt t="35658" x="2443163" y="5157788"/>
          <p14:tracePt t="35665" x="2443163" y="5168900"/>
          <p14:tracePt t="35672" x="2430463" y="5186363"/>
          <p14:tracePt t="35679" x="2430463" y="5192713"/>
          <p14:tracePt t="35686" x="2430463" y="5199063"/>
          <p14:tracePt t="35693" x="2430463" y="5210175"/>
          <p14:tracePt t="35700" x="2430463" y="5221288"/>
          <p14:tracePt t="35707" x="2430463" y="5227638"/>
          <p14:tracePt t="35714" x="2430463" y="5233988"/>
          <p14:tracePt t="35721" x="2430463" y="5251450"/>
          <p14:tracePt t="35728" x="2430463" y="5256213"/>
          <p14:tracePt t="35735" x="2430463" y="5268913"/>
          <p14:tracePt t="35742" x="2430463" y="5286375"/>
          <p14:tracePt t="35749" x="2430463" y="5297488"/>
          <p14:tracePt t="35756" x="2436813" y="5314950"/>
          <p14:tracePt t="35763" x="2436813" y="5332413"/>
          <p14:tracePt t="35770" x="2443163" y="5354638"/>
          <p14:tracePt t="35777" x="2454275" y="5378450"/>
          <p14:tracePt t="35784" x="2460625" y="5407025"/>
          <p14:tracePt t="35792" x="2465388" y="5424488"/>
          <p14:tracePt t="35798" x="2482850" y="5448300"/>
          <p14:tracePt t="35805" x="2495550" y="5470525"/>
          <p14:tracePt t="35812" x="2500313" y="5500688"/>
          <p14:tracePt t="35819" x="2513013" y="5522913"/>
          <p14:tracePt t="35826" x="2530475" y="5540375"/>
          <p14:tracePt t="35834" x="2535238" y="5564188"/>
          <p14:tracePt t="35840" x="2541588" y="5581650"/>
          <p14:tracePt t="35847" x="2552700" y="5588000"/>
          <p14:tracePt t="35854" x="2559050" y="5605463"/>
          <p14:tracePt t="35860" x="2563813" y="5622925"/>
          <p14:tracePt t="35868" x="2563813" y="5627688"/>
          <p14:tracePt t="35875" x="2570163" y="5634038"/>
          <p14:tracePt t="35882" x="2587625" y="5638800"/>
          <p14:tracePt t="35893" x="2593975" y="5645150"/>
          <p14:tracePt t="35895" x="2598738" y="5651500"/>
          <p14:tracePt t="35902" x="2616200" y="5668963"/>
          <p14:tracePt t="35910" x="2628900" y="5668963"/>
          <p14:tracePt t="35917" x="2657475" y="5686425"/>
          <p14:tracePt t="35924" x="2681288" y="5691188"/>
          <p14:tracePt t="35931" x="2744788" y="5715000"/>
          <p14:tracePt t="35938" x="2819400" y="5726113"/>
          <p14:tracePt t="35945" x="2930525" y="5749925"/>
          <p14:tracePt t="35951" x="3086100" y="5778500"/>
          <p14:tracePt t="35958" x="3243263" y="5813425"/>
          <p14:tracePt t="35966" x="3352800" y="5842000"/>
          <p14:tracePt t="35973" x="3470275" y="5865813"/>
          <p14:tracePt t="35980" x="3533775" y="5889625"/>
          <p14:tracePt t="35986" x="3632200" y="5911850"/>
          <p14:tracePt t="35993" x="3724275" y="5924550"/>
          <p14:tracePt t="36001" x="3817938" y="5935663"/>
          <p14:tracePt t="36008" x="3927475" y="5935663"/>
          <p14:tracePt t="36015" x="4021138" y="5946775"/>
          <p14:tracePt t="36022" x="4130675" y="5959475"/>
          <p14:tracePt t="36029" x="4211638" y="5970588"/>
          <p14:tracePt t="36035" x="4264025" y="5992813"/>
          <p14:tracePt t="36043" x="4327525" y="5999163"/>
          <p14:tracePt t="36051" x="4410075" y="6010275"/>
          <p14:tracePt t="36057" x="4491038" y="6022975"/>
          <p14:tracePt t="36063" x="4565650" y="6022975"/>
          <p14:tracePt t="36071" x="4630738" y="6022975"/>
          <p14:tracePt t="36078" x="4705350" y="6022975"/>
          <p14:tracePt t="36085" x="4775200" y="6022975"/>
          <p14:tracePt t="36094" x="4821238" y="6010275"/>
          <p14:tracePt t="36099" x="4873625" y="5988050"/>
          <p14:tracePt t="36105" x="4914900" y="5970588"/>
          <p14:tracePt t="36112" x="4943475" y="5942013"/>
          <p14:tracePt t="36120" x="4983163" y="5911850"/>
          <p14:tracePt t="36126" x="5006975" y="5894388"/>
          <p14:tracePt t="36134" x="5024438" y="5872163"/>
          <p14:tracePt t="36141" x="5041900" y="5842000"/>
          <p14:tracePt t="36147" x="5070475" y="5824538"/>
          <p14:tracePt t="36155" x="5076825" y="5807075"/>
          <p14:tracePt t="36162" x="5094288" y="5795963"/>
          <p14:tracePt t="36168" x="5100638" y="5784850"/>
          <p14:tracePt t="36176" x="5105400" y="5773738"/>
          <p14:tracePt t="36183" x="5111750" y="5767388"/>
          <p14:tracePt t="36190" x="5118100" y="5761038"/>
          <p14:tracePt t="36196" x="5118100" y="5749925"/>
          <p14:tracePt t="36203" x="5129213" y="5738813"/>
          <p14:tracePt t="36210" x="5135563" y="5721350"/>
          <p14:tracePt t="36219" x="5146675" y="5697538"/>
          <p14:tracePt t="36226" x="5151438" y="5651500"/>
          <p14:tracePt t="36231" x="5175250" y="5581650"/>
          <p14:tracePt t="36238" x="5186363" y="5500688"/>
          <p14:tracePt t="36245" x="5186363" y="5424488"/>
          <p14:tracePt t="36252" x="5186363" y="5360988"/>
          <p14:tracePt t="36259" x="5186363" y="5314950"/>
          <p14:tracePt t="36268" x="5181600" y="5280025"/>
          <p14:tracePt t="36273" x="5175250" y="5251450"/>
          <p14:tracePt t="36281" x="5168900" y="5227638"/>
          <p14:tracePt t="36288" x="5157788" y="5199063"/>
          <p14:tracePt t="36295" x="5151438" y="5175250"/>
          <p14:tracePt t="36302" x="5140325" y="5157788"/>
          <p14:tracePt t="36309" x="5135563" y="5146675"/>
          <p14:tracePt t="36315" x="5135563" y="5129213"/>
          <p14:tracePt t="36323" x="5135563" y="5111750"/>
          <p14:tracePt t="36329" x="5129213" y="5105400"/>
          <p14:tracePt t="36336" x="5129213" y="5100638"/>
          <p14:tracePt t="36344" x="5122863" y="5094288"/>
          <p14:tracePt t="36351" x="5122863" y="5087938"/>
          <p14:tracePt t="36357" x="5111750" y="5083175"/>
          <p14:tracePt t="36371" x="5111750" y="5076825"/>
          <p14:tracePt t="36378" x="5105400" y="5076825"/>
          <p14:tracePt t="36386" x="5105400" y="5065713"/>
          <p14:tracePt t="36393" x="5100638" y="5065713"/>
          <p14:tracePt t="36399" x="5100638" y="5059363"/>
          <p14:tracePt t="36504" x="5100638" y="5053013"/>
          <p14:tracePt t="37491" x="5006975" y="5065713"/>
          <p14:tracePt t="37498" x="4862513" y="5105400"/>
          <p14:tracePt t="37505" x="4705350" y="5146675"/>
          <p14:tracePt t="37512" x="4595813" y="5168900"/>
          <p14:tracePt t="37519" x="4484688" y="5192713"/>
          <p14:tracePt t="37526" x="4386263" y="5221288"/>
          <p14:tracePt t="37533" x="4276725" y="5245100"/>
          <p14:tracePt t="37540" x="4211638" y="5256213"/>
          <p14:tracePt t="37546" x="4130675" y="5280025"/>
          <p14:tracePt t="37554" x="4067175" y="5291138"/>
          <p14:tracePt t="37561" x="3997325" y="5308600"/>
          <p14:tracePt t="37567" x="3951288" y="5319713"/>
          <p14:tracePt t="37575" x="3910013" y="5332413"/>
          <p14:tracePt t="37581" x="3875088" y="5337175"/>
          <p14:tracePt t="37588" x="3840163" y="5349875"/>
          <p14:tracePt t="37596" x="3800475" y="5367338"/>
          <p14:tracePt t="37604" x="3765550" y="5378450"/>
          <p14:tracePt t="37611" x="3730625" y="5384800"/>
          <p14:tracePt t="37616" x="3706813" y="5395913"/>
          <p14:tracePt t="37624" x="3678238" y="5402263"/>
          <p14:tracePt t="37631" x="3656013" y="5413375"/>
          <p14:tracePt t="37638" x="3649663" y="5413375"/>
          <p14:tracePt t="37645" x="3632200" y="5419725"/>
          <p14:tracePt t="37651" x="3621088" y="5419725"/>
          <p14:tracePt t="37665" x="3614738" y="5419725"/>
          <p14:tracePt t="37672" x="3603625" y="5419725"/>
          <p14:tracePt t="37679" x="3597275" y="5419725"/>
          <p14:tracePt t="37687" x="3590925" y="5419725"/>
          <p14:tracePt t="37708" x="3586163" y="5424488"/>
          <p14:tracePt t="37806" x="3586163" y="5430838"/>
          <p14:tracePt t="38477" x="3562350" y="5448300"/>
          <p14:tracePt t="38484" x="3527425" y="5465763"/>
          <p14:tracePt t="38492" x="3475038" y="5487988"/>
          <p14:tracePt t="38498" x="3435350" y="5505450"/>
          <p14:tracePt t="38505" x="3394075" y="5522913"/>
          <p14:tracePt t="38513" x="3359150" y="5540375"/>
          <p14:tracePt t="38519" x="3319463" y="5564188"/>
          <p14:tracePt t="38526" x="3267075" y="5581650"/>
          <p14:tracePt t="38533" x="3225800" y="5616575"/>
          <p14:tracePt t="38540" x="3162300" y="5634038"/>
          <p14:tracePt t="38547" x="3098800" y="5645150"/>
          <p14:tracePt t="38555" x="3028950" y="5668963"/>
          <p14:tracePt t="38562" x="2947988" y="5680075"/>
          <p14:tracePt t="38568" x="2882900" y="5691188"/>
          <p14:tracePt t="38575" x="2819400" y="5703888"/>
          <p14:tracePt t="38582" x="2767013" y="5715000"/>
          <p14:tracePt t="38589" x="2703513" y="5715000"/>
          <p14:tracePt t="38596" x="2657475" y="5715000"/>
          <p14:tracePt t="38603" x="2611438" y="5715000"/>
          <p14:tracePt t="38610" x="2576513" y="5715000"/>
          <p14:tracePt t="38617" x="2530475" y="5715000"/>
          <p14:tracePt t="38625" x="2482850" y="5715000"/>
          <p14:tracePt t="38631" x="2447925" y="5715000"/>
          <p14:tracePt t="38638" x="2419350" y="5708650"/>
          <p14:tracePt t="38646" x="2395538" y="5708650"/>
          <p14:tracePt t="38652" x="2378075" y="5703888"/>
          <p14:tracePt t="38659" x="2373313" y="5703888"/>
          <p14:tracePt t="38666" x="2362200" y="5703888"/>
          <p14:tracePt t="38673" x="2349500" y="5703888"/>
          <p14:tracePt t="38679" x="2344738" y="5703888"/>
          <p14:tracePt t="38688" x="2338388" y="5697538"/>
          <p14:tracePt t="38694" x="2332038" y="5697538"/>
          <p14:tracePt t="38701" x="2327275" y="5697538"/>
          <p14:tracePt t="38715" x="2320925" y="5686425"/>
          <p14:tracePt t="38722" x="2314575" y="5686425"/>
          <p14:tracePt t="38729" x="2309813" y="5680075"/>
          <p14:tracePt t="38735" x="2297113" y="5680075"/>
          <p14:tracePt t="38750" x="2292350" y="5680075"/>
          <p14:tracePt t="38757" x="2279650" y="5673725"/>
          <p14:tracePt t="38763" x="2262188" y="5673725"/>
          <p14:tracePt t="38772" x="2239963" y="5673725"/>
          <p14:tracePt t="38779" x="2216150" y="5673725"/>
          <p14:tracePt t="38785" x="2187575" y="5673725"/>
          <p14:tracePt t="38792" x="2163763" y="5673725"/>
          <p14:tracePt t="38798" x="2141538" y="5673725"/>
          <p14:tracePt t="38806" x="2124075" y="5673725"/>
          <p14:tracePt t="38814" x="2100263" y="5673725"/>
          <p14:tracePt t="38820" x="2082800" y="5673725"/>
          <p14:tracePt t="38827" x="2058988" y="5673725"/>
          <p14:tracePt t="38834" x="2036763" y="5673725"/>
          <p14:tracePt t="38841" x="2019300" y="5673725"/>
          <p14:tracePt t="38848" x="2008188" y="5673725"/>
          <p14:tracePt t="38855" x="1990725" y="5673725"/>
          <p14:tracePt t="38862" x="1973263" y="5668963"/>
          <p14:tracePt t="38869" x="1966913" y="5668963"/>
          <p14:tracePt t="38876" x="1955800" y="5656263"/>
          <p14:tracePt t="38882" x="1938338" y="5651500"/>
          <p14:tracePt t="38889" x="1931988" y="5651500"/>
          <p14:tracePt t="38896" x="1914525" y="5634038"/>
          <p14:tracePt t="38904" x="1903413" y="5627688"/>
          <p14:tracePt t="38910" x="1874838" y="5610225"/>
          <p14:tracePt t="38917" x="1851025" y="5605463"/>
          <p14:tracePt t="38924" x="1822450" y="5588000"/>
          <p14:tracePt t="38931" x="1809750" y="5575300"/>
          <p14:tracePt t="38939" x="1792288" y="5570538"/>
          <p14:tracePt t="38946" x="1781175" y="5553075"/>
          <p14:tracePt t="38953" x="1774825" y="5553075"/>
          <p14:tracePt t="38960" x="1770063" y="5546725"/>
          <p14:tracePt t="38967" x="1770063" y="5540375"/>
          <p14:tracePt t="38973" x="1763713" y="5535613"/>
          <p14:tracePt t="38980" x="1763713" y="5529263"/>
          <p14:tracePt t="38988" x="1757363" y="5522913"/>
          <p14:tracePt t="39009" x="1757363" y="5511800"/>
          <p14:tracePt t="39023" x="1757363" y="5505450"/>
          <p14:tracePt t="39044" x="1757363" y="5500688"/>
          <p14:tracePt t="39057" x="1757363" y="5494338"/>
          <p14:tracePt t="39072" x="1757363" y="5487988"/>
          <p14:tracePt t="39100" x="1763713" y="5487988"/>
          <p14:tracePt t="39135" x="1770063" y="5487988"/>
          <p14:tracePt t="39149" x="1774825" y="5487988"/>
          <p14:tracePt t="39163" x="1787525" y="5487988"/>
          <p14:tracePt t="39184" x="1792288" y="5487988"/>
          <p14:tracePt t="39197" x="1798638" y="5487988"/>
          <p14:tracePt t="39205" x="1804988" y="5487988"/>
          <p14:tracePt t="39218" x="1809750" y="5487988"/>
          <p14:tracePt t="39225" x="1816100" y="5487988"/>
          <p14:tracePt t="39232" x="1833563" y="5483225"/>
          <p14:tracePt t="39239" x="1839913" y="5483225"/>
          <p14:tracePt t="39247" x="1851025" y="5470525"/>
          <p14:tracePt t="39254" x="1879600" y="5465763"/>
          <p14:tracePt t="39260" x="1914525" y="5454650"/>
          <p14:tracePt t="39267" x="2012950" y="5419725"/>
          <p14:tracePt t="39274" x="2198688" y="5349875"/>
          <p14:tracePt t="39282" x="2674938" y="5199063"/>
          <p14:tracePt t="39289" x="3116263" y="5048250"/>
          <p14:tracePt t="39296" x="3621088" y="4919663"/>
          <p14:tracePt t="39302" x="4108450" y="4832350"/>
          <p14:tracePt t="39309" x="4479925" y="4751388"/>
          <p14:tracePt t="39317" x="4838700" y="4716463"/>
          <p14:tracePt t="39323" x="5233988" y="4659313"/>
          <p14:tracePt t="39331" x="5592763" y="4618038"/>
          <p14:tracePt t="39339" x="5872163" y="4565650"/>
          <p14:tracePt t="39344" x="6045200" y="4543425"/>
          <p14:tracePt t="39351" x="6202363" y="4525963"/>
          <p14:tracePt t="39358" x="6342063" y="4513263"/>
          <p14:tracePt t="39365" x="6469063" y="4502150"/>
          <p14:tracePt t="39373" x="6562725" y="4491038"/>
          <p14:tracePt t="39380" x="6613525" y="4479925"/>
          <p14:tracePt t="39386" x="6648450" y="4473575"/>
          <p14:tracePt t="39393" x="6672263" y="4473575"/>
          <p14:tracePt t="39400" x="6689725" y="4462463"/>
          <p14:tracePt t="39407" x="6696075" y="4462463"/>
          <p14:tracePt t="39414" x="6700838" y="4462463"/>
          <p14:tracePt t="39429" x="6707188" y="4456113"/>
          <p14:tracePt t="39443" x="6713538" y="4456113"/>
          <p14:tracePt t="39449" x="6713538" y="4449763"/>
          <p14:tracePt t="39631" x="6707188" y="4449763"/>
          <p14:tracePt t="39688" x="6700838" y="4449763"/>
          <p14:tracePt t="39743" x="6696075" y="4449763"/>
          <p14:tracePt t="39800" x="6689725" y="4456113"/>
          <p14:tracePt t="39820" x="6678613" y="4456113"/>
          <p14:tracePt t="39841" x="6672263" y="4456113"/>
          <p14:tracePt t="39863" x="6665913" y="4456113"/>
          <p14:tracePt t="39876" x="6661150" y="4456113"/>
          <p14:tracePt t="39883" x="6661150" y="4462463"/>
          <p14:tracePt t="39890" x="6654800" y="4462463"/>
          <p14:tracePt t="39911" x="6648450" y="4473575"/>
          <p14:tracePt t="39925" x="6643688" y="4473575"/>
          <p14:tracePt t="39939" x="6637338" y="4473575"/>
          <p14:tracePt t="39953" x="6637338" y="4479925"/>
          <p14:tracePt t="39960" x="6626225" y="4479925"/>
          <p14:tracePt t="39968" x="6619875" y="4479925"/>
          <p14:tracePt t="39974" x="6613525" y="4484688"/>
          <p14:tracePt t="39982" x="6608763" y="4484688"/>
          <p14:tracePt t="39988" x="6602413" y="4484688"/>
          <p14:tracePt t="39995" x="6597650" y="4491038"/>
          <p14:tracePt t="40002" x="6573838" y="4495800"/>
          <p14:tracePt t="40009" x="6538913" y="4508500"/>
          <p14:tracePt t="40016" x="6469063" y="4530725"/>
          <p14:tracePt t="40023" x="6370638" y="4565650"/>
          <p14:tracePt t="40030" x="6278563" y="4600575"/>
          <p14:tracePt t="40037" x="6161088" y="4652963"/>
          <p14:tracePt t="40044" x="6034088" y="4705350"/>
          <p14:tracePt t="40051" x="5865813" y="4786313"/>
          <p14:tracePt t="40058" x="5686425" y="4879975"/>
          <p14:tracePt t="40065" x="5511800" y="4967288"/>
          <p14:tracePt t="40073" x="5395913" y="5041900"/>
          <p14:tracePt t="40079" x="5291138" y="5105400"/>
          <p14:tracePt t="40086" x="5192713" y="5168900"/>
          <p14:tracePt t="40093" x="5065713" y="5245100"/>
          <p14:tracePt t="40100" x="4919663" y="5326063"/>
          <p14:tracePt t="40107" x="4733925" y="5430838"/>
          <p14:tracePt t="40115" x="4606925" y="5500688"/>
          <p14:tracePt t="40121" x="4491038" y="5564188"/>
          <p14:tracePt t="40128" x="4421188" y="5610225"/>
          <p14:tracePt t="40135" x="4362450" y="5651500"/>
          <p14:tracePt t="40142" x="4311650" y="5686425"/>
          <p14:tracePt t="40149" x="4281488" y="5703888"/>
          <p14:tracePt t="40156" x="4246563" y="5732463"/>
          <p14:tracePt t="40163" x="4217988" y="5749925"/>
          <p14:tracePt t="40170" x="4206875" y="5756275"/>
          <p14:tracePt t="40177" x="4176713" y="5773738"/>
          <p14:tracePt t="40184" x="4160838" y="5778500"/>
          <p14:tracePt t="40191" x="4148138" y="5791200"/>
          <p14:tracePt t="40198" x="4143375" y="5791200"/>
          <p14:tracePt t="40205" x="4130675" y="5795963"/>
          <p14:tracePt t="40212" x="4125913" y="5795963"/>
          <p14:tracePt t="40219" x="4119563" y="5802313"/>
          <p14:tracePt t="40226" x="4113213" y="5802313"/>
          <p14:tracePt t="40240" x="4108450" y="5802313"/>
          <p14:tracePt t="40262" x="4102100" y="5802313"/>
          <p14:tracePt t="40290" x="4102100" y="5795963"/>
          <p14:tracePt t="40296" x="4102100" y="5791200"/>
          <p14:tracePt t="40303" x="4102100" y="5784850"/>
          <p14:tracePt t="40310" x="4108450" y="5773738"/>
          <p14:tracePt t="40317" x="4113213" y="5767388"/>
          <p14:tracePt t="40324" x="4130675" y="5756275"/>
          <p14:tracePt t="40332" x="4137025" y="5749925"/>
          <p14:tracePt t="40338" x="4148138" y="5726113"/>
          <p14:tracePt t="40345" x="4165600" y="5708650"/>
          <p14:tracePt t="40352" x="4217988" y="5645150"/>
          <p14:tracePt t="40358" x="4340225" y="5540375"/>
          <p14:tracePt t="40366" x="4589463" y="5303838"/>
          <p14:tracePt t="40374" x="5013325" y="4949825"/>
          <p14:tracePt t="40380" x="5332413" y="4711700"/>
          <p14:tracePt t="40387" x="5557838" y="4530725"/>
          <p14:tracePt t="40394" x="5743575" y="4427538"/>
          <p14:tracePt t="40400" x="5924550" y="4340225"/>
          <p14:tracePt t="40408" x="6103938" y="4246563"/>
          <p14:tracePt t="40415" x="6243638" y="4183063"/>
          <p14:tracePt t="40422" x="6342063" y="4119563"/>
          <p14:tracePt t="40429" x="6411913" y="4073525"/>
          <p14:tracePt t="40436" x="6480175" y="4038600"/>
          <p14:tracePt t="40443" x="6521450" y="4021138"/>
          <p14:tracePt t="40449" x="6545263" y="4003675"/>
          <p14:tracePt t="40457" x="6573838" y="3997325"/>
          <p14:tracePt t="40464" x="6580188" y="3986213"/>
          <p14:tracePt t="40471" x="6591300" y="3986213"/>
          <p14:tracePt t="40478" x="6597650" y="3979863"/>
          <p14:tracePt t="40491" x="6597650" y="3975100"/>
          <p14:tracePt t="40499" x="6608763" y="3975100"/>
          <p14:tracePt t="40513" x="6613525" y="3975100"/>
          <p14:tracePt t="40604" x="6602413" y="3975100"/>
          <p14:tracePt t="40632" x="6597650" y="3975100"/>
          <p14:tracePt t="40653" x="6591300" y="3979863"/>
          <p14:tracePt t="40667" x="6584950" y="3979863"/>
          <p14:tracePt t="40673" x="6584950" y="3992563"/>
          <p14:tracePt t="40688" x="6580188" y="3997325"/>
          <p14:tracePt t="40695" x="6573838" y="3997325"/>
          <p14:tracePt t="40701" x="6567488" y="4003675"/>
          <p14:tracePt t="40708" x="6556375" y="4008438"/>
          <p14:tracePt t="40716" x="6538913" y="4014788"/>
          <p14:tracePt t="40723" x="6475413" y="4056063"/>
          <p14:tracePt t="40730" x="6329363" y="4125913"/>
          <p14:tracePt t="40736" x="6069013" y="4252913"/>
          <p14:tracePt t="40743" x="5756275" y="4449763"/>
          <p14:tracePt t="40751" x="5413375" y="4670425"/>
          <p14:tracePt t="40758" x="5065713" y="4897438"/>
          <p14:tracePt t="40766" x="4751388" y="5111750"/>
          <p14:tracePt t="40772" x="4519613" y="5291138"/>
          <p14:tracePt t="40778" x="4403725" y="5389563"/>
          <p14:tracePt t="40785" x="4305300" y="5494338"/>
          <p14:tracePt t="40792" x="4189413" y="5588000"/>
          <p14:tracePt t="40799" x="4073525" y="5673725"/>
          <p14:tracePt t="40807" x="3957638" y="5767388"/>
          <p14:tracePt t="40813" x="3852863" y="5842000"/>
          <p14:tracePt t="40820" x="3771900" y="5911850"/>
          <p14:tracePt t="40827" x="3724275" y="5970588"/>
          <p14:tracePt t="40834" x="3684588" y="5999163"/>
          <p14:tracePt t="40842" x="3656013" y="6016625"/>
          <p14:tracePt t="40849" x="3643313" y="6027738"/>
          <p14:tracePt t="40856" x="3638550" y="6034088"/>
          <p14:tracePt t="40862" x="3625850" y="6040438"/>
          <p14:tracePt t="40869" x="3621088" y="6040438"/>
          <p14:tracePt t="40876" x="3621088" y="6045200"/>
          <p14:tracePt t="40891" x="3614738" y="6045200"/>
          <p14:tracePt t="40905" x="3608388" y="6045200"/>
          <p14:tracePt t="40925" x="3608388" y="6040438"/>
          <p14:tracePt t="40940" x="3608388" y="6034088"/>
          <p14:tracePt t="40946" x="3608388" y="6022975"/>
          <p14:tracePt t="40961" x="3614738" y="6010275"/>
          <p14:tracePt t="40974" x="3625850" y="5992813"/>
          <p14:tracePt t="40982" x="3632200" y="5988050"/>
          <p14:tracePt t="40988" x="3638550" y="5981700"/>
          <p14:tracePt t="40996" x="3643313" y="5975350"/>
          <p14:tracePt t="41002" x="3660775" y="5959475"/>
          <p14:tracePt t="41009" x="3673475" y="5953125"/>
          <p14:tracePt t="41016" x="3689350" y="5935663"/>
          <p14:tracePt t="41024" x="3724275" y="5924550"/>
          <p14:tracePt t="41030" x="3765550" y="5907088"/>
          <p14:tracePt t="41037" x="3817938" y="5889625"/>
          <p14:tracePt t="41044" x="3857625" y="5865813"/>
          <p14:tracePt t="41051" x="3910013" y="5848350"/>
          <p14:tracePt t="41058" x="3951288" y="5813425"/>
          <p14:tracePt t="41066" x="3986213" y="5807075"/>
          <p14:tracePt t="41072" x="4008438" y="5791200"/>
          <p14:tracePt t="41080" x="4025900" y="5784850"/>
          <p14:tracePt t="41086" x="4043363" y="5773738"/>
          <p14:tracePt t="41093" x="4049713" y="5767388"/>
          <p14:tracePt t="41101" x="4056063" y="5767388"/>
          <p14:tracePt t="41108" x="4060825" y="5767388"/>
          <p14:tracePt t="41114" x="4067175" y="5761038"/>
          <p14:tracePt t="41121" x="4073525" y="5761038"/>
          <p14:tracePt t="41129" x="4084638" y="5756275"/>
          <p14:tracePt t="41135" x="4090988" y="5756275"/>
          <p14:tracePt t="41156" x="4095750" y="5756275"/>
          <p14:tracePt t="41374" x="4095750" y="5761038"/>
          <p14:tracePt t="41548" x="4102100" y="5756275"/>
          <p14:tracePt t="41562" x="4102100" y="5749925"/>
          <p14:tracePt t="41569" x="4108450" y="5749925"/>
          <p14:tracePt t="41584" x="4113213" y="5738813"/>
          <p14:tracePt t="41597" x="4113213" y="5732463"/>
          <p14:tracePt t="41604" x="4119563" y="5726113"/>
          <p14:tracePt t="41611" x="4137025" y="5721350"/>
          <p14:tracePt t="41618" x="4160838" y="5703888"/>
          <p14:tracePt t="41625" x="4211638" y="5673725"/>
          <p14:tracePt t="41632" x="4311650" y="5622925"/>
          <p14:tracePt t="41639" x="4438650" y="5546725"/>
          <p14:tracePt t="41646" x="4613275" y="5448300"/>
          <p14:tracePt t="41653" x="4838700" y="5291138"/>
          <p14:tracePt t="41660" x="5083175" y="5151438"/>
          <p14:tracePt t="41667" x="5319713" y="5030788"/>
          <p14:tracePt t="41675" x="5500688" y="4943475"/>
          <p14:tracePt t="41681" x="5627688" y="4891088"/>
          <p14:tracePt t="41688" x="5726113" y="4838700"/>
          <p14:tracePt t="41695" x="5807075" y="4803775"/>
          <p14:tracePt t="41702" x="5859463" y="4786313"/>
          <p14:tracePt t="41709" x="5900738" y="4764088"/>
          <p14:tracePt t="41716" x="5924550" y="4757738"/>
          <p14:tracePt t="41723" x="5953125" y="4746625"/>
          <p14:tracePt t="41730" x="5970588" y="4740275"/>
          <p14:tracePt t="41737" x="5981700" y="4733925"/>
          <p14:tracePt t="41744" x="5988050" y="4733925"/>
          <p14:tracePt t="41751" x="5999163" y="4722813"/>
          <p14:tracePt t="41759" x="6005513" y="4722813"/>
          <p14:tracePt t="41765" x="6010275" y="4716463"/>
          <p14:tracePt t="41779" x="6016625" y="4711700"/>
          <p14:tracePt t="41793" x="6022975" y="4711700"/>
          <p14:tracePt t="41850" x="6016625" y="4711700"/>
          <p14:tracePt t="41870" x="6010275" y="4711700"/>
          <p14:tracePt t="41877" x="6005513" y="4711700"/>
          <p14:tracePt t="41884" x="5992813" y="4711700"/>
          <p14:tracePt t="41891" x="5988050" y="4711700"/>
          <p14:tracePt t="41898" x="5975350" y="4722813"/>
          <p14:tracePt t="41905" x="5970588" y="4722813"/>
          <p14:tracePt t="41912" x="5946775" y="4729163"/>
          <p14:tracePt t="41919" x="5911850" y="4733925"/>
          <p14:tracePt t="41926" x="5795963" y="4775200"/>
          <p14:tracePt t="41933" x="5610225" y="4845050"/>
          <p14:tracePt t="41940" x="5286375" y="4978400"/>
          <p14:tracePt t="41946" x="4983163" y="5111750"/>
          <p14:tracePt t="41954" x="4711700" y="5256213"/>
          <p14:tracePt t="41963" x="4479925" y="5354638"/>
          <p14:tracePt t="41970" x="4327525" y="5441950"/>
          <p14:tracePt t="41976" x="4211638" y="5505450"/>
          <p14:tracePt t="41982" x="4113213" y="5553075"/>
          <p14:tracePt t="41989" x="4060825" y="5588000"/>
          <p14:tracePt t="41996" x="4021138" y="5605463"/>
          <p14:tracePt t="42003" x="3997325" y="5622925"/>
          <p14:tracePt t="42010" x="3979863" y="5638800"/>
          <p14:tracePt t="42017" x="3962400" y="5656263"/>
          <p14:tracePt t="42024" x="3944938" y="5662613"/>
          <p14:tracePt t="42031" x="3933825" y="5668963"/>
          <p14:tracePt t="42038" x="3933825" y="5673725"/>
          <p14:tracePt t="42045" x="3922713" y="5673725"/>
          <p14:tracePt t="42051" x="3916363" y="5673725"/>
          <p14:tracePt t="42059" x="3916363" y="5686425"/>
          <p14:tracePt t="42066" x="3910013" y="5686425"/>
          <p14:tracePt t="42073" x="3910013" y="5691188"/>
          <p14:tracePt t="42080" x="3905250" y="5691188"/>
          <p14:tracePt t="42178" x="3905250" y="5680075"/>
          <p14:tracePt t="42185" x="3910013" y="5680075"/>
          <p14:tracePt t="42199" x="3916363" y="5673725"/>
          <p14:tracePt t="42206" x="3916363" y="5668963"/>
          <p14:tracePt t="42213" x="3927475" y="5662613"/>
          <p14:tracePt t="42220" x="3927475" y="5656263"/>
          <p14:tracePt t="42226" x="3927475" y="5651500"/>
          <p14:tracePt t="42234" x="3933825" y="5651500"/>
          <p14:tracePt t="42241" x="3933825" y="5645150"/>
          <p14:tracePt t="42248" x="3940175" y="5638800"/>
          <p14:tracePt t="42254" x="3944938" y="5627688"/>
          <p14:tracePt t="42262" x="3951288" y="5616575"/>
          <p14:tracePt t="42269" x="3957638" y="5610225"/>
          <p14:tracePt t="42277" x="3975100" y="5592763"/>
          <p14:tracePt t="42283" x="3992563" y="5575300"/>
          <p14:tracePt t="42290" x="4032250" y="5540375"/>
          <p14:tracePt t="42297" x="4102100" y="5494338"/>
          <p14:tracePt t="42303" x="4183063" y="5430838"/>
          <p14:tracePt t="42311" x="4298950" y="5354638"/>
          <p14:tracePt t="42318" x="4397375" y="5291138"/>
          <p14:tracePt t="42325" x="4473575" y="5233988"/>
          <p14:tracePt t="42332" x="4543425" y="5186363"/>
          <p14:tracePt t="42339" x="4624388" y="5151438"/>
          <p14:tracePt t="42345" x="4676775" y="5118100"/>
          <p14:tracePt t="42353" x="4733925" y="5087938"/>
          <p14:tracePt t="42360" x="4786313" y="5065713"/>
          <p14:tracePt t="42366" x="4838700" y="5041900"/>
          <p14:tracePt t="42374" x="4902200" y="5030788"/>
          <p14:tracePt t="42381" x="4954588" y="5013325"/>
          <p14:tracePt t="42388" x="5006975" y="5000625"/>
          <p14:tracePt t="42395" x="5053013" y="4989513"/>
          <p14:tracePt t="42402" x="5105400" y="4972050"/>
          <p14:tracePt t="42409" x="5140325" y="4960938"/>
          <p14:tracePt t="42415" x="5175250" y="4960938"/>
          <p14:tracePt t="42423" x="5216525" y="4954588"/>
          <p14:tracePt t="42430" x="5238750" y="4943475"/>
          <p14:tracePt t="42436" x="5262563" y="4937125"/>
          <p14:tracePt t="42444" x="5280025" y="4926013"/>
          <p14:tracePt t="42451" x="5303838" y="4919663"/>
          <p14:tracePt t="42458" x="5332413" y="4919663"/>
          <p14:tracePt t="42465" x="5354638" y="4908550"/>
          <p14:tracePt t="42472" x="5384800" y="4902200"/>
          <p14:tracePt t="42478" x="5395913" y="4897438"/>
          <p14:tracePt t="42485" x="5402263" y="4884738"/>
          <p14:tracePt t="42495" x="5419725" y="4884738"/>
          <p14:tracePt t="42499" x="5424488" y="4879975"/>
          <p14:tracePt t="42506" x="5437188" y="4879975"/>
          <p14:tracePt t="42513" x="5448300" y="4873625"/>
          <p14:tracePt t="42521" x="5454650" y="4873625"/>
          <p14:tracePt t="42528" x="5465763" y="4867275"/>
          <p14:tracePt t="42535" x="5483225" y="4867275"/>
          <p14:tracePt t="42542" x="5487988" y="4862513"/>
          <p14:tracePt t="42548" x="5500688" y="4856163"/>
          <p14:tracePt t="42555" x="5529263" y="4845050"/>
          <p14:tracePt t="42562" x="5535613" y="4838700"/>
          <p14:tracePt t="42569" x="5546725" y="4838700"/>
          <p14:tracePt t="42576" x="5553075" y="4832350"/>
          <p14:tracePt t="42584" x="5570538" y="4832350"/>
          <p14:tracePt t="42591" x="5575300" y="4832350"/>
          <p14:tracePt t="42598" x="5581650" y="4827588"/>
          <p14:tracePt t="42604" x="5588000" y="4827588"/>
          <p14:tracePt t="42611" x="5592763" y="4821238"/>
          <p14:tracePt t="42633" x="5605463" y="4821238"/>
          <p14:tracePt t="42661" x="5599113" y="4821238"/>
          <p14:tracePt t="42682" x="5592763" y="4821238"/>
          <p14:tracePt t="47972" x="5588000" y="4803775"/>
          <p14:tracePt t="47978" x="5570538" y="4757738"/>
          <p14:tracePt t="47985" x="5546725" y="4687888"/>
          <p14:tracePt t="47992" x="5522913" y="4606925"/>
          <p14:tracePt t="47999" x="5487988" y="4537075"/>
          <p14:tracePt t="48006" x="5476875" y="4491038"/>
          <p14:tracePt t="48013" x="5459413" y="4449763"/>
          <p14:tracePt t="48020" x="5448300" y="4427538"/>
          <p14:tracePt t="48026" x="5448300" y="4410075"/>
          <p14:tracePt t="48035" x="5441950" y="4392613"/>
          <p14:tracePt t="48041" x="5441950" y="4386263"/>
          <p14:tracePt t="48048" x="5437188" y="4379913"/>
          <p14:tracePt t="48055" x="5437188" y="4375150"/>
          <p14:tracePt t="48062" x="5430838" y="4368800"/>
          <p14:tracePt t="48069" x="5430838" y="4362450"/>
          <p14:tracePt t="48090" x="5430838" y="4351338"/>
          <p14:tracePt t="48104" x="5424488" y="4351338"/>
          <p14:tracePt t="48118" x="5413375" y="4351338"/>
          <p14:tracePt t="48132" x="5407025" y="4351338"/>
          <p14:tracePt t="48153" x="5402263" y="4351338"/>
          <p14:tracePt t="48167" x="5395913" y="4351338"/>
          <p14:tracePt t="48181" x="5389563" y="4351338"/>
          <p14:tracePt t="48188" x="5384800" y="4357688"/>
          <p14:tracePt t="48195" x="5378450" y="4357688"/>
          <p14:tracePt t="48202" x="5372100" y="4357688"/>
          <p14:tracePt t="48209" x="5360988" y="4357688"/>
          <p14:tracePt t="48223" x="5354638" y="4357688"/>
          <p14:tracePt t="48230" x="5349875" y="4357688"/>
          <p14:tracePt t="48237" x="5343525" y="4357688"/>
          <p14:tracePt t="48251" x="5337175" y="4357688"/>
          <p14:tracePt t="48258" x="5337175" y="4362450"/>
          <p14:tracePt t="48265" x="5332413" y="4362450"/>
          <p14:tracePt t="48272" x="5326063" y="4362450"/>
          <p14:tracePt t="48279" x="5314950" y="4368800"/>
          <p14:tracePt t="48286" x="5308600" y="4368800"/>
          <p14:tracePt t="48293" x="5303838" y="4368800"/>
          <p14:tracePt t="48301" x="5291138" y="4368800"/>
          <p14:tracePt t="48307" x="5286375" y="4368800"/>
          <p14:tracePt t="48314" x="5273675" y="4368800"/>
          <p14:tracePt t="48321" x="5268913" y="4368800"/>
          <p14:tracePt t="48328" x="5256213" y="4368800"/>
          <p14:tracePt t="48335" x="5251450" y="4368800"/>
          <p14:tracePt t="48342" x="5245100" y="4368800"/>
          <p14:tracePt t="48349" x="5233988" y="4368800"/>
          <p14:tracePt t="48356" x="5227638" y="4368800"/>
          <p14:tracePt t="48363" x="5221288" y="4368800"/>
          <p14:tracePt t="48377" x="5216525" y="4368800"/>
          <p14:tracePt t="48391" x="5210175" y="4368800"/>
          <p14:tracePt t="48405" x="5203825" y="4368800"/>
          <p14:tracePt t="48496" x="5203825" y="4375150"/>
          <p14:tracePt t="48524" x="5203825" y="4379913"/>
          <p14:tracePt t="48538" x="5203825" y="4386263"/>
          <p14:tracePt t="48559" x="5203825" y="4392613"/>
          <p14:tracePt t="48580" x="5203825" y="4403725"/>
          <p14:tracePt t="48600" x="5203825" y="4410075"/>
          <p14:tracePt t="48615" x="5203825" y="4414838"/>
          <p14:tracePt t="48637" x="5203825" y="4421188"/>
          <p14:tracePt t="48658" x="5203825" y="4427538"/>
          <p14:tracePt t="48671" x="5203825" y="4432300"/>
          <p14:tracePt t="48692" x="5203825" y="4438650"/>
          <p14:tracePt t="48706" x="5203825" y="4445000"/>
          <p14:tracePt t="48713" x="5203825" y="4456113"/>
          <p14:tracePt t="48727" x="5203825" y="4467225"/>
          <p14:tracePt t="48734" x="5203825" y="4473575"/>
          <p14:tracePt t="48740" x="5203825" y="4491038"/>
          <p14:tracePt t="48747" x="5203825" y="4502150"/>
          <p14:tracePt t="48754" x="5203825" y="4519613"/>
          <p14:tracePt t="48761" x="5216525" y="4537075"/>
          <p14:tracePt t="48769" x="5221288" y="4572000"/>
          <p14:tracePt t="48775" x="5221288" y="4595813"/>
          <p14:tracePt t="48782" x="5233988" y="4641850"/>
          <p14:tracePt t="48789" x="5238750" y="4694238"/>
          <p14:tracePt t="48796" x="5251450" y="4729163"/>
          <p14:tracePt t="48804" x="5262563" y="4792663"/>
          <p14:tracePt t="48812" x="5273675" y="4862513"/>
          <p14:tracePt t="48817" x="5280025" y="4908550"/>
          <p14:tracePt t="48825" x="5291138" y="4960938"/>
          <p14:tracePt t="48831" x="5291138" y="4995863"/>
          <p14:tracePt t="48838" x="5303838" y="5013325"/>
          <p14:tracePt t="48845" x="5303838" y="5024438"/>
          <p14:tracePt t="48853" x="5303838" y="5030788"/>
          <p14:tracePt t="48860" x="5303838" y="5048250"/>
          <p14:tracePt t="48874" x="5303838" y="5053013"/>
          <p14:tracePt t="48880" x="5303838" y="5059363"/>
          <p14:tracePt t="48888" x="5308600" y="5059363"/>
          <p14:tracePt t="48895" x="5308600" y="5065713"/>
          <p14:tracePt t="48903" x="5314950" y="5065713"/>
          <p14:tracePt t="48922" x="5319713" y="5065713"/>
          <p14:tracePt t="48929" x="5319713" y="5059363"/>
          <p14:tracePt t="48937" x="5326063" y="5059363"/>
          <p14:tracePt t="48943" x="5326063" y="5053013"/>
          <p14:tracePt t="48950" x="5332413" y="5053013"/>
          <p14:tracePt t="48965" x="5337175" y="5048250"/>
          <p14:tracePt t="48971" x="5337175" y="5035550"/>
          <p14:tracePt t="48978" x="5337175" y="5030788"/>
          <p14:tracePt t="48986" x="5349875" y="5030788"/>
          <p14:tracePt t="48993" x="5360988" y="5018088"/>
          <p14:tracePt t="48999" x="5367338" y="5013325"/>
          <p14:tracePt t="49006" x="5384800" y="5000625"/>
          <p14:tracePt t="49014" x="5402263" y="4989513"/>
          <p14:tracePt t="49020" x="5413375" y="4978400"/>
          <p14:tracePt t="49028" x="5430838" y="4960938"/>
          <p14:tracePt t="49035" x="5437188" y="4954588"/>
          <p14:tracePt t="49041" x="5441950" y="4949825"/>
          <p14:tracePt t="49048" x="5454650" y="4949825"/>
          <p14:tracePt t="49056" x="5459413" y="4943475"/>
          <p14:tracePt t="49063" x="5465763" y="4937125"/>
          <p14:tracePt t="49070" x="5465763" y="4932363"/>
          <p14:tracePt t="49076" x="5470525" y="4932363"/>
          <p14:tracePt t="49090" x="5476875" y="4919663"/>
          <p14:tracePt t="49167" x="5470525" y="4919663"/>
          <p14:tracePt t="49203" x="5465763" y="4919663"/>
          <p14:tracePt t="49216" x="5459413" y="4919663"/>
          <p14:tracePt t="49601" x="5459413" y="4926013"/>
          <p14:tracePt t="49624" x="5459413" y="4932363"/>
          <p14:tracePt t="49630" x="5448300" y="4932363"/>
          <p14:tracePt t="49636" x="5441950" y="4937125"/>
          <p14:tracePt t="49643" x="5430838" y="4937125"/>
          <p14:tracePt t="49650" x="5413375" y="4943475"/>
          <p14:tracePt t="49656" x="5378450" y="4954588"/>
          <p14:tracePt t="49664" x="5326063" y="4972050"/>
          <p14:tracePt t="49671" x="5256213" y="4995863"/>
          <p14:tracePt t="49678" x="5175250" y="5018088"/>
          <p14:tracePt t="49685" x="5094288" y="5041900"/>
          <p14:tracePt t="49692" x="5013325" y="5065713"/>
          <p14:tracePt t="49698" x="4902200" y="5105400"/>
          <p14:tracePt t="49706" x="4764088" y="5140325"/>
          <p14:tracePt t="49713" x="4583113" y="5181600"/>
          <p14:tracePt t="49721" x="4368800" y="5227638"/>
          <p14:tracePt t="49727" x="4211638" y="5256213"/>
          <p14:tracePt t="49733" x="4056063" y="5280025"/>
          <p14:tracePt t="49741" x="3898900" y="5308600"/>
          <p14:tracePt t="49748" x="3741738" y="5332413"/>
          <p14:tracePt t="49754" x="3621088" y="5343525"/>
          <p14:tracePt t="49763" x="3509963" y="5360988"/>
          <p14:tracePt t="49769" x="3435350" y="5360988"/>
          <p14:tracePt t="49776" x="3365500" y="5367338"/>
          <p14:tracePt t="49782" x="3306763" y="5367338"/>
          <p14:tracePt t="49789" x="3236913" y="5378450"/>
          <p14:tracePt t="49798" x="3190875" y="5378450"/>
          <p14:tracePt t="49805" x="3144838" y="5378450"/>
          <p14:tracePt t="49812" x="3098800" y="5378450"/>
          <p14:tracePt t="49818" x="3063875" y="5378450"/>
          <p14:tracePt t="49825" x="3017838" y="5378450"/>
          <p14:tracePt t="49832" x="2982913" y="5378450"/>
          <p14:tracePt t="49839" x="2947988" y="5378450"/>
          <p14:tracePt t="49846" x="2906713" y="5367338"/>
          <p14:tracePt t="49853" x="2882900" y="5367338"/>
          <p14:tracePt t="49859" x="2860675" y="5360988"/>
          <p14:tracePt t="49866" x="2832100" y="5349875"/>
          <p14:tracePt t="49874" x="2808288" y="5343525"/>
          <p14:tracePt t="49881" x="2790825" y="5326063"/>
          <p14:tracePt t="49888" x="2767013" y="5319713"/>
          <p14:tracePt t="49897" x="2738438" y="5308600"/>
          <p14:tracePt t="49901" x="2727325" y="5303838"/>
          <p14:tracePt t="49909" x="2697163" y="5286375"/>
          <p14:tracePt t="49915" x="2681288" y="5273675"/>
          <p14:tracePt t="49922" x="2657475" y="5268913"/>
          <p14:tracePt t="49930" x="2633663" y="5256213"/>
          <p14:tracePt t="49937" x="2616200" y="5251450"/>
          <p14:tracePt t="49944" x="2598738" y="5233988"/>
          <p14:tracePt t="49951" x="2581275" y="5227638"/>
          <p14:tracePt t="49958" x="2559050" y="5216525"/>
          <p14:tracePt t="49965" x="2541588" y="5210175"/>
          <p14:tracePt t="49972" x="2524125" y="5192713"/>
          <p14:tracePt t="49980" x="2513013" y="5186363"/>
          <p14:tracePt t="49985" x="2495550" y="5186363"/>
          <p14:tracePt t="49992" x="2489200" y="5181600"/>
          <p14:tracePt t="50000" x="2482850" y="5168900"/>
          <p14:tracePt t="50007" x="2478088" y="5168900"/>
          <p14:tracePt t="50013" x="2465388" y="5164138"/>
          <p14:tracePt t="50023" x="2460625" y="5164138"/>
          <p14:tracePt t="50027" x="2454275" y="5157788"/>
          <p14:tracePt t="50035" x="2447925" y="5157788"/>
          <p14:tracePt t="50049" x="2447925" y="5151438"/>
          <p14:tracePt t="50055" x="2443163" y="5151438"/>
          <p14:tracePt t="50063" x="2443163" y="5146675"/>
          <p14:tracePt t="50070" x="2436813" y="5146675"/>
          <p14:tracePt t="50084" x="2430463" y="5140325"/>
          <p14:tracePt t="50098" x="2430463" y="5135563"/>
          <p14:tracePt t="50105" x="2430463" y="5129213"/>
          <p14:tracePt t="50111" x="2419350" y="5129213"/>
          <p14:tracePt t="50119" x="2419350" y="5118100"/>
          <p14:tracePt t="50126" x="2413000" y="5111750"/>
          <p14:tracePt t="50132" x="2413000" y="5100638"/>
          <p14:tracePt t="50140" x="2408238" y="5094288"/>
          <p14:tracePt t="50146" x="2408238" y="5087938"/>
          <p14:tracePt t="50154" x="2401888" y="5070475"/>
          <p14:tracePt t="50160" x="2401888" y="5065713"/>
          <p14:tracePt t="50167" x="2401888" y="5048250"/>
          <p14:tracePt t="50174" x="2395538" y="5035550"/>
          <p14:tracePt t="50181" x="2395538" y="5030788"/>
          <p14:tracePt t="50189" x="2384425" y="5013325"/>
          <p14:tracePt t="50196" x="2384425" y="5006975"/>
          <p14:tracePt t="50202" x="2378075" y="5000625"/>
          <p14:tracePt t="50209" x="2378075" y="4995863"/>
          <p14:tracePt t="50216" x="2378075" y="4978400"/>
          <p14:tracePt t="50223" x="2373313" y="4978400"/>
          <p14:tracePt t="50238" x="2366963" y="4972050"/>
          <p14:tracePt t="50244" x="2366963" y="4967288"/>
          <p14:tracePt t="50252" x="2362200" y="4960938"/>
          <p14:tracePt t="50265" x="2362200" y="4954588"/>
          <p14:tracePt t="50287" x="2362200" y="4949825"/>
          <p14:tracePt t="50350" x="2366963" y="4949825"/>
          <p14:tracePt t="50356" x="2373313" y="4949825"/>
          <p14:tracePt t="50364" x="2378075" y="4937125"/>
          <p14:tracePt t="50370" x="2401888" y="4937125"/>
          <p14:tracePt t="50377" x="2447925" y="4932363"/>
          <p14:tracePt t="50384" x="2546350" y="4919663"/>
          <p14:tracePt t="50391" x="2697163" y="4908550"/>
          <p14:tracePt t="50399" x="2895600" y="4879975"/>
          <p14:tracePt t="50405" x="3155950" y="4862513"/>
          <p14:tracePt t="50412" x="3417888" y="4845050"/>
          <p14:tracePt t="50420" x="3621088" y="4832350"/>
          <p14:tracePt t="50427" x="3759200" y="4832350"/>
          <p14:tracePt t="50433" x="3898900" y="4816475"/>
          <p14:tracePt t="50440" x="4003675" y="4816475"/>
          <p14:tracePt t="50447" x="4130675" y="4803775"/>
          <p14:tracePt t="50455" x="4252913" y="4792663"/>
          <p14:tracePt t="50461" x="4362450" y="4792663"/>
          <p14:tracePt t="50468" x="4445000" y="4781550"/>
          <p14:tracePt t="50475" x="4508500" y="4781550"/>
          <p14:tracePt t="50483" x="4554538" y="4781550"/>
          <p14:tracePt t="50491" x="4600575" y="4781550"/>
          <p14:tracePt t="50497" x="4648200" y="4781550"/>
          <p14:tracePt t="50504" x="4711700" y="4786313"/>
          <p14:tracePt t="50510" x="4751388" y="4799013"/>
          <p14:tracePt t="50517" x="4799013" y="4803775"/>
          <p14:tracePt t="50524" x="4838700" y="4816475"/>
          <p14:tracePt t="50531" x="4873625" y="4821238"/>
          <p14:tracePt t="50538" x="4897438" y="4832350"/>
          <p14:tracePt t="50545" x="4919663" y="4838700"/>
          <p14:tracePt t="50552" x="4937125" y="4849813"/>
          <p14:tracePt t="50559" x="4954588" y="4856163"/>
          <p14:tracePt t="50566" x="4960938" y="4862513"/>
          <p14:tracePt t="50573" x="4978400" y="4867275"/>
          <p14:tracePt t="50581" x="4983163" y="4879975"/>
          <p14:tracePt t="50587" x="4989513" y="4891088"/>
          <p14:tracePt t="50594" x="5006975" y="4908550"/>
          <p14:tracePt t="50601" x="5024438" y="4926013"/>
          <p14:tracePt t="50608" x="5041900" y="4960938"/>
          <p14:tracePt t="50615" x="5059363" y="5013325"/>
          <p14:tracePt t="50622" x="5100638" y="5129213"/>
          <p14:tracePt t="50629" x="5122863" y="5268913"/>
          <p14:tracePt t="50636" x="5164138" y="5395913"/>
          <p14:tracePt t="50643" x="5175250" y="5505450"/>
          <p14:tracePt t="50650" x="5199063" y="5599113"/>
          <p14:tracePt t="50657" x="5210175" y="5691188"/>
          <p14:tracePt t="50664" x="5221288" y="5761038"/>
          <p14:tracePt t="50672" x="5233988" y="5807075"/>
          <p14:tracePt t="50678" x="5245100" y="5859463"/>
          <p14:tracePt t="50685" x="5251450" y="5894388"/>
          <p14:tracePt t="50692" x="5251450" y="5929313"/>
          <p14:tracePt t="50699" x="5251450" y="5946775"/>
          <p14:tracePt t="50706" x="5262563" y="5970588"/>
          <p14:tracePt t="50714" x="5262563" y="5988050"/>
          <p14:tracePt t="50720" x="5262563" y="5999163"/>
          <p14:tracePt t="50727" x="5262563" y="6005513"/>
          <p14:tracePt t="50734" x="5262563" y="6016625"/>
          <p14:tracePt t="50741" x="5262563" y="6022975"/>
          <p14:tracePt t="50748" x="5262563" y="6027738"/>
          <p14:tracePt t="50756" x="5262563" y="6034088"/>
          <p14:tracePt t="50769" x="5256213" y="6040438"/>
          <p14:tracePt t="50776" x="5256213" y="6045200"/>
          <p14:tracePt t="50783" x="5256213" y="6051550"/>
          <p14:tracePt t="50790" x="5251450" y="6062663"/>
          <p14:tracePt t="50797" x="5238750" y="6062663"/>
          <p14:tracePt t="50804" x="5210175" y="6080125"/>
          <p14:tracePt t="50811" x="5164138" y="6086475"/>
          <p14:tracePt t="50818" x="5053013" y="6110288"/>
          <p14:tracePt t="50825" x="4897438" y="6126163"/>
          <p14:tracePt t="50832" x="4729163" y="6138863"/>
          <p14:tracePt t="50840" x="4560888" y="6149975"/>
          <p14:tracePt t="50846" x="4344988" y="6143625"/>
          <p14:tracePt t="50853" x="4113213" y="6126163"/>
          <p14:tracePt t="50860" x="3916363" y="6115050"/>
          <p14:tracePt t="50867" x="3759200" y="6086475"/>
          <p14:tracePt t="50874" x="3632200" y="6051550"/>
          <p14:tracePt t="50882" x="3505200" y="6022975"/>
          <p14:tracePt t="50888" x="3394075" y="5999163"/>
          <p14:tracePt t="50895" x="3302000" y="5975350"/>
          <p14:tracePt t="50902" x="3201988" y="5953125"/>
          <p14:tracePt t="50909" x="3138488" y="5942013"/>
          <p14:tracePt t="50916" x="3068638" y="5918200"/>
          <p14:tracePt t="50923" x="3046413" y="5907088"/>
          <p14:tracePt t="50932" x="3022600" y="5907088"/>
          <p14:tracePt t="50937" x="3005138" y="5900738"/>
          <p14:tracePt t="50944" x="2987675" y="5900738"/>
          <p14:tracePt t="50951" x="2987675" y="5894388"/>
          <p14:tracePt t="50958" x="2982913" y="5894388"/>
          <p14:tracePt t="50965" x="2976563" y="5894388"/>
          <p14:tracePt t="50973" x="2970213" y="5894388"/>
          <p14:tracePt t="51064" x="2976563" y="5900738"/>
          <p14:tracePt t="51077" x="2982913" y="5900738"/>
          <p14:tracePt t="58613" x="2860675" y="5900738"/>
          <p14:tracePt t="58619" x="2622550" y="5883275"/>
          <p14:tracePt t="58626" x="2320925" y="5830888"/>
          <p14:tracePt t="58634" x="2071688" y="5778500"/>
          <p14:tracePt t="58641" x="1897063" y="5756275"/>
          <p14:tracePt t="58647" x="1752600" y="5715000"/>
          <p14:tracePt t="58655" x="1595438" y="5673725"/>
          <p14:tracePt t="58661" x="1438275" y="5634038"/>
          <p14:tracePt t="58668" x="1317625" y="5610225"/>
          <p14:tracePt t="58677" x="1219200" y="5575300"/>
          <p14:tracePt t="58682" x="1149350" y="5553075"/>
          <p14:tracePt t="58690" x="1084263" y="5529263"/>
          <p14:tracePt t="58697" x="1050925" y="5522913"/>
          <p14:tracePt t="58703" x="1020763" y="5505450"/>
          <p14:tracePt t="58710" x="998538" y="5494338"/>
          <p14:tracePt t="58718" x="981075" y="5487988"/>
          <p14:tracePt t="58726" x="963613" y="5470525"/>
          <p14:tracePt t="58731" x="957263" y="5465763"/>
          <p14:tracePt t="58738" x="946150" y="5465763"/>
          <p14:tracePt t="58746" x="946150" y="5459413"/>
          <p14:tracePt t="58752" x="939800" y="5448300"/>
          <p14:tracePt t="58760" x="928688" y="5441950"/>
          <p14:tracePt t="58767" x="928688" y="5437188"/>
          <p14:tracePt t="58774" x="922338" y="5437188"/>
          <p14:tracePt t="58780" x="915988" y="5424488"/>
          <p14:tracePt t="58787" x="915988" y="5419725"/>
          <p14:tracePt t="58794" x="911225" y="5402263"/>
          <p14:tracePt t="58802" x="898525" y="5384800"/>
          <p14:tracePt t="58810" x="893763" y="5372100"/>
          <p14:tracePt t="58817" x="887413" y="5343525"/>
          <p14:tracePt t="58823" x="887413" y="5308600"/>
          <p14:tracePt t="58829" x="876300" y="5286375"/>
          <p14:tracePt t="58836" x="876300" y="5268913"/>
          <p14:tracePt t="58844" x="876300" y="5256213"/>
          <p14:tracePt t="58851" x="876300" y="5251450"/>
          <p14:tracePt t="58857" x="876300" y="5233988"/>
          <p14:tracePt t="58865" x="882650" y="5216525"/>
          <p14:tracePt t="58871" x="882650" y="5210175"/>
          <p14:tracePt t="58878" x="893763" y="5199063"/>
          <p14:tracePt t="58886" x="911225" y="5168900"/>
          <p14:tracePt t="58893" x="974725" y="5140325"/>
          <p14:tracePt t="58901" x="1073150" y="5087938"/>
          <p14:tracePt t="58906" x="1276350" y="5030788"/>
          <p14:tracePt t="58913" x="1584325" y="4978400"/>
          <p14:tracePt t="58921" x="1833563" y="4978400"/>
          <p14:tracePt t="58928" x="2041525" y="5000625"/>
          <p14:tracePt t="58935" x="2187575" y="5041900"/>
          <p14:tracePt t="58941" x="2314575" y="5105400"/>
          <p14:tracePt t="58948" x="2413000" y="5192713"/>
          <p14:tracePt t="58955" x="2478088" y="5319713"/>
          <p14:tracePt t="58962" x="2546350" y="5487988"/>
          <p14:tracePt t="58969" x="2576513" y="5645150"/>
          <p14:tracePt t="58977" x="2576513" y="5749925"/>
          <p14:tracePt t="58984" x="2576513" y="5813425"/>
          <p14:tracePt t="58990" x="2570163" y="5876925"/>
          <p14:tracePt t="58997" x="2552700" y="5918200"/>
          <p14:tracePt t="59004" x="2517775" y="5959475"/>
          <p14:tracePt t="59011" x="2478088" y="5999163"/>
          <p14:tracePt t="59019" x="2419350" y="6045200"/>
          <p14:tracePt t="59026" x="2349500" y="6092825"/>
          <p14:tracePt t="59033" x="2268538" y="6126163"/>
          <p14:tracePt t="59039" x="2170113" y="6161088"/>
          <p14:tracePt t="59046" x="1995488" y="6202363"/>
          <p14:tracePt t="59053" x="1700213" y="6219825"/>
          <p14:tracePt t="59061" x="1462088" y="6196013"/>
          <p14:tracePt t="59068" x="1276350" y="6149975"/>
          <p14:tracePt t="59074" x="1108075" y="6080125"/>
          <p14:tracePt t="59081" x="963613" y="6027738"/>
          <p14:tracePt t="59088" x="812800" y="5935663"/>
          <p14:tracePt t="59095" x="714375" y="5859463"/>
          <p14:tracePt t="59102" x="609600" y="5767388"/>
          <p14:tracePt t="59109" x="533400" y="5680075"/>
          <p14:tracePt t="59117" x="476250" y="5570538"/>
          <p14:tracePt t="59124" x="434975" y="5454650"/>
          <p14:tracePt t="59130" x="411163" y="5343525"/>
          <p14:tracePt t="59137" x="400050" y="5251450"/>
          <p14:tracePt t="59144" x="400050" y="5157788"/>
          <p14:tracePt t="59152" x="400050" y="5065713"/>
          <p14:tracePt t="59158" x="406400" y="4983163"/>
          <p14:tracePt t="59165" x="428625" y="4919663"/>
          <p14:tracePt t="59172" x="463550" y="4832350"/>
          <p14:tracePt t="59179" x="522288" y="4733925"/>
          <p14:tracePt t="59187" x="596900" y="4648200"/>
          <p14:tracePt t="59194" x="701675" y="4560888"/>
          <p14:tracePt t="59200" x="817563" y="4484688"/>
          <p14:tracePt t="59208" x="915988" y="4421188"/>
          <p14:tracePt t="59214" x="1027113" y="4368800"/>
          <p14:tracePt t="59221" x="1114425" y="4333875"/>
          <p14:tracePt t="59228" x="1195388" y="4311650"/>
          <p14:tracePt t="59236" x="1300163" y="4298950"/>
          <p14:tracePt t="59244" x="1409700" y="4298950"/>
          <p14:tracePt t="59249" x="1520825" y="4305300"/>
          <p14:tracePt t="59256" x="1630363" y="4327525"/>
          <p14:tracePt t="59263" x="1746250" y="4379913"/>
          <p14:tracePt t="59270" x="1844675" y="4456113"/>
          <p14:tracePt t="59277" x="1943100" y="4543425"/>
          <p14:tracePt t="59286" x="2076450" y="4705350"/>
          <p14:tracePt t="59291" x="2193925" y="4867275"/>
          <p14:tracePt t="59299" x="2303463" y="5053013"/>
          <p14:tracePt t="59305" x="2366963" y="5273675"/>
          <p14:tracePt t="59312" x="2419350" y="5546725"/>
          <p14:tracePt t="59319" x="2447925" y="5813425"/>
          <p14:tracePt t="59328" x="2447925" y="5981700"/>
          <p14:tracePt t="59333" x="2443163" y="6092825"/>
          <p14:tracePt t="59340" x="2430463" y="6173788"/>
          <p14:tracePt t="59347" x="2413000" y="6226175"/>
          <p14:tracePt t="59354" x="2390775" y="6265863"/>
          <p14:tracePt t="59361" x="2338388" y="6294438"/>
          <p14:tracePt t="59368" x="2257425" y="6346825"/>
          <p14:tracePt t="59375" x="2152650" y="6405563"/>
          <p14:tracePt t="59382" x="2025650" y="6446838"/>
          <p14:tracePt t="59389" x="1804988" y="6492875"/>
          <p14:tracePt t="59396" x="1473200" y="6527800"/>
          <p14:tracePt t="59403" x="1223963" y="6527800"/>
          <p14:tracePt t="59410" x="1003300" y="6486525"/>
          <p14:tracePt t="59417" x="782638" y="6423025"/>
          <p14:tracePt t="59424" x="557213" y="6342063"/>
          <p14:tracePt t="59432" x="411163" y="6278563"/>
          <p14:tracePt t="59438" x="295275" y="6184900"/>
          <p14:tracePt t="59445" x="209550" y="6086475"/>
          <p14:tracePt t="59453" x="133350" y="5970588"/>
          <p14:tracePt t="59460" x="80963" y="5854700"/>
          <p14:tracePt t="59466" x="58738" y="5743575"/>
          <p14:tracePt t="59473" x="28575" y="5634038"/>
          <p14:tracePt t="59480" x="28575" y="5522913"/>
          <p14:tracePt t="59488" x="34925" y="5419725"/>
          <p14:tracePt t="59495" x="63500" y="5319713"/>
          <p14:tracePt t="59502" x="98425" y="5210175"/>
          <p14:tracePt t="59508" x="161925" y="5094288"/>
          <p14:tracePt t="59515" x="249238" y="4989513"/>
          <p14:tracePt t="59522" x="365125" y="4891088"/>
          <p14:tracePt t="59529" x="563563" y="4768850"/>
          <p14:tracePt t="59536" x="777875" y="4652963"/>
          <p14:tracePt t="59544" x="1003300" y="4572000"/>
          <p14:tracePt t="59551" x="1247775" y="4525963"/>
          <p14:tracePt t="59557" x="1479550" y="4508500"/>
          <p14:tracePt t="59564" x="1647825" y="4513263"/>
          <p14:tracePt t="59571" x="1774825" y="4537075"/>
          <p14:tracePt t="59578" x="1874838" y="4589463"/>
          <p14:tracePt t="59586" x="1960563" y="4635500"/>
          <p14:tracePt t="59592" x="2041525" y="4711700"/>
          <p14:tracePt t="59599" x="2117725" y="4781550"/>
          <p14:tracePt t="59606" x="2181225" y="4884738"/>
          <p14:tracePt t="59613" x="2251075" y="4972050"/>
          <p14:tracePt t="59620" x="2303463" y="5070475"/>
          <p14:tracePt t="59627" x="2338388" y="5164138"/>
          <p14:tracePt t="59634" x="2362200" y="5262563"/>
          <p14:tracePt t="59641" x="2390775" y="5354638"/>
          <p14:tracePt t="59648" x="2395538" y="5424488"/>
          <p14:tracePt t="59655" x="2395538" y="5448300"/>
          <p14:tracePt t="59662" x="2395538" y="5465763"/>
          <p14:tracePt t="59670" x="2395538" y="5476875"/>
          <p14:tracePt t="59678" x="2395538" y="5483225"/>
          <p14:tracePt t="59684" x="2395538" y="5487988"/>
          <p14:tracePt t="59690" x="2395538" y="5494338"/>
          <p14:tracePt t="59697" x="2395538" y="5505450"/>
          <p14:tracePt t="59704" x="2384425" y="5518150"/>
          <p14:tracePt t="59711" x="2366963" y="5529263"/>
          <p14:tracePt t="59719" x="2349500" y="5540375"/>
          <p14:tracePt t="59725" x="2327275" y="5557838"/>
          <p14:tracePt t="59732" x="2297113" y="5575300"/>
          <p14:tracePt t="59739" x="2274888" y="5588000"/>
          <p14:tracePt t="59746" x="2257425" y="5605463"/>
          <p14:tracePt t="59753" x="2239963" y="5605463"/>
          <p14:tracePt t="59761" x="2233613" y="5610225"/>
          <p14:tracePt t="59767" x="2227263" y="5610225"/>
          <p14:tracePt t="59774" x="2222500" y="5616575"/>
          <p14:tracePt t="59781" x="2216150" y="5616575"/>
          <p14:tracePt t="59788" x="2209800" y="5622925"/>
          <p14:tracePt t="59795" x="2209800" y="5627688"/>
          <p14:tracePt t="66087" x="2209800" y="5553075"/>
          <p14:tracePt t="66092" x="2239963" y="5441950"/>
          <p14:tracePt t="66100" x="2274888" y="5343525"/>
          <p14:tracePt t="66106" x="2309813" y="5216525"/>
          <p14:tracePt t="66113" x="2378075" y="5070475"/>
          <p14:tracePt t="66120" x="2460625" y="4902200"/>
          <p14:tracePt t="66128" x="2524125" y="4775200"/>
          <p14:tracePt t="66135" x="2587625" y="4687888"/>
          <p14:tracePt t="66142" x="2646363" y="4618038"/>
          <p14:tracePt t="66148" x="2686050" y="4578350"/>
          <p14:tracePt t="66155" x="2714625" y="4548188"/>
          <p14:tracePt t="66163" x="2755900" y="4519613"/>
          <p14:tracePt t="66171" x="2779713" y="4502150"/>
          <p14:tracePt t="66176" x="2808288" y="4484688"/>
          <p14:tracePt t="66183" x="2832100" y="4456113"/>
          <p14:tracePt t="66190" x="2865438" y="4449763"/>
          <p14:tracePt t="66197" x="2895600" y="4432300"/>
          <p14:tracePt t="66205" x="2917825" y="4421188"/>
          <p14:tracePt t="66213" x="2947988" y="4414838"/>
          <p14:tracePt t="66218" x="2970213" y="4414838"/>
          <p14:tracePt t="66225" x="2987675" y="4403725"/>
          <p14:tracePt t="66232" x="2994025" y="4403725"/>
          <p14:tracePt t="66239" x="3005138" y="4397375"/>
          <p14:tracePt t="66246" x="3022600" y="4397375"/>
          <p14:tracePt t="66255" x="3028950" y="4397375"/>
          <p14:tracePt t="66260" x="3033713" y="4397375"/>
          <p14:tracePt t="66267" x="3051175" y="4397375"/>
          <p14:tracePt t="66281" x="3057525" y="4397375"/>
          <p14:tracePt t="66288" x="3063875" y="4397375"/>
          <p14:tracePt t="66296" x="3068638" y="4397375"/>
          <p14:tracePt t="66309" x="3074988" y="4397375"/>
          <p14:tracePt t="66323" x="3081338" y="4397375"/>
          <p14:tracePt t="66337" x="3086100" y="4397375"/>
          <p14:tracePt t="66911" x="3086100" y="4410075"/>
          <p14:tracePt t="66918" x="3086100" y="4414838"/>
          <p14:tracePt t="66925" x="3081338" y="4427538"/>
          <p14:tracePt t="66932" x="3074988" y="4445000"/>
          <p14:tracePt t="66938" x="3063875" y="4462463"/>
          <p14:tracePt t="66946" x="3057525" y="4473575"/>
          <p14:tracePt t="66953" x="3051175" y="4502150"/>
          <p14:tracePt t="66960" x="3040063" y="4519613"/>
          <p14:tracePt t="66967" x="3033713" y="4530725"/>
          <p14:tracePt t="66974" x="3033713" y="4548188"/>
          <p14:tracePt t="66981" x="3028950" y="4554538"/>
          <p14:tracePt t="66988" x="3017838" y="4572000"/>
          <p14:tracePt t="66995" x="3011488" y="4583113"/>
          <p14:tracePt t="67002" x="3005138" y="4589463"/>
          <p14:tracePt t="67009" x="3000375" y="4606925"/>
          <p14:tracePt t="67015" x="2987675" y="4624388"/>
          <p14:tracePt t="67022" x="2987675" y="4630738"/>
          <p14:tracePt t="67030" x="2982913" y="4641850"/>
          <p14:tracePt t="67036" x="2965450" y="4659313"/>
          <p14:tracePt t="67043" x="2959100" y="4664075"/>
          <p14:tracePt t="67050" x="2959100" y="4681538"/>
          <p14:tracePt t="67057" x="2952750" y="4687888"/>
          <p14:tracePt t="67065" x="2947988" y="4694238"/>
          <p14:tracePt t="67072" x="2941638" y="4694238"/>
          <p14:tracePt t="67079" x="2935288" y="4699000"/>
          <p14:tracePt t="67086" x="2935288" y="4705350"/>
          <p14:tracePt t="67093" x="2924175" y="4711700"/>
          <p14:tracePt t="67107" x="2917825" y="4711700"/>
          <p14:tracePt t="67113" x="2917825" y="4722813"/>
          <p14:tracePt t="67128" x="2913063" y="4729163"/>
          <p14:tracePt t="67134" x="2906713" y="4729163"/>
          <p14:tracePt t="67141" x="2889250" y="4733925"/>
          <p14:tracePt t="67148" x="2882900" y="4740275"/>
          <p14:tracePt t="67155" x="2878138" y="4746625"/>
          <p14:tracePt t="67163" x="2865438" y="4751388"/>
          <p14:tracePt t="67169" x="2849563" y="4768850"/>
          <p14:tracePt t="67176" x="2843213" y="4775200"/>
          <p14:tracePt t="67184" x="2819400" y="4786313"/>
          <p14:tracePt t="67190" x="2801938" y="4803775"/>
          <p14:tracePt t="67198" x="2784475" y="4810125"/>
          <p14:tracePt t="67206" x="2762250" y="4816475"/>
          <p14:tracePt t="67212" x="2732088" y="4832350"/>
          <p14:tracePt t="67219" x="2720975" y="4845050"/>
          <p14:tracePt t="67225" x="2703513" y="4849813"/>
          <p14:tracePt t="67232" x="2686050" y="4856163"/>
          <p14:tracePt t="67239" x="2668588" y="4867275"/>
          <p14:tracePt t="67247" x="2657475" y="4867275"/>
          <p14:tracePt t="67254" x="2651125" y="4873625"/>
          <p14:tracePt t="67261" x="2646363" y="4873625"/>
          <p14:tracePt t="67268" x="2628900" y="4873625"/>
          <p14:tracePt t="67274" x="2628900" y="4879975"/>
          <p14:tracePt t="67282" x="2622550" y="4879975"/>
          <p14:tracePt t="67290" x="2616200" y="4884738"/>
          <p14:tracePt t="67297" x="2611438" y="4884738"/>
          <p14:tracePt t="67302" x="2605088" y="4884738"/>
          <p14:tracePt t="67316" x="2593975" y="4884738"/>
          <p14:tracePt t="67331" x="2587625" y="4884738"/>
          <p14:tracePt t="67352" x="2581275" y="4884738"/>
          <p14:tracePt t="67366" x="2576513" y="4884738"/>
          <p14:tracePt t="67883" x="2576513" y="4867275"/>
          <p14:tracePt t="67890" x="2587625" y="4821238"/>
          <p14:tracePt t="67897" x="2598738" y="4757738"/>
          <p14:tracePt t="67904" x="2622550" y="4687888"/>
          <p14:tracePt t="67911" x="2646363" y="4606925"/>
          <p14:tracePt t="67918" x="2681288" y="4543425"/>
          <p14:tracePt t="67925" x="2697163" y="4473575"/>
          <p14:tracePt t="67932" x="2732088" y="4421188"/>
          <p14:tracePt t="67940" x="2767013" y="4351338"/>
          <p14:tracePt t="67946" x="2801938" y="4298950"/>
          <p14:tracePt t="67953" x="2832100" y="4229100"/>
          <p14:tracePt t="67960" x="2865438" y="4160838"/>
          <p14:tracePt t="67967" x="2900363" y="4108450"/>
          <p14:tracePt t="67974" x="2924175" y="4056063"/>
          <p14:tracePt t="67981" x="2952750" y="4014788"/>
          <p14:tracePt t="67988" x="2982913" y="3975100"/>
          <p14:tracePt t="67995" x="3000375" y="3944938"/>
          <p14:tracePt t="68002" x="3028950" y="3922713"/>
          <p14:tracePt t="68009" x="3051175" y="3892550"/>
          <p14:tracePt t="68016" x="3068638" y="3875088"/>
          <p14:tracePt t="68023" x="3098800" y="3857625"/>
          <p14:tracePt t="68030" x="3121025" y="3829050"/>
          <p14:tracePt t="68037" x="3151188" y="3824288"/>
          <p14:tracePt t="68044" x="3162300" y="3806825"/>
          <p14:tracePt t="68051" x="3179763" y="3800475"/>
          <p14:tracePt t="68058" x="3184525" y="3794125"/>
          <p14:tracePt t="68066" x="3190875" y="3789363"/>
          <p14:tracePt t="68073" x="3201988" y="3789363"/>
          <p14:tracePt t="68079" x="3208338" y="3776663"/>
          <p14:tracePt t="68086" x="3214688" y="3776663"/>
          <p14:tracePt t="68101" x="3219450" y="3771900"/>
          <p14:tracePt t="68135" x="3214688" y="3771900"/>
          <p14:tracePt t="68142" x="3208338" y="3771900"/>
          <p14:tracePt t="68148" x="3190875" y="3771900"/>
          <p14:tracePt t="68156" x="3184525" y="3783013"/>
          <p14:tracePt t="68164" x="3168650" y="3789363"/>
          <p14:tracePt t="68171" x="3155950" y="3794125"/>
          <p14:tracePt t="68176" x="3138488" y="3794125"/>
          <p14:tracePt t="68184" x="3121025" y="3806825"/>
          <p14:tracePt t="68192" x="3098800" y="3811588"/>
          <p14:tracePt t="68199" x="3063875" y="3829050"/>
          <p14:tracePt t="68205" x="3022600" y="3846513"/>
          <p14:tracePt t="68212" x="2952750" y="3881438"/>
          <p14:tracePt t="68220" x="2854325" y="3922713"/>
          <p14:tracePt t="68226" x="2762250" y="3957638"/>
          <p14:tracePt t="68233" x="2646363" y="4008438"/>
          <p14:tracePt t="68241" x="2535238" y="4043363"/>
          <p14:tracePt t="68247" x="2454275" y="4078288"/>
          <p14:tracePt t="68255" x="2384425" y="4102100"/>
          <p14:tracePt t="68262" x="2344738" y="4119563"/>
          <p14:tracePt t="68268" x="2309813" y="4130675"/>
          <p14:tracePt t="68275" x="2274888" y="4148138"/>
          <p14:tracePt t="68282" x="2244725" y="4160838"/>
          <p14:tracePt t="68290" x="2222500" y="4165600"/>
          <p14:tracePt t="68296" x="2193925" y="4176713"/>
          <p14:tracePt t="68303" x="2181225" y="4176713"/>
          <p14:tracePt t="68310" x="2163763" y="4183063"/>
          <p14:tracePt t="68317" x="2159000" y="4183063"/>
          <p14:tracePt t="68324" x="2152650" y="4189413"/>
          <p14:tracePt t="68332" x="2146300" y="4189413"/>
          <p14:tracePt t="68338" x="2141538" y="4194175"/>
          <p14:tracePt t="68345" x="2128838" y="4194175"/>
          <p14:tracePt t="68352" x="2124075" y="4194175"/>
          <p14:tracePt t="68359" x="2117725" y="4194175"/>
          <p14:tracePt t="68373" x="2111375" y="4194175"/>
          <p14:tracePt t="68387" x="2106613" y="4194175"/>
          <p14:tracePt t="68401" x="2100263" y="4194175"/>
          <p14:tracePt t="68423" x="2093913" y="4194175"/>
          <p14:tracePt t="68520" x="2089150" y="4194175"/>
          <p14:tracePt t="73417" x="2089150" y="4189413"/>
          <p14:tracePt t="73423" x="2093913" y="4183063"/>
          <p14:tracePt t="73430" x="2093913" y="4176713"/>
          <p14:tracePt t="73438" x="2100263" y="4171950"/>
          <p14:tracePt t="73444" x="2106613" y="4160838"/>
          <p14:tracePt t="73451" x="2111375" y="4148138"/>
          <p14:tracePt t="73459" x="2128838" y="4130675"/>
          <p14:tracePt t="73466" x="2146300" y="4108450"/>
          <p14:tracePt t="73473" x="2176463" y="4078288"/>
          <p14:tracePt t="73480" x="2193925" y="4049713"/>
          <p14:tracePt t="73487" x="2233613" y="4014788"/>
          <p14:tracePt t="73494" x="2251075" y="3986213"/>
          <p14:tracePt t="73501" x="2274888" y="3962400"/>
          <p14:tracePt t="73507" x="2303463" y="3922713"/>
          <p14:tracePt t="73515" x="2320925" y="3892550"/>
          <p14:tracePt t="73523" x="2349500" y="3870325"/>
          <p14:tracePt t="73529" x="2378075" y="3840163"/>
          <p14:tracePt t="73536" x="2395538" y="3800475"/>
          <p14:tracePt t="73542" x="2419350" y="3776663"/>
          <p14:tracePt t="73549" x="2436813" y="3748088"/>
          <p14:tracePt t="73557" x="2454275" y="3724275"/>
          <p14:tracePt t="73565" x="2465388" y="3695700"/>
          <p14:tracePt t="73571" x="2471738" y="3684588"/>
          <p14:tracePt t="73578" x="2478088" y="3678238"/>
          <p14:tracePt t="73584" x="2489200" y="3660775"/>
          <p14:tracePt t="73592" x="2489200" y="3656013"/>
          <p14:tracePt t="73598" x="2495550" y="3656013"/>
          <p14:tracePt t="73606" x="2495550" y="3649663"/>
          <p14:tracePt t="73613" x="2495550" y="3643313"/>
          <p14:tracePt t="73620" x="2495550" y="3632200"/>
          <p14:tracePt t="73634" x="2495550" y="3625850"/>
          <p14:tracePt t="73640" x="2489200" y="3625850"/>
          <p14:tracePt t="73648" x="2478088" y="3621088"/>
          <p14:tracePt t="73654" x="2465388" y="3614738"/>
          <p14:tracePt t="73662" x="2447925" y="3614738"/>
          <p14:tracePt t="73668" x="2425700" y="3603625"/>
          <p14:tracePt t="73675" x="2401888" y="3597275"/>
          <p14:tracePt t="73683" x="2362200" y="3586163"/>
          <p14:tracePt t="73690" x="2314575" y="3579813"/>
          <p14:tracePt t="73697" x="2262188" y="3556000"/>
          <p14:tracePt t="73704" x="2193925" y="3544888"/>
          <p14:tracePt t="73710" x="2128838" y="3533775"/>
          <p14:tracePt t="73717" x="2054225" y="3533775"/>
          <p14:tracePt t="73724" x="1973263" y="3521075"/>
          <p14:tracePt t="73732" x="1890713" y="3509963"/>
          <p14:tracePt t="73739" x="1798638" y="3498850"/>
          <p14:tracePt t="73745" x="1735138" y="3498850"/>
          <p14:tracePt t="73752" x="1654175" y="3487738"/>
          <p14:tracePt t="73759" x="1606550" y="3487738"/>
          <p14:tracePt t="73766" x="1571625" y="3487738"/>
          <p14:tracePt t="73773" x="1538288" y="3481388"/>
          <p14:tracePt t="73782" x="1503363" y="3481388"/>
          <p14:tracePt t="73787" x="1468438" y="3470275"/>
          <p14:tracePt t="73794" x="1444625" y="3470275"/>
          <p14:tracePt t="73802" x="1427163" y="3463925"/>
          <p14:tracePt t="73808" x="1403350" y="3463925"/>
          <p14:tracePt t="73815" x="1374775" y="3463925"/>
          <p14:tracePt t="73824" x="1363663" y="3457575"/>
          <p14:tracePt t="73829" x="1335088" y="3457575"/>
          <p14:tracePt t="73836" x="1322388" y="3446463"/>
          <p14:tracePt t="73843" x="1304925" y="3446463"/>
          <p14:tracePt t="73851" x="1287463" y="3446463"/>
          <p14:tracePt t="73857" x="1276350" y="3440113"/>
          <p14:tracePt t="73865" x="1258888" y="3440113"/>
          <p14:tracePt t="73871" x="1235075" y="3440113"/>
          <p14:tracePt t="73878" x="1219200" y="3435350"/>
          <p14:tracePt t="73885" x="1206500" y="3435350"/>
          <p14:tracePt t="73898" x="1177925" y="3422650"/>
          <p14:tracePt t="73899" x="1166813" y="3422650"/>
          <p14:tracePt t="73906" x="1149350" y="3422650"/>
          <p14:tracePt t="73913" x="1125538" y="3417888"/>
          <p14:tracePt t="73920" x="1108075" y="3417888"/>
          <p14:tracePt t="73927" x="1090613" y="3405188"/>
          <p14:tracePt t="73934" x="1079500" y="3405188"/>
          <p14:tracePt t="73941" x="1062038" y="3405188"/>
          <p14:tracePt t="73948" x="1055688" y="3400425"/>
          <p14:tracePt t="73955" x="1044575" y="3400425"/>
          <p14:tracePt t="73962" x="1038225" y="3394075"/>
          <p14:tracePt t="73970" x="1027113" y="3394075"/>
          <p14:tracePt t="73976" x="1020763" y="3394075"/>
          <p14:tracePt t="73983" x="1016000" y="3394075"/>
          <p14:tracePt t="73990" x="1009650" y="3394075"/>
          <p14:tracePt t="73998" x="1003300" y="3394075"/>
          <p14:tracePt t="74004" x="1003300" y="3387725"/>
          <p14:tracePt t="74018" x="998538" y="3387725"/>
          <p14:tracePt t="74033" x="992188" y="3387725"/>
          <p14:tracePt t="74082" x="992188" y="3382963"/>
          <p14:tracePt t="74116" x="992188" y="3376613"/>
          <p14:tracePt t="74173" x="992188" y="3365500"/>
          <p14:tracePt t="74200" x="992188" y="3359150"/>
          <p14:tracePt t="74236" x="992188" y="3352800"/>
          <p14:tracePt t="74320" x="998538" y="3352800"/>
          <p14:tracePt t="74341" x="1003300" y="3352800"/>
          <p14:tracePt t="74354" x="1009650" y="3352800"/>
          <p14:tracePt t="74375" x="1016000" y="3352800"/>
          <p14:tracePt t="74389" x="1020763" y="3352800"/>
          <p14:tracePt t="74403" x="1033463" y="3352800"/>
          <p14:tracePt t="74417" x="1038225" y="3352800"/>
          <p14:tracePt t="74424" x="1044575" y="3352800"/>
          <p14:tracePt t="74431" x="1050925" y="3352800"/>
          <p14:tracePt t="74438" x="1055688" y="3352800"/>
          <p14:tracePt t="74453" x="1062038" y="3352800"/>
          <p14:tracePt t="74460" x="1066800" y="3352800"/>
          <p14:tracePt t="74473" x="1079500" y="3352800"/>
          <p14:tracePt t="74480" x="1084263" y="3352800"/>
          <p14:tracePt t="74488" x="1090613" y="3352800"/>
          <p14:tracePt t="74494" x="1096963" y="3352800"/>
          <p14:tracePt t="74501" x="1101725" y="3352800"/>
          <p14:tracePt t="74508" x="1108075" y="3352800"/>
          <p14:tracePt t="74516" x="1114425" y="3352800"/>
          <p14:tracePt t="74522" x="1131888" y="3352800"/>
          <p14:tracePt t="74530" x="1154113" y="3359150"/>
          <p14:tracePt t="74536" x="1177925" y="3359150"/>
          <p14:tracePt t="74543" x="1206500" y="3359150"/>
          <p14:tracePt t="74550" x="1252538" y="3365500"/>
          <p14:tracePt t="74559" x="1300163" y="3365500"/>
          <p14:tracePt t="74564" x="1363663" y="3376613"/>
          <p14:tracePt t="74571" x="1427163" y="3376613"/>
          <p14:tracePt t="74578" x="1538288" y="3387725"/>
          <p14:tracePt t="74585" x="1636713" y="3400425"/>
          <p14:tracePt t="74592" x="1757363" y="3411538"/>
          <p14:tracePt t="74600" x="1879600" y="3429000"/>
          <p14:tracePt t="74606" x="2008188" y="3429000"/>
          <p14:tracePt t="74613" x="2128838" y="3440113"/>
          <p14:tracePt t="74620" x="2286000" y="3440113"/>
          <p14:tracePt t="74627" x="2436813" y="3440113"/>
          <p14:tracePt t="74634" x="2646363" y="3440113"/>
          <p14:tracePt t="74641" x="2871788" y="3440113"/>
          <p14:tracePt t="74649" x="3063875" y="3440113"/>
          <p14:tracePt t="74655" x="3254375" y="3440113"/>
          <p14:tracePt t="74662" x="3446463" y="3440113"/>
          <p14:tracePt t="74669" x="3638550" y="3440113"/>
          <p14:tracePt t="74676" x="3789363" y="3440113"/>
          <p14:tracePt t="74683" x="3916363" y="3440113"/>
          <p14:tracePt t="74691" x="4056063" y="3435350"/>
          <p14:tracePt t="74697" x="4189413" y="3435350"/>
          <p14:tracePt t="74705" x="4327525" y="3440113"/>
          <p14:tracePt t="74711" x="4456113" y="3440113"/>
          <p14:tracePt t="74718" x="4560888" y="3440113"/>
          <p14:tracePt t="74725" x="4630738" y="3452813"/>
          <p14:tracePt t="74733" x="4705350" y="3452813"/>
          <p14:tracePt t="74739" x="4757738" y="3457575"/>
          <p14:tracePt t="74746" x="4803775" y="3457575"/>
          <p14:tracePt t="74753" x="4849813" y="3457575"/>
          <p14:tracePt t="74760" x="4884738" y="3470275"/>
          <p14:tracePt t="74767" x="4914900" y="3470275"/>
          <p14:tracePt t="74775" x="4937125" y="3470275"/>
          <p14:tracePt t="74781" x="4949825" y="3470275"/>
          <p14:tracePt t="74788" x="4967288" y="3470275"/>
          <p14:tracePt t="74795" x="4983163" y="3470275"/>
          <p14:tracePt t="74809" x="4989513" y="3470275"/>
          <p14:tracePt t="74816" x="4995863" y="3470275"/>
          <p14:tracePt t="74823" x="5000625" y="3463925"/>
          <p14:tracePt t="74830" x="5000625" y="3452813"/>
          <p14:tracePt t="74837" x="5006975" y="3452813"/>
          <p14:tracePt t="74844" x="5006975" y="3446463"/>
          <p14:tracePt t="74851" x="5013325" y="3440113"/>
          <p14:tracePt t="74858" x="5024438" y="3429000"/>
          <p14:tracePt t="74865" x="5030788" y="3429000"/>
          <p14:tracePt t="74872" x="5030788" y="3422650"/>
          <p14:tracePt t="75319" x="5094288" y="3411538"/>
          <p14:tracePt t="75327" x="5199063" y="3400425"/>
          <p14:tracePt t="75334" x="5343525" y="3387725"/>
          <p14:tracePt t="75341" x="5465763" y="3387725"/>
          <p14:tracePt t="75348" x="5570538" y="3387725"/>
          <p14:tracePt t="75355" x="5662613" y="3387725"/>
          <p14:tracePt t="75362" x="5715000" y="3387725"/>
          <p14:tracePt t="75368" x="5749925" y="3387725"/>
          <p14:tracePt t="75376" x="5761038" y="3387725"/>
          <p14:tracePt t="75383" x="5778500" y="3387725"/>
          <p14:tracePt t="75390" x="5784850" y="3387725"/>
          <p14:tracePt t="75397" x="5791200" y="3387725"/>
          <p14:tracePt t="75404" x="5795963" y="3387725"/>
          <p14:tracePt t="75410" x="5802313" y="3387725"/>
          <p14:tracePt t="75418" x="5807075" y="3387725"/>
          <p14:tracePt t="75453" x="5807075" y="3394075"/>
          <p14:tracePt t="75467" x="5795963" y="3400425"/>
          <p14:tracePt t="75474" x="5778500" y="3400425"/>
          <p14:tracePt t="75481" x="5743575" y="3400425"/>
          <p14:tracePt t="75489" x="5686425" y="3400425"/>
          <p14:tracePt t="75495" x="5581650" y="3400425"/>
          <p14:tracePt t="75501" x="5441950" y="3400425"/>
          <p14:tracePt t="75509" x="5332413" y="3394075"/>
          <p14:tracePt t="75516" x="5203825" y="3382963"/>
          <p14:tracePt t="75523" x="5094288" y="3370263"/>
          <p14:tracePt t="75530" x="5000625" y="3359150"/>
          <p14:tracePt t="75537" x="4967288" y="3348038"/>
          <p14:tracePt t="75543" x="4914900" y="3341688"/>
          <p14:tracePt t="75551" x="4879975" y="3330575"/>
          <p14:tracePt t="75557" x="4856163" y="3330575"/>
          <p14:tracePt t="75564" x="4838700" y="3324225"/>
          <p14:tracePt t="75572" x="4832350" y="3324225"/>
          <p14:tracePt t="75578" x="4816475" y="3313113"/>
          <p14:tracePt t="75592" x="4810125" y="3313113"/>
          <p14:tracePt t="75606" x="4803775" y="3313113"/>
          <p14:tracePt t="75621" x="4803775" y="3306763"/>
          <p14:tracePt t="75642" x="4810125" y="3306763"/>
          <p14:tracePt t="75656" x="4827588" y="3306763"/>
          <p14:tracePt t="75662" x="4838700" y="3306763"/>
          <p14:tracePt t="75669" x="4856163" y="3306763"/>
          <p14:tracePt t="75676" x="4891088" y="3306763"/>
          <p14:tracePt t="75684" x="4949825" y="3302000"/>
          <p14:tracePt t="75690" x="5059363" y="3284538"/>
          <p14:tracePt t="75697" x="5268913" y="3284538"/>
          <p14:tracePt t="75704" x="5564188" y="3267075"/>
          <p14:tracePt t="75711" x="5883275" y="3249613"/>
          <p14:tracePt t="75719" x="6086475" y="3236913"/>
          <p14:tracePt t="75726" x="6254750" y="3236913"/>
          <p14:tracePt t="75732" x="6394450" y="3225800"/>
          <p14:tracePt t="75739" x="6532563" y="3225800"/>
          <p14:tracePt t="75746" x="6643688" y="3232150"/>
          <p14:tracePt t="75753" x="6735763" y="3232150"/>
          <p14:tracePt t="75760" x="6781800" y="3232150"/>
          <p14:tracePt t="75768" x="6816725" y="3232150"/>
          <p14:tracePt t="75775" x="6840538" y="3232150"/>
          <p14:tracePt t="75781" x="6858000" y="3232150"/>
          <p14:tracePt t="75788" x="6864350" y="3232150"/>
          <p14:tracePt t="75796" x="6869113" y="3232150"/>
          <p14:tracePt t="75810" x="6875463" y="3232150"/>
          <p14:tracePt t="75816" x="6875463" y="3236913"/>
          <p14:tracePt t="75838" x="6875463" y="3243263"/>
          <p14:tracePt t="75844" x="6869113" y="3243263"/>
          <p14:tracePt t="75851" x="6858000" y="3249613"/>
          <p14:tracePt t="75860" x="6823075" y="3249613"/>
          <p14:tracePt t="75866" x="6748463" y="3260725"/>
          <p14:tracePt t="75872" x="6608763" y="3271838"/>
          <p14:tracePt t="75880" x="6457950" y="3271838"/>
          <p14:tracePt t="75886" x="6289675" y="3271838"/>
          <p14:tracePt t="75894" x="6092825" y="3267075"/>
          <p14:tracePt t="75901" x="5942013" y="3254375"/>
          <p14:tracePt t="75908" x="5813425" y="3243263"/>
          <p14:tracePt t="75915" x="5721350" y="3232150"/>
          <p14:tracePt t="75921" x="5656263" y="3232150"/>
          <p14:tracePt t="75929" x="5622925" y="3232150"/>
          <p14:tracePt t="75936" x="5599113" y="3219450"/>
          <p14:tracePt t="75944" x="5581650" y="3219450"/>
          <p14:tracePt t="75950" x="5564188" y="3214688"/>
          <p14:tracePt t="75956" x="5553075" y="3214688"/>
          <p14:tracePt t="75970" x="5546725" y="3214688"/>
          <p14:tracePt t="75977" x="5540375" y="3214688"/>
          <p14:tracePt t="75992" x="5529263" y="3214688"/>
          <p14:tracePt t="76034" x="5535613" y="3214688"/>
          <p14:tracePt t="76047" x="5540375" y="3214688"/>
          <p14:tracePt t="76061" x="5546725" y="3214688"/>
          <p14:tracePt t="76082" x="5553075" y="3214688"/>
          <p14:tracePt t="76096" x="5557838" y="3214688"/>
          <p14:tracePt t="76173" x="5553075" y="3214688"/>
          <p14:tracePt t="76202" x="5546725" y="3214688"/>
          <p14:tracePt t="76740" x="5546725" y="3208338"/>
          <p14:tracePt t="76908" x="5553075" y="3208338"/>
          <p14:tracePt t="76922" x="5557838" y="3208338"/>
          <p14:tracePt t="76936" x="5564188" y="3208338"/>
          <p14:tracePt t="77098" x="5557838" y="3208338"/>
          <p14:tracePt t="77111" x="5553075" y="3208338"/>
          <p14:tracePt t="77132" x="5546725" y="3208338"/>
          <p14:tracePt t="77146" x="5540375" y="3208338"/>
          <p14:tracePt t="77167" x="5529263" y="3208338"/>
          <p14:tracePt t="77182" x="5529263" y="3214688"/>
          <p14:tracePt t="77187" x="5522913" y="3214688"/>
          <p14:tracePt t="77202" x="5522913" y="3219450"/>
          <p14:tracePt t="77210" x="5518150" y="3219450"/>
          <p14:tracePt t="77223" x="5511800" y="3219450"/>
          <p14:tracePt t="77230" x="5511800" y="3225800"/>
          <p14:tracePt t="77237" x="5505450" y="3225800"/>
          <p14:tracePt t="77245" x="5505450" y="3232150"/>
          <p14:tracePt t="77258" x="5500688" y="3232150"/>
          <p14:tracePt t="77265" x="5494338" y="3236913"/>
          <p14:tracePt t="77272" x="5483225" y="3236913"/>
          <p14:tracePt t="77280" x="5476875" y="3249613"/>
          <p14:tracePt t="77287" x="5465763" y="3249613"/>
          <p14:tracePt t="77294" x="5448300" y="3249613"/>
          <p14:tracePt t="77300" x="5424488" y="3254375"/>
          <p14:tracePt t="77307" x="5402263" y="3254375"/>
          <p14:tracePt t="77314" x="5372100" y="3260725"/>
          <p14:tracePt t="77321" x="5349875" y="3260725"/>
          <p14:tracePt t="77328" x="5314950" y="3271838"/>
          <p14:tracePt t="77335" x="5291138" y="3271838"/>
          <p14:tracePt t="77342" x="5262563" y="3271838"/>
          <p14:tracePt t="77348" x="5238750" y="3278188"/>
          <p14:tracePt t="77355" x="5221288" y="3278188"/>
          <p14:tracePt t="77363" x="5210175" y="3278188"/>
          <p14:tracePt t="77371" x="5192713" y="3278188"/>
          <p14:tracePt t="77376" x="5186363" y="3278188"/>
          <p14:tracePt t="77383" x="5175250" y="3278188"/>
          <p14:tracePt t="77391" x="5168900" y="3278188"/>
          <p14:tracePt t="77398" x="5157788" y="3278188"/>
          <p14:tracePt t="77405" x="5151438" y="3278188"/>
          <p14:tracePt t="77412" x="5146675" y="3278188"/>
          <p14:tracePt t="77419" x="5140325" y="3271838"/>
          <p14:tracePt t="77433" x="5140325" y="3267075"/>
          <p14:tracePt t="77440" x="5135563" y="3267075"/>
          <p14:tracePt t="77446" x="5135563" y="3260725"/>
          <p14:tracePt t="77454" x="5129213" y="3254375"/>
          <p14:tracePt t="77461" x="5129213" y="3249613"/>
          <p14:tracePt t="77475" x="5129213" y="3243263"/>
          <p14:tracePt t="77482" x="5129213" y="3232150"/>
          <p14:tracePt t="77488" x="5129213" y="3225800"/>
          <p14:tracePt t="77496" x="5129213" y="3219450"/>
          <p14:tracePt t="77510" x="5129213" y="3214688"/>
          <p14:tracePt t="77517" x="5129213" y="3197225"/>
          <p14:tracePt t="77523" x="5129213" y="3190875"/>
          <p14:tracePt t="77531" x="5135563" y="3184525"/>
          <p14:tracePt t="77538" x="5135563" y="3179763"/>
          <p14:tracePt t="77545" x="5140325" y="3168650"/>
          <p14:tracePt t="77552" x="5157788" y="3151188"/>
          <p14:tracePt t="77559" x="5186363" y="3121025"/>
          <p14:tracePt t="77565" x="5233988" y="3063875"/>
          <p14:tracePt t="77573" x="5319713" y="2965450"/>
          <p14:tracePt t="77579" x="5437188" y="2849563"/>
          <p14:tracePt t="77588" x="5553075" y="2732088"/>
          <p14:tracePt t="77595" x="5708650" y="2616200"/>
          <p14:tracePt t="77601" x="5924550" y="2482850"/>
          <p14:tracePt t="77607" x="6173788" y="2344738"/>
          <p14:tracePt t="77615" x="6405563" y="2239963"/>
          <p14:tracePt t="77621" x="6613525" y="2146300"/>
          <p14:tracePt t="77629" x="6805613" y="2089150"/>
          <p14:tracePt t="77636" x="7050088" y="2036763"/>
          <p14:tracePt t="77642" x="7356475" y="1984375"/>
          <p14:tracePt t="77649" x="7594600" y="1955800"/>
          <p14:tracePt t="77656" x="7815263" y="1955800"/>
          <p14:tracePt t="77663" x="8042275" y="1955800"/>
          <p14:tracePt t="77671" x="8326438" y="1955800"/>
          <p14:tracePt t="77678" x="8558213" y="1960563"/>
          <p14:tracePt t="77684" x="8726488" y="1978025"/>
          <p14:tracePt t="77692" x="8848725" y="2001838"/>
          <p14:tracePt t="77699" x="8993188" y="2041525"/>
          <p14:tracePt t="77705" x="9120188" y="2065338"/>
          <p14:tracePt t="79098" x="9034463" y="2889250"/>
          <p14:tracePt t="79105" x="8986838" y="2900363"/>
          <p14:tracePt t="79111" x="8951913" y="2900363"/>
          <p14:tracePt t="79118" x="8923338" y="2913063"/>
          <p14:tracePt t="79126" x="8912225" y="2913063"/>
          <p14:tracePt t="79132" x="8905875" y="2913063"/>
          <p14:tracePt t="79140" x="8899525" y="2913063"/>
          <p14:tracePt t="79147" x="8888413" y="2913063"/>
          <p14:tracePt t="79154" x="8883650" y="2913063"/>
          <p14:tracePt t="79160" x="8877300" y="2913063"/>
          <p14:tracePt t="79167" x="8870950" y="2913063"/>
          <p14:tracePt t="79182" x="8866188" y="2913063"/>
          <p14:tracePt t="79196" x="8859838" y="2913063"/>
          <p14:tracePt t="79217" x="8853488" y="2913063"/>
          <p14:tracePt t="79385" x="8853488" y="2917825"/>
          <p14:tracePt t="79699" x="8859838" y="2917825"/>
          <p14:tracePt t="79776" x="8866188" y="2917825"/>
          <p14:tracePt t="79853" x="8870950" y="2917825"/>
          <p14:tracePt t="79965" x="8870950" y="2924175"/>
          <p14:tracePt t="79986" x="8870950" y="2930525"/>
          <p14:tracePt t="80014" x="8870950" y="2935288"/>
          <p14:tracePt t="80021" x="8877300" y="2935288"/>
          <p14:tracePt t="80049" x="8877300" y="2941638"/>
          <p14:tracePt t="80182" x="8883650" y="2941638"/>
          <p14:tracePt t="80224" x="8894763" y="2941638"/>
          <p14:tracePt t="80252" x="8899525" y="2941638"/>
          <p14:tracePt t="80259" x="8899525" y="2935288"/>
          <p14:tracePt t="80273" x="8905875" y="2930525"/>
          <p14:tracePt t="80280" x="8905875" y="2924175"/>
          <p14:tracePt t="80294" x="8905875" y="2917825"/>
          <p14:tracePt t="80301" x="8905875" y="2906713"/>
          <p14:tracePt t="80308" x="8905875" y="2895600"/>
          <p14:tracePt t="80315" x="8905875" y="2889250"/>
          <p14:tracePt t="80321" x="8905875" y="2871788"/>
          <p14:tracePt t="80328" x="8899525" y="2860675"/>
          <p14:tracePt t="80335" x="8894763" y="2854325"/>
          <p14:tracePt t="80342" x="8888413" y="2836863"/>
          <p14:tracePt t="80350" x="8870950" y="2814638"/>
          <p14:tracePt t="80356" x="8842375" y="2784475"/>
          <p14:tracePt t="80363" x="8813800" y="2744788"/>
          <p14:tracePt t="80370" x="8755063" y="2674938"/>
          <p14:tracePt t="80377" x="8685213" y="2616200"/>
          <p14:tracePt t="80384" x="8580438" y="2513013"/>
          <p14:tracePt t="80391" x="8453438" y="2419350"/>
          <p14:tracePt t="80399" x="8320088" y="2344738"/>
          <p14:tracePt t="80405" x="8169275" y="2244725"/>
          <p14:tracePt t="80412" x="8029575" y="2181225"/>
          <p14:tracePt t="80420" x="7931150" y="2135188"/>
          <p14:tracePt t="80426" x="7832725" y="2106613"/>
          <p14:tracePt t="80434" x="7734300" y="2082800"/>
          <p14:tracePt t="80443" x="7612063" y="2058988"/>
          <p14:tracePt t="80447" x="7485063" y="2036763"/>
          <p14:tracePt t="80454" x="7373938" y="2019300"/>
          <p14:tracePt t="80462" x="7264400" y="2008188"/>
          <p14:tracePt t="80468" x="7159625" y="2008188"/>
          <p14:tracePt t="80475" x="7078663" y="2008188"/>
          <p14:tracePt t="80483" x="6985000" y="2012950"/>
          <p14:tracePt t="80489" x="6921500" y="2025650"/>
          <p14:tracePt t="80496" x="6840538" y="2025650"/>
          <p14:tracePt t="80503" x="6759575" y="2036763"/>
          <p14:tracePt t="80510" x="6696075" y="2058988"/>
          <p14:tracePt t="80517" x="6613525" y="2082800"/>
          <p14:tracePt t="80525" x="6545263" y="2106613"/>
          <p14:tracePt t="80531" x="6462713" y="2141538"/>
          <p14:tracePt t="80538" x="6405563" y="2187575"/>
          <p14:tracePt t="80545" x="6353175" y="2216150"/>
          <p14:tracePt t="80552" x="6294438" y="2262188"/>
          <p14:tracePt t="80559" x="6226175" y="2309813"/>
          <p14:tracePt t="80567" x="6173788" y="2355850"/>
          <p14:tracePt t="80573" x="6115050" y="2413000"/>
          <p14:tracePt t="80580" x="6057900" y="2465388"/>
          <p14:tracePt t="80587" x="5988050" y="2530475"/>
          <p14:tracePt t="80594" x="5942013" y="2581275"/>
          <p14:tracePt t="80601" x="5883275" y="2640013"/>
          <p14:tracePt t="80609" x="5842000" y="2697163"/>
          <p14:tracePt t="80616" x="5795963" y="2749550"/>
          <p14:tracePt t="80622" x="5767388" y="2779713"/>
          <p14:tracePt t="80629" x="5743575" y="2808288"/>
          <p14:tracePt t="80636" x="5726113" y="2832100"/>
          <p14:tracePt t="80643" x="5708650" y="2849563"/>
          <p14:tracePt t="80651" x="5703888" y="2854325"/>
          <p14:tracePt t="80658" x="5686425" y="2871788"/>
          <p14:tracePt t="80671" x="5680075" y="2871788"/>
          <p14:tracePt t="80678" x="5673725" y="2878138"/>
          <p14:tracePt t="80685" x="5668963" y="2882900"/>
          <p14:tracePt t="80692" x="5662613" y="2889250"/>
          <p14:tracePt t="80702" x="5651500" y="2895600"/>
          <p14:tracePt t="80706" x="5645150" y="2900363"/>
          <p14:tracePt t="80713" x="5638800" y="2906713"/>
          <p14:tracePt t="80721" x="5627688" y="2917825"/>
          <p14:tracePt t="80728" x="5616575" y="2930525"/>
          <p14:tracePt t="80734" x="5610225" y="2930525"/>
          <p14:tracePt t="80742" x="5599113" y="2941638"/>
          <p14:tracePt t="80748" x="5592763" y="2947988"/>
          <p14:tracePt t="80755" x="5581650" y="2952750"/>
          <p14:tracePt t="80762" x="5570538" y="2952750"/>
          <p14:tracePt t="80769" x="5570538" y="2959100"/>
          <p14:tracePt t="80776" x="5564188" y="2959100"/>
          <p14:tracePt t="80784" x="5557838" y="2959100"/>
          <p14:tracePt t="80790" x="5553075" y="2959100"/>
          <p14:tracePt t="80804" x="5540375" y="2959100"/>
          <p14:tracePt t="80833" x="5540375" y="2952750"/>
          <p14:tracePt t="80846" x="5540375" y="2947988"/>
          <p14:tracePt t="80860" x="5540375" y="2941638"/>
          <p14:tracePt t="80882" x="5540375" y="2930525"/>
          <p14:tracePt t="80896" x="5546725" y="2924175"/>
          <p14:tracePt t="80911" x="5546725" y="2917825"/>
          <p14:tracePt t="80930" x="5546725" y="2913063"/>
          <p14:tracePt t="80952" x="5553075" y="2913063"/>
          <p14:tracePt t="81022" x="5553075" y="2917825"/>
          <p14:tracePt t="81035" x="5553075" y="2924175"/>
          <p14:tracePt t="81056" x="5553075" y="2935288"/>
          <p14:tracePt t="81092" x="5553075" y="2941638"/>
          <p14:tracePt t="81105" x="5557838" y="2941638"/>
          <p14:tracePt t="81141" x="5564188" y="2941638"/>
          <p14:tracePt t="81161" x="5570538" y="2941638"/>
          <p14:tracePt t="81168" x="5570538" y="2947988"/>
          <p14:tracePt t="81177" x="5575300" y="2947988"/>
          <p14:tracePt t="81190" x="5581650" y="2947988"/>
          <p14:tracePt t="83162" x="5924550" y="2878138"/>
          <p14:tracePt t="83169" x="6416675" y="2797175"/>
          <p14:tracePt t="83176" x="6834188" y="2773363"/>
          <p14:tracePt t="83182" x="7246938" y="2755900"/>
          <p14:tracePt t="83190" x="7572375" y="2767013"/>
          <p14:tracePt t="83196" x="7896225" y="2784475"/>
          <p14:tracePt t="83204" x="8215313" y="2801938"/>
          <p14:tracePt t="83211" x="8453438" y="2836863"/>
          <p14:tracePt t="83217" x="8610600" y="2871788"/>
          <p14:tracePt t="83224" x="8726488" y="2913063"/>
          <p14:tracePt t="83231" x="8836025" y="2965450"/>
          <p14:tracePt t="83238" x="8934450" y="3022600"/>
          <p14:tracePt t="83246" x="9021763" y="3086100"/>
          <p14:tracePt t="83252" x="9097963" y="3173413"/>
          <p14:tracePt t="83359" x="9051925" y="3689350"/>
          <p14:tracePt t="83364" x="8999538" y="3724275"/>
          <p14:tracePt t="83371" x="8934450" y="3730625"/>
          <p14:tracePt t="83379" x="8870950" y="3741738"/>
          <p14:tracePt t="83386" x="8801100" y="3754438"/>
          <p14:tracePt t="83393" x="8726488" y="3765550"/>
          <p14:tracePt t="83399" x="8645525" y="3765550"/>
          <p14:tracePt t="83406" x="8569325" y="3765550"/>
          <p14:tracePt t="83413" x="8488363" y="3765550"/>
          <p14:tracePt t="83422" x="8412163" y="3759200"/>
          <p14:tracePt t="83428" x="8361363" y="3748088"/>
          <p14:tracePt t="83435" x="8308975" y="3730625"/>
          <p14:tracePt t="83441" x="8274050" y="3719513"/>
          <p14:tracePt t="83448" x="8245475" y="3713163"/>
          <p14:tracePt t="83456" x="8221663" y="3702050"/>
          <p14:tracePt t="83464" x="8204200" y="3695700"/>
          <p14:tracePt t="83470" x="8186738" y="3689350"/>
          <p14:tracePt t="83476" x="8175625" y="3678238"/>
          <p14:tracePt t="83483" x="8162925" y="3673475"/>
          <p14:tracePt t="83490" x="8151813" y="3673475"/>
          <p14:tracePt t="83497" x="8145463" y="3667125"/>
          <p14:tracePt t="83504" x="8140700" y="3667125"/>
          <p14:tracePt t="83511" x="8134350" y="3667125"/>
          <p14:tracePt t="83518" x="8128000" y="3660775"/>
          <p14:tracePt t="83525" x="8116888" y="3660775"/>
          <p14:tracePt t="83532" x="8110538" y="3656013"/>
          <p14:tracePt t="83554" x="8105775" y="3649663"/>
          <p14:tracePt t="83567" x="8099425" y="3649663"/>
          <p14:tracePt t="83582" x="8093075" y="3649663"/>
          <p14:tracePt t="83602" x="8088313" y="3649663"/>
          <p14:tracePt t="83616" x="8081963" y="3638550"/>
          <p14:tracePt t="83624" x="8070850" y="3638550"/>
          <p14:tracePt t="83630" x="8064500" y="3638550"/>
          <p14:tracePt t="83638" x="8053388" y="3638550"/>
          <p14:tracePt t="83647" x="8047038" y="3632200"/>
          <p14:tracePt t="83651" x="8042275" y="3632200"/>
          <p14:tracePt t="83658" x="8024813" y="3632200"/>
          <p14:tracePt t="83665" x="8018463" y="3632200"/>
          <p14:tracePt t="83672" x="8007350" y="3632200"/>
          <p14:tracePt t="83679" x="7989888" y="3632200"/>
          <p14:tracePt t="83686" x="7972425" y="3625850"/>
          <p14:tracePt t="83693" x="7937500" y="3625850"/>
          <p14:tracePt t="83700" x="7913688" y="3625850"/>
          <p14:tracePt t="83707" x="7878763" y="3625850"/>
          <p14:tracePt t="83714" x="7832725" y="3614738"/>
          <p14:tracePt t="83722" x="7797800" y="3614738"/>
          <p14:tracePt t="83728" x="7762875" y="3608388"/>
          <p14:tracePt t="83735" x="7727950" y="3608388"/>
          <p14:tracePt t="83743" x="7693025" y="3597275"/>
          <p14:tracePt t="83749" x="7658100" y="3597275"/>
          <p14:tracePt t="83756" x="7612063" y="3597275"/>
          <p14:tracePt t="83763" x="7583488" y="3590925"/>
          <p14:tracePt t="83771" x="7548563" y="3579813"/>
          <p14:tracePt t="83777" x="7513638" y="3579813"/>
          <p14:tracePt t="83784" x="7478713" y="3573463"/>
          <p14:tracePt t="83791" x="7443788" y="3562350"/>
          <p14:tracePt t="83798" x="7408863" y="3556000"/>
          <p14:tracePt t="83805" x="7373938" y="3544888"/>
          <p14:tracePt t="83813" x="7334250" y="3533775"/>
          <p14:tracePt t="83819" x="7299325" y="3533775"/>
          <p14:tracePt t="83826" x="7264400" y="3527425"/>
          <p14:tracePt t="83833" x="7229475" y="3516313"/>
          <p14:tracePt t="83840" x="7205663" y="3516313"/>
          <p14:tracePt t="83847" x="7177088" y="3509963"/>
          <p14:tracePt t="83855" x="7153275" y="3498850"/>
          <p14:tracePt t="83861" x="7135813" y="3498850"/>
          <p14:tracePt t="83868" x="7113588" y="3492500"/>
          <p14:tracePt t="83875" x="7107238" y="3492500"/>
          <p14:tracePt t="83882" x="7089775" y="3487738"/>
          <p14:tracePt t="83889" x="7085013" y="3487738"/>
          <p14:tracePt t="83897" x="7072313" y="3481388"/>
          <p14:tracePt t="83903" x="7067550" y="3481388"/>
          <p14:tracePt t="83910" x="7054850" y="3481388"/>
          <p14:tracePt t="83917" x="7050088" y="3470275"/>
          <p14:tracePt t="83924" x="7043738" y="3470275"/>
          <p14:tracePt t="83931" x="7043738" y="3463925"/>
          <p14:tracePt t="83938" x="7037388" y="3463925"/>
          <p14:tracePt t="83945" x="7037388" y="3457575"/>
          <p14:tracePt t="83973" x="7037388" y="3452813"/>
          <p14:tracePt t="83994" x="7054850" y="3446463"/>
          <p14:tracePt t="84001" x="7078663" y="3446463"/>
          <p14:tracePt t="84008" x="7135813" y="3435350"/>
          <p14:tracePt t="84015" x="7292975" y="3422650"/>
          <p14:tracePt t="84022" x="7646988" y="3405188"/>
          <p14:tracePt t="84031" x="8151813" y="3382963"/>
          <p14:tracePt t="84036" x="8564563" y="3382963"/>
          <p14:tracePt t="84043" x="8888413" y="3394075"/>
          <p14:tracePt t="84050" x="9039225" y="3411538"/>
          <p14:tracePt t="84206" x="8547100" y="3533775"/>
          <p14:tracePt t="84211" x="8291513" y="3533775"/>
          <p14:tracePt t="84218" x="8070850" y="3533775"/>
          <p14:tracePt t="84225" x="7839075" y="3521075"/>
          <p14:tracePt t="84232" x="7640638" y="3509963"/>
          <p14:tracePt t="84239" x="7496175" y="3487738"/>
          <p14:tracePt t="84247" x="7404100" y="3487738"/>
          <p14:tracePt t="84253" x="7310438" y="3475038"/>
          <p14:tracePt t="84261" x="7229475" y="3463925"/>
          <p14:tracePt t="84267" x="7165975" y="3463925"/>
          <p14:tracePt t="84274" x="7118350" y="3452813"/>
          <p14:tracePt t="84283" x="7072313" y="3452813"/>
          <p14:tracePt t="84289" x="7032625" y="3440113"/>
          <p14:tracePt t="84296" x="7008813" y="3440113"/>
          <p14:tracePt t="84302" x="6985000" y="3435350"/>
          <p14:tracePt t="84309" x="6967538" y="3435350"/>
          <p14:tracePt t="84316" x="6962775" y="3429000"/>
          <p14:tracePt t="84323" x="6956425" y="3429000"/>
          <p14:tracePt t="84331" x="6950075" y="3422650"/>
          <p14:tracePt t="84337" x="6945313" y="3422650"/>
          <p14:tracePt t="84351" x="6945313" y="3411538"/>
          <p14:tracePt t="84372" x="6950075" y="3405188"/>
          <p14:tracePt t="84379" x="6956425" y="3405188"/>
          <p14:tracePt t="84386" x="6967538" y="3405188"/>
          <p14:tracePt t="84393" x="6997700" y="3405188"/>
          <p14:tracePt t="84400" x="7043738" y="3400425"/>
          <p14:tracePt t="84406" x="7135813" y="3400425"/>
          <p14:tracePt t="84414" x="7292975" y="3382963"/>
          <p14:tracePt t="84421" x="7478713" y="3382963"/>
          <p14:tracePt t="84428" x="7734300" y="3382963"/>
          <p14:tracePt t="84435" x="7924800" y="3382963"/>
          <p14:tracePt t="84442" x="8064500" y="3394075"/>
          <p14:tracePt t="84449" x="8158163" y="3405188"/>
          <p14:tracePt t="84457" x="8250238" y="3405188"/>
          <p14:tracePt t="84464" x="8313738" y="3417888"/>
          <p14:tracePt t="84470" x="8366125" y="3422650"/>
          <p14:tracePt t="84476" x="8412163" y="3422650"/>
          <p14:tracePt t="84484" x="8442325" y="3422650"/>
          <p14:tracePt t="84491" x="8453438" y="3422650"/>
          <p14:tracePt t="84498" x="8459788" y="3422650"/>
          <p14:tracePt t="84507" x="8464550" y="3422650"/>
          <p14:tracePt t="84512" x="8477250" y="3422650"/>
          <p14:tracePt t="84519" x="8482013" y="3422650"/>
          <p14:tracePt t="84562" x="8470900" y="3429000"/>
          <p14:tracePt t="84568" x="8459788" y="3429000"/>
          <p14:tracePt t="84575" x="8435975" y="3429000"/>
          <p14:tracePt t="84581" x="8401050" y="3440113"/>
          <p14:tracePt t="84590" x="8337550" y="3440113"/>
          <p14:tracePt t="84597" x="8256588" y="3440113"/>
          <p14:tracePt t="84603" x="8116888" y="3435350"/>
          <p14:tracePt t="84609" x="8012113" y="3435350"/>
          <p14:tracePt t="84616" x="7885113" y="3422650"/>
          <p14:tracePt t="84624" x="7808913" y="3422650"/>
          <p14:tracePt t="84631" x="7756525" y="3411538"/>
          <p14:tracePt t="84638" x="7710488" y="3411538"/>
          <p14:tracePt t="84645" x="7681913" y="3400425"/>
          <p14:tracePt t="84652" x="7670800" y="3400425"/>
          <p14:tracePt t="84659" x="7653338" y="3400425"/>
          <p14:tracePt t="84666" x="7653338" y="3394075"/>
          <p14:tracePt t="84674" x="7646988" y="3394075"/>
          <p14:tracePt t="84680" x="7640638" y="3394075"/>
          <p14:tracePt t="84694" x="7635875" y="3394075"/>
          <p14:tracePt t="84751" x="7640638" y="3394075"/>
          <p14:tracePt t="84765" x="7646988" y="3394075"/>
          <p14:tracePt t="84918" x="7640638" y="3394075"/>
          <p14:tracePt t="84946" x="7635875" y="3394075"/>
          <p14:tracePt t="84974" x="7629525" y="3394075"/>
          <p14:tracePt t="85373" x="7635875" y="3394075"/>
          <p14:tracePt t="85506" x="7640638" y="3394075"/>
          <p14:tracePt t="85596" x="7646988" y="3394075"/>
          <p14:tracePt t="85876" x="7646988" y="3387725"/>
          <p14:tracePt t="86023" x="7640638" y="3387725"/>
          <p14:tracePt t="86030" x="7635875" y="3387725"/>
          <p14:tracePt t="86038" x="7629525" y="3387725"/>
          <p14:tracePt t="86044" x="7594600" y="3387725"/>
          <p14:tracePt t="86051" x="7513638" y="3387725"/>
          <p14:tracePt t="86058" x="7304088" y="3387725"/>
          <p14:tracePt t="86066" x="6858000" y="3370263"/>
          <p14:tracePt t="86073" x="6342063" y="3324225"/>
          <p14:tracePt t="86079" x="5865813" y="3306763"/>
          <p14:tracePt t="86086" x="5483225" y="3284538"/>
          <p14:tracePt t="86093" x="5221288" y="3271838"/>
          <p14:tracePt t="86101" x="4989513" y="3254375"/>
          <p14:tracePt t="86108" x="4821238" y="3254375"/>
          <p14:tracePt t="86114" x="4652963" y="3254375"/>
          <p14:tracePt t="86121" x="4513263" y="3254375"/>
          <p14:tracePt t="86128" x="4421188" y="3254375"/>
          <p14:tracePt t="86135" x="4340225" y="3254375"/>
          <p14:tracePt t="86143" x="4294188" y="3243263"/>
          <p14:tracePt t="86150" x="4246563" y="3243263"/>
          <p14:tracePt t="86156" x="4217988" y="3243263"/>
          <p14:tracePt t="86163" x="4194175" y="3243263"/>
          <p14:tracePt t="86170" x="4176713" y="3243263"/>
          <p14:tracePt t="86178" x="4165600" y="3243263"/>
          <p14:tracePt t="86185" x="4160838" y="3243263"/>
          <p14:tracePt t="86192" x="4154488" y="3243263"/>
          <p14:tracePt t="86205" x="4143375" y="3243263"/>
          <p14:tracePt t="86226" x="4148138" y="3243263"/>
          <p14:tracePt t="86247" x="4154488" y="3243263"/>
          <p14:tracePt t="86261" x="4160838" y="3243263"/>
          <p14:tracePt t="86275" x="4165600" y="3243263"/>
          <p14:tracePt t="86297" x="4171950" y="3243263"/>
          <p14:tracePt t="86310" x="4176713" y="3243263"/>
          <p14:tracePt t="86352" x="4183063" y="3243263"/>
          <p14:tracePt t="86429" x="4194175" y="3243263"/>
          <p14:tracePt t="86457" x="4200525" y="3243263"/>
          <p14:tracePt t="86471" x="4206875" y="3243263"/>
          <p14:tracePt t="86485" x="4211638" y="3243263"/>
          <p14:tracePt t="86492" x="4217988" y="3243263"/>
          <p14:tracePt t="86499" x="4235450" y="3243263"/>
          <p14:tracePt t="86506" x="4259263" y="3243263"/>
          <p14:tracePt t="86513" x="4305300" y="3254375"/>
          <p14:tracePt t="86519" x="4386263" y="3254375"/>
          <p14:tracePt t="86526" x="4537075" y="3267075"/>
          <p14:tracePt t="86534" x="4705350" y="3278188"/>
          <p14:tracePt t="86541" x="4862513" y="3306763"/>
          <p14:tracePt t="86548" x="4989513" y="3319463"/>
          <p14:tracePt t="86555" x="5083175" y="3330575"/>
          <p14:tracePt t="86561" x="5151438" y="3352800"/>
          <p14:tracePt t="86569" x="5199063" y="3352800"/>
          <p14:tracePt t="86576" x="5221288" y="3359150"/>
          <p14:tracePt t="86584" x="5238750" y="3359150"/>
          <p14:tracePt t="86590" x="5251450" y="3359150"/>
          <p14:tracePt t="86596" x="5268913" y="3359150"/>
          <p14:tracePt t="86610" x="5273675" y="3359150"/>
          <p14:tracePt t="86618" x="5280025" y="3359150"/>
          <p14:tracePt t="86625" x="5286375" y="3359150"/>
          <p14:tracePt t="86639" x="5291138" y="3359150"/>
          <p14:tracePt t="86674" x="5286375" y="3359150"/>
          <p14:tracePt t="86688" x="5280025" y="3359150"/>
          <p14:tracePt t="86695" x="5273675" y="3359150"/>
          <p14:tracePt t="86701" x="5256213" y="3359150"/>
          <p14:tracePt t="86709" x="5251450" y="3359150"/>
          <p14:tracePt t="86716" x="5238750" y="3359150"/>
          <p14:tracePt t="86723" x="5221288" y="3359150"/>
          <p14:tracePt t="86730" x="5210175" y="3359150"/>
          <p14:tracePt t="86737" x="5192713" y="3359150"/>
          <p14:tracePt t="86743" x="5181600" y="3359150"/>
          <p14:tracePt t="86751" x="5151438" y="3359150"/>
          <p14:tracePt t="86759" x="5140325" y="3359150"/>
          <p14:tracePt t="86765" x="5118100" y="3359150"/>
          <p14:tracePt t="86771" x="5087938" y="3359150"/>
          <p14:tracePt t="86779" x="5065713" y="3359150"/>
          <p14:tracePt t="86786" x="5041900" y="3359150"/>
          <p14:tracePt t="86793" x="5024438" y="3359150"/>
          <p14:tracePt t="86801" x="5000625" y="3370263"/>
          <p14:tracePt t="86807" x="4983163" y="3370263"/>
          <p14:tracePt t="86813" x="4972050" y="3370263"/>
          <p14:tracePt t="86821" x="4954588" y="3370263"/>
          <p14:tracePt t="86827" x="4949825" y="3370263"/>
          <p14:tracePt t="86835" x="4937125" y="3370263"/>
          <p14:tracePt t="86843" x="4926013" y="3370263"/>
          <p14:tracePt t="86849" x="4919663" y="3370263"/>
          <p14:tracePt t="86855" x="4914900" y="3370263"/>
          <p14:tracePt t="86862" x="4908550" y="3370263"/>
          <p14:tracePt t="86884" x="4902200" y="3370263"/>
          <p14:tracePt t="86974" x="4908550" y="3370263"/>
          <p14:tracePt t="86988" x="4914900" y="3370263"/>
          <p14:tracePt t="87003" x="4919663" y="3370263"/>
          <p14:tracePt t="87017" x="4932363" y="3370263"/>
          <p14:tracePt t="87023" x="4937125" y="3370263"/>
          <p14:tracePt t="89388" x="4967288" y="3278188"/>
          <p14:tracePt t="89397" x="5013325" y="3179763"/>
          <p14:tracePt t="89402" x="5087938" y="3081338"/>
          <p14:tracePt t="89409" x="5175250" y="2994025"/>
          <p14:tracePt t="89416" x="5291138" y="2889250"/>
          <p14:tracePt t="89423" x="5470525" y="2755900"/>
          <p14:tracePt t="89430" x="5691188" y="2622550"/>
          <p14:tracePt t="89438" x="5872163" y="2513013"/>
          <p14:tracePt t="89445" x="6110288" y="2413000"/>
          <p14:tracePt t="89451" x="6364288" y="2327275"/>
          <p14:tracePt t="89458" x="6643688" y="2274888"/>
          <p14:tracePt t="89465" x="6816725" y="2244725"/>
          <p14:tracePt t="89472" x="6973888" y="2233613"/>
          <p14:tracePt t="89480" x="7142163" y="2233613"/>
          <p14:tracePt t="89487" x="7310438" y="2233613"/>
          <p14:tracePt t="89493" x="7467600" y="2239963"/>
          <p14:tracePt t="89500" x="7589838" y="2268538"/>
          <p14:tracePt t="89507" x="7699375" y="2292350"/>
          <p14:tracePt t="89515" x="7769225" y="2314575"/>
          <p14:tracePt t="89522" x="7839075" y="2338388"/>
          <p14:tracePt t="89529" x="7874000" y="2355850"/>
          <p14:tracePt t="89535" x="7908925" y="2366963"/>
          <p14:tracePt t="89542" x="7924800" y="2373313"/>
          <p14:tracePt t="89549" x="7948613" y="2378075"/>
          <p14:tracePt t="89556" x="7959725" y="2390775"/>
          <p14:tracePt t="89564" x="7972425" y="2390775"/>
          <p14:tracePt t="89570" x="7972425" y="2395538"/>
          <p14:tracePt t="89577" x="7977188" y="2395538"/>
          <p14:tracePt t="89584" x="7983538" y="2395538"/>
          <p14:tracePt t="89591" x="7989888" y="2401888"/>
          <p14:tracePt t="89605" x="7989888" y="2408238"/>
          <p14:tracePt t="89613" x="8001000" y="2408238"/>
          <p14:tracePt t="89626" x="8007350" y="2408238"/>
          <p14:tracePt t="91676" x="7675563" y="2436813"/>
          <p14:tracePt t="91684" x="7089775" y="2524125"/>
          <p14:tracePt t="91690" x="6626225" y="2633663"/>
          <p14:tracePt t="91697" x="6161088" y="2738438"/>
          <p14:tracePt t="91704" x="5715000" y="2882900"/>
          <p14:tracePt t="91712" x="5402263" y="2976563"/>
          <p14:tracePt t="91718" x="5164138" y="3081338"/>
          <p14:tracePt t="91725" x="4914900" y="3144838"/>
          <p14:tracePt t="91733" x="4659313" y="3214688"/>
          <p14:tracePt t="91739" x="4438650" y="3278188"/>
          <p14:tracePt t="91747" x="4311650" y="3313113"/>
          <p14:tracePt t="91754" x="4229100" y="3348038"/>
          <p14:tracePt t="91760" x="4160838" y="3370263"/>
          <p14:tracePt t="91767" x="4095750" y="3405188"/>
          <p14:tracePt t="91775" x="4038600" y="3452813"/>
          <p14:tracePt t="91781" x="3968750" y="3487738"/>
          <p14:tracePt t="91788" x="3916363" y="3516313"/>
          <p14:tracePt t="91795" x="3863975" y="3551238"/>
          <p14:tracePt t="91802" x="3824288" y="3579813"/>
          <p14:tracePt t="91809" x="3783013" y="3603625"/>
          <p14:tracePt t="91817" x="3741738" y="3621088"/>
          <p14:tracePt t="91823" x="3719513" y="3625850"/>
          <p14:tracePt t="91831" x="3695700" y="3643313"/>
          <p14:tracePt t="91837" x="3667125" y="3656013"/>
          <p14:tracePt t="91844" x="3649663" y="3660775"/>
          <p14:tracePt t="91851" x="3625850" y="3678238"/>
          <p14:tracePt t="91859" x="3608388" y="3695700"/>
          <p14:tracePt t="91865" x="3586163" y="3713163"/>
          <p14:tracePt t="91872" x="3556000" y="3730625"/>
          <p14:tracePt t="91880" x="3533775" y="3748088"/>
          <p14:tracePt t="91885" x="3492500" y="3776663"/>
          <p14:tracePt t="91894" x="3440113" y="3806825"/>
          <p14:tracePt t="91901" x="3370263" y="3840163"/>
          <p14:tracePt t="91908" x="3289300" y="3875088"/>
          <p14:tracePt t="91915" x="3219450" y="3910013"/>
          <p14:tracePt t="91921" x="3121025" y="3951288"/>
          <p14:tracePt t="91928" x="3022600" y="3986213"/>
          <p14:tracePt t="91934" x="2941638" y="4021138"/>
          <p14:tracePt t="91941" x="2843213" y="4056063"/>
          <p14:tracePt t="91949" x="2744788" y="4095750"/>
          <p14:tracePt t="91955" x="2633663" y="4119563"/>
          <p14:tracePt t="91963" x="2495550" y="4160838"/>
          <p14:tracePt t="91969" x="2349500" y="4183063"/>
          <p14:tracePt t="91977" x="2239963" y="4206875"/>
          <p14:tracePt t="91984" x="2146300" y="4217988"/>
          <p14:tracePt t="91991" x="2082800" y="4229100"/>
          <p14:tracePt t="91998" x="2030413" y="4241800"/>
          <p14:tracePt t="92005" x="1984375" y="4241800"/>
          <p14:tracePt t="92012" x="1938338" y="4241800"/>
          <p14:tracePt t="92018" x="1885950" y="4252913"/>
          <p14:tracePt t="92026" x="1839913" y="4252913"/>
          <p14:tracePt t="92033" x="1774825" y="4252913"/>
          <p14:tracePt t="92040" x="1711325" y="4252913"/>
          <p14:tracePt t="92047" x="1647825" y="4252913"/>
          <p14:tracePt t="92054" x="1584325" y="4252913"/>
          <p14:tracePt t="92060" x="1538288" y="4252913"/>
          <p14:tracePt t="92068" x="1490663" y="4252913"/>
          <p14:tracePt t="92075" x="1444625" y="4252913"/>
          <p14:tracePt t="92082" x="1409700" y="4252913"/>
          <p14:tracePt t="92088" x="1374775" y="4252913"/>
          <p14:tracePt t="92096" x="1335088" y="4259263"/>
          <p14:tracePt t="92103" x="1300163" y="4259263"/>
          <p14:tracePt t="92110" x="1270000" y="4259263"/>
          <p14:tracePt t="92118" x="1230313" y="4270375"/>
          <p14:tracePt t="92126" x="1195388" y="4276725"/>
          <p14:tracePt t="92131" x="1171575" y="4287838"/>
          <p14:tracePt t="92138" x="1149350" y="4287838"/>
          <p14:tracePt t="92145" x="1131888" y="4294188"/>
          <p14:tracePt t="92151" x="1114425" y="4294188"/>
          <p14:tracePt t="92159" x="1101725" y="4298950"/>
          <p14:tracePt t="92166" x="1090613" y="4298950"/>
          <p14:tracePt t="92173" x="1084263" y="4311650"/>
          <p14:tracePt t="92180" x="1079500" y="4311650"/>
          <p14:tracePt t="92187" x="1073150" y="4316413"/>
          <p14:tracePt t="92193" x="1066800" y="4322763"/>
          <p14:tracePt t="92201" x="1062038" y="4322763"/>
          <p14:tracePt t="92209" x="1050925" y="4333875"/>
          <p14:tracePt t="92214" x="1044575" y="4351338"/>
          <p14:tracePt t="92222" x="1038225" y="4368800"/>
          <p14:tracePt t="92229" x="1027113" y="4392613"/>
          <p14:tracePt t="92236" x="1009650" y="4421188"/>
          <p14:tracePt t="92243" x="1003300" y="4456113"/>
          <p14:tracePt t="92250" x="981075" y="4508500"/>
          <p14:tracePt t="92256" x="957263" y="4572000"/>
          <p14:tracePt t="92263" x="933450" y="4670425"/>
          <p14:tracePt t="92271" x="893763" y="4810125"/>
          <p14:tracePt t="92285" x="882650" y="4891088"/>
          <p14:tracePt t="92684" x="933450" y="4867275"/>
          <p14:tracePt t="92690" x="985838" y="4832350"/>
          <p14:tracePt t="92697" x="1044575" y="4799013"/>
          <p14:tracePt t="92705" x="1096963" y="4781550"/>
          <p14:tracePt t="92711" x="1119188" y="4768850"/>
          <p14:tracePt t="92718" x="1143000" y="4751388"/>
          <p14:tracePt t="92726" x="1171575" y="4751388"/>
          <p14:tracePt t="92733" x="1184275" y="4746625"/>
          <p14:tracePt t="92739" x="1201738" y="4746625"/>
          <p14:tracePt t="92746" x="1206500" y="4746625"/>
          <p14:tracePt t="92754" x="1223963" y="4746625"/>
          <p14:tracePt t="92768" x="1230313" y="4746625"/>
          <p14:tracePt t="92774" x="1235075" y="4746625"/>
          <p14:tracePt t="92781" x="1241425" y="4746625"/>
          <p14:tracePt t="92788" x="1247775" y="4746625"/>
          <p14:tracePt t="92810" x="1252538" y="4746625"/>
          <p14:tracePt t="92816" x="1252538" y="4751388"/>
          <p14:tracePt t="92823" x="1258888" y="4751388"/>
          <p14:tracePt t="92830" x="1258888" y="4757738"/>
          <p14:tracePt t="92837" x="1258888" y="4764088"/>
          <p14:tracePt t="92852" x="1258888" y="4775200"/>
          <p14:tracePt t="92865" x="1258888" y="4781550"/>
          <p14:tracePt t="92887" x="1258888" y="4786313"/>
          <p14:tracePt t="92901" x="1258888" y="4792663"/>
          <p14:tracePt t="92914" x="1258888" y="4799013"/>
          <p14:tracePt t="92935" x="1258888" y="4803775"/>
          <p14:tracePt t="92949" x="1258888" y="4810125"/>
          <p14:tracePt t="92970" x="1258888" y="4821238"/>
          <p14:tracePt t="92985" x="1258888" y="4827588"/>
          <p14:tracePt t="93006" x="1258888" y="4832350"/>
          <p14:tracePt t="93019" x="1252538" y="4838700"/>
          <p14:tracePt t="93054" x="1252538" y="4845050"/>
          <p14:tracePt t="93068" x="1252538" y="4849813"/>
          <p14:tracePt t="93089" x="1247775" y="4856163"/>
          <p14:tracePt t="93096" x="1247775" y="4867275"/>
          <p14:tracePt t="93103" x="1241425" y="4873625"/>
          <p14:tracePt t="93117" x="1235075" y="4884738"/>
          <p14:tracePt t="93124" x="1235075" y="4891088"/>
          <p14:tracePt t="93131" x="1223963" y="4897438"/>
          <p14:tracePt t="93138" x="1223963" y="4908550"/>
          <p14:tracePt t="93145" x="1219200" y="4919663"/>
          <p14:tracePt t="93153" x="1219200" y="4926013"/>
          <p14:tracePt t="93159" x="1212850" y="4932363"/>
          <p14:tracePt t="93166" x="1212850" y="4949825"/>
          <p14:tracePt t="93173" x="1206500" y="4967288"/>
          <p14:tracePt t="93180" x="1201738" y="4972050"/>
          <p14:tracePt t="93187" x="1189038" y="4983163"/>
          <p14:tracePt t="93195" x="1184275" y="5000625"/>
          <p14:tracePt t="93202" x="1177925" y="5006975"/>
          <p14:tracePt t="93208" x="1160463" y="5024438"/>
          <p14:tracePt t="93216" x="1154113" y="5035550"/>
          <p14:tracePt t="93222" x="1149350" y="5041900"/>
          <p14:tracePt t="93230" x="1131888" y="5053013"/>
          <p14:tracePt t="93236" x="1114425" y="5059363"/>
          <p14:tracePt t="93243" x="1101725" y="5076825"/>
          <p14:tracePt t="93250" x="1073150" y="5094288"/>
          <p14:tracePt t="93257" x="1038225" y="5111750"/>
          <p14:tracePt t="93264" x="985838" y="5135563"/>
          <p14:tracePt t="93271" x="898525" y="5168900"/>
          <p14:tracePt t="93278" x="835025" y="5203825"/>
          <p14:tracePt t="93287" x="765175" y="5238750"/>
          <p14:tracePt t="93292" x="696913" y="5256213"/>
          <p14:tracePt t="93299" x="631825" y="5280025"/>
          <p14:tracePt t="93306" x="596900" y="5291138"/>
          <p14:tracePt t="93313" x="546100" y="5303838"/>
          <p14:tracePt t="93320" x="511175" y="5303838"/>
          <p14:tracePt t="93328" x="476250" y="5308600"/>
          <p14:tracePt t="93334" x="428625" y="5308600"/>
          <p14:tracePt t="93341" x="388938" y="5308600"/>
          <p14:tracePt t="93348" x="365125" y="5308600"/>
          <p14:tracePt t="93355" x="342900" y="5297488"/>
          <p14:tracePt t="93362" x="312738" y="5291138"/>
          <p14:tracePt t="93369" x="301625" y="5291138"/>
          <p14:tracePt t="93376" x="284163" y="5280025"/>
          <p14:tracePt t="93383" x="266700" y="5273675"/>
          <p14:tracePt t="93390" x="260350" y="5273675"/>
          <p14:tracePt t="93397" x="255588" y="5268913"/>
          <p14:tracePt t="93404" x="249238" y="5262563"/>
          <p14:tracePt t="93425" x="249238" y="5256213"/>
          <p14:tracePt t="93439" x="249238" y="5245100"/>
          <p14:tracePt t="93453" x="249238" y="5238750"/>
          <p14:tracePt t="93460" x="255588" y="5238750"/>
          <p14:tracePt t="93467" x="260350" y="5238750"/>
          <p14:tracePt t="93474" x="266700" y="5233988"/>
          <p14:tracePt t="93481" x="284163" y="5233988"/>
          <p14:tracePt t="93488" x="301625" y="5227638"/>
          <p14:tracePt t="93495" x="336550" y="5227638"/>
          <p14:tracePt t="93503" x="371475" y="5216525"/>
          <p14:tracePt t="93511" x="417513" y="5216525"/>
          <p14:tracePt t="93516" x="463550" y="5216525"/>
          <p14:tracePt t="93522" x="511175" y="5216525"/>
          <p14:tracePt t="93529" x="563563" y="5216525"/>
          <p14:tracePt t="93537" x="596900" y="5216525"/>
          <p14:tracePt t="93544" x="644525" y="5233988"/>
          <p14:tracePt t="93552" x="696913" y="5238750"/>
          <p14:tracePt t="93557" x="736600" y="5273675"/>
          <p14:tracePt t="93565" x="771525" y="5291138"/>
          <p14:tracePt t="93572" x="800100" y="5308600"/>
          <p14:tracePt t="93579" x="823913" y="5326063"/>
          <p14:tracePt t="93587" x="841375" y="5343525"/>
          <p14:tracePt t="93594" x="847725" y="5349875"/>
          <p14:tracePt t="93601" x="858838" y="5360988"/>
          <p14:tracePt t="93607" x="858838" y="5367338"/>
          <p14:tracePt t="93613" x="858838" y="5378450"/>
          <p14:tracePt t="93622" x="858838" y="5384800"/>
          <p14:tracePt t="93636" x="852488" y="5384800"/>
          <p14:tracePt t="93642" x="847725" y="5389563"/>
          <p14:tracePt t="93649" x="835025" y="5389563"/>
          <p14:tracePt t="93656" x="812800" y="5389563"/>
          <p14:tracePt t="93662" x="777875" y="5389563"/>
          <p14:tracePt t="93670" x="725488" y="5384800"/>
          <p14:tracePt t="93678" x="673100" y="5367338"/>
          <p14:tracePt t="93684" x="620713" y="5343525"/>
          <p14:tracePt t="93691" x="568325" y="5319713"/>
          <p14:tracePt t="93698" x="515938" y="5291138"/>
          <p14:tracePt t="93705" x="476250" y="5268913"/>
          <p14:tracePt t="93712" x="458788" y="5256213"/>
          <p14:tracePt t="93720" x="446088" y="5245100"/>
          <p14:tracePt t="93726" x="428625" y="5238750"/>
          <p14:tracePt t="93732" x="423863" y="5233988"/>
          <p14:tracePt t="93746" x="417513" y="5227638"/>
          <p14:tracePt t="93781" x="423863" y="5227638"/>
          <p14:tracePt t="93788" x="428625" y="5227638"/>
          <p14:tracePt t="93795" x="452438" y="5227638"/>
          <p14:tracePt t="93803" x="487363" y="5227638"/>
          <p14:tracePt t="93810" x="539750" y="5238750"/>
          <p14:tracePt t="93817" x="603250" y="5262563"/>
          <p14:tracePt t="93823" x="684213" y="5286375"/>
          <p14:tracePt t="93830" x="754063" y="5319713"/>
          <p14:tracePt t="93838" x="795338" y="5349875"/>
          <p14:tracePt t="93845" x="835025" y="5389563"/>
          <p14:tracePt t="93853" x="869950" y="5430838"/>
          <p14:tracePt t="93858" x="893763" y="5459413"/>
          <p14:tracePt t="93865" x="893763" y="5494338"/>
          <p14:tracePt t="93872" x="904875" y="5529263"/>
          <p14:tracePt t="93880" x="911225" y="5540375"/>
          <p14:tracePt t="93888" x="911225" y="5557838"/>
          <p14:tracePt t="93896" x="911225" y="5575300"/>
          <p14:tracePt t="93900" x="911225" y="5581650"/>
          <p14:tracePt t="93907" x="904875" y="5588000"/>
          <p14:tracePt t="93914" x="898525" y="5592763"/>
          <p14:tracePt t="93921" x="865188" y="5610225"/>
          <p14:tracePt t="93929" x="812800" y="5622925"/>
          <p14:tracePt t="93936" x="765175" y="5627688"/>
          <p14:tracePt t="93943" x="714375" y="5638800"/>
          <p14:tracePt t="93949" x="649288" y="5638800"/>
          <p14:tracePt t="93956" x="585788" y="5634038"/>
          <p14:tracePt t="93963" x="533400" y="5622925"/>
          <p14:tracePt t="93970" x="498475" y="5605463"/>
          <p14:tracePt t="93978" x="446088" y="5581650"/>
          <p14:tracePt t="93984" x="406400" y="5553075"/>
          <p14:tracePt t="93991" x="377825" y="5529263"/>
          <p14:tracePt t="93998" x="347663" y="5500688"/>
          <p14:tracePt t="94005" x="319088" y="5459413"/>
          <p14:tracePt t="94012" x="290513" y="5407025"/>
          <p14:tracePt t="94020" x="277813" y="5372100"/>
          <p14:tracePt t="94026" x="260350" y="5343525"/>
          <p14:tracePt t="94033" x="260350" y="5319713"/>
          <p14:tracePt t="94040" x="255588" y="5291138"/>
          <p14:tracePt t="94047" x="255588" y="5286375"/>
          <p14:tracePt t="94054" x="255588" y="5273675"/>
          <p14:tracePt t="94063" x="255588" y="5268913"/>
          <p14:tracePt t="94069" x="255588" y="5262563"/>
          <p14:tracePt t="94075" x="255588" y="5251450"/>
          <p14:tracePt t="94082" x="277813" y="5238750"/>
          <p14:tracePt t="94089" x="301625" y="5210175"/>
          <p14:tracePt t="94096" x="354013" y="5192713"/>
          <p14:tracePt t="94103" x="423863" y="5146675"/>
          <p14:tracePt t="94111" x="481013" y="5111750"/>
          <p14:tracePt t="94117" x="533400" y="5076825"/>
          <p14:tracePt t="94124" x="574675" y="5059363"/>
          <p14:tracePt t="94131" x="596900" y="5041900"/>
          <p14:tracePt t="94138" x="627063" y="5035550"/>
          <p14:tracePt t="94145" x="638175" y="5024438"/>
          <p14:tracePt t="94154" x="655638" y="5024438"/>
          <p14:tracePt t="94160" x="661988" y="5018088"/>
          <p14:tracePt t="94166" x="666750" y="5018088"/>
          <p14:tracePt t="94173" x="673100" y="5018088"/>
          <p14:tracePt t="94180" x="679450" y="5018088"/>
          <p14:tracePt t="94187" x="690563" y="5018088"/>
          <p14:tracePt t="94201" x="696913" y="5024438"/>
          <p14:tracePt t="94209" x="696913" y="5030788"/>
          <p14:tracePt t="94222" x="696913" y="5048250"/>
          <p14:tracePt t="94229" x="696913" y="5053013"/>
          <p14:tracePt t="94237" x="696913" y="5059363"/>
          <p14:tracePt t="94244" x="696913" y="5065713"/>
          <p14:tracePt t="94251" x="684213" y="5083175"/>
          <p14:tracePt t="94264" x="684213" y="5087938"/>
          <p14:tracePt t="94271" x="679450" y="5094288"/>
          <p14:tracePt t="94278" x="673100" y="5100638"/>
          <p14:tracePt t="94286" x="666750" y="5105400"/>
          <p14:tracePt t="94292" x="661988" y="5118100"/>
          <p14:tracePt t="94306" x="655638" y="5122863"/>
          <p14:tracePt t="94313" x="644525" y="5122863"/>
          <p14:tracePt t="94320" x="644525" y="5129213"/>
          <p14:tracePt t="94327" x="638175" y="5129213"/>
          <p14:tracePt t="94341" x="631825" y="5129213"/>
          <p14:tracePt t="94363" x="627063" y="5129213"/>
          <p14:tracePt t="94376" x="620713" y="5129213"/>
          <p14:tracePt t="94390" x="614363" y="5129213"/>
          <p14:tracePt t="94397" x="609600" y="5129213"/>
          <p14:tracePt t="94404" x="603250" y="5129213"/>
          <p14:tracePt t="94412" x="592138" y="5129213"/>
          <p14:tracePt t="94418" x="585788" y="5129213"/>
          <p14:tracePt t="94426" x="563563" y="5129213"/>
          <p14:tracePt t="94432" x="550863" y="5129213"/>
          <p14:tracePt t="94439" x="528638" y="5129213"/>
          <p14:tracePt t="94446" x="498475" y="5122863"/>
          <p14:tracePt t="94454" x="463550" y="5118100"/>
          <p14:tracePt t="94460" x="428625" y="5105400"/>
          <p14:tracePt t="94467" x="377825" y="5087938"/>
          <p14:tracePt t="94474" x="336550" y="5053013"/>
          <p14:tracePt t="94481" x="284163" y="5024438"/>
          <p14:tracePt t="94488" x="238125" y="4983163"/>
          <p14:tracePt t="94496" x="179388" y="4926013"/>
          <p14:tracePt t="94502" x="139700" y="4867275"/>
          <p14:tracePt t="94509" x="104775" y="4816475"/>
          <p14:tracePt t="94516" x="87313" y="4775200"/>
          <p14:tracePt t="94523" x="69850" y="4740275"/>
          <p14:tracePt t="94530" x="58738" y="4711700"/>
          <p14:tracePt t="94537" x="52388" y="4687888"/>
          <p14:tracePt t="94545" x="41275" y="4670425"/>
          <p14:tracePt t="94551" x="41275" y="4664075"/>
          <p14:tracePt t="94558" x="41275" y="4652963"/>
          <p14:tracePt t="94572" x="41275" y="4641850"/>
          <p14:tracePt t="94579" x="52388" y="4635500"/>
          <p14:tracePt t="94586" x="58738" y="4630738"/>
          <p14:tracePt t="94593" x="80963" y="4624388"/>
          <p14:tracePt t="94600" x="139700" y="4600575"/>
          <p14:tracePt t="94607" x="249238" y="4578350"/>
          <p14:tracePt t="94614" x="423863" y="4548188"/>
          <p14:tracePt t="94621" x="627063" y="4537075"/>
          <p14:tracePt t="94628" x="852488" y="4519613"/>
          <p14:tracePt t="94635" x="1044575" y="4519613"/>
          <p14:tracePt t="94642" x="1219200" y="4530725"/>
          <p14:tracePt t="94649" x="1328738" y="4554538"/>
          <p14:tracePt t="94656" x="1420813" y="4578350"/>
          <p14:tracePt t="94663" x="1473200" y="4600575"/>
          <p14:tracePt t="94671" x="1503363" y="4618038"/>
          <p14:tracePt t="94677" x="1531938" y="4641850"/>
          <p14:tracePt t="94684" x="1554163" y="4659313"/>
          <p14:tracePt t="94691" x="1571625" y="4687888"/>
          <p14:tracePt t="94697" x="1589088" y="4722813"/>
          <p14:tracePt t="94705" x="1601788" y="4757738"/>
          <p14:tracePt t="94713" x="1612900" y="4821238"/>
          <p14:tracePt t="94719" x="1619250" y="4891088"/>
          <p14:tracePt t="94727" x="1619250" y="4995863"/>
          <p14:tracePt t="94733" x="1612900" y="5122863"/>
          <p14:tracePt t="94740" x="1601788" y="5273675"/>
          <p14:tracePt t="94747" x="1577975" y="5419725"/>
          <p14:tracePt t="94755" x="1554163" y="5511800"/>
          <p14:tracePt t="94761" x="1543050" y="5592763"/>
          <p14:tracePt t="94768" x="1508125" y="5634038"/>
          <p14:tracePt t="94774" x="1490663" y="5673725"/>
          <p14:tracePt t="94782" x="1433513" y="5715000"/>
          <p14:tracePt t="94789" x="1363663" y="5773738"/>
          <p14:tracePt t="94797" x="1282700" y="5813425"/>
          <p14:tracePt t="94804" x="1195388" y="5859463"/>
          <p14:tracePt t="94810" x="1084263" y="5894388"/>
          <p14:tracePt t="94816" x="992188" y="5907088"/>
          <p14:tracePt t="94824" x="911225" y="5918200"/>
          <p14:tracePt t="94831" x="835025" y="5918200"/>
          <p14:tracePt t="94838" x="754063" y="5918200"/>
          <p14:tracePt t="94845" x="673100" y="5900738"/>
          <p14:tracePt t="94852" x="592138" y="5876925"/>
          <p14:tracePt t="94858" x="493713" y="5842000"/>
          <p14:tracePt t="94865" x="411163" y="5795963"/>
          <p14:tracePt t="94873" x="325438" y="5732463"/>
          <p14:tracePt t="94880" x="255588" y="5673725"/>
          <p14:tracePt t="94889" x="185738" y="5616575"/>
          <p14:tracePt t="94894" x="122238" y="5546725"/>
          <p14:tracePt t="94900" x="63500" y="5470525"/>
          <p14:tracePt t="94907" x="28575" y="5402263"/>
          <p14:tracePt t="95005" x="144463" y="4705350"/>
          <p14:tracePt t="95013" x="301625" y="4595813"/>
          <p14:tracePt t="95019" x="511175" y="4479925"/>
          <p14:tracePt t="95026" x="812800" y="4344988"/>
          <p14:tracePt t="95033" x="1003300" y="4287838"/>
          <p14:tracePt t="95041" x="1160463" y="4246563"/>
          <p14:tracePt t="95047" x="1335088" y="4224338"/>
          <p14:tracePt t="95055" x="1473200" y="4224338"/>
          <p14:tracePt t="95062" x="1595438" y="4241800"/>
          <p14:tracePt t="95068" x="1706563" y="4264025"/>
          <p14:tracePt t="95075" x="1774825" y="4287838"/>
          <p14:tracePt t="95082" x="1827213" y="4322763"/>
          <p14:tracePt t="95090" x="1868488" y="4351338"/>
          <p14:tracePt t="95097" x="1914525" y="4392613"/>
          <p14:tracePt t="95105" x="1960563" y="4462463"/>
          <p14:tracePt t="95111" x="2008188" y="4578350"/>
          <p14:tracePt t="95117" x="2065338" y="4757738"/>
          <p14:tracePt t="95125" x="2093913" y="4995863"/>
          <p14:tracePt t="95131" x="2128838" y="5297488"/>
          <p14:tracePt t="95139" x="2128838" y="5518150"/>
          <p14:tracePt t="95146" x="2124075" y="5656263"/>
          <p14:tracePt t="95153" x="2111375" y="5738813"/>
          <p14:tracePt t="95159" x="2093913" y="5791200"/>
          <p14:tracePt t="95166" x="2082800" y="5824538"/>
          <p14:tracePt t="95173" x="2065338" y="5854700"/>
          <p14:tracePt t="95180" x="2036763" y="5889625"/>
          <p14:tracePt t="95188" x="1995488" y="5924550"/>
          <p14:tracePt t="95195" x="1955800" y="5964238"/>
          <p14:tracePt t="95201" x="1885950" y="5999163"/>
          <p14:tracePt t="95208" x="1804988" y="6034088"/>
          <p14:tracePt t="95215" x="1706563" y="6057900"/>
          <p14:tracePt t="95222" x="1595438" y="6080125"/>
          <p14:tracePt t="95231" x="1514475" y="6103938"/>
          <p14:tracePt t="95236" x="1409700" y="6103938"/>
          <p14:tracePt t="95243" x="1328738" y="6097588"/>
          <p14:tracePt t="95250" x="1247775" y="6086475"/>
          <p14:tracePt t="95257" x="1149350" y="6062663"/>
          <p14:tracePt t="95264" x="1038225" y="5999163"/>
          <p14:tracePt t="95272" x="887413" y="5918200"/>
          <p14:tracePt t="95279" x="696913" y="5773738"/>
          <p14:tracePt t="95286" x="557213" y="5662613"/>
          <p14:tracePt t="95292" x="452438" y="5546725"/>
          <p14:tracePt t="95299" x="377825" y="5430838"/>
          <p14:tracePt t="95306" x="312738" y="5343525"/>
          <p14:tracePt t="95314" x="266700" y="5262563"/>
          <p14:tracePt t="95320" x="231775" y="5181600"/>
          <p14:tracePt t="95327" x="209550" y="5129213"/>
          <p14:tracePt t="95334" x="192088" y="5076825"/>
          <p14:tracePt t="95341" x="179388" y="5035550"/>
          <p14:tracePt t="95348" x="174625" y="5000625"/>
          <p14:tracePt t="95356" x="174625" y="4978400"/>
          <p14:tracePt t="95362" x="174625" y="4960938"/>
          <p14:tracePt t="95369" x="174625" y="4937125"/>
          <p14:tracePt t="95376" x="174625" y="4919663"/>
          <p14:tracePt t="95383" x="179388" y="4897438"/>
          <p14:tracePt t="95390" x="196850" y="4879975"/>
          <p14:tracePt t="95397" x="238125" y="4838700"/>
          <p14:tracePt t="95405" x="307975" y="4781550"/>
          <p14:tracePt t="95411" x="411163" y="4716463"/>
          <p14:tracePt t="95418" x="522288" y="4659313"/>
          <p14:tracePt t="95425" x="638175" y="4606925"/>
          <p14:tracePt t="95432" x="765175" y="4565650"/>
          <p14:tracePt t="95439" x="876300" y="4543425"/>
          <p14:tracePt t="95447" x="985838" y="4530725"/>
          <p14:tracePt t="95453" x="1062038" y="4530725"/>
          <p14:tracePt t="95461" x="1154113" y="4537075"/>
          <p14:tracePt t="95467" x="1252538" y="4548188"/>
          <p14:tracePt t="95475" x="1346200" y="4572000"/>
          <p14:tracePt t="95481" x="1416050" y="4606925"/>
          <p14:tracePt t="95489" x="1455738" y="4635500"/>
          <p14:tracePt t="95495" x="1508125" y="4670425"/>
          <p14:tracePt t="95502" x="1554163" y="4729163"/>
          <p14:tracePt t="95509" x="1601788" y="4810125"/>
          <p14:tracePt t="95516" x="1636713" y="4879975"/>
          <p14:tracePt t="95523" x="1658938" y="4972050"/>
          <p14:tracePt t="95531" x="1682750" y="5053013"/>
          <p14:tracePt t="95537" x="1693863" y="5135563"/>
          <p14:tracePt t="95544" x="1693863" y="5181600"/>
          <p14:tracePt t="95551" x="1693863" y="5216525"/>
          <p14:tracePt t="95558" x="1693863" y="5245100"/>
          <p14:tracePt t="95565" x="1693863" y="5256213"/>
          <p14:tracePt t="95572" x="1693863" y="5273675"/>
          <p14:tracePt t="95579" x="1693863" y="5280025"/>
          <p14:tracePt t="95586" x="1693863" y="5286375"/>
          <p14:tracePt t="95593" x="1693863" y="5291138"/>
          <p14:tracePt t="95600" x="1693863" y="5297488"/>
          <p14:tracePt t="95607" x="1689100" y="5297488"/>
          <p14:tracePt t="95615" x="1689100" y="5308600"/>
          <p14:tracePt t="95622" x="1682750" y="5308600"/>
          <p14:tracePt t="95635" x="1676400" y="5314950"/>
          <p14:tracePt t="95656" x="1671638" y="5314950"/>
          <p14:tracePt t="95670" x="1665288" y="5314950"/>
          <p14:tracePt t="95684" x="1654175" y="5314950"/>
          <p14:tracePt t="95740" x="1658938" y="5303838"/>
          <p14:tracePt t="95754" x="1665288" y="5297488"/>
          <p14:tracePt t="95761" x="1671638" y="5297488"/>
          <p14:tracePt t="95768" x="1676400" y="52911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3A2D6C-296D-4028-8DE5-BC828DD61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72816"/>
            <a:ext cx="9144000" cy="12144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dirty="0"/>
              <a:t>Simulation Result</a:t>
            </a:r>
            <a:endParaRPr lang="zh-TW" altLang="en-US" dirty="0"/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E0EC158B-04DC-4678-8131-A526A2B6E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4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0"/>
    </mc:Choice>
    <mc:Fallback>
      <p:transition spd="slow" advTm="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551C33-1038-4517-8ADB-68D00F43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White-Box Adversarial Attacks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E9EEA2-5CE0-471F-B1F9-01D788D8C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Fast Gradient Sign Method</a:t>
            </a:r>
            <a:r>
              <a:rPr lang="en-US" altLang="zh-TW" sz="1800" dirty="0"/>
              <a:t> (FGSM): </a:t>
            </a:r>
            <a:r>
              <a:rPr kumimoji="1" lang="en-US" altLang="zh-TW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:</a:t>
            </a:r>
          </a:p>
          <a:p>
            <a:pPr lvl="1"/>
            <a:r>
              <a:rPr lang="en-US" altLang="zh-TW" sz="1700" dirty="0">
                <a:solidFill>
                  <a:prstClr val="black"/>
                </a:solidFill>
                <a:latin typeface="Arial"/>
              </a:rPr>
              <a:t>Causes targeted distortion in a </a:t>
            </a:r>
            <a:r>
              <a:rPr lang="en-US" altLang="zh-TW" sz="1700" b="1" dirty="0">
                <a:solidFill>
                  <a:prstClr val="black"/>
                </a:solidFill>
                <a:latin typeface="Arial"/>
              </a:rPr>
              <a:t>single step </a:t>
            </a:r>
            <a:r>
              <a:rPr lang="en-US" altLang="zh-TW" sz="1700" dirty="0">
                <a:solidFill>
                  <a:prstClr val="black"/>
                </a:solidFill>
                <a:latin typeface="Arial"/>
              </a:rPr>
              <a:t>to achieve a specific outcome </a:t>
            </a:r>
            <a:endParaRPr kumimoji="1" lang="en-US" altLang="zh-TW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標楷體" pitchFamily="65" charset="-120"/>
            </a:endParaRPr>
          </a:p>
          <a:p>
            <a:pPr lvl="1"/>
            <a:r>
              <a:rPr lang="en-US" altLang="zh-TW" sz="1700" dirty="0">
                <a:solidFill>
                  <a:prstClr val="black"/>
                </a:solidFill>
                <a:latin typeface="Arial"/>
              </a:rPr>
              <a:t>This noise is derived from the </a:t>
            </a:r>
            <a:r>
              <a:rPr lang="en-US" altLang="zh-TW" sz="1700" b="1" dirty="0">
                <a:solidFill>
                  <a:srgbClr val="0000FF"/>
                </a:solidFill>
                <a:latin typeface="Arial"/>
              </a:rPr>
              <a:t>gradients</a:t>
            </a:r>
            <a:r>
              <a:rPr lang="en-US" altLang="zh-TW" sz="1700" dirty="0">
                <a:solidFill>
                  <a:prstClr val="black"/>
                </a:solidFill>
                <a:latin typeface="Arial"/>
              </a:rPr>
              <a:t> of the model's loss function</a:t>
            </a:r>
          </a:p>
          <a:p>
            <a:pPr marL="0" indent="0">
              <a:buNone/>
            </a:pPr>
            <a:endParaRPr lang="en-US" altLang="zh-TW" sz="1900" dirty="0">
              <a:solidFill>
                <a:prstClr val="black"/>
              </a:solidFill>
              <a:latin typeface="Arial"/>
            </a:endParaRPr>
          </a:p>
          <a:p>
            <a:r>
              <a:rPr lang="en-US" altLang="zh-TW" dirty="0"/>
              <a:t>Iterative Fast Gradient Sign Method (IFGSM):</a:t>
            </a:r>
          </a:p>
          <a:p>
            <a:pPr lvl="1"/>
            <a:r>
              <a:rPr lang="en-US" altLang="zh-TW" dirty="0"/>
              <a:t>Adds calculated noise </a:t>
            </a:r>
            <a:r>
              <a:rPr lang="en-US" altLang="zh-TW" b="1" dirty="0"/>
              <a:t>iteratively</a:t>
            </a:r>
            <a:r>
              <a:rPr lang="en-US" altLang="zh-TW" dirty="0"/>
              <a:t> to the input</a:t>
            </a:r>
          </a:p>
          <a:p>
            <a:pPr lvl="1"/>
            <a:r>
              <a:rPr lang="en-US" altLang="zh-TW" dirty="0"/>
              <a:t>This noise is derived from the </a:t>
            </a:r>
            <a:r>
              <a:rPr lang="en-US" altLang="zh-TW" b="1" dirty="0">
                <a:solidFill>
                  <a:srgbClr val="0000FF"/>
                </a:solidFill>
              </a:rPr>
              <a:t>gradients</a:t>
            </a:r>
            <a:r>
              <a:rPr lang="en-US" altLang="zh-TW" dirty="0"/>
              <a:t> of the model's loss function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63D0CA9-91EC-4B1B-B1C8-504C1C0A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472" y="4389512"/>
            <a:ext cx="5173055" cy="1584176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3455B741-99CD-4D7A-BA22-3B9989BED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1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57"/>
    </mc:Choice>
    <mc:Fallback>
      <p:transition spd="slow" advTm="120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4" x="1857375" y="5041900"/>
          <p14:tracePt t="2211" x="2181225" y="4652963"/>
          <p14:tracePt t="2218" x="2506663" y="4264025"/>
          <p14:tracePt t="2225" x="2790825" y="3940175"/>
          <p14:tracePt t="2232" x="2994025" y="3678238"/>
          <p14:tracePt t="2239" x="3162300" y="3475038"/>
          <p14:tracePt t="2246" x="3370263" y="3284538"/>
          <p14:tracePt t="2254" x="3573463" y="3098800"/>
          <p14:tracePt t="2260" x="3724275" y="2947988"/>
          <p14:tracePt t="2267" x="3840163" y="2832100"/>
          <p14:tracePt t="2274" x="3944938" y="2714625"/>
          <p14:tracePt t="2281" x="4003675" y="2646363"/>
          <p14:tracePt t="2288" x="4078288" y="2581275"/>
          <p14:tracePt t="2296" x="4119563" y="2541588"/>
          <p14:tracePt t="2302" x="4160838" y="2513013"/>
          <p14:tracePt t="2309" x="4200525" y="2482850"/>
          <p14:tracePt t="2316" x="4224338" y="2465388"/>
          <p14:tracePt t="2323" x="4252913" y="2454275"/>
          <p14:tracePt t="2330" x="4276725" y="2436813"/>
          <p14:tracePt t="2338" x="4294188" y="2430463"/>
          <p14:tracePt t="2345" x="4298950" y="2425700"/>
          <p14:tracePt t="2351" x="4311650" y="2419350"/>
          <p14:tracePt t="2358" x="4322763" y="2419350"/>
          <p14:tracePt t="2365" x="4322763" y="2408238"/>
          <p14:tracePt t="2372" x="4327525" y="2408238"/>
          <p14:tracePt t="2380" x="4333875" y="2401888"/>
          <p14:tracePt t="2386" x="4340225" y="2401888"/>
          <p14:tracePt t="2400" x="4340225" y="2395538"/>
          <p14:tracePt t="2407" x="4344988" y="2395538"/>
          <p14:tracePt t="2414" x="4344988" y="2390775"/>
          <p14:tracePt t="2422" x="4351338" y="2390775"/>
          <p14:tracePt t="2428" x="4351338" y="2384425"/>
          <p14:tracePt t="2491" x="4344988" y="2384425"/>
          <p14:tracePt t="2498" x="4340225" y="2378075"/>
          <p14:tracePt t="2505" x="4322763" y="2378075"/>
          <p14:tracePt t="2513" x="4311650" y="2366963"/>
          <p14:tracePt t="2519" x="4281488" y="2349500"/>
          <p14:tracePt t="2526" x="4235450" y="2332038"/>
          <p14:tracePt t="2533" x="4176713" y="2297113"/>
          <p14:tracePt t="2540" x="4095750" y="2262188"/>
          <p14:tracePt t="2547" x="3968750" y="2216150"/>
          <p14:tracePt t="2555" x="3840163" y="2163763"/>
          <p14:tracePt t="2561" x="3713163" y="2111375"/>
          <p14:tracePt t="2568" x="3603625" y="2071688"/>
          <p14:tracePt t="2575" x="3516313" y="2036763"/>
          <p14:tracePt t="2581" x="3463925" y="2019300"/>
          <p14:tracePt t="2589" x="3429000" y="2008188"/>
          <p14:tracePt t="2596" x="3405188" y="1990725"/>
          <p14:tracePt t="2603" x="3376613" y="1984375"/>
          <p14:tracePt t="2610" x="3365500" y="1973263"/>
          <p14:tracePt t="2616" x="3348038" y="1966913"/>
          <p14:tracePt t="2624" x="3330575" y="1960563"/>
          <p14:tracePt t="2631" x="3313113" y="1949450"/>
          <p14:tracePt t="2638" x="3306763" y="1949450"/>
          <p14:tracePt t="2645" x="3295650" y="1943100"/>
          <p14:tracePt t="2652" x="3278188" y="1938338"/>
          <p14:tracePt t="2658" x="3260725" y="1925638"/>
          <p14:tracePt t="2666" x="3243263" y="1920875"/>
          <p14:tracePt t="2672" x="3219450" y="1920875"/>
          <p14:tracePt t="2680" x="3201988" y="1914525"/>
          <p14:tracePt t="2687" x="3179763" y="1903413"/>
          <p14:tracePt t="2694" x="3162300" y="1897063"/>
          <p14:tracePt t="2700" x="3151188" y="1885950"/>
          <p14:tracePt t="2707" x="3133725" y="1879600"/>
          <p14:tracePt t="2715" x="3116263" y="1879600"/>
          <p14:tracePt t="2722" x="3109913" y="1874838"/>
          <p14:tracePt t="2730" x="3103563" y="1874838"/>
          <p14:tracePt t="2736" x="3098800" y="1868488"/>
          <p14:tracePt t="2743" x="3092450" y="1868488"/>
          <p14:tracePt t="2749" x="3086100" y="1862138"/>
          <p14:tracePt t="2757" x="3074988" y="1862138"/>
          <p14:tracePt t="2764" x="3068638" y="1862138"/>
          <p14:tracePt t="2772" x="3068638" y="1851025"/>
          <p14:tracePt t="2785" x="3063875" y="1851025"/>
          <p14:tracePt t="2834" x="3068638" y="1851025"/>
          <p14:tracePt t="6374" x="3017838" y="1851025"/>
          <p14:tracePt t="6382" x="2878138" y="1851025"/>
          <p14:tracePt t="6388" x="2767013" y="1827213"/>
          <p14:tracePt t="6395" x="2657475" y="1816100"/>
          <p14:tracePt t="6403" x="2576513" y="1804988"/>
          <p14:tracePt t="6410" x="2495550" y="1792288"/>
          <p14:tracePt t="6417" x="2401888" y="1781175"/>
          <p14:tracePt t="6424" x="2338388" y="1770063"/>
          <p14:tracePt t="6430" x="2257425" y="1746250"/>
          <p14:tracePt t="6437" x="2193925" y="1735138"/>
          <p14:tracePt t="6444" x="2141538" y="1728788"/>
          <p14:tracePt t="6452" x="2089150" y="1717675"/>
          <p14:tracePt t="6458" x="2054225" y="1706563"/>
          <p14:tracePt t="6466" x="2030413" y="1700213"/>
          <p14:tracePt t="6472" x="2001838" y="1700213"/>
          <p14:tracePt t="6479" x="1990725" y="1689100"/>
          <p14:tracePt t="6486" x="1960563" y="1682750"/>
          <p14:tracePt t="6494" x="1949450" y="1676400"/>
          <p14:tracePt t="6500" x="1931988" y="1665288"/>
          <p14:tracePt t="6508" x="1903413" y="1658938"/>
          <p14:tracePt t="6513" x="1879600" y="1658938"/>
          <p14:tracePt t="6521" x="1862138" y="1647825"/>
          <p14:tracePt t="6528" x="1839913" y="1641475"/>
          <p14:tracePt t="6536" x="1816100" y="1636713"/>
          <p14:tracePt t="6542" x="1798638" y="1619250"/>
          <p14:tracePt t="6550" x="1770063" y="1619250"/>
          <p14:tracePt t="6556" x="1757363" y="1606550"/>
          <p14:tracePt t="6563" x="1739900" y="1601788"/>
          <p14:tracePt t="6570" x="1722438" y="1595438"/>
          <p14:tracePt t="6578" x="1717675" y="1595438"/>
          <p14:tracePt t="6584" x="1711325" y="1584325"/>
          <p14:tracePt t="6592" x="1706563" y="1584325"/>
          <p14:tracePt t="6597" x="1700213" y="1584325"/>
          <p14:tracePt t="6604" x="1693863" y="1577975"/>
          <p14:tracePt t="6619" x="1693863" y="1571625"/>
          <p14:tracePt t="6626" x="1682750" y="1571625"/>
          <p14:tracePt t="6669" x="1682750" y="1566863"/>
          <p14:tracePt t="6717" x="1689100" y="1566863"/>
          <p14:tracePt t="6745" x="1693863" y="1566863"/>
          <p14:tracePt t="6759" x="1700213" y="1566863"/>
          <p14:tracePt t="6773" x="1706563" y="1566863"/>
          <p14:tracePt t="6787" x="1711325" y="1566863"/>
          <p14:tracePt t="6808" x="1717675" y="1566863"/>
          <p14:tracePt t="6815" x="1722438" y="1566863"/>
          <p14:tracePt t="6821" x="1735138" y="1566863"/>
          <p14:tracePt t="6836" x="1739900" y="1566863"/>
          <p14:tracePt t="6843" x="1746250" y="1566863"/>
          <p14:tracePt t="6849" x="1752600" y="1566863"/>
          <p14:tracePt t="6857" x="1757363" y="1566863"/>
          <p14:tracePt t="6864" x="1763713" y="1566863"/>
          <p14:tracePt t="6870" x="1781175" y="1566863"/>
          <p14:tracePt t="6879" x="1787525" y="1566863"/>
          <p14:tracePt t="6885" x="1792288" y="1566863"/>
          <p14:tracePt t="6892" x="1804988" y="1566863"/>
          <p14:tracePt t="6899" x="1809750" y="1566863"/>
          <p14:tracePt t="6905" x="1827213" y="1566863"/>
          <p14:tracePt t="6913" x="1839913" y="1566863"/>
          <p14:tracePt t="6920" x="1851025" y="1566863"/>
          <p14:tracePt t="6927" x="1868488" y="1566863"/>
          <p14:tracePt t="6934" x="1885950" y="1566863"/>
          <p14:tracePt t="6941" x="1908175" y="1566863"/>
          <p14:tracePt t="6948" x="1943100" y="1566863"/>
          <p14:tracePt t="6954" x="1978025" y="1566863"/>
          <p14:tracePt t="6962" x="2025650" y="1566863"/>
          <p14:tracePt t="6970" x="2071688" y="1566863"/>
          <p14:tracePt t="6975" x="2124075" y="1566863"/>
          <p14:tracePt t="6983" x="2187575" y="1566863"/>
          <p14:tracePt t="6989" x="2222500" y="1566863"/>
          <p14:tracePt t="6997" x="2268538" y="1566863"/>
          <p14:tracePt t="7004" x="2314575" y="1566863"/>
          <p14:tracePt t="7012" x="2362200" y="1566863"/>
          <p14:tracePt t="7017" x="2408238" y="1566863"/>
          <p14:tracePt t="7024" x="2443163" y="1566863"/>
          <p14:tracePt t="7031" x="2489200" y="1566863"/>
          <p14:tracePt t="7038" x="2535238" y="1566863"/>
          <p14:tracePt t="7045" x="2587625" y="1566863"/>
          <p14:tracePt t="7053" x="2633663" y="1566863"/>
          <p14:tracePt t="7060" x="2697163" y="1566863"/>
          <p14:tracePt t="7066" x="2744788" y="1566863"/>
          <p14:tracePt t="7073" x="2790825" y="1566863"/>
          <p14:tracePt t="7080" x="2843213" y="1566863"/>
          <p14:tracePt t="7087" x="2878138" y="1566863"/>
          <p14:tracePt t="7096" x="2900363" y="1566863"/>
          <p14:tracePt t="7102" x="2935288" y="1566863"/>
          <p14:tracePt t="7109" x="2959100" y="1566863"/>
          <p14:tracePt t="7115" x="2994025" y="1566863"/>
          <p14:tracePt t="7122" x="3017838" y="1566863"/>
          <p14:tracePt t="7130" x="3051175" y="1566863"/>
          <p14:tracePt t="7137" x="3086100" y="1566863"/>
          <p14:tracePt t="7144" x="3121025" y="1566863"/>
          <p14:tracePt t="7154" x="3155950" y="1566863"/>
          <p14:tracePt t="7157" x="3208338" y="1577975"/>
          <p14:tracePt t="7164" x="3254375" y="1577975"/>
          <p14:tracePt t="7171" x="3289300" y="1577975"/>
          <p14:tracePt t="7179" x="3336925" y="1577975"/>
          <p14:tracePt t="7185" x="3382963" y="1577975"/>
          <p14:tracePt t="7193" x="3429000" y="1577975"/>
          <p14:tracePt t="7199" x="3481388" y="1577975"/>
          <p14:tracePt t="7206" x="3556000" y="1577975"/>
          <p14:tracePt t="7213" x="3667125" y="1571625"/>
          <p14:tracePt t="7220" x="3817938" y="1571625"/>
          <p14:tracePt t="7228" x="4014788" y="1560513"/>
          <p14:tracePt t="7234" x="4241800" y="1543050"/>
          <p14:tracePt t="7242" x="4397375" y="1543050"/>
          <p14:tracePt t="7248" x="4537075" y="1543050"/>
          <p14:tracePt t="7255" x="4641850" y="1549400"/>
          <p14:tracePt t="7262" x="4722813" y="1549400"/>
          <p14:tracePt t="7270" x="4816475" y="1560513"/>
          <p14:tracePt t="7276" x="4879975" y="1560513"/>
          <p14:tracePt t="7283" x="4926013" y="1560513"/>
          <p14:tracePt t="7290" x="4960938" y="1560513"/>
          <p14:tracePt t="7297" x="4989513" y="1560513"/>
          <p14:tracePt t="7305" x="5013325" y="1560513"/>
          <p14:tracePt t="7313" x="5018088" y="1560513"/>
          <p14:tracePt t="7318" x="5030788" y="1560513"/>
          <p14:tracePt t="7326" x="5041900" y="1560513"/>
          <p14:tracePt t="7332" x="5048250" y="1560513"/>
          <p14:tracePt t="7339" x="5053013" y="1560513"/>
          <p14:tracePt t="7346" x="5059363" y="1560513"/>
          <p14:tracePt t="7354" x="5065713" y="1560513"/>
          <p14:tracePt t="7367" x="5070475" y="1560513"/>
          <p14:tracePt t="7382" x="5076825" y="1560513"/>
          <p14:tracePt t="7396" x="5087938" y="1560513"/>
          <p14:tracePt t="7452" x="5087938" y="1554163"/>
          <p14:tracePt t="7494" x="5087938" y="1549400"/>
          <p14:tracePt t="7515" x="5087938" y="1543050"/>
          <p14:tracePt t="7521" x="5083175" y="1543050"/>
          <p14:tracePt t="7528" x="5083175" y="1531938"/>
          <p14:tracePt t="7536" x="5076825" y="1531938"/>
          <p14:tracePt t="7542" x="5076825" y="1525588"/>
          <p14:tracePt t="7549" x="5070475" y="1525588"/>
          <p14:tracePt t="7563" x="5065713" y="1525588"/>
          <p14:tracePt t="7570" x="5059363" y="1525588"/>
          <p14:tracePt t="10096" x="5041900" y="1538288"/>
          <p14:tracePt t="10103" x="5024438" y="1560513"/>
          <p14:tracePt t="10110" x="5006975" y="1577975"/>
          <p14:tracePt t="10117" x="4995863" y="1595438"/>
          <p14:tracePt t="10125" x="4967288" y="1612900"/>
          <p14:tracePt t="10131" x="4937125" y="1641475"/>
          <p14:tracePt t="10138" x="4902200" y="1658938"/>
          <p14:tracePt t="10145" x="4862513" y="1676400"/>
          <p14:tracePt t="10152" x="4816475" y="1689100"/>
          <p14:tracePt t="10160" x="4775200" y="1706563"/>
          <p14:tracePt t="10167" x="4722813" y="1717675"/>
          <p14:tracePt t="10174" x="4676775" y="1728788"/>
          <p14:tracePt t="10180" x="4595813" y="1752600"/>
          <p14:tracePt t="10187" x="4513263" y="1763713"/>
          <p14:tracePt t="10194" x="4421188" y="1774825"/>
          <p14:tracePt t="10200" x="4294188" y="1787525"/>
          <p14:tracePt t="10208" x="4183063" y="1798638"/>
          <p14:tracePt t="10215" x="4073525" y="1809750"/>
          <p14:tracePt t="10222" x="4008438" y="1822450"/>
          <p14:tracePt t="10229" x="3944938" y="1833563"/>
          <p14:tracePt t="10236" x="3892550" y="1844675"/>
          <p14:tracePt t="10242" x="3840163" y="1851025"/>
          <p14:tracePt t="10249" x="3806825" y="1862138"/>
          <p14:tracePt t="10257" x="3783013" y="1862138"/>
          <p14:tracePt t="10264" x="3759200" y="1868488"/>
          <p14:tracePt t="10271" x="3741738" y="1868488"/>
          <p14:tracePt t="10278" x="3724275" y="1879600"/>
          <p14:tracePt t="10285" x="3719513" y="1879600"/>
          <p14:tracePt t="10292" x="3706813" y="1885950"/>
          <p14:tracePt t="10300" x="3689350" y="1885950"/>
          <p14:tracePt t="10306" x="3684588" y="1885950"/>
          <p14:tracePt t="10313" x="3667125" y="1890713"/>
          <p14:tracePt t="10320" x="3656013" y="1903413"/>
          <p14:tracePt t="10327" x="3638550" y="1908175"/>
          <p14:tracePt t="10333" x="3621088" y="1914525"/>
          <p14:tracePt t="10341" x="3597275" y="1931988"/>
          <p14:tracePt t="10348" x="3579813" y="1949450"/>
          <p14:tracePt t="10355" x="3556000" y="1960563"/>
          <p14:tracePt t="10362" x="3527425" y="1978025"/>
          <p14:tracePt t="10369" x="3509963" y="2001838"/>
          <p14:tracePt t="10376" x="3492500" y="2008188"/>
          <p14:tracePt t="10384" x="3475038" y="2025650"/>
          <p14:tracePt t="10391" x="3463925" y="2036763"/>
          <p14:tracePt t="10397" x="3457575" y="2041525"/>
          <p14:tracePt t="10404" x="3446463" y="2047875"/>
          <p14:tracePt t="10411" x="3440113" y="2054225"/>
          <p14:tracePt t="10417" x="3435350" y="2058988"/>
          <p14:tracePt t="10426" x="3429000" y="2065338"/>
          <p14:tracePt t="10439" x="3422650" y="2076450"/>
          <p14:tracePt t="10452" x="3417888" y="2082800"/>
          <p14:tracePt t="10467" x="3417888" y="2089150"/>
          <p14:tracePt t="10495" x="3422650" y="2089150"/>
          <p14:tracePt t="10509" x="3429000" y="2089150"/>
          <p14:tracePt t="10516" x="3435350" y="2093913"/>
          <p14:tracePt t="10523" x="3452813" y="2093913"/>
          <p14:tracePt t="10530" x="3475038" y="2100263"/>
          <p14:tracePt t="10536" x="3498850" y="2100263"/>
          <p14:tracePt t="10543" x="3544888" y="2100263"/>
          <p14:tracePt t="10550" x="3614738" y="2111375"/>
          <p14:tracePt t="10558" x="3689350" y="2111375"/>
          <p14:tracePt t="10565" x="3771900" y="2111375"/>
          <p14:tracePt t="10572" x="3846513" y="2106613"/>
          <p14:tracePt t="10578" x="3910013" y="2106613"/>
          <p14:tracePt t="10585" x="3975100" y="2106613"/>
          <p14:tracePt t="10592" x="4025900" y="2100263"/>
          <p14:tracePt t="10600" x="4073525" y="2089150"/>
          <p14:tracePt t="10607" x="4125913" y="2076450"/>
          <p14:tracePt t="10613" x="4189413" y="2065338"/>
          <p14:tracePt t="10621" x="4241800" y="2054225"/>
          <p14:tracePt t="10628" x="4287838" y="2054225"/>
          <p14:tracePt t="10635" x="4340225" y="2047875"/>
          <p14:tracePt t="10643" x="4375150" y="2036763"/>
          <p14:tracePt t="10649" x="4410075" y="2030413"/>
          <p14:tracePt t="10656" x="4438650" y="2019300"/>
          <p14:tracePt t="10663" x="4449763" y="2019300"/>
          <p14:tracePt t="10669" x="4479925" y="2012950"/>
          <p14:tracePt t="10676" x="4484688" y="2012950"/>
          <p14:tracePt t="10684" x="4495800" y="2012950"/>
          <p14:tracePt t="10692" x="4513263" y="2001838"/>
          <p14:tracePt t="10705" x="4519613" y="2001838"/>
          <p14:tracePt t="10711" x="4525963" y="2001838"/>
          <p14:tracePt t="10718" x="4530725" y="2001838"/>
          <p14:tracePt t="10726" x="4537075" y="2001838"/>
          <p14:tracePt t="10740" x="4548188" y="2001838"/>
          <p14:tracePt t="10753" x="4554538" y="2001838"/>
          <p14:tracePt t="11090" x="4572000" y="2041525"/>
          <p14:tracePt t="11096" x="4595813" y="2124075"/>
          <p14:tracePt t="11105" x="4630738" y="2222500"/>
          <p14:tracePt t="11111" x="4664075" y="2314575"/>
          <p14:tracePt t="11118" x="4687888" y="2413000"/>
          <p14:tracePt t="11125" x="4729163" y="2524125"/>
          <p14:tracePt t="11131" x="4751388" y="2622550"/>
          <p14:tracePt t="11138" x="4775200" y="2703513"/>
          <p14:tracePt t="11145" x="4786313" y="2767013"/>
          <p14:tracePt t="11152" x="4799013" y="2819400"/>
          <p14:tracePt t="11160" x="4803775" y="2854325"/>
          <p14:tracePt t="11166" x="4803775" y="2900363"/>
          <p14:tracePt t="11173" x="4816475" y="2935288"/>
          <p14:tracePt t="11180" x="4816475" y="2970213"/>
          <p14:tracePt t="11187" x="4816475" y="3017838"/>
          <p14:tracePt t="11195" x="4810125" y="3057525"/>
          <p14:tracePt t="11201" x="4810125" y="3081338"/>
          <p14:tracePt t="11209" x="4803775" y="3116263"/>
          <p14:tracePt t="11215" x="4803775" y="3138488"/>
          <p14:tracePt t="11222" x="4792663" y="3155950"/>
          <p14:tracePt t="11229" x="4792663" y="3168650"/>
          <p14:tracePt t="11237" x="4792663" y="3184525"/>
          <p14:tracePt t="11243" x="4792663" y="3190875"/>
          <p14:tracePt t="11251" x="4786313" y="3197225"/>
          <p14:tracePt t="11257" x="4786313" y="3201988"/>
          <p14:tracePt t="11271" x="4786313" y="3214688"/>
          <p14:tracePt t="11278" x="4786313" y="3219450"/>
          <p14:tracePt t="11292" x="4786313" y="3225800"/>
          <p14:tracePt t="11348" x="4781550" y="3225800"/>
          <p14:tracePt t="11432" x="4775200" y="3225800"/>
          <p14:tracePt t="11447" x="4775200" y="3232150"/>
          <p14:tracePt t="11461" x="4775200" y="3236913"/>
          <p14:tracePt t="11482" x="4775200" y="3243263"/>
          <p14:tracePt t="11495" x="4775200" y="3249613"/>
          <p14:tracePt t="11510" x="4775200" y="3260725"/>
          <p14:tracePt t="11524" x="4781550" y="3260725"/>
          <p14:tracePt t="11530" x="4781550" y="3267075"/>
          <p14:tracePt t="11537" x="4786313" y="3271838"/>
          <p14:tracePt t="11551" x="4786313" y="3278188"/>
          <p14:tracePt t="11558" x="4792663" y="3284538"/>
          <p14:tracePt t="11565" x="4792663" y="3289300"/>
          <p14:tracePt t="11572" x="4799013" y="3295650"/>
          <p14:tracePt t="11586" x="4810125" y="3306763"/>
          <p14:tracePt t="11593" x="4810125" y="3313113"/>
          <p14:tracePt t="11600" x="4816475" y="3319463"/>
          <p14:tracePt t="11607" x="4816475" y="3324225"/>
          <p14:tracePt t="11615" x="4816475" y="3330575"/>
          <p14:tracePt t="11621" x="4821238" y="3336925"/>
          <p14:tracePt t="11628" x="4821238" y="3341688"/>
          <p14:tracePt t="11635" x="4827588" y="3352800"/>
          <p14:tracePt t="11649" x="4832350" y="3359150"/>
          <p14:tracePt t="11656" x="4832350" y="3365500"/>
          <p14:tracePt t="11670" x="4838700" y="3365500"/>
          <p14:tracePt t="11678" x="4838700" y="3370263"/>
          <p14:tracePt t="11693" x="4845050" y="3376613"/>
          <p14:tracePt t="11712" x="4856163" y="3376613"/>
          <p14:tracePt t="11733" x="4862513" y="3376613"/>
          <p14:tracePt t="11747" x="4867275" y="3376613"/>
          <p14:tracePt t="11754" x="4873625" y="3376613"/>
          <p14:tracePt t="11761" x="4879975" y="3376613"/>
          <p14:tracePt t="11768" x="4884738" y="3382963"/>
          <p14:tracePt t="11776" x="4902200" y="3382963"/>
          <p14:tracePt t="11782" x="4914900" y="3394075"/>
          <p14:tracePt t="11789" x="4932363" y="3394075"/>
          <p14:tracePt t="11796" x="4954588" y="3400425"/>
          <p14:tracePt t="11803" x="4989513" y="3400425"/>
          <p14:tracePt t="11811" x="5024438" y="3400425"/>
          <p14:tracePt t="11817" x="5076825" y="3411538"/>
          <p14:tracePt t="11824" x="5111750" y="3411538"/>
          <p14:tracePt t="11831" x="5157788" y="3417888"/>
          <p14:tracePt t="11838" x="5203825" y="3417888"/>
          <p14:tracePt t="11845" x="5256213" y="3429000"/>
          <p14:tracePt t="11852" x="5291138" y="3440113"/>
          <p14:tracePt t="11861" x="5326063" y="3440113"/>
          <p14:tracePt t="11866" x="5349875" y="3446463"/>
          <p14:tracePt t="11873" x="5367338" y="3446463"/>
          <p14:tracePt t="11880" x="5378450" y="3446463"/>
          <p14:tracePt t="11887" x="5389563" y="3446463"/>
          <p14:tracePt t="11894" x="5402263" y="3446463"/>
          <p14:tracePt t="11901" x="5407025" y="3446463"/>
          <p14:tracePt t="11908" x="5413375" y="3446463"/>
          <p14:tracePt t="11915" x="5419725" y="3446463"/>
          <p14:tracePt t="11922" x="5430838" y="3446463"/>
          <p14:tracePt t="11936" x="5437188" y="3446463"/>
          <p14:tracePt t="11944" x="5441950" y="3446463"/>
          <p14:tracePt t="11957" x="5448300" y="3446463"/>
          <p14:tracePt t="11971" x="5454650" y="3446463"/>
          <p14:tracePt t="13153" x="5389563" y="3544888"/>
          <p14:tracePt t="13161" x="5233988" y="3765550"/>
          <p14:tracePt t="13167" x="5035550" y="4003675"/>
          <p14:tracePt t="13174" x="4873625" y="4176713"/>
          <p14:tracePt t="13181" x="4746625" y="4316413"/>
          <p14:tracePt t="13188" x="4648200" y="4421188"/>
          <p14:tracePt t="13195" x="4543425" y="4508500"/>
          <p14:tracePt t="13202" x="4403725" y="4635500"/>
          <p14:tracePt t="13209" x="4229100" y="4792663"/>
          <p14:tracePt t="13216" x="4038600" y="4937125"/>
          <p14:tracePt t="13223" x="3846513" y="5065713"/>
          <p14:tracePt t="13230" x="3730625" y="5157788"/>
          <p14:tracePt t="13238" x="3625850" y="5233988"/>
          <p14:tracePt t="13245" x="3544888" y="5280025"/>
          <p14:tracePt t="13251" x="3463925" y="5303838"/>
          <p14:tracePt t="13258" x="3382963" y="5326063"/>
          <p14:tracePt t="13265" x="3313113" y="5349875"/>
          <p14:tracePt t="13272" x="3249613" y="5360988"/>
          <p14:tracePt t="13279" x="3184525" y="5360988"/>
          <p14:tracePt t="13286" x="3151188" y="5360988"/>
          <p14:tracePt t="13293" x="3116263" y="5360988"/>
          <p14:tracePt t="13300" x="3092450" y="5354638"/>
          <p14:tracePt t="13307" x="3068638" y="5354638"/>
          <p14:tracePt t="13314" x="3040063" y="5349875"/>
          <p14:tracePt t="13321" x="3022600" y="5337175"/>
          <p14:tracePt t="13329" x="3000375" y="5319713"/>
          <p14:tracePt t="13335" x="2982913" y="5308600"/>
          <p14:tracePt t="13342" x="2952750" y="5268913"/>
          <p14:tracePt t="13349" x="2924175" y="5227638"/>
          <p14:tracePt t="13356" x="2895600" y="5186363"/>
          <p14:tracePt t="13363" x="2849563" y="5118100"/>
          <p14:tracePt t="13372" x="2814638" y="5048250"/>
          <p14:tracePt t="13377" x="2767013" y="4967288"/>
          <p14:tracePt t="13384" x="2720975" y="4897438"/>
          <p14:tracePt t="13391" x="2674938" y="4838700"/>
          <p14:tracePt t="13398" x="2628900" y="4786313"/>
          <p14:tracePt t="13405" x="2598738" y="4746625"/>
          <p14:tracePt t="13413" x="2570163" y="4705350"/>
          <p14:tracePt t="13419" x="2541588" y="4676775"/>
          <p14:tracePt t="13425" x="2513013" y="4635500"/>
          <p14:tracePt t="13433" x="2482850" y="4595813"/>
          <p14:tracePt t="13440" x="2465388" y="4572000"/>
          <p14:tracePt t="13447" x="2436813" y="4530725"/>
          <p14:tracePt t="13455" x="2419350" y="4508500"/>
          <p14:tracePt t="13461" x="2401888" y="4479925"/>
          <p14:tracePt t="13468" x="2384425" y="4456113"/>
          <p14:tracePt t="13475" x="2366963" y="4438650"/>
          <p14:tracePt t="13482" x="2349500" y="4410075"/>
          <p14:tracePt t="13489" x="2332038" y="4386263"/>
          <p14:tracePt t="13497" x="2303463" y="4357688"/>
          <p14:tracePt t="13504" x="2279650" y="4340225"/>
          <p14:tracePt t="13510" x="2262188" y="4316413"/>
          <p14:tracePt t="13517" x="2233613" y="4298950"/>
          <p14:tracePt t="13524" x="2209800" y="4281488"/>
          <p14:tracePt t="13530" x="2170113" y="4252913"/>
          <p14:tracePt t="13538" x="2146300" y="4235450"/>
          <p14:tracePt t="13545" x="2117725" y="4206875"/>
          <p14:tracePt t="13552" x="2082800" y="4200525"/>
          <p14:tracePt t="13559" x="2065338" y="4183063"/>
          <p14:tracePt t="13566" x="2047875" y="4171950"/>
          <p14:tracePt t="13573" x="2036763" y="4165600"/>
          <p14:tracePt t="13580" x="2019300" y="4160838"/>
          <p14:tracePt t="13588" x="2012950" y="4154488"/>
          <p14:tracePt t="13594" x="2008188" y="4154488"/>
          <p14:tracePt t="13601" x="2001838" y="4143375"/>
          <p14:tracePt t="13608" x="1990725" y="4143375"/>
          <p14:tracePt t="13615" x="1984375" y="4143375"/>
          <p14:tracePt t="13629" x="1978025" y="4143375"/>
          <p14:tracePt t="13643" x="1973263" y="4148138"/>
          <p14:tracePt t="13657" x="1973263" y="4154488"/>
          <p14:tracePt t="13671" x="1973263" y="4160838"/>
          <p14:tracePt t="13678" x="1973263" y="4165600"/>
          <p14:tracePt t="13692" x="1973263" y="4171950"/>
          <p14:tracePt t="13699" x="1973263" y="4176713"/>
          <p14:tracePt t="13707" x="1973263" y="4183063"/>
          <p14:tracePt t="13713" x="1973263" y="4194175"/>
          <p14:tracePt t="13720" x="1973263" y="4206875"/>
          <p14:tracePt t="13727" x="1973263" y="4224338"/>
          <p14:tracePt t="13733" x="1973263" y="4246563"/>
          <p14:tracePt t="13741" x="1984375" y="4281488"/>
          <p14:tracePt t="13748" x="1984375" y="4327525"/>
          <p14:tracePt t="13755" x="1984375" y="4392613"/>
          <p14:tracePt t="13763" x="1984375" y="4502150"/>
          <p14:tracePt t="13769" x="1984375" y="4578350"/>
          <p14:tracePt t="13776" x="1984375" y="4687888"/>
          <p14:tracePt t="13782" x="1984375" y="4792663"/>
          <p14:tracePt t="13790" x="1978025" y="4919663"/>
          <p14:tracePt t="13797" x="1978025" y="5030788"/>
          <p14:tracePt t="13805" x="1960563" y="5135563"/>
          <p14:tracePt t="13811" x="1960563" y="5227638"/>
          <p14:tracePt t="13818" x="1955800" y="5297488"/>
          <p14:tracePt t="13825" x="1955800" y="5360988"/>
          <p14:tracePt t="13832" x="1955800" y="5419725"/>
          <p14:tracePt t="13838" x="1955800" y="5454650"/>
          <p14:tracePt t="13847" x="1955800" y="5487988"/>
          <p14:tracePt t="13853" x="1955800" y="5535613"/>
          <p14:tracePt t="13860" x="1955800" y="5599113"/>
          <p14:tracePt t="13867" x="1955800" y="5662613"/>
          <p14:tracePt t="13873" x="1955800" y="5743575"/>
          <p14:tracePt t="13880" x="1955800" y="5819775"/>
          <p14:tracePt t="13888" x="1966913" y="5889625"/>
          <p14:tracePt t="13895" x="1966913" y="5964238"/>
          <p14:tracePt t="13901" x="1978025" y="5999163"/>
          <p14:tracePt t="13908" x="1978025" y="6045200"/>
          <p14:tracePt t="13916" x="1978025" y="6080125"/>
          <p14:tracePt t="13922" x="1978025" y="6110288"/>
          <p14:tracePt t="13930" x="1978025" y="6132513"/>
          <p14:tracePt t="13937" x="1978025" y="6143625"/>
          <p14:tracePt t="13944" x="1978025" y="6161088"/>
          <p14:tracePt t="13951" x="1978025" y="6178550"/>
          <p14:tracePt t="13957" x="1978025" y="6184900"/>
          <p14:tracePt t="13964" x="1978025" y="6191250"/>
          <p14:tracePt t="13971" x="1978025" y="6196013"/>
          <p14:tracePt t="13980" x="1978025" y="6202363"/>
          <p14:tracePt t="13992" x="1978025" y="6208713"/>
          <p14:tracePt t="13999" x="1973263" y="6208713"/>
          <p14:tracePt t="14014" x="1960563" y="6208713"/>
          <p14:tracePt t="14021" x="1960563" y="6202363"/>
          <p14:tracePt t="14028" x="1955800" y="6196013"/>
          <p14:tracePt t="14034" x="1949450" y="6178550"/>
          <p14:tracePt t="14041" x="1943100" y="6167438"/>
          <p14:tracePt t="14049" x="1931988" y="6138863"/>
          <p14:tracePt t="14056" x="1914525" y="6092825"/>
          <p14:tracePt t="14064" x="1890713" y="6010275"/>
          <p14:tracePt t="14069" x="1868488" y="5900738"/>
          <p14:tracePt t="14076" x="1851025" y="5761038"/>
          <p14:tracePt t="14083" x="1851025" y="5605463"/>
          <p14:tracePt t="14090" x="1851025" y="5454650"/>
          <p14:tracePt t="14097" x="1851025" y="5297488"/>
          <p14:tracePt t="14106" x="1851025" y="5129213"/>
          <p14:tracePt t="14112" x="1862138" y="4989513"/>
          <p14:tracePt t="14119" x="1874838" y="4897438"/>
          <p14:tracePt t="14126" x="1885950" y="4816475"/>
          <p14:tracePt t="14133" x="1885950" y="4768850"/>
          <p14:tracePt t="14139" x="1890713" y="4740275"/>
          <p14:tracePt t="14147" x="1890713" y="4716463"/>
          <p14:tracePt t="14154" x="1897063" y="4699000"/>
          <p14:tracePt t="14160" x="1897063" y="4694238"/>
          <p14:tracePt t="14167" x="1908175" y="4687888"/>
          <p14:tracePt t="14175" x="1908175" y="4681538"/>
          <p14:tracePt t="14182" x="1914525" y="4676775"/>
          <p14:tracePt t="14188" x="1914525" y="4670425"/>
          <p14:tracePt t="14203" x="1920875" y="4664075"/>
          <p14:tracePt t="14216" x="1925638" y="4652963"/>
          <p14:tracePt t="14230" x="1931988" y="4648200"/>
          <p14:tracePt t="14238" x="1931988" y="4641850"/>
          <p14:tracePt t="14244" x="1938338" y="4635500"/>
          <p14:tracePt t="14251" x="1943100" y="4635500"/>
          <p14:tracePt t="14258" x="1960563" y="4618038"/>
          <p14:tracePt t="14265" x="1978025" y="4613275"/>
          <p14:tracePt t="14272" x="2001838" y="4595813"/>
          <p14:tracePt t="14279" x="2041525" y="4565650"/>
          <p14:tracePt t="14286" x="2111375" y="4530725"/>
          <p14:tracePt t="14294" x="2193925" y="4484688"/>
          <p14:tracePt t="14300" x="2303463" y="4449763"/>
          <p14:tracePt t="14307" x="2436813" y="4379913"/>
          <p14:tracePt t="14315" x="2593975" y="4327525"/>
          <p14:tracePt t="14322" x="2779713" y="4287838"/>
          <p14:tracePt t="14328" x="2976563" y="4229100"/>
          <p14:tracePt t="14335" x="3133725" y="4189413"/>
          <p14:tracePt t="14342" x="3324225" y="4160838"/>
          <p14:tracePt t="14349" x="3498850" y="4148138"/>
          <p14:tracePt t="14356" x="3695700" y="4119563"/>
          <p14:tracePt t="14365" x="3846513" y="4119563"/>
          <p14:tracePt t="14372" x="3986213" y="4108450"/>
          <p14:tracePt t="14377" x="4143375" y="4108450"/>
          <p14:tracePt t="14384" x="4351338" y="4108450"/>
          <p14:tracePt t="14391" x="4583113" y="4113213"/>
          <p14:tracePt t="14398" x="4751388" y="4113213"/>
          <p14:tracePt t="14406" x="4891088" y="4130675"/>
          <p14:tracePt t="14412" x="5041900" y="4143375"/>
          <p14:tracePt t="14419" x="5199063" y="4143375"/>
          <p14:tracePt t="14426" x="5349875" y="4154488"/>
          <p14:tracePt t="14433" x="5505450" y="4176713"/>
          <p14:tracePt t="14440" x="5634038" y="4194175"/>
          <p14:tracePt t="14448" x="5726113" y="4206875"/>
          <p14:tracePt t="14455" x="5791200" y="4211638"/>
          <p14:tracePt t="14462" x="5889625" y="4241800"/>
          <p14:tracePt t="14468" x="5970588" y="4264025"/>
          <p14:tracePt t="14475" x="6034088" y="4276725"/>
          <p14:tracePt t="14482" x="6115050" y="4281488"/>
          <p14:tracePt t="14490" x="6178550" y="4305300"/>
          <p14:tracePt t="14496" x="6248400" y="4316413"/>
          <p14:tracePt t="14503" x="6300788" y="4340225"/>
          <p14:tracePt t="14510" x="6353175" y="4357688"/>
          <p14:tracePt t="14517" x="6388100" y="4368800"/>
          <p14:tracePt t="14524" x="6423025" y="4386263"/>
          <p14:tracePt t="14531" x="6451600" y="4397375"/>
          <p14:tracePt t="14539" x="6475413" y="4403725"/>
          <p14:tracePt t="14545" x="6515100" y="4421188"/>
          <p14:tracePt t="14552" x="6527800" y="4432300"/>
          <p14:tracePt t="14559" x="6556375" y="4438650"/>
          <p14:tracePt t="14566" x="6567488" y="4449763"/>
          <p14:tracePt t="14573" x="6597650" y="4467225"/>
          <p14:tracePt t="14581" x="6602413" y="4467225"/>
          <p14:tracePt t="14587" x="6619875" y="4473575"/>
          <p14:tracePt t="14595" x="6630988" y="4479925"/>
          <p14:tracePt t="14601" x="6648450" y="4491038"/>
          <p14:tracePt t="14608" x="6665913" y="4495800"/>
          <p14:tracePt t="14615" x="6689725" y="4502150"/>
          <p14:tracePt t="14623" x="6718300" y="4519613"/>
          <p14:tracePt t="14629" x="6753225" y="4543425"/>
          <p14:tracePt t="14637" x="6794500" y="4572000"/>
          <p14:tracePt t="14643" x="6823075" y="4589463"/>
          <p14:tracePt t="14650" x="6858000" y="4618038"/>
          <p14:tracePt t="14657" x="6886575" y="4641850"/>
          <p14:tracePt t="14664" x="6910388" y="4670425"/>
          <p14:tracePt t="14672" x="6927850" y="4694238"/>
          <p14:tracePt t="14678" x="6956425" y="4722813"/>
          <p14:tracePt t="14685" x="6973888" y="4764088"/>
          <p14:tracePt t="14692" x="7002463" y="4803775"/>
          <p14:tracePt t="14699" x="7026275" y="4856163"/>
          <p14:tracePt t="14706" x="7061200" y="4908550"/>
          <p14:tracePt t="14714" x="7096125" y="4978400"/>
          <p14:tracePt t="14721" x="7124700" y="5048250"/>
          <p14:tracePt t="14728" x="7177088" y="5118100"/>
          <p14:tracePt t="14734" x="7205663" y="5181600"/>
          <p14:tracePt t="14741" x="7240588" y="5238750"/>
          <p14:tracePt t="14748" x="7264400" y="5291138"/>
          <p14:tracePt t="14756" x="7281863" y="5343525"/>
          <p14:tracePt t="14763" x="7304088" y="5378450"/>
          <p14:tracePt t="14769" x="7310438" y="5407025"/>
          <p14:tracePt t="14776" x="7316788" y="5424488"/>
          <p14:tracePt t="14783" x="7327900" y="5430838"/>
          <p14:tracePt t="14790" x="7327900" y="5441950"/>
          <p14:tracePt t="14798" x="7334250" y="5448300"/>
          <p14:tracePt t="14804" x="7334250" y="5454650"/>
          <p14:tracePt t="14811" x="7334250" y="5470525"/>
          <p14:tracePt t="14818" x="7334250" y="5476875"/>
          <p14:tracePt t="14826" x="7334250" y="5483225"/>
          <p14:tracePt t="14832" x="7327900" y="5505450"/>
          <p14:tracePt t="14840" x="7327900" y="5522913"/>
          <p14:tracePt t="14846" x="7321550" y="5535613"/>
          <p14:tracePt t="14853" x="7316788" y="5564188"/>
          <p14:tracePt t="14860" x="7286625" y="5599113"/>
          <p14:tracePt t="14867" x="7269163" y="5627688"/>
          <p14:tracePt t="14874" x="7229475" y="5668963"/>
          <p14:tracePt t="14882" x="7183438" y="5721350"/>
          <p14:tracePt t="14888" x="7131050" y="5767388"/>
          <p14:tracePt t="14895" x="7026275" y="5830888"/>
          <p14:tracePt t="14902" x="6816725" y="5918200"/>
          <p14:tracePt t="14909" x="6521450" y="6027738"/>
          <p14:tracePt t="14916" x="6237288" y="6121400"/>
          <p14:tracePt t="14923" x="5992813" y="6167438"/>
          <p14:tracePt t="14930" x="5651500" y="6243638"/>
          <p14:tracePt t="14937" x="5326063" y="6261100"/>
          <p14:tracePt t="14944" x="5076825" y="6261100"/>
          <p14:tracePt t="14951" x="4908550" y="6261100"/>
          <p14:tracePt t="14958" x="4648200" y="6261100"/>
          <p14:tracePt t="14965" x="4357688" y="6248400"/>
          <p14:tracePt t="14972" x="4095750" y="6230938"/>
          <p14:tracePt t="14979" x="3898900" y="6219825"/>
          <p14:tracePt t="14986" x="3667125" y="6202363"/>
          <p14:tracePt t="14993" x="3382963" y="6202363"/>
          <p14:tracePt t="15000" x="3151188" y="6191250"/>
          <p14:tracePt t="15008" x="3011488" y="6191250"/>
          <p14:tracePt t="15015" x="2871788" y="6191250"/>
          <p14:tracePt t="15021" x="2720975" y="6191250"/>
          <p14:tracePt t="15028" x="2530475" y="6196013"/>
          <p14:tracePt t="15035" x="2355850" y="6208713"/>
          <p14:tracePt t="15041" x="2233613" y="6208713"/>
          <p14:tracePt t="15049" x="2124075" y="6208713"/>
          <p14:tracePt t="15056" x="2030413" y="6208713"/>
          <p14:tracePt t="15063" x="1938338" y="6208713"/>
          <p14:tracePt t="15070" x="1844675" y="6208713"/>
          <p14:tracePt t="15077" x="1770063" y="6208713"/>
          <p14:tracePt t="15083" x="1706563" y="6208713"/>
          <p14:tracePt t="15091" x="1641475" y="6208713"/>
          <p14:tracePt t="15099" x="1606550" y="6208713"/>
          <p14:tracePt t="15105" x="1571625" y="6208713"/>
          <p14:tracePt t="15112" x="1549400" y="6208713"/>
          <p14:tracePt t="15119" x="1531938" y="6208713"/>
          <p14:tracePt t="15125" x="1520825" y="6208713"/>
          <p14:tracePt t="15132" x="1514475" y="6208713"/>
          <p14:tracePt t="15140" x="1503363" y="6208713"/>
          <p14:tracePt t="15147" x="1497013" y="6208713"/>
          <p14:tracePt t="15161" x="1490663" y="6208713"/>
          <p14:tracePt t="15175" x="1485900" y="6208713"/>
          <p14:tracePt t="15210" x="1490663" y="6208713"/>
          <p14:tracePt t="15224" x="1497013" y="6208713"/>
          <p14:tracePt t="15231" x="1508125" y="6208713"/>
          <p14:tracePt t="15238" x="1514475" y="6208713"/>
          <p14:tracePt t="15244" x="1525588" y="6208713"/>
          <p14:tracePt t="15252" x="1543050" y="6208713"/>
          <p14:tracePt t="15259" x="1566863" y="6208713"/>
          <p14:tracePt t="15266" x="1589088" y="6208713"/>
          <p14:tracePt t="15273" x="1624013" y="6208713"/>
          <p14:tracePt t="15280" x="1689100" y="6196013"/>
          <p14:tracePt t="15287" x="1746250" y="6196013"/>
          <p14:tracePt t="15294" x="1874838" y="6184900"/>
          <p14:tracePt t="15300" x="2065338" y="6167438"/>
          <p14:tracePt t="15307" x="2430463" y="6115050"/>
          <p14:tracePt t="15315" x="2882900" y="6069013"/>
          <p14:tracePt t="15322" x="3336925" y="6027738"/>
          <p14:tracePt t="15329" x="3846513" y="5988050"/>
          <p14:tracePt t="15335" x="4322763" y="5964238"/>
          <p14:tracePt t="15342" x="4740275" y="5946775"/>
          <p14:tracePt t="15350" x="5210175" y="5946775"/>
          <p14:tracePt t="15357" x="5651500" y="5946775"/>
          <p14:tracePt t="15364" x="6040438" y="5959475"/>
          <p14:tracePt t="15370" x="6486525" y="5999163"/>
          <p14:tracePt t="15377" x="6916738" y="6062663"/>
          <p14:tracePt t="15385" x="7258050" y="6156325"/>
          <p14:tracePt t="15391" x="7600950" y="6237288"/>
          <p14:tracePt t="15400" x="7878763" y="6283325"/>
          <p14:tracePt t="15406" x="8099425" y="6346825"/>
          <p14:tracePt t="15413" x="8210550" y="6388100"/>
          <p14:tracePt t="15420" x="8278813" y="6411913"/>
          <p14:tracePt t="15426" x="8331200" y="6440488"/>
          <p14:tracePt t="15433" x="8355013" y="6451600"/>
          <p14:tracePt t="15441" x="8372475" y="6451600"/>
          <p14:tracePt t="15448" x="8378825" y="6451600"/>
          <p14:tracePt t="15463" x="8383588" y="6451600"/>
          <p14:tracePt t="15525" x="8389938" y="6451600"/>
          <p14:tracePt t="15693" x="8383588" y="6451600"/>
          <p14:tracePt t="15700" x="8378825" y="6451600"/>
          <p14:tracePt t="15706" x="8372475" y="6451600"/>
          <p14:tracePt t="15714" x="8355013" y="6451600"/>
          <p14:tracePt t="16742" x="8059738" y="6381750"/>
          <p14:tracePt t="16749" x="7710488" y="6283325"/>
          <p14:tracePt t="16755" x="7299325" y="6161088"/>
          <p14:tracePt t="16763" x="6991350" y="6086475"/>
          <p14:tracePt t="16770" x="6765925" y="6022975"/>
          <p14:tracePt t="16776" x="6521450" y="5975350"/>
          <p14:tracePt t="16785" x="6248400" y="5924550"/>
          <p14:tracePt t="16790" x="5981700" y="5889625"/>
          <p14:tracePt t="16798" x="5837238" y="5865813"/>
          <p14:tracePt t="16805" x="5726113" y="5842000"/>
          <p14:tracePt t="16811" x="5605463" y="5813425"/>
          <p14:tracePt t="16818" x="5448300" y="5778500"/>
          <p14:tracePt t="16826" x="5303838" y="5749925"/>
          <p14:tracePt t="16833" x="5181600" y="5715000"/>
          <p14:tracePt t="16839" x="5083175" y="5673725"/>
          <p14:tracePt t="16847" x="4995863" y="5627688"/>
          <p14:tracePt t="16854" x="4926013" y="5592763"/>
          <p14:tracePt t="16861" x="4873625" y="5570538"/>
          <p14:tracePt t="16868" x="4838700" y="5553075"/>
          <p14:tracePt t="16876" x="4810125" y="5546725"/>
          <p14:tracePt t="16881" x="4786313" y="5529263"/>
          <p14:tracePt t="16889" x="4757738" y="5518150"/>
          <p14:tracePt t="16896" x="4733925" y="5500688"/>
          <p14:tracePt t="16903" x="4711700" y="5500688"/>
          <p14:tracePt t="16910" x="4676775" y="5494338"/>
          <p14:tracePt t="16917" x="4648200" y="5483225"/>
          <p14:tracePt t="16924" x="4624388" y="5476875"/>
          <p14:tracePt t="16931" x="4606925" y="5465763"/>
          <p14:tracePt t="16937" x="4595813" y="5465763"/>
          <p14:tracePt t="16944" x="4578350" y="5459413"/>
          <p14:tracePt t="16952" x="4560888" y="5459413"/>
          <p14:tracePt t="16960" x="4554538" y="5454650"/>
          <p14:tracePt t="16965" x="4548188" y="5454650"/>
          <p14:tracePt t="16974" x="4543425" y="5448300"/>
          <p14:tracePt t="16979" x="4537075" y="5448300"/>
          <p14:tracePt t="16986" x="4530725" y="5448300"/>
          <p14:tracePt t="17001" x="4519613" y="5448300"/>
          <p14:tracePt t="17021" x="4513263" y="5441950"/>
          <p14:tracePt t="17036" x="4508500" y="5441950"/>
          <p14:tracePt t="17091" x="4508500" y="5437188"/>
          <p14:tracePt t="17164" x="4508500" y="5424488"/>
          <p14:tracePt t="17232" x="4502150" y="5424488"/>
          <p14:tracePt t="17246" x="4495800" y="5424488"/>
          <p14:tracePt t="17273" x="4491038" y="5424488"/>
          <p14:tracePt t="17288" x="4484688" y="5424488"/>
          <p14:tracePt t="17302" x="4473575" y="5424488"/>
          <p14:tracePt t="17308" x="4473575" y="5419725"/>
          <p14:tracePt t="17315" x="4462463" y="5419725"/>
          <p14:tracePt t="17322" x="4445000" y="5413375"/>
          <p14:tracePt t="17329" x="4421188" y="5402263"/>
          <p14:tracePt t="17336" x="4386263" y="5395913"/>
          <p14:tracePt t="17344" x="4351338" y="5384800"/>
          <p14:tracePt t="17352" x="4281488" y="5372100"/>
          <p14:tracePt t="17358" x="4189413" y="5360988"/>
          <p14:tracePt t="17364" x="4090988" y="5337175"/>
          <p14:tracePt t="17371" x="3968750" y="5314950"/>
          <p14:tracePt t="17378" x="3870325" y="5291138"/>
          <p14:tracePt t="17385" x="3789363" y="5280025"/>
          <p14:tracePt t="17393" x="3724275" y="5256213"/>
          <p14:tracePt t="17399" x="3660775" y="5245100"/>
          <p14:tracePt t="17406" x="3590925" y="5221288"/>
          <p14:tracePt t="17413" x="3527425" y="5199063"/>
          <p14:tracePt t="17420" x="3446463" y="5175250"/>
          <p14:tracePt t="17428" x="3376613" y="5157788"/>
          <p14:tracePt t="17435" x="3295650" y="5135563"/>
          <p14:tracePt t="17441" x="3225800" y="5111750"/>
          <p14:tracePt t="17449" x="3173413" y="5076825"/>
          <p14:tracePt t="17455" x="3121025" y="5059363"/>
          <p14:tracePt t="17462" x="3086100" y="5035550"/>
          <p14:tracePt t="17469" x="3046413" y="5018088"/>
          <p14:tracePt t="17477" x="3017838" y="5000625"/>
          <p14:tracePt t="17483" x="2994025" y="4989513"/>
          <p14:tracePt t="17490" x="2970213" y="4972050"/>
          <p14:tracePt t="17497" x="2952750" y="4967288"/>
          <p14:tracePt t="17504" x="2935288" y="4960938"/>
          <p14:tracePt t="17511" x="2913063" y="4949825"/>
          <p14:tracePt t="17519" x="2906713" y="4943475"/>
          <p14:tracePt t="17525" x="2889250" y="4937125"/>
          <p14:tracePt t="17533" x="2882900" y="4932363"/>
          <p14:tracePt t="17539" x="2865438" y="4919663"/>
          <p14:tracePt t="17546" x="2860675" y="4914900"/>
          <p14:tracePt t="17553" x="2854325" y="4914900"/>
          <p14:tracePt t="17561" x="2843213" y="4908550"/>
          <p14:tracePt t="17567" x="2832100" y="4902200"/>
          <p14:tracePt t="17574" x="2825750" y="4897438"/>
          <p14:tracePt t="17581" x="2814638" y="4891088"/>
          <p14:tracePt t="17588" x="2808288" y="4879975"/>
          <p14:tracePt t="17595" x="2801938" y="4879975"/>
          <p14:tracePt t="17603" x="2790825" y="4873625"/>
          <p14:tracePt t="17610" x="2779713" y="4867275"/>
          <p14:tracePt t="17617" x="2773363" y="4862513"/>
          <p14:tracePt t="17623" x="2767013" y="4856163"/>
          <p14:tracePt t="17630" x="2749550" y="4849813"/>
          <p14:tracePt t="17638" x="2732088" y="4838700"/>
          <p14:tracePt t="17644" x="2720975" y="4832350"/>
          <p14:tracePt t="17652" x="2714625" y="4827588"/>
          <p14:tracePt t="17658" x="2697163" y="4810125"/>
          <p14:tracePt t="17665" x="2681288" y="4803775"/>
          <p14:tracePt t="17672" x="2668588" y="4792663"/>
          <p14:tracePt t="17679" x="2651125" y="4786313"/>
          <p14:tracePt t="17686" x="2633663" y="4781550"/>
          <p14:tracePt t="17694" x="2616200" y="4768850"/>
          <p14:tracePt t="17700" x="2611438" y="4764088"/>
          <p14:tracePt t="17707" x="2598738" y="4764088"/>
          <p14:tracePt t="17714" x="2581275" y="4757738"/>
          <p14:tracePt t="17721" x="2563813" y="4746625"/>
          <p14:tracePt t="17728" x="2552700" y="4740275"/>
          <p14:tracePt t="17736" x="2541588" y="4740275"/>
          <p14:tracePt t="17743" x="2530475" y="4733925"/>
          <p14:tracePt t="17749" x="2513013" y="4733925"/>
          <p14:tracePt t="17756" x="2506663" y="4729163"/>
          <p14:tracePt t="17763" x="2495550" y="4729163"/>
          <p14:tracePt t="17770" x="2478088" y="4729163"/>
          <p14:tracePt t="17777" x="2471738" y="4716463"/>
          <p14:tracePt t="17784" x="2465388" y="4716463"/>
          <p14:tracePt t="17791" x="2460625" y="4716463"/>
          <p14:tracePt t="17798" x="2443163" y="4716463"/>
          <p14:tracePt t="17805" x="2436813" y="4716463"/>
          <p14:tracePt t="17812" x="2430463" y="4716463"/>
          <p14:tracePt t="17819" x="2425700" y="4716463"/>
          <p14:tracePt t="17826" x="2419350" y="4716463"/>
          <p14:tracePt t="17833" x="2413000" y="4716463"/>
          <p14:tracePt t="17840" x="2408238" y="4716463"/>
          <p14:tracePt t="17854" x="2395538" y="4716463"/>
          <p14:tracePt t="17868" x="2390775" y="4716463"/>
          <p14:tracePt t="17903" x="2390775" y="4722813"/>
          <p14:tracePt t="17938" x="2401888" y="4722813"/>
          <p14:tracePt t="19107" x="2401888" y="4716463"/>
          <p14:tracePt t="19114" x="2401888" y="4705350"/>
          <p14:tracePt t="19121" x="2401888" y="4670425"/>
          <p14:tracePt t="19128" x="2408238" y="4613275"/>
          <p14:tracePt t="19134" x="2419350" y="4484688"/>
          <p14:tracePt t="19141" x="2447925" y="4264025"/>
          <p14:tracePt t="19148" x="2465388" y="4003675"/>
          <p14:tracePt t="19155" x="2500313" y="3706813"/>
          <p14:tracePt t="19162" x="2517775" y="3382963"/>
          <p14:tracePt t="19169" x="2535238" y="3092450"/>
          <p14:tracePt t="19177" x="2535238" y="2900363"/>
          <p14:tracePt t="19183" x="2530475" y="2744788"/>
          <p14:tracePt t="19190" x="2517775" y="2605088"/>
          <p14:tracePt t="19197" x="2506663" y="2495550"/>
          <p14:tracePt t="19204" x="2482850" y="2384425"/>
          <p14:tracePt t="19213" x="2460625" y="2303463"/>
          <p14:tracePt t="19219" x="2436813" y="2251075"/>
          <p14:tracePt t="19226" x="2436813" y="2216150"/>
          <p14:tracePt t="19233" x="2419350" y="2193925"/>
          <p14:tracePt t="19240" x="2413000" y="2163763"/>
          <p14:tracePt t="19247" x="2401888" y="2152650"/>
          <p14:tracePt t="19255" x="2401888" y="2141538"/>
          <p14:tracePt t="19261" x="2395538" y="2135188"/>
          <p14:tracePt t="19268" x="2395538" y="2128838"/>
          <p14:tracePt t="19275" x="2390775" y="2128838"/>
          <p14:tracePt t="19282" x="2390775" y="2124075"/>
          <p14:tracePt t="19310" x="2390775" y="2128838"/>
          <p14:tracePt t="19548" x="2244725" y="2141538"/>
          <p14:tracePt t="19555" x="2041525" y="2159000"/>
          <p14:tracePt t="19562" x="1885950" y="2181225"/>
          <p14:tracePt t="19569" x="1752600" y="2181225"/>
          <p14:tracePt t="19575" x="1658938" y="2181225"/>
          <p14:tracePt t="19582" x="1577975" y="2181225"/>
          <p14:tracePt t="19589" x="1531938" y="2181225"/>
          <p14:tracePt t="19596" x="1497013" y="2181225"/>
          <p14:tracePt t="19605" x="1462088" y="2181225"/>
          <p14:tracePt t="19610" x="1438275" y="2181225"/>
          <p14:tracePt t="19617" x="1403350" y="2181225"/>
          <p14:tracePt t="19625" x="1374775" y="2181225"/>
          <p14:tracePt t="19632" x="1352550" y="2181225"/>
          <p14:tracePt t="19639" x="1335088" y="2181225"/>
          <p14:tracePt t="19647" x="1322388" y="2170113"/>
          <p14:tracePt t="19653" x="1304925" y="2170113"/>
          <p14:tracePt t="19660" x="1293813" y="2170113"/>
          <p14:tracePt t="19667" x="1282700" y="2163763"/>
          <p14:tracePt t="19673" x="1276350" y="2163763"/>
          <p14:tracePt t="19681" x="1265238" y="2163763"/>
          <p14:tracePt t="19688" x="1258888" y="2163763"/>
          <p14:tracePt t="19695" x="1252538" y="2163763"/>
          <p14:tracePt t="19709" x="1241425" y="2163763"/>
          <p14:tracePt t="19723" x="1235075" y="2159000"/>
          <p14:tracePt t="19737" x="1230313" y="2159000"/>
          <p14:tracePt t="19793" x="1235075" y="2159000"/>
          <p14:tracePt t="19806" x="1247775" y="2159000"/>
          <p14:tracePt t="19828" x="1252538" y="2159000"/>
          <p14:tracePt t="19841" x="1258888" y="2159000"/>
          <p14:tracePt t="19855" x="1265238" y="2159000"/>
          <p14:tracePt t="19869" x="1270000" y="2159000"/>
          <p14:tracePt t="19912" x="1276350" y="2159000"/>
          <p14:tracePt t="19946" x="1282700" y="2159000"/>
          <p14:tracePt t="20003" x="1293813" y="2159000"/>
          <p14:tracePt t="20058" x="1300163" y="2159000"/>
          <p14:tracePt t="20079" x="1304925" y="2159000"/>
          <p14:tracePt t="20101" x="1311275" y="2159000"/>
          <p14:tracePt t="20123" x="1317625" y="2159000"/>
          <p14:tracePt t="20135" x="1322388" y="2159000"/>
          <p14:tracePt t="20142" x="1328738" y="2159000"/>
          <p14:tracePt t="20150" x="1339850" y="2159000"/>
          <p14:tracePt t="20164" x="1346200" y="2159000"/>
          <p14:tracePt t="20171" x="1352550" y="2159000"/>
          <p14:tracePt t="20177" x="1357313" y="2159000"/>
          <p14:tracePt t="20184" x="1370013" y="2159000"/>
          <p14:tracePt t="20191" x="1374775" y="2159000"/>
          <p14:tracePt t="20198" x="1387475" y="2152650"/>
          <p14:tracePt t="20206" x="1398588" y="2152650"/>
          <p14:tracePt t="20213" x="1403350" y="2146300"/>
          <p14:tracePt t="20219" x="1420813" y="2146300"/>
          <p14:tracePt t="20226" x="1433513" y="2146300"/>
          <p14:tracePt t="20233" x="1462088" y="2135188"/>
          <p14:tracePt t="20240" x="1473200" y="2135188"/>
          <p14:tracePt t="20247" x="1503363" y="2128838"/>
          <p14:tracePt t="20254" x="1531938" y="2128838"/>
          <p14:tracePt t="20261" x="1571625" y="2117725"/>
          <p14:tracePt t="20268" x="1636713" y="2106613"/>
          <p14:tracePt t="20275" x="1689100" y="2100263"/>
          <p14:tracePt t="20282" x="1735138" y="2100263"/>
          <p14:tracePt t="20290" x="1781175" y="2089150"/>
          <p14:tracePt t="20296" x="1816100" y="2089150"/>
          <p14:tracePt t="20303" x="1857375" y="2076450"/>
          <p14:tracePt t="20310" x="1890713" y="2076450"/>
          <p14:tracePt t="20317" x="1914525" y="2071688"/>
          <p14:tracePt t="20324" x="1925638" y="2071688"/>
          <p14:tracePt t="20332" x="1955800" y="2071688"/>
          <p14:tracePt t="20339" x="1966913" y="2071688"/>
          <p14:tracePt t="20345" x="1984375" y="2071688"/>
          <p14:tracePt t="20352" x="1995488" y="2071688"/>
          <p14:tracePt t="20359" x="2012950" y="2071688"/>
          <p14:tracePt t="20366" x="2036763" y="2071688"/>
          <p14:tracePt t="20373" x="2065338" y="2071688"/>
          <p14:tracePt t="20381" x="2076450" y="2071688"/>
          <p14:tracePt t="20387" x="2111375" y="2071688"/>
          <p14:tracePt t="20394" x="2135188" y="2071688"/>
          <p14:tracePt t="20401" x="2170113" y="2071688"/>
          <p14:tracePt t="20408" x="2216150" y="2071688"/>
          <p14:tracePt t="20416" x="2268538" y="2071688"/>
          <p14:tracePt t="20423" x="2303463" y="2071688"/>
          <p14:tracePt t="20429" x="2338388" y="2071688"/>
          <p14:tracePt t="20436" x="2362200" y="2071688"/>
          <p14:tracePt t="20443" x="2384425" y="2071688"/>
          <p14:tracePt t="20450" x="2408238" y="2071688"/>
          <p14:tracePt t="20457" x="2425700" y="2071688"/>
          <p14:tracePt t="20465" x="2436813" y="2071688"/>
          <p14:tracePt t="20471" x="2454275" y="2071688"/>
          <p14:tracePt t="20478" x="2478088" y="2071688"/>
          <p14:tracePt t="20485" x="2495550" y="2071688"/>
          <p14:tracePt t="20491" x="2517775" y="2071688"/>
          <p14:tracePt t="20499" x="2546350" y="2082800"/>
          <p14:tracePt t="20507" x="2570163" y="2082800"/>
          <p14:tracePt t="20513" x="2593975" y="2089150"/>
          <p14:tracePt t="20520" x="2628900" y="2089150"/>
          <p14:tracePt t="20527" x="2663825" y="2089150"/>
          <p14:tracePt t="20534" x="2697163" y="2100263"/>
          <p14:tracePt t="20541" x="2749550" y="2106613"/>
          <p14:tracePt t="20548" x="2801938" y="2117725"/>
          <p14:tracePt t="20555" x="2836863" y="2117725"/>
          <p14:tracePt t="20562" x="2882900" y="2117725"/>
          <p14:tracePt t="20569" x="2917825" y="2128838"/>
          <p14:tracePt t="20576" x="2952750" y="2128838"/>
          <p14:tracePt t="20583" x="2987675" y="2135188"/>
          <p14:tracePt t="20590" x="3022600" y="2135188"/>
          <p14:tracePt t="20597" x="3068638" y="2135188"/>
          <p14:tracePt t="20604" x="3103563" y="2146300"/>
          <p14:tracePt t="20611" x="3168650" y="2159000"/>
          <p14:tracePt t="20618" x="3232150" y="2159000"/>
          <p14:tracePt t="20625" x="3295650" y="2159000"/>
          <p14:tracePt t="20632" x="3341688" y="2159000"/>
          <p14:tracePt t="20639" x="3382963" y="2163763"/>
          <p14:tracePt t="20645" x="3417888" y="2163763"/>
          <p14:tracePt t="20653" x="3440113" y="2176463"/>
          <p14:tracePt t="20660" x="3446463" y="2176463"/>
          <p14:tracePt t="20667" x="3457575" y="2176463"/>
          <p14:tracePt t="20674" x="3470275" y="2176463"/>
          <p14:tracePt t="20682" x="3475038" y="2176463"/>
          <p14:tracePt t="20688" x="3481388" y="2176463"/>
          <p14:tracePt t="20695" x="3487738" y="2181225"/>
          <p14:tracePt t="20702" x="3492500" y="2181225"/>
          <p14:tracePt t="20709" x="3498850" y="2181225"/>
          <p14:tracePt t="20723" x="3505200" y="2187575"/>
          <p14:tracePt t="20744" x="3516313" y="2187575"/>
          <p14:tracePt t="20758" x="3521075" y="2187575"/>
          <p14:tracePt t="20864" x="3521075" y="2193925"/>
          <p14:tracePt t="20891" x="3509963" y="2193925"/>
          <p14:tracePt t="20940" x="3505200" y="2193925"/>
          <p14:tracePt t="20983" x="3498850" y="2193925"/>
          <p14:tracePt t="21065" x="3492500" y="2193925"/>
          <p14:tracePt t="21423" x="3516313" y="2262188"/>
          <p14:tracePt t="21429" x="3568700" y="2425700"/>
          <p14:tracePt t="21436" x="3678238" y="2714625"/>
          <p14:tracePt t="21443" x="3794125" y="3068638"/>
          <p14:tracePt t="21450" x="3875088" y="3295650"/>
          <p14:tracePt t="21458" x="3957638" y="3492500"/>
          <p14:tracePt t="21465" x="4025900" y="3667125"/>
          <p14:tracePt t="21471" x="4090988" y="3811588"/>
          <p14:tracePt t="21478" x="4160838" y="3975100"/>
          <p14:tracePt t="21486" x="4211638" y="4090988"/>
          <p14:tracePt t="21492" x="4270375" y="4189413"/>
          <p14:tracePt t="21500" x="4305300" y="4270375"/>
          <p14:tracePt t="21506" x="4340225" y="4311650"/>
          <p14:tracePt t="21513" x="4357688" y="4351338"/>
          <p14:tracePt t="21520" x="4362450" y="4375150"/>
          <p14:tracePt t="21527" x="4375150" y="4392613"/>
          <p14:tracePt t="21535" x="4375150" y="4397375"/>
          <p14:tracePt t="21542" x="4375150" y="4403725"/>
          <p14:tracePt t="21779" x="4148138" y="4264025"/>
          <p14:tracePt t="21786" x="3829050" y="4021138"/>
          <p14:tracePt t="21793" x="3608388" y="3863975"/>
          <p14:tracePt t="21800" x="3382963" y="3713163"/>
          <p14:tracePt t="21807" x="3168650" y="3579813"/>
          <p14:tracePt t="21815" x="3005138" y="3475038"/>
          <p14:tracePt t="21821" x="2889250" y="3376613"/>
          <p14:tracePt t="21828" x="2801938" y="3271838"/>
          <p14:tracePt t="21835" x="2714625" y="3155950"/>
          <p14:tracePt t="21843" x="2640013" y="3057525"/>
          <p14:tracePt t="21853" x="2563813" y="2970213"/>
          <p14:tracePt t="21856" x="2489200" y="2871788"/>
          <p14:tracePt t="21863" x="2413000" y="2784475"/>
          <p14:tracePt t="21870" x="2338388" y="2697163"/>
          <p14:tracePt t="21877" x="2292350" y="2598738"/>
          <p14:tracePt t="21883" x="2227263" y="2500313"/>
          <p14:tracePt t="21892" x="2181225" y="2413000"/>
          <p14:tracePt t="21898" x="2146300" y="2332038"/>
          <p14:tracePt t="21905" x="2124075" y="2262188"/>
          <p14:tracePt t="21912" x="2089150" y="2193925"/>
          <p14:tracePt t="21919" x="2071688" y="2159000"/>
          <p14:tracePt t="21926" x="2058988" y="2124075"/>
          <p14:tracePt t="21934" x="2047875" y="2089150"/>
          <p14:tracePt t="21940" x="2041525" y="2058988"/>
          <p14:tracePt t="21947" x="2030413" y="2025650"/>
          <p14:tracePt t="21954" x="2025650" y="2001838"/>
          <p14:tracePt t="21961" x="2025650" y="1984375"/>
          <p14:tracePt t="21968" x="2025650" y="1960563"/>
          <p14:tracePt t="21976" x="2025650" y="1943100"/>
          <p14:tracePt t="21982" x="2025650" y="1938338"/>
          <p14:tracePt t="21989" x="2025650" y="1931988"/>
          <p14:tracePt t="21996" x="2030413" y="1914525"/>
          <p14:tracePt t="22003" x="2047875" y="1908175"/>
          <p14:tracePt t="22010" x="2065338" y="1903413"/>
          <p14:tracePt t="22017" x="2089150" y="1885950"/>
          <p14:tracePt t="22024" x="2141538" y="1862138"/>
          <p14:tracePt t="22031" x="2233613" y="1839913"/>
          <p14:tracePt t="22038" x="2378075" y="1804988"/>
          <p14:tracePt t="22045" x="2500313" y="1774825"/>
          <p14:tracePt t="22052" x="2646363" y="1763713"/>
          <p14:tracePt t="22060" x="2779713" y="1763713"/>
          <p14:tracePt t="22067" x="2906713" y="1763713"/>
          <p14:tracePt t="22073" x="3017838" y="1770063"/>
          <p14:tracePt t="22081" x="3098800" y="1792288"/>
          <p14:tracePt t="22087" x="3162300" y="1827213"/>
          <p14:tracePt t="22094" x="3214688" y="1851025"/>
          <p14:tracePt t="22102" x="3254375" y="1879600"/>
          <p14:tracePt t="22109" x="3302000" y="1920875"/>
          <p14:tracePt t="22115" x="3319463" y="1949450"/>
          <p14:tracePt t="22122" x="3336925" y="1984375"/>
          <p14:tracePt t="22129" x="3359150" y="2047875"/>
          <p14:tracePt t="22136" x="3370263" y="2146300"/>
          <p14:tracePt t="22143" x="3382963" y="2286000"/>
          <p14:tracePt t="22151" x="3382963" y="2408238"/>
          <p14:tracePt t="22157" x="3376613" y="2489200"/>
          <p14:tracePt t="22164" x="3365500" y="2552700"/>
          <p14:tracePt t="22171" x="3365500" y="2576513"/>
          <p14:tracePt t="22178" x="3359150" y="2605088"/>
          <p14:tracePt t="22185" x="3341688" y="2628900"/>
          <p14:tracePt t="22192" x="3324225" y="2646363"/>
          <p14:tracePt t="22199" x="3284538" y="2663825"/>
          <p14:tracePt t="22206" x="3232150" y="2697163"/>
          <p14:tracePt t="22213" x="3162300" y="2720975"/>
          <p14:tracePt t="22220" x="3051175" y="2744788"/>
          <p14:tracePt t="22227" x="2941638" y="2767013"/>
          <p14:tracePt t="22234" x="2865438" y="2767013"/>
          <p14:tracePt t="22241" x="2784475" y="2767013"/>
          <p14:tracePt t="22248" x="2692400" y="2762250"/>
          <p14:tracePt t="22255" x="2593975" y="2738438"/>
          <p14:tracePt t="22262" x="2465388" y="2686050"/>
          <p14:tracePt t="22268" x="2355850" y="2611438"/>
          <p14:tracePt t="22276" x="2239963" y="2517775"/>
          <p14:tracePt t="22283" x="2117725" y="2401888"/>
          <p14:tracePt t="22290" x="2030413" y="2286000"/>
          <p14:tracePt t="22297" x="1949450" y="2159000"/>
          <p14:tracePt t="22304" x="1903413" y="2041525"/>
          <p14:tracePt t="22311" x="1862138" y="1931988"/>
          <p14:tracePt t="22318" x="1827213" y="1804988"/>
          <p14:tracePt t="22326" x="1816100" y="1711325"/>
          <p14:tracePt t="22332" x="1804988" y="1630363"/>
          <p14:tracePt t="22339" x="1804988" y="1584325"/>
          <p14:tracePt t="22346" x="1804988" y="1554163"/>
          <p14:tracePt t="22353" x="1804988" y="1531938"/>
          <p14:tracePt t="22360" x="1816100" y="1514475"/>
          <p14:tracePt t="22368" x="1827213" y="1508125"/>
          <p14:tracePt t="22374" x="1844675" y="1490663"/>
          <p14:tracePt t="22381" x="1874838" y="1473200"/>
          <p14:tracePt t="22388" x="1920875" y="1455738"/>
          <p14:tracePt t="22394" x="2001838" y="1433513"/>
          <p14:tracePt t="22402" x="2141538" y="1403350"/>
          <p14:tracePt t="22409" x="2286000" y="1381125"/>
          <p14:tracePt t="22416" x="2436813" y="1381125"/>
          <p14:tracePt t="22423" x="2576513" y="1381125"/>
          <p14:tracePt t="22430" x="2732088" y="1403350"/>
          <p14:tracePt t="22437" x="2906713" y="1444625"/>
          <p14:tracePt t="22444" x="3040063" y="1508125"/>
          <p14:tracePt t="22452" x="3151188" y="1571625"/>
          <p14:tracePt t="22458" x="3225800" y="1641475"/>
          <p14:tracePt t="22464" x="3302000" y="1728788"/>
          <p14:tracePt t="22472" x="3348038" y="1809750"/>
          <p14:tracePt t="22479" x="3394075" y="1908175"/>
          <p14:tracePt t="22486" x="3435350" y="2008188"/>
          <p14:tracePt t="22494" x="3446463" y="2146300"/>
          <p14:tracePt t="22501" x="3457575" y="2303463"/>
          <p14:tracePt t="22507" x="3457575" y="2454275"/>
          <p14:tracePt t="22514" x="3457575" y="2535238"/>
          <p14:tracePt t="22521" x="3452813" y="2587625"/>
          <p14:tracePt t="22528" x="3452813" y="2611438"/>
          <p14:tracePt t="22535" x="3452813" y="2622550"/>
          <p14:tracePt t="22542" x="3446463" y="2628900"/>
          <p14:tracePt t="22549" x="3440113" y="2640013"/>
          <p14:tracePt t="22556" x="3422650" y="2651125"/>
          <p14:tracePt t="22563" x="3400425" y="2663825"/>
          <p14:tracePt t="22569" x="3365500" y="2681288"/>
          <p14:tracePt t="22576" x="3284538" y="2692400"/>
          <p14:tracePt t="22585" x="3144838" y="2703513"/>
          <p14:tracePt t="22591" x="2987675" y="2703513"/>
          <p14:tracePt t="22598" x="2865438" y="2686050"/>
          <p14:tracePt t="22605" x="2738438" y="2657475"/>
          <p14:tracePt t="22611" x="2611438" y="2622550"/>
          <p14:tracePt t="22619" x="2500313" y="2581275"/>
          <p14:tracePt t="22626" x="2373313" y="2517775"/>
          <p14:tracePt t="22632" x="2257425" y="2430463"/>
          <p14:tracePt t="22640" x="2141538" y="2338388"/>
          <p14:tracePt t="22646" x="2054225" y="2251075"/>
          <p14:tracePt t="22653" x="1990725" y="2163763"/>
          <p14:tracePt t="22660" x="1931988" y="2082800"/>
          <p14:tracePt t="22667" x="1879600" y="1995488"/>
          <p14:tracePt t="22675" x="1844675" y="1914525"/>
          <p14:tracePt t="22681" x="1809750" y="1833563"/>
          <p14:tracePt t="22689" x="1798638" y="1763713"/>
          <p14:tracePt t="22695" x="1787525" y="1717675"/>
          <p14:tracePt t="22703" x="1781175" y="1682750"/>
          <p14:tracePt t="22710" x="1781175" y="1665288"/>
          <p14:tracePt t="22717" x="1781175" y="1647825"/>
          <p14:tracePt t="22724" x="1781175" y="1636713"/>
          <p14:tracePt t="22730" x="1781175" y="1630363"/>
          <p14:tracePt t="22737" x="1787525" y="1619250"/>
          <p14:tracePt t="22744" x="1798638" y="1606550"/>
          <p14:tracePt t="22752" x="1822450" y="1589088"/>
          <p14:tracePt t="22759" x="1874838" y="1560513"/>
          <p14:tracePt t="22766" x="1955800" y="1525588"/>
          <p14:tracePt t="22773" x="2100263" y="1473200"/>
          <p14:tracePt t="22779" x="2274888" y="1433513"/>
          <p14:tracePt t="22786" x="2454275" y="1403350"/>
          <p14:tracePt t="22794" x="2611438" y="1392238"/>
          <p14:tracePt t="22801" x="2762250" y="1392238"/>
          <p14:tracePt t="22807" x="2917825" y="1392238"/>
          <p14:tracePt t="22814" x="3057525" y="1409700"/>
          <p14:tracePt t="22822" x="3184525" y="1450975"/>
          <p14:tracePt t="22828" x="3284538" y="1485900"/>
          <p14:tracePt t="22836" x="3352800" y="1531938"/>
          <p14:tracePt t="22843" x="3405188" y="1589088"/>
          <p14:tracePt t="22850" x="3470275" y="1658938"/>
          <p14:tracePt t="22856" x="3527425" y="1757363"/>
          <p14:tracePt t="22863" x="3568700" y="1857375"/>
          <p14:tracePt t="22871" x="3603625" y="1966913"/>
          <p14:tracePt t="22877" x="3625850" y="2093913"/>
          <p14:tracePt t="22886" x="3625850" y="2244725"/>
          <p14:tracePt t="22894" x="3625850" y="2373313"/>
          <p14:tracePt t="22898" x="3625850" y="2465388"/>
          <p14:tracePt t="22905" x="3625850" y="2513013"/>
          <p14:tracePt t="22912" x="3625850" y="2541588"/>
          <p14:tracePt t="22919" x="3625850" y="2552700"/>
          <p14:tracePt t="22927" x="3614738" y="2570163"/>
          <p14:tracePt t="22933" x="3608388" y="2576513"/>
          <p14:tracePt t="22941" x="3603625" y="2581275"/>
          <p14:tracePt t="22947" x="3597275" y="2598738"/>
          <p14:tracePt t="22954" x="3568700" y="2605088"/>
          <p14:tracePt t="22961" x="3544888" y="2622550"/>
          <p14:tracePt t="22969" x="3492500" y="2646363"/>
          <p14:tracePt t="22976" x="3382963" y="2681288"/>
          <p14:tracePt t="22982" x="3243263" y="2703513"/>
          <p14:tracePt t="22989" x="3057525" y="2703513"/>
          <p14:tracePt t="22996" x="2889250" y="2703513"/>
          <p14:tracePt t="23003" x="2732088" y="2686050"/>
          <p14:tracePt t="23011" x="2576513" y="2646363"/>
          <p14:tracePt t="23018" x="2447925" y="2611438"/>
          <p14:tracePt t="23025" x="2320925" y="2546350"/>
          <p14:tracePt t="23031" x="2205038" y="2465388"/>
          <p14:tracePt t="23038" x="2128838" y="2395538"/>
          <p14:tracePt t="23045" x="2071688" y="2309813"/>
          <p14:tracePt t="23052" x="2008188" y="2227263"/>
          <p14:tracePt t="23060" x="1978025" y="2159000"/>
          <p14:tracePt t="23067" x="1955800" y="2076450"/>
          <p14:tracePt t="23075" x="1925638" y="1995488"/>
          <p14:tracePt t="23080" x="1908175" y="1925638"/>
          <p14:tracePt t="23087" x="1908175" y="1862138"/>
          <p14:tracePt t="23094" x="1908175" y="1827213"/>
          <p14:tracePt t="23103" x="1908175" y="1781175"/>
          <p14:tracePt t="23109" x="1908175" y="1757363"/>
          <p14:tracePt t="23115" x="1908175" y="1722438"/>
          <p14:tracePt t="23122" x="1925638" y="1693863"/>
          <p14:tracePt t="23129" x="1943100" y="1658938"/>
          <p14:tracePt t="23136" x="1978025" y="1619250"/>
          <p14:tracePt t="23144" x="2008188" y="1577975"/>
          <p14:tracePt t="23151" x="2058988" y="1549400"/>
          <p14:tracePt t="23157" x="2111375" y="1514475"/>
          <p14:tracePt t="23164" x="2198688" y="1468438"/>
          <p14:tracePt t="23171" x="2279650" y="1444625"/>
          <p14:tracePt t="23178" x="2378075" y="1403350"/>
          <p14:tracePt t="23185" x="2471738" y="1392238"/>
          <p14:tracePt t="23193" x="2570163" y="1370013"/>
          <p14:tracePt t="23201" x="2663825" y="1370013"/>
          <p14:tracePt t="23206" x="2755900" y="1370013"/>
          <p14:tracePt t="23213" x="2849563" y="1374775"/>
          <p14:tracePt t="23220" x="2947988" y="1398588"/>
          <p14:tracePt t="23228" x="3028950" y="1420813"/>
          <p14:tracePt t="23234" x="3092450" y="1444625"/>
          <p14:tracePt t="23241" x="3151188" y="1479550"/>
          <p14:tracePt t="23248" x="3173413" y="1497013"/>
          <p14:tracePt t="23255" x="3214688" y="1525588"/>
          <p14:tracePt t="23263" x="3232150" y="1549400"/>
          <p14:tracePt t="23269" x="3249613" y="1577975"/>
          <p14:tracePt t="23278" x="3267075" y="1612900"/>
          <p14:tracePt t="23283" x="3289300" y="1682750"/>
          <p14:tracePt t="23290" x="3313113" y="1746250"/>
          <p14:tracePt t="23297" x="3324225" y="1827213"/>
          <p14:tracePt t="23304" x="3330575" y="1890713"/>
          <p14:tracePt t="23311" x="3330575" y="1955800"/>
          <p14:tracePt t="23319" x="3341688" y="2008188"/>
          <p14:tracePt t="23325" x="3341688" y="2054225"/>
          <p14:tracePt t="23332" x="3341688" y="2065338"/>
          <p14:tracePt t="23339" x="3341688" y="2093913"/>
          <p14:tracePt t="23346" x="3341688" y="2106613"/>
          <p14:tracePt t="23353" x="3341688" y="2124075"/>
          <p14:tracePt t="23361" x="3341688" y="2141538"/>
          <p14:tracePt t="23367" x="3341688" y="2146300"/>
          <p14:tracePt t="23374" x="3336925" y="2159000"/>
          <p14:tracePt t="23381" x="3324225" y="2163763"/>
          <p14:tracePt t="23388" x="3319463" y="2181225"/>
          <p14:tracePt t="23395" x="3302000" y="2198688"/>
          <p14:tracePt t="23403" x="3267075" y="2227263"/>
          <p14:tracePt t="23409" x="3197225" y="2274888"/>
          <p14:tracePt t="23416" x="3081338" y="2320925"/>
          <p14:tracePt t="23423" x="2941638" y="2373313"/>
          <p14:tracePt t="23430" x="2797175" y="2413000"/>
          <p14:tracePt t="23437" x="2668588" y="2436813"/>
          <p14:tracePt t="23445" x="2546350" y="2465388"/>
          <p14:tracePt t="23451" x="2419350" y="2478088"/>
          <p14:tracePt t="23458" x="2327275" y="2478088"/>
          <p14:tracePt t="23465" x="2233613" y="2478088"/>
          <p14:tracePt t="23472" x="2152650" y="2460625"/>
          <p14:tracePt t="23479" x="2100263" y="2447925"/>
          <p14:tracePt t="23486" x="2047875" y="2425700"/>
          <p14:tracePt t="23494" x="2012950" y="2395538"/>
          <p14:tracePt t="23500" x="1966913" y="2355850"/>
          <p14:tracePt t="23507" x="1925638" y="2297113"/>
          <p14:tracePt t="23514" x="1874838" y="2216150"/>
          <p14:tracePt t="23521" x="1827213" y="2117725"/>
          <p14:tracePt t="23529" x="1774825" y="1990725"/>
          <p14:tracePt t="23536" x="1752600" y="1862138"/>
          <p14:tracePt t="23542" x="1722438" y="1735138"/>
          <p14:tracePt t="23549" x="1722438" y="1630363"/>
          <p14:tracePt t="23556" x="1728788" y="1531938"/>
          <p14:tracePt t="23563" x="1752600" y="1468438"/>
          <p14:tracePt t="23570" x="1774825" y="1416050"/>
          <p14:tracePt t="23577" x="1804988" y="1374775"/>
          <p14:tracePt t="23584" x="1833563" y="1335088"/>
          <p14:tracePt t="23592" x="1890713" y="1287463"/>
          <p14:tracePt t="23598" x="1931988" y="1258888"/>
          <p14:tracePt t="23605" x="2001838" y="1223963"/>
          <p14:tracePt t="23612" x="2082800" y="1201738"/>
          <p14:tracePt t="23620" x="2193925" y="1177925"/>
          <p14:tracePt t="23626" x="2303463" y="1154113"/>
          <p14:tracePt t="23633" x="2413000" y="1154113"/>
          <p14:tracePt t="23640" x="2506663" y="1160463"/>
          <p14:tracePt t="23647" x="2616200" y="1171575"/>
          <p14:tracePt t="23654" x="2709863" y="1195388"/>
          <p14:tracePt t="23662" x="2808288" y="1230313"/>
          <p14:tracePt t="23668" x="2906713" y="1270000"/>
          <p14:tracePt t="23675" x="2987675" y="1317625"/>
          <p14:tracePt t="23682" x="3074988" y="1374775"/>
          <p14:tracePt t="23689" x="3162300" y="1462088"/>
          <p14:tracePt t="23696" x="3236913" y="1566863"/>
          <p14:tracePt t="23703" x="3302000" y="1711325"/>
          <p14:tracePt t="23711" x="3359150" y="1868488"/>
          <p14:tracePt t="23717" x="3394075" y="2012950"/>
          <p14:tracePt t="23724" x="3435350" y="2187575"/>
          <p14:tracePt t="23731" x="3463925" y="2366963"/>
          <p14:tracePt t="23738" x="3475038" y="2524125"/>
          <p14:tracePt t="23745" x="3475038" y="2616200"/>
          <p14:tracePt t="23753" x="3475038" y="2681288"/>
          <p14:tracePt t="23759" x="3475038" y="2714625"/>
          <p14:tracePt t="23766" x="3475038" y="2727325"/>
          <p14:tracePt t="23773" x="3475038" y="2732088"/>
          <p14:tracePt t="23780" x="3475038" y="2738438"/>
          <p14:tracePt t="23795" x="3475038" y="2749550"/>
          <p14:tracePt t="23808" x="3470275" y="2755900"/>
          <p14:tracePt t="23815" x="3457575" y="2755900"/>
          <p14:tracePt t="23822" x="3440113" y="2755900"/>
          <p14:tracePt t="23829" x="3405188" y="2755900"/>
          <p14:tracePt t="23836" x="3348038" y="2755900"/>
          <p14:tracePt t="23844" x="3208338" y="2732088"/>
          <p14:tracePt t="23850" x="3046413" y="2681288"/>
          <p14:tracePt t="23856" x="2836863" y="2587625"/>
          <p14:tracePt t="23864" x="2709863" y="2506663"/>
          <p14:tracePt t="23871" x="2611438" y="2430463"/>
          <p14:tracePt t="23878" x="2541588" y="2373313"/>
          <p14:tracePt t="23885" x="2482850" y="2338388"/>
          <p14:tracePt t="23891" x="2460625" y="2314575"/>
          <p14:tracePt t="23899" x="2443163" y="2286000"/>
          <p14:tracePt t="23906" x="2425700" y="2268538"/>
          <p14:tracePt t="23912" x="2419350" y="2262188"/>
          <p14:tracePt t="23920" x="2419350" y="2257425"/>
          <p14:tracePt t="23928" x="2419350" y="2251075"/>
          <p14:tracePt t="23934" x="2419350" y="2244725"/>
          <p14:tracePt t="23970" x="2425700" y="2244725"/>
          <p14:tracePt t="23976" x="2430463" y="2244725"/>
          <p14:tracePt t="23983" x="2454275" y="2244725"/>
          <p14:tracePt t="23990" x="2489200" y="2244725"/>
          <p14:tracePt t="23997" x="2552700" y="2257425"/>
          <p14:tracePt t="24004" x="2697163" y="2297113"/>
          <p14:tracePt t="24012" x="2924175" y="2355850"/>
          <p14:tracePt t="24018" x="3214688" y="2465388"/>
          <p14:tracePt t="24025" x="3538538" y="2598738"/>
          <p14:tracePt t="24032" x="3875088" y="2755900"/>
          <p14:tracePt t="24039" x="4171950" y="2889250"/>
          <p14:tracePt t="24046" x="4403725" y="2987675"/>
          <p14:tracePt t="24053" x="4519613" y="3081338"/>
          <p14:tracePt t="24061" x="4624388" y="3155950"/>
          <p14:tracePt t="24067" x="4722813" y="3243263"/>
          <p14:tracePt t="24074" x="4827588" y="3348038"/>
          <p14:tracePt t="24081" x="4926013" y="3446463"/>
          <p14:tracePt t="24088" x="5065713" y="3573463"/>
          <p14:tracePt t="24096" x="5210175" y="3702050"/>
          <p14:tracePt t="24102" x="5337175" y="3840163"/>
          <p14:tracePt t="24109" x="5505450" y="4119563"/>
          <p14:tracePt t="24116" x="5680075" y="4456113"/>
          <p14:tracePt t="24123" x="5824538" y="4705350"/>
          <p14:tracePt t="24130" x="5935663" y="4838700"/>
          <p14:tracePt t="24137" x="6051550" y="5006975"/>
          <p14:tracePt t="24145" x="6143625" y="5122863"/>
          <p14:tracePt t="24151" x="6230938" y="5251450"/>
          <p14:tracePt t="24158" x="6311900" y="5367338"/>
          <p14:tracePt t="24164" x="6359525" y="5448300"/>
          <p14:tracePt t="24171" x="6376988" y="5487988"/>
          <p14:tracePt t="24179" x="6394450" y="5511800"/>
          <p14:tracePt t="24185" x="6394450" y="5522913"/>
          <p14:tracePt t="24192" x="6394450" y="5529263"/>
          <p14:tracePt t="24207" x="6376988" y="5522913"/>
          <p14:tracePt t="24213" x="6353175" y="5505450"/>
          <p14:tracePt t="24416" x="6294438" y="5505450"/>
          <p14:tracePt t="24424" x="6213475" y="5505450"/>
          <p14:tracePt t="24431" x="6167438" y="5500688"/>
          <p14:tracePt t="24437" x="6132513" y="5500688"/>
          <p14:tracePt t="24445" x="6103938" y="5487988"/>
          <p14:tracePt t="24452" x="6080125" y="5487988"/>
          <p14:tracePt t="24459" x="6069013" y="5487988"/>
          <p14:tracePt t="24465" x="6051550" y="5483225"/>
          <p14:tracePt t="24472" x="6034088" y="5483225"/>
          <p14:tracePt t="24480" x="6027738" y="5476875"/>
          <p14:tracePt t="24488" x="6022975" y="5476875"/>
          <p14:tracePt t="24494" x="6016625" y="5476875"/>
          <p14:tracePt t="24500" x="5999163" y="5470525"/>
          <p14:tracePt t="24507" x="5992813" y="5470525"/>
          <p14:tracePt t="24514" x="5988050" y="5459413"/>
          <p14:tracePt t="24522" x="5975350" y="5459413"/>
          <p14:tracePt t="24530" x="5964238" y="5454650"/>
          <p14:tracePt t="24536" x="5953125" y="5454650"/>
          <p14:tracePt t="24543" x="5935663" y="5448300"/>
          <p14:tracePt t="24550" x="5924550" y="5441950"/>
          <p14:tracePt t="24557" x="5894388" y="5441950"/>
          <p14:tracePt t="24563" x="5872163" y="5424488"/>
          <p14:tracePt t="24571" x="5837238" y="5413375"/>
          <p14:tracePt t="24578" x="5795963" y="5395913"/>
          <p14:tracePt t="24586" x="5761038" y="5384800"/>
          <p14:tracePt t="24592" x="5738813" y="5378450"/>
          <p14:tracePt t="24598" x="5708650" y="5367338"/>
          <p14:tracePt t="24605" x="5686425" y="5360988"/>
          <p14:tracePt t="24613" x="5668963" y="5349875"/>
          <p14:tracePt t="24619" x="5651500" y="5343525"/>
          <p14:tracePt t="24626" x="5645150" y="5337175"/>
          <p14:tracePt t="24633" x="5638800" y="5337175"/>
          <p14:tracePt t="24641" x="5634038" y="5337175"/>
          <p14:tracePt t="24647" x="5627688" y="5332413"/>
          <p14:tracePt t="24655" x="5622925" y="5332413"/>
          <p14:tracePt t="24663" x="5610225" y="5326063"/>
          <p14:tracePt t="24669" x="5605463" y="5326063"/>
          <p14:tracePt t="24675" x="5599113" y="5314950"/>
          <p14:tracePt t="24683" x="5588000" y="5308600"/>
          <p14:tracePt t="24689" x="5570538" y="5303838"/>
          <p14:tracePt t="24696" x="5553075" y="5286375"/>
          <p14:tracePt t="24705" x="5546725" y="5280025"/>
          <p14:tracePt t="24710" x="5529263" y="5273675"/>
          <p14:tracePt t="24717" x="5518150" y="5256213"/>
          <p14:tracePt t="24724" x="5500688" y="5245100"/>
          <p14:tracePt t="24731" x="5494338" y="5233988"/>
          <p14:tracePt t="24738" x="5483225" y="5233988"/>
          <p14:tracePt t="24746" x="5476875" y="5227638"/>
          <p14:tracePt t="24753" x="5470525" y="5216525"/>
          <p14:tracePt t="24759" x="5465763" y="5210175"/>
          <p14:tracePt t="24766" x="5459413" y="5203825"/>
          <p14:tracePt t="24774" x="5454650" y="5203825"/>
          <p14:tracePt t="24780" x="5448300" y="5199063"/>
          <p14:tracePt t="24795" x="5437188" y="5199063"/>
          <p14:tracePt t="24802" x="5437188" y="5192713"/>
          <p14:tracePt t="24808" x="5430838" y="5192713"/>
          <p14:tracePt t="24815" x="5430838" y="5186363"/>
          <p14:tracePt t="24829" x="5424488" y="5186363"/>
          <p14:tracePt t="24836" x="5424488" y="5181600"/>
          <p14:tracePt t="24851" x="5419725" y="5181600"/>
          <p14:tracePt t="24865" x="5419725" y="5168900"/>
          <p14:tracePt t="24879" x="5419725" y="5164138"/>
          <p14:tracePt t="24892" x="5413375" y="5164138"/>
          <p14:tracePt t="24899" x="5413375" y="5157788"/>
          <p14:tracePt t="24907" x="5407025" y="5151438"/>
          <p14:tracePt t="24913" x="5407025" y="5140325"/>
          <p14:tracePt t="24921" x="5402263" y="5129213"/>
          <p14:tracePt t="24927" x="5389563" y="5122863"/>
          <p14:tracePt t="24934" x="5384800" y="5118100"/>
          <p14:tracePt t="24941" x="5384800" y="5111750"/>
          <p14:tracePt t="24948" x="5378450" y="5105400"/>
          <p14:tracePt t="24955" x="5378450" y="5100638"/>
          <p14:tracePt t="24964" x="5372100" y="5100638"/>
          <p14:tracePt t="24969" x="5372100" y="5094288"/>
          <p14:tracePt t="24976" x="5367338" y="5094288"/>
          <p14:tracePt t="24997" x="5360988" y="5094288"/>
          <p14:tracePt t="25179" x="5360988" y="5083175"/>
          <p14:tracePt t="25216" x="5360988" y="5076825"/>
          <p14:tracePt t="25256" x="5360988" y="5070475"/>
          <p14:tracePt t="25312" x="5354638" y="5070475"/>
          <p14:tracePt t="25341" x="5343525" y="5070475"/>
          <p14:tracePt t="25361" x="5337175" y="5070475"/>
          <p14:tracePt t="25389" x="5332413" y="5070475"/>
          <p14:tracePt t="25417" x="5326063" y="5070475"/>
          <p14:tracePt t="25445" x="5319713" y="5070475"/>
          <p14:tracePt t="26383" x="5326063" y="5070475"/>
          <p14:tracePt t="26396" x="5332413" y="5070475"/>
          <p14:tracePt t="26411" x="5337175" y="5070475"/>
          <p14:tracePt t="26432" x="5349875" y="5070475"/>
          <p14:tracePt t="26445" x="5354638" y="5070475"/>
          <p14:tracePt t="26452" x="5360988" y="5070475"/>
          <p14:tracePt t="26466" x="5367338" y="5070475"/>
          <p14:tracePt t="26474" x="5372100" y="5070475"/>
          <p14:tracePt t="26480" x="5378450" y="5070475"/>
          <p14:tracePt t="26487" x="5384800" y="5070475"/>
          <p14:tracePt t="26494" x="5395913" y="5070475"/>
          <p14:tracePt t="26508" x="5402263" y="5070475"/>
          <p14:tracePt t="26522" x="5407025" y="5070475"/>
          <p14:tracePt t="26544" x="5413375" y="5070475"/>
          <p14:tracePt t="26557" x="5419725" y="5070475"/>
          <p14:tracePt t="26572" x="5424488" y="5070475"/>
          <p14:tracePt t="26593" x="5430838" y="5070475"/>
          <p14:tracePt t="26599" x="5441950" y="5070475"/>
          <p14:tracePt t="26607" x="5448300" y="5070475"/>
          <p14:tracePt t="26613" x="5454650" y="5070475"/>
          <p14:tracePt t="26620" x="5459413" y="5070475"/>
          <p14:tracePt t="26627" x="5465763" y="5070475"/>
          <p14:tracePt t="26634" x="5470525" y="5070475"/>
          <p14:tracePt t="26649" x="5476875" y="5070475"/>
          <p14:tracePt t="26655" x="5494338" y="5070475"/>
          <p14:tracePt t="26662" x="5500688" y="5070475"/>
          <p14:tracePt t="26669" x="5505450" y="5070475"/>
          <p14:tracePt t="26676" x="5518150" y="5070475"/>
          <p14:tracePt t="26683" x="5529263" y="5070475"/>
          <p14:tracePt t="26691" x="5535613" y="5070475"/>
          <p14:tracePt t="26697" x="5546725" y="5070475"/>
          <p14:tracePt t="26704" x="5553075" y="5070475"/>
          <p14:tracePt t="26711" x="5570538" y="5070475"/>
          <p14:tracePt t="26718" x="5575300" y="5070475"/>
          <p14:tracePt t="26725" x="5588000" y="5070475"/>
          <p14:tracePt t="26733" x="5592763" y="5070475"/>
          <p14:tracePt t="26742" x="5610225" y="5070475"/>
          <p14:tracePt t="26746" x="5616575" y="5070475"/>
          <p14:tracePt t="26753" x="5622925" y="5070475"/>
          <p14:tracePt t="26761" x="5638800" y="5070475"/>
          <p14:tracePt t="26767" x="5645150" y="5070475"/>
          <p14:tracePt t="26774" x="5651500" y="5070475"/>
          <p14:tracePt t="26783" x="5656263" y="5070475"/>
          <p14:tracePt t="26788" x="5662613" y="5070475"/>
          <p14:tracePt t="26795" x="5668963" y="5070475"/>
          <p14:tracePt t="26802" x="5673725" y="5070475"/>
          <p14:tracePt t="26809" x="5680075" y="5070475"/>
          <p14:tracePt t="26816" x="5691188" y="5070475"/>
          <p14:tracePt t="26824" x="5697538" y="5070475"/>
          <p14:tracePt t="26831" x="5703888" y="5070475"/>
          <p14:tracePt t="26837" x="5708650" y="5070475"/>
          <p14:tracePt t="26844" x="5715000" y="5070475"/>
          <p14:tracePt t="26851" x="5721350" y="5070475"/>
          <p14:tracePt t="26858" x="5726113" y="5070475"/>
          <p14:tracePt t="26866" x="5738813" y="5070475"/>
          <p14:tracePt t="26872" x="5743575" y="5070475"/>
          <p14:tracePt t="26879" x="5749925" y="5070475"/>
          <p14:tracePt t="26894" x="5756275" y="5070475"/>
          <p14:tracePt t="26900" x="5761038" y="5070475"/>
          <p14:tracePt t="26908" x="5767388" y="5070475"/>
          <p14:tracePt t="26914" x="5773738" y="5070475"/>
          <p14:tracePt t="26921" x="5784850" y="5070475"/>
          <p14:tracePt t="26928" x="5791200" y="5070475"/>
          <p14:tracePt t="26935" x="5795963" y="5070475"/>
          <p14:tracePt t="26942" x="5802313" y="5070475"/>
          <p14:tracePt t="26950" x="5807075" y="5070475"/>
          <p14:tracePt t="26957" x="5813425" y="5070475"/>
          <p14:tracePt t="26963" x="5830888" y="5070475"/>
          <p14:tracePt t="26970" x="5837238" y="5070475"/>
          <p14:tracePt t="26977" x="5842000" y="5070475"/>
          <p14:tracePt t="26984" x="5848350" y="5070475"/>
          <p14:tracePt t="26992" x="5854700" y="5070475"/>
          <p14:tracePt t="26998" x="5859463" y="5070475"/>
          <p14:tracePt t="27012" x="5865813" y="5070475"/>
          <p14:tracePt t="27019" x="5876925" y="5070475"/>
          <p14:tracePt t="27026" x="5883275" y="5070475"/>
          <p14:tracePt t="27034" x="5889625" y="5070475"/>
          <p14:tracePt t="27047" x="5894388" y="5070475"/>
          <p14:tracePt t="27061" x="5900738" y="5070475"/>
          <p14:tracePt t="27075" x="5907088" y="5070475"/>
          <p14:tracePt t="27124" x="5911850" y="5070475"/>
          <p14:tracePt t="27236" x="5907088" y="5070475"/>
          <p14:tracePt t="27243" x="5907088" y="5065713"/>
          <p14:tracePt t="27250" x="5900738" y="5065713"/>
          <p14:tracePt t="27264" x="5894388" y="5059363"/>
          <p14:tracePt t="27278" x="5889625" y="5059363"/>
          <p14:tracePt t="27300" x="5883275" y="5059363"/>
          <p14:tracePt t="27313" x="5872163" y="5059363"/>
          <p14:tracePt t="27327" x="5865813" y="5059363"/>
          <p14:tracePt t="27349" x="5859463" y="5059363"/>
          <p14:tracePt t="27355" x="5854700" y="5059363"/>
          <p14:tracePt t="27362" x="5848350" y="5059363"/>
          <p14:tracePt t="27369" x="5842000" y="5059363"/>
          <p14:tracePt t="27376" x="5837238" y="5059363"/>
          <p14:tracePt t="27383" x="5830888" y="5059363"/>
          <p14:tracePt t="27390" x="5819775" y="5059363"/>
          <p14:tracePt t="27404" x="5813425" y="5059363"/>
          <p14:tracePt t="27411" x="5802313" y="5059363"/>
          <p14:tracePt t="27418" x="5795963" y="5059363"/>
          <p14:tracePt t="27426" x="5791200" y="5059363"/>
          <p14:tracePt t="27432" x="5778500" y="5059363"/>
          <p14:tracePt t="27439" x="5767388" y="5059363"/>
          <p14:tracePt t="27446" x="5761038" y="5059363"/>
          <p14:tracePt t="27453" x="5756275" y="5059363"/>
          <p14:tracePt t="27459" x="5738813" y="5059363"/>
          <p14:tracePt t="27467" x="5726113" y="5059363"/>
          <p14:tracePt t="27475" x="5708650" y="5059363"/>
          <p14:tracePt t="27481" x="5686425" y="5059363"/>
          <p14:tracePt t="27488" x="5668963" y="5059363"/>
          <p14:tracePt t="27496" x="5645150" y="5059363"/>
          <p14:tracePt t="27502" x="5622925" y="5059363"/>
          <p14:tracePt t="27509" x="5605463" y="5059363"/>
          <p14:tracePt t="27516" x="5581650" y="5059363"/>
          <p14:tracePt t="27523" x="5564188" y="5059363"/>
          <p14:tracePt t="27530" x="5553075" y="5059363"/>
          <p14:tracePt t="27537" x="5546725" y="5059363"/>
          <p14:tracePt t="27544" x="5529263" y="5059363"/>
          <p14:tracePt t="27551" x="5522913" y="5059363"/>
          <p14:tracePt t="27559" x="5511800" y="5059363"/>
          <p14:tracePt t="27565" x="5505450" y="5059363"/>
          <p14:tracePt t="27572" x="5494338" y="5059363"/>
          <p14:tracePt t="27579" x="5487988" y="5059363"/>
          <p14:tracePt t="27585" x="5483225" y="5059363"/>
          <p14:tracePt t="27593" x="5476875" y="5059363"/>
          <p14:tracePt t="27607" x="5470525" y="5059363"/>
          <p14:tracePt t="27628" x="5465763" y="5059363"/>
          <p14:tracePt t="27642" x="5459413" y="5059363"/>
          <p14:tracePt t="28076" x="5459413" y="5065713"/>
          <p14:tracePt t="28083" x="5465763" y="5065713"/>
          <p14:tracePt t="28089" x="5465763" y="5070475"/>
          <p14:tracePt t="28104" x="5470525" y="5070475"/>
          <p14:tracePt t="28111" x="5470525" y="5076825"/>
          <p14:tracePt t="28118" x="5476875" y="5087938"/>
          <p14:tracePt t="28124" x="5476875" y="5094288"/>
          <p14:tracePt t="28131" x="5476875" y="5100638"/>
          <p14:tracePt t="28138" x="5483225" y="5105400"/>
          <p14:tracePt t="28153" x="5483225" y="5111750"/>
          <p14:tracePt t="28159" x="5483225" y="5118100"/>
          <p14:tracePt t="28166" x="5487988" y="5122863"/>
          <p14:tracePt t="28174" x="5487988" y="5135563"/>
          <p14:tracePt t="28181" x="5487988" y="5140325"/>
          <p14:tracePt t="28194" x="5487988" y="5146675"/>
          <p14:tracePt t="28209" x="5487988" y="5151438"/>
          <p14:tracePt t="28230" x="5487988" y="5157788"/>
          <p14:tracePt t="28244" x="5487988" y="5164138"/>
          <p14:tracePt t="28265" x="5487988" y="5168900"/>
          <p14:tracePt t="28327" x="5483225" y="5168900"/>
          <p14:tracePt t="28342" x="5476875" y="5164138"/>
          <p14:tracePt t="28348" x="5476875" y="5157788"/>
          <p14:tracePt t="28356" x="5470525" y="5151438"/>
          <p14:tracePt t="28362" x="5465763" y="5146675"/>
          <p14:tracePt t="28377" x="5459413" y="5140325"/>
          <p14:tracePt t="28383" x="5454650" y="5129213"/>
          <p14:tracePt t="28391" x="5454650" y="5122863"/>
          <p14:tracePt t="28397" x="5454650" y="5118100"/>
          <p14:tracePt t="28404" x="5441950" y="5111750"/>
          <p14:tracePt t="28418" x="5437188" y="5105400"/>
          <p14:tracePt t="28426" x="5437188" y="5100638"/>
          <p14:tracePt t="28433" x="5430838" y="5094288"/>
          <p14:tracePt t="28440" x="5430838" y="5083175"/>
          <p14:tracePt t="28447" x="5430838" y="5076825"/>
          <p14:tracePt t="28454" x="5424488" y="5076825"/>
          <p14:tracePt t="28460" x="5424488" y="5070475"/>
          <p14:tracePt t="28468" x="5419725" y="5070475"/>
          <p14:tracePt t="28474" x="5419725" y="5065713"/>
          <p14:tracePt t="28495" x="5419725" y="5059363"/>
          <p14:tracePt t="28510" x="5419725" y="5053013"/>
          <p14:tracePt t="28544" x="5424488" y="5053013"/>
          <p14:tracePt t="28566" x="5430838" y="5053013"/>
          <p14:tracePt t="28579" x="5437188" y="5053013"/>
          <p14:tracePt t="28586" x="5448300" y="5053013"/>
          <p14:tracePt t="28594" x="5454650" y="5053013"/>
          <p14:tracePt t="28600" x="5459413" y="5053013"/>
          <p14:tracePt t="28607" x="5465763" y="5053013"/>
          <p14:tracePt t="28615" x="5470525" y="5053013"/>
          <p14:tracePt t="28621" x="5483225" y="5053013"/>
          <p14:tracePt t="28628" x="5500688" y="5053013"/>
          <p14:tracePt t="28636" x="5522913" y="5053013"/>
          <p14:tracePt t="28643" x="5553075" y="5053013"/>
          <p14:tracePt t="28650" x="5575300" y="5053013"/>
          <p14:tracePt t="28657" x="5610225" y="5053013"/>
          <p14:tracePt t="28663" x="5656263" y="5053013"/>
          <p14:tracePt t="28670" x="5691188" y="5065713"/>
          <p14:tracePt t="28678" x="5738813" y="5065713"/>
          <p14:tracePt t="28686" x="5791200" y="5065713"/>
          <p14:tracePt t="28692" x="5837238" y="5065713"/>
          <p14:tracePt t="28699" x="5883275" y="5065713"/>
          <p14:tracePt t="28705" x="5929313" y="5065713"/>
          <p14:tracePt t="28712" x="5981700" y="5065713"/>
          <p14:tracePt t="28719" x="6027738" y="5065713"/>
          <p14:tracePt t="28727" x="6062663" y="5065713"/>
          <p14:tracePt t="28734" x="6097588" y="5059363"/>
          <p14:tracePt t="28741" x="6121400" y="5059363"/>
          <p14:tracePt t="28747" x="6149975" y="5059363"/>
          <p14:tracePt t="28754" x="6161088" y="5059363"/>
          <p14:tracePt t="28761" x="6167438" y="5059363"/>
          <p14:tracePt t="28769" x="6173788" y="5059363"/>
          <p14:tracePt t="28775" x="6178550" y="5059363"/>
          <p14:tracePt t="28783" x="6191250" y="5059363"/>
          <p14:tracePt t="28825" x="6184900" y="5059363"/>
          <p14:tracePt t="28831" x="6178550" y="5059363"/>
          <p14:tracePt t="28838" x="6167438" y="5059363"/>
          <p14:tracePt t="28845" x="6149975" y="5059363"/>
          <p14:tracePt t="28852" x="6115050" y="5059363"/>
          <p14:tracePt t="28860" x="6080125" y="5065713"/>
          <p14:tracePt t="28866" x="6016625" y="5076825"/>
          <p14:tracePt t="28873" x="5953125" y="5087938"/>
          <p14:tracePt t="28880" x="5859463" y="5100638"/>
          <p14:tracePt t="28888" x="5743575" y="5122863"/>
          <p14:tracePt t="28894" x="5622925" y="5146675"/>
          <p14:tracePt t="28901" x="5494338" y="5157788"/>
          <p14:tracePt t="28908" x="5384800" y="5168900"/>
          <p14:tracePt t="28915" x="5291138" y="5168900"/>
          <p14:tracePt t="28922" x="5245100" y="5168900"/>
          <p14:tracePt t="28929" x="5221288" y="5168900"/>
          <p14:tracePt t="28936" x="5186363" y="5168900"/>
          <p14:tracePt t="28944" x="5168900" y="5168900"/>
          <p14:tracePt t="28950" x="5164138" y="5168900"/>
          <p14:tracePt t="28957" x="5157788" y="5164138"/>
          <p14:tracePt t="28964" x="5151438" y="5164138"/>
          <p14:tracePt t="28971" x="5140325" y="5164138"/>
          <p14:tracePt t="28978" x="5140325" y="5157788"/>
          <p14:tracePt t="29027" x="5146675" y="5157788"/>
          <p14:tracePt t="29034" x="5151438" y="5151438"/>
          <p14:tracePt t="29041" x="5157788" y="5151438"/>
          <p14:tracePt t="29055" x="5164138" y="5151438"/>
          <p14:tracePt t="29062" x="5168900" y="5151438"/>
          <p14:tracePt t="29069" x="5175250" y="5151438"/>
          <p14:tracePt t="29077" x="5181600" y="5151438"/>
          <p14:tracePt t="29083" x="5199063" y="5151438"/>
          <p14:tracePt t="29090" x="5203825" y="5151438"/>
          <p14:tracePt t="29097" x="5227638" y="5151438"/>
          <p14:tracePt t="29104" x="5251450" y="5151438"/>
          <p14:tracePt t="29111" x="5297488" y="5151438"/>
          <p14:tracePt t="29118" x="5360988" y="5151438"/>
          <p14:tracePt t="29125" x="5437188" y="5151438"/>
          <p14:tracePt t="29132" x="5529263" y="5151438"/>
          <p14:tracePt t="29139" x="5622925" y="5151438"/>
          <p14:tracePt t="29146" x="5732463" y="5151438"/>
          <p14:tracePt t="29153" x="5842000" y="5140325"/>
          <p14:tracePt t="29161" x="5918200" y="5140325"/>
          <p14:tracePt t="29167" x="5999163" y="5129213"/>
          <p14:tracePt t="29174" x="6051550" y="5129213"/>
          <p14:tracePt t="29181" x="6097588" y="5118100"/>
          <p14:tracePt t="29187" x="6121400" y="5118100"/>
          <p14:tracePt t="29195" x="6138863" y="5118100"/>
          <p14:tracePt t="29202" x="6143625" y="5111750"/>
          <p14:tracePt t="29209" x="6149975" y="5111750"/>
          <p14:tracePt t="29216" x="6167438" y="5111750"/>
          <p14:tracePt t="29223" x="6173788" y="5111750"/>
          <p14:tracePt t="29237" x="6178550" y="5111750"/>
          <p14:tracePt t="29246" x="6184900" y="5111750"/>
          <p14:tracePt t="29258" x="6191250" y="5111750"/>
          <p14:tracePt t="29272" x="6196013" y="5111750"/>
          <p14:tracePt t="29377" x="6196013" y="5105400"/>
          <p14:tracePt t="29398" x="6191250" y="5105400"/>
          <p14:tracePt t="31084" x="6178550" y="5105400"/>
          <p14:tracePt t="31091" x="6149975" y="5105400"/>
          <p14:tracePt t="31098" x="6138863" y="5105400"/>
          <p14:tracePt t="31105" x="6110288" y="5105400"/>
          <p14:tracePt t="31112" x="6086475" y="5105400"/>
          <p14:tracePt t="31119" x="6062663" y="5105400"/>
          <p14:tracePt t="31125" x="6040438" y="5105400"/>
          <p14:tracePt t="31133" x="6010275" y="5105400"/>
          <p14:tracePt t="31140" x="5988050" y="5105400"/>
          <p14:tracePt t="31147" x="5964238" y="5105400"/>
          <p14:tracePt t="31154" x="5942013" y="5105400"/>
          <p14:tracePt t="31164" x="5911850" y="5105400"/>
          <p14:tracePt t="31167" x="5900738" y="5105400"/>
          <p14:tracePt t="31174" x="5872163" y="5105400"/>
          <p14:tracePt t="31181" x="5848350" y="5105400"/>
          <p14:tracePt t="31189" x="5824538" y="5105400"/>
          <p14:tracePt t="31195" x="5802313" y="5105400"/>
          <p14:tracePt t="31203" x="5773738" y="5105400"/>
          <p14:tracePt t="31209" x="5738813" y="5105400"/>
          <p14:tracePt t="31216" x="5715000" y="5105400"/>
          <p14:tracePt t="31223" x="5691188" y="5105400"/>
          <p14:tracePt t="31231" x="5662613" y="5094288"/>
          <p14:tracePt t="31238" x="5638800" y="5094288"/>
          <p14:tracePt t="31245" x="5616575" y="5094288"/>
          <p14:tracePt t="31252" x="5599113" y="5087938"/>
          <p14:tracePt t="31259" x="5575300" y="5087938"/>
          <p14:tracePt t="31265" x="5557838" y="5076825"/>
          <p14:tracePt t="31272" x="5546725" y="5076825"/>
          <p14:tracePt t="31280" x="5529263" y="5076825"/>
          <p14:tracePt t="31286" x="5522913" y="5070475"/>
          <p14:tracePt t="31293" x="5518150" y="5070475"/>
          <p14:tracePt t="31300" x="5500688" y="5065713"/>
          <p14:tracePt t="31315" x="5494338" y="5065713"/>
          <p14:tracePt t="31322" x="5487988" y="5065713"/>
          <p14:tracePt t="31328" x="5483225" y="5065713"/>
          <p14:tracePt t="31336" x="5476875" y="5065713"/>
          <p14:tracePt t="31350" x="5465763" y="5065713"/>
          <p14:tracePt t="31364" x="5459413" y="5065713"/>
          <p14:tracePt t="31377" x="5454650" y="5065713"/>
          <p14:tracePt t="31399" x="5448300" y="5065713"/>
          <p14:tracePt t="31406" x="5448300" y="5059363"/>
          <p14:tracePt t="31420" x="5441950" y="5059363"/>
          <p14:tracePt t="31475" x="5437188" y="5059363"/>
          <p14:tracePt t="31706" x="5441950" y="5059363"/>
          <p14:tracePt t="31748" x="5448300" y="5059363"/>
          <p14:tracePt t="31797" x="5454650" y="5059363"/>
          <p14:tracePt t="31811" x="5459413" y="5059363"/>
          <p14:tracePt t="31825" x="5470525" y="5059363"/>
          <p14:tracePt t="31848" x="5476875" y="5059363"/>
          <p14:tracePt t="31862" x="5483225" y="5059363"/>
          <p14:tracePt t="31874" x="5487988" y="5059363"/>
          <p14:tracePt t="31889" x="5494338" y="5059363"/>
          <p14:tracePt t="31910" x="5500688" y="5059363"/>
          <p14:tracePt t="31923" x="5505450" y="5059363"/>
          <p14:tracePt t="31937" x="5518150" y="5059363"/>
          <p14:tracePt t="31958" x="5522913" y="5059363"/>
          <p14:tracePt t="31972" x="5529263" y="5059363"/>
          <p14:tracePt t="31986" x="5535613" y="5059363"/>
          <p14:tracePt t="32000" x="5540375" y="5059363"/>
          <p14:tracePt t="32007" x="5546725" y="5059363"/>
          <p14:tracePt t="32014" x="5553075" y="5059363"/>
          <p14:tracePt t="32021" x="5564188" y="5059363"/>
          <p14:tracePt t="32036" x="5570538" y="5059363"/>
          <p14:tracePt t="32042" x="5575300" y="5059363"/>
          <p14:tracePt t="32049" x="5581650" y="5059363"/>
          <p14:tracePt t="32057" x="5588000" y="5059363"/>
          <p14:tracePt t="32063" x="5592763" y="5059363"/>
          <p14:tracePt t="32070" x="5599113" y="5059363"/>
          <p14:tracePt t="32084" x="5610225" y="5059363"/>
          <p14:tracePt t="32091" x="5622925" y="5059363"/>
          <p14:tracePt t="32098" x="5627688" y="5059363"/>
          <p14:tracePt t="32105" x="5634038" y="5059363"/>
          <p14:tracePt t="32112" x="5651500" y="5059363"/>
          <p14:tracePt t="32119" x="5656263" y="5059363"/>
          <p14:tracePt t="32126" x="5668963" y="5059363"/>
          <p14:tracePt t="32133" x="5686425" y="5059363"/>
          <p14:tracePt t="32140" x="5697538" y="5059363"/>
          <p14:tracePt t="32147" x="5703888" y="5059363"/>
          <p14:tracePt t="32154" x="5721350" y="5059363"/>
          <p14:tracePt t="32161" x="5732463" y="5059363"/>
          <p14:tracePt t="32168" x="5749925" y="5059363"/>
          <p14:tracePt t="32175" x="5756275" y="5059363"/>
          <p14:tracePt t="32182" x="5773738" y="5059363"/>
          <p14:tracePt t="32189" x="5784850" y="5059363"/>
          <p14:tracePt t="32196" x="5802313" y="5059363"/>
          <p14:tracePt t="32203" x="5807075" y="5059363"/>
          <p14:tracePt t="32210" x="5819775" y="5059363"/>
          <p14:tracePt t="32217" x="5837238" y="5070475"/>
          <p14:tracePt t="32225" x="5842000" y="5070475"/>
          <p14:tracePt t="32232" x="5859463" y="5070475"/>
          <p14:tracePt t="32238" x="5865813" y="5076825"/>
          <p14:tracePt t="32245" x="5876925" y="5076825"/>
          <p14:tracePt t="32252" x="5894388" y="5076825"/>
          <p14:tracePt t="32259" x="5900738" y="5076825"/>
          <p14:tracePt t="32265" x="5911850" y="5076825"/>
          <p14:tracePt t="32273" x="5929313" y="5076825"/>
          <p14:tracePt t="32280" x="5946775" y="5083175"/>
          <p14:tracePt t="32287" x="5970588" y="5083175"/>
          <p14:tracePt t="32294" x="5981700" y="5083175"/>
          <p14:tracePt t="32300" x="6010275" y="5094288"/>
          <p14:tracePt t="32308" x="6045200" y="5094288"/>
          <p14:tracePt t="32316" x="6069013" y="5094288"/>
          <p14:tracePt t="32322" x="6097588" y="5100638"/>
          <p14:tracePt t="32329" x="6121400" y="5100638"/>
          <p14:tracePt t="32336" x="6143625" y="5100638"/>
          <p14:tracePt t="32343" x="6167438" y="5100638"/>
          <p14:tracePt t="32350" x="6184900" y="5100638"/>
          <p14:tracePt t="32357" x="6196013" y="5100638"/>
          <p14:tracePt t="32364" x="6213475" y="5100638"/>
          <p14:tracePt t="32371" x="6219825" y="5100638"/>
          <p14:tracePt t="32378" x="6226175" y="5105400"/>
          <p14:tracePt t="32385" x="6230938" y="5105400"/>
          <p14:tracePt t="32392" x="6248400" y="5105400"/>
          <p14:tracePt t="32406" x="6254750" y="5105400"/>
          <p14:tracePt t="32412" x="6261100" y="5105400"/>
          <p14:tracePt t="32427" x="6265863" y="5105400"/>
          <p14:tracePt t="32441" x="6272213" y="5105400"/>
          <p14:tracePt t="32455" x="6283325" y="5105400"/>
          <p14:tracePt t="32539" x="6278563" y="5105400"/>
          <p14:tracePt t="32560" x="6272213" y="5105400"/>
          <p14:tracePt t="32588" x="6265863" y="5105400"/>
          <p14:tracePt t="32623" x="6261100" y="5105400"/>
          <p14:tracePt t="32658" x="6254750" y="5105400"/>
          <p14:tracePt t="33133" x="6248400" y="5105400"/>
          <p14:tracePt t="33155" x="6243638" y="5105400"/>
          <p14:tracePt t="33169" x="6230938" y="5105400"/>
          <p14:tracePt t="33183" x="6226175" y="5100638"/>
          <p14:tracePt t="33203" x="6219825" y="5100638"/>
          <p14:tracePt t="33210" x="6213475" y="5100638"/>
          <p14:tracePt t="33217" x="6208713" y="5100638"/>
          <p14:tracePt t="33231" x="6191250" y="5100638"/>
          <p14:tracePt t="33238" x="6184900" y="5100638"/>
          <p14:tracePt t="33245" x="6178550" y="5100638"/>
          <p14:tracePt t="33252" x="6167438" y="5100638"/>
          <p14:tracePt t="33259" x="6161088" y="5100638"/>
          <p14:tracePt t="33269" x="6149975" y="5100638"/>
          <p14:tracePt t="33273" x="6138863" y="5100638"/>
          <p14:tracePt t="33280" x="6132513" y="5100638"/>
          <p14:tracePt t="33287" x="6121400" y="5100638"/>
          <p14:tracePt t="33294" x="6092825" y="5100638"/>
          <p14:tracePt t="33301" x="6069013" y="5100638"/>
          <p14:tracePt t="33309" x="6045200" y="5100638"/>
          <p14:tracePt t="33315" x="6016625" y="5100638"/>
          <p14:tracePt t="33322" x="5992813" y="5100638"/>
          <p14:tracePt t="33329" x="5970588" y="5100638"/>
          <p14:tracePt t="33336" x="5942013" y="5100638"/>
          <p14:tracePt t="33343" x="5907088" y="5100638"/>
          <p14:tracePt t="33350" x="5872163" y="5111750"/>
          <p14:tracePt t="33357" x="5824538" y="5111750"/>
          <p14:tracePt t="33364" x="5761038" y="5111750"/>
          <p14:tracePt t="33371" x="5697538" y="5122863"/>
          <p14:tracePt t="33378" x="5634038" y="5122863"/>
          <p14:tracePt t="33385" x="5588000" y="5129213"/>
          <p14:tracePt t="33392" x="5535613" y="5129213"/>
          <p14:tracePt t="33400" x="5500688" y="5129213"/>
          <p14:tracePt t="33406" x="5476875" y="5129213"/>
          <p14:tracePt t="33413" x="5454650" y="5129213"/>
          <p14:tracePt t="33420" x="5424488" y="5129213"/>
          <p14:tracePt t="33427" x="5413375" y="5129213"/>
          <p14:tracePt t="33434" x="5395913" y="5129213"/>
          <p14:tracePt t="33442" x="5389563" y="5129213"/>
          <p14:tracePt t="33448" x="5384800" y="5129213"/>
          <p14:tracePt t="33455" x="5378450" y="5129213"/>
          <p14:tracePt t="33462" x="5367338" y="5129213"/>
          <p14:tracePt t="33469" x="5354638" y="5129213"/>
          <p14:tracePt t="33476" x="5349875" y="5129213"/>
          <p14:tracePt t="33484" x="5343525" y="5122863"/>
          <p14:tracePt t="33490" x="5337175" y="5122863"/>
          <p14:tracePt t="33497" x="5332413" y="5122863"/>
          <p14:tracePt t="33511" x="5326063" y="5118100"/>
          <p14:tracePt t="33526" x="5319713" y="5118100"/>
          <p14:tracePt t="33532" x="5319713" y="5111750"/>
          <p14:tracePt t="33539" x="5308600" y="5111750"/>
          <p14:tracePt t="33617" x="5314950" y="5111750"/>
          <p14:tracePt t="33623" x="5314950" y="5105400"/>
          <p14:tracePt t="33637" x="5319713" y="5105400"/>
          <p14:tracePt t="33658" x="5326063" y="5105400"/>
          <p14:tracePt t="33693" x="5332413" y="5105400"/>
          <p14:tracePt t="33707" x="5337175" y="5105400"/>
          <p14:tracePt t="33721" x="5343525" y="5105400"/>
          <p14:tracePt t="33743" x="5349875" y="5105400"/>
          <p14:tracePt t="33756" x="5360988" y="5105400"/>
          <p14:tracePt t="33763" x="5367338" y="5105400"/>
          <p14:tracePt t="33770" x="5372100" y="5105400"/>
          <p14:tracePt t="33784" x="5378450" y="5105400"/>
          <p14:tracePt t="33791" x="5389563" y="5105400"/>
          <p14:tracePt t="33798" x="5395913" y="5105400"/>
          <p14:tracePt t="33805" x="5413375" y="5111750"/>
          <p14:tracePt t="33812" x="5437188" y="5111750"/>
          <p14:tracePt t="33818" x="5470525" y="5122863"/>
          <p14:tracePt t="33826" x="5500688" y="5122863"/>
          <p14:tracePt t="33833" x="5546725" y="5122863"/>
          <p14:tracePt t="33840" x="5592763" y="5122863"/>
          <p14:tracePt t="33847" x="5627688" y="5122863"/>
          <p14:tracePt t="33854" x="5673725" y="5122863"/>
          <p14:tracePt t="33860" x="5726113" y="5118100"/>
          <p14:tracePt t="33868" x="5773738" y="5118100"/>
          <p14:tracePt t="33877" x="5819775" y="5105400"/>
          <p14:tracePt t="33882" x="5854700" y="5105400"/>
          <p14:tracePt t="33889" x="5900738" y="5105400"/>
          <p14:tracePt t="33895" x="5953125" y="5094288"/>
          <p14:tracePt t="33903" x="6005513" y="5087938"/>
          <p14:tracePt t="33910" x="6051550" y="5087938"/>
          <p14:tracePt t="33917" x="6086475" y="5087938"/>
          <p14:tracePt t="33924" x="6121400" y="5076825"/>
          <p14:tracePt t="33931" x="6143625" y="5076825"/>
          <p14:tracePt t="33938" x="6161088" y="5076825"/>
          <p14:tracePt t="33945" x="6167438" y="5076825"/>
          <p14:tracePt t="33952" x="6184900" y="5076825"/>
          <p14:tracePt t="33959" x="6191250" y="5076825"/>
          <p14:tracePt t="33966" x="6196013" y="5076825"/>
          <p14:tracePt t="33973" x="6202363" y="5076825"/>
          <p14:tracePt t="33980" x="6208713" y="5076825"/>
          <p14:tracePt t="33986" x="6213475" y="5076825"/>
          <p14:tracePt t="34001" x="6219825" y="5076825"/>
          <p14:tracePt t="34015" x="6226175" y="5076825"/>
          <p14:tracePt t="34029" x="6226175" y="5070475"/>
          <p14:tracePt t="34050" x="6226175" y="5065713"/>
          <p14:tracePt t="34064" x="6226175" y="5059363"/>
          <p14:tracePt t="34077" x="6226175" y="5053013"/>
          <p14:tracePt t="34141" x="6219825" y="5053013"/>
          <p14:tracePt t="34672" x="6219825" y="5059363"/>
          <p14:tracePt t="34700" x="6219825" y="5065713"/>
          <p14:tracePt t="34764" x="6219825" y="5070475"/>
          <p14:tracePt t="34855" x="6219825" y="5065713"/>
          <p14:tracePt t="34862" x="6219825" y="5059363"/>
          <p14:tracePt t="34868" x="6219825" y="5053013"/>
          <p14:tracePt t="34875" x="6219825" y="5048250"/>
          <p14:tracePt t="34882" x="6219825" y="5035550"/>
          <p14:tracePt t="34889" x="6219825" y="5024438"/>
          <p14:tracePt t="34896" x="6219825" y="5018088"/>
          <p14:tracePt t="34903" x="6219825" y="5013325"/>
          <p14:tracePt t="34910" x="6219825" y="5006975"/>
          <p14:tracePt t="34917" x="6219825" y="4989513"/>
          <p14:tracePt t="34924" x="6219825" y="4983163"/>
          <p14:tracePt t="34931" x="6213475" y="4978400"/>
          <p14:tracePt t="34938" x="6213475" y="4972050"/>
          <p14:tracePt t="34945" x="6208713" y="4972050"/>
          <p14:tracePt t="34953" x="6208713" y="4967288"/>
          <p14:tracePt t="34959" x="6202363" y="4954588"/>
          <p14:tracePt t="34966" x="6196013" y="4949825"/>
          <p14:tracePt t="34973" x="6178550" y="4926013"/>
          <p14:tracePt t="34980" x="6138863" y="4867275"/>
          <p14:tracePt t="34987" x="6057900" y="4733925"/>
          <p14:tracePt t="34994" x="5964238" y="4583113"/>
          <p14:tracePt t="35001" x="5865813" y="4427538"/>
          <p14:tracePt t="35008" x="5791200" y="4327525"/>
          <p14:tracePt t="35015" x="5726113" y="4252913"/>
          <p14:tracePt t="35022" x="5686425" y="4211638"/>
          <p14:tracePt t="35029" x="5656263" y="4171950"/>
          <p14:tracePt t="35036" x="5627688" y="4148138"/>
          <p14:tracePt t="35044" x="5605463" y="4119563"/>
          <p14:tracePt t="35050" x="5575300" y="4102100"/>
          <p14:tracePt t="35057" x="5557838" y="4095750"/>
          <p14:tracePt t="35064" x="5546725" y="4078288"/>
          <p14:tracePt t="35071" x="5529263" y="4067175"/>
          <p14:tracePt t="35078" x="5511800" y="4067175"/>
          <p14:tracePt t="35085" x="5487988" y="4060825"/>
          <p14:tracePt t="35092" x="5465763" y="4060825"/>
          <p14:tracePt t="35099" x="5437188" y="4060825"/>
          <p14:tracePt t="35106" x="5402263" y="4067175"/>
          <p14:tracePt t="35113" x="5367338" y="4067175"/>
          <p14:tracePt t="35120" x="5319713" y="4073525"/>
          <p14:tracePt t="35129" x="5268913" y="4084638"/>
          <p14:tracePt t="35134" x="5221288" y="4095750"/>
          <p14:tracePt t="35145" x="5186363" y="4102100"/>
          <p14:tracePt t="35147" x="5146675" y="4113213"/>
          <p14:tracePt t="35154" x="5135563" y="4113213"/>
          <p14:tracePt t="35162" x="5118100" y="4119563"/>
          <p14:tracePt t="35170" x="5100638" y="4125913"/>
          <p14:tracePt t="35176" x="5087938" y="4125913"/>
          <p14:tracePt t="35183" x="5087938" y="4137025"/>
          <p14:tracePt t="35190" x="5083175" y="4143375"/>
          <p14:tracePt t="35197" x="5070475" y="4148138"/>
          <p14:tracePt t="35204" x="5070475" y="4160838"/>
          <p14:tracePt t="35212" x="5065713" y="4165600"/>
          <p14:tracePt t="35218" x="5065713" y="4183063"/>
          <p14:tracePt t="35225" x="5065713" y="4189413"/>
          <p14:tracePt t="35232" x="5065713" y="4200525"/>
          <p14:tracePt t="35238" x="5065713" y="4217988"/>
          <p14:tracePt t="35246" x="5059363" y="4241800"/>
          <p14:tracePt t="35254" x="5059363" y="4270375"/>
          <p14:tracePt t="35260" x="5048250" y="4305300"/>
          <p14:tracePt t="35267" x="5048250" y="4340225"/>
          <p14:tracePt t="35273" x="5048250" y="4375150"/>
          <p14:tracePt t="35280" x="5048250" y="4410075"/>
          <p14:tracePt t="35287" x="5048250" y="4432300"/>
          <p14:tracePt t="35296" x="5048250" y="4456113"/>
          <p14:tracePt t="35302" x="5048250" y="4484688"/>
          <p14:tracePt t="35309" x="5048250" y="4495800"/>
          <p14:tracePt t="35316" x="5048250" y="4513263"/>
          <p14:tracePt t="35322" x="5048250" y="4525963"/>
          <p14:tracePt t="35330" x="5048250" y="4543425"/>
          <p14:tracePt t="35337" x="5048250" y="4554538"/>
          <p14:tracePt t="35343" x="5048250" y="4583113"/>
          <p14:tracePt t="35351" x="5048250" y="4595813"/>
          <p14:tracePt t="35358" x="5048250" y="4600575"/>
          <p14:tracePt t="35364" x="5048250" y="4618038"/>
          <p14:tracePt t="35371" x="5053013" y="4630738"/>
          <p14:tracePt t="35379" x="5053013" y="4641850"/>
          <p14:tracePt t="35386" x="5053013" y="4652963"/>
          <p14:tracePt t="35392" x="5053013" y="4670425"/>
          <p14:tracePt t="35400" x="5059363" y="4676775"/>
          <p14:tracePt t="35407" x="5059363" y="4681538"/>
          <p14:tracePt t="35413" x="5059363" y="4694238"/>
          <p14:tracePt t="35421" x="5059363" y="4699000"/>
          <p14:tracePt t="35428" x="5065713" y="4711700"/>
          <p14:tracePt t="35435" x="5065713" y="4716463"/>
          <p14:tracePt t="35441" x="5065713" y="4729163"/>
          <p14:tracePt t="35448" x="5065713" y="4733925"/>
          <p14:tracePt t="35455" x="5070475" y="4740275"/>
          <p14:tracePt t="35462" x="5070475" y="4751388"/>
          <p14:tracePt t="35470" x="5070475" y="4764088"/>
          <p14:tracePt t="35476" x="5070475" y="4768850"/>
          <p14:tracePt t="35484" x="5076825" y="4775200"/>
          <p14:tracePt t="35490" x="5076825" y="4781550"/>
          <p14:tracePt t="35497" x="5076825" y="4786313"/>
          <p14:tracePt t="35505" x="5076825" y="4799013"/>
          <p14:tracePt t="35518" x="5076825" y="4803775"/>
          <p14:tracePt t="35589" x="5076825" y="4792663"/>
          <p14:tracePt t="35595" x="5076825" y="4786313"/>
          <p14:tracePt t="35610" x="5076825" y="4781550"/>
          <p14:tracePt t="35616" x="5076825" y="4775200"/>
          <p14:tracePt t="35623" x="5076825" y="4768850"/>
          <p14:tracePt t="35630" x="5076825" y="4764088"/>
          <p14:tracePt t="35637" x="5076825" y="4757738"/>
          <p14:tracePt t="35645" x="5076825" y="4740275"/>
          <p14:tracePt t="35652" x="5076825" y="4733925"/>
          <p14:tracePt t="35658" x="5076825" y="4729163"/>
          <p14:tracePt t="35665" x="5076825" y="4722813"/>
          <p14:tracePt t="35672" x="5076825" y="4705350"/>
          <p14:tracePt t="35679" x="5076825" y="4699000"/>
          <p14:tracePt t="35688" x="5070475" y="4694238"/>
          <p14:tracePt t="35693" x="5070475" y="4687888"/>
          <p14:tracePt t="35700" x="5065713" y="4687888"/>
          <p14:tracePt t="35707" x="5065713" y="4681538"/>
          <p14:tracePt t="35714" x="5059363" y="4676775"/>
          <p14:tracePt t="35721" x="5048250" y="4664075"/>
          <p14:tracePt t="35729" x="5041900" y="4659313"/>
          <p14:tracePt t="35736" x="5041900" y="4652963"/>
          <p14:tracePt t="35742" x="5030788" y="4648200"/>
          <p14:tracePt t="35749" x="5013325" y="4641850"/>
          <p14:tracePt t="35756" x="4995863" y="4624388"/>
          <p14:tracePt t="35763" x="4978400" y="4613275"/>
          <p14:tracePt t="35770" x="4954588" y="4595813"/>
          <p14:tracePt t="35777" x="4932363" y="4578350"/>
          <p14:tracePt t="35784" x="4891088" y="4548188"/>
          <p14:tracePt t="35791" x="4867275" y="4543425"/>
          <p14:tracePt t="35798" x="4838700" y="4525963"/>
          <p14:tracePt t="35805" x="4803775" y="4513263"/>
          <p14:tracePt t="35813" x="4781550" y="4508500"/>
          <p14:tracePt t="35820" x="4764088" y="4502150"/>
          <p14:tracePt t="35826" x="4740275" y="4502150"/>
          <p14:tracePt t="35833" x="4722813" y="4502150"/>
          <p14:tracePt t="35840" x="4699000" y="4502150"/>
          <p14:tracePt t="35848" x="4670425" y="4502150"/>
          <p14:tracePt t="35855" x="4659313" y="4502150"/>
          <p14:tracePt t="35861" x="4641850" y="4502150"/>
          <p14:tracePt t="35868" x="4630738" y="4502150"/>
          <p14:tracePt t="35875" x="4624388" y="4502150"/>
          <p14:tracePt t="35882" x="4613275" y="4502150"/>
          <p14:tracePt t="35889" x="4600575" y="4508500"/>
          <p14:tracePt t="35904" x="4595813" y="4513263"/>
          <p14:tracePt t="35910" x="4589463" y="4519613"/>
          <p14:tracePt t="35917" x="4589463" y="4525963"/>
          <p14:tracePt t="35924" x="4583113" y="4537075"/>
          <p14:tracePt t="35938" x="4583113" y="4543425"/>
          <p14:tracePt t="35946" x="4583113" y="4548188"/>
          <p14:tracePt t="35952" x="4583113" y="4554538"/>
          <p14:tracePt t="35959" x="4583113" y="4560888"/>
          <p14:tracePt t="35973" x="4583113" y="4565650"/>
          <p14:tracePt t="36016" x="4572000" y="4560888"/>
          <p14:tracePt t="36022" x="4572000" y="4554538"/>
          <p14:tracePt t="36030" x="4572000" y="4537075"/>
          <p14:tracePt t="36036" x="4565650" y="4530725"/>
          <p14:tracePt t="36043" x="4560888" y="4525963"/>
          <p14:tracePt t="36051" x="4554538" y="4519613"/>
          <p14:tracePt t="36057" x="4548188" y="4513263"/>
          <p14:tracePt t="36064" x="4543425" y="4495800"/>
          <p14:tracePt t="36072" x="4530725" y="4491038"/>
          <p14:tracePt t="36078" x="4525963" y="4484688"/>
          <p14:tracePt t="36085" x="4513263" y="4479925"/>
          <p14:tracePt t="36092" x="4495800" y="4467225"/>
          <p14:tracePt t="36099" x="4491038" y="4462463"/>
          <p14:tracePt t="36106" x="4479925" y="4462463"/>
          <p14:tracePt t="36114" x="4467225" y="4456113"/>
          <p14:tracePt t="36122" x="4462463" y="4449763"/>
          <p14:tracePt t="36127" x="4456113" y="4449763"/>
          <p14:tracePt t="36135" x="4456113" y="4445000"/>
          <p14:tracePt t="36148" x="4449763" y="4445000"/>
          <p14:tracePt t="36191" x="4456113" y="4445000"/>
          <p14:tracePt t="36197" x="4462463" y="4445000"/>
          <p14:tracePt t="36205" x="4473575" y="4445000"/>
          <p14:tracePt t="36211" x="4479925" y="4445000"/>
          <p14:tracePt t="36218" x="4491038" y="4445000"/>
          <p14:tracePt t="36225" x="4495800" y="4438650"/>
          <p14:tracePt t="36232" x="4513263" y="4438650"/>
          <p14:tracePt t="36239" x="4525963" y="4427538"/>
          <p14:tracePt t="36246" x="4543425" y="4427538"/>
          <p14:tracePt t="36253" x="4548188" y="4421188"/>
          <p14:tracePt t="36260" x="4565650" y="4414838"/>
          <p14:tracePt t="36267" x="4572000" y="4410075"/>
          <p14:tracePt t="36274" x="4578350" y="4403725"/>
          <p14:tracePt t="36281" x="4589463" y="4397375"/>
          <p14:tracePt t="36288" x="4600575" y="4379913"/>
          <p14:tracePt t="36296" x="4606925" y="4362450"/>
          <p14:tracePt t="36302" x="4613275" y="4357688"/>
          <p14:tracePt t="36309" x="4630738" y="4340225"/>
          <p14:tracePt t="36316" x="4635500" y="4316413"/>
          <p14:tracePt t="36323" x="4648200" y="4298950"/>
          <p14:tracePt t="36331" x="4664075" y="4276725"/>
          <p14:tracePt t="36338" x="4670425" y="4259263"/>
          <p14:tracePt t="36344" x="4676775" y="4241800"/>
          <p14:tracePt t="36351" x="4687888" y="4229100"/>
          <p14:tracePt t="36358" x="4694238" y="4211638"/>
          <p14:tracePt t="36365" x="4694238" y="4206875"/>
          <p14:tracePt t="36372" x="4699000" y="4200525"/>
          <p14:tracePt t="36380" x="4699000" y="4189413"/>
          <p14:tracePt t="36386" x="4699000" y="4183063"/>
          <p14:tracePt t="36393" x="4705350" y="4183063"/>
          <p14:tracePt t="36407" x="4711700" y="4183063"/>
          <p14:tracePt t="36422" x="4722813" y="4183063"/>
          <p14:tracePt t="36428" x="4722813" y="4194175"/>
          <p14:tracePt t="36435" x="4722813" y="4200525"/>
          <p14:tracePt t="36442" x="4722813" y="4211638"/>
          <p14:tracePt t="36449" x="4722813" y="4229100"/>
          <p14:tracePt t="36456" x="4729163" y="4252913"/>
          <p14:tracePt t="36463" x="4729163" y="4287838"/>
          <p14:tracePt t="36470" x="4740275" y="4333875"/>
          <p14:tracePt t="36477" x="4751388" y="4397375"/>
          <p14:tracePt t="36484" x="4757738" y="4449763"/>
          <p14:tracePt t="36491" x="4757738" y="4495800"/>
          <p14:tracePt t="36498" x="4768850" y="4548188"/>
          <p14:tracePt t="36506" x="4781550" y="4572000"/>
          <p14:tracePt t="36512" x="4781550" y="4600575"/>
          <p14:tracePt t="36519" x="4786313" y="4606925"/>
          <p14:tracePt t="36526" x="4786313" y="4613275"/>
          <p14:tracePt t="36532" x="4786313" y="4624388"/>
          <p14:tracePt t="36540" x="4786313" y="4635500"/>
          <p14:tracePt t="36575" x="4786313" y="4630738"/>
          <p14:tracePt t="36582" x="4786313" y="4624388"/>
          <p14:tracePt t="36589" x="4786313" y="4618038"/>
          <p14:tracePt t="36596" x="4786313" y="4606925"/>
          <p14:tracePt t="36603" x="4786313" y="4589463"/>
          <p14:tracePt t="36610" x="4786313" y="4583113"/>
          <p14:tracePt t="36616" x="4792663" y="4572000"/>
          <p14:tracePt t="36624" x="4810125" y="4554538"/>
          <p14:tracePt t="36631" x="4827588" y="4537075"/>
          <p14:tracePt t="36639" x="4849813" y="4508500"/>
          <p14:tracePt t="36645" x="4891088" y="4479925"/>
          <p14:tracePt t="36652" x="4932363" y="4449763"/>
          <p14:tracePt t="36658" x="4972050" y="4432300"/>
          <p14:tracePt t="36666" x="5006975" y="4410075"/>
          <p14:tracePt t="36673" x="5035550" y="4392613"/>
          <p14:tracePt t="36680" x="5070475" y="4386263"/>
          <p14:tracePt t="36686" x="5094288" y="4375150"/>
          <p14:tracePt t="36694" x="5122863" y="4368800"/>
          <p14:tracePt t="36701" x="5135563" y="4357688"/>
          <p14:tracePt t="36708" x="5151438" y="4357688"/>
          <p14:tracePt t="36715" x="5168900" y="4351338"/>
          <p14:tracePt t="36722" x="5175250" y="4351338"/>
          <p14:tracePt t="36728" x="5181600" y="4351338"/>
          <p14:tracePt t="36736" x="5192713" y="4351338"/>
          <p14:tracePt t="36743" x="5203825" y="4351338"/>
          <p14:tracePt t="36757" x="5210175" y="4351338"/>
          <p14:tracePt t="36764" x="5216525" y="4351338"/>
          <p14:tracePt t="36771" x="5221288" y="4357688"/>
          <p14:tracePt t="36778" x="5227638" y="4362450"/>
          <p14:tracePt t="36785" x="5233988" y="4375150"/>
          <p14:tracePt t="36791" x="5238750" y="4379913"/>
          <p14:tracePt t="36798" x="5251450" y="4392613"/>
          <p14:tracePt t="36806" x="5251450" y="4410075"/>
          <p14:tracePt t="36813" x="5256213" y="4427538"/>
          <p14:tracePt t="36820" x="5262563" y="4432300"/>
          <p14:tracePt t="36827" x="5268913" y="4445000"/>
          <p14:tracePt t="36833" x="5280025" y="4449763"/>
          <p14:tracePt t="36841" x="5280025" y="4467225"/>
          <p14:tracePt t="36847" x="5286375" y="4479925"/>
          <p14:tracePt t="36855" x="5286375" y="4491038"/>
          <p14:tracePt t="36862" x="5291138" y="4495800"/>
          <p14:tracePt t="36869" x="5291138" y="4502150"/>
          <p14:tracePt t="36876" x="5291138" y="4513263"/>
          <p14:tracePt t="36882" x="5297488" y="4519613"/>
          <p14:tracePt t="36890" x="5297488" y="4530725"/>
          <p14:tracePt t="36898" x="5303838" y="4537075"/>
          <p14:tracePt t="36904" x="5303838" y="4548188"/>
          <p14:tracePt t="36911" x="5308600" y="4554538"/>
          <p14:tracePt t="36917" x="5308600" y="4560888"/>
          <p14:tracePt t="36924" x="5319713" y="4572000"/>
          <p14:tracePt t="36932" x="5326063" y="4583113"/>
          <p14:tracePt t="36940" x="5332413" y="4589463"/>
          <p14:tracePt t="36946" x="5349875" y="4595813"/>
          <p14:tracePt t="36952" x="5360988" y="4613275"/>
          <p14:tracePt t="36959" x="5402263" y="4630738"/>
          <p14:tracePt t="36966" x="5470525" y="4664075"/>
          <p14:tracePt t="36973" x="5553075" y="4705350"/>
          <p14:tracePt t="36981" x="5634038" y="4751388"/>
          <p14:tracePt t="36987" x="5721350" y="4786313"/>
          <p14:tracePt t="36994" x="5784850" y="4821238"/>
          <p14:tracePt t="37001" x="5872163" y="4867275"/>
          <p14:tracePt t="37008" x="5942013" y="4902200"/>
          <p14:tracePt t="37016" x="6022975" y="4949825"/>
          <p14:tracePt t="37023" x="6110288" y="5000625"/>
          <p14:tracePt t="37030" x="6191250" y="5035550"/>
          <p14:tracePt t="37036" x="6248400" y="5076825"/>
          <p14:tracePt t="37043" x="6300788" y="5111750"/>
          <p14:tracePt t="37050" x="6307138" y="5129213"/>
          <p14:tracePt t="37057" x="6324600" y="5135563"/>
          <p14:tracePt t="37064" x="6342063" y="5140325"/>
          <p14:tracePt t="37072" x="6342063" y="5151438"/>
          <p14:tracePt t="37078" x="6346825" y="5157788"/>
          <p14:tracePt t="37085" x="6346825" y="5164138"/>
          <p14:tracePt t="37092" x="6346825" y="5168900"/>
          <p14:tracePt t="37107" x="6346825" y="5175250"/>
          <p14:tracePt t="37115" x="6342063" y="5181600"/>
          <p14:tracePt t="37121" x="6318250" y="5199063"/>
          <p14:tracePt t="37128" x="6265863" y="5216525"/>
          <p14:tracePt t="37134" x="6184900" y="5238750"/>
          <p14:tracePt t="37141" x="6075363" y="5268913"/>
          <p14:tracePt t="37148" x="5992813" y="5291138"/>
          <p14:tracePt t="37156" x="5911850" y="5314950"/>
          <p14:tracePt t="37163" x="5865813" y="5314950"/>
          <p14:tracePt t="37169" x="5802313" y="5319713"/>
          <p14:tracePt t="37176" x="5749925" y="5319713"/>
          <p14:tracePt t="37183" x="5715000" y="5319713"/>
          <p14:tracePt t="37190" x="5668963" y="5319713"/>
          <p14:tracePt t="37198" x="5634038" y="5319713"/>
          <p14:tracePt t="37204" x="5610225" y="5303838"/>
          <p14:tracePt t="37211" x="5581650" y="5291138"/>
          <p14:tracePt t="37218" x="5557838" y="5273675"/>
          <p14:tracePt t="37225" x="5540375" y="5268913"/>
          <p14:tracePt t="37232" x="5535613" y="5251450"/>
          <p14:tracePt t="37240" x="5518150" y="5233988"/>
          <p14:tracePt t="37246" x="5518150" y="5227638"/>
          <p14:tracePt t="37253" x="5511800" y="5216525"/>
          <p14:tracePt t="37260" x="5511800" y="5199063"/>
          <p14:tracePt t="37267" x="5518150" y="5175250"/>
          <p14:tracePt t="37274" x="5546725" y="5135563"/>
          <p14:tracePt t="37282" x="5622925" y="5048250"/>
          <p14:tracePt t="37288" x="5721350" y="4972050"/>
          <p14:tracePt t="37295" x="5837238" y="4897438"/>
          <p14:tracePt t="37302" x="5935663" y="4832350"/>
          <p14:tracePt t="37309" x="6034088" y="4786313"/>
          <p14:tracePt t="37316" x="6121400" y="4751388"/>
          <p14:tracePt t="37324" x="6173788" y="4729163"/>
          <p14:tracePt t="37331" x="6208713" y="4716463"/>
          <p14:tracePt t="37337" x="6230938" y="4711700"/>
          <p14:tracePt t="37344" x="6261100" y="4711700"/>
          <p14:tracePt t="37351" x="6265863" y="4711700"/>
          <p14:tracePt t="37358" x="6272213" y="4711700"/>
          <p14:tracePt t="37365" x="6278563" y="4711700"/>
          <p14:tracePt t="37379" x="6283325" y="4711700"/>
          <p14:tracePt t="37408" x="6283325" y="4716463"/>
          <p14:tracePt t="37415" x="6278563" y="4722813"/>
          <p14:tracePt t="37421" x="6261100" y="4733925"/>
          <p14:tracePt t="37428" x="6237288" y="4751388"/>
          <p14:tracePt t="37435" x="6191250" y="4757738"/>
          <p14:tracePt t="37442" x="6138863" y="4781550"/>
          <p14:tracePt t="37449" x="6051550" y="4816475"/>
          <p14:tracePt t="37456" x="5970588" y="4838700"/>
          <p14:tracePt t="37463" x="5889625" y="4862513"/>
          <p14:tracePt t="37470" x="5778500" y="4884738"/>
          <p14:tracePt t="37477" x="5686425" y="4897438"/>
          <p14:tracePt t="37484" x="5605463" y="4919663"/>
          <p14:tracePt t="37491" x="5540375" y="4919663"/>
          <p14:tracePt t="37498" x="5487988" y="4932363"/>
          <p14:tracePt t="37505" x="5465763" y="4943475"/>
          <p14:tracePt t="37512" x="5441950" y="4943475"/>
          <p14:tracePt t="37519" x="5424488" y="4943475"/>
          <p14:tracePt t="37526" x="5419725" y="4943475"/>
          <p14:tracePt t="37533" x="5413375" y="4943475"/>
          <p14:tracePt t="37540" x="5407025" y="4943475"/>
          <p14:tracePt t="37547" x="5395913" y="4943475"/>
          <p14:tracePt t="37561" x="5389563" y="4943475"/>
          <p14:tracePt t="37575" x="5389563" y="4937125"/>
          <p14:tracePt t="37590" x="5389563" y="4932363"/>
          <p14:tracePt t="37617" x="5402263" y="4932363"/>
          <p14:tracePt t="37624" x="5407025" y="4932363"/>
          <p14:tracePt t="37639" x="5413375" y="4932363"/>
          <p14:tracePt t="37645" x="5419725" y="4932363"/>
          <p14:tracePt t="37652" x="5430838" y="4932363"/>
          <p14:tracePt t="37659" x="5441950" y="4932363"/>
          <p14:tracePt t="37666" x="5454650" y="4932363"/>
          <p14:tracePt t="37673" x="5476875" y="4937125"/>
          <p14:tracePt t="37680" x="5511800" y="4943475"/>
          <p14:tracePt t="37687" x="5540375" y="4954588"/>
          <p14:tracePt t="37694" x="5564188" y="4960938"/>
          <p14:tracePt t="37701" x="5581650" y="4972050"/>
          <p14:tracePt t="37708" x="5599113" y="4972050"/>
          <p14:tracePt t="37715" x="5605463" y="4972050"/>
          <p14:tracePt t="37722" x="5616575" y="4978400"/>
          <p14:tracePt t="37729" x="5622925" y="4978400"/>
          <p14:tracePt t="37736" x="5627688" y="4983163"/>
          <p14:tracePt t="37743" x="5638800" y="4983163"/>
          <p14:tracePt t="37750" x="5645150" y="4983163"/>
          <p14:tracePt t="37757" x="5645150" y="4989513"/>
          <p14:tracePt t="37771" x="5651500" y="4995863"/>
          <p14:tracePt t="37785" x="5656263" y="5000625"/>
          <p14:tracePt t="37995" x="5656263" y="5006975"/>
          <p14:tracePt t="38044" x="5656263" y="5018088"/>
          <p14:tracePt t="38085" x="5656263" y="5024438"/>
          <p14:tracePt t="38108" x="5656263" y="5030788"/>
          <p14:tracePt t="38115" x="5651500" y="5030788"/>
          <p14:tracePt t="38135" x="5651500" y="5035550"/>
          <p14:tracePt t="38142" x="5645150" y="5035550"/>
          <p14:tracePt t="38150" x="5645150" y="5041900"/>
          <p14:tracePt t="38155" x="5634038" y="5041900"/>
          <p14:tracePt t="38169" x="5627688" y="5041900"/>
          <p14:tracePt t="38191" x="5622925" y="5041900"/>
          <p14:tracePt t="38197" x="5616575" y="5041900"/>
          <p14:tracePt t="38205" x="5610225" y="5041900"/>
          <p14:tracePt t="38212" x="5605463" y="5041900"/>
          <p14:tracePt t="38226" x="5599113" y="5041900"/>
          <p14:tracePt t="38233" x="5592763" y="5041900"/>
          <p14:tracePt t="38239" x="5581650" y="5041900"/>
          <p14:tracePt t="38247" x="5575300" y="5041900"/>
          <p14:tracePt t="38254" x="5564188" y="5041900"/>
          <p14:tracePt t="38260" x="5557838" y="5041900"/>
          <p14:tracePt t="38267" x="5540375" y="5041900"/>
          <p14:tracePt t="38275" x="5535613" y="5041900"/>
          <p14:tracePt t="38282" x="5522913" y="5041900"/>
          <p14:tracePt t="38288" x="5518150" y="5041900"/>
          <p14:tracePt t="38295" x="5505450" y="5041900"/>
          <p14:tracePt t="38302" x="5494338" y="5041900"/>
          <p14:tracePt t="38309" x="5487988" y="5041900"/>
          <p14:tracePt t="38317" x="5483225" y="5041900"/>
          <p14:tracePt t="38325" x="5465763" y="5041900"/>
          <p14:tracePt t="38330" x="5459413" y="5041900"/>
          <p14:tracePt t="38337" x="5454650" y="5041900"/>
          <p14:tracePt t="38344" x="5448300" y="5035550"/>
          <p14:tracePt t="38351" x="5441950" y="5035550"/>
          <p14:tracePt t="38358" x="5437188" y="5035550"/>
          <p14:tracePt t="38366" x="5424488" y="5035550"/>
          <p14:tracePt t="38379" x="5419725" y="5035550"/>
          <p14:tracePt t="38400" x="5413375" y="5035550"/>
          <p14:tracePt t="38471" x="5413375" y="5030788"/>
          <p14:tracePt t="38540" x="5413375" y="5024438"/>
          <p14:tracePt t="38547" x="5419725" y="5024438"/>
          <p14:tracePt t="38561" x="5430838" y="5024438"/>
          <p14:tracePt t="38575" x="5437188" y="5024438"/>
          <p14:tracePt t="38590" x="5441950" y="5024438"/>
          <p14:tracePt t="38596" x="5448300" y="5024438"/>
          <p14:tracePt t="38603" x="5454650" y="5024438"/>
          <p14:tracePt t="38610" x="5459413" y="5024438"/>
          <p14:tracePt t="38617" x="5476875" y="5024438"/>
          <p14:tracePt t="38625" x="5483225" y="5024438"/>
          <p14:tracePt t="38631" x="5505450" y="5024438"/>
          <p14:tracePt t="38638" x="5518150" y="5024438"/>
          <p14:tracePt t="38645" x="5546725" y="5024438"/>
          <p14:tracePt t="38652" x="5592763" y="5024438"/>
          <p14:tracePt t="38659" x="5638800" y="5024438"/>
          <p14:tracePt t="38667" x="5715000" y="5024438"/>
          <p14:tracePt t="38673" x="5795963" y="5024438"/>
          <p14:tracePt t="38680" x="5900738" y="5024438"/>
          <p14:tracePt t="38687" x="6027738" y="5024438"/>
          <p14:tracePt t="38694" x="6149975" y="5024438"/>
          <p14:tracePt t="38701" x="6243638" y="5013325"/>
          <p14:tracePt t="38709" x="6324600" y="5013325"/>
          <p14:tracePt t="38715" x="6370638" y="5013325"/>
          <p14:tracePt t="38722" x="6405563" y="5013325"/>
          <p14:tracePt t="38729" x="6429375" y="5013325"/>
          <p14:tracePt t="38736" x="6446838" y="5013325"/>
          <p14:tracePt t="38743" x="6457950" y="5013325"/>
          <p14:tracePt t="38750" x="6462713" y="5013325"/>
          <p14:tracePt t="38757" x="6469063" y="5013325"/>
          <p14:tracePt t="38764" x="6480175" y="5013325"/>
          <p14:tracePt t="38771" x="6486525" y="5013325"/>
          <p14:tracePt t="38778" x="6492875" y="5013325"/>
          <p14:tracePt t="38792" x="6497638" y="5013325"/>
          <p14:tracePt t="38806" x="6503988" y="5013325"/>
          <p14:tracePt t="38891" x="6497638" y="5013325"/>
          <p14:tracePt t="38925" x="6492875" y="5013325"/>
          <p14:tracePt t="39002" x="6486525" y="5013325"/>
          <p14:tracePt t="39128" x="6475413" y="5013325"/>
          <p14:tracePt t="39191" x="6475413" y="5018088"/>
          <p14:tracePt t="39204" x="6475413" y="5024438"/>
          <p14:tracePt t="39226" x="6475413" y="5030788"/>
          <p14:tracePt t="39240" x="6475413" y="5035550"/>
          <p14:tracePt t="39254" x="6475413" y="5041900"/>
          <p14:tracePt t="39260" x="6469063" y="5041900"/>
          <p14:tracePt t="39275" x="6462713" y="5041900"/>
          <p14:tracePt t="39291" x="6457950" y="5053013"/>
          <p14:tracePt t="39303" x="6451600" y="5053013"/>
          <p14:tracePt t="39310" x="6446838" y="5053013"/>
          <p14:tracePt t="39317" x="6429375" y="5059363"/>
          <p14:tracePt t="39324" x="6416675" y="5059363"/>
          <p14:tracePt t="39331" x="6399213" y="5059363"/>
          <p14:tracePt t="39337" x="6353175" y="5065713"/>
          <p14:tracePt t="39344" x="6283325" y="5087938"/>
          <p14:tracePt t="39352" x="6208713" y="5100638"/>
          <p14:tracePt t="39359" x="6110288" y="5111750"/>
          <p14:tracePt t="39365" x="5999163" y="5140325"/>
          <p14:tracePt t="39373" x="5876925" y="5151438"/>
          <p14:tracePt t="39379" x="5767388" y="5164138"/>
          <p14:tracePt t="39386" x="5645150" y="5164138"/>
          <p14:tracePt t="39393" x="5535613" y="5175250"/>
          <p14:tracePt t="39401" x="5437188" y="5186363"/>
          <p14:tracePt t="39407" x="5378450" y="5186363"/>
          <p14:tracePt t="39415" x="5326063" y="5186363"/>
          <p14:tracePt t="39421" x="5291138" y="5186363"/>
          <p14:tracePt t="39428" x="5256213" y="5192713"/>
          <p14:tracePt t="39435" x="5233988" y="5192713"/>
          <p14:tracePt t="39443" x="5210175" y="5192713"/>
          <p14:tracePt t="39449" x="5181600" y="5192713"/>
          <p14:tracePt t="39456" x="5157788" y="5192713"/>
          <p14:tracePt t="39463" x="5146675" y="5192713"/>
          <p14:tracePt t="39470" x="5129213" y="5192713"/>
          <p14:tracePt t="39477" x="5122863" y="5192713"/>
          <p14:tracePt t="39485" x="5105400" y="5192713"/>
          <p14:tracePt t="39491" x="5100638" y="5192713"/>
          <p14:tracePt t="39505" x="5094288" y="5192713"/>
          <p14:tracePt t="39512" x="5087938" y="5192713"/>
          <p14:tracePt t="39519" x="5083175" y="5192713"/>
          <p14:tracePt t="39534" x="5076825" y="5192713"/>
          <p14:tracePt t="39540" x="5076825" y="5186363"/>
          <p14:tracePt t="39554" x="5070475" y="5181600"/>
          <p14:tracePt t="39575" x="5070475" y="5175250"/>
          <p14:tracePt t="39589" x="5070475" y="5168900"/>
          <p14:tracePt t="39611" x="5070475" y="5164138"/>
          <p14:tracePt t="39624" x="5059363" y="5157788"/>
          <p14:tracePt t="39638" x="5053013" y="5157788"/>
          <p14:tracePt t="39645" x="5053013" y="5146675"/>
          <p14:tracePt t="39659" x="5048250" y="5140325"/>
          <p14:tracePt t="39673" x="5041900" y="5140325"/>
          <p14:tracePt t="39680" x="5041900" y="5135563"/>
          <p14:tracePt t="39687" x="5035550" y="5135563"/>
          <p14:tracePt t="39694" x="5035550" y="5129213"/>
          <p14:tracePt t="39702" x="5030788" y="5129213"/>
          <p14:tracePt t="39708" x="5024438" y="5122863"/>
          <p14:tracePt t="39715" x="5013325" y="5122863"/>
          <p14:tracePt t="39722" x="5006975" y="5118100"/>
          <p14:tracePt t="39729" x="5000625" y="5118100"/>
          <p14:tracePt t="39736" x="4995863" y="5111750"/>
          <p14:tracePt t="39745" x="4989513" y="5111750"/>
          <p14:tracePt t="39751" x="4983163" y="5111750"/>
          <p14:tracePt t="39757" x="4978400" y="5100638"/>
          <p14:tracePt t="39764" x="4967288" y="5100638"/>
          <p14:tracePt t="39771" x="4967288" y="5094288"/>
          <p14:tracePt t="39785" x="4960938" y="5087938"/>
          <p14:tracePt t="39960" x="4972050" y="5094288"/>
          <p14:tracePt t="39974" x="4978400" y="5105400"/>
          <p14:tracePt t="39996" x="4983163" y="5111750"/>
          <p14:tracePt t="41198" x="4926013" y="5118100"/>
          <p14:tracePt t="41205" x="4845050" y="5129213"/>
          <p14:tracePt t="41212" x="4781550" y="5129213"/>
          <p14:tracePt t="41219" x="4722813" y="5129213"/>
          <p14:tracePt t="41226" x="4670425" y="5129213"/>
          <p14:tracePt t="41233" x="4648200" y="5129213"/>
          <p14:tracePt t="41240" x="4624388" y="5129213"/>
          <p14:tracePt t="41247" x="4595813" y="5118100"/>
          <p14:tracePt t="41255" x="4583113" y="5111750"/>
          <p14:tracePt t="41263" x="4554538" y="5094288"/>
          <p14:tracePt t="41268" x="4525963" y="5065713"/>
          <p14:tracePt t="41275" x="4508500" y="5013325"/>
          <p14:tracePt t="41282" x="4473575" y="4943475"/>
          <p14:tracePt t="41289" x="4449763" y="4862513"/>
          <p14:tracePt t="41296" x="4410075" y="4751388"/>
          <p14:tracePt t="41304" x="4386263" y="4670425"/>
          <p14:tracePt t="41311" x="4362450" y="4589463"/>
          <p14:tracePt t="41317" x="4351338" y="4508500"/>
          <p14:tracePt t="41324" x="4344988" y="4445000"/>
          <p14:tracePt t="41331" x="4333875" y="4379913"/>
          <p14:tracePt t="41338" x="4333875" y="4333875"/>
          <p14:tracePt t="41346" x="4322763" y="4305300"/>
          <p14:tracePt t="41352" x="4322763" y="4281488"/>
          <p14:tracePt t="41359" x="4322763" y="4264025"/>
          <p14:tracePt t="41365" x="4322763" y="4259263"/>
          <p14:tracePt t="41373" x="4322763" y="4246563"/>
          <p14:tracePt t="41380" x="4322763" y="4241800"/>
          <p14:tracePt t="41394" x="4322763" y="4235450"/>
          <p14:tracePt t="41408" x="4322763" y="4224338"/>
          <p14:tracePt t="41415" x="4333875" y="4224338"/>
          <p14:tracePt t="41422" x="4340225" y="4224338"/>
          <p14:tracePt t="41430" x="4351338" y="4224338"/>
          <p14:tracePt t="41436" x="4368800" y="4229100"/>
          <p14:tracePt t="41443" x="4379913" y="4229100"/>
          <p14:tracePt t="41450" x="4410075" y="4235450"/>
          <p14:tracePt t="41457" x="4421188" y="4235450"/>
          <p14:tracePt t="41464" x="4456113" y="4246563"/>
          <p14:tracePt t="41471" x="4495800" y="4264025"/>
          <p14:tracePt t="41478" x="4519613" y="4276725"/>
          <p14:tracePt t="41485" x="4548188" y="4281488"/>
          <p14:tracePt t="41492" x="4560888" y="4281488"/>
          <p14:tracePt t="41499" x="4578350" y="4287838"/>
          <p14:tracePt t="41506" x="4583113" y="4294188"/>
          <p14:tracePt t="41513" x="4600575" y="4305300"/>
          <p14:tracePt t="41521" x="4618038" y="4311650"/>
          <p14:tracePt t="41527" x="4624388" y="4327525"/>
          <p14:tracePt t="41534" x="4630738" y="4333875"/>
          <p14:tracePt t="41541" x="4648200" y="4340225"/>
          <p14:tracePt t="41548" x="4652963" y="4357688"/>
          <p14:tracePt t="41555" x="4652963" y="4362450"/>
          <p14:tracePt t="41563" x="4659313" y="4368800"/>
          <p14:tracePt t="41569" x="4664075" y="4375150"/>
          <p14:tracePt t="41576" x="4670425" y="4392613"/>
          <p14:tracePt t="41583" x="4681538" y="4397375"/>
          <p14:tracePt t="41590" x="4681538" y="4421188"/>
          <p14:tracePt t="41596" x="4687888" y="4438650"/>
          <p14:tracePt t="41604" x="4694238" y="4462463"/>
          <p14:tracePt t="41611" x="4694238" y="4484688"/>
          <p14:tracePt t="41618" x="4705350" y="4513263"/>
          <p14:tracePt t="41625" x="4705350" y="4525963"/>
          <p14:tracePt t="41631" x="4705350" y="4543425"/>
          <p14:tracePt t="41639" x="4705350" y="4554538"/>
          <p14:tracePt t="41646" x="4705350" y="4572000"/>
          <p14:tracePt t="41653" x="4705350" y="4583113"/>
          <p14:tracePt t="41660" x="4705350" y="4595813"/>
          <p14:tracePt t="41667" x="4705350" y="4600575"/>
          <p14:tracePt t="41673" x="4705350" y="4606925"/>
          <p14:tracePt t="41681" x="4705350" y="4613275"/>
          <p14:tracePt t="41688" x="4711700" y="4618038"/>
          <p14:tracePt t="41695" x="4711700" y="4624388"/>
          <p14:tracePt t="41709" x="4711700" y="4630738"/>
          <p14:tracePt t="41730" x="4716463" y="4641850"/>
          <p14:tracePt t="41744" x="4716463" y="4648200"/>
          <p14:tracePt t="41772" x="4722813" y="4652963"/>
          <p14:tracePt t="41806" x="4729163" y="4652963"/>
          <p14:tracePt t="41828" x="4740275" y="4652963"/>
          <p14:tracePt t="41842" x="4746625" y="4652963"/>
          <p14:tracePt t="41863" x="4751388" y="4652963"/>
          <p14:tracePt t="41891" x="4757738" y="4652963"/>
          <p14:tracePt t="41926" x="4757738" y="4648200"/>
          <p14:tracePt t="41940" x="4757738" y="4635500"/>
          <p14:tracePt t="41961" x="4757738" y="4630738"/>
          <p14:tracePt t="41996" x="4751388" y="4630738"/>
          <p14:tracePt t="42010" x="4746625" y="4630738"/>
          <p14:tracePt t="42017" x="4733925" y="4630738"/>
          <p14:tracePt t="42023" x="4729163" y="4630738"/>
          <p14:tracePt t="42030" x="4716463" y="4630738"/>
          <p14:tracePt t="42038" x="4711700" y="4630738"/>
          <p14:tracePt t="42044" x="4687888" y="4630738"/>
          <p14:tracePt t="42052" x="4670425" y="4641850"/>
          <p14:tracePt t="42058" x="4652963" y="4648200"/>
          <p14:tracePt t="42065" x="4641850" y="4659313"/>
          <p14:tracePt t="42072" x="4624388" y="4664075"/>
          <p14:tracePt t="42080" x="4606925" y="4670425"/>
          <p14:tracePt t="42086" x="4600575" y="4687888"/>
          <p14:tracePt t="42093" x="4595813" y="4694238"/>
          <p14:tracePt t="42100" x="4578350" y="4711700"/>
          <p14:tracePt t="42107" x="4572000" y="4716463"/>
          <p14:tracePt t="42115" x="4565650" y="4729163"/>
          <p14:tracePt t="42122" x="4554538" y="4746625"/>
          <p14:tracePt t="42129" x="4554538" y="4751388"/>
          <p14:tracePt t="42135" x="4548188" y="4757738"/>
          <p14:tracePt t="42142" x="4548188" y="4775200"/>
          <p14:tracePt t="42149" x="4548188" y="4781550"/>
          <p14:tracePt t="42156" x="4548188" y="4786313"/>
          <p14:tracePt t="42164" x="4548188" y="4792663"/>
          <p14:tracePt t="42170" x="4548188" y="4810125"/>
          <p14:tracePt t="42177" x="4548188" y="4816475"/>
          <p14:tracePt t="42184" x="4548188" y="4821238"/>
          <p14:tracePt t="42191" x="4548188" y="4827588"/>
          <p14:tracePt t="42198" x="4548188" y="4832350"/>
          <p14:tracePt t="42206" x="4560888" y="4838700"/>
          <p14:tracePt t="42213" x="4565650" y="4838700"/>
          <p14:tracePt t="42219" x="4572000" y="4838700"/>
          <p14:tracePt t="42226" x="4583113" y="4838700"/>
          <p14:tracePt t="42233" x="4589463" y="4838700"/>
          <p14:tracePt t="42240" x="4600575" y="4838700"/>
          <p14:tracePt t="42247" x="4613275" y="4838700"/>
          <p14:tracePt t="42255" x="4618038" y="4838700"/>
          <p14:tracePt t="42262" x="4624388" y="4838700"/>
          <p14:tracePt t="42268" x="4630738" y="4838700"/>
          <p14:tracePt t="42275" x="4635500" y="4832350"/>
          <p14:tracePt t="42289" x="4648200" y="4832350"/>
          <p14:tracePt t="42297" x="4652963" y="4827588"/>
          <p14:tracePt t="42310" x="4659313" y="4827588"/>
          <p14:tracePt t="42353" x="4652963" y="4827588"/>
          <p14:tracePt t="42359" x="4635500" y="4827588"/>
          <p14:tracePt t="42366" x="4618038" y="4832350"/>
          <p14:tracePt t="42373" x="4595813" y="4845050"/>
          <p14:tracePt t="42381" x="4560888" y="4862513"/>
          <p14:tracePt t="42388" x="4530725" y="4879975"/>
          <p14:tracePt t="42395" x="4508500" y="4897438"/>
          <p14:tracePt t="42401" x="4479925" y="4914900"/>
          <p14:tracePt t="42408" x="4462463" y="4943475"/>
          <p14:tracePt t="42415" x="4438650" y="4960938"/>
          <p14:tracePt t="42422" x="4427538" y="4983163"/>
          <p14:tracePt t="42429" x="4410075" y="5018088"/>
          <p14:tracePt t="42436" x="4403725" y="5048250"/>
          <p14:tracePt t="42443" x="4379913" y="5083175"/>
          <p14:tracePt t="42450" x="4379913" y="5105400"/>
          <p14:tracePt t="42457" x="4375150" y="5146675"/>
          <p14:tracePt t="42464" x="4375150" y="5192713"/>
          <p14:tracePt t="42471" x="4375150" y="5238750"/>
          <p14:tracePt t="42478" x="4375150" y="5273675"/>
          <p14:tracePt t="42485" x="4375150" y="5308600"/>
          <p14:tracePt t="42492" x="4375150" y="5343525"/>
          <p14:tracePt t="42499" x="4375150" y="5378450"/>
          <p14:tracePt t="42506" x="4375150" y="5402263"/>
          <p14:tracePt t="42514" x="4392613" y="5430838"/>
          <p14:tracePt t="42520" x="4403725" y="5454650"/>
          <p14:tracePt t="42527" x="4421188" y="5483225"/>
          <p14:tracePt t="42534" x="4438650" y="5500688"/>
          <p14:tracePt t="42541" x="4462463" y="5505450"/>
          <p14:tracePt t="42548" x="4491038" y="5522913"/>
          <p14:tracePt t="42556" x="4513263" y="5522913"/>
          <p14:tracePt t="42562" x="4548188" y="5522913"/>
          <p14:tracePt t="42569" x="4572000" y="5522913"/>
          <p14:tracePt t="42576" x="4606925" y="5522913"/>
          <p14:tracePt t="42583" x="4635500" y="5511800"/>
          <p14:tracePt t="42590" x="4670425" y="5505450"/>
          <p14:tracePt t="42598" x="4694238" y="5487988"/>
          <p14:tracePt t="42604" x="4722813" y="5476875"/>
          <p14:tracePt t="42611" x="4746625" y="5459413"/>
          <p14:tracePt t="42618" x="4764088" y="5441950"/>
          <p14:tracePt t="42625" x="4781550" y="5424488"/>
          <p14:tracePt t="42632" x="4799013" y="5413375"/>
          <p14:tracePt t="42639" x="4803775" y="5395913"/>
          <p14:tracePt t="42646" x="4810125" y="5389563"/>
          <p14:tracePt t="42653" x="4816475" y="5384800"/>
          <p14:tracePt t="42660" x="4821238" y="5372100"/>
          <p14:tracePt t="42667" x="4827588" y="5367338"/>
          <p14:tracePt t="42674" x="4827588" y="5360988"/>
          <p14:tracePt t="42695" x="4827588" y="5354638"/>
          <p14:tracePt t="42709" x="4827588" y="5349875"/>
          <p14:tracePt t="42730" x="4816475" y="5343525"/>
          <p14:tracePt t="42737" x="4792663" y="5343525"/>
          <p14:tracePt t="42744" x="4751388" y="5332413"/>
          <p14:tracePt t="42751" x="4716463" y="5319713"/>
          <p14:tracePt t="42757" x="4670425" y="5319713"/>
          <p14:tracePt t="42765" x="4635500" y="5314950"/>
          <p14:tracePt t="42773" x="4600575" y="5303838"/>
          <p14:tracePt t="42779" x="4565650" y="5303838"/>
          <p14:tracePt t="42786" x="4537075" y="5297488"/>
          <p14:tracePt t="42793" x="4525963" y="5297488"/>
          <p14:tracePt t="42800" x="4508500" y="5291138"/>
          <p14:tracePt t="42806" x="4502150" y="5291138"/>
          <p14:tracePt t="42814" x="4484688" y="5280025"/>
          <p14:tracePt t="42821" x="4479925" y="5280025"/>
          <p14:tracePt t="42828" x="4473575" y="5280025"/>
          <p14:tracePt t="42835" x="4467225" y="5273675"/>
          <p14:tracePt t="42849" x="4462463" y="5273675"/>
          <p14:tracePt t="42856" x="4462463" y="5268913"/>
          <p14:tracePt t="42863" x="4456113" y="5268913"/>
          <p14:tracePt t="42870" x="4449763" y="5268913"/>
          <p14:tracePt t="42877" x="4449763" y="5262563"/>
          <p14:tracePt t="42884" x="4438650" y="5262563"/>
          <p14:tracePt t="42890" x="4438650" y="5256213"/>
          <p14:tracePt t="42906" x="4432300" y="5256213"/>
          <p14:tracePt t="42912" x="4432300" y="5251450"/>
          <p14:tracePt t="42919" x="4427538" y="5251450"/>
          <p14:tracePt t="42925" x="4427538" y="5238750"/>
          <p14:tracePt t="42939" x="4427538" y="5233988"/>
          <p14:tracePt t="42961" x="4427538" y="5227638"/>
          <p14:tracePt t="43002" x="4427538" y="5221288"/>
          <p14:tracePt t="43010" x="4432300" y="5221288"/>
          <p14:tracePt t="43024" x="4445000" y="5216525"/>
          <p14:tracePt t="43031" x="4456113" y="5216525"/>
          <p14:tracePt t="43037" x="4462463" y="5210175"/>
          <p14:tracePt t="43045" x="4484688" y="5203825"/>
          <p14:tracePt t="43052" x="4508500" y="5186363"/>
          <p14:tracePt t="43058" x="4548188" y="5175250"/>
          <p14:tracePt t="43065" x="4583113" y="5164138"/>
          <p14:tracePt t="43073" x="4618038" y="5146675"/>
          <p14:tracePt t="43079" x="4659313" y="5140325"/>
          <p14:tracePt t="43086" x="4681538" y="5129213"/>
          <p14:tracePt t="43094" x="4705350" y="5122863"/>
          <p14:tracePt t="43101" x="4722813" y="5111750"/>
          <p14:tracePt t="43108" x="4740275" y="5105400"/>
          <p14:tracePt t="43115" x="4746625" y="5105400"/>
          <p14:tracePt t="43122" x="4751388" y="5100638"/>
          <p14:tracePt t="43129" x="4757738" y="5100638"/>
          <p14:tracePt t="43136" x="4764088" y="5094288"/>
          <p14:tracePt t="43149" x="4775200" y="5094288"/>
          <p14:tracePt t="43206" x="4768850" y="5094288"/>
          <p14:tracePt t="43220" x="4764088" y="5094288"/>
          <p14:tracePt t="43226" x="4757738" y="5094288"/>
          <p14:tracePt t="43233" x="4746625" y="5094288"/>
          <p14:tracePt t="43241" x="4716463" y="5094288"/>
          <p14:tracePt t="43247" x="4681538" y="5105400"/>
          <p14:tracePt t="43254" x="4635500" y="5105400"/>
          <p14:tracePt t="43261" x="4600575" y="5111750"/>
          <p14:tracePt t="43268" x="4572000" y="5122863"/>
          <p14:tracePt t="43275" x="4537075" y="5122863"/>
          <p14:tracePt t="43282" x="4513263" y="5122863"/>
          <p14:tracePt t="43290" x="4508500" y="5122863"/>
          <p14:tracePt t="43296" x="4495800" y="5122863"/>
          <p14:tracePt t="43303" x="4484688" y="5122863"/>
          <p14:tracePt t="43310" x="4473575" y="5122863"/>
          <p14:tracePt t="43324" x="4467225" y="5122863"/>
          <p14:tracePt t="43332" x="4462463" y="5122863"/>
          <p14:tracePt t="43338" x="4456113" y="5122863"/>
          <p14:tracePt t="43352" x="4445000" y="5122863"/>
          <p14:tracePt t="43394" x="4449763" y="5122863"/>
          <p14:tracePt t="43408" x="4456113" y="5122863"/>
          <p14:tracePt t="43423" x="4462463" y="5122863"/>
          <p14:tracePt t="43430" x="4467225" y="5122863"/>
          <p14:tracePt t="43436" x="4473575" y="5122863"/>
          <p14:tracePt t="43444" x="4491038" y="5122863"/>
          <p14:tracePt t="43450" x="4495800" y="5111750"/>
          <p14:tracePt t="43457" x="4502150" y="5111750"/>
          <p14:tracePt t="43466" x="4508500" y="5111750"/>
          <p14:tracePt t="43472" x="4519613" y="5105400"/>
          <p14:tracePt t="43478" x="4530725" y="5105400"/>
          <p14:tracePt t="43485" x="4537075" y="5100638"/>
          <p14:tracePt t="43492" x="4543425" y="5100638"/>
          <p14:tracePt t="43499" x="4548188" y="5100638"/>
          <p14:tracePt t="43507" x="4554538" y="5100638"/>
          <p14:tracePt t="43513" x="4560888" y="5100638"/>
          <p14:tracePt t="43520" x="4565650" y="5100638"/>
          <p14:tracePt t="43527" x="4578350" y="5100638"/>
          <p14:tracePt t="43549" x="4583113" y="5100638"/>
          <p14:tracePt t="43562" x="4589463" y="5100638"/>
          <p14:tracePt t="43576" x="4595813" y="5100638"/>
          <p14:tracePt t="43625" x="4589463" y="5100638"/>
          <p14:tracePt t="43639" x="4583113" y="5100638"/>
          <p14:tracePt t="43660" x="4572000" y="5100638"/>
          <p14:tracePt t="43675" x="4565650" y="5100638"/>
          <p14:tracePt t="43758" x="4578350" y="5100638"/>
          <p14:tracePt t="43779" x="4583113" y="5100638"/>
          <p14:tracePt t="43793" x="4589463" y="5100638"/>
          <p14:tracePt t="43807" x="4595813" y="5100638"/>
          <p14:tracePt t="43821" x="4600575" y="5100638"/>
          <p14:tracePt t="43842" x="4606925" y="5100638"/>
          <p14:tracePt t="43856" x="4613275" y="5100638"/>
          <p14:tracePt t="43870" x="4624388" y="5100638"/>
          <p14:tracePt t="44003" x="4630738" y="5100638"/>
          <p14:tracePt t="44192" x="4618038" y="5100638"/>
          <p14:tracePt t="44283" x="4613275" y="5100638"/>
          <p14:tracePt t="44373" x="4606925" y="5100638"/>
          <p14:tracePt t="44625" x="4606925" y="5105400"/>
          <p14:tracePt t="44653" x="4600575" y="5111750"/>
          <p14:tracePt t="44668" x="4595813" y="5122863"/>
          <p14:tracePt t="44681" x="4589463" y="5122863"/>
          <p14:tracePt t="44688" x="4589463" y="5129213"/>
          <p14:tracePt t="44695" x="4583113" y="5129213"/>
          <p14:tracePt t="44702" x="4583113" y="5135563"/>
          <p14:tracePt t="44716" x="4572000" y="5140325"/>
          <p14:tracePt t="44731" x="4565650" y="5140325"/>
          <p14:tracePt t="44737" x="4560888" y="5146675"/>
          <p14:tracePt t="44758" x="4554538" y="5146675"/>
          <p14:tracePt t="44772" x="4548188" y="5146675"/>
          <p14:tracePt t="44786" x="4543425" y="5146675"/>
          <p14:tracePt t="44807" x="4537075" y="5146675"/>
          <p14:tracePt t="44814" x="4537075" y="5140325"/>
          <p14:tracePt t="44821" x="4537075" y="5135563"/>
          <p14:tracePt t="44828" x="4537075" y="5129213"/>
          <p14:tracePt t="44842" x="4525963" y="5118100"/>
          <p14:tracePt t="44849" x="4525963" y="5111750"/>
          <p14:tracePt t="44856" x="4519613" y="5100638"/>
          <p14:tracePt t="44863" x="4519613" y="5094288"/>
          <p14:tracePt t="44869" x="4513263" y="5076825"/>
          <p14:tracePt t="44877" x="4502150" y="5053013"/>
          <p14:tracePt t="44884" x="4495800" y="5024438"/>
          <p14:tracePt t="44891" x="4479925" y="4989513"/>
          <p14:tracePt t="44898" x="4456113" y="4937125"/>
          <p14:tracePt t="44904" x="4449763" y="4902200"/>
          <p14:tracePt t="44912" x="4438650" y="4867275"/>
          <p14:tracePt t="44919" x="4427538" y="4816475"/>
          <p14:tracePt t="44927" x="4421188" y="4799013"/>
          <p14:tracePt t="44933" x="4421188" y="4775200"/>
          <p14:tracePt t="44940" x="4414838" y="4757738"/>
          <p14:tracePt t="44947" x="4414838" y="4751388"/>
          <p14:tracePt t="44954" x="4410075" y="4746625"/>
          <p14:tracePt t="44960" x="4410075" y="4729163"/>
          <p14:tracePt t="44968" x="4410075" y="4722813"/>
          <p14:tracePt t="44982" x="4410075" y="4716463"/>
          <p14:tracePt t="44989" x="4410075" y="4711700"/>
          <p14:tracePt t="44995" x="4410075" y="4705350"/>
          <p14:tracePt t="45010" x="4410075" y="4699000"/>
          <p14:tracePt t="45031" x="4410075" y="4694238"/>
          <p14:tracePt t="45046" x="4410075" y="4681538"/>
          <p14:tracePt t="45059" x="4410075" y="4676775"/>
          <p14:tracePt t="45101" x="4410075" y="4670425"/>
          <p14:tracePt t="45122" x="4410075" y="4664075"/>
          <p14:tracePt t="45143" x="4410075" y="4659313"/>
          <p14:tracePt t="45150" x="4410075" y="4652963"/>
          <p14:tracePt t="45157" x="4410075" y="4648200"/>
          <p14:tracePt t="45164" x="4414838" y="4630738"/>
          <p14:tracePt t="45171" x="4414838" y="4624388"/>
          <p14:tracePt t="45178" x="4421188" y="4613275"/>
          <p14:tracePt t="45184" x="4432300" y="4595813"/>
          <p14:tracePt t="45192" x="4438650" y="4578350"/>
          <p14:tracePt t="45199" x="4445000" y="4560888"/>
          <p14:tracePt t="45206" x="4456113" y="4548188"/>
          <p14:tracePt t="45212" x="4462463" y="4530725"/>
          <p14:tracePt t="45220" x="4467225" y="4525963"/>
          <p14:tracePt t="45227" x="4467225" y="4519613"/>
          <p14:tracePt t="45234" x="4473575" y="4508500"/>
          <p14:tracePt t="45241" x="4479925" y="4502150"/>
          <p14:tracePt t="45248" x="4479925" y="4495800"/>
          <p14:tracePt t="45254" x="4491038" y="4491038"/>
          <p14:tracePt t="45269" x="4491038" y="4484688"/>
          <p14:tracePt t="45276" x="4495800" y="4484688"/>
          <p14:tracePt t="45282" x="4495800" y="4479925"/>
          <p14:tracePt t="45388" x="4484688" y="4479925"/>
          <p14:tracePt t="45394" x="4484688" y="4484688"/>
          <p14:tracePt t="45409" x="4479925" y="4484688"/>
          <p14:tracePt t="45422" x="4479925" y="4491038"/>
          <p14:tracePt t="45437" x="4473575" y="4495800"/>
          <p14:tracePt t="45451" x="4473575" y="4502150"/>
          <p14:tracePt t="45471" x="4473575" y="4513263"/>
          <p14:tracePt t="45478" x="4467225" y="4513263"/>
          <p14:tracePt t="45485" x="4467225" y="4519613"/>
          <p14:tracePt t="45506" x="4467225" y="4525963"/>
          <p14:tracePt t="45521" x="4467225" y="4530725"/>
          <p14:tracePt t="45542" x="4467225" y="4537075"/>
          <p14:tracePt t="45548" x="4467225" y="4543425"/>
          <p14:tracePt t="45555" x="4467225" y="4548188"/>
          <p14:tracePt t="45562" x="4467225" y="4560888"/>
          <p14:tracePt t="45569" x="4467225" y="4565650"/>
          <p14:tracePt t="45584" x="4467225" y="4572000"/>
          <p14:tracePt t="45590" x="4467225" y="4578350"/>
          <p14:tracePt t="45597" x="4467225" y="4583113"/>
          <p14:tracePt t="45604" x="4467225" y="4589463"/>
          <p14:tracePt t="45611" x="4467225" y="4595813"/>
          <p14:tracePt t="45618" x="4467225" y="4613275"/>
          <p14:tracePt t="45633" x="4467225" y="4618038"/>
          <p14:tracePt t="45639" x="4467225" y="4624388"/>
          <p14:tracePt t="45646" x="4467225" y="4630738"/>
          <p14:tracePt t="45653" x="4467225" y="4648200"/>
          <p14:tracePt t="45660" x="4467225" y="4652963"/>
          <p14:tracePt t="45667" x="4467225" y="4659313"/>
          <p14:tracePt t="45674" x="4467225" y="4664075"/>
          <p14:tracePt t="45681" x="4467225" y="4676775"/>
          <p14:tracePt t="45688" x="4467225" y="4694238"/>
          <p14:tracePt t="45696" x="4467225" y="4711700"/>
          <p14:tracePt t="45702" x="4467225" y="4722813"/>
          <p14:tracePt t="45710" x="4467225" y="4740275"/>
          <p14:tracePt t="45716" x="4467225" y="4764088"/>
          <p14:tracePt t="45723" x="4467225" y="4781550"/>
          <p14:tracePt t="45730" x="4467225" y="4803775"/>
          <p14:tracePt t="45737" x="4467225" y="4821238"/>
          <p14:tracePt t="45744" x="4467225" y="4845050"/>
          <p14:tracePt t="45752" x="4479925" y="4862513"/>
          <p14:tracePt t="45759" x="4479925" y="4884738"/>
          <p14:tracePt t="45766" x="4479925" y="4897438"/>
          <p14:tracePt t="45772" x="4479925" y="4914900"/>
          <p14:tracePt t="45779" x="4479925" y="4926013"/>
          <p14:tracePt t="45786" x="4479925" y="4954588"/>
          <p14:tracePt t="45794" x="4484688" y="4967288"/>
          <p14:tracePt t="45800" x="4484688" y="4995863"/>
          <p14:tracePt t="45807" x="4484688" y="5006975"/>
          <p14:tracePt t="45814" x="4484688" y="5024438"/>
          <p14:tracePt t="45821" x="4484688" y="5035550"/>
          <p14:tracePt t="45828" x="4484688" y="5053013"/>
          <p14:tracePt t="45836" x="4484688" y="5070475"/>
          <p14:tracePt t="45842" x="4484688" y="5076825"/>
          <p14:tracePt t="45849" x="4484688" y="5087938"/>
          <p14:tracePt t="45856" x="4484688" y="5094288"/>
          <p14:tracePt t="45863" x="4484688" y="5111750"/>
          <p14:tracePt t="45870" x="4484688" y="5118100"/>
          <p14:tracePt t="45879" x="4484688" y="5122863"/>
          <p14:tracePt t="45885" x="4484688" y="5129213"/>
          <p14:tracePt t="45891" x="4484688" y="5135563"/>
          <p14:tracePt t="45905" x="4484688" y="5140325"/>
          <p14:tracePt t="45912" x="4484688" y="5146675"/>
          <p14:tracePt t="45926" x="4484688" y="5157788"/>
          <p14:tracePt t="45975" x="4484688" y="5151438"/>
          <p14:tracePt t="45982" x="4484688" y="5146675"/>
          <p14:tracePt t="45989" x="4484688" y="5140325"/>
          <p14:tracePt t="45996" x="4484688" y="5135563"/>
          <p14:tracePt t="46003" x="4484688" y="5129213"/>
          <p14:tracePt t="46011" x="4484688" y="5118100"/>
          <p14:tracePt t="46017" x="4484688" y="5105400"/>
          <p14:tracePt t="46024" x="4484688" y="5094288"/>
          <p14:tracePt t="46031" x="4484688" y="5076825"/>
          <p14:tracePt t="46038" x="4484688" y="5065713"/>
          <p14:tracePt t="46045" x="4473575" y="5035550"/>
          <p14:tracePt t="46053" x="4473575" y="5024438"/>
          <p14:tracePt t="46059" x="4473575" y="4989513"/>
          <p14:tracePt t="46066" x="4467225" y="4960938"/>
          <p14:tracePt t="46073" x="4467225" y="4914900"/>
          <p14:tracePt t="46080" x="4456113" y="4879975"/>
          <p14:tracePt t="46087" x="4456113" y="4845050"/>
          <p14:tracePt t="46095" x="4449763" y="4799013"/>
          <p14:tracePt t="46101" x="4449763" y="4751388"/>
          <p14:tracePt t="46109" x="4449763" y="4699000"/>
          <p14:tracePt t="46115" x="4449763" y="4652963"/>
          <p14:tracePt t="46122" x="4449763" y="4618038"/>
          <p14:tracePt t="46129" x="4449763" y="4583113"/>
          <p14:tracePt t="46137" x="4449763" y="4560888"/>
          <p14:tracePt t="46145" x="4449763" y="4537075"/>
          <p14:tracePt t="46153" x="4456113" y="4519613"/>
          <p14:tracePt t="46157" x="4456113" y="4502150"/>
          <p14:tracePt t="46164" x="4467225" y="4495800"/>
          <p14:tracePt t="46171" x="4473575" y="4484688"/>
          <p14:tracePt t="46178" x="4491038" y="4467225"/>
          <p14:tracePt t="46186" x="4502150" y="4456113"/>
          <p14:tracePt t="46192" x="4543425" y="4438650"/>
          <p14:tracePt t="46199" x="4595813" y="4421188"/>
          <p14:tracePt t="46206" x="4676775" y="4397375"/>
          <p14:tracePt t="46213" x="4757738" y="4386263"/>
          <p14:tracePt t="46220" x="4838700" y="4362450"/>
          <p14:tracePt t="46227" x="4902200" y="4351338"/>
          <p14:tracePt t="46234" x="4983163" y="4340225"/>
          <p14:tracePt t="46241" x="5076825" y="4327525"/>
          <p14:tracePt t="46248" x="5168900" y="4316413"/>
          <p14:tracePt t="46255" x="5280025" y="4316413"/>
          <p14:tracePt t="46262" x="5389563" y="4316413"/>
          <p14:tracePt t="46269" x="5494338" y="4316413"/>
          <p14:tracePt t="46276" x="5588000" y="4316413"/>
          <p14:tracePt t="46283" x="5651500" y="4316413"/>
          <p14:tracePt t="46290" x="5743575" y="4316413"/>
          <p14:tracePt t="46297" x="5842000" y="4322763"/>
          <p14:tracePt t="46304" x="5964238" y="4333875"/>
          <p14:tracePt t="46311" x="6075363" y="4333875"/>
          <p14:tracePt t="46318" x="6213475" y="4357688"/>
          <p14:tracePt t="46325" x="6307138" y="4368800"/>
          <p14:tracePt t="46332" x="6405563" y="4379913"/>
          <p14:tracePt t="46339" x="6469063" y="4392613"/>
          <p14:tracePt t="46346" x="6503988" y="4403725"/>
          <p14:tracePt t="46353" x="6556375" y="4414838"/>
          <p14:tracePt t="46360" x="6591300" y="4421188"/>
          <p14:tracePt t="46367" x="6626225" y="4432300"/>
          <p14:tracePt t="46374" x="6648450" y="4438650"/>
          <p14:tracePt t="46381" x="6689725" y="4449763"/>
          <p14:tracePt t="46388" x="6713538" y="4456113"/>
          <p14:tracePt t="46395" x="6724650" y="4456113"/>
          <p14:tracePt t="46402" x="6742113" y="4462463"/>
          <p14:tracePt t="46409" x="6748463" y="4473575"/>
          <p14:tracePt t="46416" x="6753225" y="4473575"/>
          <p14:tracePt t="46423" x="6765925" y="4479925"/>
          <p14:tracePt t="46430" x="6770688" y="4484688"/>
          <p14:tracePt t="46437" x="6777038" y="4491038"/>
          <p14:tracePt t="46445" x="6781800" y="4495800"/>
          <p14:tracePt t="46451" x="6788150" y="4513263"/>
          <p14:tracePt t="46458" x="6805613" y="4530725"/>
          <p14:tracePt t="46465" x="6811963" y="4543425"/>
          <p14:tracePt t="46472" x="6823075" y="4560888"/>
          <p14:tracePt t="46479" x="6829425" y="4578350"/>
          <p14:tracePt t="46486" x="6829425" y="4583113"/>
          <p14:tracePt t="46493" x="6834188" y="4595813"/>
          <p14:tracePt t="46500" x="6834188" y="4613275"/>
          <p14:tracePt t="46506" x="6834188" y="4618038"/>
          <p14:tracePt t="46514" x="6834188" y="4630738"/>
          <p14:tracePt t="46521" x="6834188" y="4641850"/>
          <p14:tracePt t="46528" x="6834188" y="4648200"/>
          <p14:tracePt t="46535" x="6834188" y="4659313"/>
          <p14:tracePt t="46542" x="6834188" y="4664075"/>
          <p14:tracePt t="46549" x="6823075" y="4687888"/>
          <p14:tracePt t="46556" x="6794500" y="4716463"/>
          <p14:tracePt t="46563" x="6718300" y="4803775"/>
          <p14:tracePt t="46570" x="6602413" y="4908550"/>
          <p14:tracePt t="46577" x="6399213" y="5076825"/>
          <p14:tracePt t="46584" x="6080125" y="5297488"/>
          <p14:tracePt t="46591" x="5824538" y="5483225"/>
          <p14:tracePt t="46598" x="5616575" y="5592763"/>
          <p14:tracePt t="46605" x="5483225" y="5673725"/>
          <p14:tracePt t="46612" x="5384800" y="5721350"/>
          <p14:tracePt t="46619" x="5256213" y="5761038"/>
          <p14:tracePt t="46626" x="5118100" y="5784850"/>
          <p14:tracePt t="46633" x="4967288" y="5795963"/>
          <p14:tracePt t="46640" x="4827588" y="5795963"/>
          <p14:tracePt t="46647" x="4733925" y="5795963"/>
          <p14:tracePt t="46654" x="4652963" y="5791200"/>
          <p14:tracePt t="46662" x="4572000" y="5767388"/>
          <p14:tracePt t="46668" x="4502150" y="5732463"/>
          <p14:tracePt t="46675" x="4421188" y="5697538"/>
          <p14:tracePt t="46682" x="4351338" y="5673725"/>
          <p14:tracePt t="46689" x="4311650" y="5645150"/>
          <p14:tracePt t="46695" x="4287838" y="5627688"/>
          <p14:tracePt t="46704" x="4259263" y="5622925"/>
          <p14:tracePt t="46710" x="4252913" y="5616575"/>
          <p14:tracePt t="46717" x="4246563" y="5616575"/>
          <p14:tracePt t="46724" x="4241800" y="5610225"/>
          <p14:tracePt t="46738" x="4241800" y="5599113"/>
          <p14:tracePt t="46752" x="4241800" y="5592763"/>
          <p14:tracePt t="46794" x="4246563" y="5592763"/>
          <p14:tracePt t="46801" x="4252913" y="5592763"/>
          <p14:tracePt t="46808" x="4264025" y="5592763"/>
          <p14:tracePt t="46815" x="4276725" y="5592763"/>
          <p14:tracePt t="46821" x="4294188" y="5592763"/>
          <p14:tracePt t="46829" x="4316413" y="5588000"/>
          <p14:tracePt t="46835" x="4351338" y="5588000"/>
          <p14:tracePt t="46843" x="4375150" y="5575300"/>
          <p14:tracePt t="46851" x="4421188" y="5575300"/>
          <p14:tracePt t="46857" x="4473575" y="5575300"/>
          <p14:tracePt t="46863" x="4508500" y="5575300"/>
          <p14:tracePt t="46871" x="4537075" y="5575300"/>
          <p14:tracePt t="46878" x="4572000" y="5575300"/>
          <p14:tracePt t="46888" x="4600575" y="5575300"/>
          <p14:tracePt t="46892" x="4613275" y="5575300"/>
          <p14:tracePt t="46899" x="4630738" y="5575300"/>
          <p14:tracePt t="46906" x="4641850" y="5575300"/>
          <p14:tracePt t="46914" x="4659313" y="5570538"/>
          <p14:tracePt t="46920" x="4664075" y="5570538"/>
          <p14:tracePt t="46927" x="4670425" y="5564188"/>
          <p14:tracePt t="46934" x="4681538" y="5564188"/>
          <p14:tracePt t="46948" x="4687888" y="5564188"/>
          <p14:tracePt t="46955" x="4694238" y="5564188"/>
          <p14:tracePt t="47446" x="4687888" y="5419725"/>
          <p14:tracePt t="47453" x="4676775" y="5216525"/>
          <p14:tracePt t="47459" x="4659313" y="5065713"/>
          <p14:tracePt t="47466" x="4659313" y="4937125"/>
          <p14:tracePt t="47473" x="4648200" y="4873625"/>
          <p14:tracePt t="47480" x="4648200" y="4827588"/>
          <p14:tracePt t="47488" x="4648200" y="4803775"/>
          <p14:tracePt t="47495" x="4648200" y="4786313"/>
          <p14:tracePt t="47501" x="4648200" y="4781550"/>
          <p14:tracePt t="47508" x="4648200" y="4775200"/>
          <p14:tracePt t="47522" x="4648200" y="4768850"/>
          <p14:tracePt t="47536" x="4648200" y="4757738"/>
          <p14:tracePt t="47558" x="4641850" y="4757738"/>
          <p14:tracePt t="47578" x="4635500" y="4757738"/>
          <p14:tracePt t="47599" x="4630738" y="4757738"/>
          <p14:tracePt t="47606" x="4630738" y="4764088"/>
          <p14:tracePt t="47613" x="4624388" y="4764088"/>
          <p14:tracePt t="47621" x="4624388" y="4768850"/>
          <p14:tracePt t="47628" x="4618038" y="4768850"/>
          <p14:tracePt t="47641" x="4618038" y="4775200"/>
          <p14:tracePt t="47648" x="4618038" y="4781550"/>
          <p14:tracePt t="47663" x="4618038" y="4786313"/>
          <p14:tracePt t="47669" x="4618038" y="4792663"/>
          <p14:tracePt t="47676" x="4618038" y="4799013"/>
          <p14:tracePt t="47683" x="4618038" y="4816475"/>
          <p14:tracePt t="47690" x="4618038" y="4821238"/>
          <p14:tracePt t="47697" x="4618038" y="4832350"/>
          <p14:tracePt t="47706" x="4618038" y="4849813"/>
          <p14:tracePt t="47711" x="4618038" y="4862513"/>
          <p14:tracePt t="47718" x="4618038" y="4891088"/>
          <p14:tracePt t="47725" x="4618038" y="4926013"/>
          <p14:tracePt t="47732" x="4618038" y="4960938"/>
          <p14:tracePt t="47739" x="4618038" y="4995863"/>
          <p14:tracePt t="47747" x="4618038" y="5030788"/>
          <p14:tracePt t="47753" x="4606925" y="5065713"/>
          <p14:tracePt t="47760" x="4606925" y="5100638"/>
          <p14:tracePt t="47767" x="4606925" y="5122863"/>
          <p14:tracePt t="47774" x="4606925" y="5140325"/>
          <p14:tracePt t="47781" x="4606925" y="5151438"/>
          <p14:tracePt t="47789" x="4606925" y="5168900"/>
          <p14:tracePt t="47795" x="4606925" y="5175250"/>
          <p14:tracePt t="47802" x="4606925" y="5181600"/>
          <p14:tracePt t="47810" x="4606925" y="5192713"/>
          <p14:tracePt t="47823" x="4606925" y="5203825"/>
          <p14:tracePt t="47831" x="4606925" y="5210175"/>
          <p14:tracePt t="47844" x="4606925" y="5216525"/>
          <p14:tracePt t="47956" x="4606925" y="5210175"/>
          <p14:tracePt t="48005" x="4606925" y="5199063"/>
          <p14:tracePt t="48040" x="4606925" y="5192713"/>
          <p14:tracePt t="48055" x="4618038" y="5192713"/>
          <p14:tracePt t="48075" x="4618038" y="5186363"/>
          <p14:tracePt t="48089" x="4624388" y="5186363"/>
          <p14:tracePt t="48585" x="4624388" y="5181600"/>
          <p14:tracePt t="48753" x="4630738" y="5181600"/>
          <p14:tracePt t="48971" x="4624388" y="5181600"/>
          <p14:tracePt t="48984" x="4613275" y="5181600"/>
          <p14:tracePt t="48999" x="4606925" y="5181600"/>
          <p14:tracePt t="49019" x="4600575" y="5181600"/>
          <p14:tracePt t="49034" x="4595813" y="5181600"/>
          <p14:tracePt t="49048" x="4589463" y="5186363"/>
          <p14:tracePt t="49054" x="4583113" y="5186363"/>
          <p14:tracePt t="49061" x="4565650" y="5199063"/>
          <p14:tracePt t="49068" x="4554538" y="5199063"/>
          <p14:tracePt t="49075" x="4525963" y="5199063"/>
          <p14:tracePt t="49082" x="4502150" y="5203825"/>
          <p14:tracePt t="49090" x="4479925" y="5203825"/>
          <p14:tracePt t="49096" x="4449763" y="5203825"/>
          <p14:tracePt t="49103" x="4427538" y="5203825"/>
          <p14:tracePt t="49110" x="4403725" y="5203825"/>
          <p14:tracePt t="49117" x="4379913" y="5203825"/>
          <p14:tracePt t="49124" x="4362450" y="5203825"/>
          <p14:tracePt t="49132" x="4344988" y="5203825"/>
          <p14:tracePt t="49138" x="4333875" y="5203825"/>
          <p14:tracePt t="49150" x="4316413" y="5192713"/>
          <p14:tracePt t="49152" x="4298950" y="5186363"/>
          <p14:tracePt t="49159" x="4287838" y="5181600"/>
          <p14:tracePt t="49166" x="4270375" y="5168900"/>
          <p14:tracePt t="49175" x="4252913" y="5151438"/>
          <p14:tracePt t="49180" x="4235450" y="5129213"/>
          <p14:tracePt t="49187" x="4206875" y="5087938"/>
          <p14:tracePt t="49194" x="4189413" y="5053013"/>
          <p14:tracePt t="49201" x="4165600" y="5013325"/>
          <p14:tracePt t="49208" x="4137025" y="4972050"/>
          <p14:tracePt t="49215" x="4130675" y="4937125"/>
          <p14:tracePt t="49223" x="4108450" y="4897438"/>
          <p14:tracePt t="49229" x="4102100" y="4873625"/>
          <p14:tracePt t="49236" x="4084638" y="4845050"/>
          <p14:tracePt t="49243" x="4078288" y="4821238"/>
          <p14:tracePt t="49250" x="4078288" y="4803775"/>
          <p14:tracePt t="49257" x="4067175" y="4781550"/>
          <p14:tracePt t="49264" x="4060825" y="4764088"/>
          <p14:tracePt t="49271" x="4060825" y="4757738"/>
          <p14:tracePt t="49278" x="4049713" y="4746625"/>
          <p14:tracePt t="49285" x="4049713" y="4740275"/>
          <p14:tracePt t="49292" x="4043363" y="4729163"/>
          <p14:tracePt t="49299" x="4043363" y="4716463"/>
          <p14:tracePt t="49313" x="4043363" y="4711700"/>
          <p14:tracePt t="49320" x="4043363" y="4705350"/>
          <p14:tracePt t="49327" x="4043363" y="4699000"/>
          <p14:tracePt t="49356" x="4038600" y="4699000"/>
          <p14:tracePt t="49369" x="4032250" y="4699000"/>
          <p14:tracePt t="49383" x="4025900" y="4705350"/>
          <p14:tracePt t="49397" x="4025900" y="4711700"/>
          <p14:tracePt t="49404" x="4021138" y="4711700"/>
          <p14:tracePt t="49418" x="4014788" y="4716463"/>
          <p14:tracePt t="49432" x="4003675" y="4722813"/>
          <p14:tracePt t="49502" x="4003675" y="4716463"/>
          <p14:tracePt t="49516" x="4003675" y="4711700"/>
          <p14:tracePt t="49523" x="4003675" y="4705350"/>
          <p14:tracePt t="49530" x="4008438" y="4699000"/>
          <p14:tracePt t="49537" x="4008438" y="4687888"/>
          <p14:tracePt t="49551" x="4014788" y="4681538"/>
          <p14:tracePt t="49572" x="4014788" y="4676775"/>
          <p14:tracePt t="49579" x="4021138" y="4676775"/>
          <p14:tracePt t="49586" x="4021138" y="4670425"/>
          <p14:tracePt t="49592" x="4021138" y="4664075"/>
          <p14:tracePt t="49607" x="4025900" y="4659313"/>
          <p14:tracePt t="49614" x="4025900" y="4652963"/>
          <p14:tracePt t="49621" x="4032250" y="4648200"/>
          <p14:tracePt t="49628" x="4032250" y="4635500"/>
          <p14:tracePt t="49634" x="4038600" y="4630738"/>
          <p14:tracePt t="49642" x="4038600" y="4624388"/>
          <p14:tracePt t="49650" x="4038600" y="4618038"/>
          <p14:tracePt t="49655" x="4038600" y="4613275"/>
          <p14:tracePt t="49663" x="4038600" y="4606925"/>
          <p14:tracePt t="49677" x="4038600" y="4600575"/>
          <p14:tracePt t="49691" x="4038600" y="4589463"/>
          <p14:tracePt t="49733" x="4038600" y="4595813"/>
          <p14:tracePt t="49747" x="4038600" y="4600575"/>
          <p14:tracePt t="49761" x="4038600" y="4606925"/>
          <p14:tracePt t="49768" x="4038600" y="4613275"/>
          <p14:tracePt t="49775" x="4038600" y="4618038"/>
          <p14:tracePt t="49782" x="4038600" y="4624388"/>
          <p14:tracePt t="49789" x="4038600" y="4630738"/>
          <p14:tracePt t="49795" x="4038600" y="4641850"/>
          <p14:tracePt t="49802" x="4038600" y="4648200"/>
          <p14:tracePt t="49809" x="4038600" y="4659313"/>
          <p14:tracePt t="49817" x="4038600" y="4664075"/>
          <p14:tracePt t="49824" x="4038600" y="4681538"/>
          <p14:tracePt t="49831" x="4043363" y="4694238"/>
          <p14:tracePt t="49838" x="4043363" y="4722813"/>
          <p14:tracePt t="49844" x="4049713" y="4757738"/>
          <p14:tracePt t="49852" x="4060825" y="4792663"/>
          <p14:tracePt t="49859" x="4067175" y="4827588"/>
          <p14:tracePt t="49867" x="4078288" y="4862513"/>
          <p14:tracePt t="49873" x="4078288" y="4891088"/>
          <p14:tracePt t="49879" x="4084638" y="4914900"/>
          <p14:tracePt t="49886" x="4084638" y="4932363"/>
          <p14:tracePt t="49893" x="4095750" y="4943475"/>
          <p14:tracePt t="49901" x="4095750" y="4949825"/>
          <p14:tracePt t="49908" x="4102100" y="4960938"/>
          <p14:tracePt t="49914" x="4102100" y="4967288"/>
          <p14:tracePt t="49922" x="4102100" y="4972050"/>
          <p14:tracePt t="49929" x="4102100" y="4978400"/>
          <p14:tracePt t="49936" x="4102100" y="4983163"/>
          <p14:tracePt t="49942" x="4102100" y="4989513"/>
          <p14:tracePt t="49963" x="4102100" y="4995863"/>
          <p14:tracePt t="49977" x="4102100" y="5000625"/>
          <p14:tracePt t="49984" x="4108450" y="5000625"/>
          <p14:tracePt t="50026" x="4113213" y="5000625"/>
          <p14:tracePt t="50034" x="4113213" y="5013325"/>
          <p14:tracePt t="50040" x="4119563" y="5013325"/>
          <p14:tracePt t="50047" x="4119563" y="5018088"/>
          <p14:tracePt t="50055" x="4119563" y="5024438"/>
          <p14:tracePt t="50061" x="4125913" y="5024438"/>
          <p14:tracePt t="50068" x="4130675" y="5030788"/>
          <p14:tracePt t="50076" x="4137025" y="5035550"/>
          <p14:tracePt t="50083" x="4148138" y="5041900"/>
          <p14:tracePt t="50089" x="4154488" y="5048250"/>
          <p14:tracePt t="50096" x="4160838" y="5048250"/>
          <p14:tracePt t="50103" x="4165600" y="5059363"/>
          <p14:tracePt t="50110" x="4171950" y="5065713"/>
          <p14:tracePt t="50118" x="4171950" y="5070475"/>
          <p14:tracePt t="50125" x="4171950" y="5076825"/>
          <p14:tracePt t="50131" x="4176713" y="5076825"/>
          <p14:tracePt t="50138" x="4176713" y="5083175"/>
          <p14:tracePt t="50145" x="4183063" y="5083175"/>
          <p14:tracePt t="50159" x="4183063" y="5087938"/>
          <p14:tracePt t="50173" x="4183063" y="5094288"/>
          <p14:tracePt t="50209" x="4176713" y="5094288"/>
          <p14:tracePt t="50229" x="4171950" y="5094288"/>
          <p14:tracePt t="50244" x="4165600" y="5094288"/>
          <p14:tracePt t="50250" x="4165600" y="5087938"/>
          <p14:tracePt t="50257" x="4160838" y="5087938"/>
          <p14:tracePt t="50271" x="4154488" y="5083175"/>
          <p14:tracePt t="50285" x="4154488" y="5076825"/>
          <p14:tracePt t="50299" x="4154488" y="5070475"/>
          <p14:tracePt t="50341" x="4160838" y="5070475"/>
          <p14:tracePt t="50348" x="4165600" y="5070475"/>
          <p14:tracePt t="50355" x="4171950" y="5070475"/>
          <p14:tracePt t="50362" x="4176713" y="5070475"/>
          <p14:tracePt t="50369" x="4194175" y="5070475"/>
          <p14:tracePt t="50376" x="4200525" y="5070475"/>
          <p14:tracePt t="50384" x="4211638" y="5070475"/>
          <p14:tracePt t="50390" x="4229100" y="5070475"/>
          <p14:tracePt t="50397" x="4235450" y="5070475"/>
          <p14:tracePt t="50404" x="4241800" y="5070475"/>
          <p14:tracePt t="50411" x="4246563" y="5070475"/>
          <p14:tracePt t="50418" x="4252913" y="5070475"/>
          <p14:tracePt t="50426" x="4264025" y="5070475"/>
          <p14:tracePt t="50439" x="4270375" y="5070475"/>
          <p14:tracePt t="50488" x="4259263" y="5070475"/>
          <p14:tracePt t="50495" x="4252913" y="5065713"/>
          <p14:tracePt t="50502" x="4246563" y="5065713"/>
          <p14:tracePt t="50517" x="4241800" y="5053013"/>
          <p14:tracePt t="50523" x="4235450" y="5053013"/>
          <p14:tracePt t="50530" x="4229100" y="5053013"/>
          <p14:tracePt t="50537" x="4224338" y="5053013"/>
          <p14:tracePt t="50544" x="4211638" y="5053013"/>
          <p14:tracePt t="50551" x="4206875" y="5053013"/>
          <p14:tracePt t="50565" x="4200525" y="5053013"/>
          <p14:tracePt t="50607" x="4206875" y="5053013"/>
          <p14:tracePt t="50614" x="4217988" y="5053013"/>
          <p14:tracePt t="50628" x="4224338" y="5053013"/>
          <p14:tracePt t="50635" x="4235450" y="5053013"/>
          <p14:tracePt t="50643" x="4241800" y="5053013"/>
          <p14:tracePt t="50649" x="4259263" y="5053013"/>
          <p14:tracePt t="50656" x="4270375" y="5053013"/>
          <p14:tracePt t="50663" x="4287838" y="5053013"/>
          <p14:tracePt t="50670" x="4298950" y="5053013"/>
          <p14:tracePt t="50676" x="4316413" y="5053013"/>
          <p14:tracePt t="50684" x="4322763" y="5053013"/>
          <p14:tracePt t="50691" x="4333875" y="5053013"/>
          <p14:tracePt t="50698" x="4344988" y="5053013"/>
          <p14:tracePt t="50705" x="4351338" y="5053013"/>
          <p14:tracePt t="50719" x="4357688" y="5053013"/>
          <p14:tracePt t="50740" x="4357688" y="5059363"/>
          <p14:tracePt t="50746" x="4351338" y="5059363"/>
          <p14:tracePt t="50754" x="4327525" y="5065713"/>
          <p14:tracePt t="50761" x="4294188" y="5070475"/>
          <p14:tracePt t="50768" x="4241800" y="5094288"/>
          <p14:tracePt t="50775" x="4171950" y="5105400"/>
          <p14:tracePt t="50782" x="4125913" y="5118100"/>
          <p14:tracePt t="50789" x="4073525" y="5118100"/>
          <p14:tracePt t="50795" x="4049713" y="5118100"/>
          <p14:tracePt t="50802" x="4025900" y="5118100"/>
          <p14:tracePt t="50810" x="4021138" y="5118100"/>
          <p14:tracePt t="50817" x="4003675" y="5118100"/>
          <p14:tracePt t="50825" x="3997325" y="5118100"/>
          <p14:tracePt t="50880" x="4003675" y="5118100"/>
          <p14:tracePt t="50887" x="4021138" y="5118100"/>
          <p14:tracePt t="50893" x="4032250" y="5118100"/>
          <p14:tracePt t="50901" x="4067175" y="5118100"/>
          <p14:tracePt t="50907" x="4102100" y="5118100"/>
          <p14:tracePt t="50914" x="4137025" y="5118100"/>
          <p14:tracePt t="50921" x="4171950" y="5118100"/>
          <p14:tracePt t="50928" x="4200525" y="5118100"/>
          <p14:tracePt t="50935" x="4211638" y="5118100"/>
          <p14:tracePt t="50943" x="4229100" y="5118100"/>
          <p14:tracePt t="50950" x="4235450" y="5118100"/>
          <p14:tracePt t="50956" x="4241800" y="5118100"/>
          <p14:tracePt t="50963" x="4246563" y="5118100"/>
          <p14:tracePt t="50970" x="4252913" y="5118100"/>
          <p14:tracePt t="50978" x="4259263" y="5118100"/>
          <p14:tracePt t="51103" x="4270375" y="5118100"/>
          <p14:tracePt t="51118" x="4276725" y="5118100"/>
          <p14:tracePt t="51125" x="4281488" y="5118100"/>
          <p14:tracePt t="51139" x="4287838" y="5118100"/>
          <p14:tracePt t="51152" x="4294188" y="5118100"/>
          <p14:tracePt t="51166" x="4298950" y="5118100"/>
          <p14:tracePt t="51187" x="4305300" y="5118100"/>
          <p14:tracePt t="51250" x="4298950" y="5118100"/>
          <p14:tracePt t="51264" x="4294188" y="5105400"/>
          <p14:tracePt t="51286" x="4287838" y="5105400"/>
          <p14:tracePt t="54203" x="4375150" y="5100638"/>
          <p14:tracePt t="54210" x="4484688" y="5087938"/>
          <p14:tracePt t="54216" x="4595813" y="5059363"/>
          <p14:tracePt t="54223" x="4659313" y="5059363"/>
          <p14:tracePt t="54231" x="4711700" y="5053013"/>
          <p14:tracePt t="54237" x="4757738" y="5053013"/>
          <p14:tracePt t="54244" x="4781550" y="5041900"/>
          <p14:tracePt t="54251" x="4810125" y="5041900"/>
          <p14:tracePt t="54258" x="4821238" y="5041900"/>
          <p14:tracePt t="54265" x="4838700" y="5035550"/>
          <p14:tracePt t="54273" x="4845050" y="5035550"/>
          <p14:tracePt t="54279" x="4849813" y="5030788"/>
          <p14:tracePt t="54287" x="4856163" y="5030788"/>
          <p14:tracePt t="54293" x="4867275" y="5024438"/>
          <p14:tracePt t="54307" x="4873625" y="5024438"/>
          <p14:tracePt t="54321" x="4879975" y="5013325"/>
          <p14:tracePt t="54335" x="4884738" y="5006975"/>
          <p14:tracePt t="54343" x="4884738" y="4995863"/>
          <p14:tracePt t="54350" x="4891088" y="4967288"/>
          <p14:tracePt t="54356" x="4902200" y="4932363"/>
          <p14:tracePt t="54363" x="4926013" y="4838700"/>
          <p14:tracePt t="54370" x="4937125" y="4740275"/>
          <p14:tracePt t="54377" x="4949825" y="4664075"/>
          <p14:tracePt t="54384" x="4960938" y="4595813"/>
          <p14:tracePt t="54391" x="4960938" y="4548188"/>
          <p14:tracePt t="54398" x="4972050" y="4513263"/>
          <p14:tracePt t="54405" x="4972050" y="4495800"/>
          <p14:tracePt t="54413" x="4972050" y="4491038"/>
          <p14:tracePt t="54419" x="4972050" y="4479925"/>
          <p14:tracePt t="54433" x="4972050" y="4473575"/>
          <p14:tracePt t="54440" x="4972050" y="4467225"/>
          <p14:tracePt t="54454" x="4972050" y="4456113"/>
          <p14:tracePt t="54490" x="4967288" y="4456113"/>
          <p14:tracePt t="54510" x="4960938" y="4456113"/>
          <p14:tracePt t="54524" x="4954588" y="4462463"/>
          <p14:tracePt t="54531" x="4949825" y="4462463"/>
          <p14:tracePt t="54538" x="4943475" y="4467225"/>
          <p14:tracePt t="54545" x="4926013" y="4473575"/>
          <p14:tracePt t="54552" x="4919663" y="4479925"/>
          <p14:tracePt t="54559" x="4908550" y="4484688"/>
          <p14:tracePt t="54566" x="4902200" y="4495800"/>
          <p14:tracePt t="54573" x="4884738" y="4508500"/>
          <p14:tracePt t="54580" x="4867275" y="4525963"/>
          <p14:tracePt t="54587" x="4849813" y="4543425"/>
          <p14:tracePt t="54594" x="4827588" y="4565650"/>
          <p14:tracePt t="54601" x="4799013" y="4595813"/>
          <p14:tracePt t="54608" x="4781550" y="4624388"/>
          <p14:tracePt t="54616" x="4764088" y="4648200"/>
          <p14:tracePt t="54622" x="4746625" y="4664075"/>
          <p14:tracePt t="54629" x="4740275" y="4670425"/>
          <p14:tracePt t="54636" x="4733925" y="4681538"/>
          <p14:tracePt t="54643" x="4729163" y="4694238"/>
          <p14:tracePt t="54650" x="4722813" y="4699000"/>
          <p14:tracePt t="54658" x="4711700" y="4711700"/>
          <p14:tracePt t="54664" x="4711700" y="4716463"/>
          <p14:tracePt t="54671" x="4705350" y="4716463"/>
          <p14:tracePt t="54678" x="4705350" y="4729163"/>
          <p14:tracePt t="54685" x="4705350" y="4733925"/>
          <p14:tracePt t="54692" x="4705350" y="4740275"/>
          <p14:tracePt t="54706" x="4705350" y="4746625"/>
          <p14:tracePt t="54727" x="4705350" y="4751388"/>
          <p14:tracePt t="54741" x="4705350" y="4757738"/>
          <p14:tracePt t="54755" x="4705350" y="4775200"/>
          <p14:tracePt t="54762" x="4711700" y="4781550"/>
          <p14:tracePt t="54769" x="4722813" y="4803775"/>
          <p14:tracePt t="54776" x="4729163" y="4816475"/>
          <p14:tracePt t="54783" x="4746625" y="4832350"/>
          <p14:tracePt t="54790" x="4751388" y="4862513"/>
          <p14:tracePt t="54797" x="4764088" y="4873625"/>
          <p14:tracePt t="54804" x="4781550" y="4902200"/>
          <p14:tracePt t="54811" x="4786313" y="4919663"/>
          <p14:tracePt t="54818" x="4799013" y="4932363"/>
          <p14:tracePt t="54825" x="4810125" y="4949825"/>
          <p14:tracePt t="54833" x="4810125" y="4954588"/>
          <p14:tracePt t="54839" x="4821238" y="4960938"/>
          <p14:tracePt t="54846" x="4827588" y="4972050"/>
          <p14:tracePt t="54853" x="4832350" y="4978400"/>
          <p14:tracePt t="54860" x="4838700" y="4983163"/>
          <p14:tracePt t="54866" x="4838700" y="4989513"/>
          <p14:tracePt t="54874" x="4838700" y="4995863"/>
          <p14:tracePt t="54881" x="4845050" y="4995863"/>
          <p14:tracePt t="54888" x="4845050" y="5000625"/>
          <p14:tracePt t="54895" x="4849813" y="5006975"/>
          <p14:tracePt t="54901" x="4849813" y="5018088"/>
          <p14:tracePt t="54908" x="4849813" y="5024438"/>
          <p14:tracePt t="54916" x="4849813" y="5030788"/>
          <p14:tracePt t="54931" x="4849813" y="5035550"/>
          <p14:tracePt t="54937" x="4849813" y="5041900"/>
          <p14:tracePt t="54944" x="4849813" y="5048250"/>
          <p14:tracePt t="54950" x="4849813" y="5053013"/>
          <p14:tracePt t="54965" x="4845050" y="5065713"/>
          <p14:tracePt t="54972" x="4845050" y="5070475"/>
          <p14:tracePt t="54979" x="4845050" y="5076825"/>
          <p14:tracePt t="54985" x="4838700" y="5076825"/>
          <p14:tracePt t="54993" x="4838700" y="5083175"/>
          <p14:tracePt t="55000" x="4832350" y="5087938"/>
          <p14:tracePt t="55014" x="4827588" y="5094288"/>
          <p14:tracePt t="55028" x="4816475" y="5100638"/>
          <p14:tracePt t="55042" x="4816475" y="5111750"/>
          <p14:tracePt t="55049" x="4810125" y="5111750"/>
          <p14:tracePt t="55063" x="4803775" y="5118100"/>
          <p14:tracePt t="55077" x="4803775" y="5122863"/>
          <p14:tracePt t="55098" x="4803775" y="5129213"/>
          <p14:tracePt t="60715" x="4775200" y="5135563"/>
          <p14:tracePt t="60721" x="4711700" y="5146675"/>
          <p14:tracePt t="60728" x="4583113" y="5168900"/>
          <p14:tracePt t="60735" x="4414838" y="5168900"/>
          <p14:tracePt t="60742" x="4241800" y="5151438"/>
          <p14:tracePt t="60750" x="4060825" y="5122863"/>
          <p14:tracePt t="60756" x="3898900" y="5070475"/>
          <p14:tracePt t="60763" x="3724275" y="4995863"/>
          <p14:tracePt t="60770" x="3498850" y="4914900"/>
          <p14:tracePt t="60777" x="3306763" y="4786313"/>
          <p14:tracePt t="60784" x="3116263" y="4664075"/>
          <p14:tracePt t="60791" x="2970213" y="4513263"/>
          <p14:tracePt t="60798" x="2849563" y="4397375"/>
          <p14:tracePt t="60805" x="2714625" y="4287838"/>
          <p14:tracePt t="60812" x="2605088" y="4211638"/>
          <p14:tracePt t="60819" x="2500313" y="4148138"/>
          <p14:tracePt t="60826" x="2401888" y="4090988"/>
          <p14:tracePt t="60834" x="2332038" y="4043363"/>
          <p14:tracePt t="60841" x="2262188" y="4008438"/>
          <p14:tracePt t="60847" x="2222500" y="3962400"/>
          <p14:tracePt t="60854" x="2170113" y="3933825"/>
          <p14:tracePt t="60861" x="2111375" y="3887788"/>
          <p14:tracePt t="60868" x="2058988" y="3857625"/>
          <p14:tracePt t="60875" x="1990725" y="3824288"/>
          <p14:tracePt t="60882" x="1903413" y="3771900"/>
          <p14:tracePt t="60889" x="1822450" y="3724275"/>
          <p14:tracePt t="60896" x="1722438" y="3689350"/>
          <p14:tracePt t="60903" x="1641475" y="3638550"/>
          <p14:tracePt t="60910" x="1571625" y="3621088"/>
          <p14:tracePt t="60917" x="1503363" y="3586163"/>
          <p14:tracePt t="60925" x="1455738" y="3573463"/>
          <p14:tracePt t="60931" x="1416050" y="3556000"/>
          <p14:tracePt t="60938" x="1363663" y="3533775"/>
          <p14:tracePt t="60945" x="1328738" y="3527425"/>
          <p14:tracePt t="60952" x="1293813" y="3516313"/>
          <p14:tracePt t="60959" x="1265238" y="3509963"/>
          <p14:tracePt t="60966" x="1241425" y="3498850"/>
          <p14:tracePt t="60973" x="1212850" y="3492500"/>
          <p14:tracePt t="60980" x="1201738" y="3481388"/>
          <p14:tracePt t="60987" x="1184275" y="3481388"/>
          <p14:tracePt t="60994" x="1166813" y="3475038"/>
          <p14:tracePt t="61001" x="1160463" y="3475038"/>
          <p14:tracePt t="61009" x="1154113" y="3470275"/>
          <p14:tracePt t="61015" x="1143000" y="3470275"/>
          <p14:tracePt t="61023" x="1136650" y="3470275"/>
          <p14:tracePt t="61029" x="1125538" y="3470275"/>
          <p14:tracePt t="61036" x="1119188" y="3470275"/>
          <p14:tracePt t="61043" x="1108075" y="3470275"/>
          <p14:tracePt t="61050" x="1101725" y="3470275"/>
          <p14:tracePt t="61064" x="1096963" y="3470275"/>
          <p14:tracePt t="61071" x="1090613" y="3470275"/>
          <p14:tracePt t="61078" x="1079500" y="3470275"/>
          <p14:tracePt t="61101" x="1073150" y="3470275"/>
          <p14:tracePt t="61148" x="1084263" y="3470275"/>
          <p14:tracePt t="61155" x="1090613" y="3470275"/>
          <p14:tracePt t="61162" x="1096963" y="3470275"/>
          <p14:tracePt t="61169" x="1101725" y="3470275"/>
          <p14:tracePt t="61176" x="1108075" y="3470275"/>
          <p14:tracePt t="61183" x="1119188" y="3470275"/>
          <p14:tracePt t="61191" x="1131888" y="3470275"/>
          <p14:tracePt t="61201" x="1143000" y="3470275"/>
          <p14:tracePt t="61204" x="1160463" y="3470275"/>
          <p14:tracePt t="61211" x="1171575" y="3470275"/>
          <p14:tracePt t="61218" x="1195388" y="3470275"/>
          <p14:tracePt t="61225" x="1230313" y="3470275"/>
          <p14:tracePt t="61232" x="1265238" y="3470275"/>
          <p14:tracePt t="61239" x="1311275" y="3470275"/>
          <p14:tracePt t="61246" x="1374775" y="3470275"/>
          <p14:tracePt t="61253" x="1468438" y="3470275"/>
          <p14:tracePt t="61259" x="1577975" y="3475038"/>
          <p14:tracePt t="61267" x="1689100" y="3487738"/>
          <p14:tracePt t="61274" x="1781175" y="3487738"/>
          <p14:tracePt t="61281" x="1862138" y="3498850"/>
          <p14:tracePt t="61288" x="1925638" y="3498850"/>
          <p14:tracePt t="61295" x="1960563" y="3505200"/>
          <p14:tracePt t="61301" x="1995488" y="3505200"/>
          <p14:tracePt t="61309" x="2008188" y="3505200"/>
          <p14:tracePt t="61316" x="2025650" y="3505200"/>
          <p14:tracePt t="61322" x="2041525" y="3505200"/>
          <p14:tracePt t="61330" x="2047875" y="3505200"/>
          <p14:tracePt t="61336" x="2054225" y="3505200"/>
          <p14:tracePt t="61343" x="2058988" y="3505200"/>
          <p14:tracePt t="61350" x="2065338" y="3505200"/>
          <p14:tracePt t="61358" x="2071688" y="3505200"/>
          <p14:tracePt t="61365" x="2076450" y="3505200"/>
          <p14:tracePt t="61372" x="2089150" y="3505200"/>
          <p14:tracePt t="61386" x="2093913" y="3505200"/>
          <p14:tracePt t="61401" x="2100263" y="3505200"/>
          <p14:tracePt t="61484" x="2106613" y="3505200"/>
          <p14:tracePt t="61498" x="2111375" y="3505200"/>
          <p14:tracePt t="61511" x="2117725" y="3505200"/>
          <p14:tracePt t="61519" x="2124075" y="3505200"/>
          <p14:tracePt t="61525" x="2135188" y="3505200"/>
          <p14:tracePt t="61533" x="2146300" y="3505200"/>
          <p14:tracePt t="61540" x="2163763" y="3498850"/>
          <p14:tracePt t="61547" x="2176463" y="3498850"/>
          <p14:tracePt t="61554" x="2209800" y="3498850"/>
          <p14:tracePt t="61560" x="2244725" y="3487738"/>
          <p14:tracePt t="61568" x="2309813" y="3487738"/>
          <p14:tracePt t="61576" x="2373313" y="3487738"/>
          <p14:tracePt t="61581" x="2436813" y="3481388"/>
          <p14:tracePt t="61588" x="2500313" y="3481388"/>
          <p14:tracePt t="61595" x="2546350" y="3481388"/>
          <p14:tracePt t="61602" x="2611438" y="3481388"/>
          <p14:tracePt t="61610" x="2663825" y="3481388"/>
          <p14:tracePt t="61618" x="2727325" y="3481388"/>
          <p14:tracePt t="61624" x="2790825" y="3492500"/>
          <p14:tracePt t="61631" x="2854325" y="3492500"/>
          <p14:tracePt t="61637" x="2935288" y="3505200"/>
          <p14:tracePt t="61644" x="3011488" y="3505200"/>
          <p14:tracePt t="61651" x="3092450" y="3516313"/>
          <p14:tracePt t="61659" x="3173413" y="3527425"/>
          <p14:tracePt t="61667" x="3232150" y="3527425"/>
          <p14:tracePt t="61673" x="3313113" y="3538538"/>
          <p14:tracePt t="61679" x="3376613" y="3538538"/>
          <p14:tracePt t="61687" x="3457575" y="3551238"/>
          <p14:tracePt t="61694" x="3538538" y="3562350"/>
          <p14:tracePt t="61701" x="3632200" y="3562350"/>
          <p14:tracePt t="61707" x="3706813" y="3573463"/>
          <p14:tracePt t="61714" x="3776663" y="3586163"/>
          <p14:tracePt t="61721" x="3840163" y="3597275"/>
          <p14:tracePt t="61729" x="3887788" y="3603625"/>
          <p14:tracePt t="61736" x="3922713" y="3603625"/>
          <p14:tracePt t="61743" x="3957638" y="3603625"/>
          <p14:tracePt t="61750" x="3997325" y="3614738"/>
          <p14:tracePt t="61756" x="4021138" y="3614738"/>
          <p14:tracePt t="61764" x="4056063" y="3621088"/>
          <p14:tracePt t="61770" x="4078288" y="3621088"/>
          <p14:tracePt t="61777" x="4113213" y="3621088"/>
          <p14:tracePt t="61785" x="4137025" y="3621088"/>
          <p14:tracePt t="61793" x="4171950" y="3621088"/>
          <p14:tracePt t="61799" x="4211638" y="3632200"/>
          <p14:tracePt t="61805" x="4235450" y="3632200"/>
          <p14:tracePt t="61812" x="4259263" y="3632200"/>
          <p14:tracePt t="61819" x="4281488" y="3632200"/>
          <p14:tracePt t="61826" x="4311650" y="3632200"/>
          <p14:tracePt t="61835" x="4333875" y="3632200"/>
          <p14:tracePt t="61841" x="4357688" y="3638550"/>
          <p14:tracePt t="61847" x="4386263" y="3638550"/>
          <p14:tracePt t="61855" x="4410075" y="3638550"/>
          <p14:tracePt t="61861" x="4421188" y="3638550"/>
          <p14:tracePt t="61868" x="4438650" y="3649663"/>
          <p14:tracePt t="61877" x="4462463" y="3649663"/>
          <p14:tracePt t="61882" x="4479925" y="3649663"/>
          <p14:tracePt t="61889" x="4495800" y="3656013"/>
          <p14:tracePt t="61896" x="4508500" y="3667125"/>
          <p14:tracePt t="61903" x="4525963" y="3673475"/>
          <p14:tracePt t="61910" x="4554538" y="3689350"/>
          <p14:tracePt t="61918" x="4578350" y="3695700"/>
          <p14:tracePt t="61925" x="4606925" y="3713163"/>
          <p14:tracePt t="61931" x="4641850" y="3741738"/>
          <p14:tracePt t="61938" x="4681538" y="3771900"/>
          <p14:tracePt t="61945" x="4740275" y="3817938"/>
          <p14:tracePt t="61953" x="4781550" y="3846513"/>
          <p14:tracePt t="61960" x="4821238" y="3892550"/>
          <p14:tracePt t="61966" x="4867275" y="3944938"/>
          <p14:tracePt t="61973" x="4919663" y="4003675"/>
          <p14:tracePt t="61980" x="4972050" y="4090988"/>
          <p14:tracePt t="61987" x="5006975" y="4171950"/>
          <p14:tracePt t="61994" x="5041900" y="4270375"/>
          <p14:tracePt t="62002" x="5065713" y="4351338"/>
          <p14:tracePt t="62009" x="5076825" y="4414838"/>
          <p14:tracePt t="62015" x="5087938" y="4479925"/>
          <p14:tracePt t="62022" x="5087938" y="4525963"/>
          <p14:tracePt t="62029" x="5094288" y="4565650"/>
          <p14:tracePt t="62036" x="5094288" y="4613275"/>
          <p14:tracePt t="62044" x="5094288" y="4635500"/>
          <p14:tracePt t="62052" x="5094288" y="4670425"/>
          <p14:tracePt t="62057" x="5087938" y="4687888"/>
          <p14:tracePt t="62064" x="5076825" y="4711700"/>
          <p14:tracePt t="62071" x="5059363" y="4740275"/>
          <p14:tracePt t="62078" x="5041900" y="4775200"/>
          <p14:tracePt t="62085" x="5000625" y="4816475"/>
          <p14:tracePt t="62093" x="4914900" y="4879975"/>
          <p14:tracePt t="62100" x="4827588" y="4954588"/>
          <p14:tracePt t="62106" x="4699000" y="5018088"/>
          <p14:tracePt t="62113" x="4508500" y="5105400"/>
          <p14:tracePt t="62120" x="4160838" y="5221288"/>
          <p14:tracePt t="62127" x="3881438" y="5273675"/>
          <p14:tracePt t="62136" x="3706813" y="5303838"/>
          <p14:tracePt t="62142" x="3597275" y="5303838"/>
          <p14:tracePt t="62148" x="3457575" y="5291138"/>
          <p14:tracePt t="62155" x="3319463" y="5280025"/>
          <p14:tracePt t="62162" x="3179763" y="5268913"/>
          <p14:tracePt t="62169" x="3051175" y="5245100"/>
          <p14:tracePt t="62177" x="2941638" y="5216525"/>
          <p14:tracePt t="62184" x="2860675" y="5192713"/>
          <p14:tracePt t="62190" x="2808288" y="5175250"/>
          <p14:tracePt t="62197" x="2727325" y="5140325"/>
          <p14:tracePt t="62204" x="2657475" y="5118100"/>
          <p14:tracePt t="62211" x="2576513" y="5083175"/>
          <p14:tracePt t="62218" x="2495550" y="5059363"/>
          <p14:tracePt t="62226" x="2413000" y="5035550"/>
          <p14:tracePt t="62232" x="2349500" y="5024438"/>
          <p14:tracePt t="62239" x="2309813" y="5006975"/>
          <p14:tracePt t="62246" x="2257425" y="4995863"/>
          <p14:tracePt t="62253" x="2209800" y="4983163"/>
          <p14:tracePt t="62260" x="2181225" y="4978400"/>
          <p14:tracePt t="62267" x="2146300" y="4954588"/>
          <p14:tracePt t="62274" x="2117725" y="4949825"/>
          <p14:tracePt t="62281" x="2093913" y="4943475"/>
          <p14:tracePt t="62288" x="2071688" y="4943475"/>
          <p14:tracePt t="62295" x="2041525" y="4926013"/>
          <p14:tracePt t="62302" x="2019300" y="4914900"/>
          <p14:tracePt t="62310" x="1984375" y="4908550"/>
          <p14:tracePt t="62316" x="1955800" y="4891088"/>
          <p14:tracePt t="62323" x="1920875" y="4867275"/>
          <p14:tracePt t="62330" x="1890713" y="4862513"/>
          <p14:tracePt t="62337" x="1857375" y="4832350"/>
          <p14:tracePt t="62344" x="1827213" y="4816475"/>
          <p14:tracePt t="62353" x="1804988" y="4799013"/>
          <p14:tracePt t="62358" x="1774825" y="4781550"/>
          <p14:tracePt t="62365" x="1763713" y="4764088"/>
          <p14:tracePt t="62372" x="1746250" y="4746625"/>
          <p14:tracePt t="62379" x="1728788" y="4740275"/>
          <p14:tracePt t="62386" x="1722438" y="4722813"/>
          <p14:tracePt t="62394" x="1711325" y="4716463"/>
          <p14:tracePt t="62400" x="1706563" y="4711700"/>
          <p14:tracePt t="62407" x="1700213" y="4705350"/>
          <p14:tracePt t="62421" x="1693863" y="4705350"/>
          <p14:tracePt t="62428" x="1693863" y="4699000"/>
          <p14:tracePt t="62477" x="1700213" y="4699000"/>
          <p14:tracePt t="62492" x="1706563" y="4705350"/>
          <p14:tracePt t="62505" x="1717675" y="4711700"/>
          <p14:tracePt t="62512" x="1722438" y="4711700"/>
          <p14:tracePt t="62519" x="1728788" y="4711700"/>
          <p14:tracePt t="62527" x="1735138" y="4716463"/>
          <p14:tracePt t="62533" x="1739900" y="4716463"/>
          <p14:tracePt t="62540" x="1746250" y="4722813"/>
          <p14:tracePt t="62547" x="1763713" y="4722813"/>
          <p14:tracePt t="62554" x="1774825" y="4722813"/>
          <p14:tracePt t="62561" x="1781175" y="4722813"/>
          <p14:tracePt t="62568" x="1798638" y="4722813"/>
          <p14:tracePt t="62575" x="1822450" y="4722813"/>
          <p14:tracePt t="62582" x="1839913" y="4722813"/>
          <p14:tracePt t="62589" x="1862138" y="4722813"/>
          <p14:tracePt t="62596" x="1879600" y="4722813"/>
          <p14:tracePt t="62603" x="1903413" y="4722813"/>
          <p14:tracePt t="62611" x="1925638" y="4722813"/>
          <p14:tracePt t="62617" x="1949450" y="4722813"/>
          <p14:tracePt t="62624" x="1978025" y="4722813"/>
          <p14:tracePt t="62631" x="2012950" y="4722813"/>
          <p14:tracePt t="62638" x="2047875" y="4722813"/>
          <p14:tracePt t="62645" x="2082800" y="4722813"/>
          <p14:tracePt t="62652" x="2128838" y="4722813"/>
          <p14:tracePt t="62659" x="2187575" y="4722813"/>
          <p14:tracePt t="62666" x="2251075" y="4722813"/>
          <p14:tracePt t="62673" x="2314575" y="4722813"/>
          <p14:tracePt t="62679" x="2378075" y="4722813"/>
          <p14:tracePt t="62687" x="2425700" y="4722813"/>
          <p14:tracePt t="62695" x="2447925" y="4722813"/>
          <p14:tracePt t="62701" x="2482850" y="4722813"/>
          <p14:tracePt t="62708" x="2517775" y="4722813"/>
          <p14:tracePt t="62715" x="2546350" y="4722813"/>
          <p14:tracePt t="62722" x="2581275" y="4722813"/>
          <p14:tracePt t="62729" x="2605088" y="4722813"/>
          <p14:tracePt t="62736" x="2628900" y="4722813"/>
          <p14:tracePt t="62744" x="2657475" y="4722813"/>
          <p14:tracePt t="62750" x="2681288" y="4722813"/>
          <p14:tracePt t="62757" x="2692400" y="4722813"/>
          <p14:tracePt t="62764" x="2709863" y="4722813"/>
          <p14:tracePt t="62771" x="2727325" y="4722813"/>
          <p14:tracePt t="62777" x="2738438" y="4722813"/>
          <p14:tracePt t="62786" x="2755900" y="4722813"/>
          <p14:tracePt t="62792" x="2767013" y="4722813"/>
          <p14:tracePt t="62799" x="2797175" y="4722813"/>
          <p14:tracePt t="62806" x="2808288" y="4722813"/>
          <p14:tracePt t="62812" x="2832100" y="4722813"/>
          <p14:tracePt t="62819" x="2860675" y="4722813"/>
          <p14:tracePt t="62828" x="2882900" y="4722813"/>
          <p14:tracePt t="62834" x="2906713" y="4722813"/>
          <p14:tracePt t="62841" x="2935288" y="4733925"/>
          <p14:tracePt t="62848" x="2959100" y="4733925"/>
          <p14:tracePt t="62854" x="2982913" y="4733925"/>
          <p14:tracePt t="62862" x="3000375" y="4740275"/>
          <p14:tracePt t="62869" x="3005138" y="4740275"/>
          <p14:tracePt t="62875" x="3022600" y="4746625"/>
          <p14:tracePt t="62883" x="3033713" y="4746625"/>
          <p14:tracePt t="62890" x="3051175" y="4746625"/>
          <p14:tracePt t="62897" x="3063875" y="4757738"/>
          <p14:tracePt t="62904" x="3074988" y="4757738"/>
          <p14:tracePt t="62911" x="3086100" y="4764088"/>
          <p14:tracePt t="62918" x="3092450" y="4764088"/>
          <p14:tracePt t="62925" x="3109913" y="4768850"/>
          <p14:tracePt t="62932" x="3116263" y="4768850"/>
          <p14:tracePt t="62938" x="3127375" y="4768850"/>
          <p14:tracePt t="62945" x="3133725" y="4768850"/>
          <p14:tracePt t="62953" x="3144838" y="4775200"/>
          <p14:tracePt t="62960" x="3155950" y="4775200"/>
          <p14:tracePt t="62967" x="3162300" y="4775200"/>
          <p14:tracePt t="62974" x="3168650" y="4775200"/>
          <p14:tracePt t="62981" x="3173413" y="4775200"/>
          <p14:tracePt t="62994" x="3184525" y="4775200"/>
          <p14:tracePt t="63002" x="3190875" y="4775200"/>
          <p14:tracePt t="63009" x="3197225" y="4775200"/>
          <p14:tracePt t="63023" x="3201988" y="4775200"/>
          <p14:tracePt t="63968" x="3289300" y="4775200"/>
          <p14:tracePt t="63975" x="3429000" y="4781550"/>
          <p14:tracePt t="63982" x="3568700" y="4799013"/>
          <p14:tracePt t="63989" x="3678238" y="4810125"/>
          <p14:tracePt t="63996" x="3771900" y="4821238"/>
          <p14:tracePt t="64003" x="3835400" y="4821238"/>
          <p14:tracePt t="64010" x="3887788" y="4827588"/>
          <p14:tracePt t="64017" x="3922713" y="4838700"/>
          <p14:tracePt t="64024" x="3951288" y="4845050"/>
          <p14:tracePt t="64031" x="3975100" y="4862513"/>
          <p14:tracePt t="64038" x="3997325" y="4873625"/>
          <p14:tracePt t="64046" x="4038600" y="4891088"/>
          <p14:tracePt t="64053" x="4060825" y="4908550"/>
          <p14:tracePt t="64059" x="4102100" y="4926013"/>
          <p14:tracePt t="64066" x="4143375" y="4954588"/>
          <p14:tracePt t="64073" x="4194175" y="5000625"/>
          <p14:tracePt t="64080" x="4235450" y="5030788"/>
          <p14:tracePt t="64088" x="4276725" y="5065713"/>
          <p14:tracePt t="64094" x="4305300" y="5083175"/>
          <p14:tracePt t="64101" x="4327525" y="5100638"/>
          <p14:tracePt t="64108" x="4344988" y="5111750"/>
          <p14:tracePt t="64115" x="4351338" y="5122863"/>
          <p14:tracePt t="64122" x="4357688" y="5129213"/>
          <p14:tracePt t="64130" x="4362450" y="5135563"/>
          <p14:tracePt t="64136" x="4375150" y="5135563"/>
          <p14:tracePt t="64143" x="4379913" y="5140325"/>
          <p14:tracePt t="64150" x="4386263" y="5146675"/>
          <p14:tracePt t="64164" x="4392613" y="5146675"/>
          <p14:tracePt t="64171" x="4392613" y="5151438"/>
          <p14:tracePt t="64185" x="4397375" y="5157788"/>
          <p14:tracePt t="64199" x="4403725" y="5157788"/>
          <p14:tracePt t="64318" x="4403725" y="5168900"/>
          <p14:tracePt t="64367" x="4403725" y="5175250"/>
          <p14:tracePt t="64416" x="4403725" y="5181600"/>
          <p14:tracePt t="64431" x="4397375" y="5181600"/>
          <p14:tracePt t="64451" x="4392613" y="5181600"/>
          <p14:tracePt t="64465" x="4386263" y="5181600"/>
          <p14:tracePt t="64479" x="4379913" y="5181600"/>
          <p14:tracePt t="64485" x="4368800" y="5181600"/>
          <p14:tracePt t="64493" x="4362450" y="5181600"/>
          <p14:tracePt t="64500" x="4357688" y="5181600"/>
          <p14:tracePt t="64507" x="4351338" y="5181600"/>
          <p14:tracePt t="64514" x="4340225" y="5181600"/>
          <p14:tracePt t="64521" x="4322763" y="5181600"/>
          <p14:tracePt t="64528" x="4305300" y="5181600"/>
          <p14:tracePt t="64535" x="4281488" y="5181600"/>
          <p14:tracePt t="64542" x="4270375" y="5181600"/>
          <p14:tracePt t="64549" x="4241800" y="5181600"/>
          <p14:tracePt t="64556" x="4229100" y="5181600"/>
          <p14:tracePt t="64564" x="4211638" y="5181600"/>
          <p14:tracePt t="64570" x="4200525" y="5181600"/>
          <p14:tracePt t="64577" x="4189413" y="5181600"/>
          <p14:tracePt t="64584" x="4176713" y="5181600"/>
          <p14:tracePt t="64590" x="4171950" y="5181600"/>
          <p14:tracePt t="64598" x="4165600" y="5181600"/>
          <p14:tracePt t="64605" x="4160838" y="5181600"/>
          <p14:tracePt t="64612" x="4154488" y="5175250"/>
          <p14:tracePt t="64626" x="4143375" y="5164138"/>
          <p14:tracePt t="64640" x="4137025" y="5164138"/>
          <p14:tracePt t="64654" x="4130675" y="5157788"/>
          <p14:tracePt t="64668" x="4125913" y="5151438"/>
          <p14:tracePt t="64710" x="4125913" y="5146675"/>
          <p14:tracePt t="64772" x="4130675" y="5146675"/>
          <p14:tracePt t="64786" x="4137025" y="5146675"/>
          <p14:tracePt t="64800" x="4148138" y="5146675"/>
          <p14:tracePt t="64822" x="4154488" y="5146675"/>
          <p14:tracePt t="64829" x="4160838" y="5146675"/>
          <p14:tracePt t="64835" x="4165600" y="5146675"/>
          <p14:tracePt t="64842" x="4171950" y="5146675"/>
          <p14:tracePt t="64849" x="4176713" y="5146675"/>
          <p14:tracePt t="64856" x="4183063" y="5146675"/>
          <p14:tracePt t="64864" x="4189413" y="5151438"/>
          <p14:tracePt t="64870" x="4206875" y="5151438"/>
          <p14:tracePt t="64877" x="4211638" y="5157788"/>
          <p14:tracePt t="64885" x="4224338" y="5157788"/>
          <p14:tracePt t="64891" x="4235450" y="5157788"/>
          <p14:tracePt t="64898" x="4241800" y="5168900"/>
          <p14:tracePt t="64906" x="4246563" y="5168900"/>
          <p14:tracePt t="64912" x="4252913" y="5168900"/>
          <p14:tracePt t="64919" x="4259263" y="5168900"/>
          <p14:tracePt t="64933" x="4264025" y="5168900"/>
          <p14:tracePt t="64996" x="4259263" y="5168900"/>
          <p14:tracePt t="65017" x="4252913" y="5168900"/>
          <p14:tracePt t="65024" x="4246563" y="5168900"/>
          <p14:tracePt t="65039" x="4241800" y="5168900"/>
          <p14:tracePt t="65052" x="4229100" y="5168900"/>
          <p14:tracePt t="65067" x="4224338" y="5168900"/>
          <p14:tracePt t="65080" x="4217988" y="5168900"/>
          <p14:tracePt t="65206" x="4224338" y="5168900"/>
          <p14:tracePt t="65220" x="4235450" y="5168900"/>
          <p14:tracePt t="65234" x="4241800" y="5168900"/>
          <p14:tracePt t="65269" x="4246563" y="5168900"/>
          <p14:tracePt t="65318" x="4246563" y="5164138"/>
          <p14:tracePt t="65444" x="4241800" y="5164138"/>
          <p14:tracePt t="65458" x="4229100" y="5164138"/>
          <p14:tracePt t="65472" x="4224338" y="5164138"/>
          <p14:tracePt t="65486" x="4217988" y="5164138"/>
          <p14:tracePt t="65507" x="4211638" y="5164138"/>
          <p14:tracePt t="65521" x="4206875" y="5164138"/>
          <p14:tracePt t="65535" x="4200525" y="5164138"/>
          <p14:tracePt t="65549" x="4194175" y="5164138"/>
          <p14:tracePt t="65577" x="4189413" y="5164138"/>
          <p14:tracePt t="65591" x="4176713" y="5164138"/>
          <p14:tracePt t="65605" x="4171950" y="5164138"/>
          <p14:tracePt t="65633" x="4165600" y="5164138"/>
          <p14:tracePt t="65647" x="4160838" y="5164138"/>
          <p14:tracePt t="65787" x="4160838" y="5157788"/>
          <p14:tracePt t="65822" x="4160838" y="5151438"/>
          <p14:tracePt t="65955" x="4165600" y="5151438"/>
          <p14:tracePt t="65983" x="4171950" y="5151438"/>
          <p14:tracePt t="65997" x="4183063" y="5151438"/>
          <p14:tracePt t="66011" x="4189413" y="5151438"/>
          <p14:tracePt t="66032" x="4194175" y="5151438"/>
          <p14:tracePt t="66039" x="4200525" y="5151438"/>
          <p14:tracePt t="66045" x="4211638" y="5151438"/>
          <p14:tracePt t="66052" x="4224338" y="5151438"/>
          <p14:tracePt t="66060" x="4235450" y="5164138"/>
          <p14:tracePt t="66067" x="4259263" y="5164138"/>
          <p14:tracePt t="66074" x="4287838" y="5164138"/>
          <p14:tracePt t="66081" x="4333875" y="5164138"/>
          <p14:tracePt t="66088" x="4410075" y="5164138"/>
          <p14:tracePt t="66095" x="4484688" y="5164138"/>
          <p14:tracePt t="66101" x="4583113" y="5164138"/>
          <p14:tracePt t="66108" x="4659313" y="5164138"/>
          <p14:tracePt t="66116" x="4722813" y="5164138"/>
          <p14:tracePt t="66123" x="4786313" y="5164138"/>
          <p14:tracePt t="66130" x="4832350" y="5164138"/>
          <p14:tracePt t="66137" x="4867275" y="5164138"/>
          <p14:tracePt t="66149" x="4891088" y="5164138"/>
          <p14:tracePt t="66151" x="4908550" y="5164138"/>
          <p14:tracePt t="66157" x="4919663" y="5164138"/>
          <p14:tracePt t="66165" x="4926013" y="5164138"/>
          <p14:tracePt t="66171" x="4937125" y="5164138"/>
          <p14:tracePt t="66179" x="4943475" y="5164138"/>
          <p14:tracePt t="66199" x="4943475" y="5157788"/>
          <p14:tracePt t="66214" x="4943475" y="5151438"/>
          <p14:tracePt t="66220" x="4932363" y="5151438"/>
          <p14:tracePt t="66235" x="4919663" y="5146675"/>
          <p14:tracePt t="66241" x="4914900" y="5146675"/>
          <p14:tracePt t="66249" x="4897438" y="5140325"/>
          <p14:tracePt t="66255" x="4884738" y="5140325"/>
          <p14:tracePt t="66262" x="4856163" y="5140325"/>
          <p14:tracePt t="66270" x="4821238" y="5140325"/>
          <p14:tracePt t="66277" x="4751388" y="5140325"/>
          <p14:tracePt t="66284" x="4676775" y="5140325"/>
          <p14:tracePt t="66291" x="4595813" y="5140325"/>
          <p14:tracePt t="66297" x="4530725" y="5140325"/>
          <p14:tracePt t="66304" x="4484688" y="5140325"/>
          <p14:tracePt t="66311" x="4438650" y="5140325"/>
          <p14:tracePt t="66318" x="4414838" y="5140325"/>
          <p14:tracePt t="66325" x="4397375" y="5140325"/>
          <p14:tracePt t="66332" x="4386263" y="5140325"/>
          <p14:tracePt t="66340" x="4375150" y="5140325"/>
          <p14:tracePt t="66347" x="4362450" y="5135563"/>
          <p14:tracePt t="66353" x="4357688" y="5135563"/>
          <p14:tracePt t="66369" x="4351338" y="5135563"/>
          <p14:tracePt t="66381" x="4340225" y="5122863"/>
          <p14:tracePt t="66416" x="4344988" y="5122863"/>
          <p14:tracePt t="66431" x="4351338" y="5122863"/>
          <p14:tracePt t="66444" x="4357688" y="5122863"/>
          <p14:tracePt t="66451" x="4362450" y="5122863"/>
          <p14:tracePt t="66458" x="4368800" y="5118100"/>
          <p14:tracePt t="66466" x="4375150" y="5118100"/>
          <p14:tracePt t="66473" x="4392613" y="5118100"/>
          <p14:tracePt t="66479" x="4397375" y="5111750"/>
          <p14:tracePt t="66486" x="4410075" y="5111750"/>
          <p14:tracePt t="66493" x="4427538" y="5105400"/>
          <p14:tracePt t="66500" x="4449763" y="5105400"/>
          <p14:tracePt t="66508" x="4479925" y="5105400"/>
          <p14:tracePt t="66514" x="4502150" y="5094288"/>
          <p14:tracePt t="66521" x="4548188" y="5087938"/>
          <p14:tracePt t="66528" x="4583113" y="5087938"/>
          <p14:tracePt t="66536" x="4618038" y="5076825"/>
          <p14:tracePt t="66542" x="4652963" y="5076825"/>
          <p14:tracePt t="66549" x="4681538" y="5070475"/>
          <p14:tracePt t="66556" x="4694238" y="5070475"/>
          <p14:tracePt t="66563" x="4711700" y="5059363"/>
          <p14:tracePt t="66570" x="4729163" y="5059363"/>
          <p14:tracePt t="66577" x="4740275" y="5059363"/>
          <p14:tracePt t="66584" x="4746625" y="5053013"/>
          <p14:tracePt t="66592" x="4751388" y="5053013"/>
          <p14:tracePt t="66598" x="4764088" y="5053013"/>
          <p14:tracePt t="66605" x="4768850" y="5053013"/>
          <p14:tracePt t="66626" x="4775200" y="5053013"/>
          <p14:tracePt t="66675" x="4768850" y="5053013"/>
          <p14:tracePt t="66682" x="4757738" y="5053013"/>
          <p14:tracePt t="66689" x="4751388" y="5053013"/>
          <p14:tracePt t="66696" x="4746625" y="5053013"/>
          <p14:tracePt t="66703" x="4746625" y="5048250"/>
          <p14:tracePt t="66710" x="4740275" y="5048250"/>
          <p14:tracePt t="66717" x="4733925" y="5048250"/>
          <p14:tracePt t="66726" x="4729163" y="5048250"/>
          <p14:tracePt t="66731" x="4722813" y="5041900"/>
          <p14:tracePt t="66738" x="4711700" y="5041900"/>
          <p14:tracePt t="66745" x="4705350" y="5041900"/>
          <p14:tracePt t="66752" x="4699000" y="5041900"/>
          <p14:tracePt t="66759" x="4687888" y="5041900"/>
          <p14:tracePt t="66767" x="4681538" y="5035550"/>
          <p14:tracePt t="66780" x="4670425" y="5035550"/>
          <p14:tracePt t="66787" x="4664075" y="5035550"/>
          <p14:tracePt t="66794" x="4659313" y="5035550"/>
          <p14:tracePt t="66801" x="4652963" y="5035550"/>
          <p14:tracePt t="66822" x="4648200" y="5035550"/>
          <p14:tracePt t="66836" x="4641850" y="5035550"/>
          <p14:tracePt t="66850" x="4635500" y="5035550"/>
          <p14:tracePt t="67011" x="4635500" y="5041900"/>
          <p14:tracePt t="67053" x="4635500" y="5048250"/>
          <p14:tracePt t="67060" x="4641850" y="5048250"/>
          <p14:tracePt t="67067" x="4648200" y="5053013"/>
          <p14:tracePt t="67074" x="4652963" y="5053013"/>
          <p14:tracePt t="67081" x="4670425" y="5053013"/>
          <p14:tracePt t="67088" x="4681538" y="5053013"/>
          <p14:tracePt t="67095" x="4705350" y="5053013"/>
          <p14:tracePt t="67102" x="4740275" y="5053013"/>
          <p14:tracePt t="67109" x="4827588" y="5053013"/>
          <p14:tracePt t="67117" x="4978400" y="5048250"/>
          <p14:tracePt t="67123" x="5151438" y="5035550"/>
          <p14:tracePt t="67130" x="5319713" y="5024438"/>
          <p14:tracePt t="67137" x="5459413" y="5024438"/>
          <p14:tracePt t="67143" x="5610225" y="5006975"/>
          <p14:tracePt t="67151" x="5749925" y="5006975"/>
          <p14:tracePt t="67158" x="5876925" y="5006975"/>
          <p14:tracePt t="67165" x="5970588" y="5013325"/>
          <p14:tracePt t="67172" x="6062663" y="5013325"/>
          <p14:tracePt t="67179" x="6126163" y="5024438"/>
          <p14:tracePt t="67185" x="6191250" y="5024438"/>
          <p14:tracePt t="67193" x="6226175" y="5035550"/>
          <p14:tracePt t="67201" x="6261100" y="5041900"/>
          <p14:tracePt t="67207" x="6311900" y="5041900"/>
          <p14:tracePt t="67214" x="6346825" y="5053013"/>
          <p14:tracePt t="67221" x="6381750" y="5059363"/>
          <p14:tracePt t="67227" x="6434138" y="5070475"/>
          <p14:tracePt t="67234" x="6469063" y="5083175"/>
          <p14:tracePt t="67243" x="6503988" y="5087938"/>
          <p14:tracePt t="67249" x="6527800" y="5087938"/>
          <p14:tracePt t="67256" x="6550025" y="5087938"/>
          <p14:tracePt t="67263" x="6580188" y="5100638"/>
          <p14:tracePt t="67269" x="6591300" y="5100638"/>
          <p14:tracePt t="67276" x="6608763" y="5100638"/>
          <p14:tracePt t="67284" x="6626225" y="5100638"/>
          <p14:tracePt t="67291" x="6630988" y="5105400"/>
          <p14:tracePt t="67298" x="6637338" y="5105400"/>
          <p14:tracePt t="67305" x="6643688" y="5105400"/>
          <p14:tracePt t="67311" x="6648450" y="5105400"/>
          <p14:tracePt t="67318" x="6654800" y="5105400"/>
          <p14:tracePt t="67326" x="6661150" y="5105400"/>
          <p14:tracePt t="67340" x="6672263" y="5105400"/>
          <p14:tracePt t="67383" x="6665913" y="5105400"/>
          <p14:tracePt t="67389" x="6661150" y="5105400"/>
          <p14:tracePt t="67395" x="6648450" y="5105400"/>
          <p14:tracePt t="67403" x="6613525" y="5105400"/>
          <p14:tracePt t="67409" x="6527800" y="5111750"/>
          <p14:tracePt t="67416" x="6359525" y="5122863"/>
          <p14:tracePt t="67424" x="6027738" y="5157788"/>
          <p14:tracePt t="67432" x="5575300" y="5199063"/>
          <p14:tracePt t="67438" x="5245100" y="5233988"/>
          <p14:tracePt t="67444" x="5087938" y="5256213"/>
          <p14:tracePt t="67451" x="4919663" y="5273675"/>
          <p14:tracePt t="67460" x="4764088" y="5297488"/>
          <p14:tracePt t="67465" x="4595813" y="5308600"/>
          <p14:tracePt t="67472" x="4456113" y="5326063"/>
          <p14:tracePt t="67479" x="4344988" y="5326063"/>
          <p14:tracePt t="67486" x="4270375" y="5337175"/>
          <p14:tracePt t="67494" x="4217988" y="5337175"/>
          <p14:tracePt t="67501" x="4194175" y="5337175"/>
          <p14:tracePt t="67507" x="4171950" y="5332413"/>
          <p14:tracePt t="67515" x="4154488" y="5332413"/>
          <p14:tracePt t="67521" x="4137025" y="5326063"/>
          <p14:tracePt t="67528" x="4125913" y="5326063"/>
          <p14:tracePt t="67535" x="4119563" y="5319713"/>
          <p14:tracePt t="67543" x="4113213" y="5319713"/>
          <p14:tracePt t="67550" x="4102100" y="5319713"/>
          <p14:tracePt t="67556" x="4095750" y="5319713"/>
          <p14:tracePt t="67571" x="4090988" y="5308600"/>
          <p14:tracePt t="67585" x="4084638" y="5308600"/>
          <p14:tracePt t="67599" x="4084638" y="5303838"/>
          <p14:tracePt t="67635" x="4084638" y="5297488"/>
          <p14:tracePt t="67640" x="4090988" y="5297488"/>
          <p14:tracePt t="67654" x="4095750" y="5297488"/>
          <p14:tracePt t="67675" x="4108450" y="5297488"/>
          <p14:tracePt t="67682" x="4113213" y="5297488"/>
          <p14:tracePt t="67689" x="4119563" y="5297488"/>
          <p14:tracePt t="67696" x="4125913" y="5297488"/>
          <p14:tracePt t="67703" x="4130675" y="5297488"/>
          <p14:tracePt t="67710" x="4143375" y="5297488"/>
          <p14:tracePt t="67718" x="4171950" y="5297488"/>
          <p14:tracePt t="67724" x="4206875" y="5303838"/>
          <p14:tracePt t="67731" x="4298950" y="5303838"/>
          <p14:tracePt t="67738" x="4467225" y="5303838"/>
          <p14:tracePt t="67745" x="4768850" y="5303838"/>
          <p14:tracePt t="67752" x="5157788" y="5286375"/>
          <p14:tracePt t="67760" x="5535613" y="5286375"/>
          <p14:tracePt t="67766" x="5819775" y="5286375"/>
          <p14:tracePt t="67773" x="5988050" y="5297488"/>
          <p14:tracePt t="67781" x="6126163" y="5308600"/>
          <p14:tracePt t="67787" x="6254750" y="5319713"/>
          <p14:tracePt t="67794" x="6376988" y="5332413"/>
          <p14:tracePt t="67802" x="6469063" y="5343525"/>
          <p14:tracePt t="67808" x="6550025" y="5354638"/>
          <p14:tracePt t="67815" x="6584950" y="5354638"/>
          <p14:tracePt t="67822" x="6619875" y="5367338"/>
          <p14:tracePt t="67829" x="6626225" y="5367338"/>
          <p14:tracePt t="67836" x="6643688" y="5367338"/>
          <p14:tracePt t="67851" x="6648450" y="5367338"/>
          <p14:tracePt t="67858" x="6654800" y="5367338"/>
          <p14:tracePt t="67871" x="6661150" y="5367338"/>
          <p14:tracePt t="68704" x="6672263" y="5343525"/>
          <p14:tracePt t="68712" x="6678613" y="5303838"/>
          <p14:tracePt t="68718" x="6700838" y="5251450"/>
          <p14:tracePt t="68725" x="6724650" y="5199063"/>
          <p14:tracePt t="68731" x="6731000" y="5164138"/>
          <p14:tracePt t="68738" x="6742113" y="5100638"/>
          <p14:tracePt t="68745" x="6753225" y="5048250"/>
          <p14:tracePt t="68753" x="6748463" y="4983163"/>
          <p14:tracePt t="68760" x="6735763" y="4891088"/>
          <p14:tracePt t="68766" x="6696075" y="4775200"/>
          <p14:tracePt t="68773" x="6648450" y="4648200"/>
          <p14:tracePt t="68780" x="6580188" y="4519613"/>
          <p14:tracePt t="68787" x="6510338" y="4432300"/>
          <p14:tracePt t="68796" x="6405563" y="4357688"/>
          <p14:tracePt t="68801" x="6324600" y="4298950"/>
          <p14:tracePt t="68808" x="6254750" y="4252913"/>
          <p14:tracePt t="68816" x="6167438" y="4217988"/>
          <p14:tracePt t="68822" x="6132513" y="4206875"/>
          <p14:tracePt t="68829" x="6069013" y="4183063"/>
          <p14:tracePt t="68836" x="5970588" y="4171950"/>
          <p14:tracePt t="68845" x="5848350" y="4160838"/>
          <p14:tracePt t="68850" x="5691188" y="4165600"/>
          <p14:tracePt t="68857" x="5522913" y="4183063"/>
          <p14:tracePt t="68864" x="5349875" y="4206875"/>
          <p14:tracePt t="68871" x="5105400" y="4259263"/>
          <p14:tracePt t="68879" x="4879975" y="4322763"/>
          <p14:tracePt t="68886" x="4652963" y="4403725"/>
          <p14:tracePt t="68892" x="4508500" y="4467225"/>
          <p14:tracePt t="68899" x="4397375" y="4530725"/>
          <p14:tracePt t="68907" x="4311650" y="4589463"/>
          <p14:tracePt t="68914" x="4241800" y="4648200"/>
          <p14:tracePt t="68920" x="4183063" y="4694238"/>
          <p14:tracePt t="68928" x="4143375" y="4733925"/>
          <p14:tracePt t="68934" x="4102100" y="4781550"/>
          <p14:tracePt t="68941" x="4067175" y="4821238"/>
          <p14:tracePt t="68948" x="4049713" y="4845050"/>
          <p14:tracePt t="68955" x="4025900" y="4873625"/>
          <p14:tracePt t="68962" x="4014788" y="4897438"/>
          <p14:tracePt t="68970" x="3997325" y="4926013"/>
          <p14:tracePt t="68976" x="3992563" y="4937125"/>
          <p14:tracePt t="68984" x="3986213" y="4967288"/>
          <p14:tracePt t="68990" x="3975100" y="4978400"/>
          <p14:tracePt t="68997" x="3968750" y="4995863"/>
          <p14:tracePt t="69005" x="3957638" y="5013325"/>
          <p14:tracePt t="69012" x="3957638" y="5035550"/>
          <p14:tracePt t="69018" x="3951288" y="5065713"/>
          <p14:tracePt t="69025" x="3951288" y="5087938"/>
          <p14:tracePt t="69032" x="3944938" y="5105400"/>
          <p14:tracePt t="69039" x="3944938" y="5129213"/>
          <p14:tracePt t="69046" x="3933825" y="5146675"/>
          <p14:tracePt t="69054" x="3933825" y="5157788"/>
          <p14:tracePt t="69061" x="3933825" y="5175250"/>
          <p14:tracePt t="69067" x="3933825" y="5181600"/>
          <p14:tracePt t="69074" x="3933825" y="5192713"/>
          <p14:tracePt t="69081" x="3933825" y="5210175"/>
          <p14:tracePt t="69088" x="3933825" y="5216525"/>
          <p14:tracePt t="69096" x="3933825" y="5221288"/>
          <p14:tracePt t="69103" x="3933825" y="5227638"/>
          <p14:tracePt t="69109" x="3933825" y="5245100"/>
          <p14:tracePt t="69124" x="3933825" y="5251450"/>
          <p14:tracePt t="69130" x="3933825" y="5256213"/>
          <p14:tracePt t="69137" x="3933825" y="5262563"/>
          <p14:tracePt t="69151" x="3933825" y="5268913"/>
          <p14:tracePt t="69165" x="3933825" y="5273675"/>
          <p14:tracePt t="69187" x="3933825" y="5280025"/>
          <p14:tracePt t="69285" x="3933825" y="5273675"/>
          <p14:tracePt t="69305" x="3927475" y="5273675"/>
          <p14:tracePt t="69319" x="3927475" y="5268913"/>
          <p14:tracePt t="69347" x="3922713" y="5268913"/>
          <p14:tracePt t="69382" x="3922713" y="5262563"/>
          <p14:tracePt t="69411" x="3922713" y="5256213"/>
          <p14:tracePt t="69431" x="3922713" y="5251450"/>
          <p14:tracePt t="69473" x="3922713" y="5238750"/>
          <p14:tracePt t="69495" x="3922713" y="5233988"/>
          <p14:tracePt t="69522" x="3922713" y="5227638"/>
          <p14:tracePt t="69536" x="3927475" y="5227638"/>
          <p14:tracePt t="69571" x="3927475" y="5221288"/>
          <p14:tracePt t="69592" x="3927475" y="5216525"/>
          <p14:tracePt t="69621" x="3933825" y="5210175"/>
          <p14:tracePt t="69634" x="3940175" y="5203825"/>
          <p14:tracePt t="69655" x="3940175" y="5199063"/>
          <p14:tracePt t="69662" x="3951288" y="5199063"/>
          <p14:tracePt t="69690" x="3957638" y="5186363"/>
          <p14:tracePt t="70795" x="4060825" y="5186363"/>
          <p14:tracePt t="70802" x="4229100" y="5186363"/>
          <p14:tracePt t="70809" x="4421188" y="5199063"/>
          <p14:tracePt t="70816" x="4606925" y="5238750"/>
          <p14:tracePt t="70823" x="4716463" y="5280025"/>
          <p14:tracePt t="70831" x="4786313" y="5297488"/>
          <p14:tracePt t="70837" x="4838700" y="5332413"/>
          <p14:tracePt t="70844" x="4879975" y="5349875"/>
          <p14:tracePt t="70851" x="4902200" y="5367338"/>
          <p14:tracePt t="70859" x="4919663" y="5384800"/>
          <p14:tracePt t="70865" x="4937125" y="5395913"/>
          <p14:tracePt t="70873" x="4937125" y="5402263"/>
          <p14:tracePt t="70879" x="4943475" y="5407025"/>
          <p14:tracePt t="70886" x="4949825" y="5413375"/>
          <p14:tracePt t="70893" x="4949825" y="5419725"/>
          <p14:tracePt t="70900" x="4954588" y="5424488"/>
          <p14:tracePt t="70915" x="4954588" y="5430838"/>
          <p14:tracePt t="70922" x="4954588" y="5437188"/>
          <p14:tracePt t="70935" x="4954588" y="5448300"/>
          <p14:tracePt t="70949" x="4954588" y="5454650"/>
          <p14:tracePt t="71074" x="4954588" y="5441950"/>
          <p14:tracePt t="71089" x="4954588" y="5437188"/>
          <p14:tracePt t="71096" x="4949825" y="5430838"/>
          <p14:tracePt t="71103" x="4949825" y="5424488"/>
          <p14:tracePt t="71110" x="4943475" y="5419725"/>
          <p14:tracePt t="71117" x="4926013" y="5395913"/>
          <p14:tracePt t="71124" x="4879975" y="5354638"/>
          <p14:tracePt t="71132" x="4775200" y="5280025"/>
          <p14:tracePt t="71138" x="4630738" y="5199063"/>
          <p14:tracePt t="71148" x="4456113" y="5129213"/>
          <p14:tracePt t="71151" x="4294188" y="5070475"/>
          <p14:tracePt t="71158" x="4154488" y="5048250"/>
          <p14:tracePt t="71166" x="4025900" y="5024438"/>
          <p14:tracePt t="71173" x="3875088" y="5024438"/>
          <p14:tracePt t="71180" x="3748088" y="5024438"/>
          <p14:tracePt t="71187" x="3638550" y="5030788"/>
          <p14:tracePt t="71194" x="3544888" y="5053013"/>
          <p14:tracePt t="71201" x="3492500" y="5065713"/>
          <p14:tracePt t="71208" x="3457575" y="5083175"/>
          <p14:tracePt t="71215" x="3417888" y="5087938"/>
          <p14:tracePt t="71222" x="3405188" y="5100638"/>
          <p14:tracePt t="71229" x="3400425" y="5105400"/>
          <p14:tracePt t="71235" x="3382963" y="5111750"/>
          <p14:tracePt t="71243" x="3376613" y="5129213"/>
          <p14:tracePt t="71250" x="3376613" y="5135563"/>
          <p14:tracePt t="71257" x="3370263" y="5140325"/>
          <p14:tracePt t="71264" x="3370263" y="5157788"/>
          <p14:tracePt t="71271" x="3359150" y="5164138"/>
          <p14:tracePt t="71278" x="3359150" y="5186363"/>
          <p14:tracePt t="71284" x="3352800" y="5199063"/>
          <p14:tracePt t="71292" x="3352800" y="5216525"/>
          <p14:tracePt t="71299" x="3348038" y="5238750"/>
          <p14:tracePt t="71307" x="3348038" y="5268913"/>
          <p14:tracePt t="71313" x="3348038" y="5291138"/>
          <p14:tracePt t="71320" x="3336925" y="5314950"/>
          <p14:tracePt t="71327" x="3336925" y="5332413"/>
          <p14:tracePt t="71334" x="3330575" y="5349875"/>
          <p14:tracePt t="71341" x="3330575" y="5360988"/>
          <p14:tracePt t="71349" x="3319463" y="5378450"/>
          <p14:tracePt t="71355" x="3319463" y="5389563"/>
          <p14:tracePt t="71361" x="3319463" y="5402263"/>
          <p14:tracePt t="71369" x="3319463" y="5407025"/>
          <p14:tracePt t="71376" x="3313113" y="5413375"/>
          <p14:tracePt t="71382" x="3313113" y="5419725"/>
          <p14:tracePt t="71391" x="3306763" y="5419725"/>
          <p14:tracePt t="71397" x="3306763" y="5424488"/>
          <p14:tracePt t="71404" x="3302000" y="5424488"/>
          <p14:tracePt t="71411" x="3302000" y="5430838"/>
          <p14:tracePt t="71424" x="3295650" y="5430838"/>
          <p14:tracePt t="71440" x="3289300" y="5430838"/>
          <p14:tracePt t="71453" x="3284538" y="5430838"/>
          <p14:tracePt t="71460" x="3271838" y="5424488"/>
          <p14:tracePt t="71474" x="3267075" y="5424488"/>
          <p14:tracePt t="71481" x="3260725" y="5424488"/>
          <p14:tracePt t="71488" x="3254375" y="5424488"/>
          <p14:tracePt t="71495" x="3249613" y="5424488"/>
          <p14:tracePt t="71502" x="3243263" y="5424488"/>
          <p14:tracePt t="71509" x="3236913" y="5424488"/>
          <p14:tracePt t="71516" x="3225800" y="5430838"/>
          <p14:tracePt t="71524" x="3219450" y="5437188"/>
          <p14:tracePt t="71530" x="3208338" y="5448300"/>
          <p14:tracePt t="71537" x="3190875" y="5454650"/>
          <p14:tracePt t="71543" x="3173413" y="5470525"/>
          <p14:tracePt t="71550" x="3155950" y="5487988"/>
          <p14:tracePt t="71558" x="3151188" y="5500688"/>
          <p14:tracePt t="71566" x="3133725" y="5529263"/>
          <p14:tracePt t="71572" x="3116263" y="5553075"/>
          <p14:tracePt t="71579" x="3086100" y="5581650"/>
          <p14:tracePt t="71586" x="3081338" y="5616575"/>
          <p14:tracePt t="71593" x="3063875" y="5656263"/>
          <p14:tracePt t="71599" x="3040063" y="5691188"/>
          <p14:tracePt t="71607" x="3033713" y="5732463"/>
          <p14:tracePt t="71614" x="3022600" y="5767388"/>
          <p14:tracePt t="71621" x="3017838" y="5791200"/>
          <p14:tracePt t="71628" x="3005138" y="5813425"/>
          <p14:tracePt t="71634" x="3000375" y="5830888"/>
          <p14:tracePt t="71641" x="3000375" y="5837238"/>
          <p14:tracePt t="71649" x="3000375" y="5842000"/>
          <p14:tracePt t="71655" x="3000375" y="5859463"/>
          <p14:tracePt t="71670" x="3000375" y="5865813"/>
          <p14:tracePt t="71676" x="3000375" y="5872163"/>
          <p14:tracePt t="71691" x="3000375" y="5876925"/>
          <p14:tracePt t="71851" x="3000375" y="5883275"/>
          <p14:tracePt t="71873" x="3000375" y="5894388"/>
          <p14:tracePt t="71901" x="3000375" y="5900738"/>
          <p14:tracePt t="71928" x="3000375" y="5907088"/>
          <p14:tracePt t="71971" x="3005138" y="5907088"/>
          <p14:tracePt t="71985" x="3005138" y="5911850"/>
          <p14:tracePt t="72075" x="3011488" y="5911850"/>
          <p14:tracePt t="72084" x="3011488" y="5907088"/>
          <p14:tracePt t="72089" x="3017838" y="5907088"/>
          <p14:tracePt t="72096" x="3017838" y="5900738"/>
          <p14:tracePt t="72118" x="3028950" y="5889625"/>
          <p14:tracePt t="72132" x="3033713" y="5883275"/>
          <p14:tracePt t="72145" x="3040063" y="5883275"/>
          <p14:tracePt t="72152" x="3040063" y="5876925"/>
          <p14:tracePt t="72159" x="3046413" y="5876925"/>
          <p14:tracePt t="72166" x="3051175" y="5872163"/>
          <p14:tracePt t="72173" x="3057525" y="5872163"/>
          <p14:tracePt t="72180" x="3057525" y="5865813"/>
          <p14:tracePt t="72187" x="3063875" y="5865813"/>
          <p14:tracePt t="72194" x="3081338" y="5865813"/>
          <p14:tracePt t="72201" x="3086100" y="5859463"/>
          <p14:tracePt t="72208" x="3092450" y="5859463"/>
          <p14:tracePt t="72216" x="3109913" y="5859463"/>
          <p14:tracePt t="72222" x="3121025" y="5859463"/>
          <p14:tracePt t="72229" x="3138488" y="5859463"/>
          <p14:tracePt t="72236" x="3162300" y="5859463"/>
          <p14:tracePt t="72243" x="3179763" y="5859463"/>
          <p14:tracePt t="72250" x="3190875" y="5859463"/>
          <p14:tracePt t="72257" x="3208338" y="5859463"/>
          <p14:tracePt t="72264" x="3225800" y="5865813"/>
          <p14:tracePt t="72271" x="3236913" y="5876925"/>
          <p14:tracePt t="72278" x="3267075" y="5883275"/>
          <p14:tracePt t="72285" x="3278188" y="5894388"/>
          <p14:tracePt t="72292" x="3295650" y="5900738"/>
          <p14:tracePt t="72300" x="3319463" y="5900738"/>
          <p14:tracePt t="72306" x="3348038" y="5911850"/>
          <p14:tracePt t="72313" x="3382963" y="5929313"/>
          <p14:tracePt t="72321" x="3411538" y="5935663"/>
          <p14:tracePt t="72327" x="3446463" y="5946775"/>
          <p14:tracePt t="72334" x="3481388" y="5953125"/>
          <p14:tracePt t="72342" x="3516313" y="5964238"/>
          <p14:tracePt t="72348" x="3538538" y="5970588"/>
          <p14:tracePt t="72355" x="3568700" y="5981700"/>
          <p14:tracePt t="72362" x="3579813" y="5981700"/>
          <p14:tracePt t="72369" x="3590925" y="5988050"/>
          <p14:tracePt t="72376" x="3603625" y="5988050"/>
          <p14:tracePt t="72384" x="3608388" y="5992813"/>
          <p14:tracePt t="72390" x="3614738" y="5992813"/>
          <p14:tracePt t="72397" x="3632200" y="5999163"/>
          <p14:tracePt t="72404" x="3638550" y="5999163"/>
          <p14:tracePt t="72411" x="3643313" y="5999163"/>
          <p14:tracePt t="72418" x="3649663" y="6005513"/>
          <p14:tracePt t="72425" x="3656013" y="6005513"/>
          <p14:tracePt t="72433" x="3656013" y="6016625"/>
          <p14:tracePt t="72439" x="3660775" y="6016625"/>
          <p14:tracePt t="72446" x="3673475" y="6016625"/>
          <p14:tracePt t="72460" x="3678238" y="6022975"/>
          <p14:tracePt t="72482" x="3684588" y="6022975"/>
          <p14:tracePt t="72530" x="3684588" y="6010275"/>
          <p14:tracePt t="72845" x="3748088" y="6010275"/>
          <p14:tracePt t="72852" x="3824288" y="5999163"/>
          <p14:tracePt t="72859" x="3892550" y="5992813"/>
          <p14:tracePt t="72866" x="3951288" y="5992813"/>
          <p14:tracePt t="72874" x="4003675" y="5992813"/>
          <p14:tracePt t="72880" x="4038600" y="5992813"/>
          <p14:tracePt t="72886" x="4073525" y="5992813"/>
          <p14:tracePt t="72894" x="4095750" y="5992813"/>
          <p14:tracePt t="72901" x="4108450" y="5992813"/>
          <p14:tracePt t="72909" x="4119563" y="5992813"/>
          <p14:tracePt t="72915" x="4130675" y="5992813"/>
          <p14:tracePt t="72922" x="4137025" y="5992813"/>
          <p14:tracePt t="72936" x="4143375" y="5992813"/>
          <p14:tracePt t="72943" x="4148138" y="5999163"/>
          <p14:tracePt t="72978" x="4148138" y="6005513"/>
          <p14:tracePt t="72993" x="4143375" y="6010275"/>
          <p14:tracePt t="73006" x="4137025" y="6010275"/>
          <p14:tracePt t="73013" x="4130675" y="6016625"/>
          <p14:tracePt t="73020" x="4125913" y="6016625"/>
          <p14:tracePt t="73027" x="4119563" y="6016625"/>
          <p14:tracePt t="73035" x="4108450" y="6016625"/>
          <p14:tracePt t="73042" x="4095750" y="6016625"/>
          <p14:tracePt t="73055" x="4078288" y="6016625"/>
          <p14:tracePt t="73062" x="4073525" y="6016625"/>
          <p14:tracePt t="73069" x="4067175" y="6016625"/>
          <p14:tracePt t="73076" x="4056063" y="6016625"/>
          <p14:tracePt t="73084" x="4049713" y="6016625"/>
          <p14:tracePt t="73090" x="4032250" y="6016625"/>
          <p14:tracePt t="73097" x="4025900" y="6022975"/>
          <p14:tracePt t="73104" x="4003675" y="6022975"/>
          <p14:tracePt t="73111" x="3992563" y="6022975"/>
          <p14:tracePt t="73120" x="3975100" y="6022975"/>
          <p14:tracePt t="73125" x="3962400" y="6022975"/>
          <p14:tracePt t="73132" x="3933825" y="6022975"/>
          <p14:tracePt t="73138" x="3922713" y="6022975"/>
          <p14:tracePt t="73146" x="3892550" y="6022975"/>
          <p14:tracePt t="73153" x="3870325" y="6022975"/>
          <p14:tracePt t="73160" x="3857625" y="6022975"/>
          <p14:tracePt t="73167" x="3829050" y="6022975"/>
          <p14:tracePt t="73174" x="3817938" y="6022975"/>
          <p14:tracePt t="73181" x="3800475" y="6022975"/>
          <p14:tracePt t="73188" x="3789363" y="6022975"/>
          <p14:tracePt t="73202" x="3783013" y="6022975"/>
          <p14:tracePt t="73210" x="3771900" y="6022975"/>
          <p14:tracePt t="73216" x="3771900" y="6016625"/>
          <p14:tracePt t="73237" x="3771900" y="6010275"/>
          <p14:tracePt t="73258" x="3776663" y="6010275"/>
          <p14:tracePt t="73264" x="3783013" y="6010275"/>
          <p14:tracePt t="73279" x="3789363" y="6010275"/>
          <p14:tracePt t="73285" x="3800475" y="6010275"/>
          <p14:tracePt t="73294" x="3817938" y="6010275"/>
          <p14:tracePt t="73300" x="3840163" y="6010275"/>
          <p14:tracePt t="73307" x="3875088" y="6016625"/>
          <p14:tracePt t="73314" x="3910013" y="6016625"/>
          <p14:tracePt t="73320" x="3944938" y="6022975"/>
          <p14:tracePt t="73327" x="3979863" y="6034088"/>
          <p14:tracePt t="73335" x="4014788" y="6034088"/>
          <p14:tracePt t="73342" x="4043363" y="6040438"/>
          <p14:tracePt t="73349" x="4067175" y="6040438"/>
          <p14:tracePt t="73356" x="4073525" y="6045200"/>
          <p14:tracePt t="73362" x="4078288" y="6045200"/>
          <p14:tracePt t="73370" x="4090988" y="6051550"/>
          <p14:tracePt t="73377" x="4095750" y="6051550"/>
          <p14:tracePt t="73391" x="4102100" y="6051550"/>
          <p14:tracePt t="73440" x="4095750" y="6051550"/>
          <p14:tracePt t="73447" x="4078288" y="6051550"/>
          <p14:tracePt t="73454" x="4073525" y="6051550"/>
          <p14:tracePt t="73460" x="4049713" y="6051550"/>
          <p14:tracePt t="73470" x="4025900" y="6051550"/>
          <p14:tracePt t="73475" x="3992563" y="6040438"/>
          <p14:tracePt t="73482" x="3951288" y="6034088"/>
          <p14:tracePt t="73488" x="3887788" y="6022975"/>
          <p14:tracePt t="73495" x="3840163" y="6010275"/>
          <p14:tracePt t="73503" x="3789363" y="6010275"/>
          <p14:tracePt t="73511" x="3754438" y="6005513"/>
          <p14:tracePt t="73517" x="3719513" y="5992813"/>
          <p14:tracePt t="73524" x="3695700" y="5992813"/>
          <p14:tracePt t="73530" x="3678238" y="5992813"/>
          <p14:tracePt t="73537" x="3667125" y="5992813"/>
          <p14:tracePt t="73545" x="3656013" y="5992813"/>
          <p14:tracePt t="73552" x="3649663" y="5992813"/>
          <p14:tracePt t="73559" x="3643313" y="5992813"/>
          <p14:tracePt t="73573" x="3638550" y="5992813"/>
          <p14:tracePt t="73615" x="3643313" y="5992813"/>
          <p14:tracePt t="73622" x="3649663" y="5992813"/>
          <p14:tracePt t="73628" x="3660775" y="5992813"/>
          <p14:tracePt t="73635" x="3667125" y="5992813"/>
          <p14:tracePt t="73643" x="3678238" y="5992813"/>
          <p14:tracePt t="73650" x="3713163" y="5992813"/>
          <p14:tracePt t="73657" x="3748088" y="5992813"/>
          <p14:tracePt t="73663" x="3806825" y="5992813"/>
          <p14:tracePt t="73671" x="3870325" y="5992813"/>
          <p14:tracePt t="73677" x="3933825" y="5992813"/>
          <p14:tracePt t="73686" x="3997325" y="5992813"/>
          <p14:tracePt t="73691" x="4060825" y="5999163"/>
          <p14:tracePt t="73698" x="4108450" y="5999163"/>
          <p14:tracePt t="73705" x="4160838" y="6010275"/>
          <p14:tracePt t="73712" x="4183063" y="6010275"/>
          <p14:tracePt t="73720" x="4200525" y="6010275"/>
          <p14:tracePt t="73727" x="4211638" y="6010275"/>
          <p14:tracePt t="73734" x="4217988" y="6010275"/>
          <p14:tracePt t="73741" x="4235450" y="6010275"/>
          <p14:tracePt t="73748" x="4241800" y="6010275"/>
          <p14:tracePt t="73754" x="4246563" y="6010275"/>
          <p14:tracePt t="73769" x="4252913" y="6010275"/>
          <p14:tracePt t="73782" x="4259263" y="6010275"/>
          <p14:tracePt t="73832" x="4252913" y="6010275"/>
          <p14:tracePt t="73845" x="4246563" y="6010275"/>
          <p14:tracePt t="73853" x="4241800" y="6010275"/>
          <p14:tracePt t="73860" x="4235450" y="6010275"/>
          <p14:tracePt t="73866" x="4229100" y="6010275"/>
          <p14:tracePt t="73874" x="4211638" y="6010275"/>
          <p14:tracePt t="73880" x="4206875" y="6010275"/>
          <p14:tracePt t="73888" x="4200525" y="6010275"/>
          <p14:tracePt t="73894" x="4189413" y="6010275"/>
          <p14:tracePt t="73902" x="4176713" y="6010275"/>
          <p14:tracePt t="73908" x="4171950" y="6010275"/>
          <p14:tracePt t="73915" x="4160838" y="6010275"/>
          <p14:tracePt t="73922" x="4154488" y="6010275"/>
          <p14:tracePt t="73929" x="4137025" y="6010275"/>
          <p14:tracePt t="73936" x="4125913" y="6010275"/>
          <p14:tracePt t="73944" x="4108450" y="6010275"/>
          <p14:tracePt t="73951" x="4084638" y="6010275"/>
          <p14:tracePt t="73957" x="4067175" y="6010275"/>
          <p14:tracePt t="73964" x="4056063" y="6010275"/>
          <p14:tracePt t="73971" x="4038600" y="6010275"/>
          <p14:tracePt t="73978" x="4025900" y="6010275"/>
          <p14:tracePt t="73986" x="4014788" y="6010275"/>
          <p14:tracePt t="73992" x="4008438" y="6010275"/>
          <p14:tracePt t="74000" x="4003675" y="6010275"/>
          <p14:tracePt t="74007" x="3992563" y="6010275"/>
          <p14:tracePt t="74013" x="3986213" y="6010275"/>
          <p14:tracePt t="74028" x="3979863" y="6010275"/>
          <p14:tracePt t="74035" x="3968750" y="6010275"/>
          <p14:tracePt t="74041" x="3962400" y="6010275"/>
          <p14:tracePt t="74055" x="3957638" y="6010275"/>
          <p14:tracePt t="74077" x="3951288" y="6010275"/>
          <p14:tracePt t="74259" x="3944938" y="6010275"/>
          <p14:tracePt t="74273" x="3940175" y="6010275"/>
          <p14:tracePt t="74293" x="3933825" y="6010275"/>
          <p14:tracePt t="74314" x="3922713" y="6010275"/>
          <p14:tracePt t="74364" x="3916363" y="6010275"/>
          <p14:tracePt t="74378" x="3916363" y="6016625"/>
          <p14:tracePt t="74385" x="3910013" y="6016625"/>
          <p14:tracePt t="74391" x="3905250" y="6022975"/>
          <p14:tracePt t="74398" x="3892550" y="6022975"/>
          <p14:tracePt t="74412" x="3875088" y="6022975"/>
          <p14:tracePt t="74420" x="3870325" y="6022975"/>
          <p14:tracePt t="74426" x="3852863" y="6027738"/>
          <p14:tracePt t="74433" x="3840163" y="6027738"/>
          <p14:tracePt t="74441" x="3824288" y="6027738"/>
          <p14:tracePt t="74447" x="3817938" y="6027738"/>
          <p14:tracePt t="74454" x="3811588" y="6027738"/>
          <p14:tracePt t="74462" x="3800475" y="6027738"/>
          <p14:tracePt t="74469" x="3800475" y="6040438"/>
          <p14:tracePt t="74475" x="3789363" y="6040438"/>
          <p14:tracePt t="74483" x="3783013" y="6040438"/>
          <p14:tracePt t="74489" x="3776663" y="6040438"/>
          <p14:tracePt t="74496" x="3771900" y="6040438"/>
          <p14:tracePt t="74512" x="3765550" y="6040438"/>
          <p14:tracePt t="74524" x="3759200" y="6040438"/>
          <p14:tracePt t="74538" x="3754438" y="6040438"/>
          <p14:tracePt t="74560" x="3741738" y="6040438"/>
          <p14:tracePt t="74790" x="3748088" y="6040438"/>
          <p14:tracePt t="74853" x="3754438" y="6040438"/>
          <p14:tracePt t="74930" x="3759200" y="6040438"/>
          <p14:tracePt t="75077" x="3765550" y="6040438"/>
          <p14:tracePt t="75155" x="3771900" y="6040438"/>
          <p14:tracePt t="75231" x="3776663" y="6040438"/>
          <p14:tracePt t="75301" x="3783013" y="6040438"/>
          <p14:tracePt t="76036" x="3794125" y="6040438"/>
          <p14:tracePt t="76953" x="3800475" y="6040438"/>
          <p14:tracePt t="77148" x="3806825" y="6040438"/>
          <p14:tracePt t="77309" x="3806825" y="6045200"/>
          <p14:tracePt t="78008" x="3811588" y="6045200"/>
          <p14:tracePt t="78037" x="3817938" y="6045200"/>
          <p14:tracePt t="78051" x="3824288" y="6045200"/>
          <p14:tracePt t="78066" x="3829050" y="6045200"/>
          <p14:tracePt t="78080" x="3840163" y="6045200"/>
          <p14:tracePt t="78100" x="3846513" y="6045200"/>
          <p14:tracePt t="78115" x="3852863" y="6045200"/>
          <p14:tracePt t="78128" x="3857625" y="6045200"/>
          <p14:tracePt t="78142" x="3863975" y="6045200"/>
          <p14:tracePt t="78163" x="3870325" y="6045200"/>
          <p14:tracePt t="78295" x="3863975" y="6045200"/>
          <p14:tracePt t="78309" x="3857625" y="6045200"/>
          <p14:tracePt t="78331" x="3852863" y="6045200"/>
          <p14:tracePt t="78345" x="3846513" y="6045200"/>
          <p14:tracePt t="78366" x="3835400" y="6045200"/>
          <p14:tracePt t="78380" x="3829050" y="6045200"/>
          <p14:tracePt t="78394" x="3824288" y="6045200"/>
          <p14:tracePt t="78407" x="3817938" y="6045200"/>
          <p14:tracePt t="78429" x="3811588" y="6045200"/>
          <p14:tracePt t="78443" x="3806825" y="6045200"/>
          <p14:tracePt t="78457" x="3800475" y="6045200"/>
          <p14:tracePt t="78477" x="3789363" y="6045200"/>
          <p14:tracePt t="78492" x="3783013" y="6045200"/>
          <p14:tracePt t="78506" x="3776663" y="6045200"/>
          <p14:tracePt t="78723" x="3771900" y="6045200"/>
          <p14:tracePt t="78925" x="3771900" y="6034088"/>
          <p14:tracePt t="79233" x="3771900" y="6027738"/>
          <p14:tracePt t="79275" x="3765550" y="6027738"/>
          <p14:tracePt t="79303" x="3759200" y="6027738"/>
          <p14:tracePt t="79317" x="3754438" y="6027738"/>
          <p14:tracePt t="79345" x="3741738" y="6027738"/>
          <p14:tracePt t="79359" x="3741738" y="6022975"/>
          <p14:tracePt t="79366" x="3736975" y="6022975"/>
          <p14:tracePt t="79408" x="3730625" y="6022975"/>
          <p14:tracePt t="79429" x="3730625" y="6016625"/>
          <p14:tracePt t="79485" x="3724275" y="6016625"/>
          <p14:tracePt t="79555" x="3724275" y="6010275"/>
          <p14:tracePt t="79660" x="3730625" y="6010275"/>
          <p14:tracePt t="79674" x="3736975" y="6010275"/>
          <p14:tracePt t="79687" x="3748088" y="6010275"/>
          <p14:tracePt t="79709" x="3754438" y="6010275"/>
          <p14:tracePt t="79724" x="3759200" y="6010275"/>
          <p14:tracePt t="79736" x="3765550" y="6010275"/>
          <p14:tracePt t="79751" x="3771900" y="6010275"/>
          <p14:tracePt t="79772" x="3776663" y="6010275"/>
          <p14:tracePt t="79786" x="3783013" y="6010275"/>
          <p14:tracePt t="79800" x="3794125" y="6010275"/>
          <p14:tracePt t="79814" x="3800475" y="6010275"/>
          <p14:tracePt t="79821" x="3806825" y="6010275"/>
          <p14:tracePt t="79828" x="3811588" y="6005513"/>
          <p14:tracePt t="79835" x="3817938" y="6005513"/>
          <p14:tracePt t="79842" x="3824288" y="6005513"/>
          <p14:tracePt t="79850" x="3829050" y="6005513"/>
          <p14:tracePt t="79856" x="3840163" y="6005513"/>
          <p14:tracePt t="79870" x="3846513" y="6005513"/>
          <p14:tracePt t="79878" x="3852863" y="6005513"/>
          <p14:tracePt t="79885" x="3857625" y="5999163"/>
          <p14:tracePt t="79890" x="3863975" y="5999163"/>
          <p14:tracePt t="79897" x="3881438" y="5999163"/>
          <p14:tracePt t="79905" x="3881438" y="5988050"/>
          <p14:tracePt t="79913" x="3887788" y="5988050"/>
          <p14:tracePt t="79919" x="3898900" y="5988050"/>
          <p14:tracePt t="79926" x="3916363" y="5988050"/>
          <p14:tracePt t="79934" x="3927475" y="5988050"/>
          <p14:tracePt t="79939" x="3944938" y="5981700"/>
          <p14:tracePt t="79947" x="3957638" y="5981700"/>
          <p14:tracePt t="79954" x="3986213" y="5981700"/>
          <p14:tracePt t="79962" x="4008438" y="5981700"/>
          <p14:tracePt t="79969" x="4025900" y="5981700"/>
          <p14:tracePt t="79974" x="4049713" y="5981700"/>
          <p14:tracePt t="79981" x="4060825" y="5981700"/>
          <p14:tracePt t="79988" x="4090988" y="5981700"/>
          <p14:tracePt t="79995" x="4102100" y="5981700"/>
          <p14:tracePt t="80004" x="4119563" y="5981700"/>
          <p14:tracePt t="80010" x="4130675" y="5981700"/>
          <p14:tracePt t="80016" x="4148138" y="5981700"/>
          <p14:tracePt t="80023" x="4160838" y="5981700"/>
          <p14:tracePt t="80030" x="4171950" y="5981700"/>
          <p14:tracePt t="80037" x="4176713" y="5981700"/>
          <p14:tracePt t="80045" x="4189413" y="5981700"/>
          <p14:tracePt t="80052" x="4194175" y="5981700"/>
          <p14:tracePt t="80059" x="4200525" y="5981700"/>
          <p14:tracePt t="80065" x="4211638" y="5981700"/>
          <p14:tracePt t="80079" x="4217988" y="5981700"/>
          <p14:tracePt t="80086" x="4224338" y="5981700"/>
          <p14:tracePt t="80100" x="4229100" y="5981700"/>
          <p14:tracePt t="80115" x="4235450" y="5981700"/>
          <p14:tracePt t="80128" x="4235450" y="5988050"/>
          <p14:tracePt t="80170" x="4235450" y="5992813"/>
          <p14:tracePt t="80206" x="4241800" y="5992813"/>
          <p14:tracePt t="80219" x="4246563" y="5992813"/>
          <p14:tracePt t="80234" x="4259263" y="6005513"/>
          <p14:tracePt t="80248" x="4264025" y="6010275"/>
          <p14:tracePt t="80269" x="4270375" y="6016625"/>
          <p14:tracePt t="80275" x="4276725" y="6016625"/>
          <p14:tracePt t="80282" x="4281488" y="6022975"/>
          <p14:tracePt t="80289" x="4298950" y="6022975"/>
          <p14:tracePt t="80296" x="4311650" y="6022975"/>
          <p14:tracePt t="80304" x="4327525" y="6027738"/>
          <p14:tracePt t="80311" x="4340225" y="6027738"/>
          <p14:tracePt t="80317" x="4357688" y="6040438"/>
          <p14:tracePt t="80324" x="4375150" y="6040438"/>
          <p14:tracePt t="80331" x="4386263" y="6045200"/>
          <p14:tracePt t="80338" x="4414838" y="6045200"/>
          <p14:tracePt t="80346" x="4427538" y="6045200"/>
          <p14:tracePt t="80354" x="4445000" y="6051550"/>
          <p14:tracePt t="80359" x="4462463" y="6051550"/>
          <p14:tracePt t="80367" x="4467225" y="6062663"/>
          <p14:tracePt t="80373" x="4479925" y="6062663"/>
          <p14:tracePt t="80381" x="4495800" y="6062663"/>
          <p14:tracePt t="80388" x="4508500" y="6062663"/>
          <p14:tracePt t="80395" x="4513263" y="6062663"/>
          <p14:tracePt t="80402" x="4519613" y="6062663"/>
          <p14:tracePt t="80409" x="4537075" y="6062663"/>
          <p14:tracePt t="80415" x="4543425" y="6062663"/>
          <p14:tracePt t="80422" x="4548188" y="6062663"/>
          <p14:tracePt t="80430" x="4554538" y="6062663"/>
          <p14:tracePt t="80444" x="4560888" y="6062663"/>
          <p14:tracePt t="80451" x="4572000" y="6062663"/>
          <p14:tracePt t="80464" x="4578350" y="6062663"/>
          <p14:tracePt t="80479" x="4583113" y="6062663"/>
          <p14:tracePt t="80569" x="4578350" y="6062663"/>
          <p14:tracePt t="80584" x="4565650" y="6062663"/>
          <p14:tracePt t="80597" x="4560888" y="6062663"/>
          <p14:tracePt t="80618" x="4554538" y="6062663"/>
          <p14:tracePt t="80632" x="4548188" y="6062663"/>
          <p14:tracePt t="80646" x="4543425" y="6062663"/>
          <p14:tracePt t="80668" x="4537075" y="6062663"/>
          <p14:tracePt t="80682" x="4530725" y="6057900"/>
          <p14:tracePt t="80695" x="4519613" y="6057900"/>
          <p14:tracePt t="80717" x="4513263" y="6057900"/>
          <p14:tracePt t="80730" x="4508500" y="6057900"/>
          <p14:tracePt t="80758" x="4502150" y="6057900"/>
          <p14:tracePt t="80780" x="4495800" y="6057900"/>
          <p14:tracePt t="80800" x="4491038" y="6057900"/>
          <p14:tracePt t="80814" x="4484688" y="6057900"/>
          <p14:tracePt t="80829" x="4479925" y="6057900"/>
          <p14:tracePt t="80842" x="4467225" y="6057900"/>
          <p14:tracePt t="80863" x="4462463" y="6057900"/>
          <p14:tracePt t="80877" x="4456113" y="6057900"/>
          <p14:tracePt t="80892" x="4449763" y="6057900"/>
          <p14:tracePt t="80920" x="4445000" y="6057900"/>
          <p14:tracePt t="80934" x="4445000" y="6051550"/>
          <p14:tracePt t="80940" x="4438650" y="6051550"/>
          <p14:tracePt t="80954" x="4432300" y="6051550"/>
          <p14:tracePt t="80982" x="4421188" y="6051550"/>
          <p14:tracePt t="80996" x="4414838" y="6051550"/>
          <p14:tracePt t="81045" x="4410075" y="6051550"/>
          <p14:tracePt t="81087" x="4403725" y="6051550"/>
          <p14:tracePt t="81136" x="4397375" y="6051550"/>
          <p14:tracePt t="81226" x="4397375" y="6045200"/>
          <p14:tracePt t="81563" x="4379913" y="6040438"/>
          <p14:tracePt t="81570" x="4368800" y="6040438"/>
          <p14:tracePt t="81577" x="4351338" y="6040438"/>
          <p14:tracePt t="81583" x="4327525" y="6040438"/>
          <p14:tracePt t="81590" x="4311650" y="6034088"/>
          <p14:tracePt t="81597" x="4298950" y="6034088"/>
          <p14:tracePt t="81606" x="4270375" y="6034088"/>
          <p14:tracePt t="81612" x="4246563" y="6034088"/>
          <p14:tracePt t="81618" x="4224338" y="6034088"/>
          <p14:tracePt t="81625" x="4176713" y="6022975"/>
          <p14:tracePt t="81632" x="4143375" y="6022975"/>
          <p14:tracePt t="81640" x="4095750" y="6022975"/>
          <p14:tracePt t="81647" x="4060825" y="6022975"/>
          <p14:tracePt t="81654" x="4008438" y="6010275"/>
          <p14:tracePt t="81661" x="3986213" y="6010275"/>
          <p14:tracePt t="81667" x="3962400" y="6010275"/>
          <p14:tracePt t="81674" x="3940175" y="6010275"/>
          <p14:tracePt t="81681" x="3910013" y="6010275"/>
          <p14:tracePt t="81689" x="3898900" y="6010275"/>
          <p14:tracePt t="81696" x="3881438" y="6005513"/>
          <p14:tracePt t="81703" x="3870325" y="6005513"/>
          <p14:tracePt t="81709" x="3852863" y="6005513"/>
          <p14:tracePt t="81716" x="3846513" y="6005513"/>
          <p14:tracePt t="81723" x="3840163" y="6005513"/>
          <p14:tracePt t="81731" x="3824288" y="6005513"/>
          <p14:tracePt t="81737" x="3817938" y="6005513"/>
          <p14:tracePt t="81751" x="3811588" y="6005513"/>
          <p14:tracePt t="81758" x="3806825" y="6005513"/>
          <p14:tracePt t="81765" x="3800475" y="6005513"/>
          <p14:tracePt t="81786" x="3794125" y="6005513"/>
          <p14:tracePt t="81793" x="3794125" y="5999163"/>
          <p14:tracePt t="81800" x="3783013" y="5999163"/>
          <p14:tracePt t="81814" x="3776663" y="5999163"/>
          <p14:tracePt t="81828" x="3771900" y="5999163"/>
          <p14:tracePt t="81864" x="3765550" y="5999163"/>
          <p14:tracePt t="81885" x="3759200" y="5999163"/>
          <p14:tracePt t="81906" x="3754438" y="5999163"/>
          <p14:tracePt t="81927" x="3748088" y="5999163"/>
          <p14:tracePt t="81955" x="3736975" y="5999163"/>
          <p14:tracePt t="81968" x="3730625" y="5999163"/>
          <p14:tracePt t="82017" x="3724275" y="5999163"/>
          <p14:tracePt t="82045" x="3719513" y="5999163"/>
          <p14:tracePt t="82066" x="3713163" y="5999163"/>
          <p14:tracePt t="82088" x="3706813" y="5999163"/>
          <p14:tracePt t="82528" x="3719513" y="5999163"/>
          <p14:tracePt t="82535" x="3736975" y="5999163"/>
          <p14:tracePt t="82542" x="3748088" y="5999163"/>
          <p14:tracePt t="82549" x="3759200" y="5999163"/>
          <p14:tracePt t="82557" x="3771900" y="5999163"/>
          <p14:tracePt t="82563" x="3794125" y="5999163"/>
          <p14:tracePt t="82570" x="3811588" y="5999163"/>
          <p14:tracePt t="82577" x="3824288" y="5999163"/>
          <p14:tracePt t="82584" x="3840163" y="5999163"/>
          <p14:tracePt t="82591" x="3846513" y="5999163"/>
          <p14:tracePt t="82598" x="3863975" y="5999163"/>
          <p14:tracePt t="82606" x="3875088" y="5999163"/>
          <p14:tracePt t="82612" x="3881438" y="5999163"/>
          <p14:tracePt t="82618" x="3898900" y="5999163"/>
          <p14:tracePt t="82626" x="3922713" y="5999163"/>
          <p14:tracePt t="82633" x="3927475" y="5999163"/>
          <p14:tracePt t="82640" x="3951288" y="5999163"/>
          <p14:tracePt t="82647" x="3957638" y="5999163"/>
          <p14:tracePt t="82654" x="3975100" y="5999163"/>
          <p14:tracePt t="82661" x="3986213" y="5999163"/>
          <p14:tracePt t="82668" x="3992563" y="5999163"/>
          <p14:tracePt t="82675" x="4008438" y="5999163"/>
          <p14:tracePt t="82683" x="4021138" y="5999163"/>
          <p14:tracePt t="82690" x="4038600" y="5999163"/>
          <p14:tracePt t="82696" x="4049713" y="5999163"/>
          <p14:tracePt t="82703" x="4056063" y="5999163"/>
          <p14:tracePt t="82710" x="4073525" y="5999163"/>
          <p14:tracePt t="82717" x="4078288" y="5999163"/>
          <p14:tracePt t="82724" x="4084638" y="5999163"/>
          <p14:tracePt t="82732" x="4090988" y="5999163"/>
          <p14:tracePt t="82738" x="4108450" y="5999163"/>
          <p14:tracePt t="82745" x="4113213" y="5999163"/>
          <p14:tracePt t="82752" x="4119563" y="5999163"/>
          <p14:tracePt t="82759" x="4130675" y="5999163"/>
          <p14:tracePt t="82766" x="4143375" y="5999163"/>
          <p14:tracePt t="82774" x="4148138" y="5999163"/>
          <p14:tracePt t="82780" x="4154488" y="5999163"/>
          <p14:tracePt t="82787" x="4160838" y="5999163"/>
          <p14:tracePt t="82801" x="4165600" y="5999163"/>
          <p14:tracePt t="82808" x="4171950" y="5999163"/>
          <p14:tracePt t="82822" x="4176713" y="5999163"/>
          <p14:tracePt t="82836" x="4189413" y="5999163"/>
          <p14:tracePt t="83054" x="4194175" y="5999163"/>
          <p14:tracePt t="83060" x="4194175" y="6005513"/>
          <p14:tracePt t="83074" x="4200525" y="6005513"/>
          <p14:tracePt t="83109" x="4200525" y="6010275"/>
          <p14:tracePt t="83117" x="4206875" y="6010275"/>
          <p14:tracePt t="83137" x="4211638" y="6016625"/>
          <p14:tracePt t="83166" x="4211638" y="6027738"/>
          <p14:tracePt t="83172" x="4217988" y="6027738"/>
          <p14:tracePt t="83179" x="4217988" y="6034088"/>
          <p14:tracePt t="83186" x="4224338" y="6034088"/>
          <p14:tracePt t="83193" x="4224338" y="6040438"/>
          <p14:tracePt t="83207" x="4229100" y="6040438"/>
          <p14:tracePt t="83214" x="4241800" y="6045200"/>
          <p14:tracePt t="83220" x="4246563" y="6045200"/>
          <p14:tracePt t="83228" x="4252913" y="6045200"/>
          <p14:tracePt t="83234" x="4259263" y="6045200"/>
          <p14:tracePt t="83241" x="4264025" y="6045200"/>
          <p14:tracePt t="83249" x="4281488" y="6045200"/>
          <p14:tracePt t="83256" x="4287838" y="6045200"/>
          <p14:tracePt t="83263" x="4298950" y="6045200"/>
          <p14:tracePt t="83269" x="4305300" y="6045200"/>
          <p14:tracePt t="83276" x="4322763" y="6045200"/>
          <p14:tracePt t="83283" x="4333875" y="6045200"/>
          <p14:tracePt t="83292" x="4351338" y="6045200"/>
          <p14:tracePt t="83298" x="4357688" y="6045200"/>
          <p14:tracePt t="83305" x="4362450" y="6045200"/>
          <p14:tracePt t="83311" x="4368800" y="6045200"/>
          <p14:tracePt t="83318" x="4386263" y="6045200"/>
          <p14:tracePt t="83325" x="4392613" y="6045200"/>
          <p14:tracePt t="83340" x="4397375" y="6045200"/>
          <p14:tracePt t="83346" x="4403725" y="6045200"/>
          <p14:tracePt t="83353" x="4410075" y="6045200"/>
          <p14:tracePt t="83361" x="4414838" y="6045200"/>
          <p14:tracePt t="83367" x="4421188" y="6045200"/>
          <p14:tracePt t="83383" x="4432300" y="6045200"/>
          <p14:tracePt t="83395" x="4438650" y="6045200"/>
          <p14:tracePt t="83410" x="4445000" y="6045200"/>
          <p14:tracePt t="83431" x="4449763" y="6045200"/>
          <p14:tracePt t="83445" x="4456113" y="6045200"/>
          <p14:tracePt t="84655" x="4449763" y="6045200"/>
          <p14:tracePt t="84669" x="4445000" y="6045200"/>
          <p14:tracePt t="84676" x="4445000" y="6040438"/>
          <p14:tracePt t="84683" x="4438650" y="6040438"/>
          <p14:tracePt t="84690" x="4427538" y="6040438"/>
          <p14:tracePt t="84696" x="4421188" y="6040438"/>
          <p14:tracePt t="84703" x="4414838" y="6040438"/>
          <p14:tracePt t="84710" x="4410075" y="6034088"/>
          <p14:tracePt t="84718" x="4403725" y="6034088"/>
          <p14:tracePt t="84725" x="4397375" y="6034088"/>
          <p14:tracePt t="84738" x="4392613" y="6034088"/>
          <p14:tracePt t="84745" x="4386263" y="6034088"/>
          <p14:tracePt t="84752" x="4375150" y="6022975"/>
          <p14:tracePt t="84760" x="4368800" y="6022975"/>
          <p14:tracePt t="84766" x="4362450" y="6022975"/>
          <p14:tracePt t="84773" x="4357688" y="6016625"/>
          <p14:tracePt t="84781" x="4344988" y="6016625"/>
          <p14:tracePt t="84788" x="4327525" y="6016625"/>
          <p14:tracePt t="84795" x="4311650" y="6016625"/>
          <p14:tracePt t="84803" x="4298950" y="6016625"/>
          <p14:tracePt t="84809" x="4276725" y="6016625"/>
          <p14:tracePt t="84815" x="4259263" y="6016625"/>
          <p14:tracePt t="84822" x="4235450" y="6016625"/>
          <p14:tracePt t="84829" x="4206875" y="6016625"/>
          <p14:tracePt t="84836" x="4183063" y="6016625"/>
          <p14:tracePt t="84844" x="4137025" y="6016625"/>
          <p14:tracePt t="84851" x="4102100" y="6010275"/>
          <p14:tracePt t="84858" x="4067175" y="6010275"/>
          <p14:tracePt t="84865" x="4021138" y="6010275"/>
          <p14:tracePt t="84872" x="3986213" y="6010275"/>
          <p14:tracePt t="84878" x="3951288" y="6010275"/>
          <p14:tracePt t="84885" x="3927475" y="6010275"/>
          <p14:tracePt t="84894" x="3905250" y="6010275"/>
          <p14:tracePt t="84899" x="3875088" y="6010275"/>
          <p14:tracePt t="84906" x="3852863" y="6010275"/>
          <p14:tracePt t="84914" x="3835400" y="6010275"/>
          <p14:tracePt t="84920" x="3824288" y="6010275"/>
          <p14:tracePt t="84927" x="3806825" y="6010275"/>
          <p14:tracePt t="84936" x="3794125" y="6010275"/>
          <p14:tracePt t="84941" x="3789363" y="6010275"/>
          <p14:tracePt t="84949" x="3771900" y="6010275"/>
          <p14:tracePt t="84955" x="3765550" y="6010275"/>
          <p14:tracePt t="84963" x="3754438" y="6010275"/>
          <p14:tracePt t="84969" x="3748088" y="6010275"/>
          <p14:tracePt t="84977" x="3736975" y="6010275"/>
          <p14:tracePt t="84983" x="3730625" y="6010275"/>
          <p14:tracePt t="84991" x="3724275" y="6010275"/>
          <p14:tracePt t="85005" x="3719513" y="6010275"/>
          <p14:tracePt t="85018" x="3713163" y="6010275"/>
          <p14:tracePt t="85033" x="3706813" y="6010275"/>
          <p14:tracePt t="85228" x="3713163" y="6010275"/>
          <p14:tracePt t="85236" x="3719513" y="6010275"/>
          <p14:tracePt t="85242" x="3724275" y="6010275"/>
          <p14:tracePt t="85249" x="3730625" y="6010275"/>
          <p14:tracePt t="85256" x="3741738" y="6010275"/>
          <p14:tracePt t="90776" x="3789363" y="6010275"/>
          <p14:tracePt t="90783" x="3916363" y="6016625"/>
          <p14:tracePt t="90791" x="4056063" y="6027738"/>
          <p14:tracePt t="90797" x="4176713" y="6040438"/>
          <p14:tracePt t="90804" x="4276725" y="6051550"/>
          <p14:tracePt t="90811" x="4357688" y="6075363"/>
          <p14:tracePt t="90819" x="4421188" y="6086475"/>
          <p14:tracePt t="90825" x="4456113" y="6097588"/>
          <p14:tracePt t="90833" x="4491038" y="6103938"/>
          <p14:tracePt t="90839" x="4519613" y="6103938"/>
          <p14:tracePt t="90846" x="4543425" y="6115050"/>
          <p14:tracePt t="90853" x="4560888" y="6115050"/>
          <p14:tracePt t="90861" x="4565650" y="6121400"/>
          <p14:tracePt t="90867" x="4578350" y="6121400"/>
          <p14:tracePt t="90875" x="4583113" y="6121400"/>
          <p14:tracePt t="90888" x="4589463" y="6121400"/>
          <p14:tracePt t="90895" x="4600575" y="6121400"/>
          <p14:tracePt t="90910" x="4606925" y="6121400"/>
          <p14:tracePt t="90924" x="4613275" y="6121400"/>
          <p14:tracePt t="91106" x="4613275" y="6115050"/>
          <p14:tracePt t="91189" x="4606925" y="6115050"/>
          <p14:tracePt t="91295" x="4595813" y="6115050"/>
          <p14:tracePt t="91323" x="4595813" y="6103938"/>
          <p14:tracePt t="91386" x="4589463" y="6103938"/>
          <p14:tracePt t="91868" x="4635500" y="6110288"/>
          <p14:tracePt t="91875" x="4733925" y="6132513"/>
          <p14:tracePt t="91882" x="4799013" y="6143625"/>
          <p14:tracePt t="91889" x="4862513" y="6156325"/>
          <p14:tracePt t="91896" x="4914900" y="6173788"/>
          <p14:tracePt t="91904" x="4967288" y="6173788"/>
          <p14:tracePt t="91910" x="5000625" y="6184900"/>
          <p14:tracePt t="91917" x="5035550" y="6196013"/>
          <p14:tracePt t="91924" x="5059363" y="6202363"/>
          <p14:tracePt t="91931" x="5087938" y="6202363"/>
          <p14:tracePt t="91938" x="5100638" y="6208713"/>
          <p14:tracePt t="91947" x="5129213" y="6208713"/>
          <p14:tracePt t="91952" x="5135563" y="6219825"/>
          <p14:tracePt t="91959" x="5146675" y="6219825"/>
          <p14:tracePt t="91966" x="5151438" y="6219825"/>
          <p14:tracePt t="91973" x="5168900" y="6219825"/>
          <p14:tracePt t="91980" x="5175250" y="6219825"/>
          <p14:tracePt t="91988" x="5181600" y="6219825"/>
          <p14:tracePt t="91994" x="5186363" y="6219825"/>
          <p14:tracePt t="92001" x="5192713" y="6219825"/>
          <p14:tracePt t="92015" x="5199063" y="6213475"/>
          <p14:tracePt t="92022" x="5210175" y="6208713"/>
          <p14:tracePt t="92029" x="5216525" y="6202363"/>
          <p14:tracePt t="92036" x="5227638" y="6196013"/>
          <p14:tracePt t="92043" x="5233988" y="6191250"/>
          <p14:tracePt t="92050" x="5245100" y="6173788"/>
          <p14:tracePt t="92715" x="5157788" y="6237288"/>
          <p14:tracePt t="92722" x="5059363" y="6311900"/>
          <p14:tracePt t="92729" x="4989513" y="6359525"/>
          <p14:tracePt t="92736" x="4937125" y="6376988"/>
          <p14:tracePt t="92743" x="4884738" y="6399213"/>
          <p14:tracePt t="92750" x="4821238" y="6411913"/>
          <p14:tracePt t="92757" x="4740275" y="6423025"/>
          <p14:tracePt t="92764" x="4648200" y="6434138"/>
          <p14:tracePt t="92771" x="4537075" y="6434138"/>
          <p14:tracePt t="92778" x="4445000" y="6429375"/>
          <p14:tracePt t="92785" x="4362450" y="6416675"/>
          <p14:tracePt t="92791" x="4311650" y="6405563"/>
          <p14:tracePt t="92799" x="4259263" y="6394450"/>
          <p14:tracePt t="92806" x="4235450" y="6388100"/>
          <p14:tracePt t="92814" x="4211638" y="6376988"/>
          <p14:tracePt t="92820" x="4183063" y="6370638"/>
          <p14:tracePt t="92827" x="4165600" y="6353175"/>
          <p14:tracePt t="92834" x="4143375" y="6335713"/>
          <p14:tracePt t="92841" x="4125913" y="6318250"/>
          <p14:tracePt t="92848" x="4102100" y="6294438"/>
          <p14:tracePt t="92856" x="4073525" y="6278563"/>
          <p14:tracePt t="92862" x="4056063" y="6248400"/>
          <p14:tracePt t="92869" x="4032250" y="6230938"/>
          <p14:tracePt t="92876" x="4003675" y="6208713"/>
          <p14:tracePt t="92883" x="3986213" y="6178550"/>
          <p14:tracePt t="92890" x="3957638" y="6161088"/>
          <p14:tracePt t="92897" x="3944938" y="6143625"/>
          <p14:tracePt t="92904" x="3927475" y="6126163"/>
          <p14:tracePt t="92911" x="3922713" y="6121400"/>
          <p14:tracePt t="92918" x="3905250" y="6115050"/>
          <p14:tracePt t="92925" x="3898900" y="6110288"/>
          <p14:tracePt t="92932" x="3898900" y="6103938"/>
          <p14:tracePt t="92939" x="3892550" y="6097588"/>
          <p14:tracePt t="92946" x="3887788" y="6097588"/>
          <p14:tracePt t="92953" x="3881438" y="6086475"/>
          <p14:tracePt t="92960" x="3870325" y="6086475"/>
          <p14:tracePt t="92967" x="3857625" y="6080125"/>
          <p14:tracePt t="92974" x="3840163" y="6080125"/>
          <p14:tracePt t="92981" x="3806825" y="6062663"/>
          <p14:tracePt t="92988" x="3765550" y="6045200"/>
          <p14:tracePt t="92996" x="3713163" y="6022975"/>
          <p14:tracePt t="93002" x="3673475" y="5992813"/>
          <p14:tracePt t="93009" x="3621088" y="5959475"/>
          <p14:tracePt t="93016" x="3579813" y="5929313"/>
          <p14:tracePt t="93023" x="3551238" y="5889625"/>
          <p14:tracePt t="93031" x="3509963" y="5848350"/>
          <p14:tracePt t="93036" x="3475038" y="5807075"/>
          <p14:tracePt t="93044" x="3446463" y="5767388"/>
          <p14:tracePt t="93051" x="3417888" y="5726113"/>
          <p14:tracePt t="93058" x="3400425" y="5686425"/>
          <p14:tracePt t="93065" x="3376613" y="5651500"/>
          <p14:tracePt t="93072" x="3370263" y="5616575"/>
          <p14:tracePt t="93079" x="3359150" y="5575300"/>
          <p14:tracePt t="93086" x="3352800" y="5540375"/>
          <p14:tracePt t="93093" x="3352800" y="5518150"/>
          <p14:tracePt t="93099" x="3352800" y="5494338"/>
          <p14:tracePt t="93107" x="3352800" y="5465763"/>
          <p14:tracePt t="93115" x="3352800" y="5441950"/>
          <p14:tracePt t="93122" x="3352800" y="5407025"/>
          <p14:tracePt t="93128" x="3370263" y="5389563"/>
          <p14:tracePt t="93135" x="3387725" y="5354638"/>
          <p14:tracePt t="93141" x="3405188" y="5326063"/>
          <p14:tracePt t="93148" x="3446463" y="5297488"/>
          <p14:tracePt t="93156" x="3505200" y="5256213"/>
          <p14:tracePt t="93163" x="3586163" y="5221288"/>
          <p14:tracePt t="93170" x="3741738" y="5192713"/>
          <p14:tracePt t="93177" x="3951288" y="5192713"/>
          <p14:tracePt t="93184" x="4119563" y="5199063"/>
          <p14:tracePt t="93191" x="4259263" y="5227638"/>
          <p14:tracePt t="93198" x="4386263" y="5251450"/>
          <p14:tracePt t="93205" x="4495800" y="5291138"/>
          <p14:tracePt t="93212" x="4595813" y="5326063"/>
          <p14:tracePt t="93219" x="4681538" y="5372100"/>
          <p14:tracePt t="93225" x="4751388" y="5448300"/>
          <p14:tracePt t="93233" x="4827588" y="5529263"/>
          <p14:tracePt t="93240" x="4902200" y="5662613"/>
          <p14:tracePt t="93247" x="4943475" y="5842000"/>
          <p14:tracePt t="93254" x="4983163" y="5981700"/>
          <p14:tracePt t="93261" x="4995863" y="6121400"/>
          <p14:tracePt t="93268" x="4995863" y="6230938"/>
          <p14:tracePt t="93275" x="4989513" y="6324600"/>
          <p14:tracePt t="93281" x="4967288" y="6423025"/>
          <p14:tracePt t="93290" x="4943475" y="6515100"/>
          <p14:tracePt t="93295" x="4908550" y="6584950"/>
          <p14:tracePt t="93303" x="4862513" y="6654800"/>
          <p14:tracePt t="93309" x="4803775" y="6713538"/>
          <p14:tracePt t="93316" x="4733925" y="6759575"/>
          <p14:tracePt t="93324" x="4664075" y="6805613"/>
          <p14:tracePt t="93332" x="4613275" y="6829425"/>
          <p14:tracePt t="93337" x="4548188" y="6846888"/>
          <p14:tracePt t="93365" x="4113213" y="6811963"/>
          <p14:tracePt t="93373" x="3910013" y="6718300"/>
          <p14:tracePt t="93380" x="3706813" y="6550025"/>
          <p14:tracePt t="93386" x="3527425" y="6370638"/>
          <p14:tracePt t="93394" x="3359150" y="6167438"/>
          <p14:tracePt t="93401" x="3254375" y="6051550"/>
          <p14:tracePt t="93408" x="3179763" y="5953125"/>
          <p14:tracePt t="93415" x="3121025" y="5865813"/>
          <p14:tracePt t="93422" x="3068638" y="5778500"/>
          <p14:tracePt t="93429" x="3033713" y="5686425"/>
          <p14:tracePt t="93436" x="3022600" y="5588000"/>
          <p14:tracePt t="93443" x="3011488" y="5494338"/>
          <p14:tracePt t="93449" x="3000375" y="5413375"/>
          <p14:tracePt t="93457" x="3000375" y="5367338"/>
          <p14:tracePt t="93465" x="3005138" y="5314950"/>
          <p14:tracePt t="93471" x="3011488" y="5280025"/>
          <p14:tracePt t="93478" x="3022600" y="5245100"/>
          <p14:tracePt t="93485" x="3028950" y="5216525"/>
          <p14:tracePt t="93491" x="3046413" y="5192713"/>
          <p14:tracePt t="93499" x="3074988" y="5151438"/>
          <p14:tracePt t="93507" x="3121025" y="5111750"/>
          <p14:tracePt t="93513" x="3173413" y="5065713"/>
          <p14:tracePt t="93519" x="3243263" y="5018088"/>
          <p14:tracePt t="93527" x="3313113" y="4983163"/>
          <p14:tracePt t="93534" x="3411538" y="4960938"/>
          <p14:tracePt t="93540" x="3551238" y="4937125"/>
          <p14:tracePt t="93549" x="3702050" y="4937125"/>
          <p14:tracePt t="93554" x="3857625" y="4943475"/>
          <p14:tracePt t="93562" x="3968750" y="4983163"/>
          <p14:tracePt t="93569" x="4067175" y="5006975"/>
          <p14:tracePt t="93576" x="4137025" y="5053013"/>
          <p14:tracePt t="93582" x="4189413" y="5083175"/>
          <p14:tracePt t="93590" x="4246563" y="5118100"/>
          <p14:tracePt t="93597" x="4281488" y="5146675"/>
          <p14:tracePt t="93604" x="4322763" y="5175250"/>
          <p14:tracePt t="93611" x="4368800" y="5233988"/>
          <p14:tracePt t="93617" x="4403725" y="5303838"/>
          <p14:tracePt t="93624" x="4456113" y="5441950"/>
          <p14:tracePt t="93632" x="4495800" y="5645150"/>
          <p14:tracePt t="93639" x="4525963" y="5824538"/>
          <p14:tracePt t="93645" x="4537075" y="5946775"/>
          <p14:tracePt t="93653" x="4537075" y="6027738"/>
          <p14:tracePt t="93660" x="4537075" y="6086475"/>
          <p14:tracePt t="93666" x="4537075" y="6126163"/>
          <p14:tracePt t="93673" x="4525963" y="6149975"/>
          <p14:tracePt t="93682" x="4525963" y="6173788"/>
          <p14:tracePt t="93687" x="4519613" y="6191250"/>
          <p14:tracePt t="93695" x="4508500" y="6208713"/>
          <p14:tracePt t="93702" x="4502150" y="6213475"/>
          <p14:tracePt t="93709" x="4502150" y="6219825"/>
          <p14:tracePt t="93716" x="4491038" y="6226175"/>
          <p14:tracePt t="93723" x="4473575" y="6237288"/>
          <p14:tracePt t="93730" x="4438650" y="6243638"/>
          <p14:tracePt t="93736" x="4386263" y="6254750"/>
          <p14:tracePt t="93743" x="4322763" y="6254750"/>
          <p14:tracePt t="93750" x="4246563" y="6248400"/>
          <p14:tracePt t="93757" x="4148138" y="6226175"/>
          <p14:tracePt t="93765" x="4038600" y="6213475"/>
          <p14:tracePt t="93772" x="3957638" y="6191250"/>
          <p14:tracePt t="93779" x="3905250" y="6156325"/>
          <p14:tracePt t="93785" x="3852863" y="6143625"/>
          <p14:tracePt t="93792" x="3829050" y="6126163"/>
          <p14:tracePt t="93799" x="3800475" y="6121400"/>
          <p14:tracePt t="93807" x="3783013" y="6103938"/>
          <p14:tracePt t="93813" x="3771900" y="6097588"/>
          <p14:tracePt t="93821" x="3754438" y="6080125"/>
          <p14:tracePt t="93828" x="3736975" y="6062663"/>
          <p14:tracePt t="93835" x="3719513" y="6034088"/>
          <p14:tracePt t="93841" x="3702050" y="5999163"/>
          <p14:tracePt t="93850" x="3678238" y="5946775"/>
          <p14:tracePt t="93856" x="3656013" y="5865813"/>
          <p14:tracePt t="93862" x="3643313" y="5773738"/>
          <p14:tracePt t="93869" x="3632200" y="5662613"/>
          <p14:tracePt t="93876" x="3632200" y="5570538"/>
          <p14:tracePt t="93883" x="3638550" y="5505450"/>
          <p14:tracePt t="93891" x="3649663" y="5454650"/>
          <p14:tracePt t="93899" x="3656013" y="5424488"/>
          <p14:tracePt t="93904" x="3673475" y="5402263"/>
          <p14:tracePt t="93911" x="3702050" y="5384800"/>
          <p14:tracePt t="93918" x="3724275" y="5354638"/>
          <p14:tracePt t="93925" x="3776663" y="5337175"/>
          <p14:tracePt t="93933" x="3857625" y="5314950"/>
          <p14:tracePt t="93940" x="3957638" y="5303838"/>
          <p14:tracePt t="93947" x="4049713" y="5291138"/>
          <p14:tracePt t="93954" x="4143375" y="5291138"/>
          <p14:tracePt t="93961" x="4235450" y="5291138"/>
          <p14:tracePt t="93967" x="4327525" y="5297488"/>
          <p14:tracePt t="93974" x="4427538" y="5319713"/>
          <p14:tracePt t="93982" x="4537075" y="5354638"/>
          <p14:tracePt t="93989" x="4624388" y="5389563"/>
          <p14:tracePt t="93995" x="4694238" y="5437188"/>
          <p14:tracePt t="94003" x="4746625" y="5470525"/>
          <p14:tracePt t="94009" x="4786313" y="5500688"/>
          <p14:tracePt t="94016" x="4810125" y="5529263"/>
          <p14:tracePt t="94024" x="4827588" y="5553075"/>
          <p14:tracePt t="94031" x="4845050" y="5581650"/>
          <p14:tracePt t="94037" x="4856163" y="5616575"/>
          <p14:tracePt t="94045" x="4867275" y="5680075"/>
          <p14:tracePt t="94052" x="4867275" y="5791200"/>
          <p14:tracePt t="94058" x="4845050" y="5964238"/>
          <p14:tracePt t="94066" x="4768850" y="6335713"/>
          <p14:tracePt t="94073" x="4652963" y="6683375"/>
          <p14:tracePt t="94080" x="4600575" y="6811963"/>
          <p14:tracePt t="94177" x="3470275" y="6497638"/>
          <p14:tracePt t="94184" x="3313113" y="6272213"/>
          <p14:tracePt t="94192" x="3201988" y="6092825"/>
          <p14:tracePt t="94199" x="3103563" y="5854700"/>
          <p14:tracePt t="94205" x="3046413" y="5662613"/>
          <p14:tracePt t="94213" x="3005138" y="5535613"/>
          <p14:tracePt t="94220" x="2982913" y="5441950"/>
          <p14:tracePt t="94226" x="2970213" y="5360988"/>
          <p14:tracePt t="94233" x="2970213" y="5314950"/>
          <p14:tracePt t="94241" x="2970213" y="5280025"/>
          <p14:tracePt t="94247" x="2970213" y="5251450"/>
          <p14:tracePt t="94255" x="2970213" y="5238750"/>
          <p14:tracePt t="94262" x="2982913" y="5227638"/>
          <p14:tracePt t="94268" x="2987675" y="5216525"/>
          <p14:tracePt t="94276" x="2994025" y="5199063"/>
          <p14:tracePt t="94283" x="3022600" y="5181600"/>
          <p14:tracePt t="94289" x="3046413" y="5164138"/>
          <p14:tracePt t="94296" x="3086100" y="5135563"/>
          <p14:tracePt t="94303" x="3168650" y="5111750"/>
          <p14:tracePt t="94310" x="3278188" y="5087938"/>
          <p14:tracePt t="94318" x="3400425" y="5076825"/>
          <p14:tracePt t="94325" x="3544888" y="5048250"/>
          <p14:tracePt t="94332" x="3649663" y="5048250"/>
          <p14:tracePt t="94338" x="3748088" y="5053013"/>
          <p14:tracePt t="94345" x="3794125" y="5053013"/>
          <p14:tracePt t="94352" x="3829050" y="5065713"/>
          <p14:tracePt t="94359" x="3863975" y="5076825"/>
          <p14:tracePt t="94366" x="3898900" y="5083175"/>
          <p14:tracePt t="94374" x="3940175" y="5094288"/>
          <p14:tracePt t="94381" x="3951288" y="5100638"/>
          <p14:tracePt t="94387" x="3992563" y="5118100"/>
          <p14:tracePt t="94394" x="4014788" y="5135563"/>
          <p14:tracePt t="94401" x="4043363" y="5151438"/>
          <p14:tracePt t="94408" x="4067175" y="5168900"/>
          <p14:tracePt t="94416" x="4108450" y="5199063"/>
          <p14:tracePt t="94422" x="4148138" y="5238750"/>
          <p14:tracePt t="94430" x="4194175" y="5308600"/>
          <p14:tracePt t="94436" x="4241800" y="5395913"/>
          <p14:tracePt t="94443" x="4305300" y="5511800"/>
          <p14:tracePt t="94450" x="4344988" y="5605463"/>
          <p14:tracePt t="94458" x="4379913" y="5703888"/>
          <p14:tracePt t="94464" x="4403725" y="5773738"/>
          <p14:tracePt t="94471" x="4421188" y="5824538"/>
          <p14:tracePt t="94478" x="4432300" y="5848350"/>
          <p14:tracePt t="94485" x="4432300" y="5872163"/>
          <p14:tracePt t="94492" x="4432300" y="5889625"/>
          <p14:tracePt t="94500" x="4432300" y="5907088"/>
          <p14:tracePt t="94506" x="4432300" y="5911850"/>
          <p14:tracePt t="94513" x="4432300" y="5924550"/>
          <p14:tracePt t="94520" x="4432300" y="5929313"/>
          <p14:tracePt t="94528" x="4427538" y="5953125"/>
          <p14:tracePt t="94534" x="4421188" y="5970588"/>
          <p14:tracePt t="94541" x="4414838" y="5992813"/>
          <p14:tracePt t="94549" x="4392613" y="6034088"/>
          <p14:tracePt t="94555" x="4362450" y="6075363"/>
          <p14:tracePt t="94562" x="4322763" y="6115050"/>
          <p14:tracePt t="94569" x="4264025" y="6156325"/>
          <p14:tracePt t="94576" x="4224338" y="6191250"/>
          <p14:tracePt t="94584" x="4189413" y="6219825"/>
          <p14:tracePt t="94591" x="4148138" y="6237288"/>
          <p14:tracePt t="94597" x="4108450" y="6254750"/>
          <p14:tracePt t="94604" x="4073525" y="6265863"/>
          <p14:tracePt t="94611" x="4038600" y="6265863"/>
          <p14:tracePt t="94618" x="3992563" y="6261100"/>
          <p14:tracePt t="94625" x="3922713" y="6226175"/>
          <p14:tracePt t="94633" x="3806825" y="6167438"/>
          <p14:tracePt t="94640" x="3678238" y="6086475"/>
          <p14:tracePt t="94646" x="3544888" y="5981700"/>
          <p14:tracePt t="94653" x="3446463" y="5889625"/>
          <p14:tracePt t="94660" x="3370263" y="5802313"/>
          <p14:tracePt t="94667" x="3319463" y="5721350"/>
          <p14:tracePt t="94675" x="3289300" y="5651500"/>
          <p14:tracePt t="94681" x="3254375" y="5581650"/>
          <p14:tracePt t="94688" x="3243263" y="5546725"/>
          <p14:tracePt t="94695" x="3236913" y="5522913"/>
          <p14:tracePt t="94702" x="3236913" y="5487988"/>
          <p14:tracePt t="94710" x="3236913" y="5465763"/>
          <p14:tracePt t="94718" x="3236913" y="5437188"/>
          <p14:tracePt t="94723" x="3249613" y="5402263"/>
          <p14:tracePt t="94730" x="3267075" y="5384800"/>
          <p14:tracePt t="94737" x="3295650" y="5343525"/>
          <p14:tracePt t="94744" x="3348038" y="5314950"/>
          <p14:tracePt t="94751" x="3417888" y="5280025"/>
          <p14:tracePt t="94758" x="3516313" y="5227638"/>
          <p14:tracePt t="94765" x="3625850" y="5203825"/>
          <p14:tracePt t="94773" x="3706813" y="5181600"/>
          <p14:tracePt t="94779" x="3789363" y="5168900"/>
          <p14:tracePt t="94786" x="3881438" y="5157788"/>
          <p14:tracePt t="94793" x="3975100" y="5157788"/>
          <p14:tracePt t="94801" x="4067175" y="5157788"/>
          <p14:tracePt t="94808" x="4148138" y="5164138"/>
          <p14:tracePt t="94814" x="4229100" y="5186363"/>
          <p14:tracePt t="94821" x="4281488" y="5199063"/>
          <p14:tracePt t="94828" x="4333875" y="5221288"/>
          <p14:tracePt t="94835" x="4375150" y="5251450"/>
          <p14:tracePt t="94842" x="4397375" y="5273675"/>
          <p14:tracePt t="94850" x="4427538" y="5303838"/>
          <p14:tracePt t="94857" x="4456113" y="5343525"/>
          <p14:tracePt t="94863" x="4502150" y="5402263"/>
          <p14:tracePt t="94870" x="4525963" y="5483225"/>
          <p14:tracePt t="94877" x="4548188" y="5564188"/>
          <p14:tracePt t="94884" x="4560888" y="5627688"/>
          <p14:tracePt t="94893" x="4572000" y="5691188"/>
          <p14:tracePt t="94899" x="4572000" y="5738813"/>
          <p14:tracePt t="94906" x="4578350" y="5791200"/>
          <p14:tracePt t="94912" x="4578350" y="5824538"/>
          <p14:tracePt t="94919" x="4578350" y="5859463"/>
          <p14:tracePt t="94926" x="4578350" y="5907088"/>
          <p14:tracePt t="94934" x="4578350" y="5953125"/>
          <p14:tracePt t="94940" x="4554538" y="6005513"/>
          <p14:tracePt t="94947" x="4543425" y="6057900"/>
          <p14:tracePt t="94954" x="4513263" y="6115050"/>
          <p14:tracePt t="94961" x="4467225" y="6167438"/>
          <p14:tracePt t="94968" x="4427538" y="6208713"/>
          <p14:tracePt t="94976" x="4368800" y="6254750"/>
          <p14:tracePt t="94982" x="4316413" y="6289675"/>
          <p14:tracePt t="94989" x="4259263" y="6318250"/>
          <p14:tracePt t="94996" x="4206875" y="6342063"/>
          <p14:tracePt t="95003" x="4143375" y="6353175"/>
          <p14:tracePt t="95010" x="4108450" y="6353175"/>
          <p14:tracePt t="95017" x="4073525" y="6353175"/>
          <p14:tracePt t="95026" x="4038600" y="6353175"/>
          <p14:tracePt t="95031" x="4014788" y="6353175"/>
          <p14:tracePt t="95038" x="3992563" y="6346825"/>
          <p14:tracePt t="95045" x="3975100" y="6342063"/>
          <p14:tracePt t="95052" x="3933825" y="6324600"/>
          <p14:tracePt t="95060" x="3910013" y="6294438"/>
          <p14:tracePt t="95067" x="3870325" y="6254750"/>
          <p14:tracePt t="95073" x="3811588" y="6196013"/>
          <p14:tracePt t="95080" x="3748088" y="6110288"/>
          <p14:tracePt t="95087" x="3660775" y="5992813"/>
          <p14:tracePt t="95094" x="3579813" y="5865813"/>
          <p14:tracePt t="95101" x="3516313" y="5749925"/>
          <p14:tracePt t="95109" x="3470275" y="5680075"/>
          <p14:tracePt t="95116" x="3452813" y="5645150"/>
          <p14:tracePt t="95122" x="3435350" y="5605463"/>
          <p14:tracePt t="95129" x="3422650" y="5581650"/>
          <p14:tracePt t="95137" x="3417888" y="5564188"/>
          <p14:tracePt t="95143" x="3417888" y="5540375"/>
          <p14:tracePt t="95150" x="3411538" y="5522913"/>
          <p14:tracePt t="95157" x="3411538" y="5505450"/>
          <p14:tracePt t="95164" x="3411538" y="5500688"/>
          <p14:tracePt t="95171" x="3411538" y="5494338"/>
          <p14:tracePt t="95185" x="3411538" y="5487988"/>
          <p14:tracePt t="95192" x="3411538" y="5483225"/>
          <p14:tracePt t="95199" x="3417888" y="5476875"/>
          <p14:tracePt t="95206" x="3440113" y="5459413"/>
          <p14:tracePt t="95213" x="3498850" y="5430838"/>
          <p14:tracePt t="95220" x="3597275" y="5378450"/>
          <p14:tracePt t="95227" x="3759200" y="5326063"/>
          <p14:tracePt t="95234" x="3944938" y="5286375"/>
          <p14:tracePt t="95242" x="4154488" y="5251450"/>
          <p14:tracePt t="95248" x="4305300" y="5251450"/>
          <p14:tracePt t="95255" x="4414838" y="5251450"/>
          <p14:tracePt t="95262" x="4495800" y="5251450"/>
          <p14:tracePt t="95269" x="4548188" y="5268913"/>
          <p14:tracePt t="95277" x="4583113" y="5280025"/>
          <p14:tracePt t="95284" x="4618038" y="5297488"/>
          <p14:tracePt t="95291" x="4648200" y="5314950"/>
          <p14:tracePt t="95297" x="4664075" y="5332413"/>
          <p14:tracePt t="95304" x="4687888" y="5354638"/>
          <p14:tracePt t="95311" x="4716463" y="5384800"/>
          <p14:tracePt t="95318" x="4733925" y="5424488"/>
          <p14:tracePt t="95326" x="4757738" y="5476875"/>
          <p14:tracePt t="95332" x="4786313" y="5518150"/>
          <p14:tracePt t="95339" x="4810125" y="5570538"/>
          <p14:tracePt t="95346" x="4827588" y="5605463"/>
          <p14:tracePt t="95353" x="4838700" y="5638800"/>
          <p14:tracePt t="95360" x="4845050" y="5668963"/>
          <p14:tracePt t="95367" x="4845050" y="5680075"/>
          <p14:tracePt t="95375" x="4849813" y="5697538"/>
          <p14:tracePt t="95381" x="4849813" y="5715000"/>
          <p14:tracePt t="95388" x="4849813" y="5721350"/>
          <p14:tracePt t="95395" x="4849813" y="5726113"/>
          <p14:tracePt t="95402" x="4849813" y="5738813"/>
          <p14:tracePt t="95409" x="4845050" y="5767388"/>
          <p14:tracePt t="95417" x="4832350" y="5802313"/>
          <p14:tracePt t="95423" x="4803775" y="5842000"/>
          <p14:tracePt t="95430" x="4786313" y="5883275"/>
          <p14:tracePt t="95437" x="4740275" y="5935663"/>
          <p14:tracePt t="95444" x="4699000" y="5975350"/>
          <p14:tracePt t="95451" x="4641850" y="6034088"/>
          <p14:tracePt t="95459" x="4572000" y="6080125"/>
          <p14:tracePt t="95465" x="4513263" y="6115050"/>
          <p14:tracePt t="95472" x="4449763" y="6149975"/>
          <p14:tracePt t="95479" x="4379913" y="6173788"/>
          <p14:tracePt t="95486" x="4316413" y="6178550"/>
          <p14:tracePt t="95493" x="4264025" y="6191250"/>
          <p14:tracePt t="95501" x="4229100" y="6202363"/>
          <p14:tracePt t="95507" x="4183063" y="6202363"/>
          <p14:tracePt t="95514" x="4148138" y="6202363"/>
          <p14:tracePt t="95521" x="4125913" y="6202363"/>
          <p14:tracePt t="95528" x="4095750" y="6196013"/>
          <p14:tracePt t="95535" x="4060825" y="6191250"/>
          <p14:tracePt t="95543" x="4021138" y="6167438"/>
          <p14:tracePt t="95549" x="3997325" y="6149975"/>
          <p14:tracePt t="95556" x="3944938" y="6121400"/>
          <p14:tracePt t="95563" x="3892550" y="6080125"/>
          <p14:tracePt t="95570" x="3846513" y="6022975"/>
          <p14:tracePt t="95577" x="3771900" y="5935663"/>
          <p14:tracePt t="95585" x="3713163" y="5865813"/>
          <p14:tracePt t="95591" x="3667125" y="5807075"/>
          <p14:tracePt t="95598" x="3638550" y="5756275"/>
          <p14:tracePt t="95605" x="3614738" y="5686425"/>
          <p14:tracePt t="95612" x="3590925" y="5622925"/>
          <p14:tracePt t="95619" x="3579813" y="5540375"/>
          <p14:tracePt t="95626" x="3556000" y="5459413"/>
          <p14:tracePt t="95633" x="3556000" y="5413375"/>
          <p14:tracePt t="95640" x="3556000" y="5367338"/>
          <p14:tracePt t="95647" x="3556000" y="5332413"/>
          <p14:tracePt t="95654" x="3556000" y="5303838"/>
          <p14:tracePt t="95661" x="3562350" y="5280025"/>
          <p14:tracePt t="95668" x="3562350" y="5256213"/>
          <p14:tracePt t="95675" x="3568700" y="5238750"/>
          <p14:tracePt t="95682" x="3573463" y="5221288"/>
          <p14:tracePt t="95689" x="3586163" y="5203825"/>
          <p14:tracePt t="95696" x="3590925" y="5192713"/>
          <p14:tracePt t="95703" x="3597275" y="5186363"/>
          <p14:tracePt t="95710" x="3614738" y="5168900"/>
          <p14:tracePt t="95718" x="3632200" y="5151438"/>
          <p14:tracePt t="95724" x="3643313" y="5146675"/>
          <p14:tracePt t="95731" x="3684588" y="5129213"/>
          <p14:tracePt t="95738" x="3706813" y="5111750"/>
          <p14:tracePt t="95745" x="3741738" y="5100638"/>
          <p14:tracePt t="95752" x="3771900" y="5094288"/>
          <p14:tracePt t="95760" x="3794125" y="5083175"/>
          <p14:tracePt t="95766" x="3811588" y="5083175"/>
          <p14:tracePt t="95773" x="3824288" y="5076825"/>
          <p14:tracePt t="95780" x="3840163" y="5076825"/>
          <p14:tracePt t="95787" x="3857625" y="5076825"/>
          <p14:tracePt t="95794" x="3870325" y="5076825"/>
          <p14:tracePt t="95802" x="3887788" y="5076825"/>
          <p14:tracePt t="95808" x="3898900" y="5076825"/>
          <p14:tracePt t="95815" x="3922713" y="5076825"/>
          <p14:tracePt t="95822" x="3940175" y="5076825"/>
          <p14:tracePt t="95829" x="3968750" y="5087938"/>
          <p14:tracePt t="95836" x="4003675" y="5094288"/>
          <p14:tracePt t="95844" x="4038600" y="5111750"/>
          <p14:tracePt t="95850" x="4078288" y="5135563"/>
          <p14:tracePt t="95857" x="4119563" y="5164138"/>
          <p14:tracePt t="95864" x="4171950" y="5199063"/>
          <p14:tracePt t="95871" x="4211638" y="5227638"/>
          <p14:tracePt t="95878" x="4252913" y="5268913"/>
          <p14:tracePt t="95885" x="4294188" y="5297488"/>
          <p14:tracePt t="95892" x="4327525" y="5337175"/>
          <p14:tracePt t="95899" x="4357688" y="5378450"/>
          <p14:tracePt t="95906" x="4375150" y="5419725"/>
          <p14:tracePt t="95913" x="4392613" y="5441950"/>
          <p14:tracePt t="95920" x="4410075" y="5483225"/>
          <p14:tracePt t="95927" x="4421188" y="5529263"/>
          <p14:tracePt t="95936" x="4432300" y="5564188"/>
          <p14:tracePt t="95941" x="4445000" y="5645150"/>
          <p14:tracePt t="95948" x="4456113" y="5738813"/>
          <p14:tracePt t="95955" x="4456113" y="5837238"/>
          <p14:tracePt t="95961" x="4456113" y="5929313"/>
          <p14:tracePt t="95968" x="4449763" y="5992813"/>
          <p14:tracePt t="95977" x="4438650" y="6057900"/>
          <p14:tracePt t="95983" x="4427538" y="6092825"/>
          <p14:tracePt t="95990" x="4427538" y="6110288"/>
          <p14:tracePt t="95997" x="4421188" y="6132513"/>
          <p14:tracePt t="96004" x="4414838" y="6138863"/>
          <p14:tracePt t="96011" x="4410075" y="6143625"/>
          <p14:tracePt t="96019" x="4410075" y="6161088"/>
          <p14:tracePt t="96025" x="4392613" y="6167438"/>
          <p14:tracePt t="96032" x="4362450" y="6184900"/>
          <p14:tracePt t="96039" x="4327525" y="6213475"/>
          <p14:tracePt t="96046" x="4276725" y="6237288"/>
          <p14:tracePt t="96053" x="4194175" y="6261100"/>
          <p14:tracePt t="96061" x="4113213" y="6283325"/>
          <p14:tracePt t="96067" x="4060825" y="6294438"/>
          <p14:tracePt t="96074" x="4008438" y="6300788"/>
          <p14:tracePt t="96081" x="3986213" y="6311900"/>
          <p14:tracePt t="96088" x="3962400" y="6311900"/>
          <p14:tracePt t="96095" x="3933825" y="6311900"/>
          <p14:tracePt t="96102" x="3910013" y="6307138"/>
          <p14:tracePt t="96109" x="3892550" y="6307138"/>
          <p14:tracePt t="96116" x="3870325" y="6300788"/>
          <p14:tracePt t="96124" x="3846513" y="6289675"/>
          <p14:tracePt t="96130" x="3817938" y="6272213"/>
          <p14:tracePt t="96137" x="3800475" y="6254750"/>
          <p14:tracePt t="96145" x="3776663" y="6237288"/>
          <p14:tracePt t="96152" x="3759200" y="6226175"/>
          <p14:tracePt t="96158" x="3741738" y="6208713"/>
          <p14:tracePt t="96165" x="3724275" y="6196013"/>
          <p14:tracePt t="96171" x="3719513" y="6184900"/>
          <p14:tracePt t="96178" x="3713163" y="6178550"/>
          <p14:tracePt t="96186" x="3706813" y="6161088"/>
          <p14:tracePt t="96200" x="3695700" y="6156325"/>
          <p14:tracePt t="96207" x="3695700" y="6149975"/>
          <p14:tracePt t="96228" x="3695700" y="6143625"/>
          <p14:tracePt t="96235" x="3702050" y="6143625"/>
          <p14:tracePt t="96242" x="3706813" y="6143625"/>
          <p14:tracePt t="96249" x="3713163" y="6143625"/>
          <p14:tracePt t="96256" x="3736975" y="6132513"/>
          <p14:tracePt t="96262" x="3771900" y="6132513"/>
          <p14:tracePt t="96270" x="3829050" y="6132513"/>
          <p14:tracePt t="96277" x="3922713" y="6138863"/>
          <p14:tracePt t="96284" x="4060825" y="6156325"/>
          <p14:tracePt t="96291" x="4200525" y="6178550"/>
          <p14:tracePt t="96298" x="4316413" y="6202363"/>
          <p14:tracePt t="96304" x="4397375" y="6226175"/>
          <p14:tracePt t="96312" x="4449763" y="6248400"/>
          <p14:tracePt t="96319" x="4484688" y="6254750"/>
          <p14:tracePt t="96326" x="4502150" y="6265863"/>
          <p14:tracePt t="96333" x="4513263" y="6272213"/>
          <p14:tracePt t="96340" x="4519613" y="6272213"/>
          <p14:tracePt t="96347" x="4530725" y="6278563"/>
          <p14:tracePt t="96361" x="4537075" y="6278563"/>
          <p14:tracePt t="96368" x="4537075" y="6283325"/>
          <p14:tracePt t="96382" x="4537075" y="6294438"/>
          <p14:tracePt t="96396" x="4537075" y="6300788"/>
          <p14:tracePt t="96403" x="4525963" y="6307138"/>
          <p14:tracePt t="96410" x="4508500" y="6307138"/>
          <p14:tracePt t="96417" x="4467225" y="6311900"/>
          <p14:tracePt t="96424" x="4421188" y="6324600"/>
          <p14:tracePt t="96431" x="4357688" y="6335713"/>
          <p14:tracePt t="96438" x="4287838" y="6346825"/>
          <p14:tracePt t="96445" x="4252913" y="6346825"/>
          <p14:tracePt t="96453" x="4206875" y="6353175"/>
          <p14:tracePt t="96459" x="4171950" y="6353175"/>
          <p14:tracePt t="96466" x="4148138" y="6353175"/>
          <p14:tracePt t="96473" x="4130675" y="6353175"/>
          <p14:tracePt t="96480" x="4108450" y="6353175"/>
          <p14:tracePt t="96487" x="4084638" y="6353175"/>
          <p14:tracePt t="96494" x="4049713" y="6353175"/>
          <p14:tracePt t="96501" x="4014788" y="6353175"/>
          <p14:tracePt t="96508" x="3944938" y="6342063"/>
          <p14:tracePt t="96515" x="3892550" y="6318250"/>
          <p14:tracePt t="96522" x="3846513" y="6311900"/>
          <p14:tracePt t="96529" x="3817938" y="6294438"/>
          <p14:tracePt t="96536" x="3794125" y="6294438"/>
          <p14:tracePt t="96543" x="3789363" y="6289675"/>
          <p14:tracePt t="96550" x="3771900" y="6278563"/>
          <p14:tracePt t="96557" x="3765550" y="6278563"/>
          <p14:tracePt t="96571" x="3759200" y="6272213"/>
          <p14:tracePt t="96605" x="3776663" y="6272213"/>
          <p14:tracePt t="96613" x="3800475" y="6265863"/>
          <p14:tracePt t="96620" x="3835400" y="6265863"/>
          <p14:tracePt t="96628" x="3870325" y="6265863"/>
          <p14:tracePt t="96634" x="3892550" y="6265863"/>
          <p14:tracePt t="96641" x="3922713" y="6265863"/>
          <p14:tracePt t="96648" x="3927475" y="6265863"/>
          <p14:tracePt t="96655" x="3940175" y="6265863"/>
          <p14:tracePt t="96662" x="3957638" y="6265863"/>
          <p14:tracePt t="96670" x="3962400" y="6265863"/>
          <p14:tracePt t="96676" x="3968750" y="6265863"/>
          <p14:tracePt t="96683" x="3975100" y="6265863"/>
          <p14:tracePt t="96697" x="3979863" y="6265863"/>
          <p14:tracePt t="96704" x="3986213" y="6265863"/>
          <p14:tracePt t="96767" x="3986213" y="6261100"/>
          <p14:tracePt t="96781" x="3979863" y="6261100"/>
          <p14:tracePt t="96788" x="3979863" y="6248400"/>
          <p14:tracePt t="96809" x="3979863" y="6243638"/>
          <p14:tracePt t="96830" x="3975100" y="6243638"/>
          <p14:tracePt t="99014" x="3992563" y="6230938"/>
          <p14:tracePt t="99020" x="4025900" y="6202363"/>
          <p14:tracePt t="99027" x="4067175" y="6173788"/>
          <p14:tracePt t="99034" x="4125913" y="6138863"/>
          <p14:tracePt t="99041" x="4206875" y="6103938"/>
          <p14:tracePt t="99048" x="4287838" y="6069013"/>
          <p14:tracePt t="99057" x="4368800" y="6045200"/>
          <p14:tracePt t="99062" x="4438650" y="6022975"/>
          <p14:tracePt t="99069" x="4491038" y="6010275"/>
          <p14:tracePt t="99076" x="4525963" y="5992813"/>
          <p14:tracePt t="99083" x="4560888" y="5992813"/>
          <p14:tracePt t="99091" x="4589463" y="5981700"/>
          <p14:tracePt t="99099" x="4613275" y="5981700"/>
          <p14:tracePt t="99104" x="4624388" y="5981700"/>
          <p14:tracePt t="99111" x="4635500" y="5981700"/>
          <p14:tracePt t="99118" x="4648200" y="5981700"/>
          <p14:tracePt t="99125" x="4652963" y="5981700"/>
          <p14:tracePt t="99132" x="4664075" y="5981700"/>
          <p14:tracePt t="99140" x="4676775" y="5981700"/>
          <p14:tracePt t="99146" x="4681538" y="5981700"/>
          <p14:tracePt t="99161" x="4687888" y="5981700"/>
          <p14:tracePt t="99167" x="4694238" y="5981700"/>
          <p14:tracePt t="99181" x="4699000" y="5981700"/>
          <p14:tracePt t="99203" x="4705350" y="5981700"/>
          <p14:tracePt t="99364" x="4699000" y="5981700"/>
          <p14:tracePt t="99370" x="4699000" y="5975350"/>
          <p14:tracePt t="99377" x="4694238" y="5975350"/>
          <p14:tracePt t="99391" x="4694238" y="5970588"/>
          <p14:tracePt t="99398" x="4694238" y="5964238"/>
          <p14:tracePt t="99413" x="4694238" y="5959475"/>
          <p14:tracePt t="99426" x="4694238" y="5953125"/>
          <p14:tracePt t="99448" x="4694238" y="5946775"/>
          <p14:tracePt t="99461" x="4694238" y="5935663"/>
          <p14:tracePt t="99476" x="4694238" y="5929313"/>
          <p14:tracePt t="99496" x="4694238" y="5924550"/>
          <p14:tracePt t="99510" x="4694238" y="5918200"/>
          <p14:tracePt t="99532" x="4694238" y="5911850"/>
          <p14:tracePt t="99539" x="4699000" y="5911850"/>
          <p14:tracePt t="99545" x="4699000" y="5907088"/>
          <p14:tracePt t="99559" x="4699000" y="5900738"/>
          <p14:tracePt t="99566" x="4705350" y="5900738"/>
          <p14:tracePt t="99574" x="4705350" y="5889625"/>
          <p14:tracePt t="99580" x="4711700" y="5883275"/>
          <p14:tracePt t="99587" x="4711700" y="5876925"/>
          <p14:tracePt t="99594" x="4722813" y="5872163"/>
          <p14:tracePt t="99601" x="4722813" y="5865813"/>
          <p14:tracePt t="99608" x="4729163" y="5848350"/>
          <p14:tracePt t="99615" x="4733925" y="5842000"/>
          <p14:tracePt t="99622" x="4740275" y="5830888"/>
          <p14:tracePt t="99629" x="4751388" y="5802313"/>
          <p14:tracePt t="99636" x="4768850" y="5778500"/>
          <p14:tracePt t="99643" x="4786313" y="5749925"/>
          <p14:tracePt t="99650" x="4792663" y="5726113"/>
          <p14:tracePt t="99657" x="4810125" y="5691188"/>
          <p14:tracePt t="99664" x="4832350" y="5651500"/>
          <p14:tracePt t="99671" x="4849813" y="5622925"/>
          <p14:tracePt t="99678" x="4879975" y="5588000"/>
          <p14:tracePt t="99685" x="4897438" y="5546725"/>
          <p14:tracePt t="99692" x="4914900" y="5522913"/>
          <p14:tracePt t="99699" x="4932363" y="5483225"/>
          <p14:tracePt t="99707" x="4949825" y="5448300"/>
          <p14:tracePt t="99713" x="4967288" y="5430838"/>
          <p14:tracePt t="99721" x="4978400" y="5407025"/>
          <p14:tracePt t="99727" x="4983163" y="5389563"/>
          <p14:tracePt t="99734" x="4989513" y="5372100"/>
          <p14:tracePt t="99742" x="5000625" y="5367338"/>
          <p14:tracePt t="99749" x="5000625" y="5360988"/>
          <p14:tracePt t="99755" x="5006975" y="5354638"/>
          <p14:tracePt t="99762" x="5006975" y="5337175"/>
          <p14:tracePt t="99769" x="5013325" y="5337175"/>
          <p14:tracePt t="99776" x="5013325" y="5332413"/>
          <p14:tracePt t="99783" x="5013325" y="5326063"/>
          <p14:tracePt t="99791" x="5013325" y="5319713"/>
          <p14:tracePt t="99805" x="5013325" y="5314950"/>
          <p14:tracePt t="99811" x="5006975" y="5314950"/>
          <p14:tracePt t="99818" x="4995863" y="5314950"/>
          <p14:tracePt t="99825" x="4989513" y="5308600"/>
          <p14:tracePt t="99832" x="4983163" y="5308600"/>
          <p14:tracePt t="99840" x="4978400" y="5297488"/>
          <p14:tracePt t="99846" x="4967288" y="5297488"/>
          <p14:tracePt t="99853" x="4954588" y="5291138"/>
          <p14:tracePt t="99860" x="4949825" y="5291138"/>
          <p14:tracePt t="99867" x="4937125" y="5291138"/>
          <p14:tracePt t="99875" x="4932363" y="5286375"/>
          <p14:tracePt t="99881" x="4914900" y="5286375"/>
          <p14:tracePt t="99888" x="4908550" y="5286375"/>
          <p14:tracePt t="99895" x="4897438" y="5286375"/>
          <p14:tracePt t="99902" x="4879975" y="5286375"/>
          <p14:tracePt t="99909" x="4867275" y="5286375"/>
          <p14:tracePt t="99916" x="4862513" y="5286375"/>
          <p14:tracePt t="99924" x="4845050" y="5286375"/>
          <p14:tracePt t="99931" x="4838700" y="5286375"/>
          <p14:tracePt t="99937" x="4827588" y="5286375"/>
          <p14:tracePt t="99944" x="4816475" y="5286375"/>
          <p14:tracePt t="99951" x="4810125" y="5286375"/>
          <p14:tracePt t="99958" x="4803775" y="5286375"/>
          <p14:tracePt t="99966" x="4799013" y="5286375"/>
          <p14:tracePt t="99972" x="4792663" y="5286375"/>
          <p14:tracePt t="99979" x="4786313" y="5286375"/>
          <p14:tracePt t="99993" x="4781550" y="5286375"/>
          <p14:tracePt t="100008" x="4768850" y="5286375"/>
          <p14:tracePt t="100050" x="4768850" y="5280025"/>
          <p14:tracePt t="100056" x="4775200" y="5280025"/>
          <p14:tracePt t="100063" x="4781550" y="5273675"/>
          <p14:tracePt t="100077" x="4786313" y="5273675"/>
          <p14:tracePt t="100084" x="4799013" y="5268913"/>
          <p14:tracePt t="100091" x="4803775" y="5268913"/>
          <p14:tracePt t="100098" x="4821238" y="5256213"/>
          <p14:tracePt t="100105" x="4838700" y="5256213"/>
          <p14:tracePt t="100112" x="4873625" y="5251450"/>
          <p14:tracePt t="100119" x="4919663" y="5238750"/>
          <p14:tracePt t="100126" x="4989513" y="5227638"/>
          <p14:tracePt t="100134" x="5053013" y="5216525"/>
          <p14:tracePt t="100141" x="5135563" y="5192713"/>
          <p14:tracePt t="100147" x="5199063" y="5186363"/>
          <p14:tracePt t="100154" x="5233988" y="5186363"/>
          <p14:tracePt t="100161" x="5256213" y="5175250"/>
          <p14:tracePt t="100168" x="5286375" y="5175250"/>
          <p14:tracePt t="100175" x="5297488" y="5168900"/>
          <p14:tracePt t="100183" x="5308600" y="5168900"/>
          <p14:tracePt t="100189" x="5314950" y="5168900"/>
          <p14:tracePt t="100196" x="5319713" y="5168900"/>
          <p14:tracePt t="100203" x="5326063" y="5168900"/>
          <p14:tracePt t="100217" x="5332413" y="5168900"/>
          <p14:tracePt t="100245" x="5326063" y="5168900"/>
          <p14:tracePt t="100252" x="5319713" y="5168900"/>
          <p14:tracePt t="100259" x="5314950" y="5168900"/>
          <p14:tracePt t="100267" x="5291138" y="5157788"/>
          <p14:tracePt t="100273" x="5256213" y="5151438"/>
          <p14:tracePt t="100280" x="5186363" y="5140325"/>
          <p14:tracePt t="100287" x="5094288" y="5118100"/>
          <p14:tracePt t="100294" x="4995863" y="5094288"/>
          <p14:tracePt t="100301" x="4914900" y="5059363"/>
          <p14:tracePt t="100308" x="4862513" y="5035550"/>
          <p14:tracePt t="100315" x="4827588" y="5024438"/>
          <p14:tracePt t="100322" x="4799013" y="5006975"/>
          <p14:tracePt t="100329" x="4775200" y="5000625"/>
          <p14:tracePt t="100336" x="4757738" y="4995863"/>
          <p14:tracePt t="100343" x="4751388" y="4983163"/>
          <p14:tracePt t="100350" x="4746625" y="4978400"/>
          <p14:tracePt t="100357" x="4740275" y="4972050"/>
          <p14:tracePt t="100364" x="4729163" y="4967288"/>
          <p14:tracePt t="100371" x="4722813" y="4967288"/>
          <p14:tracePt t="100378" x="4722813" y="4960938"/>
          <p14:tracePt t="100386" x="4716463" y="4954588"/>
          <p14:tracePt t="100400" x="4716463" y="4949825"/>
          <p14:tracePt t="100456" x="4722813" y="4949825"/>
          <p14:tracePt t="100469" x="4733925" y="4949825"/>
          <p14:tracePt t="100476" x="4740275" y="4949825"/>
          <p14:tracePt t="100490" x="4751388" y="4954588"/>
          <p14:tracePt t="100497" x="4768850" y="4954588"/>
          <p14:tracePt t="100504" x="4786313" y="4960938"/>
          <p14:tracePt t="100511" x="4821238" y="4960938"/>
          <p14:tracePt t="100518" x="4867275" y="4972050"/>
          <p14:tracePt t="100525" x="4932363" y="4983163"/>
          <p14:tracePt t="100532" x="5013325" y="4995863"/>
          <p14:tracePt t="100539" x="5076825" y="5006975"/>
          <p14:tracePt t="100546" x="5129213" y="5013325"/>
          <p14:tracePt t="100553" x="5175250" y="5024438"/>
          <p14:tracePt t="100560" x="5216525" y="5035550"/>
          <p14:tracePt t="100567" x="5238750" y="5041900"/>
          <p14:tracePt t="100576" x="5256213" y="5053013"/>
          <p14:tracePt t="100582" x="5268913" y="5053013"/>
          <p14:tracePt t="100588" x="5286375" y="5053013"/>
          <p14:tracePt t="100595" x="5291138" y="5053013"/>
          <p14:tracePt t="100602" x="5297488" y="5053013"/>
          <p14:tracePt t="100609" x="5303838" y="5053013"/>
          <p14:tracePt t="100616" x="5308600" y="5053013"/>
          <p14:tracePt t="100623" x="5314950" y="5053013"/>
          <p14:tracePt t="100637" x="5326063" y="5053013"/>
          <p14:tracePt t="100666" x="5326063" y="5059363"/>
          <p14:tracePt t="100672" x="5319713" y="5059363"/>
          <p14:tracePt t="100679" x="5319713" y="5065713"/>
          <p14:tracePt t="100686" x="5314950" y="5065713"/>
          <p14:tracePt t="100693" x="5303838" y="5065713"/>
          <p14:tracePt t="100701" x="5297488" y="5065713"/>
          <p14:tracePt t="100707" x="5291138" y="5065713"/>
          <p14:tracePt t="100714" x="5273675" y="5065713"/>
          <p14:tracePt t="100721" x="5262563" y="5065713"/>
          <p14:tracePt t="100728" x="5245100" y="5065713"/>
          <p14:tracePt t="100735" x="5221288" y="5065713"/>
          <p14:tracePt t="100743" x="5186363" y="5065713"/>
          <p14:tracePt t="100749" x="5151438" y="5065713"/>
          <p14:tracePt t="100756" x="5118100" y="5059363"/>
          <p14:tracePt t="100763" x="5087938" y="5059363"/>
          <p14:tracePt t="100770" x="5065713" y="5053013"/>
          <p14:tracePt t="100777" x="5041900" y="5053013"/>
          <p14:tracePt t="100784" x="5024438" y="5053013"/>
          <p14:tracePt t="100792" x="5018088" y="5048250"/>
          <p14:tracePt t="100798" x="5006975" y="5048250"/>
          <p14:tracePt t="100805" x="5000625" y="5041900"/>
          <p14:tracePt t="100812" x="4989513" y="5041900"/>
          <p14:tracePt t="100819" x="4983163" y="5030788"/>
          <p14:tracePt t="100834" x="4978400" y="5030788"/>
          <p14:tracePt t="100841" x="4978400" y="5024438"/>
          <p14:tracePt t="100861" x="4978400" y="5018088"/>
          <p14:tracePt t="100875" x="4983163" y="5018088"/>
          <p14:tracePt t="100889" x="4995863" y="5013325"/>
          <p14:tracePt t="100904" x="5000625" y="5013325"/>
          <p14:tracePt t="100910" x="5006975" y="5006975"/>
          <p14:tracePt t="100917" x="5013325" y="5006975"/>
          <p14:tracePt t="100924" x="5018088" y="5006975"/>
          <p14:tracePt t="100931" x="5024438" y="5006975"/>
          <p14:tracePt t="100938" x="5041900" y="5006975"/>
          <p14:tracePt t="100945" x="5048250" y="5006975"/>
          <p14:tracePt t="100952" x="5059363" y="5006975"/>
          <p14:tracePt t="100959" x="5076825" y="5000625"/>
          <p14:tracePt t="100967" x="5087938" y="5000625"/>
          <p14:tracePt t="100973" x="5105400" y="5000625"/>
          <p14:tracePt t="100980" x="5122863" y="5000625"/>
          <p14:tracePt t="100987" x="5146675" y="5000625"/>
          <p14:tracePt t="100994" x="5151438" y="5000625"/>
          <p14:tracePt t="101001" x="5164138" y="5000625"/>
          <p14:tracePt t="101009" x="5175250" y="5000625"/>
          <p14:tracePt t="101015" x="5186363" y="5000625"/>
          <p14:tracePt t="101022" x="5192713" y="5000625"/>
          <p14:tracePt t="101029" x="5199063" y="5000625"/>
          <p14:tracePt t="101036" x="5203825" y="5000625"/>
          <p14:tracePt t="101043" x="5216525" y="5000625"/>
          <p14:tracePt t="101099" x="5210175" y="5006975"/>
          <p14:tracePt t="101106" x="5203825" y="5006975"/>
          <p14:tracePt t="101113" x="5199063" y="5013325"/>
          <p14:tracePt t="101120" x="5192713" y="5013325"/>
          <p14:tracePt t="101135" x="5181600" y="5013325"/>
          <p14:tracePt t="101142" x="5168900" y="5018088"/>
          <p14:tracePt t="101149" x="5151438" y="5018088"/>
          <p14:tracePt t="101155" x="5135563" y="5024438"/>
          <p14:tracePt t="101162" x="5111750" y="5024438"/>
          <p14:tracePt t="101169" x="5076825" y="5024438"/>
          <p14:tracePt t="101176" x="5024438" y="5035550"/>
          <p14:tracePt t="101183" x="4989513" y="5035550"/>
          <p14:tracePt t="101190" x="4943475" y="5048250"/>
          <p14:tracePt t="101197" x="4908550" y="5048250"/>
          <p14:tracePt t="101204" x="4884738" y="5048250"/>
          <p14:tracePt t="101211" x="4862513" y="5048250"/>
          <p14:tracePt t="101218" x="4845050" y="5048250"/>
          <p14:tracePt t="101226" x="4832350" y="5048250"/>
          <p14:tracePt t="101232" x="4816475" y="5048250"/>
          <p14:tracePt t="101239" x="4810125" y="5048250"/>
          <p14:tracePt t="101246" x="4792663" y="5048250"/>
          <p14:tracePt t="101260" x="4786313" y="5048250"/>
          <p14:tracePt t="101268" x="4781550" y="5048250"/>
          <p14:tracePt t="101274" x="4775200" y="5048250"/>
          <p14:tracePt t="101296" x="4768850" y="5048250"/>
          <p14:tracePt t="101324" x="4768850" y="5035550"/>
          <p14:tracePt t="101359" x="4768850" y="5030788"/>
          <p14:tracePt t="101596" x="4764088" y="5030788"/>
          <p14:tracePt t="101611" x="4757738" y="5030788"/>
          <p14:tracePt t="101631" x="4746625" y="5030788"/>
          <p14:tracePt t="101645" x="4740275" y="5030788"/>
          <p14:tracePt t="101659" x="4733925" y="5030788"/>
          <p14:tracePt t="101680" x="4729163" y="5030788"/>
          <p14:tracePt t="101702" x="4722813" y="5030788"/>
          <p14:tracePt t="101715" x="4716463" y="5030788"/>
          <p14:tracePt t="101722" x="4711700" y="5030788"/>
          <p14:tracePt t="101729" x="4699000" y="5041900"/>
          <p14:tracePt t="101736" x="4694238" y="5041900"/>
          <p14:tracePt t="101744" x="4681538" y="5041900"/>
          <p14:tracePt t="101750" x="4664075" y="5041900"/>
          <p14:tracePt t="101757" x="4659313" y="5041900"/>
          <p14:tracePt t="101764" x="4648200" y="5041900"/>
          <p14:tracePt t="101771" x="4630738" y="5041900"/>
          <p14:tracePt t="101778" x="4618038" y="5041900"/>
          <p14:tracePt t="101785" x="4589463" y="5041900"/>
          <p14:tracePt t="101792" x="4578350" y="5041900"/>
          <p14:tracePt t="101800" x="4560888" y="5041900"/>
          <p14:tracePt t="101806" x="4548188" y="5041900"/>
          <p14:tracePt t="101813" x="4530725" y="5041900"/>
          <p14:tracePt t="101820" x="4508500" y="5041900"/>
          <p14:tracePt t="101828" x="4484688" y="5041900"/>
          <p14:tracePt t="101834" x="4467225" y="5041900"/>
          <p14:tracePt t="101841" x="4445000" y="5041900"/>
          <p14:tracePt t="101848" x="4427538" y="5035550"/>
          <p14:tracePt t="101855" x="4403725" y="5035550"/>
          <p14:tracePt t="101862" x="4386263" y="5030788"/>
          <p14:tracePt t="101870" x="4362450" y="5018088"/>
          <p14:tracePt t="101877" x="4344988" y="5018088"/>
          <p14:tracePt t="101883" x="4340225" y="5013325"/>
          <p14:tracePt t="101890" x="4322763" y="5006975"/>
          <p14:tracePt t="101897" x="4316413" y="5006975"/>
          <p14:tracePt t="101904" x="4311650" y="5006975"/>
          <p14:tracePt t="101911" x="4298950" y="5000625"/>
          <p14:tracePt t="101919" x="4294188" y="5000625"/>
          <p14:tracePt t="101925" x="4294188" y="4995863"/>
          <p14:tracePt t="101932" x="4281488" y="4995863"/>
          <p14:tracePt t="101939" x="4276725" y="4995863"/>
          <p14:tracePt t="101946" x="4270375" y="4995863"/>
          <p14:tracePt t="101967" x="4264025" y="4995863"/>
          <p14:tracePt t="101981" x="4259263" y="4995863"/>
          <p14:tracePt t="101995" x="4252913" y="4995863"/>
          <p14:tracePt t="102017" x="4246563" y="4995863"/>
          <p14:tracePt t="102030" x="4235450" y="4995863"/>
          <p14:tracePt t="102037" x="4235450" y="5000625"/>
          <p14:tracePt t="102044" x="4229100" y="5000625"/>
          <p14:tracePt t="102051" x="4224338" y="5000625"/>
          <p14:tracePt t="102058" x="4224338" y="5006975"/>
          <p14:tracePt t="102065" x="4217988" y="5013325"/>
          <p14:tracePt t="102072" x="4211638" y="5018088"/>
          <p14:tracePt t="102079" x="4194175" y="5030788"/>
          <p14:tracePt t="102086" x="4183063" y="5030788"/>
          <p14:tracePt t="102094" x="4171950" y="5041900"/>
          <p14:tracePt t="102100" x="4160838" y="5053013"/>
          <p14:tracePt t="102107" x="4143375" y="5059363"/>
          <p14:tracePt t="102114" x="4125913" y="5065713"/>
          <p14:tracePt t="102121" x="4119563" y="5065713"/>
          <p14:tracePt t="102128" x="4108450" y="5076825"/>
          <p14:tracePt t="102137" x="4090988" y="5083175"/>
          <p14:tracePt t="102142" x="4073525" y="5087938"/>
          <p14:tracePt t="102153" x="4067175" y="5100638"/>
          <p14:tracePt t="102156" x="4056063" y="5105400"/>
          <p14:tracePt t="102163" x="4038600" y="5105400"/>
          <p14:tracePt t="102170" x="4032250" y="5111750"/>
          <p14:tracePt t="102178" x="4008438" y="5111750"/>
          <p14:tracePt t="102184" x="4003675" y="5118100"/>
          <p14:tracePt t="102192" x="3986213" y="5118100"/>
          <p14:tracePt t="102198" x="3975100" y="5118100"/>
          <p14:tracePt t="102205" x="3968750" y="5118100"/>
          <p14:tracePt t="102212" x="3962400" y="5118100"/>
          <p14:tracePt t="102219" x="3951288" y="5118100"/>
          <p14:tracePt t="102227" x="3944938" y="5118100"/>
          <p14:tracePt t="102234" x="3940175" y="5118100"/>
          <p14:tracePt t="102248" x="3933825" y="5118100"/>
          <p14:tracePt t="103130" x="3940175" y="5118100"/>
          <p14:tracePt t="103143" x="3944938" y="5111750"/>
          <p14:tracePt t="103157" x="3957638" y="5111750"/>
          <p14:tracePt t="103179" x="3962400" y="5111750"/>
          <p14:tracePt t="103192" x="3968750" y="5111750"/>
          <p14:tracePt t="103291" x="3962400" y="5111750"/>
          <p14:tracePt t="103381" x="3951288" y="5111750"/>
          <p14:tracePt t="103472" x="3951288" y="5105400"/>
          <p14:tracePt t="103493" x="3951288" y="5094288"/>
          <p14:tracePt t="103507" x="3951288" y="5087938"/>
          <p14:tracePt t="103522" x="3951288" y="5083175"/>
          <p14:tracePt t="103529" x="3951288" y="5076825"/>
          <p14:tracePt t="103536" x="3951288" y="5070475"/>
          <p14:tracePt t="103542" x="3951288" y="5065713"/>
          <p14:tracePt t="103549" x="3951288" y="5048250"/>
          <p14:tracePt t="103556" x="3951288" y="5041900"/>
          <p14:tracePt t="103563" x="3951288" y="5018088"/>
          <p14:tracePt t="103571" x="3957638" y="4983163"/>
          <p14:tracePt t="103577" x="3968750" y="4937125"/>
          <p14:tracePt t="103584" x="3992563" y="4792663"/>
          <p14:tracePt t="103591" x="4073525" y="4519613"/>
          <p14:tracePt t="103598" x="4194175" y="4108450"/>
          <p14:tracePt t="103605" x="4270375" y="3800475"/>
          <p14:tracePt t="103613" x="4357688" y="3509963"/>
          <p14:tracePt t="103619" x="4427538" y="3232150"/>
          <p14:tracePt t="103626" x="4502150" y="2947988"/>
          <p14:tracePt t="103633" x="4554538" y="2784475"/>
          <p14:tracePt t="103640" x="4589463" y="2674938"/>
          <p14:tracePt t="103647" x="4613275" y="2605088"/>
          <p14:tracePt t="103655" x="4635500" y="2570163"/>
          <p14:tracePt t="103662" x="4641850" y="2541588"/>
          <p14:tracePt t="103668" x="4648200" y="2530475"/>
          <p14:tracePt t="103675" x="4648200" y="2513013"/>
          <p14:tracePt t="103682" x="4648200" y="2506663"/>
          <p14:tracePt t="103697" x="4648200" y="2500313"/>
          <p14:tracePt t="103738" x="4648200" y="2506663"/>
          <p14:tracePt t="103752" x="4648200" y="2513013"/>
          <p14:tracePt t="103759" x="4648200" y="2517775"/>
          <p14:tracePt t="103773" x="4648200" y="2524125"/>
          <p14:tracePt t="103780" x="4641850" y="2535238"/>
          <p14:tracePt t="103787" x="4641850" y="2541588"/>
          <p14:tracePt t="103794" x="4635500" y="2546350"/>
          <p14:tracePt t="103801" x="4635500" y="2559050"/>
          <p14:tracePt t="103808" x="4630738" y="2563813"/>
          <p14:tracePt t="103822" x="4630738" y="2581275"/>
          <p14:tracePt t="103830" x="4624388" y="2587625"/>
          <p14:tracePt t="103836" x="4624388" y="2593975"/>
          <p14:tracePt t="103843" x="4618038" y="2598738"/>
          <p14:tracePt t="103850" x="4618038" y="2616200"/>
          <p14:tracePt t="103857" x="4606925" y="2622550"/>
          <p14:tracePt t="103864" x="4600575" y="2628900"/>
          <p14:tracePt t="103872" x="4600575" y="2633663"/>
          <p14:tracePt t="103878" x="4595813" y="2651125"/>
          <p14:tracePt t="103889" x="4595813" y="2657475"/>
          <p14:tracePt t="103891" x="4589463" y="2668588"/>
          <p14:tracePt t="103899" x="4589463" y="2686050"/>
          <p14:tracePt t="103906" x="4578350" y="2709863"/>
          <p14:tracePt t="103914" x="4578350" y="2732088"/>
          <p14:tracePt t="103920" x="4572000" y="2784475"/>
          <p14:tracePt t="103927" x="4572000" y="2832100"/>
          <p14:tracePt t="103934" x="4560888" y="2913063"/>
          <p14:tracePt t="103941" x="4548188" y="3005138"/>
          <p14:tracePt t="103948" x="4548188" y="3081338"/>
          <p14:tracePt t="103956" x="4537075" y="3162300"/>
          <p14:tracePt t="103963" x="4537075" y="3243263"/>
          <p14:tracePt t="103969" x="4525963" y="3336925"/>
          <p14:tracePt t="103976" x="4525963" y="3429000"/>
          <p14:tracePt t="103982" x="4525963" y="3521075"/>
          <p14:tracePt t="103990" x="4525963" y="3586163"/>
          <p14:tracePt t="103997" x="4513263" y="3649663"/>
          <p14:tracePt t="104004" x="4513263" y="3684588"/>
          <p14:tracePt t="104011" x="4502150" y="3719513"/>
          <p14:tracePt t="104018" x="4502150" y="3741738"/>
          <p14:tracePt t="104025" x="4502150" y="3771900"/>
          <p14:tracePt t="104032" x="4502150" y="3783013"/>
          <p14:tracePt t="104039" x="4502150" y="3800475"/>
          <p14:tracePt t="104046" x="4502150" y="3806825"/>
          <p14:tracePt t="104054" x="4495800" y="3811588"/>
          <p14:tracePt t="104067" x="4495800" y="3817938"/>
          <p14:tracePt t="104117" x="4495800" y="3806825"/>
          <p14:tracePt t="104123" x="4495800" y="3800475"/>
          <p14:tracePt t="104131" x="4495800" y="3789363"/>
          <p14:tracePt t="104137" x="4495800" y="3783013"/>
          <p14:tracePt t="104144" x="4495800" y="3771900"/>
          <p14:tracePt t="104151" x="4495800" y="3765550"/>
          <p14:tracePt t="104158" x="4495800" y="3748088"/>
          <p14:tracePt t="104165" x="4495800" y="3741738"/>
          <p14:tracePt t="104172" x="4495800" y="3736975"/>
          <p14:tracePt t="104180" x="4495800" y="3724275"/>
          <p14:tracePt t="104186" x="4495800" y="3719513"/>
          <p14:tracePt t="104193" x="4495800" y="3706813"/>
          <p14:tracePt t="104200" x="4495800" y="3695700"/>
          <p14:tracePt t="104207" x="4495800" y="3689350"/>
          <p14:tracePt t="104214" x="4495800" y="3673475"/>
          <p14:tracePt t="104221" x="4495800" y="3660775"/>
          <p14:tracePt t="104227" x="4495800" y="3632200"/>
          <p14:tracePt t="104235" x="4508500" y="3608388"/>
          <p14:tracePt t="104242" x="4513263" y="3586163"/>
          <p14:tracePt t="104249" x="4525963" y="3551238"/>
          <p14:tracePt t="104256" x="4530725" y="3509963"/>
          <p14:tracePt t="104263" x="4554538" y="3475038"/>
          <p14:tracePt t="104270" x="4572000" y="3422650"/>
          <p14:tracePt t="104277" x="4583113" y="3387725"/>
          <p14:tracePt t="104284" x="4600575" y="3348038"/>
          <p14:tracePt t="104291" x="4624388" y="3295650"/>
          <p14:tracePt t="104298" x="4630738" y="3260725"/>
          <p14:tracePt t="104306" x="4652963" y="3219450"/>
          <p14:tracePt t="104312" x="4670425" y="3184525"/>
          <p14:tracePt t="104319" x="4687888" y="3144838"/>
          <p14:tracePt t="104325" x="4705350" y="3103563"/>
          <p14:tracePt t="104332" x="4722813" y="3081338"/>
          <p14:tracePt t="104340" x="4740275" y="3051175"/>
          <p14:tracePt t="104348" x="4768850" y="3028950"/>
          <p14:tracePt t="104354" x="4786313" y="3000375"/>
          <p14:tracePt t="104361" x="4816475" y="2982913"/>
          <p14:tracePt t="104368" x="4838700" y="2959100"/>
          <p14:tracePt t="104375" x="4867275" y="2941638"/>
          <p14:tracePt t="104382" x="4891088" y="2924175"/>
          <p14:tracePt t="104389" x="4919663" y="2906713"/>
          <p14:tracePt t="104396" x="4943475" y="2895600"/>
          <p14:tracePt t="104403" x="4967288" y="2889250"/>
          <p14:tracePt t="104410" x="4983163" y="2878138"/>
          <p14:tracePt t="104417" x="4989513" y="2871788"/>
          <p14:tracePt t="104424" x="5006975" y="2865438"/>
          <p14:tracePt t="104431" x="5018088" y="2865438"/>
          <p14:tracePt t="104438" x="5035550" y="2860675"/>
          <p14:tracePt t="104445" x="5041900" y="2860675"/>
          <p14:tracePt t="104452" x="5059363" y="2860675"/>
          <p14:tracePt t="104459" x="5070475" y="2849563"/>
          <p14:tracePt t="104466" x="5100638" y="2849563"/>
          <p14:tracePt t="104473" x="5122863" y="2843213"/>
          <p14:tracePt t="104481" x="5157788" y="2843213"/>
          <p14:tracePt t="104487" x="5192713" y="2843213"/>
          <p14:tracePt t="104494" x="5251450" y="2843213"/>
          <p14:tracePt t="104501" x="5332413" y="2843213"/>
          <p14:tracePt t="104507" x="5407025" y="2843213"/>
          <p14:tracePt t="104515" x="5483225" y="2843213"/>
          <p14:tracePt t="104523" x="5553075" y="2849563"/>
          <p14:tracePt t="104529" x="5627688" y="2849563"/>
          <p14:tracePt t="104536" x="5708650" y="2860675"/>
          <p14:tracePt t="104543" x="5802313" y="2860675"/>
          <p14:tracePt t="104550" x="5894388" y="2871788"/>
          <p14:tracePt t="104557" x="6005513" y="2895600"/>
          <p14:tracePt t="104564" x="6103938" y="2906713"/>
          <p14:tracePt t="104571" x="6178550" y="2917825"/>
          <p14:tracePt t="104578" x="6248400" y="2930525"/>
          <p14:tracePt t="104585" x="6294438" y="2941638"/>
          <p14:tracePt t="104592" x="6346825" y="2959100"/>
          <p14:tracePt t="104599" x="6388100" y="2970213"/>
          <p14:tracePt t="104607" x="6423025" y="2976563"/>
          <p14:tracePt t="104613" x="6446838" y="2987675"/>
          <p14:tracePt t="104620" x="6469063" y="2987675"/>
          <p14:tracePt t="104627" x="6486525" y="2994025"/>
          <p14:tracePt t="104634" x="6503988" y="3000375"/>
          <p14:tracePt t="104641" x="6510338" y="3000375"/>
          <p14:tracePt t="104648" x="6527800" y="3011488"/>
          <p14:tracePt t="104655" x="6532563" y="3011488"/>
          <p14:tracePt t="104669" x="6538913" y="3017838"/>
          <p14:tracePt t="104676" x="6545263" y="3017838"/>
          <p14:tracePt t="104690" x="6550025" y="3017838"/>
          <p14:tracePt t="104711" x="6556375" y="3022600"/>
          <p14:tracePt t="104746" x="6562725" y="3022600"/>
          <p14:tracePt t="104795" x="6562725" y="3028950"/>
          <p14:tracePt t="104815" x="6562725" y="3033713"/>
          <p14:tracePt t="104837" x="6562725" y="3040063"/>
          <p14:tracePt t="104851" x="6573838" y="3051175"/>
          <p14:tracePt t="104858" x="6573838" y="3057525"/>
          <p14:tracePt t="104865" x="6580188" y="3068638"/>
          <p14:tracePt t="104872" x="6584950" y="3086100"/>
          <p14:tracePt t="104879" x="6597650" y="3109913"/>
          <p14:tracePt t="104886" x="6602413" y="3127375"/>
          <p14:tracePt t="104892" x="6608763" y="3151188"/>
          <p14:tracePt t="104900" x="6619875" y="3190875"/>
          <p14:tracePt t="104907" x="6626225" y="3214688"/>
          <p14:tracePt t="104915" x="6648450" y="3249613"/>
          <p14:tracePt t="104921" x="6654800" y="3289300"/>
          <p14:tracePt t="104928" x="6665913" y="3324225"/>
          <p14:tracePt t="104935" x="6665913" y="3370263"/>
          <p14:tracePt t="104942" x="6672263" y="3422650"/>
          <p14:tracePt t="104949" x="6672263" y="3498850"/>
          <p14:tracePt t="104957" x="6683375" y="3579813"/>
          <p14:tracePt t="104963" x="6683375" y="3656013"/>
          <p14:tracePt t="104970" x="6683375" y="3719513"/>
          <p14:tracePt t="104977" x="6683375" y="3765550"/>
          <p14:tracePt t="104983" x="6683375" y="3817938"/>
          <p14:tracePt t="104991" x="6683375" y="3863975"/>
          <p14:tracePt t="104999" x="6683375" y="3887788"/>
          <p14:tracePt t="105005" x="6683375" y="3910013"/>
          <p14:tracePt t="105012" x="6683375" y="3940175"/>
          <p14:tracePt t="105019" x="6683375" y="3951288"/>
          <p14:tracePt t="105025" x="6683375" y="3968750"/>
          <p14:tracePt t="105032" x="6683375" y="3975100"/>
          <p14:tracePt t="105041" x="6683375" y="3986213"/>
          <p14:tracePt t="105047" x="6683375" y="3997325"/>
          <p14:tracePt t="105054" x="6683375" y="4003675"/>
          <p14:tracePt t="105068" x="6683375" y="4008438"/>
          <p14:tracePt t="105075" x="6683375" y="4014788"/>
          <p14:tracePt t="105082" x="6683375" y="4021138"/>
          <p14:tracePt t="105096" x="6683375" y="4025900"/>
          <p14:tracePt t="105110" x="6683375" y="4032250"/>
          <p14:tracePt t="105124" x="6678613" y="4032250"/>
          <p14:tracePt t="105131" x="6678613" y="4043363"/>
          <p14:tracePt t="105145" x="6672263" y="4043363"/>
          <p14:tracePt t="105152" x="6665913" y="4043363"/>
          <p14:tracePt t="105159" x="6648450" y="4049713"/>
          <p14:tracePt t="105165" x="6637338" y="4056063"/>
          <p14:tracePt t="105173" x="6608763" y="4067175"/>
          <p14:tracePt t="105180" x="6573838" y="4073525"/>
          <p14:tracePt t="105187" x="6538913" y="4084638"/>
          <p14:tracePt t="105193" x="6497638" y="4102100"/>
          <p14:tracePt t="105200" x="6434138" y="4113213"/>
          <p14:tracePt t="105208" x="6381750" y="4130675"/>
          <p14:tracePt t="105215" x="6318250" y="4154488"/>
          <p14:tracePt t="105222" x="6248400" y="4176713"/>
          <p14:tracePt t="105229" x="6178550" y="4200525"/>
          <p14:tracePt t="105236" x="6126163" y="4224338"/>
          <p14:tracePt t="105243" x="6080125" y="4229100"/>
          <p14:tracePt t="105249" x="6027738" y="4241800"/>
          <p14:tracePt t="105257" x="5975350" y="4264025"/>
          <p14:tracePt t="105264" x="5924550" y="4270375"/>
          <p14:tracePt t="105272" x="5889625" y="4281488"/>
          <p14:tracePt t="105278" x="5854700" y="4294188"/>
          <p14:tracePt t="105284" x="5830888" y="4294188"/>
          <p14:tracePt t="105292" x="5795963" y="4298950"/>
          <p14:tracePt t="105299" x="5743575" y="4298950"/>
          <p14:tracePt t="105306" x="5708650" y="4311650"/>
          <p14:tracePt t="105313" x="5662613" y="4311650"/>
          <p14:tracePt t="105320" x="5627688" y="4311650"/>
          <p14:tracePt t="105326" x="5605463" y="4311650"/>
          <p14:tracePt t="105334" x="5575300" y="4311650"/>
          <p14:tracePt t="105341" x="5564188" y="4311650"/>
          <p14:tracePt t="105349" x="5557838" y="4311650"/>
          <p14:tracePt t="105355" x="5540375" y="4311650"/>
          <p14:tracePt t="105363" x="5535613" y="4311650"/>
          <p14:tracePt t="105376" x="5529263" y="4311650"/>
          <p14:tracePt t="105383" x="5522913" y="4311650"/>
          <p14:tracePt t="105390" x="5518150" y="4311650"/>
          <p14:tracePt t="105411" x="5511800" y="4311650"/>
          <p14:tracePt t="105425" x="5500688" y="4311650"/>
          <p14:tracePt t="107371" x="5500688" y="4357688"/>
          <p14:tracePt t="107379" x="5500688" y="4449763"/>
          <p14:tracePt t="107385" x="5500688" y="4530725"/>
          <p14:tracePt t="107391" x="5500688" y="4578350"/>
          <p14:tracePt t="107399" x="5500688" y="4641850"/>
          <p14:tracePt t="107405" x="5500688" y="4705350"/>
          <p14:tracePt t="107412" x="5500688" y="4781550"/>
          <p14:tracePt t="107420" x="5487988" y="4862513"/>
          <p14:tracePt t="107427" x="5465763" y="4943475"/>
          <p14:tracePt t="107434" x="5459413" y="5024438"/>
          <p14:tracePt t="107441" x="5448300" y="5076825"/>
          <p14:tracePt t="107447" x="5424488" y="5129213"/>
          <p14:tracePt t="107454" x="5419725" y="5151438"/>
          <p14:tracePt t="107461" x="5407025" y="5168900"/>
          <p14:tracePt t="107470" x="5402263" y="5192713"/>
          <p14:tracePt t="107476" x="5395913" y="5210175"/>
          <p14:tracePt t="107482" x="5384800" y="5227638"/>
          <p14:tracePt t="107489" x="5378450" y="5233988"/>
          <p14:tracePt t="107497" x="5372100" y="5238750"/>
          <p14:tracePt t="107503" x="5354638" y="5245100"/>
          <p14:tracePt t="107511" x="5349875" y="5251450"/>
          <p14:tracePt t="107518" x="5343525" y="5268913"/>
          <p14:tracePt t="107524" x="5326063" y="5273675"/>
          <p14:tracePt t="107531" x="5319713" y="5280025"/>
          <p14:tracePt t="107538" x="5314950" y="5286375"/>
          <p14:tracePt t="107545" x="5308600" y="5297488"/>
          <p14:tracePt t="107553" x="5303838" y="5303838"/>
          <p14:tracePt t="107566" x="5297488" y="5308600"/>
          <p14:tracePt t="107573" x="5286375" y="5314950"/>
          <p14:tracePt t="107580" x="5280025" y="5314950"/>
          <p14:tracePt t="107587" x="5273675" y="5319713"/>
          <p14:tracePt t="107595" x="5268913" y="5319713"/>
          <p14:tracePt t="107602" x="5262563" y="5326063"/>
          <p14:tracePt t="107609" x="5245100" y="5337175"/>
          <p14:tracePt t="107615" x="5233988" y="5337175"/>
          <p14:tracePt t="107622" x="5216525" y="5337175"/>
          <p14:tracePt t="107629" x="5199063" y="5343525"/>
          <p14:tracePt t="107636" x="5186363" y="5343525"/>
          <p14:tracePt t="107644" x="5181600" y="5349875"/>
          <p14:tracePt t="107651" x="5157788" y="5349875"/>
          <p14:tracePt t="107658" x="5140325" y="5349875"/>
          <p14:tracePt t="107664" x="5129213" y="5354638"/>
          <p14:tracePt t="107671" x="5111750" y="5354638"/>
          <p14:tracePt t="107678" x="5100638" y="5354638"/>
          <p14:tracePt t="107685" x="5083175" y="5354638"/>
          <p14:tracePt t="107693" x="5059363" y="5354638"/>
          <p14:tracePt t="107699" x="5030788" y="5354638"/>
          <p14:tracePt t="107706" x="5006975" y="5354638"/>
          <p14:tracePt t="107713" x="4972050" y="5354638"/>
          <p14:tracePt t="107720" x="4937125" y="5337175"/>
          <p14:tracePt t="107728" x="4902200" y="5326063"/>
          <p14:tracePt t="107734" x="4873625" y="5319713"/>
          <p14:tracePt t="107742" x="4838700" y="5308600"/>
          <p14:tracePt t="107749" x="4816475" y="5291138"/>
          <p14:tracePt t="107755" x="4799013" y="5286375"/>
          <p14:tracePt t="107762" x="4781550" y="5273675"/>
          <p14:tracePt t="107769" x="4764088" y="5268913"/>
          <p14:tracePt t="107777" x="4757738" y="5251450"/>
          <p14:tracePt t="107784" x="4740275" y="5251450"/>
          <p14:tracePt t="107791" x="4733925" y="5245100"/>
          <p14:tracePt t="107797" x="4729163" y="5238750"/>
          <p14:tracePt t="107804" x="4729163" y="5233988"/>
          <p14:tracePt t="107811" x="4729163" y="5227638"/>
          <p14:tracePt t="107820" x="4722813" y="5227638"/>
          <p14:tracePt t="107825" x="4722813" y="5221288"/>
          <p14:tracePt t="107833" x="4722813" y="5216525"/>
          <p14:tracePt t="107846" x="4722813" y="5203825"/>
          <p14:tracePt t="107861" x="4722813" y="5199063"/>
          <p14:tracePt t="107868" x="4729163" y="5199063"/>
          <p14:tracePt t="107874" x="4733925" y="5192713"/>
          <p14:tracePt t="107881" x="4751388" y="5186363"/>
          <p14:tracePt t="107888" x="4786313" y="5175250"/>
          <p14:tracePt t="107895" x="4810125" y="5168900"/>
          <p14:tracePt t="107903" x="4862513" y="5146675"/>
          <p14:tracePt t="107910" x="4897438" y="5146675"/>
          <p14:tracePt t="107916" x="4919663" y="5140325"/>
          <p14:tracePt t="107923" x="4949825" y="5135563"/>
          <p14:tracePt t="107930" x="4960938" y="5135563"/>
          <p14:tracePt t="107937" x="4967288" y="5135563"/>
          <p14:tracePt t="107945" x="4983163" y="5135563"/>
          <p14:tracePt t="107952" x="4989513" y="5135563"/>
          <p14:tracePt t="107958" x="4995863" y="5135563"/>
          <p14:tracePt t="107965" x="5000625" y="5135563"/>
          <p14:tracePt t="107986" x="5006975" y="5135563"/>
          <p14:tracePt t="108035" x="5000625" y="5135563"/>
          <p14:tracePt t="108042" x="4995863" y="5122863"/>
          <p14:tracePt t="108049" x="4978400" y="5122863"/>
          <p14:tracePt t="108056" x="4967288" y="5118100"/>
          <p14:tracePt t="108063" x="4937125" y="5118100"/>
          <p14:tracePt t="108070" x="4902200" y="5100638"/>
          <p14:tracePt t="108078" x="4849813" y="5087938"/>
          <p14:tracePt t="108084" x="4799013" y="5070475"/>
          <p14:tracePt t="108091" x="4764088" y="5059363"/>
          <p14:tracePt t="108098" x="4711700" y="5035550"/>
          <p14:tracePt t="108105" x="4687888" y="5030788"/>
          <p14:tracePt t="108112" x="4670425" y="5024438"/>
          <p14:tracePt t="108120" x="4648200" y="5013325"/>
          <p14:tracePt t="108126" x="4635500" y="5006975"/>
          <p14:tracePt t="108133" x="4624388" y="5006975"/>
          <p14:tracePt t="108140" x="4618038" y="5000625"/>
          <p14:tracePt t="108154" x="4613275" y="4995863"/>
          <p14:tracePt t="108168" x="4606925" y="4995863"/>
          <p14:tracePt t="108210" x="4613275" y="4995863"/>
          <p14:tracePt t="108232" x="4618038" y="4995863"/>
          <p14:tracePt t="108245" x="4624388" y="4995863"/>
          <p14:tracePt t="108259" x="4630738" y="4995863"/>
          <p14:tracePt t="108267" x="4630738" y="5000625"/>
          <p14:tracePt t="108273" x="4635500" y="5000625"/>
          <p14:tracePt t="108280" x="4648200" y="5000625"/>
          <p14:tracePt t="108287" x="4652963" y="5000625"/>
          <p14:tracePt t="108295" x="4659313" y="5000625"/>
          <p14:tracePt t="108301" x="4670425" y="5000625"/>
          <p14:tracePt t="108308" x="4699000" y="5000625"/>
          <p14:tracePt t="108316" x="4722813" y="5006975"/>
          <p14:tracePt t="108323" x="4757738" y="5006975"/>
          <p14:tracePt t="108329" x="4792663" y="5018088"/>
          <p14:tracePt t="108337" x="4838700" y="5018088"/>
          <p14:tracePt t="108344" x="4873625" y="5018088"/>
          <p14:tracePt t="108351" x="4908550" y="5024438"/>
          <p14:tracePt t="108357" x="4949825" y="5035550"/>
          <p14:tracePt t="108364" x="4972050" y="5035550"/>
          <p14:tracePt t="108371" x="4995863" y="5041900"/>
          <p14:tracePt t="108379" x="5013325" y="5041900"/>
          <p14:tracePt t="108385" x="5030788" y="5053013"/>
          <p14:tracePt t="108393" x="5041900" y="5053013"/>
          <p14:tracePt t="108399" x="5048250" y="5059363"/>
          <p14:tracePt t="108406" x="5053013" y="5059363"/>
          <p14:tracePt t="108414" x="5065713" y="5059363"/>
          <p14:tracePt t="108420" x="5076825" y="5065713"/>
          <p14:tracePt t="108427" x="5083175" y="5065713"/>
          <p14:tracePt t="108434" x="5083175" y="5070475"/>
          <p14:tracePt t="108441" x="5087938" y="5070475"/>
          <p14:tracePt t="108448" x="5094288" y="5070475"/>
          <p14:tracePt t="108455" x="5094288" y="5076825"/>
          <p14:tracePt t="108462" x="5105400" y="5076825"/>
          <p14:tracePt t="108476" x="5111750" y="5076825"/>
          <p14:tracePt t="108609" x="5118100" y="5076825"/>
          <p14:tracePt t="108637" x="5122863" y="5076825"/>
          <p14:tracePt t="108659" x="5129213" y="5076825"/>
          <p14:tracePt t="108700" x="5135563" y="5076825"/>
          <p14:tracePt t="108756" x="5140325" y="5076825"/>
          <p14:tracePt t="108945" x="5151438" y="5076825"/>
          <p14:tracePt t="108980" x="5157788" y="5076825"/>
          <p14:tracePt t="109001" x="5164138" y="5076825"/>
          <p14:tracePt t="109008" x="5164138" y="5070475"/>
          <p14:tracePt t="109015" x="5168900" y="5070475"/>
          <p14:tracePt t="109022" x="5168900" y="5065713"/>
          <p14:tracePt t="109029" x="5175250" y="5065713"/>
          <p14:tracePt t="109043" x="5175250" y="5059363"/>
          <p14:tracePt t="109050" x="5181600" y="5059363"/>
          <p14:tracePt t="109064" x="5186363" y="5053013"/>
          <p14:tracePt t="109078" x="5199063" y="5053013"/>
          <p14:tracePt t="109085" x="5199063" y="5048250"/>
          <p14:tracePt t="109091" x="5203825" y="5048250"/>
          <p14:tracePt t="109106" x="5210175" y="5041900"/>
          <p14:tracePt t="109114" x="5216525" y="5041900"/>
          <p14:tracePt t="109120" x="5221288" y="5030788"/>
          <p14:tracePt t="109127" x="5227638" y="5030788"/>
          <p14:tracePt t="109134" x="5245100" y="5024438"/>
          <p14:tracePt t="109141" x="5251450" y="5018088"/>
          <p14:tracePt t="109147" x="5262563" y="5013325"/>
          <p14:tracePt t="109155" x="5280025" y="5000625"/>
          <p14:tracePt t="109163" x="5297488" y="4995863"/>
          <p14:tracePt t="109169" x="5314950" y="4989513"/>
          <p14:tracePt t="109176" x="5337175" y="4972050"/>
          <p14:tracePt t="109183" x="5367338" y="4954588"/>
          <p14:tracePt t="109189" x="5402263" y="4932363"/>
          <p14:tracePt t="109197" x="5441950" y="4914900"/>
          <p14:tracePt t="109204" x="5465763" y="4897438"/>
          <p14:tracePt t="109211" x="5505450" y="4867275"/>
          <p14:tracePt t="109218" x="5575300" y="4821238"/>
          <p14:tracePt t="109224" x="5638800" y="4786313"/>
          <p14:tracePt t="109231" x="5726113" y="4729163"/>
          <p14:tracePt t="109238" x="5813425" y="4664075"/>
          <p14:tracePt t="109247" x="5894388" y="4618038"/>
          <p14:tracePt t="109252" x="5964238" y="4572000"/>
          <p14:tracePt t="109260" x="6022975" y="4525963"/>
          <p14:tracePt t="109267" x="6062663" y="4495800"/>
          <p14:tracePt t="109274" x="6103938" y="4479925"/>
          <p14:tracePt t="109280" x="6126163" y="4467225"/>
          <p14:tracePt t="109288" x="6132513" y="4456113"/>
          <p14:tracePt t="109295" x="6149975" y="4445000"/>
          <p14:tracePt t="109302" x="6156325" y="4445000"/>
          <p14:tracePt t="109309" x="6161088" y="4438650"/>
          <p14:tracePt t="109315" x="6167438" y="4432300"/>
          <p14:tracePt t="109322" x="6178550" y="4432300"/>
          <p14:tracePt t="109330" x="6184900" y="4432300"/>
          <p14:tracePt t="109344" x="6191250" y="4432300"/>
          <p14:tracePt t="109358" x="6196013" y="4432300"/>
          <p14:tracePt t="109400" x="6196013" y="4438650"/>
          <p14:tracePt t="109407" x="6202363" y="4438650"/>
          <p14:tracePt t="109414" x="6202363" y="4445000"/>
          <p14:tracePt t="109421" x="6202363" y="4456113"/>
          <p14:tracePt t="109427" x="6202363" y="4462463"/>
          <p14:tracePt t="109435" x="6208713" y="4462463"/>
          <p14:tracePt t="109442" x="6208713" y="4467225"/>
          <p14:tracePt t="109449" x="6208713" y="4473575"/>
          <p14:tracePt t="109456" x="6213475" y="4479925"/>
          <p14:tracePt t="109464" x="6213475" y="4484688"/>
          <p14:tracePt t="109470" x="6213475" y="4491038"/>
          <p14:tracePt t="109477" x="6226175" y="4495800"/>
          <p14:tracePt t="109483" x="6226175" y="4513263"/>
          <p14:tracePt t="109491" x="6226175" y="4519613"/>
          <p14:tracePt t="109498" x="6226175" y="4525963"/>
          <p14:tracePt t="109505" x="6226175" y="4543425"/>
          <p14:tracePt t="109512" x="6226175" y="4548188"/>
          <p14:tracePt t="109519" x="6230938" y="4554538"/>
          <p14:tracePt t="109532" x="6230938" y="4560888"/>
          <p14:tracePt t="109540" x="6230938" y="4565650"/>
          <p14:tracePt t="109547" x="6230938" y="4572000"/>
          <p14:tracePt t="109561" x="6230938" y="4578350"/>
          <p14:tracePt t="109582" x="6230938" y="4589463"/>
          <p14:tracePt t="109589" x="6237288" y="4589463"/>
          <p14:tracePt t="109624" x="6243638" y="4589463"/>
          <p14:tracePt t="109631" x="6243638" y="4583113"/>
          <p14:tracePt t="109652" x="6243638" y="4578350"/>
          <p14:tracePt t="109659" x="6243638" y="4572000"/>
          <p14:tracePt t="109673" x="6243638" y="4565650"/>
          <p14:tracePt t="109680" x="6243638" y="4560888"/>
          <p14:tracePt t="109687" x="6243638" y="4543425"/>
          <p14:tracePt t="109694" x="6243638" y="4537075"/>
          <p14:tracePt t="109700" x="6230938" y="4513263"/>
          <p14:tracePt t="109707" x="6213475" y="4479925"/>
          <p14:tracePt t="109715" x="6156325" y="4410075"/>
          <p14:tracePt t="109722" x="6051550" y="4305300"/>
          <p14:tracePt t="109731" x="5900738" y="4211638"/>
          <p14:tracePt t="109735" x="5715000" y="4084638"/>
          <p14:tracePt t="109742" x="5599113" y="4021138"/>
          <p14:tracePt t="109749" x="5500688" y="3979863"/>
          <p14:tracePt t="109757" x="5448300" y="3962400"/>
          <p14:tracePt t="109764" x="5395913" y="3951288"/>
          <p14:tracePt t="109771" x="5349875" y="3951288"/>
          <p14:tracePt t="109778" x="5326063" y="3957638"/>
          <p14:tracePt t="109784" x="5297488" y="3962400"/>
          <p14:tracePt t="109791" x="5273675" y="3975100"/>
          <p14:tracePt t="109798" x="5256213" y="3986213"/>
          <p14:tracePt t="109806" x="5238750" y="4003675"/>
          <p14:tracePt t="109814" x="5227638" y="4014788"/>
          <p14:tracePt t="109820" x="5216525" y="4025900"/>
          <p14:tracePt t="109827" x="5210175" y="4056063"/>
          <p14:tracePt t="109833" x="5192713" y="4078288"/>
          <p14:tracePt t="109840" x="5181600" y="4113213"/>
          <p14:tracePt t="109848" x="5181600" y="4148138"/>
          <p14:tracePt t="109856" x="5175250" y="4183063"/>
          <p14:tracePt t="109862" x="5164138" y="4235450"/>
          <p14:tracePt t="109868" x="5151438" y="4287838"/>
          <p14:tracePt t="109875" x="5151438" y="4333875"/>
          <p14:tracePt t="109883" x="5151438" y="4397375"/>
          <p14:tracePt t="109890" x="5151438" y="4445000"/>
          <p14:tracePt t="109898" x="5157788" y="4495800"/>
          <p14:tracePt t="109904" x="5157788" y="4543425"/>
          <p14:tracePt t="109911" x="5168900" y="4595813"/>
          <p14:tracePt t="109918" x="5175250" y="4630738"/>
          <p14:tracePt t="109924" x="5175250" y="4652963"/>
          <p14:tracePt t="109932" x="5175250" y="4676775"/>
          <p14:tracePt t="109940" x="5186363" y="4705350"/>
          <p14:tracePt t="109946" x="5186363" y="4716463"/>
          <p14:tracePt t="109953" x="5192713" y="4729163"/>
          <p14:tracePt t="109959" x="5192713" y="4740275"/>
          <p14:tracePt t="109966" x="5199063" y="4746625"/>
          <p14:tracePt t="109981" x="5199063" y="4751388"/>
          <p14:tracePt t="109988" x="5199063" y="4757738"/>
          <p14:tracePt t="110010" x="5199063" y="4768850"/>
          <p14:tracePt t="110043" x="5199063" y="4764088"/>
          <p14:tracePt t="110065" x="5199063" y="4757738"/>
          <p14:tracePt t="110079" x="5199063" y="4751388"/>
          <p14:tracePt t="110106" x="5199063" y="4746625"/>
          <p14:tracePt t="110163" x="5199063" y="4740275"/>
          <p14:tracePt t="110184" x="5199063" y="4733925"/>
          <p14:tracePt t="110190" x="5203825" y="4733925"/>
          <p14:tracePt t="110212" x="5210175" y="4729163"/>
          <p14:tracePt t="110225" x="5216525" y="4716463"/>
          <p14:tracePt t="110232" x="5221288" y="4716463"/>
          <p14:tracePt t="110246" x="5233988" y="4711700"/>
          <p14:tracePt t="110253" x="5245100" y="4705350"/>
          <p14:tracePt t="110260" x="5251450" y="4699000"/>
          <p14:tracePt t="110267" x="5273675" y="4694238"/>
          <p14:tracePt t="110274" x="5303838" y="4681538"/>
          <p14:tracePt t="110281" x="5384800" y="4659313"/>
          <p14:tracePt t="110289" x="5540375" y="4624388"/>
          <p14:tracePt t="110296" x="5743575" y="4578350"/>
          <p14:tracePt t="110302" x="5959475" y="4530725"/>
          <p14:tracePt t="110309" x="6138863" y="4508500"/>
          <p14:tracePt t="110317" x="6261100" y="4491038"/>
          <p14:tracePt t="110324" x="6388100" y="4479925"/>
          <p14:tracePt t="110331" x="6480175" y="4479925"/>
          <p14:tracePt t="110338" x="6556375" y="4484688"/>
          <p14:tracePt t="110345" x="6626225" y="4495800"/>
          <p14:tracePt t="110351" x="6661150" y="4508500"/>
          <p14:tracePt t="110358" x="6683375" y="4508500"/>
          <p14:tracePt t="110366" x="6700838" y="4513263"/>
          <p14:tracePt t="110373" x="6718300" y="4519613"/>
          <p14:tracePt t="110387" x="6724650" y="4530725"/>
          <p14:tracePt t="110400" x="6731000" y="4537075"/>
          <p14:tracePt t="110407" x="6731000" y="4543425"/>
          <p14:tracePt t="110415" x="6731000" y="4548188"/>
          <p14:tracePt t="110422" x="6731000" y="4554538"/>
          <p14:tracePt t="110429" x="6731000" y="4560888"/>
          <p14:tracePt t="110442" x="6731000" y="4565650"/>
          <p14:tracePt t="110449" x="6731000" y="4578350"/>
          <p14:tracePt t="110457" x="6731000" y="4583113"/>
          <p14:tracePt t="110464" x="6724650" y="4583113"/>
          <p14:tracePt t="110471" x="6724650" y="4589463"/>
          <p14:tracePt t="110491" x="6724650" y="4595813"/>
          <p14:tracePt t="110506" x="6713538" y="4600575"/>
          <p14:tracePt t="110526" x="6713538" y="4606925"/>
          <p14:tracePt t="110533" x="6707188" y="4606925"/>
          <p14:tracePt t="110548" x="6707188" y="4613275"/>
          <p14:tracePt t="110561" x="6707188" y="4624388"/>
          <p14:tracePt t="110575" x="6700838" y="4624388"/>
          <p14:tracePt t="110591" x="6700838" y="4630738"/>
          <p14:tracePt t="110603" x="6700838" y="4635500"/>
          <p14:tracePt t="110617" x="6696075" y="4641850"/>
          <p14:tracePt t="110624" x="6696075" y="4652963"/>
          <p14:tracePt t="110632" x="6696075" y="4670425"/>
          <p14:tracePt t="110639" x="6689725" y="4687888"/>
          <p14:tracePt t="110645" x="6689725" y="4711700"/>
          <p14:tracePt t="110653" x="6678613" y="4729163"/>
          <p14:tracePt t="110659" x="6678613" y="4751388"/>
          <p14:tracePt t="110666" x="6678613" y="4775200"/>
          <p14:tracePt t="110674" x="6678613" y="4792663"/>
          <p14:tracePt t="110681" x="6678613" y="4816475"/>
          <p14:tracePt t="110688" x="6678613" y="4832350"/>
          <p14:tracePt t="110694" x="6678613" y="4845050"/>
          <p14:tracePt t="110701" x="6678613" y="4862513"/>
          <p14:tracePt t="110708" x="6678613" y="4873625"/>
          <p14:tracePt t="110716" x="6678613" y="4891088"/>
          <p14:tracePt t="110723" x="6678613" y="4902200"/>
          <p14:tracePt t="110729" x="6678613" y="4914900"/>
          <p14:tracePt t="110736" x="6678613" y="4926013"/>
          <p14:tracePt t="110743" x="6678613" y="4932363"/>
          <p14:tracePt t="110750" x="6678613" y="4949825"/>
          <p14:tracePt t="110758" x="6678613" y="4954588"/>
          <p14:tracePt t="110766" x="6678613" y="4960938"/>
          <p14:tracePt t="110771" x="6678613" y="4967288"/>
          <p14:tracePt t="110778" x="6678613" y="4972050"/>
          <p14:tracePt t="110792" x="6678613" y="4978400"/>
          <p14:tracePt t="110807" x="6678613" y="4983163"/>
          <p14:tracePt t="110827" x="6672263" y="4983163"/>
          <p14:tracePt t="110841" x="6665913" y="4983163"/>
          <p14:tracePt t="110862" x="6661150" y="4983163"/>
          <p14:tracePt t="110876" x="6643688" y="4995863"/>
          <p14:tracePt t="110883" x="6630988" y="5000625"/>
          <p14:tracePt t="110890" x="6591300" y="5006975"/>
          <p14:tracePt t="110897" x="6510338" y="5048250"/>
          <p14:tracePt t="110904" x="6381750" y="5083175"/>
          <p14:tracePt t="110911" x="6149975" y="5175250"/>
          <p14:tracePt t="110918" x="5767388" y="5297488"/>
          <p14:tracePt t="110925" x="5454650" y="5389563"/>
          <p14:tracePt t="110933" x="5291138" y="5441950"/>
          <p14:tracePt t="110940" x="5135563" y="5483225"/>
          <p14:tracePt t="110947" x="5024438" y="5505450"/>
          <p14:tracePt t="110953" x="4897438" y="5535613"/>
          <p14:tracePt t="110960" x="4803775" y="5546725"/>
          <p14:tracePt t="110967" x="4751388" y="5546725"/>
          <p14:tracePt t="110975" x="4705350" y="5546725"/>
          <p14:tracePt t="110982" x="4681538" y="5546725"/>
          <p14:tracePt t="110988" x="4664075" y="5546725"/>
          <p14:tracePt t="110995" x="4648200" y="5540375"/>
          <p14:tracePt t="111002" x="4641850" y="5540375"/>
          <p14:tracePt t="111009" x="4635500" y="5540375"/>
          <p14:tracePt t="111016" x="4630738" y="5540375"/>
          <p14:tracePt t="111030" x="4624388" y="5540375"/>
          <p14:tracePt t="111121" x="4624388" y="5535613"/>
          <p14:tracePt t="111135" x="4630738" y="5535613"/>
          <p14:tracePt t="111150" x="4635500" y="5529263"/>
          <p14:tracePt t="111163" x="4635500" y="5522913"/>
          <p14:tracePt t="111171" x="4641850" y="5522913"/>
          <p14:tracePt t="111184" x="4652963" y="5518150"/>
          <p14:tracePt t="111191" x="4652963" y="5511800"/>
          <p14:tracePt t="111198" x="4659313" y="5505450"/>
          <p14:tracePt t="111205" x="4670425" y="5494338"/>
          <p14:tracePt t="111213" x="4699000" y="5487988"/>
          <p14:tracePt t="111220" x="4757738" y="5487988"/>
          <p14:tracePt t="111226" x="4867275" y="5476875"/>
          <p14:tracePt t="111233" x="5006975" y="5476875"/>
          <p14:tracePt t="111241" x="5221288" y="5483225"/>
          <p14:tracePt t="111247" x="5441950" y="5483225"/>
          <p14:tracePt t="111255" x="5622925" y="5511800"/>
          <p14:tracePt t="111261" x="5715000" y="5522913"/>
          <p14:tracePt t="111268" x="5778500" y="5522913"/>
          <p14:tracePt t="111276" x="5802313" y="5535613"/>
          <p14:tracePt t="111283" x="5819775" y="5535613"/>
          <p14:tracePt t="111289" x="5824538" y="5540375"/>
          <p14:tracePt t="111297" x="5830888" y="5540375"/>
          <p14:tracePt t="111303" x="5837238" y="5540375"/>
          <p14:tracePt t="111317" x="5842000" y="5540375"/>
          <p14:tracePt t="111332" x="5848350" y="5540375"/>
          <p14:tracePt t="111339" x="5848350" y="5546725"/>
          <p14:tracePt t="111381" x="5842000" y="5546725"/>
          <p14:tracePt t="111387" x="5830888" y="5529263"/>
          <p14:tracePt t="111394" x="5813425" y="5511800"/>
          <p14:tracePt t="111401" x="5784850" y="5487988"/>
          <p14:tracePt t="111408" x="5743575" y="5441950"/>
          <p14:tracePt t="111416" x="5697538" y="5389563"/>
          <p14:tracePt t="111423" x="5656263" y="5332413"/>
          <p14:tracePt t="111429" x="5616575" y="5303838"/>
          <p14:tracePt t="111436" x="5581650" y="5262563"/>
          <p14:tracePt t="111443" x="5564188" y="5238750"/>
          <p14:tracePt t="111450" x="5540375" y="5221288"/>
          <p14:tracePt t="111458" x="5535613" y="5210175"/>
          <p14:tracePt t="111465" x="5529263" y="5199063"/>
          <p14:tracePt t="111472" x="5518150" y="5192713"/>
          <p14:tracePt t="111478" x="5511800" y="5186363"/>
          <p14:tracePt t="111485" x="5505450" y="5186363"/>
          <p14:tracePt t="111492" x="5505450" y="5181600"/>
          <p14:tracePt t="111500" x="5500688" y="5168900"/>
          <p14:tracePt t="111520" x="5494338" y="5164138"/>
          <p14:tracePt t="111534" x="5487988" y="5164138"/>
          <p14:tracePt t="111583" x="5487988" y="5175250"/>
          <p14:tracePt t="111590" x="5487988" y="5181600"/>
          <p14:tracePt t="111604" x="5487988" y="5186363"/>
          <p14:tracePt t="111611" x="5487988" y="5192713"/>
          <p14:tracePt t="111618" x="5487988" y="5199063"/>
          <p14:tracePt t="111626" x="5487988" y="5203825"/>
          <p14:tracePt t="111633" x="5487988" y="5221288"/>
          <p14:tracePt t="111639" x="5494338" y="5233988"/>
          <p14:tracePt t="111646" x="5494338" y="5262563"/>
          <p14:tracePt t="111653" x="5505450" y="5286375"/>
          <p14:tracePt t="111660" x="5511800" y="5308600"/>
          <p14:tracePt t="111667" x="5522913" y="5349875"/>
          <p14:tracePt t="111674" x="5529263" y="5395913"/>
          <p14:tracePt t="111681" x="5540375" y="5430838"/>
          <p14:tracePt t="111688" x="5546725" y="5470525"/>
          <p14:tracePt t="111695" x="5557838" y="5505450"/>
          <p14:tracePt t="111702" x="5570538" y="5529263"/>
          <p14:tracePt t="111709" x="5570538" y="5553075"/>
          <p14:tracePt t="111718" x="5575300" y="5570538"/>
          <p14:tracePt t="111723" x="5575300" y="5588000"/>
          <p14:tracePt t="111730" x="5581650" y="5599113"/>
          <p14:tracePt t="111737" x="5581650" y="5610225"/>
          <p14:tracePt t="111744" x="5581650" y="5616575"/>
          <p14:tracePt t="111750" x="5581650" y="5622925"/>
          <p14:tracePt t="111759" x="5581650" y="5627688"/>
          <p14:tracePt t="111772" x="5581650" y="5634038"/>
          <p14:tracePt t="111779" x="5581650" y="5638800"/>
          <p14:tracePt t="111793" x="5581650" y="5645150"/>
          <p14:tracePt t="111856" x="5581650" y="5638800"/>
          <p14:tracePt t="111870" x="5581650" y="5634038"/>
          <p14:tracePt t="111877" x="5581650" y="5627688"/>
          <p14:tracePt t="111884" x="5581650" y="5622925"/>
          <p14:tracePt t="111898" x="5581650" y="5616575"/>
          <p14:tracePt t="111905" x="5581650" y="5605463"/>
          <p14:tracePt t="111912" x="5581650" y="5599113"/>
          <p14:tracePt t="111919" x="5575300" y="5592763"/>
          <p14:tracePt t="111926" x="5575300" y="5588000"/>
          <p14:tracePt t="111934" x="5570538" y="5581650"/>
          <p14:tracePt t="111940" x="5570538" y="5575300"/>
          <p14:tracePt t="111947" x="5564188" y="5553075"/>
          <p14:tracePt t="111954" x="5553075" y="5535613"/>
          <p14:tracePt t="111961" x="5546725" y="5500688"/>
          <p14:tracePt t="111968" x="5522913" y="5448300"/>
          <p14:tracePt t="111976" x="5500688" y="5378450"/>
          <p14:tracePt t="111983" x="5465763" y="5314950"/>
          <p14:tracePt t="111989" x="5441950" y="5216525"/>
          <p14:tracePt t="111995" x="5389563" y="5070475"/>
          <p14:tracePt t="112002" x="5319713" y="4908550"/>
          <p14:tracePt t="112010" x="5238750" y="4681538"/>
          <p14:tracePt t="112017" x="5175250" y="4548188"/>
          <p14:tracePt t="112024" x="5140325" y="4467225"/>
          <p14:tracePt t="112031" x="5105400" y="4397375"/>
          <p14:tracePt t="112038" x="5076825" y="4357688"/>
          <p14:tracePt t="112044" x="5059363" y="4322763"/>
          <p14:tracePt t="112052" x="5030788" y="4294188"/>
          <p14:tracePt t="112060" x="5024438" y="4270375"/>
          <p14:tracePt t="112066" x="5006975" y="4252913"/>
          <p14:tracePt t="112073" x="4995863" y="4235450"/>
          <p14:tracePt t="112080" x="4989513" y="4229100"/>
          <p14:tracePt t="112086" x="4983163" y="4224338"/>
          <p14:tracePt t="112093" x="4983163" y="4217988"/>
          <p14:tracePt t="112108" x="4978400" y="4211638"/>
          <p14:tracePt t="112122" x="4972050" y="4211638"/>
          <p14:tracePt t="112136" x="4967288" y="4211638"/>
          <p14:tracePt t="112178" x="4960938" y="4217988"/>
          <p14:tracePt t="112192" x="4960938" y="4224338"/>
          <p14:tracePt t="112199" x="4960938" y="4229100"/>
          <p14:tracePt t="112205" x="4949825" y="4235450"/>
          <p14:tracePt t="112220" x="4943475" y="4241800"/>
          <p14:tracePt t="112226" x="4943475" y="4252913"/>
          <p14:tracePt t="112234" x="4937125" y="4264025"/>
          <p14:tracePt t="112241" x="4937125" y="4270375"/>
          <p14:tracePt t="112249" x="4932363" y="4276725"/>
          <p14:tracePt t="112255" x="4932363" y="4287838"/>
          <p14:tracePt t="112261" x="4932363" y="4298950"/>
          <p14:tracePt t="112268" x="4919663" y="4316413"/>
          <p14:tracePt t="112276" x="4919663" y="4340225"/>
          <p14:tracePt t="112283" x="4914900" y="4375150"/>
          <p14:tracePt t="112290" x="4914900" y="4456113"/>
          <p14:tracePt t="112297" x="4902200" y="4560888"/>
          <p14:tracePt t="112304" x="4891088" y="4699000"/>
          <p14:tracePt t="112311" x="4873625" y="4845050"/>
          <p14:tracePt t="112318" x="4862513" y="4995863"/>
          <p14:tracePt t="112325" x="4849813" y="5135563"/>
          <p14:tracePt t="112332" x="4849813" y="5273675"/>
          <p14:tracePt t="112340" x="4838700" y="5384800"/>
          <p14:tracePt t="112345" x="4838700" y="5476875"/>
          <p14:tracePt t="112353" x="4838700" y="5553075"/>
          <p14:tracePt t="112360" x="4838700" y="5588000"/>
          <p14:tracePt t="112367" x="4838700" y="5622925"/>
          <p14:tracePt t="112374" x="4838700" y="5651500"/>
          <p14:tracePt t="112381" x="4838700" y="5662613"/>
          <p14:tracePt t="112388" x="4838700" y="5680075"/>
          <p14:tracePt t="112394" x="4838700" y="5686425"/>
          <p14:tracePt t="112402" x="4838700" y="5691188"/>
          <p14:tracePt t="112409" x="4838700" y="5697538"/>
          <p14:tracePt t="112423" x="4838700" y="5703888"/>
          <p14:tracePt t="112430" x="4832350" y="5703888"/>
          <p14:tracePt t="112436" x="4832350" y="5715000"/>
          <p14:tracePt t="112458" x="4827588" y="5715000"/>
          <p14:tracePt t="112521" x="4827588" y="5708650"/>
          <p14:tracePt t="112535" x="4821238" y="5703888"/>
          <p14:tracePt t="112556" x="4821238" y="5697538"/>
          <p14:tracePt t="112563" x="4821238" y="5691188"/>
          <p14:tracePt t="112577" x="4821238" y="5686425"/>
          <p14:tracePt t="112585" x="4821238" y="5680075"/>
          <p14:tracePt t="112591" x="4821238" y="5673725"/>
          <p14:tracePt t="112597" x="4821238" y="5662613"/>
          <p14:tracePt t="112605" x="4821238" y="5656263"/>
          <p14:tracePt t="112611" x="4821238" y="5645150"/>
          <p14:tracePt t="112619" x="4821238" y="5638800"/>
          <p14:tracePt t="112626" x="4821238" y="5622925"/>
          <p14:tracePt t="112634" x="4821238" y="5610225"/>
          <p14:tracePt t="112640" x="4821238" y="5564188"/>
          <p14:tracePt t="112647" x="4821238" y="5483225"/>
          <p14:tracePt t="112653" x="4827588" y="5291138"/>
          <p14:tracePt t="112661" x="4914900" y="4740275"/>
          <p14:tracePt t="112668" x="5006975" y="4125913"/>
          <p14:tracePt t="112675" x="5083175" y="3754438"/>
          <p14:tracePt t="112682" x="5135563" y="3481388"/>
          <p14:tracePt t="112688" x="5164138" y="3302000"/>
          <p14:tracePt t="112696" x="5186363" y="3144838"/>
          <p14:tracePt t="112702" x="5216525" y="3033713"/>
          <p14:tracePt t="112710" x="5238750" y="2952750"/>
          <p14:tracePt t="112718" x="5245100" y="2917825"/>
          <p14:tracePt t="112724" x="5256213" y="2895600"/>
          <p14:tracePt t="112731" x="5262563" y="2878138"/>
          <p14:tracePt t="112738" x="5268913" y="2871788"/>
          <p14:tracePt t="112744" x="5268913" y="2865438"/>
          <p14:tracePt t="112808" x="5268913" y="2871788"/>
          <p14:tracePt t="112829" x="5268913" y="2878138"/>
          <p14:tracePt t="112843" x="5268913" y="2882900"/>
          <p14:tracePt t="112850" x="5268913" y="2889250"/>
          <p14:tracePt t="112864" x="5268913" y="2900363"/>
          <p14:tracePt t="112871" x="5268913" y="2906713"/>
          <p14:tracePt t="112877" x="5268913" y="2917825"/>
          <p14:tracePt t="112892" x="5268913" y="2935288"/>
          <p14:tracePt t="112899" x="5268913" y="2959100"/>
          <p14:tracePt t="112905" x="5268913" y="2982913"/>
          <p14:tracePt t="112912" x="5268913" y="3028950"/>
          <p14:tracePt t="112919" x="5268913" y="3081338"/>
          <p14:tracePt t="112928" x="5273675" y="3184525"/>
          <p14:tracePt t="112934" x="5286375" y="3313113"/>
          <p14:tracePt t="112941" x="5297488" y="3481388"/>
          <p14:tracePt t="112948" x="5314950" y="3765550"/>
          <p14:tracePt t="112954" x="5332413" y="4056063"/>
          <p14:tracePt t="112962" x="5367338" y="4357688"/>
          <p14:tracePt t="112969" x="5384800" y="4589463"/>
          <p14:tracePt t="112977" x="5384800" y="4781550"/>
          <p14:tracePt t="112983" x="5384800" y="4949825"/>
          <p14:tracePt t="112990" x="5384800" y="5087938"/>
          <p14:tracePt t="112997" x="5395913" y="5181600"/>
          <p14:tracePt t="113003" x="5395913" y="5256213"/>
          <p14:tracePt t="113011" x="5395913" y="5308600"/>
          <p14:tracePt t="113017" x="5395913" y="5354638"/>
          <p14:tracePt t="113025" x="5395913" y="5389563"/>
          <p14:tracePt t="113032" x="5395913" y="5413375"/>
          <p14:tracePt t="113039" x="5395913" y="5430838"/>
          <p14:tracePt t="113045" x="5395913" y="5441950"/>
          <p14:tracePt t="113053" x="5395913" y="5448300"/>
          <p14:tracePt t="113061" x="5395913" y="5454650"/>
          <p14:tracePt t="113066" x="5395913" y="5465763"/>
          <p14:tracePt t="113088" x="5395913" y="5470525"/>
          <p14:tracePt t="113144" x="5389563" y="5459413"/>
          <p14:tracePt t="113158" x="5389563" y="5454650"/>
          <p14:tracePt t="113207" x="5389563" y="5448300"/>
          <p14:tracePt t="113256" x="5384800" y="5441950"/>
          <p14:tracePt t="116575" x="5268913" y="5441950"/>
          <p14:tracePt t="116580" x="5118100" y="5448300"/>
          <p14:tracePt t="116587" x="5006975" y="5448300"/>
          <p14:tracePt t="116594" x="4914900" y="5459413"/>
          <p14:tracePt t="116601" x="4845050" y="5470525"/>
          <p14:tracePt t="116608" x="4786313" y="5470525"/>
          <p14:tracePt t="116616" x="4733925" y="5483225"/>
          <p14:tracePt t="116623" x="4687888" y="5483225"/>
          <p14:tracePt t="116629" x="4635500" y="5483225"/>
          <p14:tracePt t="116635" x="4578350" y="5483225"/>
          <p14:tracePt t="116643" x="4525963" y="5483225"/>
          <p14:tracePt t="116650" x="4462463" y="5483225"/>
          <p14:tracePt t="116657" x="4427538" y="5476875"/>
          <p14:tracePt t="116665" x="4379913" y="5470525"/>
          <p14:tracePt t="116672" x="4340225" y="5459413"/>
          <p14:tracePt t="116678" x="4316413" y="5454650"/>
          <p14:tracePt t="116685" x="4294188" y="5454650"/>
          <p14:tracePt t="116692" x="4264025" y="5441950"/>
          <p14:tracePt t="116700" x="4241800" y="5437188"/>
          <p14:tracePt t="116706" x="4211638" y="5419725"/>
          <p14:tracePt t="116714" x="4189413" y="5402263"/>
          <p14:tracePt t="116721" x="4148138" y="5372100"/>
          <p14:tracePt t="116727" x="4095750" y="5337175"/>
          <p14:tracePt t="116734" x="4038600" y="5291138"/>
          <p14:tracePt t="116741" x="3986213" y="5262563"/>
          <p14:tracePt t="116748" x="3927475" y="5216525"/>
          <p14:tracePt t="116756" x="3892550" y="5186363"/>
          <p14:tracePt t="116762" x="3852863" y="5168900"/>
          <p14:tracePt t="116769" x="3824288" y="5151438"/>
          <p14:tracePt t="116777" x="3800475" y="5135563"/>
          <p14:tracePt t="116783" x="3783013" y="5122863"/>
          <p14:tracePt t="116790" x="3776663" y="5118100"/>
          <p14:tracePt t="116797" x="3771900" y="5111750"/>
          <p14:tracePt t="116804" x="3765550" y="5105400"/>
          <p14:tracePt t="116811" x="3759200" y="5100638"/>
          <p14:tracePt t="116818" x="3754438" y="5100638"/>
          <p14:tracePt t="116825" x="3754438" y="5094288"/>
          <p14:tracePt t="116833" x="3741738" y="5094288"/>
          <p14:tracePt t="116846" x="3736975" y="5083175"/>
          <p14:tracePt t="116860" x="3730625" y="5076825"/>
          <p14:tracePt t="116895" x="3730625" y="5070475"/>
          <p14:tracePt t="116923" x="3724275" y="5065713"/>
          <p14:tracePt t="116951" x="3719513" y="5065713"/>
          <p14:tracePt t="116966" x="3713163" y="5065713"/>
          <p14:tracePt t="116986" x="3706813" y="5065713"/>
          <p14:tracePt t="116993" x="3695700" y="5065713"/>
          <p14:tracePt t="117000" x="3689350" y="5059363"/>
          <p14:tracePt t="117008" x="3667125" y="5059363"/>
          <p14:tracePt t="117014" x="3656013" y="5053013"/>
          <p14:tracePt t="117021" x="3625850" y="5053013"/>
          <p14:tracePt t="117028" x="3614738" y="5053013"/>
          <p14:tracePt t="117034" x="3586163" y="5041900"/>
          <p14:tracePt t="117042" x="3556000" y="5041900"/>
          <p14:tracePt t="117049" x="3516313" y="5035550"/>
          <p14:tracePt t="117056" x="3481388" y="5035550"/>
          <p14:tracePt t="117063" x="3446463" y="5035550"/>
          <p14:tracePt t="117069" x="3411538" y="5035550"/>
          <p14:tracePt t="117077" x="3376613" y="5035550"/>
          <p14:tracePt t="117085" x="3352800" y="5035550"/>
          <p14:tracePt t="117092" x="3330575" y="5035550"/>
          <p14:tracePt t="117098" x="3313113" y="5035550"/>
          <p14:tracePt t="117105" x="3302000" y="5035550"/>
          <p14:tracePt t="117112" x="3284538" y="5024438"/>
          <p14:tracePt t="117119" x="3260725" y="5024438"/>
          <p14:tracePt t="117125" x="3243263" y="5024438"/>
          <p14:tracePt t="117134" x="3232150" y="5024438"/>
          <p14:tracePt t="117140" x="3214688" y="5024438"/>
          <p14:tracePt t="117147" x="3190875" y="5024438"/>
          <p14:tracePt t="117154" x="3173413" y="5024438"/>
          <p14:tracePt t="117160" x="3162300" y="5024438"/>
          <p14:tracePt t="117168" x="3133725" y="5024438"/>
          <p14:tracePt t="117175" x="3121025" y="5018088"/>
          <p14:tracePt t="117182" x="3103563" y="5018088"/>
          <p14:tracePt t="117189" x="3098800" y="5013325"/>
          <p14:tracePt t="117196" x="3086100" y="5013325"/>
          <p14:tracePt t="117203" x="3074988" y="5013325"/>
          <p14:tracePt t="117210" x="3068638" y="5013325"/>
          <p14:tracePt t="117217" x="3063875" y="5013325"/>
          <p14:tracePt t="117231" x="3057525" y="5013325"/>
          <p14:tracePt t="117287" x="3063875" y="5013325"/>
          <p14:tracePt t="117296" x="3068638" y="5013325"/>
          <p14:tracePt t="117303" x="3086100" y="5013325"/>
          <p14:tracePt t="117308" x="3121025" y="5018088"/>
          <p14:tracePt t="117315" x="3184525" y="5018088"/>
          <p14:tracePt t="117322" x="3324225" y="5035550"/>
          <p14:tracePt t="117329" x="3492500" y="5048250"/>
          <p14:tracePt t="117336" x="3754438" y="5059363"/>
          <p14:tracePt t="117343" x="4194175" y="5059363"/>
          <p14:tracePt t="117352" x="4606925" y="5059363"/>
          <p14:tracePt t="117357" x="4856163" y="5059363"/>
          <p14:tracePt t="117364" x="5083175" y="5059363"/>
          <p14:tracePt t="117370" x="5349875" y="5035550"/>
          <p14:tracePt t="117377" x="5581650" y="5018088"/>
          <p14:tracePt t="117385" x="5703888" y="5006975"/>
          <p14:tracePt t="117392" x="5802313" y="4995863"/>
          <p14:tracePt t="117399" x="5848350" y="4983163"/>
          <p14:tracePt t="117406" x="5876925" y="4983163"/>
          <p14:tracePt t="117413" x="5889625" y="4983163"/>
          <p14:tracePt t="117420" x="5894388" y="4983163"/>
          <p14:tracePt t="117427" x="5900738" y="4983163"/>
          <p14:tracePt t="117442" x="5911850" y="4983163"/>
          <p14:tracePt t="117448" x="5911850" y="4978400"/>
          <p14:tracePt t="117456" x="5918200" y="4978400"/>
          <p14:tracePt t="117469" x="5918200" y="4972050"/>
          <p14:tracePt t="117511" x="5907088" y="4972050"/>
          <p14:tracePt t="117525" x="5894388" y="4972050"/>
          <p14:tracePt t="117532" x="5876925" y="4972050"/>
          <p14:tracePt t="117539" x="5854700" y="4972050"/>
          <p14:tracePt t="117545" x="5784850" y="4972050"/>
          <p14:tracePt t="117553" x="5662613" y="4972050"/>
          <p14:tracePt t="117559" x="5505450" y="4972050"/>
          <p14:tracePt t="117567" x="5384800" y="4972050"/>
          <p14:tracePt t="117574" x="5291138" y="4972050"/>
          <p14:tracePt t="117582" x="5227638" y="4972050"/>
          <p14:tracePt t="117589" x="5181600" y="4972050"/>
          <p14:tracePt t="117594" x="5135563" y="4972050"/>
          <p14:tracePt t="117602" x="5100638" y="4972050"/>
          <p14:tracePt t="117610" x="5065713" y="4972050"/>
          <p14:tracePt t="117617" x="5030788" y="4972050"/>
          <p14:tracePt t="117623" x="5000625" y="4972050"/>
          <p14:tracePt t="117631" x="4978400" y="4972050"/>
          <p14:tracePt t="117637" x="4954588" y="4972050"/>
          <p14:tracePt t="117644" x="4926013" y="4972050"/>
          <p14:tracePt t="117651" x="4902200" y="4972050"/>
          <p14:tracePt t="117659" x="4879975" y="4972050"/>
          <p14:tracePt t="117665" x="4856163" y="4972050"/>
          <p14:tracePt t="117673" x="4838700" y="4972050"/>
          <p14:tracePt t="117678" x="4827588" y="4972050"/>
          <p14:tracePt t="117686" x="4816475" y="4972050"/>
          <p14:tracePt t="117693" x="4810125" y="4972050"/>
          <p14:tracePt t="117701" x="4799013" y="4972050"/>
          <p14:tracePt t="117707" x="4792663" y="4972050"/>
          <p14:tracePt t="117720" x="4786313" y="4972050"/>
          <p14:tracePt t="117728" x="4775200" y="4972050"/>
          <p14:tracePt t="117735" x="4768850" y="4972050"/>
          <p14:tracePt t="117749" x="4764088" y="4972050"/>
          <p14:tracePt t="117819" x="4768850" y="4972050"/>
          <p14:tracePt t="117833" x="4781550" y="4972050"/>
          <p14:tracePt t="117847" x="4786313" y="4972050"/>
          <p14:tracePt t="117861" x="4792663" y="4972050"/>
          <p14:tracePt t="117868" x="4799013" y="4972050"/>
          <p14:tracePt t="117875" x="4803775" y="4972050"/>
          <p14:tracePt t="117881" x="4803775" y="4978400"/>
          <p14:tracePt t="117888" x="4810125" y="4978400"/>
          <p14:tracePt t="117895" x="4816475" y="4983163"/>
          <p14:tracePt t="117902" x="4827588" y="4983163"/>
          <p14:tracePt t="117918" x="4832350" y="4983163"/>
          <p14:tracePt t="117966" x="4821238" y="4983163"/>
          <p14:tracePt t="117973" x="4816475" y="4983163"/>
          <p14:tracePt t="117980" x="4810125" y="4983163"/>
          <p14:tracePt t="117987" x="4803775" y="4983163"/>
          <p14:tracePt t="117993" x="4792663" y="4983163"/>
          <p14:tracePt t="118001" x="4781550" y="4983163"/>
          <p14:tracePt t="118009" x="4764088" y="4983163"/>
          <p14:tracePt t="118015" x="4746625" y="4983163"/>
          <p14:tracePt t="118021" x="4729163" y="4983163"/>
          <p14:tracePt t="118029" x="4705350" y="4983163"/>
          <p14:tracePt t="118035" x="4681538" y="4983163"/>
          <p14:tracePt t="118043" x="4664075" y="4983163"/>
          <p14:tracePt t="118050" x="4641850" y="4983163"/>
          <p14:tracePt t="118056" x="4630738" y="4983163"/>
          <p14:tracePt t="118063" x="4613275" y="4983163"/>
          <p14:tracePt t="118070" x="4606925" y="4983163"/>
          <p14:tracePt t="118078" x="4589463" y="4983163"/>
          <p14:tracePt t="118086" x="4583113" y="4983163"/>
          <p14:tracePt t="118092" x="4578350" y="4983163"/>
          <p14:tracePt t="118098" x="4572000" y="4983163"/>
          <p14:tracePt t="118112" x="4565650" y="4983163"/>
          <p14:tracePt t="118119" x="4565650" y="4989513"/>
          <p14:tracePt t="118148" x="4572000" y="4989513"/>
          <p14:tracePt t="118162" x="4589463" y="5000625"/>
          <p14:tracePt t="118168" x="4600575" y="5000625"/>
          <p14:tracePt t="118175" x="4624388" y="5000625"/>
          <p14:tracePt t="118183" x="4699000" y="5000625"/>
          <p14:tracePt t="118189" x="4838700" y="5013325"/>
          <p14:tracePt t="118197" x="5053013" y="5024438"/>
          <p14:tracePt t="118203" x="5314950" y="5041900"/>
          <p14:tracePt t="118210" x="5570538" y="5041900"/>
          <p14:tracePt t="118218" x="5830888" y="5059363"/>
          <p14:tracePt t="118225" x="6057900" y="5076825"/>
          <p14:tracePt t="118232" x="6230938" y="5076825"/>
          <p14:tracePt t="118238" x="6370638" y="5087938"/>
          <p14:tracePt t="118245" x="6475413" y="5100638"/>
          <p14:tracePt t="118252" x="6584950" y="5111750"/>
          <p14:tracePt t="118260" x="6696075" y="5122863"/>
          <p14:tracePt t="118267" x="6805613" y="5135563"/>
          <p14:tracePt t="118274" x="6886575" y="5146675"/>
          <p14:tracePt t="118280" x="6934200" y="5146675"/>
          <p14:tracePt t="118287" x="6967538" y="5157788"/>
          <p14:tracePt t="118295" x="6997700" y="5157788"/>
          <p14:tracePt t="118302" x="7008813" y="5157788"/>
          <p14:tracePt t="118309" x="7015163" y="5157788"/>
          <p14:tracePt t="118315" x="7019925" y="5157788"/>
          <p14:tracePt t="118323" x="7032625" y="5157788"/>
          <p14:tracePt t="118337" x="7037388" y="5157788"/>
          <p14:tracePt t="118441" x="7037388" y="5146675"/>
          <p14:tracePt t="118449" x="7037388" y="5140325"/>
          <p14:tracePt t="118456" x="7037388" y="51355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a597c4e3c3_6_55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Defense Approach</a:t>
            </a:r>
            <a:endParaRPr/>
          </a:p>
        </p:txBody>
      </p:sp>
      <p:sp>
        <p:nvSpPr>
          <p:cNvPr id="106" name="Google Shape;106;g2a597c4e3c3_6_55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763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b="1" dirty="0"/>
              <a:t>Adversarial Training </a:t>
            </a:r>
            <a:r>
              <a:rPr lang="en-US" dirty="0"/>
              <a:t>=&gt; Fair comparison is challenging</a:t>
            </a:r>
            <a:endParaRPr dirty="0"/>
          </a:p>
          <a:p>
            <a:pPr lvl="1">
              <a:spcBef>
                <a:spcPts val="360"/>
              </a:spcBef>
              <a:spcAft>
                <a:spcPts val="0"/>
              </a:spcAft>
              <a:buSzPts val="1800"/>
            </a:pPr>
            <a:r>
              <a:rPr lang="en-US" dirty="0"/>
              <a:t>Augmenting training data with adversarial examples to improve the robustness</a:t>
            </a:r>
            <a:endParaRPr dirty="0"/>
          </a:p>
          <a:p>
            <a:pPr marL="673100" lvl="2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>
              <a:spcBef>
                <a:spcPts val="400"/>
              </a:spcBef>
              <a:spcAft>
                <a:spcPts val="0"/>
              </a:spcAft>
              <a:buSzPts val="2000"/>
            </a:pPr>
            <a:r>
              <a:rPr lang="en-US" b="1" dirty="0"/>
              <a:t>Robust Model Architectures </a:t>
            </a:r>
            <a:r>
              <a:rPr lang="en-US" dirty="0"/>
              <a:t>=&gt; Comparing CNNs/</a:t>
            </a:r>
            <a:r>
              <a:rPr lang="en-US" dirty="0" err="1"/>
              <a:t>ViTs</a:t>
            </a:r>
            <a:r>
              <a:rPr lang="en-US" dirty="0"/>
              <a:t>/Hybrid models</a:t>
            </a:r>
            <a:endParaRPr dirty="0"/>
          </a:p>
          <a:p>
            <a:pPr lvl="1">
              <a:spcBef>
                <a:spcPts val="360"/>
              </a:spcBef>
              <a:spcAft>
                <a:spcPts val="0"/>
              </a:spcAft>
              <a:buSzPts val="1800"/>
            </a:pPr>
            <a:r>
              <a:rPr lang="en-US" dirty="0"/>
              <a:t>Designing models that inherently resist adversarial manipulation</a:t>
            </a:r>
            <a:endParaRPr dirty="0"/>
          </a:p>
          <a:p>
            <a:pPr marL="341313" lvl="0" indent="-214313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>
              <a:spcBef>
                <a:spcPts val="400"/>
              </a:spcBef>
              <a:spcAft>
                <a:spcPts val="0"/>
              </a:spcAft>
              <a:buSzPts val="2000"/>
            </a:pPr>
            <a:r>
              <a:rPr lang="en-US" b="1" dirty="0">
                <a:solidFill>
                  <a:srgbClr val="0000FF"/>
                </a:solidFill>
              </a:rPr>
              <a:t>Input Preprocessing </a:t>
            </a:r>
            <a:r>
              <a:rPr lang="en-US" dirty="0"/>
              <a:t>=&gt;</a:t>
            </a:r>
            <a:r>
              <a:rPr lang="en-US" b="1" dirty="0"/>
              <a:t> </a:t>
            </a:r>
            <a:r>
              <a:rPr lang="en-US" dirty="0"/>
              <a:t>PCA, JPEG, Wavelet, HOG, </a:t>
            </a:r>
            <a:r>
              <a:rPr lang="en-US" dirty="0" err="1"/>
              <a:t>Rembg</a:t>
            </a:r>
            <a:endParaRPr dirty="0"/>
          </a:p>
          <a:p>
            <a:pPr lvl="1">
              <a:spcBef>
                <a:spcPts val="360"/>
              </a:spcBef>
              <a:spcAft>
                <a:spcPts val="0"/>
              </a:spcAft>
              <a:buSzPts val="1800"/>
            </a:pPr>
            <a:r>
              <a:rPr lang="en-US" dirty="0"/>
              <a:t>Modifying input data to remove or reduce adversarial perturbations</a:t>
            </a:r>
            <a:endParaRPr dirty="0"/>
          </a:p>
          <a:p>
            <a:pPr marL="625475" lvl="1" indent="-169862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>
              <a:spcBef>
                <a:spcPts val="400"/>
              </a:spcBef>
              <a:spcAft>
                <a:spcPts val="0"/>
              </a:spcAft>
              <a:buSzPts val="2000"/>
            </a:pPr>
            <a:r>
              <a:rPr lang="en-US" b="1" dirty="0"/>
              <a:t>Detection and Response Mechanisms </a:t>
            </a:r>
            <a:r>
              <a:rPr lang="en-US" dirty="0"/>
              <a:t>=&gt; Need defensive measures</a:t>
            </a:r>
            <a:endParaRPr dirty="0"/>
          </a:p>
          <a:p>
            <a:pPr lvl="1">
              <a:spcBef>
                <a:spcPts val="360"/>
              </a:spcBef>
              <a:spcAft>
                <a:spcPts val="0"/>
              </a:spcAft>
              <a:buSzPts val="1800"/>
            </a:pPr>
            <a:r>
              <a:rPr lang="en-US" dirty="0"/>
              <a:t>Implementing systems that can detect adversarial</a:t>
            </a:r>
            <a:endParaRPr dirty="0"/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F162B7B4-3721-48A2-BD21-7A528CB5E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510"/>
    </mc:Choice>
    <mc:Fallback>
      <p:transition spd="slow" advTm="12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3" x="6892925" y="4926013"/>
          <p14:tracePt t="2240" x="6602413" y="4484688"/>
          <p14:tracePt t="2246" x="6289675" y="4014788"/>
          <p14:tracePt t="2254" x="5988050" y="3603625"/>
          <p14:tracePt t="2260" x="5756275" y="3306763"/>
          <p14:tracePt t="2267" x="5557838" y="2994025"/>
          <p14:tracePt t="2274" x="5407025" y="2692400"/>
          <p14:tracePt t="2281" x="5308600" y="2489200"/>
          <p14:tracePt t="2288" x="5227638" y="2338388"/>
          <p14:tracePt t="2296" x="5164138" y="2239963"/>
          <p14:tracePt t="2303" x="5105400" y="2163763"/>
          <p14:tracePt t="2310" x="5065713" y="2111375"/>
          <p14:tracePt t="2317" x="5018088" y="2071688"/>
          <p14:tracePt t="2323" x="4978400" y="2012950"/>
          <p14:tracePt t="2330" x="4943475" y="1973263"/>
          <p14:tracePt t="2337" x="4914900" y="1931988"/>
          <p14:tracePt t="2345" x="4897438" y="1890713"/>
          <p14:tracePt t="2351" x="4867275" y="1868488"/>
          <p14:tracePt t="2359" x="4838700" y="1827213"/>
          <p14:tracePt t="2365" x="4821238" y="1787525"/>
          <p14:tracePt t="2372" x="4803775" y="1763713"/>
          <p14:tracePt t="2380" x="4786313" y="1746250"/>
          <p14:tracePt t="2387" x="4768850" y="1728788"/>
          <p14:tracePt t="2394" x="4764088" y="1722438"/>
          <p14:tracePt t="2401" x="4757738" y="1706563"/>
          <p14:tracePt t="2407" x="4751388" y="1700213"/>
          <p14:tracePt t="2414" x="4740275" y="1693863"/>
          <p14:tracePt t="2421" x="4733925" y="1689100"/>
          <p14:tracePt t="2435" x="4729163" y="1682750"/>
          <p14:tracePt t="2443" x="4722813" y="1676400"/>
          <p14:tracePt t="2449" x="4716463" y="1671638"/>
          <p14:tracePt t="2456" x="4711700" y="1658938"/>
          <p14:tracePt t="2463" x="4705350" y="1658938"/>
          <p14:tracePt t="2471" x="4694238" y="1654175"/>
          <p14:tracePt t="2478" x="4687888" y="1654175"/>
          <p14:tracePt t="2492" x="4676775" y="1647825"/>
          <p14:tracePt t="2498" x="4670425" y="1647825"/>
          <p14:tracePt t="2505" x="4652963" y="1647825"/>
          <p14:tracePt t="2513" x="4648200" y="1647825"/>
          <p14:tracePt t="2521" x="4624388" y="1647825"/>
          <p14:tracePt t="2527" x="4600575" y="1647825"/>
          <p14:tracePt t="2534" x="4565650" y="1647825"/>
          <p14:tracePt t="2540" x="4530725" y="1647825"/>
          <p14:tracePt t="2547" x="4484688" y="1654175"/>
          <p14:tracePt t="2555" x="4438650" y="1654175"/>
          <p14:tracePt t="2562" x="4386263" y="1654175"/>
          <p14:tracePt t="2569" x="4340225" y="1654175"/>
          <p14:tracePt t="2575" x="4294188" y="1654175"/>
          <p14:tracePt t="2582" x="4259263" y="1654175"/>
          <p14:tracePt t="2589" x="4224338" y="1654175"/>
          <p14:tracePt t="2597" x="4189413" y="1654175"/>
          <p14:tracePt t="2604" x="4154488" y="1654175"/>
          <p14:tracePt t="2611" x="4119563" y="1654175"/>
          <p14:tracePt t="2617" x="4084638" y="1654175"/>
          <p14:tracePt t="2624" x="4025900" y="1654175"/>
          <p14:tracePt t="2631" x="3979863" y="1654175"/>
          <p14:tracePt t="2638" x="3916363" y="1654175"/>
          <p14:tracePt t="2646" x="3852863" y="1654175"/>
          <p14:tracePt t="2652" x="3806825" y="1654175"/>
          <p14:tracePt t="2659" x="3754438" y="1654175"/>
          <p14:tracePt t="2666" x="3695700" y="1654175"/>
          <p14:tracePt t="2673" x="3656013" y="1647825"/>
          <p14:tracePt t="2680" x="3621088" y="1647825"/>
          <p14:tracePt t="2687" x="3597275" y="1647825"/>
          <p14:tracePt t="2694" x="3573463" y="1647825"/>
          <p14:tracePt t="2701" x="3551238" y="1647825"/>
          <p14:tracePt t="2708" x="3533775" y="1647825"/>
          <p14:tracePt t="2715" x="3516313" y="1647825"/>
          <p14:tracePt t="2722" x="3505200" y="1647825"/>
          <p14:tracePt t="2729" x="3487738" y="1647825"/>
          <p14:tracePt t="2736" x="3463925" y="1647825"/>
          <p14:tracePt t="2743" x="3446463" y="1647825"/>
          <p14:tracePt t="2750" x="3435350" y="1647825"/>
          <p14:tracePt t="2757" x="3417888" y="1641475"/>
          <p14:tracePt t="2764" x="3405188" y="1641475"/>
          <p14:tracePt t="2771" x="3387725" y="1641475"/>
          <p14:tracePt t="2778" x="3382963" y="1641475"/>
          <p14:tracePt t="2785" x="3370263" y="1641475"/>
          <p14:tracePt t="2792" x="3359150" y="1641475"/>
          <p14:tracePt t="2799" x="3348038" y="1641475"/>
          <p14:tracePt t="2806" x="3341688" y="1641475"/>
          <p14:tracePt t="2813" x="3336925" y="1641475"/>
          <p14:tracePt t="2821" x="3330575" y="1636713"/>
          <p14:tracePt t="2827" x="3319463" y="1636713"/>
          <p14:tracePt t="2834" x="3313113" y="1636713"/>
          <p14:tracePt t="2841" x="3306763" y="1636713"/>
          <p14:tracePt t="2848" x="3302000" y="1630363"/>
          <p14:tracePt t="2855" x="3295650" y="1630363"/>
          <p14:tracePt t="2869" x="3289300" y="1630363"/>
          <p14:tracePt t="2876" x="3284538" y="1630363"/>
          <p14:tracePt t="2883" x="3271838" y="1630363"/>
          <p14:tracePt t="2890" x="3267075" y="1630363"/>
          <p14:tracePt t="2946" x="3267075" y="1619250"/>
          <p14:tracePt t="2953" x="3278188" y="1619250"/>
          <p14:tracePt t="4324" x="3271838" y="1624013"/>
          <p14:tracePt t="4331" x="3260725" y="1636713"/>
          <p14:tracePt t="4338" x="3243263" y="1641475"/>
          <p14:tracePt t="4345" x="3236913" y="1658938"/>
          <p14:tracePt t="4352" x="3208338" y="1676400"/>
          <p14:tracePt t="4359" x="3201988" y="1706563"/>
          <p14:tracePt t="4366" x="3173413" y="1722438"/>
          <p14:tracePt t="4373" x="3162300" y="1735138"/>
          <p14:tracePt t="4380" x="3144838" y="1752600"/>
          <p14:tracePt t="4387" x="3127375" y="1770063"/>
          <p14:tracePt t="4394" x="3098800" y="1787525"/>
          <p14:tracePt t="4401" x="3081338" y="1816100"/>
          <p14:tracePt t="4408" x="3057525" y="1822450"/>
          <p14:tracePt t="4415" x="3040063" y="1839913"/>
          <p14:tracePt t="4422" x="3022600" y="1844675"/>
          <p14:tracePt t="4429" x="3011488" y="1862138"/>
          <p14:tracePt t="4436" x="2994025" y="1879600"/>
          <p14:tracePt t="4443" x="2965450" y="1885950"/>
          <p14:tracePt t="4450" x="2952750" y="1897063"/>
          <p14:tracePt t="4457" x="2935288" y="1903413"/>
          <p14:tracePt t="4464" x="2917825" y="1914525"/>
          <p14:tracePt t="4471" x="2913063" y="1920875"/>
          <p14:tracePt t="4478" x="2895600" y="1925638"/>
          <p14:tracePt t="4485" x="2889250" y="1931988"/>
          <p14:tracePt t="4491" x="2882900" y="1931988"/>
          <p14:tracePt t="4498" x="2871788" y="1938338"/>
          <p14:tracePt t="4513" x="2865438" y="1938338"/>
          <p14:tracePt t="4520" x="2854325" y="1943100"/>
          <p14:tracePt t="4527" x="2849563" y="1943100"/>
          <p14:tracePt t="4533" x="2849563" y="1955800"/>
          <p14:tracePt t="4541" x="2843213" y="1955800"/>
          <p14:tracePt t="4555" x="2836863" y="1955800"/>
          <p14:tracePt t="4569" x="2832100" y="1955800"/>
          <p14:tracePt t="4688" x="2825750" y="1955800"/>
          <p14:tracePt t="4702" x="2808288" y="1955800"/>
          <p14:tracePt t="4709" x="2784475" y="1960563"/>
          <p14:tracePt t="4716" x="2738438" y="1960563"/>
          <p14:tracePt t="4723" x="2657475" y="1960563"/>
          <p14:tracePt t="4730" x="2524125" y="1960563"/>
          <p14:tracePt t="4737" x="2327275" y="1955800"/>
          <p14:tracePt t="4744" x="2065338" y="1938338"/>
          <p14:tracePt t="4751" x="1897063" y="1925638"/>
          <p14:tracePt t="4758" x="1757363" y="1908175"/>
          <p14:tracePt t="4766" x="1636713" y="1897063"/>
          <p14:tracePt t="4772" x="1525588" y="1897063"/>
          <p14:tracePt t="4779" x="1433513" y="1897063"/>
          <p14:tracePt t="4786" x="1339850" y="1897063"/>
          <p14:tracePt t="4793" x="1247775" y="1897063"/>
          <p14:tracePt t="4799" x="1166813" y="1897063"/>
          <p14:tracePt t="4807" x="1119188" y="1897063"/>
          <p14:tracePt t="4814" x="1084263" y="1897063"/>
          <p14:tracePt t="4821" x="1050925" y="1897063"/>
          <p14:tracePt t="4828" x="1027113" y="1897063"/>
          <p14:tracePt t="4835" x="1009650" y="1897063"/>
          <p14:tracePt t="4842" x="985838" y="1897063"/>
          <p14:tracePt t="4849" x="981075" y="1897063"/>
          <p14:tracePt t="4856" x="968375" y="1897063"/>
          <p14:tracePt t="4863" x="957263" y="1897063"/>
          <p14:tracePt t="4869" x="950913" y="1897063"/>
          <p14:tracePt t="4876" x="946150" y="1890713"/>
          <p14:tracePt t="4883" x="939800" y="1890713"/>
          <p14:tracePt t="4898" x="933450" y="1885950"/>
          <p14:tracePt t="4904" x="928688" y="1885950"/>
          <p14:tracePt t="4912" x="922338" y="1879600"/>
          <p14:tracePt t="4919" x="911225" y="1879600"/>
          <p14:tracePt t="4933" x="911225" y="1874838"/>
          <p14:tracePt t="4941" x="904875" y="1874838"/>
          <p14:tracePt t="4948" x="904875" y="1868488"/>
          <p14:tracePt t="4955" x="898525" y="1868488"/>
          <p14:tracePt t="4967" x="898525" y="1857375"/>
          <p14:tracePt t="4975" x="893763" y="1857375"/>
          <p14:tracePt t="4983" x="893763" y="1851025"/>
          <p14:tracePt t="4995" x="893763" y="1844675"/>
          <p14:tracePt t="5017" x="893763" y="1839913"/>
          <p14:tracePt t="5031" x="893763" y="1833563"/>
          <p14:tracePt t="5038" x="887413" y="1833563"/>
          <p14:tracePt t="5052" x="882650" y="1827213"/>
          <p14:tracePt t="5066" x="876300" y="1822450"/>
          <p14:tracePt t="5072" x="865188" y="1822450"/>
          <p14:tracePt t="5079" x="858838" y="1822450"/>
          <p14:tracePt t="5086" x="852488" y="1809750"/>
          <p14:tracePt t="5093" x="841375" y="1804988"/>
          <p14:tracePt t="5100" x="823913" y="1804988"/>
          <p14:tracePt t="5108" x="817563" y="1798638"/>
          <p14:tracePt t="5115" x="806450" y="1798638"/>
          <p14:tracePt t="5121" x="788988" y="1792288"/>
          <p14:tracePt t="5128" x="771525" y="1792288"/>
          <p14:tracePt t="5136" x="765175" y="1792288"/>
          <p14:tracePt t="5142" x="754063" y="1792288"/>
          <p14:tracePt t="5149" x="747713" y="1792288"/>
          <p14:tracePt t="5156" x="731838" y="1792288"/>
          <p14:tracePt t="5163" x="725488" y="1792288"/>
          <p14:tracePt t="5170" x="719138" y="1792288"/>
          <p14:tracePt t="5177" x="714375" y="1792288"/>
          <p14:tracePt t="5184" x="708025" y="1792288"/>
          <p14:tracePt t="5192" x="696913" y="1798638"/>
          <p14:tracePt t="5199" x="690563" y="1798638"/>
          <p14:tracePt t="5205" x="679450" y="1798638"/>
          <p14:tracePt t="5212" x="673100" y="1804988"/>
          <p14:tracePt t="5219" x="666750" y="1804988"/>
          <p14:tracePt t="5227" x="661988" y="1809750"/>
          <p14:tracePt t="5234" x="644525" y="1809750"/>
          <p14:tracePt t="5242" x="638175" y="1809750"/>
          <p14:tracePt t="5247" x="631825" y="1816100"/>
          <p14:tracePt t="5255" x="614363" y="1827213"/>
          <p14:tracePt t="5261" x="609600" y="1827213"/>
          <p14:tracePt t="5268" x="603250" y="1833563"/>
          <p14:tracePt t="5276" x="592138" y="1833563"/>
          <p14:tracePt t="5283" x="579438" y="1839913"/>
          <p14:tracePt t="5289" x="568325" y="1839913"/>
          <p14:tracePt t="5296" x="563563" y="1844675"/>
          <p14:tracePt t="5303" x="557213" y="1844675"/>
          <p14:tracePt t="5311" x="539750" y="1851025"/>
          <p14:tracePt t="5318" x="533400" y="1851025"/>
          <p14:tracePt t="5325" x="528638" y="1857375"/>
          <p14:tracePt t="5331" x="522288" y="1857375"/>
          <p14:tracePt t="5338" x="515938" y="1857375"/>
          <p14:tracePt t="5345" x="511175" y="1868488"/>
          <p14:tracePt t="5352" x="498475" y="1868488"/>
          <p14:tracePt t="5359" x="498475" y="1874838"/>
          <p14:tracePt t="5373" x="493713" y="1874838"/>
          <p14:tracePt t="5380" x="493713" y="1879600"/>
          <p14:tracePt t="5387" x="487363" y="1885950"/>
          <p14:tracePt t="5394" x="487363" y="1890713"/>
          <p14:tracePt t="5401" x="487363" y="1897063"/>
          <p14:tracePt t="5408" x="487363" y="1903413"/>
          <p14:tracePt t="5422" x="487363" y="1914525"/>
          <p14:tracePt t="5429" x="487363" y="1920875"/>
          <p14:tracePt t="5436" x="487363" y="1925638"/>
          <p14:tracePt t="5443" x="487363" y="1938338"/>
          <p14:tracePt t="5450" x="487363" y="1943100"/>
          <p14:tracePt t="5457" x="487363" y="1960563"/>
          <p14:tracePt t="5464" x="487363" y="1984375"/>
          <p14:tracePt t="5471" x="487363" y="2008188"/>
          <p14:tracePt t="5478" x="487363" y="2054225"/>
          <p14:tracePt t="5485" x="487363" y="2106613"/>
          <p14:tracePt t="5492" x="487363" y="2181225"/>
          <p14:tracePt t="5500" x="487363" y="2274888"/>
          <p14:tracePt t="5506" x="487363" y="2366963"/>
          <p14:tracePt t="5513" x="487363" y="2460625"/>
          <p14:tracePt t="5520" x="487363" y="2541588"/>
          <p14:tracePt t="5527" x="487363" y="2598738"/>
          <p14:tracePt t="5534" x="487363" y="2663825"/>
          <p14:tracePt t="5542" x="487363" y="2714625"/>
          <p14:tracePt t="5548" x="487363" y="2762250"/>
          <p14:tracePt t="5555" x="487363" y="2808288"/>
          <p14:tracePt t="5562" x="487363" y="2854325"/>
          <p14:tracePt t="5569" x="487363" y="2935288"/>
          <p14:tracePt t="5576" x="487363" y="3011488"/>
          <p14:tracePt t="5584" x="493713" y="3092450"/>
          <p14:tracePt t="5590" x="493713" y="3168650"/>
          <p14:tracePt t="5597" x="504825" y="3267075"/>
          <p14:tracePt t="5604" x="504825" y="3359150"/>
          <p14:tracePt t="5611" x="504825" y="3463925"/>
          <p14:tracePt t="5618" x="504825" y="3573463"/>
          <p14:tracePt t="5626" x="504825" y="3695700"/>
          <p14:tracePt t="5632" x="504825" y="3824288"/>
          <p14:tracePt t="5639" x="504825" y="3916363"/>
          <p14:tracePt t="5646" x="504825" y="4008438"/>
          <p14:tracePt t="5653" x="504825" y="4056063"/>
          <p14:tracePt t="5660" x="504825" y="4102100"/>
          <p14:tracePt t="5667" x="504825" y="4137025"/>
          <p14:tracePt t="5674" x="504825" y="4160838"/>
          <p14:tracePt t="5681" x="504825" y="4189413"/>
          <p14:tracePt t="5688" x="504825" y="4211638"/>
          <p14:tracePt t="5695" x="504825" y="4217988"/>
          <p14:tracePt t="5702" x="504825" y="4235450"/>
          <p14:tracePt t="5717" x="504825" y="4241800"/>
          <p14:tracePt t="5723" x="504825" y="4246563"/>
          <p14:tracePt t="5765" x="504825" y="4241800"/>
          <p14:tracePt t="5772" x="504825" y="4229100"/>
          <p14:tracePt t="5779" x="504825" y="4217988"/>
          <p14:tracePt t="5786" x="504825" y="4194175"/>
          <p14:tracePt t="5793" x="504825" y="4160838"/>
          <p14:tracePt t="5801" x="504825" y="4113213"/>
          <p14:tracePt t="5807" x="515938" y="4049713"/>
          <p14:tracePt t="5814" x="539750" y="3968750"/>
          <p14:tracePt t="5821" x="563563" y="3870325"/>
          <p14:tracePt t="5828" x="585788" y="3771900"/>
          <p14:tracePt t="5835" x="638175" y="3673475"/>
          <p14:tracePt t="5842" x="690563" y="3562350"/>
          <p14:tracePt t="5849" x="765175" y="3446463"/>
          <p14:tracePt t="5856" x="858838" y="3319463"/>
          <p14:tracePt t="5863" x="985838" y="3155950"/>
          <p14:tracePt t="5870" x="1096963" y="3022600"/>
          <p14:tracePt t="5877" x="1184275" y="2917825"/>
          <p14:tracePt t="5885" x="1258888" y="2832100"/>
          <p14:tracePt t="5892" x="1317625" y="2762250"/>
          <p14:tracePt t="5898" x="1370013" y="2714625"/>
          <p14:tracePt t="5905" x="1398588" y="2692400"/>
          <p14:tracePt t="5912" x="1438275" y="2663825"/>
          <p14:tracePt t="5920" x="1490663" y="2640013"/>
          <p14:tracePt t="5926" x="1531938" y="2622550"/>
          <p14:tracePt t="5934" x="1566863" y="2598738"/>
          <p14:tracePt t="5940" x="1601788" y="2593975"/>
          <p14:tracePt t="5947" x="1654175" y="2581275"/>
          <p14:tracePt t="5954" x="1676400" y="2581275"/>
          <p14:tracePt t="5961" x="1706563" y="2576513"/>
          <p14:tracePt t="5968" x="1717675" y="2576513"/>
          <p14:tracePt t="5977" x="1735138" y="2576513"/>
          <p14:tracePt t="5982" x="1739900" y="2576513"/>
          <p14:tracePt t="5989" x="1746250" y="2576513"/>
          <p14:tracePt t="5996" x="1752600" y="2576513"/>
          <p14:tracePt t="6003" x="1757363" y="2576513"/>
          <p14:tracePt t="6045" x="1752600" y="2576513"/>
          <p14:tracePt t="6052" x="1739900" y="2576513"/>
          <p14:tracePt t="6059" x="1722438" y="2576513"/>
          <p14:tracePt t="6066" x="1676400" y="2576513"/>
          <p14:tracePt t="6073" x="1612900" y="2570163"/>
          <p14:tracePt t="6080" x="1520825" y="2559050"/>
          <p14:tracePt t="6087" x="1374775" y="2535238"/>
          <p14:tracePt t="6094" x="1223963" y="2506663"/>
          <p14:tracePt t="6101" x="1066800" y="2482850"/>
          <p14:tracePt t="6108" x="928688" y="2454275"/>
          <p14:tracePt t="6115" x="800100" y="2430463"/>
          <p14:tracePt t="6122" x="719138" y="2419350"/>
          <p14:tracePt t="6129" x="666750" y="2408238"/>
          <p14:tracePt t="6136" x="614363" y="2390775"/>
          <p14:tracePt t="6143" x="592138" y="2378075"/>
          <p14:tracePt t="6150" x="557213" y="2373313"/>
          <p14:tracePt t="6157" x="539750" y="2362200"/>
          <p14:tracePt t="6164" x="522288" y="2355850"/>
          <p14:tracePt t="6171" x="511175" y="2344738"/>
          <p14:tracePt t="6178" x="504825" y="2344738"/>
          <p14:tracePt t="6185" x="493713" y="2338388"/>
          <p14:tracePt t="6193" x="487363" y="2332038"/>
          <p14:tracePt t="6199" x="481013" y="2327275"/>
          <p14:tracePt t="6220" x="481013" y="2320925"/>
          <p14:tracePt t="6234" x="481013" y="2314575"/>
          <p14:tracePt t="6248" x="487363" y="2314575"/>
          <p14:tracePt t="6255" x="498475" y="2314575"/>
          <p14:tracePt t="6261" x="504825" y="2309813"/>
          <p14:tracePt t="6269" x="528638" y="2309813"/>
          <p14:tracePt t="6276" x="563563" y="2297113"/>
          <p14:tracePt t="6283" x="627063" y="2297113"/>
          <p14:tracePt t="6290" x="736600" y="2274888"/>
          <p14:tracePt t="6296" x="887413" y="2262188"/>
          <p14:tracePt t="6304" x="1027113" y="2244725"/>
          <p14:tracePt t="6311" x="1154113" y="2233613"/>
          <p14:tracePt t="6318" x="1276350" y="2233613"/>
          <p14:tracePt t="6325" x="1416050" y="2222500"/>
          <p14:tracePt t="6332" x="1571625" y="2222500"/>
          <p14:tracePt t="6339" x="1711325" y="2209800"/>
          <p14:tracePt t="6345" x="1833563" y="2209800"/>
          <p14:tracePt t="6353" x="1943100" y="2209800"/>
          <p14:tracePt t="6359" x="2036763" y="2209800"/>
          <p14:tracePt t="6367" x="2141538" y="2198688"/>
          <p14:tracePt t="6374" x="2251075" y="2198688"/>
          <p14:tracePt t="6381" x="2362200" y="2187575"/>
          <p14:tracePt t="6388" x="2471738" y="2176463"/>
          <p14:tracePt t="6395" x="2546350" y="2176463"/>
          <p14:tracePt t="6402" x="2616200" y="2163763"/>
          <p14:tracePt t="6410" x="2663825" y="2163763"/>
          <p14:tracePt t="6416" x="2686050" y="2163763"/>
          <p14:tracePt t="6423" x="2703513" y="2163763"/>
          <p14:tracePt t="6430" x="2709863" y="2163763"/>
          <p14:tracePt t="6437" x="2714625" y="2163763"/>
          <p14:tracePt t="6444" x="2720975" y="2163763"/>
          <p14:tracePt t="6452" x="2727325" y="2163763"/>
          <p14:tracePt t="6479" x="2727325" y="2170113"/>
          <p14:tracePt t="6485" x="2720975" y="2170113"/>
          <p14:tracePt t="6493" x="2692400" y="2176463"/>
          <p14:tracePt t="6500" x="2611438" y="2176463"/>
          <p14:tracePt t="6506" x="2471738" y="2193925"/>
          <p14:tracePt t="6514" x="2209800" y="2181225"/>
          <p14:tracePt t="6520" x="1862138" y="2181225"/>
          <p14:tracePt t="6527" x="1571625" y="2163763"/>
          <p14:tracePt t="6535" x="1339850" y="2146300"/>
          <p14:tracePt t="6542" x="1201738" y="2146300"/>
          <p14:tracePt t="6549" x="1090613" y="2135188"/>
          <p14:tracePt t="6556" x="1016000" y="2124075"/>
          <p14:tracePt t="6562" x="933450" y="2124075"/>
          <p14:tracePt t="6569" x="869950" y="2111375"/>
          <p14:tracePt t="6577" x="806450" y="2106613"/>
          <p14:tracePt t="6584" x="771525" y="2106613"/>
          <p14:tracePt t="6590" x="736600" y="2093913"/>
          <p14:tracePt t="6597" x="708025" y="2089150"/>
          <p14:tracePt t="6605" x="684213" y="2089150"/>
          <p14:tracePt t="6611" x="679450" y="2076450"/>
          <p14:tracePt t="6618" x="673100" y="2076450"/>
          <p14:tracePt t="6626" x="661988" y="2076450"/>
          <p14:tracePt t="6632" x="661988" y="2071688"/>
          <p14:tracePt t="6654" x="666750" y="2071688"/>
          <p14:tracePt t="6661" x="673100" y="2071688"/>
          <p14:tracePt t="6668" x="679450" y="2071688"/>
          <p14:tracePt t="6674" x="684213" y="2071688"/>
          <p14:tracePt t="6681" x="708025" y="2071688"/>
          <p14:tracePt t="6688" x="742950" y="2071688"/>
          <p14:tracePt t="6696" x="800100" y="2071688"/>
          <p14:tracePt t="6703" x="922338" y="2071688"/>
          <p14:tracePt t="6710" x="1154113" y="2071688"/>
          <p14:tracePt t="6716" x="1503363" y="2071688"/>
          <p14:tracePt t="6723" x="1787525" y="2071688"/>
          <p14:tracePt t="6730" x="2019300" y="2082800"/>
          <p14:tracePt t="6737" x="2209800" y="2082800"/>
          <p14:tracePt t="6744" x="2413000" y="2093913"/>
          <p14:tracePt t="6753" x="2552700" y="2093913"/>
          <p14:tracePt t="6758" x="2657475" y="2111375"/>
          <p14:tracePt t="6765" x="2738438" y="2111375"/>
          <p14:tracePt t="6772" x="2773363" y="2117725"/>
          <p14:tracePt t="6779" x="2797175" y="2117725"/>
          <p14:tracePt t="6786" x="2801938" y="2117725"/>
          <p14:tracePt t="6794" x="2814638" y="2117725"/>
          <p14:tracePt t="6801" x="2819400" y="2117725"/>
          <p14:tracePt t="6807" x="2825750" y="2117725"/>
          <p14:tracePt t="6843" x="2825750" y="2124075"/>
          <p14:tracePt t="6857" x="2808288" y="2128838"/>
          <p14:tracePt t="6863" x="2784475" y="2128838"/>
          <p14:tracePt t="6870" x="2697163" y="2152650"/>
          <p14:tracePt t="6877" x="2500313" y="2181225"/>
          <p14:tracePt t="6885" x="2135188" y="2239963"/>
          <p14:tracePt t="6891" x="1682750" y="2303463"/>
          <p14:tracePt t="6898" x="1287463" y="2338388"/>
          <p14:tracePt t="6905" x="1050925" y="2373313"/>
          <p14:tracePt t="6912" x="915988" y="2373313"/>
          <p14:tracePt t="6919" x="806450" y="2384425"/>
          <p14:tracePt t="6927" x="714375" y="2384425"/>
          <p14:tracePt t="6933" x="631825" y="2384425"/>
          <p14:tracePt t="6941" x="568325" y="2378075"/>
          <p14:tracePt t="6948" x="533400" y="2378075"/>
          <p14:tracePt t="6954" x="515938" y="2373313"/>
          <p14:tracePt t="6961" x="504825" y="2362200"/>
          <p14:tracePt t="6969" x="493713" y="2355850"/>
          <p14:tracePt t="6983" x="493713" y="2349500"/>
          <p14:tracePt t="7004" x="498475" y="2344738"/>
          <p14:tracePt t="7011" x="515938" y="2344738"/>
          <p14:tracePt t="7017" x="546100" y="2332038"/>
          <p14:tracePt t="7024" x="614363" y="2327275"/>
          <p14:tracePt t="7031" x="806450" y="2309813"/>
          <p14:tracePt t="7039" x="1287463" y="2268538"/>
          <p14:tracePt t="7046" x="1728788" y="2268538"/>
          <p14:tracePt t="7052" x="2047875" y="2268538"/>
          <p14:tracePt t="7060" x="2338388" y="2279650"/>
          <p14:tracePt t="7066" x="2570163" y="2297113"/>
          <p14:tracePt t="7077" x="2709863" y="2309813"/>
          <p14:tracePt t="7080" x="2819400" y="2332038"/>
          <p14:tracePt t="7087" x="2900363" y="2344738"/>
          <p14:tracePt t="7095" x="2952750" y="2366963"/>
          <p14:tracePt t="7102" x="3005138" y="2373313"/>
          <p14:tracePt t="7108" x="3040063" y="2384425"/>
          <p14:tracePt t="7115" x="3074988" y="2395538"/>
          <p14:tracePt t="7122" x="3098800" y="2401888"/>
          <p14:tracePt t="7129" x="3138488" y="2413000"/>
          <p14:tracePt t="7136" x="3162300" y="2419350"/>
          <p14:tracePt t="7144" x="3184525" y="2425700"/>
          <p14:tracePt t="7151" x="3201988" y="2425700"/>
          <p14:tracePt t="7157" x="3208338" y="2436813"/>
          <p14:tracePt t="7164" x="3214688" y="2436813"/>
          <p14:tracePt t="7171" x="3219450" y="2443163"/>
          <p14:tracePt t="7178" x="3225800" y="2443163"/>
          <p14:tracePt t="7206" x="3219450" y="2443163"/>
          <p14:tracePt t="7213" x="3201988" y="2447925"/>
          <p14:tracePt t="7221" x="3168650" y="2447925"/>
          <p14:tracePt t="7229" x="3086100" y="2447925"/>
          <p14:tracePt t="7235" x="2871788" y="2443163"/>
          <p14:tracePt t="7242" x="2425700" y="2419350"/>
          <p14:tracePt t="7249" x="2036763" y="2378075"/>
          <p14:tracePt t="7255" x="1763713" y="2349500"/>
          <p14:tracePt t="7262" x="1566863" y="2332038"/>
          <p14:tracePt t="7270" x="1398588" y="2320925"/>
          <p14:tracePt t="7276" x="1258888" y="2320925"/>
          <p14:tracePt t="7283" x="1166813" y="2309813"/>
          <p14:tracePt t="7290" x="1096963" y="2297113"/>
          <p14:tracePt t="7297" x="1050925" y="2286000"/>
          <p14:tracePt t="7304" x="1033463" y="2279650"/>
          <p14:tracePt t="7312" x="1016000" y="2279650"/>
          <p14:tracePt t="7320" x="1003300" y="2279650"/>
          <p14:tracePt t="7325" x="998538" y="2274888"/>
          <p14:tracePt t="7339" x="998538" y="2268538"/>
          <p14:tracePt t="7353" x="998538" y="2262188"/>
          <p14:tracePt t="7374" x="1003300" y="2251075"/>
          <p14:tracePt t="7381" x="1033463" y="2233613"/>
          <p14:tracePt t="7388" x="1090613" y="2216150"/>
          <p14:tracePt t="7395" x="1270000" y="2176463"/>
          <p14:tracePt t="7403" x="1706563" y="2071688"/>
          <p14:tracePt t="7410" x="2320925" y="1978025"/>
          <p14:tracePt t="7417" x="2779713" y="1914525"/>
          <p14:tracePt t="7423" x="3046413" y="1885950"/>
          <p14:tracePt t="7430" x="3201988" y="1857375"/>
          <p14:tracePt t="7437" x="3324225" y="1857375"/>
          <p14:tracePt t="7445" x="3417888" y="1857375"/>
          <p14:tracePt t="7452" x="3463925" y="1857375"/>
          <p14:tracePt t="7458" x="3509963" y="1857375"/>
          <p14:tracePt t="7465" x="3527425" y="1857375"/>
          <p14:tracePt t="7472" x="3544888" y="1857375"/>
          <p14:tracePt t="7479" x="3551238" y="1857375"/>
          <p14:tracePt t="7487" x="3556000" y="1857375"/>
          <p14:tracePt t="7494" x="3562350" y="1857375"/>
          <p14:tracePt t="7753" x="3556000" y="1857375"/>
          <p14:tracePt t="7850" x="3551238" y="1857375"/>
          <p14:tracePt t="7948" x="3551238" y="1862138"/>
          <p14:tracePt t="7962" x="3551238" y="1874838"/>
          <p14:tracePt t="7976" x="3538538" y="1874838"/>
          <p14:tracePt t="7983" x="3538538" y="1879600"/>
          <p14:tracePt t="7990" x="3533775" y="1879600"/>
          <p14:tracePt t="7997" x="3533775" y="1885950"/>
          <p14:tracePt t="8004" x="3527425" y="1885950"/>
          <p14:tracePt t="8018" x="3521075" y="1885950"/>
          <p14:tracePt t="8026" x="3521075" y="1890713"/>
          <p14:tracePt t="8040" x="3516313" y="1890713"/>
          <p14:tracePt t="8046" x="3516313" y="1897063"/>
          <p14:tracePt t="8055" x="3509963" y="1897063"/>
          <p14:tracePt t="8067" x="3505200" y="1897063"/>
          <p14:tracePt t="8081" x="3505200" y="1903413"/>
          <p14:tracePt t="8088" x="3492500" y="1903413"/>
          <p14:tracePt t="8095" x="3487738" y="1903413"/>
          <p14:tracePt t="8109" x="3481388" y="1908175"/>
          <p14:tracePt t="8130" x="3475038" y="1908175"/>
          <p14:tracePt t="8144" x="3470275" y="1908175"/>
          <p14:tracePt t="8158" x="3463925" y="1914525"/>
          <p14:tracePt t="8172" x="3457575" y="1914525"/>
          <p14:tracePt t="8187" x="3457575" y="1925638"/>
          <p14:tracePt t="8193" x="3446463" y="1925638"/>
          <p14:tracePt t="8214" x="3446463" y="1931988"/>
          <p14:tracePt t="8249" x="3446463" y="1938338"/>
          <p14:tracePt t="8291" x="3446463" y="1943100"/>
          <p14:tracePt t="8347" x="3446463" y="1949450"/>
          <p14:tracePt t="8501" x="3452813" y="1955800"/>
          <p14:tracePt t="8572" x="3457575" y="1955800"/>
          <p14:tracePt t="8592" x="3457575" y="1960563"/>
          <p14:tracePt t="8634" x="3463925" y="1960563"/>
          <p14:tracePt t="8711" x="3470275" y="1973263"/>
          <p14:tracePt t="8774" x="3475038" y="1978025"/>
          <p14:tracePt t="8943" x="3475038" y="1984375"/>
          <p14:tracePt t="8949" x="3481388" y="1984375"/>
          <p14:tracePt t="8984" x="3481388" y="1990725"/>
          <p14:tracePt t="9026" x="3481388" y="1995488"/>
          <p14:tracePt t="9034" x="3487738" y="1995488"/>
          <p14:tracePt t="9047" x="3487738" y="2001838"/>
          <p14:tracePt t="9068" x="3498850" y="2001838"/>
          <p14:tracePt t="9074" x="3498850" y="2008188"/>
          <p14:tracePt t="9116" x="3505200" y="2019300"/>
          <p14:tracePt t="9138" x="3505200" y="2025650"/>
          <p14:tracePt t="9159" x="3509963" y="2025650"/>
          <p14:tracePt t="9165" x="3509963" y="2030413"/>
          <p14:tracePt t="9194" x="3509963" y="2036763"/>
          <p14:tracePt t="9200" x="3516313" y="2036763"/>
          <p14:tracePt t="9208" x="3516313" y="2041525"/>
          <p14:tracePt t="9229" x="3516313" y="2047875"/>
          <p14:tracePt t="9250" x="3516313" y="2054225"/>
          <p14:tracePt t="9278" x="3521075" y="2054225"/>
          <p14:tracePt t="9292" x="3521075" y="2065338"/>
          <p14:tracePt t="9313" x="3521075" y="2071688"/>
          <p14:tracePt t="9347" x="3527425" y="2071688"/>
          <p14:tracePt t="9362" x="3527425" y="2076450"/>
          <p14:tracePt t="10236" x="3521075" y="2076450"/>
          <p14:tracePt t="10242" x="3516313" y="2076450"/>
          <p14:tracePt t="10249" x="3509963" y="2076450"/>
          <p14:tracePt t="10258" x="3505200" y="2076450"/>
          <p14:tracePt t="10271" x="3492500" y="2076450"/>
          <p14:tracePt t="10292" x="3487738" y="2076450"/>
          <p14:tracePt t="10307" x="3481388" y="2076450"/>
          <p14:tracePt t="10319" x="3475038" y="2076450"/>
          <p14:tracePt t="10341" x="3470275" y="2076450"/>
          <p14:tracePt t="10355" x="3463925" y="2076450"/>
          <p14:tracePt t="10369" x="3457575" y="2076450"/>
          <p14:tracePt t="10389" x="3446463" y="2076450"/>
          <p14:tracePt t="10404" x="3440113" y="2076450"/>
          <p14:tracePt t="10418" x="3435350" y="2076450"/>
          <p14:tracePt t="10432" x="3429000" y="2076450"/>
          <p14:tracePt t="10438" x="3422650" y="2076450"/>
          <p14:tracePt t="10446" x="3417888" y="2076450"/>
          <p14:tracePt t="10454" x="3411538" y="2076450"/>
          <p14:tracePt t="10460" x="3400425" y="2076450"/>
          <p14:tracePt t="10466" x="3394075" y="2076450"/>
          <p14:tracePt t="10475" x="3387725" y="2076450"/>
          <p14:tracePt t="10481" x="3376613" y="2076450"/>
          <p14:tracePt t="10488" x="3370263" y="2076450"/>
          <p14:tracePt t="10494" x="3365500" y="2076450"/>
          <p14:tracePt t="10501" x="3348038" y="2076450"/>
          <p14:tracePt t="10508" x="3341688" y="2076450"/>
          <p14:tracePt t="10516" x="3336925" y="2076450"/>
          <p14:tracePt t="10523" x="3319463" y="2076450"/>
          <p14:tracePt t="10530" x="3313113" y="2076450"/>
          <p14:tracePt t="10537" x="3306763" y="2076450"/>
          <p14:tracePt t="10544" x="3295650" y="2076450"/>
          <p14:tracePt t="10550" x="3289300" y="2082800"/>
          <p14:tracePt t="10558" x="3271838" y="2082800"/>
          <p14:tracePt t="10565" x="3260725" y="2082800"/>
          <p14:tracePt t="10572" x="3243263" y="2082800"/>
          <p14:tracePt t="10579" x="3225800" y="2082800"/>
          <p14:tracePt t="10585" x="3214688" y="2089150"/>
          <p14:tracePt t="10592" x="3184525" y="2089150"/>
          <p14:tracePt t="10600" x="3162300" y="2100263"/>
          <p14:tracePt t="10608" x="3138488" y="2100263"/>
          <p14:tracePt t="10614" x="3109913" y="2106613"/>
          <p14:tracePt t="10621" x="3086100" y="2106613"/>
          <p14:tracePt t="10627" x="3051175" y="2106613"/>
          <p14:tracePt t="10634" x="3005138" y="2106613"/>
          <p14:tracePt t="10641" x="2941638" y="2117725"/>
          <p14:tracePt t="10649" x="2849563" y="2117725"/>
          <p14:tracePt t="10656" x="2738438" y="2117725"/>
          <p14:tracePt t="10662" x="2598738" y="2117725"/>
          <p14:tracePt t="10669" x="2495550" y="2111375"/>
          <p14:tracePt t="10676" x="2366963" y="2100263"/>
          <p14:tracePt t="10683" x="2244725" y="2100263"/>
          <p14:tracePt t="10691" x="2117725" y="2089150"/>
          <p14:tracePt t="10697" x="1978025" y="2089150"/>
          <p14:tracePt t="10705" x="1857375" y="2076450"/>
          <p14:tracePt t="10711" x="1763713" y="2076450"/>
          <p14:tracePt t="10718" x="1682750" y="2065338"/>
          <p14:tracePt t="10725" x="1619250" y="2065338"/>
          <p14:tracePt t="10733" x="1584325" y="2054225"/>
          <p14:tracePt t="10739" x="1538288" y="2054225"/>
          <p14:tracePt t="10746" x="1503363" y="2054225"/>
          <p14:tracePt t="10753" x="1479550" y="2054225"/>
          <p14:tracePt t="10760" x="1450975" y="2054225"/>
          <p14:tracePt t="10767" x="1427163" y="2054225"/>
          <p14:tracePt t="10776" x="1403350" y="2054225"/>
          <p14:tracePt t="10781" x="1381125" y="2054225"/>
          <p14:tracePt t="10788" x="1352550" y="2054225"/>
          <p14:tracePt t="10795" x="1328738" y="2058988"/>
          <p14:tracePt t="10802" x="1293813" y="2058988"/>
          <p14:tracePt t="10809" x="1270000" y="2065338"/>
          <p14:tracePt t="10817" x="1241425" y="2065338"/>
          <p14:tracePt t="10823" x="1230313" y="2065338"/>
          <p14:tracePt t="10830" x="1201738" y="2071688"/>
          <p14:tracePt t="10837" x="1189038" y="2071688"/>
          <p14:tracePt t="10844" x="1171575" y="2071688"/>
          <p14:tracePt t="10851" x="1166813" y="2071688"/>
          <p14:tracePt t="10858" x="1154113" y="2071688"/>
          <p14:tracePt t="10865" x="1143000" y="2071688"/>
          <p14:tracePt t="10872" x="1136650" y="2071688"/>
          <p14:tracePt t="10879" x="1131888" y="2071688"/>
          <p14:tracePt t="10886" x="1125538" y="2071688"/>
          <p14:tracePt t="10893" x="1119188" y="2071688"/>
          <p14:tracePt t="10900" x="1114425" y="2071688"/>
          <p14:tracePt t="10908" x="1108075" y="2071688"/>
          <p14:tracePt t="10915" x="1101725" y="2071688"/>
          <p14:tracePt t="10921" x="1090613" y="2071688"/>
          <p14:tracePt t="10935" x="1084263" y="2071688"/>
          <p14:tracePt t="10942" x="1073150" y="2071688"/>
          <p14:tracePt t="10950" x="1066800" y="2071688"/>
          <p14:tracePt t="10956" x="1062038" y="2071688"/>
          <p14:tracePt t="10963" x="1044575" y="2071688"/>
          <p14:tracePt t="10970" x="1033463" y="2071688"/>
          <p14:tracePt t="10977" x="1003300" y="2071688"/>
          <p14:tracePt t="10984" x="981075" y="2071688"/>
          <p14:tracePt t="10992" x="933450" y="2071688"/>
          <p14:tracePt t="11000" x="887413" y="2071688"/>
          <p14:tracePt t="11006" x="817563" y="2058988"/>
          <p14:tracePt t="11012" x="771525" y="2047875"/>
          <p14:tracePt t="11019" x="719138" y="2030413"/>
          <p14:tracePt t="11026" x="679450" y="2008188"/>
          <p14:tracePt t="11034" x="655638" y="2001838"/>
          <p14:tracePt t="11042" x="627063" y="1990725"/>
          <p14:tracePt t="11047" x="609600" y="1984375"/>
          <p14:tracePt t="11055" x="596900" y="1978025"/>
          <p14:tracePt t="11068" x="592138" y="1966913"/>
          <p14:tracePt t="11075" x="579438" y="1966913"/>
          <p14:tracePt t="11082" x="579438" y="1960563"/>
          <p14:tracePt t="11104" x="585788" y="1960563"/>
          <p14:tracePt t="11117" x="592138" y="1960563"/>
          <p14:tracePt t="11131" x="596900" y="1960563"/>
          <p14:tracePt t="11138" x="603250" y="1960563"/>
          <p14:tracePt t="11145" x="609600" y="1960563"/>
          <p14:tracePt t="11152" x="614363" y="1960563"/>
          <p14:tracePt t="11159" x="620713" y="1960563"/>
          <p14:tracePt t="11166" x="638175" y="1960563"/>
          <p14:tracePt t="11173" x="649288" y="1960563"/>
          <p14:tracePt t="11180" x="679450" y="1960563"/>
          <p14:tracePt t="11187" x="714375" y="1960563"/>
          <p14:tracePt t="11194" x="771525" y="1960563"/>
          <p14:tracePt t="11201" x="865188" y="1960563"/>
          <p14:tracePt t="11209" x="985838" y="1966913"/>
          <p14:tracePt t="11215" x="1143000" y="1966913"/>
          <p14:tracePt t="11222" x="1335088" y="1984375"/>
          <p14:tracePt t="11229" x="1503363" y="1984375"/>
          <p14:tracePt t="11236" x="1671638" y="1995488"/>
          <p14:tracePt t="11244" x="1809750" y="2008188"/>
          <p14:tracePt t="11251" x="1978025" y="2025650"/>
          <p14:tracePt t="11257" x="2135188" y="2036763"/>
          <p14:tracePt t="11264" x="2274888" y="2047875"/>
          <p14:tracePt t="11271" x="2384425" y="2058988"/>
          <p14:tracePt t="11278" x="2478088" y="2058988"/>
          <p14:tracePt t="11285" x="2541588" y="2071688"/>
          <p14:tracePt t="11293" x="2622550" y="2082800"/>
          <p14:tracePt t="11300" x="2692400" y="2106613"/>
          <p14:tracePt t="11306" x="2749550" y="2106613"/>
          <p14:tracePt t="11313" x="2819400" y="2117725"/>
          <p14:tracePt t="11320" x="2871788" y="2135188"/>
          <p14:tracePt t="11327" x="2935288" y="2135188"/>
          <p14:tracePt t="11334" x="2982913" y="2146300"/>
          <p14:tracePt t="11342" x="3017838" y="2152650"/>
          <p14:tracePt t="11348" x="3057525" y="2163763"/>
          <p14:tracePt t="11356" x="3081338" y="2170113"/>
          <p14:tracePt t="11362" x="3103563" y="2170113"/>
          <p14:tracePt t="11369" x="3109913" y="2181225"/>
          <p14:tracePt t="11376" x="3127375" y="2181225"/>
          <p14:tracePt t="11384" x="3138488" y="2181225"/>
          <p14:tracePt t="11390" x="3138488" y="2187575"/>
          <p14:tracePt t="11398" x="3151188" y="2187575"/>
          <p14:tracePt t="11404" x="3155950" y="2187575"/>
          <p14:tracePt t="11411" x="3162300" y="2187575"/>
          <p14:tracePt t="11418" x="3168650" y="2187575"/>
          <p14:tracePt t="11432" x="3173413" y="2193925"/>
          <p14:tracePt t="11446" x="3179763" y="2193925"/>
          <p14:tracePt t="11460" x="3184525" y="2198688"/>
          <p14:tracePt t="11475" x="3184525" y="2205038"/>
          <p14:tracePt t="20043" x="3133725" y="2205038"/>
          <p14:tracePt t="20051" x="2994025" y="2205038"/>
          <p14:tracePt t="20057" x="2854325" y="2216150"/>
          <p14:tracePt t="20065" x="2744788" y="2216150"/>
          <p14:tracePt t="20072" x="2633663" y="2227263"/>
          <p14:tracePt t="20079" x="2570163" y="2227263"/>
          <p14:tracePt t="20086" x="2506663" y="2227263"/>
          <p14:tracePt t="20093" x="2413000" y="2216150"/>
          <p14:tracePt t="20100" x="2292350" y="2216150"/>
          <p14:tracePt t="20106" x="2135188" y="2187575"/>
          <p14:tracePt t="20113" x="1978025" y="2176463"/>
          <p14:tracePt t="20120" x="1851025" y="2152650"/>
          <p14:tracePt t="20128" x="1739900" y="2124075"/>
          <p14:tracePt t="20135" x="1676400" y="2111375"/>
          <p14:tracePt t="20141" x="1595438" y="2100263"/>
          <p14:tracePt t="20148" x="1520825" y="2089150"/>
          <p14:tracePt t="20155" x="1450975" y="2082800"/>
          <p14:tracePt t="20163" x="1387475" y="2082800"/>
          <p14:tracePt t="20169" x="1322388" y="2071688"/>
          <p14:tracePt t="20177" x="1276350" y="2071688"/>
          <p14:tracePt t="20183" x="1230313" y="2071688"/>
          <p14:tracePt t="20190" x="1195388" y="2071688"/>
          <p14:tracePt t="20198" x="1166813" y="2058988"/>
          <p14:tracePt t="20205" x="1143000" y="2058988"/>
          <p14:tracePt t="20212" x="1125538" y="2054225"/>
          <p14:tracePt t="20218" x="1101725" y="2054225"/>
          <p14:tracePt t="20225" x="1096963" y="2054225"/>
          <p14:tracePt t="20232" x="1084263" y="2054225"/>
          <p14:tracePt t="20240" x="1073150" y="2054225"/>
          <p14:tracePt t="20247" x="1066800" y="2054225"/>
          <p14:tracePt t="20255" x="1062038" y="2054225"/>
          <p14:tracePt t="20261" x="1055688" y="2054225"/>
          <p14:tracePt t="20276" x="1050925" y="2054225"/>
          <p14:tracePt t="20281" x="1044575" y="2047875"/>
          <p14:tracePt t="20289" x="1027113" y="2047875"/>
          <p14:tracePt t="20297" x="1020763" y="2041525"/>
          <p14:tracePt t="20303" x="998538" y="2041525"/>
          <p14:tracePt t="20310" x="974725" y="2030413"/>
          <p14:tracePt t="20316" x="939800" y="2025650"/>
          <p14:tracePt t="20323" x="887413" y="2012950"/>
          <p14:tracePt t="20331" x="841375" y="2012950"/>
          <p14:tracePt t="20338" x="788988" y="2001838"/>
          <p14:tracePt t="20345" x="742950" y="1990725"/>
          <p14:tracePt t="20352" x="714375" y="1990725"/>
          <p14:tracePt t="20358" x="690563" y="1984375"/>
          <p14:tracePt t="20365" x="673100" y="1984375"/>
          <p14:tracePt t="20373" x="666750" y="1984375"/>
          <p14:tracePt t="20380" x="655638" y="1984375"/>
          <p14:tracePt t="20386" x="649288" y="1984375"/>
          <p14:tracePt t="20394" x="638175" y="1984375"/>
          <p14:tracePt t="20407" x="631825" y="1984375"/>
          <p14:tracePt t="20414" x="627063" y="1984375"/>
          <p14:tracePt t="20422" x="620713" y="1984375"/>
          <p14:tracePt t="20442" x="614363" y="1984375"/>
          <p14:tracePt t="20456" x="609600" y="1984375"/>
          <p14:tracePt t="20513" x="614363" y="1984375"/>
          <p14:tracePt t="20533" x="620713" y="1984375"/>
          <p14:tracePt t="20540" x="627063" y="1984375"/>
          <p14:tracePt t="20547" x="631825" y="1984375"/>
          <p14:tracePt t="20562" x="644525" y="1984375"/>
          <p14:tracePt t="20569" x="649288" y="1990725"/>
          <p14:tracePt t="20575" x="655638" y="1990725"/>
          <p14:tracePt t="20583" x="661988" y="1990725"/>
          <p14:tracePt t="20589" x="666750" y="1995488"/>
          <p14:tracePt t="20597" x="684213" y="1995488"/>
          <p14:tracePt t="20605" x="690563" y="1995488"/>
          <p14:tracePt t="20610" x="701675" y="2008188"/>
          <p14:tracePt t="20617" x="708025" y="2008188"/>
          <p14:tracePt t="20624" x="725488" y="2012950"/>
          <p14:tracePt t="20632" x="736600" y="2012950"/>
          <p14:tracePt t="20639" x="754063" y="2019300"/>
          <p14:tracePt t="20646" x="760413" y="2019300"/>
          <p14:tracePt t="20653" x="777875" y="2019300"/>
          <p14:tracePt t="20659" x="782638" y="2025650"/>
          <p14:tracePt t="20666" x="788988" y="2025650"/>
          <p14:tracePt t="20673" x="795338" y="2036763"/>
          <p14:tracePt t="20681" x="800100" y="2036763"/>
          <p14:tracePt t="20688" x="806450" y="2036763"/>
          <p14:tracePt t="20695" x="817563" y="2036763"/>
          <p14:tracePt t="20709" x="823913" y="2036763"/>
          <p14:tracePt t="20723" x="830263" y="2036763"/>
          <p14:tracePt t="20890" x="835025" y="2036763"/>
          <p14:tracePt t="20897" x="841375" y="2036763"/>
          <p14:tracePt t="20905" x="847725" y="2036763"/>
          <p14:tracePt t="20912" x="865188" y="2036763"/>
          <p14:tracePt t="20919" x="887413" y="2041525"/>
          <p14:tracePt t="20925" x="922338" y="2054225"/>
          <p14:tracePt t="20932" x="985838" y="2054225"/>
          <p14:tracePt t="20940" x="1096963" y="2065338"/>
          <p14:tracePt t="20946" x="1252538" y="2076450"/>
          <p14:tracePt t="20954" x="1420813" y="2089150"/>
          <p14:tracePt t="20960" x="1571625" y="2089150"/>
          <p14:tracePt t="20967" x="1739900" y="2089150"/>
          <p14:tracePt t="20975" x="1908175" y="2089150"/>
          <p14:tracePt t="20981" x="2124075" y="2082800"/>
          <p14:tracePt t="20989" x="2279650" y="2065338"/>
          <p14:tracePt t="20995" x="2390775" y="2054225"/>
          <p14:tracePt t="21002" x="2500313" y="2030413"/>
          <p14:tracePt t="21010" x="2563813" y="2019300"/>
          <p14:tracePt t="21016" x="2646363" y="2008188"/>
          <p14:tracePt t="21024" x="2744788" y="1984375"/>
          <p14:tracePt t="21032" x="2819400" y="1973263"/>
          <p14:tracePt t="21038" x="2900363" y="1949450"/>
          <p14:tracePt t="21044" x="2970213" y="1938338"/>
          <p14:tracePt t="21051" x="3017838" y="1925638"/>
          <p14:tracePt t="21059" x="3051175" y="1920875"/>
          <p14:tracePt t="21065" x="3081338" y="1920875"/>
          <p14:tracePt t="21074" x="3092450" y="1914525"/>
          <p14:tracePt t="21079" x="3121025" y="1914525"/>
          <p14:tracePt t="21087" x="3127375" y="1914525"/>
          <p14:tracePt t="21093" x="3138488" y="1914525"/>
          <p14:tracePt t="21100" x="3144838" y="1914525"/>
          <p14:tracePt t="21107" x="3155950" y="1914525"/>
          <p14:tracePt t="21115" x="3162300" y="1914525"/>
          <p14:tracePt t="21121" x="3168650" y="1914525"/>
          <p14:tracePt t="21135" x="3173413" y="1914525"/>
          <p14:tracePt t="21149" x="3179763" y="1914525"/>
          <p14:tracePt t="21163" x="3184525" y="1914525"/>
          <p14:tracePt t="21214" x="3179763" y="1914525"/>
          <p14:tracePt t="21220" x="3173413" y="1914525"/>
          <p14:tracePt t="21233" x="3155950" y="1914525"/>
          <p14:tracePt t="21240" x="3144838" y="1914525"/>
          <p14:tracePt t="21247" x="3109913" y="1914525"/>
          <p14:tracePt t="21255" x="3028950" y="1925638"/>
          <p14:tracePt t="21262" x="2889250" y="1966913"/>
          <p14:tracePt t="21268" x="2692400" y="1995488"/>
          <p14:tracePt t="21275" x="2443163" y="2041525"/>
          <p14:tracePt t="21282" x="2170113" y="2093913"/>
          <p14:tracePt t="21290" x="1973263" y="2106613"/>
          <p14:tracePt t="21296" x="1816100" y="2135188"/>
          <p14:tracePt t="21303" x="1693863" y="2135188"/>
          <p14:tracePt t="21310" x="1612900" y="2135188"/>
          <p14:tracePt t="21317" x="1531938" y="2128838"/>
          <p14:tracePt t="21324" x="1455738" y="2117725"/>
          <p14:tracePt t="21332" x="1374775" y="2106613"/>
          <p14:tracePt t="21338" x="1293813" y="2082800"/>
          <p14:tracePt t="21345" x="1212850" y="2071688"/>
          <p14:tracePt t="21352" x="1149350" y="2058988"/>
          <p14:tracePt t="21359" x="1114425" y="2058988"/>
          <p14:tracePt t="21366" x="1079500" y="2054225"/>
          <p14:tracePt t="21373" x="1050925" y="2054225"/>
          <p14:tracePt t="21380" x="1038225" y="2041525"/>
          <p14:tracePt t="21387" x="1020763" y="2041525"/>
          <p14:tracePt t="21394" x="1003300" y="2036763"/>
          <p14:tracePt t="21401" x="998538" y="2036763"/>
          <p14:tracePt t="21408" x="992188" y="2036763"/>
          <p14:tracePt t="21416" x="985838" y="2036763"/>
          <p14:tracePt t="21423" x="981075" y="2036763"/>
          <p14:tracePt t="21436" x="974725" y="2036763"/>
          <p14:tracePt t="21450" x="968375" y="2036763"/>
          <p14:tracePt t="21464" x="957263" y="2036763"/>
          <p14:tracePt t="21472" x="950913" y="2036763"/>
          <p14:tracePt t="21478" x="946150" y="2036763"/>
          <p14:tracePt t="21485" x="939800" y="2036763"/>
          <p14:tracePt t="21492" x="933450" y="2036763"/>
          <p14:tracePt t="21499" x="928688" y="2036763"/>
          <p14:tracePt t="21507" x="928688" y="2041525"/>
          <p14:tracePt t="21514" x="922338" y="2041525"/>
          <p14:tracePt t="21520" x="911225" y="2047875"/>
          <p14:tracePt t="21527" x="904875" y="2047875"/>
          <p14:tracePt t="21534" x="893763" y="2047875"/>
          <p14:tracePt t="21542" x="887413" y="2047875"/>
          <p14:tracePt t="21549" x="882650" y="2047875"/>
          <p14:tracePt t="21555" x="865188" y="2047875"/>
          <p14:tracePt t="21562" x="858838" y="2047875"/>
          <p14:tracePt t="21569" x="852488" y="2047875"/>
          <p14:tracePt t="21576" x="841375" y="2047875"/>
          <p14:tracePt t="21583" x="830263" y="2047875"/>
          <p14:tracePt t="21591" x="823913" y="2047875"/>
          <p14:tracePt t="21598" x="817563" y="2047875"/>
          <p14:tracePt t="21604" x="812800" y="2047875"/>
          <p14:tracePt t="21611" x="806450" y="2047875"/>
          <p14:tracePt t="21618" x="800100" y="2047875"/>
          <p14:tracePt t="21633" x="795338" y="2047875"/>
          <p14:tracePt t="21682" x="795338" y="2054225"/>
          <p14:tracePt t="21716" x="795338" y="2065338"/>
          <p14:tracePt t="21814" x="800100" y="2065338"/>
          <p14:tracePt t="21870" x="806450" y="2071688"/>
          <p14:tracePt t="21885" x="812800" y="2071688"/>
          <p14:tracePt t="21891" x="812800" y="2076450"/>
          <p14:tracePt t="21905" x="817563" y="2076450"/>
          <p14:tracePt t="21912" x="817563" y="2082800"/>
          <p14:tracePt t="21920" x="823913" y="2082800"/>
          <p14:tracePt t="21926" x="835025" y="2089150"/>
          <p14:tracePt t="21933" x="841375" y="2089150"/>
          <p14:tracePt t="21940" x="847725" y="2093913"/>
          <p14:tracePt t="21947" x="852488" y="2093913"/>
          <p14:tracePt t="21955" x="858838" y="2093913"/>
          <p14:tracePt t="21961" x="876300" y="2100263"/>
          <p14:tracePt t="21968" x="887413" y="2100263"/>
          <p14:tracePt t="21976" x="922338" y="2111375"/>
          <p14:tracePt t="21983" x="1003300" y="2124075"/>
          <p14:tracePt t="21989" x="1143000" y="2135188"/>
          <p14:tracePt t="21996" x="1335088" y="2152650"/>
          <p14:tracePt t="22003" x="1571625" y="2181225"/>
          <p14:tracePt t="22010" x="1833563" y="2198688"/>
          <p14:tracePt t="22017" x="2093913" y="2216150"/>
          <p14:tracePt t="22025" x="2297113" y="2227263"/>
          <p14:tracePt t="22031" x="2436813" y="2239963"/>
          <p14:tracePt t="22038" x="2541588" y="2239963"/>
          <p14:tracePt t="22045" x="2640013" y="2239963"/>
          <p14:tracePt t="22052" x="2697163" y="2239963"/>
          <p14:tracePt t="22059" x="2790825" y="2239963"/>
          <p14:tracePt t="22067" x="2854325" y="2239963"/>
          <p14:tracePt t="22073" x="2935288" y="2239963"/>
          <p14:tracePt t="22080" x="3000375" y="2239963"/>
          <p14:tracePt t="22086" x="3057525" y="2239963"/>
          <p14:tracePt t="22094" x="3109913" y="2239963"/>
          <p14:tracePt t="22101" x="3144838" y="2239963"/>
          <p14:tracePt t="22108" x="3168650" y="2239963"/>
          <p14:tracePt t="22115" x="3190875" y="2239963"/>
          <p14:tracePt t="22122" x="3197225" y="2239963"/>
          <p14:tracePt t="22128" x="3214688" y="2239963"/>
          <p14:tracePt t="22136" x="3219450" y="2239963"/>
          <p14:tracePt t="22142" x="3219450" y="2233613"/>
          <p14:tracePt t="22150" x="3225800" y="2233613"/>
          <p14:tracePt t="22157" x="3232150" y="2233613"/>
          <p14:tracePt t="22171" x="3236913" y="2233613"/>
          <p14:tracePt t="22178" x="3236913" y="2227263"/>
          <p14:tracePt t="22192" x="3236913" y="2222500"/>
          <p14:tracePt t="22213" x="3236913" y="2216150"/>
          <p14:tracePt t="22226" x="3236913" y="2205038"/>
          <p14:tracePt t="22241" x="3232150" y="2205038"/>
          <p14:tracePt t="22248" x="3225800" y="2205038"/>
          <p14:tracePt t="22262" x="3208338" y="2205038"/>
          <p14:tracePt t="22269" x="3197225" y="2205038"/>
          <p14:tracePt t="22276" x="3162300" y="2209800"/>
          <p14:tracePt t="22283" x="3098800" y="2222500"/>
          <p14:tracePt t="22291" x="3000375" y="2233613"/>
          <p14:tracePt t="22296" x="2889250" y="2244725"/>
          <p14:tracePt t="22303" x="2814638" y="2257425"/>
          <p14:tracePt t="22310" x="2732088" y="2268538"/>
          <p14:tracePt t="22317" x="2640013" y="2268538"/>
          <p14:tracePt t="22325" x="2530475" y="2268538"/>
          <p14:tracePt t="22332" x="2408238" y="2268538"/>
          <p14:tracePt t="22339" x="2297113" y="2268538"/>
          <p14:tracePt t="22345" x="2176463" y="2268538"/>
          <p14:tracePt t="22352" x="2082800" y="2279650"/>
          <p14:tracePt t="22359" x="2001838" y="2279650"/>
          <p14:tracePt t="22367" x="1908175" y="2279650"/>
          <p14:tracePt t="22375" x="1798638" y="2279650"/>
          <p14:tracePt t="22381" x="1706563" y="2279650"/>
          <p14:tracePt t="22388" x="1612900" y="2279650"/>
          <p14:tracePt t="22394" x="1520825" y="2279650"/>
          <p14:tracePt t="22401" x="1444625" y="2279650"/>
          <p14:tracePt t="22409" x="1381125" y="2279650"/>
          <p14:tracePt t="22417" x="1346200" y="2279650"/>
          <p14:tracePt t="22423" x="1311275" y="2279650"/>
          <p14:tracePt t="22429" x="1287463" y="2279650"/>
          <p14:tracePt t="22436" x="1265238" y="2279650"/>
          <p14:tracePt t="22443" x="1235075" y="2279650"/>
          <p14:tracePt t="22450" x="1223963" y="2279650"/>
          <p14:tracePt t="22458" x="1195388" y="2279650"/>
          <p14:tracePt t="22465" x="1184275" y="2279650"/>
          <p14:tracePt t="22472" x="1160463" y="2279650"/>
          <p14:tracePt t="22478" x="1143000" y="2279650"/>
          <p14:tracePt t="22486" x="1125538" y="2279650"/>
          <p14:tracePt t="22493" x="1114425" y="2279650"/>
          <p14:tracePt t="22501" x="1096963" y="2279650"/>
          <p14:tracePt t="22507" x="1084263" y="2279650"/>
          <p14:tracePt t="22513" x="1073150" y="2279650"/>
          <p14:tracePt t="22520" x="1055688" y="2279650"/>
          <p14:tracePt t="22527" x="1038225" y="2279650"/>
          <p14:tracePt t="22534" x="1027113" y="2279650"/>
          <p14:tracePt t="22543" x="1009650" y="2268538"/>
          <p14:tracePt t="22549" x="985838" y="2268538"/>
          <p14:tracePt t="22556" x="968375" y="2262188"/>
          <p14:tracePt t="22562" x="946150" y="2262188"/>
          <p14:tracePt t="22569" x="928688" y="2262188"/>
          <p14:tracePt t="22576" x="911225" y="2262188"/>
          <p14:tracePt t="22584" x="887413" y="2262188"/>
          <p14:tracePt t="22591" x="869950" y="2251075"/>
          <p14:tracePt t="22597" x="858838" y="2244725"/>
          <p14:tracePt t="22605" x="841375" y="2244725"/>
          <p14:tracePt t="22611" x="823913" y="2239963"/>
          <p14:tracePt t="22618" x="812800" y="2227263"/>
          <p14:tracePt t="22625" x="782638" y="2222500"/>
          <p14:tracePt t="22634" x="765175" y="2205038"/>
          <p14:tracePt t="22639" x="760413" y="2205038"/>
          <p14:tracePt t="22646" x="747713" y="2198688"/>
          <p14:tracePt t="22653" x="731838" y="2187575"/>
          <p14:tracePt t="22660" x="725488" y="2181225"/>
          <p14:tracePt t="22668" x="719138" y="2176463"/>
          <p14:tracePt t="22675" x="714375" y="2170113"/>
          <p14:tracePt t="22682" x="701675" y="2170113"/>
          <p14:tracePt t="22689" x="701675" y="2163763"/>
          <p14:tracePt t="22695" x="696913" y="2163763"/>
          <p14:tracePt t="22702" x="696913" y="2159000"/>
          <p14:tracePt t="22709" x="690563" y="2159000"/>
          <p14:tracePt t="22724" x="684213" y="2152650"/>
          <p14:tracePt t="22808" x="690563" y="2152650"/>
          <p14:tracePt t="22821" x="696913" y="2152650"/>
          <p14:tracePt t="22842" x="708025" y="2152650"/>
          <p14:tracePt t="22857" x="714375" y="2152650"/>
          <p14:tracePt t="22863" x="719138" y="2152650"/>
          <p14:tracePt t="22871" x="725488" y="2152650"/>
          <p14:tracePt t="22884" x="731838" y="2152650"/>
          <p14:tracePt t="22892" x="736600" y="2152650"/>
          <p14:tracePt t="22898" x="742950" y="2159000"/>
          <p14:tracePt t="22906" x="754063" y="2159000"/>
          <p14:tracePt t="22912" x="765175" y="2159000"/>
          <p14:tracePt t="22919" x="771525" y="2159000"/>
          <p14:tracePt t="22926" x="795338" y="2159000"/>
          <p14:tracePt t="22934" x="817563" y="2159000"/>
          <p14:tracePt t="22941" x="852488" y="2159000"/>
          <p14:tracePt t="22948" x="887413" y="2159000"/>
          <p14:tracePt t="22954" x="946150" y="2159000"/>
          <p14:tracePt t="22962" x="1027113" y="2159000"/>
          <p14:tracePt t="22968" x="1101725" y="2159000"/>
          <p14:tracePt t="22976" x="1184275" y="2170113"/>
          <p14:tracePt t="22982" x="1276350" y="2170113"/>
          <p14:tracePt t="22990" x="1370013" y="2181225"/>
          <p14:tracePt t="22996" x="1497013" y="2181225"/>
          <p14:tracePt t="23003" x="1636713" y="2193925"/>
          <p14:tracePt t="23010" x="1728788" y="2193925"/>
          <p14:tracePt t="23018" x="1822450" y="2193925"/>
          <p14:tracePt t="23025" x="1885950" y="2193925"/>
          <p14:tracePt t="23031" x="1931988" y="2193925"/>
          <p14:tracePt t="23038" x="1978025" y="2193925"/>
          <p14:tracePt t="23045" x="2025650" y="2193925"/>
          <p14:tracePt t="23054" x="2106613" y="2193925"/>
          <p14:tracePt t="23060" x="2181225" y="2193925"/>
          <p14:tracePt t="23068" x="2262188" y="2187575"/>
          <p14:tracePt t="23073" x="2344738" y="2176463"/>
          <p14:tracePt t="23080" x="2408238" y="2163763"/>
          <p14:tracePt t="23087" x="2471738" y="2163763"/>
          <p14:tracePt t="23094" x="2506663" y="2159000"/>
          <p14:tracePt t="23101" x="2541588" y="2159000"/>
          <p14:tracePt t="23108" x="2559050" y="2159000"/>
          <p14:tracePt t="23115" x="2570163" y="2159000"/>
          <p14:tracePt t="23122" x="2587625" y="2159000"/>
          <p14:tracePt t="23129" x="2598738" y="2159000"/>
          <p14:tracePt t="23136" x="2605088" y="2159000"/>
          <p14:tracePt t="23143" x="2616200" y="2159000"/>
          <p14:tracePt t="23150" x="2628900" y="2159000"/>
          <p14:tracePt t="23157" x="2633663" y="2159000"/>
          <p14:tracePt t="23164" x="2640013" y="2159000"/>
          <p14:tracePt t="23178" x="2646363" y="2159000"/>
          <p14:tracePt t="23185" x="2657475" y="2159000"/>
          <p14:tracePt t="23192" x="2663825" y="2159000"/>
          <p14:tracePt t="23199" x="2668588" y="2159000"/>
          <p14:tracePt t="23213" x="2674938" y="2159000"/>
          <p14:tracePt t="23227" x="2681288" y="2159000"/>
          <p14:tracePt t="23248" x="2686050" y="2159000"/>
          <p14:tracePt t="23270" x="2686050" y="2152650"/>
          <p14:tracePt t="23290" x="2686050" y="2141538"/>
          <p14:tracePt t="23311" x="2686050" y="2135188"/>
          <p14:tracePt t="23374" x="2692400" y="2135188"/>
          <p14:tracePt t="23389" x="2697163" y="2135188"/>
          <p14:tracePt t="23395" x="2709863" y="2135188"/>
          <p14:tracePt t="23409" x="2720975" y="2135188"/>
          <p14:tracePt t="23416" x="2738438" y="2135188"/>
          <p14:tracePt t="23423" x="2762250" y="2135188"/>
          <p14:tracePt t="23430" x="2784475" y="2135188"/>
          <p14:tracePt t="23437" x="2832100" y="2135188"/>
          <p14:tracePt t="23444" x="2878138" y="2135188"/>
          <p14:tracePt t="23452" x="2917825" y="2128838"/>
          <p14:tracePt t="23458" x="2965450" y="2128838"/>
          <p14:tracePt t="23465" x="3000375" y="2117725"/>
          <p14:tracePt t="23471" x="3022600" y="2117725"/>
          <p14:tracePt t="23479" x="3051175" y="2117725"/>
          <p14:tracePt t="23486" x="3063875" y="2111375"/>
          <p14:tracePt t="23493" x="3092450" y="2111375"/>
          <p14:tracePt t="23500" x="3098800" y="2111375"/>
          <p14:tracePt t="23507" x="3109913" y="2111375"/>
          <p14:tracePt t="23514" x="3127375" y="2111375"/>
          <p14:tracePt t="23521" x="3138488" y="2111375"/>
          <p14:tracePt t="23528" x="3144838" y="2111375"/>
          <p14:tracePt t="23536" x="3151188" y="2111375"/>
          <p14:tracePt t="23542" x="3162300" y="2111375"/>
          <p14:tracePt t="23549" x="3168650" y="2111375"/>
          <p14:tracePt t="23556" x="3173413" y="2111375"/>
          <p14:tracePt t="23563" x="3179763" y="2111375"/>
          <p14:tracePt t="23570" x="3184525" y="2111375"/>
          <p14:tracePt t="23584" x="3190875" y="2111375"/>
          <p14:tracePt t="23598" x="3197225" y="2106613"/>
          <p14:tracePt t="23612" x="3208338" y="2106613"/>
          <p14:tracePt t="23633" x="3208338" y="2100263"/>
          <p14:tracePt t="23983" x="3208338" y="2089150"/>
          <p14:tracePt t="24696" x="3208338" y="2082800"/>
          <p14:tracePt t="24795" x="3208338" y="2076450"/>
          <p14:tracePt t="24829" x="3208338" y="2071688"/>
          <p14:tracePt t="24865" x="3201988" y="2071688"/>
          <p14:tracePt t="24906" x="3197225" y="2071688"/>
          <p14:tracePt t="24956" x="3190875" y="2071688"/>
          <p14:tracePt t="25550" x="3190875" y="2076450"/>
          <p14:tracePt t="25767" x="3184525" y="2076450"/>
          <p14:tracePt t="25781" x="3179763" y="2082800"/>
          <p14:tracePt t="25788" x="3173413" y="2082800"/>
          <p14:tracePt t="25795" x="3168650" y="2093913"/>
          <p14:tracePt t="25809" x="3151188" y="2093913"/>
          <p14:tracePt t="25815" x="3133725" y="2100263"/>
          <p14:tracePt t="25822" x="3098800" y="2100263"/>
          <p14:tracePt t="25830" x="3040063" y="2117725"/>
          <p14:tracePt t="25836" x="2930525" y="2135188"/>
          <p14:tracePt t="25843" x="2819400" y="2159000"/>
          <p14:tracePt t="25850" x="2709863" y="2170113"/>
          <p14:tracePt t="25857" x="2646363" y="2181225"/>
          <p14:tracePt t="25864" x="2563813" y="2193925"/>
          <p14:tracePt t="25872" x="2500313" y="2193925"/>
          <p14:tracePt t="25879" x="2465388" y="2198688"/>
          <p14:tracePt t="25886" x="2419350" y="2198688"/>
          <p14:tracePt t="25892" x="2384425" y="2198688"/>
          <p14:tracePt t="25899" x="2362200" y="2198688"/>
          <p14:tracePt t="25906" x="2344738" y="2198688"/>
          <p14:tracePt t="25914" x="2327275" y="2198688"/>
          <p14:tracePt t="25920" x="2314575" y="2198688"/>
          <p14:tracePt t="25927" x="2309813" y="2198688"/>
          <p14:tracePt t="25934" x="2303463" y="2198688"/>
          <p14:tracePt t="25941" x="2292350" y="2198688"/>
          <p14:tracePt t="25948" x="2286000" y="2198688"/>
          <p14:tracePt t="25956" x="2279650" y="2198688"/>
          <p14:tracePt t="25970" x="2274888" y="2198688"/>
          <p14:tracePt t="26005" x="2274888" y="2193925"/>
          <p14:tracePt t="26011" x="2279650" y="2193925"/>
          <p14:tracePt t="26019" x="2286000" y="2193925"/>
          <p14:tracePt t="26025" x="2297113" y="2193925"/>
          <p14:tracePt t="26033" x="2309813" y="2193925"/>
          <p14:tracePt t="26040" x="2327275" y="2193925"/>
          <p14:tracePt t="26048" x="2349500" y="2193925"/>
          <p14:tracePt t="26054" x="2384425" y="2193925"/>
          <p14:tracePt t="26064" x="2443163" y="2193925"/>
          <p14:tracePt t="26068" x="2535238" y="2193925"/>
          <p14:tracePt t="26074" x="2646363" y="2193925"/>
          <p14:tracePt t="26081" x="2779713" y="2193925"/>
          <p14:tracePt t="26089" x="2906713" y="2193925"/>
          <p14:tracePt t="26096" x="2982913" y="2193925"/>
          <p14:tracePt t="26102" x="3028950" y="2193925"/>
          <p14:tracePt t="26109" x="3063875" y="2193925"/>
          <p14:tracePt t="26116" x="3081338" y="2193925"/>
          <p14:tracePt t="26123" x="3098800" y="2193925"/>
          <p14:tracePt t="26131" x="3103563" y="2193925"/>
          <p14:tracePt t="26138" x="3116263" y="2193925"/>
          <p14:tracePt t="26152" x="3121025" y="2193925"/>
          <p14:tracePt t="26158" x="3127375" y="2193925"/>
          <p14:tracePt t="26172" x="3133725" y="2193925"/>
          <p14:tracePt t="26201" x="3133725" y="2187575"/>
          <p14:tracePt t="26228" x="3133725" y="2181225"/>
          <p14:tracePt t="26648" x="3133725" y="2176463"/>
          <p14:tracePt t="26719" x="3133725" y="2163763"/>
          <p14:tracePt t="26761" x="3133725" y="2159000"/>
          <p14:tracePt t="26921" x="3133725" y="2152650"/>
          <p14:tracePt t="27068" x="3127375" y="2152650"/>
          <p14:tracePt t="32344" x="3011488" y="2159000"/>
          <p14:tracePt t="32350" x="2900363" y="2170113"/>
          <p14:tracePt t="32357" x="2797175" y="2170113"/>
          <p14:tracePt t="32365" x="2697163" y="2170113"/>
          <p14:tracePt t="32371" x="2593975" y="2170113"/>
          <p14:tracePt t="32378" x="2465388" y="2181225"/>
          <p14:tracePt t="32385" x="2344738" y="2181225"/>
          <p14:tracePt t="32392" x="2222500" y="2181225"/>
          <p14:tracePt t="32400" x="2128838" y="2181225"/>
          <p14:tracePt t="32407" x="2036763" y="2181225"/>
          <p14:tracePt t="32414" x="1984375" y="2176463"/>
          <p14:tracePt t="32420" x="1920875" y="2176463"/>
          <p14:tracePt t="32427" x="1874838" y="2176463"/>
          <p14:tracePt t="32434" x="1822450" y="2170113"/>
          <p14:tracePt t="32441" x="1787525" y="2170113"/>
          <p14:tracePt t="32448" x="1752600" y="2170113"/>
          <p14:tracePt t="32456" x="1717675" y="2170113"/>
          <p14:tracePt t="32463" x="1682750" y="2159000"/>
          <p14:tracePt t="32469" x="1658938" y="2159000"/>
          <p14:tracePt t="32476" x="1636713" y="2159000"/>
          <p14:tracePt t="32483" x="1601788" y="2159000"/>
          <p14:tracePt t="32490" x="1571625" y="2159000"/>
          <p14:tracePt t="32498" x="1549400" y="2152650"/>
          <p14:tracePt t="32504" x="1525588" y="2152650"/>
          <p14:tracePt t="32511" x="1520825" y="2146300"/>
          <p14:tracePt t="32518" x="1503363" y="2146300"/>
          <p14:tracePt t="32525" x="1497013" y="2146300"/>
          <p14:tracePt t="32532" x="1485900" y="2146300"/>
          <p14:tracePt t="32540" x="1473200" y="2146300"/>
          <p14:tracePt t="32553" x="1462088" y="2146300"/>
          <p14:tracePt t="32560" x="1455738" y="2146300"/>
          <p14:tracePt t="32567" x="1444625" y="2146300"/>
          <p14:tracePt t="32574" x="1427163" y="2135188"/>
          <p14:tracePt t="32582" x="1409700" y="2135188"/>
          <p14:tracePt t="32589" x="1398588" y="2135188"/>
          <p14:tracePt t="32595" x="1370013" y="2128838"/>
          <p14:tracePt t="32602" x="1346200" y="2128838"/>
          <p14:tracePt t="32609" x="1328738" y="2128838"/>
          <p14:tracePt t="32616" x="1304925" y="2128838"/>
          <p14:tracePt t="32624" x="1293813" y="2128838"/>
          <p14:tracePt t="32630" x="1276350" y="2128838"/>
          <p14:tracePt t="32637" x="1258888" y="2128838"/>
          <p14:tracePt t="32644" x="1247775" y="2128838"/>
          <p14:tracePt t="32651" x="1241425" y="2128838"/>
          <p14:tracePt t="32658" x="1235075" y="2124075"/>
          <p14:tracePt t="32665" x="1230313" y="2124075"/>
          <p14:tracePt t="32673" x="1219200" y="2124075"/>
          <p14:tracePt t="32679" x="1212850" y="2124075"/>
          <p14:tracePt t="32686" x="1206500" y="2124075"/>
          <p14:tracePt t="32693" x="1201738" y="2124075"/>
          <p14:tracePt t="32700" x="1195388" y="2124075"/>
          <p14:tracePt t="32707" x="1189038" y="2124075"/>
          <p14:tracePt t="32715" x="1171575" y="2124075"/>
          <p14:tracePt t="32721" x="1160463" y="2124075"/>
          <p14:tracePt t="32728" x="1143000" y="2124075"/>
          <p14:tracePt t="32735" x="1131888" y="2124075"/>
          <p14:tracePt t="32742" x="1114425" y="2124075"/>
          <p14:tracePt t="32749" x="1096963" y="2124075"/>
          <p14:tracePt t="32757" x="1084263" y="2124075"/>
          <p14:tracePt t="32763" x="1079500" y="2124075"/>
          <p14:tracePt t="32770" x="1073150" y="2111375"/>
          <p14:tracePt t="32777" x="1055688" y="2111375"/>
          <p14:tracePt t="32784" x="1050925" y="2111375"/>
          <p14:tracePt t="32799" x="1044575" y="2111375"/>
          <p14:tracePt t="32805" x="1038225" y="2111375"/>
          <p14:tracePt t="32819" x="1033463" y="2111375"/>
          <p14:tracePt t="32826" x="1033463" y="2106613"/>
          <p14:tracePt t="32833" x="1027113" y="2106613"/>
          <p14:tracePt t="32841" x="1027113" y="2100263"/>
          <p14:tracePt t="32854" x="1016000" y="2093913"/>
          <p14:tracePt t="32868" x="1009650" y="2089150"/>
          <p14:tracePt t="32875" x="1009650" y="2082800"/>
          <p14:tracePt t="32882" x="1003300" y="2076450"/>
          <p14:tracePt t="32889" x="998538" y="2058988"/>
          <p14:tracePt t="32896" x="985838" y="2041525"/>
          <p14:tracePt t="32903" x="981075" y="2030413"/>
          <p14:tracePt t="32910" x="974725" y="1990725"/>
          <p14:tracePt t="32917" x="950913" y="1938338"/>
          <p14:tracePt t="32924" x="939800" y="1874838"/>
          <p14:tracePt t="32932" x="915988" y="1792288"/>
          <p14:tracePt t="32938" x="893763" y="1682750"/>
          <p14:tracePt t="32945" x="869950" y="1571625"/>
          <p14:tracePt t="32952" x="858838" y="1479550"/>
          <p14:tracePt t="32959" x="835025" y="1409700"/>
          <p14:tracePt t="32967" x="823913" y="1346200"/>
          <p14:tracePt t="32973" x="800100" y="1276350"/>
          <p14:tracePt t="32981" x="788988" y="1230313"/>
          <p14:tracePt t="32987" x="782638" y="1189038"/>
          <p14:tracePt t="32994" x="765175" y="1166813"/>
          <p14:tracePt t="33001" x="754063" y="1143000"/>
          <p14:tracePt t="33008" x="754063" y="1131888"/>
          <p14:tracePt t="33016" x="754063" y="1125538"/>
          <p14:tracePt t="33022" x="747713" y="1119188"/>
          <p14:tracePt t="33029" x="747713" y="1114425"/>
          <p14:tracePt t="33036" x="742950" y="1108075"/>
          <p14:tracePt t="33050" x="736600" y="1108075"/>
          <p14:tracePt t="33086" x="731838" y="1108075"/>
          <p14:tracePt t="33099" x="725488" y="1114425"/>
          <p14:tracePt t="33114" x="714375" y="1119188"/>
          <p14:tracePt t="33127" x="708025" y="1125538"/>
          <p14:tracePt t="33134" x="708025" y="1136650"/>
          <p14:tracePt t="33141" x="708025" y="1143000"/>
          <p14:tracePt t="33148" x="708025" y="1149350"/>
          <p14:tracePt t="33155" x="708025" y="1154113"/>
          <p14:tracePt t="33170" x="708025" y="1160463"/>
          <p14:tracePt t="33183" x="708025" y="1166813"/>
          <p14:tracePt t="33204" x="708025" y="1171575"/>
          <p14:tracePt t="33218" x="708025" y="1184275"/>
          <p14:tracePt t="33232" x="708025" y="1189038"/>
          <p14:tracePt t="33239" x="708025" y="1195388"/>
          <p14:tracePt t="33246" x="708025" y="1201738"/>
          <p14:tracePt t="33253" x="708025" y="1206500"/>
          <p14:tracePt t="33260" x="708025" y="1212850"/>
          <p14:tracePt t="33274" x="708025" y="1219200"/>
          <p14:tracePt t="33281" x="708025" y="1230313"/>
          <p14:tracePt t="33288" x="708025" y="1235075"/>
          <p14:tracePt t="33295" x="708025" y="1241425"/>
          <p14:tracePt t="33302" x="708025" y="1247775"/>
          <p14:tracePt t="33309" x="708025" y="1252538"/>
          <p14:tracePt t="33317" x="708025" y="1258888"/>
          <p14:tracePt t="33323" x="714375" y="1276350"/>
          <p14:tracePt t="33330" x="714375" y="1287463"/>
          <p14:tracePt t="33337" x="719138" y="1317625"/>
          <p14:tracePt t="33344" x="719138" y="1352550"/>
          <p14:tracePt t="33351" x="731838" y="1398588"/>
          <p14:tracePt t="33358" x="731838" y="1473200"/>
          <p14:tracePt t="33366" x="742950" y="1554163"/>
          <p14:tracePt t="33372" x="742950" y="1636713"/>
          <p14:tracePt t="33379" x="742950" y="1693863"/>
          <p14:tracePt t="33386" x="742950" y="1746250"/>
          <p14:tracePt t="33393" x="742950" y="1792288"/>
          <p14:tracePt t="33400" x="742950" y="1839913"/>
          <p14:tracePt t="33407" x="742950" y="1874838"/>
          <p14:tracePt t="33414" x="742950" y="1897063"/>
          <p14:tracePt t="33421" x="742950" y="1925638"/>
          <p14:tracePt t="33428" x="742950" y="1949450"/>
          <p14:tracePt t="33435" x="742950" y="1973263"/>
          <p14:tracePt t="33442" x="742950" y="1990725"/>
          <p14:tracePt t="33449" x="742950" y="2001838"/>
          <p14:tracePt t="33456" x="742950" y="2019300"/>
          <p14:tracePt t="33463" x="742950" y="2025650"/>
          <p14:tracePt t="33470" x="742950" y="2036763"/>
          <p14:tracePt t="33477" x="742950" y="2047875"/>
          <p14:tracePt t="33484" x="742950" y="2054225"/>
          <p14:tracePt t="33492" x="742950" y="2065338"/>
          <p14:tracePt t="33505" x="742950" y="2071688"/>
          <p14:tracePt t="33512" x="742950" y="2076450"/>
          <p14:tracePt t="33519" x="742950" y="2089150"/>
          <p14:tracePt t="33526" x="742950" y="2093913"/>
          <p14:tracePt t="33533" x="742950" y="2100263"/>
          <p14:tracePt t="33540" x="742950" y="2106613"/>
          <p14:tracePt t="33547" x="742950" y="2111375"/>
          <p14:tracePt t="33554" x="742950" y="2128838"/>
          <p14:tracePt t="33561" x="742950" y="2135188"/>
          <p14:tracePt t="33568" x="736600" y="2146300"/>
          <p14:tracePt t="33575" x="736600" y="2163763"/>
          <p14:tracePt t="33582" x="736600" y="2187575"/>
          <p14:tracePt t="33589" x="731838" y="2193925"/>
          <p14:tracePt t="33596" x="731838" y="2209800"/>
          <p14:tracePt t="33603" x="731838" y="2216150"/>
          <p14:tracePt t="33609" x="725488" y="2227263"/>
          <p14:tracePt t="33617" x="725488" y="2233613"/>
          <p14:tracePt t="33625" x="725488" y="2239963"/>
          <p14:tracePt t="33631" x="725488" y="2251075"/>
          <p14:tracePt t="33638" x="725488" y="2257425"/>
          <p14:tracePt t="33645" x="725488" y="2262188"/>
          <p14:tracePt t="33652" x="725488" y="2268538"/>
          <p14:tracePt t="33659" x="725488" y="2274888"/>
          <p14:tracePt t="33673" x="725488" y="2279650"/>
          <p14:tracePt t="33694" x="725488" y="2286000"/>
          <p14:tracePt t="33708" x="725488" y="2297113"/>
          <p14:tracePt t="33729" x="725488" y="2303463"/>
          <p14:tracePt t="33743" x="725488" y="2309813"/>
          <p14:tracePt t="33751" x="725488" y="2314575"/>
          <p14:tracePt t="33757" x="725488" y="2327275"/>
          <p14:tracePt t="33764" x="725488" y="2344738"/>
          <p14:tracePt t="33771" x="725488" y="2362200"/>
          <p14:tracePt t="33778" x="725488" y="2373313"/>
          <p14:tracePt t="33784" x="719138" y="2395538"/>
          <p14:tracePt t="33792" x="719138" y="2425700"/>
          <p14:tracePt t="33799" x="719138" y="2436813"/>
          <p14:tracePt t="33806" x="719138" y="2465388"/>
          <p14:tracePt t="33813" x="719138" y="2478088"/>
          <p14:tracePt t="33819" x="719138" y="2482850"/>
          <p14:tracePt t="33826" x="719138" y="2500313"/>
          <p14:tracePt t="33834" x="719138" y="2506663"/>
          <p14:tracePt t="33841" x="719138" y="2517775"/>
          <p14:tracePt t="33847" x="719138" y="2524125"/>
          <p14:tracePt t="33854" x="719138" y="2535238"/>
          <p14:tracePt t="33862" x="719138" y="2541588"/>
          <p14:tracePt t="33876" x="719138" y="2546350"/>
          <p14:tracePt t="33890" x="719138" y="2552700"/>
          <p14:tracePt t="33959" x="725488" y="2552700"/>
          <p14:tracePt t="33973" x="731838" y="2552700"/>
          <p14:tracePt t="33981" x="736600" y="2552700"/>
          <p14:tracePt t="33995" x="754063" y="2552700"/>
          <p14:tracePt t="34001" x="760413" y="2552700"/>
          <p14:tracePt t="34009" x="782638" y="2541588"/>
          <p14:tracePt t="34016" x="806450" y="2541588"/>
          <p14:tracePt t="34022" x="865188" y="2535238"/>
          <p14:tracePt t="34029" x="974725" y="2524125"/>
          <p14:tracePt t="34036" x="1114425" y="2495550"/>
          <p14:tracePt t="34043" x="1270000" y="2482850"/>
          <p14:tracePt t="34051" x="1444625" y="2454275"/>
          <p14:tracePt t="34059" x="1595438" y="2454275"/>
          <p14:tracePt t="34065" x="1770063" y="2443163"/>
          <p14:tracePt t="34071" x="1978025" y="2443163"/>
          <p14:tracePt t="34078" x="2146300" y="2443163"/>
          <p14:tracePt t="34085" x="2303463" y="2447925"/>
          <p14:tracePt t="34093" x="2443163" y="2447925"/>
          <p14:tracePt t="34100" x="2576513" y="2447925"/>
          <p14:tracePt t="34106" x="2749550" y="2465388"/>
          <p14:tracePt t="34113" x="2917825" y="2465388"/>
          <p14:tracePt t="34120" x="3057525" y="2478088"/>
          <p14:tracePt t="34127" x="3162300" y="2478088"/>
          <p14:tracePt t="34134" x="3254375" y="2478088"/>
          <p14:tracePt t="34143" x="3352800" y="2489200"/>
          <p14:tracePt t="34149" x="3446463" y="2489200"/>
          <p14:tracePt t="34155" x="3556000" y="2500313"/>
          <p14:tracePt t="34162" x="3649663" y="2500313"/>
          <p14:tracePt t="34169" x="3759200" y="2513013"/>
          <p14:tracePt t="34176" x="3835400" y="2513013"/>
          <p14:tracePt t="34184" x="3916363" y="2524125"/>
          <p14:tracePt t="34192" x="3979863" y="2535238"/>
          <p14:tracePt t="34198" x="4032250" y="2546350"/>
          <p14:tracePt t="34204" x="4067175" y="2552700"/>
          <p14:tracePt t="34211" x="4102100" y="2552700"/>
          <p14:tracePt t="34218" x="4148138" y="2563813"/>
          <p14:tracePt t="34226" x="4183063" y="2563813"/>
          <p14:tracePt t="34233" x="4229100" y="2563813"/>
          <p14:tracePt t="34239" x="4294188" y="2563813"/>
          <p14:tracePt t="34246" x="4340225" y="2563813"/>
          <p14:tracePt t="34253" x="4386263" y="2563813"/>
          <p14:tracePt t="34260" x="4438650" y="2563813"/>
          <p14:tracePt t="34268" x="4502150" y="2563813"/>
          <p14:tracePt t="34275" x="4560888" y="2563813"/>
          <p14:tracePt t="34281" x="4652963" y="2563813"/>
          <p14:tracePt t="34288" x="4764088" y="2576513"/>
          <p14:tracePt t="34295" x="4902200" y="2576513"/>
          <p14:tracePt t="34302" x="5070475" y="2587625"/>
          <p14:tracePt t="34309" x="5210175" y="2598738"/>
          <p14:tracePt t="34317" x="5319713" y="2611438"/>
          <p14:tracePt t="34323" x="5402263" y="2622550"/>
          <p14:tracePt t="34330" x="5483225" y="2633663"/>
          <p14:tracePt t="34337" x="5564188" y="2646363"/>
          <p14:tracePt t="34344" x="5638800" y="2646363"/>
          <p14:tracePt t="34351" x="5738813" y="2668588"/>
          <p14:tracePt t="34360" x="5830888" y="2681288"/>
          <p14:tracePt t="34366" x="5924550" y="2692400"/>
          <p14:tracePt t="34372" x="6005513" y="2703513"/>
          <p14:tracePt t="34380" x="6075363" y="2727325"/>
          <p14:tracePt t="34386" x="6138863" y="2738438"/>
          <p14:tracePt t="34393" x="6173788" y="2749550"/>
          <p14:tracePt t="34401" x="6243638" y="2773363"/>
          <p14:tracePt t="34407" x="6307138" y="2790825"/>
          <p14:tracePt t="34414" x="6405563" y="2832100"/>
          <p14:tracePt t="34421" x="6521450" y="2895600"/>
          <p14:tracePt t="34429" x="6637338" y="3000375"/>
          <p14:tracePt t="34435" x="6713538" y="3098800"/>
          <p14:tracePt t="34444" x="6748463" y="3168650"/>
          <p14:tracePt t="34449" x="6753225" y="3179763"/>
          <p14:tracePt t="34716" x="7165975" y="3005138"/>
          <p14:tracePt t="34722" x="7640638" y="2832100"/>
          <p14:tracePt t="34730" x="7994650" y="2714625"/>
          <p14:tracePt t="34736" x="8366125" y="2640013"/>
          <p14:tracePt t="34743" x="8732838" y="2581275"/>
          <p14:tracePt t="34750" x="8975725" y="2530475"/>
          <p14:tracePt t="34757" x="9132888" y="2506663"/>
          <p14:tracePt t="35079" x="9028113" y="1566863"/>
          <p14:tracePt t="35086" x="8993188" y="1497013"/>
          <p14:tracePt t="35094" x="8975725" y="1455738"/>
          <p14:tracePt t="35100" x="8958263" y="1433513"/>
          <p14:tracePt t="35107" x="8951913" y="1427163"/>
          <p14:tracePt t="35114" x="8947150" y="1409700"/>
          <p14:tracePt t="35128" x="8947150" y="1403350"/>
          <p14:tracePt t="35135" x="8940800" y="1398588"/>
          <p14:tracePt t="35142" x="8940800" y="1392238"/>
          <p14:tracePt t="35149" x="8934450" y="1392238"/>
          <p14:tracePt t="35156" x="8923338" y="1392238"/>
          <p14:tracePt t="35163" x="8916988" y="1387475"/>
          <p14:tracePt t="35170" x="8912225" y="1387475"/>
          <p14:tracePt t="35177" x="8899525" y="1374775"/>
          <p14:tracePt t="35184" x="8870950" y="1374775"/>
          <p14:tracePt t="35191" x="8824913" y="1374775"/>
          <p14:tracePt t="35198" x="8766175" y="1374775"/>
          <p14:tracePt t="35205" x="8685213" y="1374775"/>
          <p14:tracePt t="35212" x="8575675" y="1374775"/>
          <p14:tracePt t="35219" x="8442325" y="1374775"/>
          <p14:tracePt t="35226" x="8180388" y="1374775"/>
          <p14:tracePt t="35233" x="7832725" y="1374775"/>
          <p14:tracePt t="35240" x="7519988" y="1374775"/>
          <p14:tracePt t="35246" x="7165975" y="1392238"/>
          <p14:tracePt t="35253" x="6748463" y="1409700"/>
          <p14:tracePt t="35261" x="6462713" y="1409700"/>
          <p14:tracePt t="35268" x="6208713" y="1409700"/>
          <p14:tracePt t="35275" x="5988050" y="1409700"/>
          <p14:tracePt t="35282" x="5732463" y="1409700"/>
          <p14:tracePt t="35289" x="5581650" y="1409700"/>
          <p14:tracePt t="35296" x="5454650" y="1420813"/>
          <p14:tracePt t="35303" x="5349875" y="1420813"/>
          <p14:tracePt t="35311" x="5251450" y="1433513"/>
          <p14:tracePt t="35317" x="5175250" y="1433513"/>
          <p14:tracePt t="35324" x="5100638" y="1433513"/>
          <p14:tracePt t="35331" x="5030788" y="1444625"/>
          <p14:tracePt t="35338" x="4983163" y="1444625"/>
          <p14:tracePt t="35345" x="4949825" y="1444625"/>
          <p14:tracePt t="35353" x="4914900" y="1444625"/>
          <p14:tracePt t="35359" x="4891088" y="1444625"/>
          <p14:tracePt t="35366" x="4873625" y="1444625"/>
          <p14:tracePt t="35373" x="4862513" y="1444625"/>
          <p14:tracePt t="35379" x="4856163" y="1444625"/>
          <p14:tracePt t="35387" x="4845050" y="1444625"/>
          <p14:tracePt t="35395" x="4838700" y="1444625"/>
          <p14:tracePt t="35638" x="4432300" y="1444625"/>
          <p14:tracePt t="35645" x="3962400" y="1444625"/>
          <p14:tracePt t="35653" x="3608388" y="1433513"/>
          <p14:tracePt t="35660" x="3219450" y="1392238"/>
          <p14:tracePt t="35666" x="2889250" y="1357313"/>
          <p14:tracePt t="35673" x="2681288" y="1328738"/>
          <p14:tracePt t="35680" x="2552700" y="1300163"/>
          <p14:tracePt t="35688" x="2460625" y="1276350"/>
          <p14:tracePt t="35695" x="2366963" y="1265238"/>
          <p14:tracePt t="35701" x="2286000" y="1252538"/>
          <p14:tracePt t="35708" x="2222500" y="1241425"/>
          <p14:tracePt t="35715" x="2170113" y="1235075"/>
          <p14:tracePt t="35722" x="2106613" y="1223963"/>
          <p14:tracePt t="35729" x="2054225" y="1223963"/>
          <p14:tracePt t="35737" x="2019300" y="1212850"/>
          <p14:tracePt t="35744" x="1984375" y="1206500"/>
          <p14:tracePt t="35750" x="1960563" y="1195388"/>
          <p14:tracePt t="35757" x="1931988" y="1189038"/>
          <p14:tracePt t="35765" x="1908175" y="1189038"/>
          <p14:tracePt t="35772" x="1885950" y="1177925"/>
          <p14:tracePt t="35780" x="1868488" y="1177925"/>
          <p14:tracePt t="35786" x="1844675" y="1171575"/>
          <p14:tracePt t="35792" x="1816100" y="1171575"/>
          <p14:tracePt t="35799" x="1792288" y="1171575"/>
          <p14:tracePt t="35806" x="1770063" y="1160463"/>
          <p14:tracePt t="35813" x="1735138" y="1160463"/>
          <p14:tracePt t="35820" x="1706563" y="1154113"/>
          <p14:tracePt t="35828" x="1682750" y="1154113"/>
          <p14:tracePt t="35835" x="1658938" y="1154113"/>
          <p14:tracePt t="35841" x="1641475" y="1149350"/>
          <p14:tracePt t="35848" x="1630363" y="1149350"/>
          <p14:tracePt t="35855" x="1619250" y="1136650"/>
          <p14:tracePt t="35862" x="1606550" y="1136650"/>
          <p14:tracePt t="35870" x="1601788" y="1136650"/>
          <p14:tracePt t="35880" x="1595438" y="1136650"/>
          <p14:tracePt t="35883" x="1589088" y="1136650"/>
          <p14:tracePt t="35890" x="1571625" y="1143000"/>
          <p14:tracePt t="35897" x="1566863" y="1143000"/>
          <p14:tracePt t="35905" x="1549400" y="1149350"/>
          <p14:tracePt t="35912" x="1525588" y="1154113"/>
          <p14:tracePt t="35918" x="1508125" y="1166813"/>
          <p14:tracePt t="35925" x="1473200" y="1195388"/>
          <p14:tracePt t="35932" x="1420813" y="1212850"/>
          <p14:tracePt t="35939" x="1363663" y="1247775"/>
          <p14:tracePt t="35946" x="1311275" y="1282700"/>
          <p14:tracePt t="35953" x="1258888" y="1311275"/>
          <p14:tracePt t="35961" x="1206500" y="1335088"/>
          <p14:tracePt t="35968" x="1154113" y="1352550"/>
          <p14:tracePt t="35974" x="1114425" y="1363663"/>
          <p14:tracePt t="35981" x="1090613" y="1370013"/>
          <p14:tracePt t="35988" x="1066800" y="1381125"/>
          <p14:tracePt t="35996" x="1038225" y="1387475"/>
          <p14:tracePt t="36002" x="1016000" y="1387475"/>
          <p14:tracePt t="36009" x="992188" y="1398588"/>
          <p14:tracePt t="36016" x="974725" y="1398588"/>
          <p14:tracePt t="36023" x="957263" y="1403350"/>
          <p14:tracePt t="36030" x="950913" y="1403350"/>
          <p14:tracePt t="36037" x="939800" y="1403350"/>
          <p14:tracePt t="36046" x="933450" y="1409700"/>
          <p14:tracePt t="36051" x="922338" y="1416050"/>
          <p14:tracePt t="36058" x="911225" y="1416050"/>
          <p14:tracePt t="36066" x="904875" y="1427163"/>
          <p14:tracePt t="36072" x="898525" y="1433513"/>
          <p14:tracePt t="36079" x="898525" y="1438275"/>
          <p14:tracePt t="36088" x="893763" y="1444625"/>
          <p14:tracePt t="36093" x="882650" y="1450975"/>
          <p14:tracePt t="36100" x="876300" y="1450975"/>
          <p14:tracePt t="36107" x="876300" y="1455738"/>
          <p14:tracePt t="36114" x="876300" y="1462088"/>
          <p14:tracePt t="36121" x="869950" y="1473200"/>
          <p14:tracePt t="36135" x="865188" y="1479550"/>
          <p14:tracePt t="36142" x="865188" y="1485900"/>
          <p14:tracePt t="36149" x="865188" y="1490663"/>
          <p14:tracePt t="36163" x="865188" y="1497013"/>
          <p14:tracePt t="36177" x="865188" y="1503363"/>
          <p14:tracePt t="36184" x="865188" y="1508125"/>
          <p14:tracePt t="36191" x="865188" y="1514475"/>
          <p14:tracePt t="36198" x="865188" y="1525588"/>
          <p14:tracePt t="36205" x="858838" y="1525588"/>
          <p14:tracePt t="36212" x="858838" y="1538288"/>
          <p14:tracePt t="36219" x="858838" y="1543050"/>
          <p14:tracePt t="36226" x="852488" y="1560513"/>
          <p14:tracePt t="36234" x="852488" y="1571625"/>
          <p14:tracePt t="36240" x="841375" y="1589088"/>
          <p14:tracePt t="36247" x="841375" y="1606550"/>
          <p14:tracePt t="36255" x="835025" y="1630363"/>
          <p14:tracePt t="36262" x="835025" y="1641475"/>
          <p14:tracePt t="36268" x="823913" y="1658938"/>
          <p14:tracePt t="36275" x="823913" y="1676400"/>
          <p14:tracePt t="36282" x="823913" y="1700213"/>
          <p14:tracePt t="36289" x="817563" y="1717675"/>
          <p14:tracePt t="36296" x="817563" y="1739900"/>
          <p14:tracePt t="36304" x="812800" y="1757363"/>
          <p14:tracePt t="36310" x="812800" y="1781175"/>
          <p14:tracePt t="36317" x="800100" y="1798638"/>
          <p14:tracePt t="36324" x="800100" y="1822450"/>
          <p14:tracePt t="36331" x="800100" y="1839913"/>
          <p14:tracePt t="36338" x="795338" y="1862138"/>
          <p14:tracePt t="36346" x="795338" y="1885950"/>
          <p14:tracePt t="36352" x="782638" y="1920875"/>
          <p14:tracePt t="36360" x="782638" y="1955800"/>
          <p14:tracePt t="36366" x="782638" y="1990725"/>
          <p14:tracePt t="36373" x="782638" y="2019300"/>
          <p14:tracePt t="36380" x="782638" y="2054225"/>
          <p14:tracePt t="36388" x="782638" y="2089150"/>
          <p14:tracePt t="36394" x="782638" y="2124075"/>
          <p14:tracePt t="36402" x="782638" y="2159000"/>
          <p14:tracePt t="36408" x="782638" y="2193925"/>
          <p14:tracePt t="36415" x="782638" y="2227263"/>
          <p14:tracePt t="36422" x="782638" y="2251075"/>
          <p14:tracePt t="36430" x="782638" y="2286000"/>
          <p14:tracePt t="36436" x="782638" y="2320925"/>
          <p14:tracePt t="36443" x="782638" y="2332038"/>
          <p14:tracePt t="36450" x="782638" y="2362200"/>
          <p14:tracePt t="36457" x="782638" y="2373313"/>
          <p14:tracePt t="36464" x="782638" y="2390775"/>
          <p14:tracePt t="36471" x="782638" y="2395538"/>
          <p14:tracePt t="36478" x="782638" y="2408238"/>
          <p14:tracePt t="36485" x="782638" y="2413000"/>
          <p14:tracePt t="36492" x="782638" y="2425700"/>
          <p14:tracePt t="36500" x="782638" y="2436813"/>
          <p14:tracePt t="36507" x="782638" y="2443163"/>
          <p14:tracePt t="36514" x="782638" y="2447925"/>
          <p14:tracePt t="36528" x="782638" y="2454275"/>
          <p14:tracePt t="36535" x="782638" y="2465388"/>
          <p14:tracePt t="36549" x="782638" y="2471738"/>
          <p14:tracePt t="36564" x="782638" y="2478088"/>
          <p14:tracePt t="36577" x="782638" y="2482850"/>
          <p14:tracePt t="36710" x="795338" y="2482850"/>
          <p14:tracePt t="36717" x="795338" y="2489200"/>
          <p14:tracePt t="36725" x="800100" y="2489200"/>
          <p14:tracePt t="36731" x="806450" y="2495550"/>
          <p14:tracePt t="36738" x="812800" y="2495550"/>
          <p14:tracePt t="36745" x="812800" y="2500313"/>
          <p14:tracePt t="36752" x="817563" y="2500313"/>
          <p14:tracePt t="36759" x="823913" y="2500313"/>
          <p14:tracePt t="36766" x="830263" y="2513013"/>
          <p14:tracePt t="36773" x="841375" y="2513013"/>
          <p14:tracePt t="36780" x="847725" y="2517775"/>
          <p14:tracePt t="36787" x="852488" y="2517775"/>
          <p14:tracePt t="36801" x="858838" y="2517775"/>
          <p14:tracePt t="36808" x="865188" y="2517775"/>
          <p14:tracePt t="36815" x="869950" y="2517775"/>
          <p14:tracePt t="36822" x="887413" y="2513013"/>
          <p14:tracePt t="36830" x="898525" y="2513013"/>
          <p14:tracePt t="36836" x="928688" y="2506663"/>
          <p14:tracePt t="36843" x="974725" y="2506663"/>
          <p14:tracePt t="36850" x="1055688" y="2482850"/>
          <p14:tracePt t="36857" x="1149350" y="2471738"/>
          <p14:tracePt t="36863" x="1258888" y="2447925"/>
          <p14:tracePt t="36872" x="1398588" y="2430463"/>
          <p14:tracePt t="36878" x="1538288" y="2419350"/>
          <p14:tracePt t="36885" x="1676400" y="2408238"/>
          <p14:tracePt t="36892" x="1816100" y="2408238"/>
          <p14:tracePt t="36898" x="1914525" y="2395538"/>
          <p14:tracePt t="36906" x="2008188" y="2395538"/>
          <p14:tracePt t="36914" x="2100263" y="2395538"/>
          <p14:tracePt t="36920" x="2176463" y="2395538"/>
          <p14:tracePt t="36927" x="2239963" y="2395538"/>
          <p14:tracePt t="36934" x="2314575" y="2395538"/>
          <p14:tracePt t="36940" x="2413000" y="2401888"/>
          <p14:tracePt t="36947" x="2517775" y="2401888"/>
          <p14:tracePt t="36956" x="2646363" y="2425700"/>
          <p14:tracePt t="36962" x="2801938" y="2454275"/>
          <p14:tracePt t="36969" x="3046413" y="2500313"/>
          <p14:tracePt t="36976" x="3422650" y="2598738"/>
          <p14:tracePt t="36983" x="3736975" y="2692400"/>
          <p14:tracePt t="36990" x="3997325" y="2779713"/>
          <p14:tracePt t="36997" x="4276725" y="2849563"/>
          <p14:tracePt t="37004" x="4525963" y="2895600"/>
          <p14:tracePt t="37011" x="4699000" y="2924175"/>
          <p14:tracePt t="37018" x="4810125" y="2935288"/>
          <p14:tracePt t="37025" x="4902200" y="2930525"/>
          <p14:tracePt t="37031" x="4972050" y="2917825"/>
          <p14:tracePt t="37039" x="5018088" y="2906713"/>
          <p14:tracePt t="37047" x="5059363" y="2900363"/>
          <p14:tracePt t="37053" x="5083175" y="2882900"/>
          <p14:tracePt t="37060" x="5100638" y="2882900"/>
          <p14:tracePt t="37072" x="5111750" y="2878138"/>
          <p14:tracePt t="37074" x="5129213" y="2865438"/>
          <p14:tracePt t="37081" x="5146675" y="2860675"/>
          <p14:tracePt t="37089" x="5168900" y="2849563"/>
          <p14:tracePt t="37095" x="5199063" y="2832100"/>
          <p14:tracePt t="37102" x="5233988" y="2825750"/>
          <p14:tracePt t="37109" x="5268913" y="2808288"/>
          <p14:tracePt t="37115" x="5349875" y="2779713"/>
          <p14:tracePt t="37123" x="5419725" y="2762250"/>
          <p14:tracePt t="37130" x="5500688" y="2738438"/>
          <p14:tracePt t="37136" x="5581650" y="2727325"/>
          <p14:tracePt t="37144" x="5673725" y="2703513"/>
          <p14:tracePt t="37151" x="5773738" y="2686050"/>
          <p14:tracePt t="37157" x="5848350" y="2681288"/>
          <p14:tracePt t="37164" x="5929313" y="2668588"/>
          <p14:tracePt t="37172" x="5981700" y="2657475"/>
          <p14:tracePt t="37179" x="6016625" y="2646363"/>
          <p14:tracePt t="37185" x="6040438" y="2640013"/>
          <p14:tracePt t="37192" x="6069013" y="2640013"/>
          <p14:tracePt t="37200" x="6080125" y="2640013"/>
          <p14:tracePt t="37207" x="6086475" y="2633663"/>
          <p14:tracePt t="37214" x="6097588" y="2633663"/>
          <p14:tracePt t="37222" x="6103938" y="2628900"/>
          <p14:tracePt t="37227" x="6110288" y="2628900"/>
          <p14:tracePt t="37234" x="6115050" y="2628900"/>
          <p14:tracePt t="37241" x="6121400" y="2616200"/>
          <p14:tracePt t="37256" x="6126163" y="2616200"/>
          <p14:tracePt t="37270" x="6132513" y="2611438"/>
          <p14:tracePt t="37318" x="6132513" y="2605088"/>
          <p14:tracePt t="37347" x="6126163" y="2605088"/>
          <p14:tracePt t="37361" x="6121400" y="2598738"/>
          <p14:tracePt t="37381" x="6115050" y="2598738"/>
          <p14:tracePt t="37396" x="6110288" y="2593975"/>
          <p14:tracePt t="38011" x="5889625" y="2593975"/>
          <p14:tracePt t="38018" x="5605463" y="2593975"/>
          <p14:tracePt t="38026" x="5384800" y="2593975"/>
          <p14:tracePt t="38032" x="5192713" y="2593975"/>
          <p14:tracePt t="38040" x="4937125" y="2593975"/>
          <p14:tracePt t="38047" x="4716463" y="2593975"/>
          <p14:tracePt t="38054" x="4572000" y="2598738"/>
          <p14:tracePt t="38060" x="4449763" y="2598738"/>
          <p14:tracePt t="38067" x="4311650" y="2611438"/>
          <p14:tracePt t="38074" x="4154488" y="2640013"/>
          <p14:tracePt t="38082" x="4003675" y="2651125"/>
          <p14:tracePt t="38088" x="3863975" y="2651125"/>
          <p14:tracePt t="38095" x="3771900" y="2651125"/>
          <p14:tracePt t="38102" x="3689350" y="2651125"/>
          <p14:tracePt t="38109" x="3632200" y="2651125"/>
          <p14:tracePt t="38116" x="3568700" y="2651125"/>
          <p14:tracePt t="38123" x="3470275" y="2646363"/>
          <p14:tracePt t="38131" x="3376613" y="2646363"/>
          <p14:tracePt t="38137" x="3271838" y="2646363"/>
          <p14:tracePt t="38144" x="3173413" y="2633663"/>
          <p14:tracePt t="38151" x="3081338" y="2633663"/>
          <p14:tracePt t="38158" x="3017838" y="2622550"/>
          <p14:tracePt t="38166" x="2952750" y="2622550"/>
          <p14:tracePt t="38172" x="2917825" y="2622550"/>
          <p14:tracePt t="38179" x="2871788" y="2611438"/>
          <p14:tracePt t="38186" x="2836863" y="2611438"/>
          <p14:tracePt t="38193" x="2801938" y="2605088"/>
          <p14:tracePt t="38200" x="2755900" y="2605088"/>
          <p14:tracePt t="38207" x="2720975" y="2605088"/>
          <p14:tracePt t="38215" x="2663825" y="2605088"/>
          <p14:tracePt t="38221" x="2593975" y="2593975"/>
          <p14:tracePt t="38228" x="2530475" y="2593975"/>
          <p14:tracePt t="38235" x="2471738" y="2593975"/>
          <p14:tracePt t="38242" x="2408238" y="2593975"/>
          <p14:tracePt t="38249" x="2344738" y="2593975"/>
          <p14:tracePt t="38258" x="2279650" y="2598738"/>
          <p14:tracePt t="38263" x="2227263" y="2598738"/>
          <p14:tracePt t="38270" x="2170113" y="2598738"/>
          <p14:tracePt t="38277" x="2117725" y="2598738"/>
          <p14:tracePt t="38284" x="2054225" y="2598738"/>
          <p14:tracePt t="38291" x="2008188" y="2598738"/>
          <p14:tracePt t="38299" x="1960563" y="2598738"/>
          <p14:tracePt t="38305" x="1914525" y="2598738"/>
          <p14:tracePt t="38312" x="1879600" y="2598738"/>
          <p14:tracePt t="38319" x="1844675" y="2598738"/>
          <p14:tracePt t="38326" x="1809750" y="2598738"/>
          <p14:tracePt t="38333" x="1787525" y="2598738"/>
          <p14:tracePt t="38340" x="1757363" y="2598738"/>
          <p14:tracePt t="38347" x="1735138" y="2598738"/>
          <p14:tracePt t="38354" x="1717675" y="2598738"/>
          <p14:tracePt t="38361" x="1693863" y="2598738"/>
          <p14:tracePt t="38368" x="1682750" y="2598738"/>
          <p14:tracePt t="38375" x="1654175" y="2598738"/>
          <p14:tracePt t="38382" x="1641475" y="2598738"/>
          <p14:tracePt t="38389" x="1612900" y="2598738"/>
          <p14:tracePt t="38396" x="1601788" y="2598738"/>
          <p14:tracePt t="38403" x="1577975" y="2598738"/>
          <p14:tracePt t="38410" x="1549400" y="2598738"/>
          <p14:tracePt t="38417" x="1538288" y="2598738"/>
          <p14:tracePt t="38424" x="1514475" y="2598738"/>
          <p14:tracePt t="38431" x="1497013" y="2598738"/>
          <p14:tracePt t="38438" x="1473200" y="2598738"/>
          <p14:tracePt t="38445" x="1455738" y="2598738"/>
          <p14:tracePt t="38452" x="1444625" y="2598738"/>
          <p14:tracePt t="38459" x="1427163" y="2598738"/>
          <p14:tracePt t="38466" x="1409700" y="2598738"/>
          <p14:tracePt t="38474" x="1387475" y="2598738"/>
          <p14:tracePt t="38480" x="1374775" y="2598738"/>
          <p14:tracePt t="38487" x="1370013" y="2598738"/>
          <p14:tracePt t="38494" x="1352550" y="2598738"/>
          <p14:tracePt t="38501" x="1339850" y="2598738"/>
          <p14:tracePt t="38508" x="1322388" y="2598738"/>
          <p14:tracePt t="38515" x="1317625" y="2598738"/>
          <p14:tracePt t="38522" x="1311275" y="2598738"/>
          <p14:tracePt t="38529" x="1293813" y="2598738"/>
          <p14:tracePt t="38536" x="1287463" y="2598738"/>
          <p14:tracePt t="38543" x="1282700" y="2598738"/>
          <p14:tracePt t="38550" x="1276350" y="2598738"/>
          <p14:tracePt t="38557" x="1270000" y="2598738"/>
          <p14:tracePt t="38564" x="1265238" y="2598738"/>
          <p14:tracePt t="38571" x="1252538" y="2598738"/>
          <p14:tracePt t="38585" x="1247775" y="2598738"/>
          <p14:tracePt t="38606" x="1241425" y="2598738"/>
          <p14:tracePt t="38669" x="1247775" y="2598738"/>
          <p14:tracePt t="38676" x="1258888" y="2598738"/>
          <p14:tracePt t="38683" x="1265238" y="2598738"/>
          <p14:tracePt t="38697" x="1270000" y="2598738"/>
          <p14:tracePt t="45749" x="1258888" y="2611438"/>
          <p14:tracePt t="45757" x="1241425" y="2628900"/>
          <p14:tracePt t="45763" x="1223963" y="2657475"/>
          <p14:tracePt t="45769" x="1201738" y="2692400"/>
          <p14:tracePt t="45777" x="1166813" y="2732088"/>
          <p14:tracePt t="45784" x="1136650" y="2773363"/>
          <p14:tracePt t="45790" x="1096963" y="2801938"/>
          <p14:tracePt t="45798" x="1073150" y="2832100"/>
          <p14:tracePt t="45805" x="1044575" y="2860675"/>
          <p14:tracePt t="45812" x="1016000" y="2882900"/>
          <p14:tracePt t="45818" x="992188" y="2900363"/>
          <p14:tracePt t="45826" x="963613" y="2917825"/>
          <p14:tracePt t="45832" x="950913" y="2930525"/>
          <p14:tracePt t="45839" x="933450" y="2941638"/>
          <p14:tracePt t="45846" x="915988" y="2952750"/>
          <p14:tracePt t="45853" x="911225" y="2959100"/>
          <p14:tracePt t="45861" x="893763" y="2959100"/>
          <p14:tracePt t="45868" x="887413" y="2965450"/>
          <p14:tracePt t="45874" x="876300" y="2970213"/>
          <p14:tracePt t="45881" x="869950" y="2970213"/>
          <p14:tracePt t="45888" x="865188" y="2976563"/>
          <p14:tracePt t="45895" x="847725" y="2987675"/>
          <p14:tracePt t="45902" x="841375" y="2987675"/>
          <p14:tracePt t="45910" x="835025" y="2994025"/>
          <p14:tracePt t="45916" x="817563" y="2994025"/>
          <p14:tracePt t="45923" x="812800" y="2994025"/>
          <p14:tracePt t="45930" x="806450" y="3000375"/>
          <p14:tracePt t="45937" x="795338" y="3000375"/>
          <p14:tracePt t="45944" x="782638" y="3005138"/>
          <p14:tracePt t="45952" x="777875" y="3005138"/>
          <p14:tracePt t="45958" x="771525" y="3005138"/>
          <p14:tracePt t="45965" x="765175" y="3011488"/>
          <p14:tracePt t="45972" x="760413" y="3011488"/>
          <p14:tracePt t="45979" x="754063" y="3017838"/>
          <p14:tracePt t="45994" x="747713" y="3028950"/>
          <p14:tracePt t="46001" x="742950" y="3028950"/>
          <p14:tracePt t="46014" x="731838" y="3033713"/>
          <p14:tracePt t="46028" x="725488" y="3040063"/>
          <p14:tracePt t="46252" x="736600" y="3040063"/>
          <p14:tracePt t="46280" x="742950" y="3040063"/>
          <p14:tracePt t="46295" x="747713" y="3040063"/>
          <p14:tracePt t="46343" x="754063" y="3040063"/>
          <p14:tracePt t="46364" x="760413" y="3040063"/>
          <p14:tracePt t="46413" x="765175" y="3040063"/>
          <p14:tracePt t="46483" x="771525" y="3040063"/>
          <p14:tracePt t="46518" x="777875" y="3040063"/>
          <p14:tracePt t="46560" x="788988" y="3040063"/>
          <p14:tracePt t="46602" x="795338" y="3040063"/>
          <p14:tracePt t="46644" x="800100" y="3040063"/>
          <p14:tracePt t="46666" x="806450" y="3040063"/>
          <p14:tracePt t="46686" x="812800" y="3040063"/>
          <p14:tracePt t="46707" x="817563" y="3040063"/>
          <p14:tracePt t="46721" x="823913" y="3040063"/>
          <p14:tracePt t="46742" x="835025" y="3040063"/>
          <p14:tracePt t="46763" x="841375" y="3040063"/>
          <p14:tracePt t="46777" x="847725" y="3040063"/>
          <p14:tracePt t="46791" x="852488" y="3040063"/>
          <p14:tracePt t="46812" x="858838" y="3040063"/>
          <p14:tracePt t="46819" x="858838" y="3046413"/>
          <p14:tracePt t="46826" x="865188" y="3046413"/>
          <p14:tracePt t="46840" x="869950" y="3046413"/>
          <p14:tracePt t="46847" x="882650" y="3046413"/>
          <p14:tracePt t="46853" x="887413" y="3046413"/>
          <p14:tracePt t="46861" x="893763" y="3046413"/>
          <p14:tracePt t="46868" x="898525" y="3046413"/>
          <p14:tracePt t="46874" x="904875" y="3046413"/>
          <p14:tracePt t="46889" x="911225" y="3046413"/>
          <p14:tracePt t="46895" x="928688" y="3046413"/>
          <p14:tracePt t="46903" x="933450" y="3046413"/>
          <p14:tracePt t="46910" x="939800" y="3046413"/>
          <p14:tracePt t="46917" x="946150" y="3046413"/>
          <p14:tracePt t="46923" x="957263" y="3046413"/>
          <p14:tracePt t="46931" x="968375" y="3046413"/>
          <p14:tracePt t="46937" x="974725" y="3046413"/>
          <p14:tracePt t="46945" x="985838" y="3046413"/>
          <p14:tracePt t="46952" x="992188" y="3046413"/>
          <p14:tracePt t="46958" x="998538" y="3046413"/>
          <p14:tracePt t="46965" x="1016000" y="3046413"/>
          <p14:tracePt t="46972" x="1020763" y="3046413"/>
          <p14:tracePt t="46979" x="1027113" y="3046413"/>
          <p14:tracePt t="46987" x="1044575" y="3046413"/>
          <p14:tracePt t="46993" x="1050925" y="3046413"/>
          <p14:tracePt t="47001" x="1055688" y="3046413"/>
          <p14:tracePt t="47007" x="1062038" y="3046413"/>
          <p14:tracePt t="47014" x="1066800" y="3046413"/>
          <p14:tracePt t="47029" x="1073150" y="3046413"/>
          <p14:tracePt t="47042" x="1079500" y="3046413"/>
          <p14:tracePt t="47064" x="1090613" y="3046413"/>
          <p14:tracePt t="47077" x="1096963" y="3046413"/>
          <p14:tracePt t="47238" x="1096963" y="3040063"/>
          <p14:tracePt t="47386" x="1096963" y="3033713"/>
          <p14:tracePt t="47728" x="1101725" y="3033713"/>
          <p14:tracePt t="47819" x="1108075" y="3033713"/>
          <p14:tracePt t="48295" x="1108075" y="3022600"/>
          <p14:tracePt t="48323" x="1108075" y="3017838"/>
          <p14:tracePt t="48364" x="1108075" y="3011488"/>
          <p14:tracePt t="48651" x="1108075" y="3005138"/>
          <p14:tracePt t="48687" x="1108075" y="3000375"/>
          <p14:tracePt t="48722" x="1108075" y="2994025"/>
          <p14:tracePt t="48736" x="1101725" y="2987675"/>
          <p14:tracePt t="48750" x="1101725" y="2976563"/>
          <p14:tracePt t="48764" x="1096963" y="2976563"/>
          <p14:tracePt t="48771" x="1096963" y="2970213"/>
          <p14:tracePt t="48792" x="1084263" y="2965450"/>
          <p14:tracePt t="48820" x="1084263" y="2959100"/>
          <p14:tracePt t="48876" x="1084263" y="2952750"/>
          <p14:tracePt t="49176" x="1090613" y="2959100"/>
          <p14:tracePt t="49198" x="1090613" y="2965450"/>
          <p14:tracePt t="49204" x="1096963" y="2965450"/>
          <p14:tracePt t="49211" x="1096963" y="2970213"/>
          <p14:tracePt t="49233" x="1101725" y="2982913"/>
          <p14:tracePt t="49246" x="1101725" y="2987675"/>
          <p14:tracePt t="49254" x="1108075" y="2994025"/>
          <p14:tracePt t="49268" x="1114425" y="2994025"/>
          <p14:tracePt t="49274" x="1119188" y="3000375"/>
          <p14:tracePt t="49282" x="1125538" y="3000375"/>
          <p14:tracePt t="49289" x="1131888" y="3005138"/>
          <p14:tracePt t="49295" x="1143000" y="3005138"/>
          <p14:tracePt t="49302" x="1149350" y="3005138"/>
          <p14:tracePt t="49309" x="1154113" y="3011488"/>
          <p14:tracePt t="49316" x="1166813" y="3011488"/>
          <p14:tracePt t="49323" x="1171575" y="3017838"/>
          <p14:tracePt t="49337" x="1189038" y="3028950"/>
          <p14:tracePt t="49345" x="1206500" y="3028950"/>
          <p14:tracePt t="49351" x="1212850" y="3028950"/>
          <p14:tracePt t="49358" x="1223963" y="3028950"/>
          <p14:tracePt t="49365" x="1247775" y="3028950"/>
          <p14:tracePt t="49373" x="1265238" y="3028950"/>
          <p14:tracePt t="49379" x="1300163" y="3028950"/>
          <p14:tracePt t="49386" x="1335088" y="3028950"/>
          <p14:tracePt t="49393" x="1392238" y="3033713"/>
          <p14:tracePt t="49400" x="1473200" y="3033713"/>
          <p14:tracePt t="49407" x="1549400" y="3046413"/>
          <p14:tracePt t="49417" x="1641475" y="3046413"/>
          <p14:tracePt t="49421" x="1739900" y="3046413"/>
          <p14:tracePt t="49428" x="1833563" y="3057525"/>
          <p14:tracePt t="49435" x="1914525" y="3068638"/>
          <p14:tracePt t="49442" x="1990725" y="3068638"/>
          <p14:tracePt t="49449" x="2036763" y="3068638"/>
          <p14:tracePt t="49457" x="2089150" y="3081338"/>
          <p14:tracePt t="49463" x="2124075" y="3081338"/>
          <p14:tracePt t="49470" x="2146300" y="3081338"/>
          <p14:tracePt t="49477" x="2163763" y="3081338"/>
          <p14:tracePt t="49484" x="2170113" y="3081338"/>
          <p14:tracePt t="49491" x="2181225" y="3081338"/>
          <p14:tracePt t="49499" x="2193925" y="3081338"/>
          <p14:tracePt t="49505" x="2198688" y="3081338"/>
          <p14:tracePt t="49519" x="2205038" y="3081338"/>
          <p14:tracePt t="49526" x="2209800" y="3081338"/>
          <p14:tracePt t="49540" x="2216150" y="3081338"/>
          <p14:tracePt t="49554" x="2222500" y="3081338"/>
          <p14:tracePt t="49625" x="2222500" y="3074988"/>
          <p14:tracePt t="49645" x="2216150" y="3074988"/>
          <p14:tracePt t="49653" x="2209800" y="3074988"/>
          <p14:tracePt t="52717" x="2517775" y="3074988"/>
          <p14:tracePt t="52723" x="3017838" y="3074988"/>
          <p14:tracePt t="52730" x="3527425" y="3051175"/>
          <p14:tracePt t="52737" x="3944938" y="3033713"/>
          <p14:tracePt t="52745" x="4298950" y="2994025"/>
          <p14:tracePt t="52752" x="4687888" y="2976563"/>
          <p14:tracePt t="52759" x="5041900" y="2959100"/>
          <p14:tracePt t="52765" x="5303838" y="2941638"/>
          <p14:tracePt t="52772" x="5500688" y="2924175"/>
          <p14:tracePt t="52779" x="5756275" y="2924175"/>
          <p14:tracePt t="52787" x="6010275" y="2924175"/>
          <p14:tracePt t="52795" x="6161088" y="2935288"/>
          <p14:tracePt t="52802" x="6272213" y="2935288"/>
          <p14:tracePt t="52807" x="6381750" y="2947988"/>
          <p14:tracePt t="52814" x="6462713" y="2959100"/>
          <p14:tracePt t="52821" x="6556375" y="2970213"/>
          <p14:tracePt t="52829" x="6619875" y="2982913"/>
          <p14:tracePt t="52836" x="6672263" y="2987675"/>
          <p14:tracePt t="52842" x="6696075" y="2987675"/>
          <p14:tracePt t="52849" x="6713538" y="2987675"/>
          <p14:tracePt t="52856" x="6718300" y="2987675"/>
          <p14:tracePt t="52863" x="6724650" y="2987675"/>
          <p14:tracePt t="52871" x="6731000" y="2987675"/>
          <p14:tracePt t="52940" x="6724650" y="2982913"/>
          <p14:tracePt t="52955" x="6718300" y="2982913"/>
          <p14:tracePt t="52962" x="6713538" y="2982913"/>
          <p14:tracePt t="52968" x="6700838" y="2982913"/>
          <p14:tracePt t="52975" x="6689725" y="2982913"/>
          <p14:tracePt t="52982" x="6683375" y="2982913"/>
          <p14:tracePt t="52989" x="6665913" y="2982913"/>
          <p14:tracePt t="52996" x="6654800" y="2982913"/>
          <p14:tracePt t="53004" x="6637338" y="2982913"/>
          <p14:tracePt t="53011" x="6613525" y="2982913"/>
          <p14:tracePt t="53018" x="6602413" y="2982913"/>
          <p14:tracePt t="53024" x="6584950" y="2982913"/>
          <p14:tracePt t="53031" x="6562725" y="2976563"/>
          <p14:tracePt t="53039" x="6532563" y="2976563"/>
          <p14:tracePt t="53046" x="6510338" y="2965450"/>
          <p14:tracePt t="53052" x="6462713" y="2965450"/>
          <p14:tracePt t="53060" x="6411913" y="2952750"/>
          <p14:tracePt t="53071" x="6364288" y="2952750"/>
          <p14:tracePt t="53073" x="6300788" y="2947988"/>
          <p14:tracePt t="53080" x="6254750" y="2947988"/>
          <p14:tracePt t="53087" x="6213475" y="2935288"/>
          <p14:tracePt t="53094" x="6178550" y="2935288"/>
          <p14:tracePt t="53102" x="6167438" y="2935288"/>
          <p14:tracePt t="53108" x="6149975" y="2935288"/>
          <p14:tracePt t="53115" x="6143625" y="2935288"/>
          <p14:tracePt t="53122" x="6138863" y="2935288"/>
          <p14:tracePt t="53129" x="6126163" y="2935288"/>
          <p14:tracePt t="53143" x="6115050" y="2935288"/>
          <p14:tracePt t="53151" x="6110288" y="2935288"/>
          <p14:tracePt t="53157" x="6103938" y="2935288"/>
          <p14:tracePt t="53178" x="6097588" y="2935288"/>
          <p14:tracePt t="53255" x="6103938" y="2935288"/>
          <p14:tracePt t="53262" x="6110288" y="2935288"/>
          <p14:tracePt t="53269" x="6121400" y="2935288"/>
          <p14:tracePt t="53284" x="6132513" y="2935288"/>
          <p14:tracePt t="53290" x="6138863" y="2935288"/>
          <p14:tracePt t="53297" x="6143625" y="2935288"/>
          <p14:tracePt t="53304" x="6161088" y="2935288"/>
          <p14:tracePt t="53312" x="6173788" y="2935288"/>
          <p14:tracePt t="53318" x="6178550" y="2935288"/>
          <p14:tracePt t="53325" x="6191250" y="2935288"/>
          <p14:tracePt t="53332" x="6202363" y="2935288"/>
          <p14:tracePt t="53339" x="6208713" y="2935288"/>
          <p14:tracePt t="53347" x="6213475" y="2935288"/>
          <p14:tracePt t="53354" x="6219825" y="2935288"/>
          <p14:tracePt t="53360" x="6226175" y="2935288"/>
          <p14:tracePt t="53368" x="6237288" y="2935288"/>
          <p14:tracePt t="53374" x="6243638" y="2935288"/>
          <p14:tracePt t="53389" x="6248400" y="2935288"/>
          <p14:tracePt t="53410" x="6248400" y="2941638"/>
          <p14:tracePt t="53430" x="6226175" y="2952750"/>
          <p14:tracePt t="53437" x="6196013" y="2970213"/>
          <p14:tracePt t="53445" x="6161088" y="2976563"/>
          <p14:tracePt t="53451" x="6115050" y="2987675"/>
          <p14:tracePt t="53459" x="6045200" y="3000375"/>
          <p14:tracePt t="53465" x="5981700" y="3011488"/>
          <p14:tracePt t="53472" x="5946775" y="3011488"/>
          <p14:tracePt t="53479" x="5911850" y="3017838"/>
          <p14:tracePt t="53486" x="5889625" y="3017838"/>
          <p14:tracePt t="53494" x="5872163" y="3028950"/>
          <p14:tracePt t="53501" x="5854700" y="3028950"/>
          <p14:tracePt t="53507" x="5842000" y="3028950"/>
          <p14:tracePt t="53514" x="5837238" y="3028950"/>
          <p14:tracePt t="53522" x="5830888" y="3028950"/>
          <p14:tracePt t="53528" x="5819775" y="3028950"/>
          <p14:tracePt t="53536" x="5813425" y="3028950"/>
          <p14:tracePt t="53556" x="5807075" y="3028950"/>
          <p14:tracePt t="53598" x="5813425" y="3028950"/>
          <p14:tracePt t="53605" x="5830888" y="3022600"/>
          <p14:tracePt t="53613" x="5854700" y="3022600"/>
          <p14:tracePt t="53620" x="5900738" y="3022600"/>
          <p14:tracePt t="53626" x="5992813" y="3022600"/>
          <p14:tracePt t="53633" x="6121400" y="3022600"/>
          <p14:tracePt t="53640" x="6254750" y="3022600"/>
          <p14:tracePt t="53647" x="6364288" y="3022600"/>
          <p14:tracePt t="53655" x="6440488" y="3022600"/>
          <p14:tracePt t="53662" x="6503988" y="3022600"/>
          <p14:tracePt t="53668" x="6556375" y="3022600"/>
          <p14:tracePt t="53675" x="6591300" y="3022600"/>
          <p14:tracePt t="53682" x="6602413" y="3022600"/>
          <p14:tracePt t="53689" x="6619875" y="3022600"/>
          <p14:tracePt t="53697" x="6626225" y="3022600"/>
          <p14:tracePt t="53704" x="6637338" y="3022600"/>
          <p14:tracePt t="53717" x="6643688" y="3022600"/>
          <p14:tracePt t="53724" x="6654800" y="3022600"/>
          <p14:tracePt t="53731" x="6661150" y="3022600"/>
          <p14:tracePt t="53745" x="6665913" y="3022600"/>
          <p14:tracePt t="53808" x="6661150" y="3022600"/>
          <p14:tracePt t="53823" x="6648450" y="3022600"/>
          <p14:tracePt t="53983" x="6643688" y="3022600"/>
          <p14:tracePt t="54264" x="6753225" y="3022600"/>
          <p14:tracePt t="54271" x="6892925" y="3022600"/>
          <p14:tracePt t="54278" x="7032625" y="3028950"/>
          <p14:tracePt t="54285" x="7142163" y="3046413"/>
          <p14:tracePt t="54292" x="7223125" y="3046413"/>
          <p14:tracePt t="54298" x="7269163" y="3051175"/>
          <p14:tracePt t="54306" x="7316788" y="3051175"/>
          <p14:tracePt t="54314" x="7345363" y="3063875"/>
          <p14:tracePt t="54320" x="7356475" y="3063875"/>
          <p14:tracePt t="54326" x="7373938" y="3063875"/>
          <p14:tracePt t="54333" x="7380288" y="3063875"/>
          <p14:tracePt t="54340" x="7386638" y="3063875"/>
          <p14:tracePt t="54349" x="7391400" y="3063875"/>
          <p14:tracePt t="54356" x="7404100" y="3063875"/>
          <p14:tracePt t="54369" x="7408863" y="3063875"/>
          <p14:tracePt t="54390" x="7415213" y="3063875"/>
          <p14:tracePt t="54446" x="7408863" y="3063875"/>
          <p14:tracePt t="54460" x="7397750" y="3063875"/>
          <p14:tracePt t="54473" x="7391400" y="3063875"/>
          <p14:tracePt t="54481" x="7386638" y="3063875"/>
          <p14:tracePt t="54495" x="7380288" y="3063875"/>
          <p14:tracePt t="54502" x="7373938" y="3063875"/>
          <p14:tracePt t="54508" x="7369175" y="3063875"/>
          <p14:tracePt t="54515" x="7362825" y="3063875"/>
          <p14:tracePt t="54523" x="7351713" y="3063875"/>
          <p14:tracePt t="54530" x="7345363" y="3063875"/>
          <p14:tracePt t="54537" x="7339013" y="3063875"/>
          <p14:tracePt t="54544" x="7334250" y="3063875"/>
          <p14:tracePt t="54550" x="7327900" y="3063875"/>
          <p14:tracePt t="54557" x="7321550" y="3063875"/>
          <p14:tracePt t="54579" x="7316788" y="3063875"/>
          <p14:tracePt t="54586" x="7304088" y="3063875"/>
          <p14:tracePt t="54592" x="7299325" y="3063875"/>
          <p14:tracePt t="54599" x="7292975" y="3063875"/>
          <p14:tracePt t="54607" x="7286625" y="3063875"/>
          <p14:tracePt t="54615" x="7281863" y="3063875"/>
          <p14:tracePt t="54628" x="7275513" y="3063875"/>
          <p14:tracePt t="54642" x="7269163" y="3063875"/>
          <p14:tracePt t="54705" x="7275513" y="3063875"/>
          <p14:tracePt t="54719" x="7286625" y="3057525"/>
          <p14:tracePt t="54726" x="7299325" y="3057525"/>
          <p14:tracePt t="54732" x="7316788" y="3057525"/>
          <p14:tracePt t="54740" x="7351713" y="3057525"/>
          <p14:tracePt t="54747" x="7404100" y="3063875"/>
          <p14:tracePt t="54754" x="7461250" y="3063875"/>
          <p14:tracePt t="54761" x="7559675" y="3063875"/>
          <p14:tracePt t="54767" x="7664450" y="3074988"/>
          <p14:tracePt t="54775" x="7773988" y="3074988"/>
          <p14:tracePt t="54782" x="7856538" y="3086100"/>
          <p14:tracePt t="54790" x="7902575" y="3086100"/>
          <p14:tracePt t="54796" x="7948613" y="3086100"/>
          <p14:tracePt t="54803" x="7977188" y="3086100"/>
          <p14:tracePt t="54810" x="7989888" y="3086100"/>
          <p14:tracePt t="54816" x="7994650" y="3086100"/>
          <p14:tracePt t="54824" x="8001000" y="3086100"/>
          <p14:tracePt t="54831" x="8012113" y="3086100"/>
          <p14:tracePt t="54837" x="8018463" y="3086100"/>
          <p14:tracePt t="54844" x="8024813" y="3086100"/>
          <p14:tracePt t="54858" x="8029575" y="3086100"/>
          <p14:tracePt t="54886" x="8024813" y="3086100"/>
          <p14:tracePt t="54894" x="8007350" y="3092450"/>
          <p14:tracePt t="54900" x="7972425" y="3103563"/>
          <p14:tracePt t="54907" x="7908925" y="3116263"/>
          <p14:tracePt t="54915" x="7826375" y="3127375"/>
          <p14:tracePt t="54922" x="7716838" y="3138488"/>
          <p14:tracePt t="54928" x="7623175" y="3138488"/>
          <p14:tracePt t="54935" x="7531100" y="3138488"/>
          <p14:tracePt t="54942" x="7454900" y="3138488"/>
          <p14:tracePt t="54949" x="7391400" y="3138488"/>
          <p14:tracePt t="54957" x="7356475" y="3138488"/>
          <p14:tracePt t="54964" x="7321550" y="3138488"/>
          <p14:tracePt t="54970" x="7292975" y="3133725"/>
          <p14:tracePt t="54977" x="7281863" y="3133725"/>
          <p14:tracePt t="54984" x="7275513" y="3133725"/>
          <p14:tracePt t="54991" x="7258050" y="3133725"/>
          <p14:tracePt t="55007" x="7253288" y="3133725"/>
          <p14:tracePt t="55012" x="7246938" y="3133725"/>
          <p14:tracePt t="55027" x="7246938" y="3127375"/>
          <p14:tracePt t="55062" x="7253288" y="3127375"/>
          <p14:tracePt t="55068" x="7253288" y="3121025"/>
          <p14:tracePt t="55075" x="7269163" y="3121025"/>
          <p14:tracePt t="55082" x="7281863" y="3116263"/>
          <p14:tracePt t="55090" x="7310438" y="3116263"/>
          <p14:tracePt t="55096" x="7356475" y="3103563"/>
          <p14:tracePt t="55103" x="7421563" y="3103563"/>
          <p14:tracePt t="55110" x="7513638" y="3103563"/>
          <p14:tracePt t="55117" x="7605713" y="3092450"/>
          <p14:tracePt t="55124" x="7716838" y="3081338"/>
          <p14:tracePt t="55133" x="7797800" y="3081338"/>
          <p14:tracePt t="55139" x="7874000" y="3068638"/>
          <p14:tracePt t="55146" x="7908925" y="3063875"/>
          <p14:tracePt t="55153" x="7937500" y="3063875"/>
          <p14:tracePt t="55159" x="7959725" y="3051175"/>
          <p14:tracePt t="55166" x="7966075" y="3046413"/>
          <p14:tracePt t="55174" x="7972425" y="3046413"/>
          <p14:tracePt t="55181" x="7983538" y="3046413"/>
          <p14:tracePt t="55187" x="7989888" y="3046413"/>
          <p14:tracePt t="55201" x="7994650" y="3040063"/>
          <p14:tracePt t="55257" x="7994650" y="3033713"/>
          <p14:tracePt t="55265" x="7989888" y="3033713"/>
          <p14:tracePt t="55278" x="7977188" y="3033713"/>
          <p14:tracePt t="55292" x="7972425" y="3033713"/>
          <p14:tracePt t="55306" x="7966075" y="3033713"/>
          <p14:tracePt t="55313" x="7959725" y="3033713"/>
          <p14:tracePt t="55320" x="7954963" y="3033713"/>
          <p14:tracePt t="55327" x="7948613" y="3033713"/>
          <p14:tracePt t="55350" x="7942263" y="3033713"/>
          <p14:tracePt t="55362" x="7931150" y="3033713"/>
          <p14:tracePt t="55377" x="7924800" y="3033713"/>
          <p14:tracePt t="55390" x="7920038" y="3033713"/>
          <p14:tracePt t="55419" x="7913688" y="3033713"/>
          <p14:tracePt t="55433" x="7908925" y="3033713"/>
          <p14:tracePt t="55446" x="7902575" y="3033713"/>
          <p14:tracePt t="55454" x="7902575" y="3040063"/>
          <p14:tracePt t="55461" x="7885113" y="3040063"/>
          <p14:tracePt t="55467" x="7878763" y="3040063"/>
          <p14:tracePt t="55474" x="7856538" y="3040063"/>
          <p14:tracePt t="55482" x="7821613" y="3040063"/>
          <p14:tracePt t="55488" x="7797800" y="3040063"/>
          <p14:tracePt t="55495" x="7751763" y="3040063"/>
          <p14:tracePt t="55502" x="7699375" y="3033713"/>
          <p14:tracePt t="55509" x="7640638" y="3033713"/>
          <p14:tracePt t="55517" x="7589838" y="3022600"/>
          <p14:tracePt t="55524" x="7542213" y="3022600"/>
          <p14:tracePt t="55530" x="7489825" y="3022600"/>
          <p14:tracePt t="55537" x="7467600" y="3017838"/>
          <p14:tracePt t="55544" x="7443788" y="3017838"/>
          <p14:tracePt t="55551" x="7426325" y="3011488"/>
          <p14:tracePt t="55558" x="7408863" y="3011488"/>
          <p14:tracePt t="55566" x="7404100" y="3000375"/>
          <p14:tracePt t="55572" x="7397750" y="3000375"/>
          <p14:tracePt t="55579" x="7391400" y="3000375"/>
          <p14:tracePt t="55586" x="7391400" y="2994025"/>
          <p14:tracePt t="55593" x="7386638" y="2994025"/>
          <p14:tracePt t="55600" x="7386638" y="2987675"/>
          <p14:tracePt t="55643" x="7397750" y="2987675"/>
          <p14:tracePt t="55650" x="7426325" y="2987675"/>
          <p14:tracePt t="55656" x="7496175" y="2987675"/>
          <p14:tracePt t="55663" x="7635875" y="2994025"/>
          <p14:tracePt t="55670" x="7896225" y="3011488"/>
          <p14:tracePt t="55678" x="8158163" y="3028950"/>
          <p14:tracePt t="55684" x="8296275" y="3040063"/>
          <p14:tracePt t="55693" x="8343900" y="3040063"/>
          <p14:tracePt t="55699" x="8372475" y="3040063"/>
          <p14:tracePt t="55705" x="8383588" y="3040063"/>
          <p14:tracePt t="55712" x="8389938" y="3040063"/>
          <p14:tracePt t="55719" x="8396288" y="3040063"/>
          <p14:tracePt t="55726" x="8407400" y="3040063"/>
          <p14:tracePt t="55733" x="8412163" y="3040063"/>
          <p14:tracePt t="55747" x="8412163" y="3046413"/>
          <p14:tracePt t="55768" x="8401050" y="3051175"/>
          <p14:tracePt t="55775" x="8378825" y="3063875"/>
          <p14:tracePt t="55783" x="8320088" y="3074988"/>
          <p14:tracePt t="55790" x="8193088" y="3086100"/>
          <p14:tracePt t="55796" x="8053388" y="3086100"/>
          <p14:tracePt t="55803" x="7931150" y="3081338"/>
          <p14:tracePt t="55810" x="7804150" y="3063875"/>
          <p14:tracePt t="55817" x="7681913" y="3040063"/>
          <p14:tracePt t="55825" x="7554913" y="3005138"/>
          <p14:tracePt t="55831" x="7443788" y="2976563"/>
          <p14:tracePt t="55838" x="7345363" y="2941638"/>
          <p14:tracePt t="55845" x="7264400" y="2917825"/>
          <p14:tracePt t="55853" x="7194550" y="2882900"/>
          <p14:tracePt t="55859" x="7142163" y="2849563"/>
          <p14:tracePt t="55867" x="7102475" y="2832100"/>
          <p14:tracePt t="55873" x="7072313" y="2808288"/>
          <p14:tracePt t="55880" x="7050088" y="2790825"/>
          <p14:tracePt t="55900" x="6997700" y="2732088"/>
          <p14:tracePt t="55901" x="6962775" y="2692400"/>
          <p14:tracePt t="55910" x="6945313" y="2668588"/>
          <p14:tracePt t="55915" x="6934200" y="2651125"/>
          <p14:tracePt t="55922" x="6921500" y="2633663"/>
          <p14:tracePt t="55929" x="6916738" y="2611438"/>
          <p14:tracePt t="55936" x="6904038" y="2593975"/>
          <p14:tracePt t="55943" x="6904038" y="2581275"/>
          <p14:tracePt t="55950" x="6904038" y="2570163"/>
          <p14:tracePt t="55957" x="6904038" y="2563813"/>
          <p14:tracePt t="55964" x="6904038" y="2559050"/>
          <p14:tracePt t="55971" x="6904038" y="2546350"/>
          <p14:tracePt t="55978" x="6904038" y="2530475"/>
          <p14:tracePt t="55985" x="6904038" y="2517775"/>
          <p14:tracePt t="55993" x="6904038" y="2500313"/>
          <p14:tracePt t="55999" x="6904038" y="2489200"/>
          <p14:tracePt t="56006" x="6904038" y="2478088"/>
          <p14:tracePt t="56013" x="6904038" y="2471738"/>
          <p14:tracePt t="56020" x="6904038" y="2465388"/>
          <p14:tracePt t="56028" x="6904038" y="2460625"/>
          <p14:tracePt t="56034" x="6899275" y="2454275"/>
          <p14:tracePt t="56042" x="6892925" y="2454275"/>
          <p14:tracePt t="56048" x="6886575" y="2447925"/>
          <p14:tracePt t="56055" x="6875463" y="2447925"/>
          <p14:tracePt t="56062" x="6834188" y="2447925"/>
          <p14:tracePt t="56069" x="6788150" y="2460625"/>
          <p14:tracePt t="56076" x="6678613" y="2482850"/>
          <p14:tracePt t="56084" x="6567488" y="2513013"/>
          <p14:tracePt t="56090" x="6469063" y="2535238"/>
          <p14:tracePt t="56097" x="6388100" y="2546350"/>
          <p14:tracePt t="56104" x="6324600" y="2563813"/>
          <p14:tracePt t="56111" x="6289675" y="2563813"/>
          <p14:tracePt t="56119" x="6272213" y="2576513"/>
          <p14:tracePt t="56126" x="6254750" y="2576513"/>
          <p14:tracePt t="56132" x="6248400" y="2581275"/>
          <p14:tracePt t="56138" x="6237288" y="2581275"/>
          <p14:tracePt t="56146" x="6237288" y="2587625"/>
          <p14:tracePt t="56152" x="6230938" y="2587625"/>
          <p14:tracePt t="56159" x="6230938" y="2593975"/>
          <p14:tracePt t="56167" x="6226175" y="2598738"/>
          <p14:tracePt t="56182" x="6226175" y="2611438"/>
          <p14:tracePt t="56187" x="6226175" y="2616200"/>
          <p14:tracePt t="56195" x="6226175" y="2622550"/>
          <p14:tracePt t="56201" x="6226175" y="2628900"/>
          <p14:tracePt t="56217" x="6226175" y="2633663"/>
          <p14:tracePt t="56223" x="6226175" y="2640013"/>
          <p14:tracePt t="56230" x="6226175" y="2646363"/>
          <p14:tracePt t="56237" x="6226175" y="2663825"/>
          <p14:tracePt t="56243" x="6226175" y="2668588"/>
          <p14:tracePt t="56258" x="6226175" y="2674938"/>
          <p14:tracePt t="56265" x="6226175" y="2681288"/>
          <p14:tracePt t="56271" x="6226175" y="2686050"/>
          <p14:tracePt t="56286" x="6226175" y="2692400"/>
          <p14:tracePt t="56300" x="6213475" y="2692400"/>
          <p14:tracePt t="56314" x="6208713" y="2692400"/>
          <p14:tracePt t="56336" x="6202363" y="2692400"/>
          <p14:tracePt t="56349" x="6196013" y="2686050"/>
          <p14:tracePt t="56363" x="6191250" y="2681288"/>
          <p14:tracePt t="56370" x="6191250" y="2674938"/>
          <p14:tracePt t="56377" x="6191250" y="2657475"/>
          <p14:tracePt t="56384" x="6184900" y="2651125"/>
          <p14:tracePt t="56391" x="6178550" y="2646363"/>
          <p14:tracePt t="56397" x="6178550" y="2640013"/>
          <p14:tracePt t="56405" x="6167438" y="2633663"/>
          <p14:tracePt t="56412" x="6167438" y="2628900"/>
          <p14:tracePt t="56419" x="6167438" y="2622550"/>
          <p14:tracePt t="56426" x="6161088" y="2622550"/>
          <p14:tracePt t="56433" x="6161088" y="2616200"/>
          <p14:tracePt t="56440" x="6156325" y="2616200"/>
          <p14:tracePt t="56447" x="6156325" y="2605088"/>
          <p14:tracePt t="56454" x="6149975" y="2605088"/>
          <p14:tracePt t="56475" x="6149975" y="2611438"/>
          <p14:tracePt t="56488" x="6149975" y="2616200"/>
          <p14:tracePt t="56496" x="6149975" y="2622550"/>
          <p14:tracePt t="56504" x="6143625" y="2628900"/>
          <p14:tracePt t="56510" x="6143625" y="2640013"/>
          <p14:tracePt t="56517" x="6143625" y="2646363"/>
          <p14:tracePt t="56524" x="6143625" y="2668588"/>
          <p14:tracePt t="56531" x="6143625" y="2686050"/>
          <p14:tracePt t="56537" x="6143625" y="2697163"/>
          <p14:tracePt t="56544" x="6143625" y="2714625"/>
          <p14:tracePt t="56552" x="6143625" y="2732088"/>
          <p14:tracePt t="56559" x="6143625" y="2744788"/>
          <p14:tracePt t="56566" x="6143625" y="2762250"/>
          <p14:tracePt t="56573" x="6143625" y="2773363"/>
          <p14:tracePt t="56579" x="6149975" y="2784475"/>
          <p14:tracePt t="56587" x="6149975" y="2790825"/>
          <p14:tracePt t="56594" x="6161088" y="2797175"/>
          <p14:tracePt t="56601" x="6161088" y="2801938"/>
          <p14:tracePt t="56607" x="6167438" y="2801938"/>
          <p14:tracePt t="56621" x="6173788" y="2801938"/>
          <p14:tracePt t="56628" x="6178550" y="2801938"/>
          <p14:tracePt t="56635" x="6184900" y="2801938"/>
          <p14:tracePt t="56643" x="6191250" y="2797175"/>
          <p14:tracePt t="56650" x="6196013" y="2790825"/>
          <p14:tracePt t="56657" x="6202363" y="2779713"/>
          <p14:tracePt t="56663" x="6219825" y="2767013"/>
          <p14:tracePt t="56670" x="6237288" y="2749550"/>
          <p14:tracePt t="56677" x="6243638" y="2732088"/>
          <p14:tracePt t="56685" x="6272213" y="2709863"/>
          <p14:tracePt t="56692" x="6289675" y="2681288"/>
          <p14:tracePt t="56698" x="6324600" y="2663825"/>
          <p14:tracePt t="56705" x="6364288" y="2633663"/>
          <p14:tracePt t="56712" x="6423025" y="2598738"/>
          <p14:tracePt t="56719" x="6475413" y="2581275"/>
          <p14:tracePt t="56727" x="6538913" y="2559050"/>
          <p14:tracePt t="56735" x="6608763" y="2535238"/>
          <p14:tracePt t="56740" x="6654800" y="2524125"/>
          <p14:tracePt t="56747" x="6707188" y="2513013"/>
          <p14:tracePt t="56754" x="6742113" y="2506663"/>
          <p14:tracePt t="56761" x="6777038" y="2506663"/>
          <p14:tracePt t="56768" x="6799263" y="2506663"/>
          <p14:tracePt t="56777" x="6816725" y="2506663"/>
          <p14:tracePt t="56782" x="6840538" y="2506663"/>
          <p14:tracePt t="56790" x="6846888" y="2506663"/>
          <p14:tracePt t="56797" x="6858000" y="2506663"/>
          <p14:tracePt t="56803" x="6869113" y="2506663"/>
          <p14:tracePt t="56810" x="6886575" y="2506663"/>
          <p14:tracePt t="56818" x="6892925" y="2513013"/>
          <p14:tracePt t="56824" x="6904038" y="2513013"/>
          <p14:tracePt t="56832" x="6910388" y="2517775"/>
          <p14:tracePt t="56838" x="6916738" y="2517775"/>
          <p14:tracePt t="56845" x="6927850" y="2530475"/>
          <p14:tracePt t="56852" x="6934200" y="2535238"/>
          <p14:tracePt t="56860" x="6938963" y="2535238"/>
          <p14:tracePt t="56866" x="6945313" y="2535238"/>
          <p14:tracePt t="56874" x="6950075" y="2541588"/>
          <p14:tracePt t="56887" x="6956425" y="2546350"/>
          <p14:tracePt t="56902" x="6962775" y="2546350"/>
          <p14:tracePt t="56911" x="6962775" y="2552700"/>
          <p14:tracePt t="56915" x="6973888" y="2552700"/>
          <p14:tracePt t="56922" x="6973888" y="2559050"/>
          <p14:tracePt t="56937" x="6980238" y="2559050"/>
          <p14:tracePt t="56943" x="6980238" y="2563813"/>
          <p14:tracePt t="56951" x="6985000" y="2563813"/>
          <p14:tracePt t="56957" x="6985000" y="2570163"/>
          <p14:tracePt t="56964" x="6991350" y="2581275"/>
          <p14:tracePt t="56971" x="6991350" y="2587625"/>
          <p14:tracePt t="56979" x="6991350" y="2593975"/>
          <p14:tracePt t="56985" x="6997700" y="2598738"/>
          <p14:tracePt t="56993" x="6997700" y="2611438"/>
          <p14:tracePt t="57000" x="7002463" y="2622550"/>
          <p14:tracePt t="57006" x="7002463" y="2628900"/>
          <p14:tracePt t="57013" x="7008813" y="2628900"/>
          <p14:tracePt t="57021" x="7008813" y="2633663"/>
          <p14:tracePt t="57027" x="7015163" y="2640013"/>
          <p14:tracePt t="57035" x="7015163" y="2646363"/>
          <p14:tracePt t="57041" x="7015163" y="2651125"/>
          <p14:tracePt t="57048" x="7026275" y="2657475"/>
          <p14:tracePt t="57062" x="7032625" y="2657475"/>
          <p14:tracePt t="57071" x="7032625" y="2668588"/>
          <p14:tracePt t="57083" x="7032625" y="2674938"/>
          <p14:tracePt t="66222" x="6851650" y="2773363"/>
          <p14:tracePt t="66229" x="6573838" y="2917825"/>
          <p14:tracePt t="66236" x="6359525" y="3051175"/>
          <p14:tracePt t="66243" x="6213475" y="3116263"/>
          <p14:tracePt t="66250" x="6045200" y="3201988"/>
          <p14:tracePt t="66257" x="5749925" y="3330575"/>
          <p14:tracePt t="66264" x="5448300" y="3463925"/>
          <p14:tracePt t="66271" x="5245100" y="3556000"/>
          <p14:tracePt t="66278" x="5041900" y="3638550"/>
          <p14:tracePt t="66284" x="4786313" y="3719513"/>
          <p14:tracePt t="66292" x="4565650" y="3783013"/>
          <p14:tracePt t="66299" x="4368800" y="3846513"/>
          <p14:tracePt t="66307" x="4241800" y="3881438"/>
          <p14:tracePt t="66313" x="4148138" y="3916363"/>
          <p14:tracePt t="66320" x="4090988" y="3951288"/>
          <p14:tracePt t="66327" x="4038600" y="3986213"/>
          <p14:tracePt t="66334" x="3997325" y="4003675"/>
          <p14:tracePt t="66341" x="3975100" y="4021138"/>
          <p14:tracePt t="66349" x="3951288" y="4025900"/>
          <p14:tracePt t="66356" x="3922713" y="4043363"/>
          <p14:tracePt t="66362" x="3905250" y="4060825"/>
          <p14:tracePt t="66369" x="3881438" y="4073525"/>
          <p14:tracePt t="66375" x="3863975" y="4084638"/>
          <p14:tracePt t="66383" x="3835400" y="4102100"/>
          <p14:tracePt t="66390" x="3811588" y="4113213"/>
          <p14:tracePt t="66397" x="3789363" y="4130675"/>
          <p14:tracePt t="66405" x="3759200" y="4148138"/>
          <p14:tracePt t="66411" x="3724275" y="4165600"/>
          <p14:tracePt t="66417" x="3684588" y="4183063"/>
          <p14:tracePt t="66425" x="3649663" y="4206875"/>
          <p14:tracePt t="66432" x="3590925" y="4224338"/>
          <p14:tracePt t="66439" x="3538538" y="4246563"/>
          <p14:tracePt t="66446" x="3487738" y="4270375"/>
          <p14:tracePt t="66452" x="3394075" y="4294188"/>
          <p14:tracePt t="66460" x="3295650" y="4316413"/>
          <p14:tracePt t="66467" x="3184525" y="4327525"/>
          <p14:tracePt t="66474" x="3063875" y="4340225"/>
          <p14:tracePt t="66483" x="2952750" y="4351338"/>
          <p14:tracePt t="66487" x="2843213" y="4351338"/>
          <p14:tracePt t="66495" x="2738438" y="4351338"/>
          <p14:tracePt t="66502" x="2628900" y="4351338"/>
          <p14:tracePt t="66509" x="2506663" y="4344988"/>
          <p14:tracePt t="66516" x="2366963" y="4344988"/>
          <p14:tracePt t="66525" x="2257425" y="4333875"/>
          <p14:tracePt t="66530" x="2159000" y="4322763"/>
          <p14:tracePt t="66537" x="2082800" y="4311650"/>
          <p14:tracePt t="66543" x="2030413" y="4298950"/>
          <p14:tracePt t="66551" x="1995488" y="4298950"/>
          <p14:tracePt t="66558" x="1960563" y="4294188"/>
          <p14:tracePt t="66566" x="1931988" y="4281488"/>
          <p14:tracePt t="66572" x="1908175" y="4281488"/>
          <p14:tracePt t="66579" x="1897063" y="4281488"/>
          <p14:tracePt t="66586" x="1890713" y="4276725"/>
          <p14:tracePt t="66593" x="1879600" y="4276725"/>
          <p14:tracePt t="66600" x="1879600" y="4270375"/>
          <p14:tracePt t="66608" x="1874838" y="4270375"/>
          <p14:tracePt t="66866" x="1770063" y="4259263"/>
          <p14:tracePt t="66873" x="1612900" y="4235450"/>
          <p14:tracePt t="66880" x="1473200" y="4194175"/>
          <p14:tracePt t="66887" x="1293813" y="4154488"/>
          <p14:tracePt t="66893" x="1154113" y="4113213"/>
          <p14:tracePt t="66900" x="1027113" y="4090988"/>
          <p14:tracePt t="66908" x="957263" y="4067175"/>
          <p14:tracePt t="66915" x="904875" y="4049713"/>
          <p14:tracePt t="66922" x="869950" y="4038600"/>
          <p14:tracePt t="66929" x="847725" y="4032250"/>
          <p14:tracePt t="66935" x="817563" y="4021138"/>
          <p14:tracePt t="66942" x="800100" y="4003675"/>
          <p14:tracePt t="66950" x="788988" y="3997325"/>
          <p14:tracePt t="66956" x="771525" y="3992563"/>
          <p14:tracePt t="66964" x="765175" y="3979863"/>
          <p14:tracePt t="66971" x="747713" y="3975100"/>
          <p14:tracePt t="66977" x="747713" y="3968750"/>
          <p14:tracePt t="66985" x="742950" y="3968750"/>
          <p14:tracePt t="66992" x="736600" y="3962400"/>
          <p14:tracePt t="66999" x="731838" y="3962400"/>
          <p14:tracePt t="67005" x="731838" y="3957638"/>
          <p14:tracePt t="67012" x="725488" y="3957638"/>
          <p14:tracePt t="67019" x="725488" y="3951288"/>
          <p14:tracePt t="67034" x="719138" y="3940175"/>
          <p14:tracePt t="67042" x="719138" y="3933825"/>
          <p14:tracePt t="67055" x="719138" y="3927475"/>
          <p14:tracePt t="67061" x="719138" y="3922713"/>
          <p14:tracePt t="67069" x="719138" y="3916363"/>
          <p14:tracePt t="67075" x="719138" y="3898900"/>
          <p14:tracePt t="67083" x="719138" y="3887788"/>
          <p14:tracePt t="67090" x="719138" y="3852863"/>
          <p14:tracePt t="67096" x="719138" y="3829050"/>
          <p14:tracePt t="67103" x="719138" y="3783013"/>
          <p14:tracePt t="67110" x="731838" y="3741738"/>
          <p14:tracePt t="67117" x="736600" y="3695700"/>
          <p14:tracePt t="67125" x="760413" y="3656013"/>
          <p14:tracePt t="67131" x="788988" y="3603625"/>
          <p14:tracePt t="67138" x="847725" y="3544888"/>
          <p14:tracePt t="67145" x="963613" y="3470275"/>
          <p14:tracePt t="67152" x="1154113" y="3365500"/>
          <p14:tracePt t="67160" x="1479550" y="3249613"/>
          <p14:tracePt t="67167" x="1787525" y="3179763"/>
          <p14:tracePt t="67174" x="2216150" y="3116263"/>
          <p14:tracePt t="67180" x="2598738" y="3098800"/>
          <p14:tracePt t="67188" x="2882900" y="3098800"/>
          <p14:tracePt t="67194" x="3243263" y="3127375"/>
          <p14:tracePt t="67201" x="3673475" y="3190875"/>
          <p14:tracePt t="67208" x="3975100" y="3243263"/>
          <p14:tracePt t="67217" x="4224338" y="3313113"/>
          <p14:tracePt t="67222" x="4449763" y="3376613"/>
          <p14:tracePt t="67229" x="4670425" y="3440113"/>
          <p14:tracePt t="67236" x="4856163" y="3481388"/>
          <p14:tracePt t="67243" x="4983163" y="3505200"/>
          <p14:tracePt t="67250" x="5065713" y="3527425"/>
          <p14:tracePt t="67259" x="5111750" y="3538538"/>
          <p14:tracePt t="67264" x="5151438" y="3551238"/>
          <p14:tracePt t="67271" x="5186363" y="3551238"/>
          <p14:tracePt t="67278" x="5199063" y="3556000"/>
          <p14:tracePt t="67286" x="5216525" y="3556000"/>
          <p14:tracePt t="67293" x="5221288" y="3556000"/>
          <p14:tracePt t="67300" x="5227638" y="3556000"/>
          <p14:tracePt t="67307" x="5233988" y="3556000"/>
          <p14:tracePt t="67377" x="5221288" y="3551238"/>
          <p14:tracePt t="67384" x="5216525" y="3551238"/>
          <p14:tracePt t="67390" x="5192713" y="3538538"/>
          <p14:tracePt t="67397" x="5129213" y="3527425"/>
          <p14:tracePt t="67404" x="5006975" y="3505200"/>
          <p14:tracePt t="67411" x="4832350" y="3481388"/>
          <p14:tracePt t="67418" x="4630738" y="3463925"/>
          <p14:tracePt t="67426" x="4456113" y="3435350"/>
          <p14:tracePt t="67433" x="4276725" y="3411538"/>
          <p14:tracePt t="67440" x="4095750" y="3382963"/>
          <p14:tracePt t="67446" x="3940175" y="3352800"/>
          <p14:tracePt t="67453" x="3800475" y="3330575"/>
          <p14:tracePt t="67460" x="3706813" y="3306763"/>
          <p14:tracePt t="67467" x="3608388" y="3271838"/>
          <p14:tracePt t="67475" x="3538538" y="3249613"/>
          <p14:tracePt t="67482" x="3470275" y="3214688"/>
          <p14:tracePt t="67488" x="3387725" y="3190875"/>
          <p14:tracePt t="67496" x="3306763" y="3155950"/>
          <p14:tracePt t="67502" x="3243263" y="3133725"/>
          <p14:tracePt t="67509" x="3162300" y="3121025"/>
          <p14:tracePt t="67517" x="3081338" y="3098800"/>
          <p14:tracePt t="67524" x="3051175" y="3086100"/>
          <p14:tracePt t="67531" x="3005138" y="3081338"/>
          <p14:tracePt t="67538" x="2982913" y="3081338"/>
          <p14:tracePt t="67544" x="2952750" y="3068638"/>
          <p14:tracePt t="67551" x="2941638" y="3063875"/>
          <p14:tracePt t="67559" x="2913063" y="3051175"/>
          <p14:tracePt t="67566" x="2900363" y="3046413"/>
          <p14:tracePt t="67572" x="2871788" y="3040063"/>
          <p14:tracePt t="67579" x="2849563" y="3040063"/>
          <p14:tracePt t="67586" x="2825750" y="3028950"/>
          <p14:tracePt t="67593" x="2797175" y="3022600"/>
          <p14:tracePt t="67601" x="2762250" y="3022600"/>
          <p14:tracePt t="67607" x="2727325" y="3011488"/>
          <p14:tracePt t="67615" x="2692400" y="3005138"/>
          <p14:tracePt t="67622" x="2640013" y="2994025"/>
          <p14:tracePt t="67628" x="2576513" y="2994025"/>
          <p14:tracePt t="67635" x="2513013" y="2994025"/>
          <p14:tracePt t="67643" x="2465388" y="2982913"/>
          <p14:tracePt t="67649" x="2419350" y="2982913"/>
          <p14:tracePt t="67656" x="2378075" y="2976563"/>
          <p14:tracePt t="67664" x="2344738" y="2976563"/>
          <p14:tracePt t="67670" x="2332038" y="2965450"/>
          <p14:tracePt t="67677" x="2314575" y="2965450"/>
          <p14:tracePt t="67685" x="2297113" y="2959100"/>
          <p14:tracePt t="67692" x="2286000" y="2959100"/>
          <p14:tracePt t="67698" x="2279650" y="2959100"/>
          <p14:tracePt t="67706" x="2274888" y="2959100"/>
          <p14:tracePt t="67712" x="2262188" y="2959100"/>
          <p14:tracePt t="67719" x="2257425" y="2959100"/>
          <p14:tracePt t="67727" x="2251075" y="2959100"/>
          <p14:tracePt t="67741" x="2244725" y="2959100"/>
          <p14:tracePt t="67754" x="2239963" y="2959100"/>
          <p14:tracePt t="67775" x="2233613" y="2959100"/>
          <p14:tracePt t="67887" x="2239963" y="2959100"/>
          <p14:tracePt t="68119" x="2181225" y="2987675"/>
          <p14:tracePt t="68126" x="2082800" y="3051175"/>
          <p14:tracePt t="68132" x="1995488" y="3116263"/>
          <p14:tracePt t="68139" x="1908175" y="3173413"/>
          <p14:tracePt t="68146" x="1839913" y="3243263"/>
          <p14:tracePt t="68153" x="1763713" y="3319463"/>
          <p14:tracePt t="68160" x="1693863" y="3376613"/>
          <p14:tracePt t="68167" x="1647825" y="3446463"/>
          <p14:tracePt t="68175" x="1601788" y="3505200"/>
          <p14:tracePt t="68181" x="1560513" y="3544888"/>
          <p14:tracePt t="68188" x="1531938" y="3586163"/>
          <p14:tracePt t="68195" x="1514475" y="3608388"/>
          <p14:tracePt t="68202" x="1485900" y="3649663"/>
          <p14:tracePt t="68210" x="1479550" y="3667125"/>
          <p14:tracePt t="68218" x="1462088" y="3689350"/>
          <p14:tracePt t="68223" x="1450975" y="3719513"/>
          <p14:tracePt t="68230" x="1433513" y="3730625"/>
          <p14:tracePt t="68237" x="1427163" y="3748088"/>
          <p14:tracePt t="68244" x="1420813" y="3765550"/>
          <p14:tracePt t="68252" x="1409700" y="3783013"/>
          <p14:tracePt t="68259" x="1403350" y="3789363"/>
          <p14:tracePt t="68265" x="1398588" y="3794125"/>
          <p14:tracePt t="68272" x="1392238" y="3806825"/>
          <p14:tracePt t="68279" x="1374775" y="3817938"/>
          <p14:tracePt t="68286" x="1370013" y="3824288"/>
          <p14:tracePt t="68293" x="1363663" y="3829050"/>
          <p14:tracePt t="68300" x="1346200" y="3846513"/>
          <p14:tracePt t="68308" x="1328738" y="3863975"/>
          <p14:tracePt t="68314" x="1317625" y="3870325"/>
          <p14:tracePt t="68321" x="1287463" y="3887788"/>
          <p14:tracePt t="68328" x="1270000" y="3905250"/>
          <p14:tracePt t="68336" x="1247775" y="3922713"/>
          <p14:tracePt t="68342" x="1206500" y="3940175"/>
          <p14:tracePt t="68349" x="1184275" y="3957638"/>
          <p14:tracePt t="68356" x="1143000" y="3975100"/>
          <p14:tracePt t="68363" x="1119188" y="3992563"/>
          <p14:tracePt t="68370" x="1084263" y="4008438"/>
          <p14:tracePt t="68377" x="1055688" y="4025900"/>
          <p14:tracePt t="68385" x="1020763" y="4043363"/>
          <p14:tracePt t="68391" x="992188" y="4060825"/>
          <p14:tracePt t="68398" x="957263" y="4084638"/>
          <p14:tracePt t="68405" x="904875" y="4102100"/>
          <p14:tracePt t="68412" x="835025" y="4137025"/>
          <p14:tracePt t="68419" x="771525" y="4160838"/>
          <p14:tracePt t="68427" x="701675" y="4183063"/>
          <p14:tracePt t="68434" x="661988" y="4200525"/>
          <p14:tracePt t="68440" x="614363" y="4211638"/>
          <p14:tracePt t="68447" x="585788" y="4217988"/>
          <p14:tracePt t="68454" x="563563" y="4229100"/>
          <p14:tracePt t="68461" x="546100" y="4229100"/>
          <p14:tracePt t="68469" x="539750" y="4235450"/>
          <p14:tracePt t="68475" x="533400" y="4235450"/>
          <p14:tracePt t="68483" x="528638" y="4241800"/>
          <p14:tracePt t="68489" x="522288" y="4241800"/>
          <p14:tracePt t="68496" x="515938" y="4241800"/>
          <p14:tracePt t="68510" x="511175" y="4241800"/>
          <p14:tracePt t="68525" x="498475" y="4241800"/>
          <p14:tracePt t="68559" x="504825" y="4241800"/>
          <p14:tracePt t="68574" x="511175" y="4241800"/>
          <p14:tracePt t="68593" x="515938" y="4241800"/>
          <p14:tracePt t="68602" x="522288" y="4235450"/>
          <p14:tracePt t="68608" x="528638" y="4235450"/>
          <p14:tracePt t="68616" x="533400" y="4235450"/>
          <p14:tracePt t="68622" x="550863" y="4235450"/>
          <p14:tracePt t="68628" x="574675" y="4224338"/>
          <p14:tracePt t="68636" x="596900" y="4217988"/>
          <p14:tracePt t="68643" x="649288" y="4206875"/>
          <p14:tracePt t="68650" x="696913" y="4194175"/>
          <p14:tracePt t="68657" x="765175" y="4189413"/>
          <p14:tracePt t="68664" x="847725" y="4165600"/>
          <p14:tracePt t="68671" x="922338" y="4154488"/>
          <p14:tracePt t="68678" x="1003300" y="4130675"/>
          <p14:tracePt t="68686" x="1084263" y="4119563"/>
          <p14:tracePt t="68692" x="1166813" y="4108450"/>
          <p14:tracePt t="68699" x="1230313" y="4108450"/>
          <p14:tracePt t="68706" x="1293813" y="4095750"/>
          <p14:tracePt t="68713" x="1339850" y="4095750"/>
          <p14:tracePt t="68720" x="1374775" y="4095750"/>
          <p14:tracePt t="68728" x="1398588" y="4095750"/>
          <p14:tracePt t="68735" x="1427163" y="4095750"/>
          <p14:tracePt t="68741" x="1438275" y="4095750"/>
          <p14:tracePt t="68748" x="1455738" y="4095750"/>
          <p14:tracePt t="68755" x="1468438" y="4095750"/>
          <p14:tracePt t="68761" x="1479550" y="4095750"/>
          <p14:tracePt t="68769" x="1485900" y="4095750"/>
          <p14:tracePt t="68776" x="1490663" y="4095750"/>
          <p14:tracePt t="68783" x="1497013" y="4095750"/>
          <p14:tracePt t="68797" x="1503363" y="4095750"/>
          <p14:tracePt t="68846" x="1490663" y="4095750"/>
          <p14:tracePt t="68853" x="1462088" y="4095750"/>
          <p14:tracePt t="68861" x="1403350" y="4095750"/>
          <p14:tracePt t="68867" x="1293813" y="4108450"/>
          <p14:tracePt t="68876" x="1154113" y="4125913"/>
          <p14:tracePt t="68881" x="1033463" y="4125913"/>
          <p14:tracePt t="68888" x="939800" y="4125913"/>
          <p14:tracePt t="68895" x="876300" y="4125913"/>
          <p14:tracePt t="68903" x="830263" y="4125913"/>
          <p14:tracePt t="68909" x="800100" y="4125913"/>
          <p14:tracePt t="68916" x="777875" y="4125913"/>
          <p14:tracePt t="68923" x="765175" y="4125913"/>
          <p14:tracePt t="68930" x="747713" y="4125913"/>
          <p14:tracePt t="68937" x="742950" y="4125913"/>
          <p14:tracePt t="68944" x="736600" y="4125913"/>
          <p14:tracePt t="68952" x="731838" y="4119563"/>
          <p14:tracePt t="68965" x="719138" y="4119563"/>
          <p14:tracePt t="68972" x="719138" y="4113213"/>
          <p14:tracePt t="69007" x="725488" y="4113213"/>
          <p14:tracePt t="69014" x="731838" y="4113213"/>
          <p14:tracePt t="69021" x="736600" y="4113213"/>
          <p14:tracePt t="69027" x="760413" y="4113213"/>
          <p14:tracePt t="69035" x="830263" y="4119563"/>
          <p14:tracePt t="69042" x="968375" y="4119563"/>
          <p14:tracePt t="69049" x="1177925" y="4119563"/>
          <p14:tracePt t="69056" x="1403350" y="4119563"/>
          <p14:tracePt t="69063" x="1571625" y="4119563"/>
          <p14:tracePt t="69071" x="1693863" y="4119563"/>
          <p14:tracePt t="69078" x="1804988" y="4113213"/>
          <p14:tracePt t="69084" x="1879600" y="4113213"/>
          <p14:tracePt t="69091" x="1943100" y="4113213"/>
          <p14:tracePt t="69098" x="1978025" y="4113213"/>
          <p14:tracePt t="69105" x="2008188" y="4113213"/>
          <p14:tracePt t="69112" x="2019300" y="4113213"/>
          <p14:tracePt t="69119" x="2025650" y="4113213"/>
          <p14:tracePt t="69126" x="2030413" y="4113213"/>
          <p14:tracePt t="69133" x="2036763" y="4113213"/>
          <p14:tracePt t="69154" x="2047875" y="4113213"/>
          <p14:tracePt t="69175" x="2041525" y="4113213"/>
          <p14:tracePt t="69189" x="2036763" y="4113213"/>
          <p14:tracePt t="69196" x="2030413" y="4113213"/>
          <p14:tracePt t="69203" x="2019300" y="4113213"/>
          <p14:tracePt t="69210" x="1995488" y="4113213"/>
          <p14:tracePt t="69217" x="1960563" y="4113213"/>
          <p14:tracePt t="69223" x="1897063" y="4113213"/>
          <p14:tracePt t="69230" x="1839913" y="4113213"/>
          <p14:tracePt t="69238" x="1757363" y="4113213"/>
          <p14:tracePt t="69245" x="1682750" y="4113213"/>
          <p14:tracePt t="69254" x="1601788" y="4113213"/>
          <p14:tracePt t="69259" x="1525588" y="4113213"/>
          <p14:tracePt t="69265" x="1462088" y="4113213"/>
          <p14:tracePt t="69273" x="1427163" y="4113213"/>
          <p14:tracePt t="69279" x="1392238" y="4113213"/>
          <p14:tracePt t="69287" x="1370013" y="4113213"/>
          <p14:tracePt t="69295" x="1363663" y="4113213"/>
          <p14:tracePt t="69301" x="1346200" y="4113213"/>
          <p14:tracePt t="69308" x="1339850" y="4113213"/>
          <p14:tracePt t="69314" x="1335088" y="4113213"/>
          <p14:tracePt t="69321" x="1328738" y="4113213"/>
          <p14:tracePt t="69328" x="1322388" y="4108450"/>
          <p14:tracePt t="69344" x="1311275" y="4108450"/>
          <p14:tracePt t="69356" x="1304925" y="4108450"/>
          <p14:tracePt t="69518" x="1317625" y="4108450"/>
          <p14:tracePt t="69637" x="1322388" y="4108450"/>
          <p14:tracePt t="69651" x="1328738" y="4108450"/>
          <p14:tracePt t="69665" x="1335088" y="4108450"/>
          <p14:tracePt t="69679" x="1339850" y="4108450"/>
          <p14:tracePt t="69693" x="1346200" y="4108450"/>
          <p14:tracePt t="69700" x="1352550" y="4108450"/>
          <p14:tracePt t="69714" x="1370013" y="4108450"/>
          <p14:tracePt t="69720" x="1374775" y="4108450"/>
          <p14:tracePt t="69727" x="1387475" y="4113213"/>
          <p14:tracePt t="69735" x="1416050" y="4113213"/>
          <p14:tracePt t="69742" x="1450975" y="4125913"/>
          <p14:tracePt t="69748" x="1485900" y="4125913"/>
          <p14:tracePt t="69755" x="1531938" y="4125913"/>
          <p14:tracePt t="69763" x="1566863" y="4130675"/>
          <p14:tracePt t="69770" x="1612900" y="4130675"/>
          <p14:tracePt t="69776" x="1665288" y="4143375"/>
          <p14:tracePt t="69785" x="1711325" y="4143375"/>
          <p14:tracePt t="69790" x="1763713" y="4154488"/>
          <p14:tracePt t="69797" x="1798638" y="4154488"/>
          <p14:tracePt t="69805" x="1857375" y="4160838"/>
          <p14:tracePt t="69812" x="1908175" y="4171950"/>
          <p14:tracePt t="69819" x="1973263" y="4171950"/>
          <p14:tracePt t="69826" x="2036763" y="4171950"/>
          <p14:tracePt t="69832" x="2100263" y="4183063"/>
          <p14:tracePt t="69839" x="2146300" y="4183063"/>
          <p14:tracePt t="69846" x="2209800" y="4194175"/>
          <p14:tracePt t="69853" x="2274888" y="4194175"/>
          <p14:tracePt t="69861" x="2355850" y="4189413"/>
          <p14:tracePt t="69868" x="2430463" y="4189413"/>
          <p14:tracePt t="69874" x="2530475" y="4176713"/>
          <p14:tracePt t="69881" x="2640013" y="4165600"/>
          <p14:tracePt t="69889" x="2732088" y="4154488"/>
          <p14:tracePt t="69896" x="2797175" y="4130675"/>
          <p14:tracePt t="69903" x="2849563" y="4119563"/>
          <p14:tracePt t="69909" x="2882900" y="4113213"/>
          <p14:tracePt t="69916" x="2913063" y="4102100"/>
          <p14:tracePt t="69923" x="2924175" y="4102100"/>
          <p14:tracePt t="69931" x="2952750" y="4095750"/>
          <p14:tracePt t="69937" x="2965450" y="4084638"/>
          <p14:tracePt t="69945" x="2970213" y="4084638"/>
          <p14:tracePt t="69952" x="2987675" y="4078288"/>
          <p14:tracePt t="69958" x="3005138" y="4078288"/>
          <p14:tracePt t="69965" x="3017838" y="4073525"/>
          <p14:tracePt t="69972" x="3022600" y="4073525"/>
          <p14:tracePt t="69979" x="3040063" y="4067175"/>
          <p14:tracePt t="69988" x="3051175" y="4067175"/>
          <p14:tracePt t="69995" x="3068638" y="4067175"/>
          <p14:tracePt t="70001" x="3086100" y="4056063"/>
          <p14:tracePt t="70007" x="3098800" y="4056063"/>
          <p14:tracePt t="70014" x="3103563" y="4056063"/>
          <p14:tracePt t="70021" x="3116263" y="4056063"/>
          <p14:tracePt t="70030" x="3127375" y="4056063"/>
          <p14:tracePt t="70043" x="3133725" y="4056063"/>
          <p14:tracePt t="70049" x="3138488" y="4056063"/>
          <p14:tracePt t="70058" x="3144838" y="4056063"/>
          <p14:tracePt t="70078" x="3155950" y="4056063"/>
          <p14:tracePt t="70105" x="3151188" y="4056063"/>
          <p14:tracePt t="70119" x="3144838" y="4056063"/>
          <p14:tracePt t="70126" x="3138488" y="4056063"/>
          <p14:tracePt t="70133" x="3133725" y="4056063"/>
          <p14:tracePt t="70140" x="3121025" y="4056063"/>
          <p14:tracePt t="70147" x="3092450" y="4060825"/>
          <p14:tracePt t="70154" x="3033713" y="4067175"/>
          <p14:tracePt t="70161" x="2895600" y="4095750"/>
          <p14:tracePt t="70168" x="2697163" y="4125913"/>
          <p14:tracePt t="70175" x="2517775" y="4148138"/>
          <p14:tracePt t="70182" x="2362200" y="4165600"/>
          <p14:tracePt t="70190" x="2239963" y="4189413"/>
          <p14:tracePt t="70196" x="2111375" y="4200525"/>
          <p14:tracePt t="70204" x="1990725" y="4211638"/>
          <p14:tracePt t="70210" x="1851025" y="4211638"/>
          <p14:tracePt t="70217" x="1693863" y="4224338"/>
          <p14:tracePt t="70224" x="1571625" y="4241800"/>
          <p14:tracePt t="70231" x="1479550" y="4241800"/>
          <p14:tracePt t="70238" x="1416050" y="4246563"/>
          <p14:tracePt t="70246" x="1352550" y="4246563"/>
          <p14:tracePt t="70253" x="1287463" y="4246563"/>
          <p14:tracePt t="70259" x="1206500" y="4246563"/>
          <p14:tracePt t="70266" x="1160463" y="4246563"/>
          <p14:tracePt t="70273" x="1108075" y="4246563"/>
          <p14:tracePt t="70280" x="1050925" y="4246563"/>
          <p14:tracePt t="70288" x="1009650" y="4235450"/>
          <p14:tracePt t="70294" x="974725" y="4235450"/>
          <p14:tracePt t="70302" x="939800" y="4229100"/>
          <p14:tracePt t="70308" x="904875" y="4229100"/>
          <p14:tracePt t="70315" x="893763" y="4229100"/>
          <p14:tracePt t="70322" x="865188" y="4217988"/>
          <p14:tracePt t="70330" x="852488" y="4217988"/>
          <p14:tracePt t="70336" x="835025" y="4211638"/>
          <p14:tracePt t="70344" x="823913" y="4211638"/>
          <p14:tracePt t="70350" x="806450" y="4211638"/>
          <p14:tracePt t="70357" x="788988" y="4200525"/>
          <p14:tracePt t="70364" x="782638" y="4200525"/>
          <p14:tracePt t="70371" x="771525" y="4194175"/>
          <p14:tracePt t="70379" x="760413" y="4194175"/>
          <p14:tracePt t="70386" x="747713" y="4189413"/>
          <p14:tracePt t="70393" x="731838" y="4189413"/>
          <p14:tracePt t="70399" x="719138" y="4189413"/>
          <p14:tracePt t="70406" x="714375" y="4183063"/>
          <p14:tracePt t="70414" x="696913" y="4183063"/>
          <p14:tracePt t="70421" x="690563" y="4176713"/>
          <p14:tracePt t="70428" x="679450" y="4176713"/>
          <p14:tracePt t="70434" x="673100" y="4176713"/>
          <p14:tracePt t="70441" x="673100" y="4165600"/>
          <p14:tracePt t="70448" x="661988" y="4165600"/>
          <p14:tracePt t="70456" x="655638" y="4160838"/>
          <p14:tracePt t="70470" x="649288" y="4160838"/>
          <p14:tracePt t="70512" x="655638" y="4160838"/>
          <p14:tracePt t="70518" x="666750" y="4160838"/>
          <p14:tracePt t="70532" x="673100" y="4160838"/>
          <p14:tracePt t="70539" x="684213" y="4160838"/>
          <p14:tracePt t="70546" x="690563" y="4160838"/>
          <p14:tracePt t="70554" x="708025" y="4160838"/>
          <p14:tracePt t="70560" x="731838" y="4160838"/>
          <p14:tracePt t="70568" x="777875" y="4165600"/>
          <p14:tracePt t="70574" x="841375" y="4165600"/>
          <p14:tracePt t="70581" x="968375" y="4176713"/>
          <p14:tracePt t="70588" x="1073150" y="4176713"/>
          <p14:tracePt t="70596" x="1195388" y="4176713"/>
          <p14:tracePt t="70603" x="1304925" y="4176713"/>
          <p14:tracePt t="70609" x="1416050" y="4176713"/>
          <p14:tracePt t="70616" x="1538288" y="4176713"/>
          <p14:tracePt t="70623" x="1658938" y="4176713"/>
          <p14:tracePt t="70630" x="1816100" y="4171950"/>
          <p14:tracePt t="70638" x="1973263" y="4160838"/>
          <p14:tracePt t="70645" x="2111375" y="4148138"/>
          <p14:tracePt t="70651" x="2233613" y="4130675"/>
          <p14:tracePt t="70658" x="2355850" y="4130675"/>
          <p14:tracePt t="70665" x="2465388" y="4119563"/>
          <p14:tracePt t="70672" x="2605088" y="4108450"/>
          <p14:tracePt t="70680" x="2744788" y="4095750"/>
          <p14:tracePt t="70686" x="2871788" y="4095750"/>
          <p14:tracePt t="70693" x="2947988" y="4095750"/>
          <p14:tracePt t="70700" x="2994025" y="4095750"/>
          <p14:tracePt t="70707" x="3046413" y="4095750"/>
          <p14:tracePt t="70714" x="3074988" y="4095750"/>
          <p14:tracePt t="70722" x="3109913" y="4095750"/>
          <p14:tracePt t="70728" x="3144838" y="4095750"/>
          <p14:tracePt t="70735" x="3179763" y="4095750"/>
          <p14:tracePt t="70742" x="3208338" y="4095750"/>
          <p14:tracePt t="70749" x="3232150" y="4095750"/>
          <p14:tracePt t="70756" x="3254375" y="4095750"/>
          <p14:tracePt t="70765" x="3284538" y="4084638"/>
          <p14:tracePt t="70770" x="3295650" y="4084638"/>
          <p14:tracePt t="70777" x="3302000" y="4084638"/>
          <p14:tracePt t="70784" x="3319463" y="4084638"/>
          <p14:tracePt t="70791" x="3324225" y="4084638"/>
          <p14:tracePt t="70798" x="3336925" y="4084638"/>
          <p14:tracePt t="70805" x="3341688" y="4084638"/>
          <p14:tracePt t="70812" x="3352800" y="4084638"/>
          <p14:tracePt t="70819" x="3359150" y="4084638"/>
          <p14:tracePt t="70826" x="3365500" y="4078288"/>
          <p14:tracePt t="70833" x="3370263" y="4078288"/>
          <p14:tracePt t="70840" x="3376613" y="4078288"/>
          <p14:tracePt t="70861" x="3382963" y="4078288"/>
          <p14:tracePt t="70917" x="3382963" y="4073525"/>
          <p14:tracePt t="70938" x="3382963" y="4067175"/>
          <p14:tracePt t="70952" x="3376613" y="4067175"/>
          <p14:tracePt t="70966" x="3370263" y="4067175"/>
          <p14:tracePt t="72282" x="3457575" y="4067175"/>
          <p14:tracePt t="72289" x="3579813" y="4067175"/>
          <p14:tracePt t="72296" x="3673475" y="4067175"/>
          <p14:tracePt t="72302" x="3771900" y="4073525"/>
          <p14:tracePt t="72309" x="3863975" y="4084638"/>
          <p14:tracePt t="72316" x="3962400" y="4108450"/>
          <p14:tracePt t="72324" x="4043363" y="4130675"/>
          <p14:tracePt t="72331" x="4108450" y="4143375"/>
          <p14:tracePt t="72338" x="4148138" y="4160838"/>
          <p14:tracePt t="72344" x="4171950" y="4160838"/>
          <p14:tracePt t="72351" x="4189413" y="4171950"/>
          <p14:tracePt t="72358" x="4200525" y="4171950"/>
          <p14:tracePt t="72366" x="4206875" y="4176713"/>
          <p14:tracePt t="72373" x="4211638" y="4176713"/>
          <p14:tracePt t="72388" x="4224338" y="4176713"/>
          <p14:tracePt t="72401" x="4229100" y="4176713"/>
          <p14:tracePt t="72443" x="4229100" y="4183063"/>
          <p14:tracePt t="72450" x="4217988" y="4183063"/>
          <p14:tracePt t="72458" x="4211638" y="4183063"/>
          <p14:tracePt t="72463" x="4206875" y="4183063"/>
          <p14:tracePt t="72470" x="4200525" y="4183063"/>
          <p14:tracePt t="72477" x="4194175" y="4183063"/>
          <p14:tracePt t="72484" x="4176713" y="4189413"/>
          <p14:tracePt t="72492" x="4154488" y="4189413"/>
          <p14:tracePt t="72499" x="4108450" y="4200525"/>
          <p14:tracePt t="72506" x="4056063" y="4211638"/>
          <p14:tracePt t="72513" x="3992563" y="4224338"/>
          <p14:tracePt t="72519" x="3910013" y="4246563"/>
          <p14:tracePt t="72526" x="3829050" y="4246563"/>
          <p14:tracePt t="72533" x="3754438" y="4259263"/>
          <p14:tracePt t="72541" x="3702050" y="4259263"/>
          <p14:tracePt t="72548" x="3667125" y="4259263"/>
          <p14:tracePt t="72555" x="3643313" y="4259263"/>
          <p14:tracePt t="72561" x="3621088" y="4259263"/>
          <p14:tracePt t="72568" x="3603625" y="4259263"/>
          <p14:tracePt t="72575" x="3597275" y="4259263"/>
          <p14:tracePt t="72583" x="3590925" y="4259263"/>
          <p14:tracePt t="72590" x="3586163" y="4259263"/>
          <p14:tracePt t="72597" x="3579813" y="4259263"/>
          <p14:tracePt t="72603" x="3573463" y="4259263"/>
          <p14:tracePt t="72617" x="3568700" y="4259263"/>
          <p14:tracePt t="72632" x="3568700" y="4252913"/>
          <p14:tracePt t="72687" x="3573463" y="4252913"/>
          <p14:tracePt t="72694" x="3579813" y="4252913"/>
          <p14:tracePt t="72701" x="3586163" y="4252913"/>
          <p14:tracePt t="72709" x="3590925" y="4252913"/>
          <p14:tracePt t="72722" x="3597275" y="4252913"/>
          <p14:tracePt t="72730" x="3614738" y="4252913"/>
          <p14:tracePt t="72736" x="3621088" y="4252913"/>
          <p14:tracePt t="72743" x="3625850" y="4252913"/>
          <p14:tracePt t="72750" x="3632200" y="4252913"/>
          <p14:tracePt t="72758" x="3649663" y="4246563"/>
          <p14:tracePt t="72765" x="3656013" y="4246563"/>
          <p14:tracePt t="72771" x="3660775" y="4246563"/>
          <p14:tracePt t="72778" x="3673475" y="4246563"/>
          <p14:tracePt t="72785" x="3684588" y="4246563"/>
          <p14:tracePt t="72792" x="3695700" y="4241800"/>
          <p14:tracePt t="72800" x="3713163" y="4241800"/>
          <p14:tracePt t="72807" x="3736975" y="4241800"/>
          <p14:tracePt t="72813" x="3748088" y="4241800"/>
          <p14:tracePt t="72820" x="3776663" y="4229100"/>
          <p14:tracePt t="72827" x="3800475" y="4229100"/>
          <p14:tracePt t="72834" x="3824288" y="4224338"/>
          <p14:tracePt t="72842" x="3852863" y="4224338"/>
          <p14:tracePt t="72848" x="3863975" y="4224338"/>
          <p14:tracePt t="72856" x="3881438" y="4224338"/>
          <p14:tracePt t="72862" x="3892550" y="4224338"/>
          <p14:tracePt t="72869" x="3905250" y="4224338"/>
          <p14:tracePt t="72876" x="3916363" y="4224338"/>
          <p14:tracePt t="72884" x="3922713" y="4224338"/>
          <p14:tracePt t="72897" x="3927475" y="4224338"/>
          <p14:tracePt t="72904" x="3933825" y="4217988"/>
          <p14:tracePt t="72918" x="3944938" y="4217988"/>
          <p14:tracePt t="72947" x="3944938" y="4211638"/>
          <p14:tracePt t="72968" x="3944938" y="4206875"/>
          <p14:tracePt t="72975" x="3940175" y="4206875"/>
          <p14:tracePt t="72995" x="3933825" y="4206875"/>
          <p14:tracePt t="73031" x="3927475" y="4206875"/>
          <p14:tracePt t="73058" x="3927475" y="4194175"/>
          <p14:tracePt t="73142" x="3927475" y="4189413"/>
          <p14:tracePt t="73213" x="3933825" y="4189413"/>
          <p14:tracePt t="73226" x="3944938" y="4189413"/>
          <p14:tracePt t="73234" x="3951288" y="4189413"/>
          <p14:tracePt t="73240" x="3957638" y="4189413"/>
          <p14:tracePt t="73248" x="3962400" y="4189413"/>
          <p14:tracePt t="73254" x="3986213" y="4189413"/>
          <p14:tracePt t="73261" x="4008438" y="4189413"/>
          <p14:tracePt t="73268" x="4056063" y="4189413"/>
          <p14:tracePt t="73276" x="4137025" y="4189413"/>
          <p14:tracePt t="73282" x="4229100" y="4189413"/>
          <p14:tracePt t="73290" x="4322763" y="4189413"/>
          <p14:tracePt t="73297" x="4414838" y="4183063"/>
          <p14:tracePt t="73303" x="4537075" y="4183063"/>
          <p14:tracePt t="73310" x="4648200" y="4183063"/>
          <p14:tracePt t="73318" x="4751388" y="4183063"/>
          <p14:tracePt t="73324" x="4849813" y="4183063"/>
          <p14:tracePt t="73332" x="4908550" y="4183063"/>
          <p14:tracePt t="73339" x="4960938" y="4183063"/>
          <p14:tracePt t="73345" x="4995863" y="4183063"/>
          <p14:tracePt t="73352" x="5018088" y="4183063"/>
          <p14:tracePt t="73359" x="5030788" y="4183063"/>
          <p14:tracePt t="73366" x="5041900" y="4183063"/>
          <p14:tracePt t="73373" x="5048250" y="4183063"/>
          <p14:tracePt t="73380" x="5053013" y="4183063"/>
          <p14:tracePt t="73387" x="5059363" y="4183063"/>
          <p14:tracePt t="73394" x="5065713" y="4183063"/>
          <p14:tracePt t="73402" x="5070475" y="4183063"/>
          <p14:tracePt t="73416" x="5076825" y="4183063"/>
          <p14:tracePt t="73472" x="5070475" y="4183063"/>
          <p14:tracePt t="73478" x="5065713" y="4183063"/>
          <p14:tracePt t="73485" x="5059363" y="4183063"/>
          <p14:tracePt t="73492" x="5053013" y="4183063"/>
          <p14:tracePt t="73499" x="5035550" y="4183063"/>
          <p14:tracePt t="73506" x="5024438" y="4183063"/>
          <p14:tracePt t="73513" x="4995863" y="4183063"/>
          <p14:tracePt t="73520" x="4960938" y="4183063"/>
          <p14:tracePt t="73527" x="4891088" y="4189413"/>
          <p14:tracePt t="73535" x="4827588" y="4189413"/>
          <p14:tracePt t="73542" x="4775200" y="4200525"/>
          <p14:tracePt t="73548" x="4729163" y="4200525"/>
          <p14:tracePt t="73555" x="4694238" y="4200525"/>
          <p14:tracePt t="73562" x="4659313" y="4200525"/>
          <p14:tracePt t="73569" x="4648200" y="4200525"/>
          <p14:tracePt t="73577" x="4641850" y="4200525"/>
          <p14:tracePt t="73584" x="4624388" y="4200525"/>
          <p14:tracePt t="73590" x="4618038" y="4200525"/>
          <p14:tracePt t="73597" x="4613275" y="4200525"/>
          <p14:tracePt t="73604" x="4606925" y="4200525"/>
          <p14:tracePt t="73618" x="4600575" y="4200525"/>
          <p14:tracePt t="73633" x="4589463" y="4194175"/>
          <p14:tracePt t="73667" x="4595813" y="4194175"/>
          <p14:tracePt t="73681" x="4600575" y="4194175"/>
          <p14:tracePt t="73688" x="4606925" y="4194175"/>
          <p14:tracePt t="73695" x="4613275" y="4194175"/>
          <p14:tracePt t="73710" x="4624388" y="4194175"/>
          <p14:tracePt t="73716" x="4635500" y="4194175"/>
          <p14:tracePt t="73723" x="4652963" y="4194175"/>
          <p14:tracePt t="73730" x="4670425" y="4194175"/>
          <p14:tracePt t="73737" x="4694238" y="4194175"/>
          <p14:tracePt t="73744" x="4722813" y="4194175"/>
          <p14:tracePt t="73752" x="4733925" y="4194175"/>
          <p14:tracePt t="73759" x="4751388" y="4194175"/>
          <p14:tracePt t="73765" x="4764088" y="4194175"/>
          <p14:tracePt t="73772" x="4768850" y="4194175"/>
          <p14:tracePt t="73778" x="4786313" y="4194175"/>
          <p14:tracePt t="73786" x="4792663" y="4194175"/>
          <p14:tracePt t="73793" x="4799013" y="4194175"/>
          <p14:tracePt t="73800" x="4803775" y="4194175"/>
          <p14:tracePt t="73813" x="4810125" y="4194175"/>
          <p14:tracePt t="73856" x="4803775" y="4194175"/>
          <p14:tracePt t="73864" x="4799013" y="4194175"/>
          <p14:tracePt t="73870" x="4799013" y="4183063"/>
          <p14:tracePt t="73877" x="4792663" y="4183063"/>
          <p14:tracePt t="73885" x="4786313" y="4176713"/>
          <p14:tracePt t="73891" x="4775200" y="4176713"/>
          <p14:tracePt t="73898" x="4768850" y="4176713"/>
          <p14:tracePt t="73906" x="4768850" y="4171950"/>
          <p14:tracePt t="73912" x="4764088" y="4171950"/>
          <p14:tracePt t="73927" x="4757738" y="4171950"/>
          <p14:tracePt t="73940" x="4751388" y="4171950"/>
          <p14:tracePt t="74010" x="4757738" y="4171950"/>
          <p14:tracePt t="74024" x="4764088" y="4171950"/>
          <p14:tracePt t="74046" x="4768850" y="4171950"/>
          <p14:tracePt t="74060" x="4781550" y="4171950"/>
          <p14:tracePt t="74073" x="4786313" y="4171950"/>
          <p14:tracePt t="74087" x="4792663" y="4171950"/>
          <p14:tracePt t="74128" x="4792663" y="4176713"/>
          <p14:tracePt t="74171" x="4786313" y="4176713"/>
          <p14:tracePt t="74185" x="4775200" y="4189413"/>
          <p14:tracePt t="74199" x="4768850" y="4189413"/>
          <p14:tracePt t="74219" x="4764088" y="4189413"/>
          <p14:tracePt t="74234" x="4757738" y="4189413"/>
          <p14:tracePt t="74248" x="4751388" y="4189413"/>
          <p14:tracePt t="74303" x="4757738" y="4189413"/>
          <p14:tracePt t="74311" x="4764088" y="4189413"/>
          <p14:tracePt t="74325" x="4768850" y="4189413"/>
          <p14:tracePt t="74332" x="4786313" y="4189413"/>
          <p14:tracePt t="74339" x="4792663" y="4194175"/>
          <p14:tracePt t="74346" x="4799013" y="4194175"/>
          <p14:tracePt t="74352" x="4816475" y="4200525"/>
          <p14:tracePt t="74360" x="4827588" y="4200525"/>
          <p14:tracePt t="74367" x="4856163" y="4200525"/>
          <p14:tracePt t="74373" x="4891088" y="4211638"/>
          <p14:tracePt t="74380" x="4926013" y="4211638"/>
          <p14:tracePt t="74387" x="4995863" y="4217988"/>
          <p14:tracePt t="74395" x="5087938" y="4217988"/>
          <p14:tracePt t="74402" x="5199063" y="4229100"/>
          <p14:tracePt t="74408" x="5319713" y="4229100"/>
          <p14:tracePt t="74416" x="5459413" y="4246563"/>
          <p14:tracePt t="74422" x="5570538" y="4259263"/>
          <p14:tracePt t="74429" x="5651500" y="4259263"/>
          <p14:tracePt t="74436" x="5715000" y="4259263"/>
          <p14:tracePt t="74444" x="5761038" y="4259263"/>
          <p14:tracePt t="74451" x="5795963" y="4259263"/>
          <p14:tracePt t="74458" x="5819775" y="4259263"/>
          <p14:tracePt t="74464" x="5837238" y="4259263"/>
          <p14:tracePt t="74471" x="5842000" y="4259263"/>
          <p14:tracePt t="74479" x="5854700" y="4259263"/>
          <p14:tracePt t="74486" x="5872163" y="4259263"/>
          <p14:tracePt t="74500" x="5876925" y="4259263"/>
          <p14:tracePt t="74506" x="5883275" y="4259263"/>
          <p14:tracePt t="74513" x="5889625" y="4259263"/>
          <p14:tracePt t="74528" x="5894388" y="4259263"/>
          <p14:tracePt t="74542" x="5900738" y="4259263"/>
          <p14:tracePt t="74555" x="5900738" y="4246563"/>
          <p14:tracePt t="74759" x="5894388" y="4241800"/>
          <p14:tracePt t="74773" x="5894388" y="4235450"/>
          <p14:tracePt t="74779" x="5889625" y="4235450"/>
          <p14:tracePt t="74794" x="5883275" y="4235450"/>
          <p14:tracePt t="77327" x="5942013" y="4241800"/>
          <p14:tracePt t="77334" x="6016625" y="4252913"/>
          <p14:tracePt t="77340" x="6097588" y="4252913"/>
          <p14:tracePt t="77348" x="6173788" y="4252913"/>
          <p14:tracePt t="77355" x="6254750" y="4252913"/>
          <p14:tracePt t="77361" x="6318250" y="4252913"/>
          <p14:tracePt t="77369" x="6353175" y="4252913"/>
          <p14:tracePt t="77375" x="6388100" y="4252913"/>
          <p14:tracePt t="77382" x="6411913" y="4252913"/>
          <p14:tracePt t="77390" x="6429375" y="4246563"/>
          <p14:tracePt t="77397" x="6440488" y="4246563"/>
          <p14:tracePt t="77404" x="6457950" y="4241800"/>
          <p14:tracePt t="77418" x="6462713" y="4241800"/>
          <p14:tracePt t="77424" x="6469063" y="4241800"/>
          <p14:tracePt t="77432" x="6475413" y="4241800"/>
          <p14:tracePt t="77446" x="6480175" y="4241800"/>
          <p14:tracePt t="77452" x="6480175" y="4235450"/>
          <p14:tracePt t="77487" x="6480175" y="4229100"/>
          <p14:tracePt t="77551" x="6475413" y="4229100"/>
          <p14:tracePt t="77565" x="6469063" y="4229100"/>
          <p14:tracePt t="77572" x="6469063" y="4224338"/>
          <p14:tracePt t="77578" x="6462713" y="4224338"/>
          <p14:tracePt t="77599" x="6462713" y="4211638"/>
          <p14:tracePt t="77627" x="6462713" y="4206875"/>
          <p14:tracePt t="77676" x="6462713" y="4200525"/>
          <p14:tracePt t="77697" x="6469063" y="4200525"/>
          <p14:tracePt t="77705" x="6475413" y="4194175"/>
          <p14:tracePt t="77711" x="6480175" y="4194175"/>
          <p14:tracePt t="77718" x="6497638" y="4194175"/>
          <p14:tracePt t="77725" x="6521450" y="4189413"/>
          <p14:tracePt t="77732" x="6550025" y="4189413"/>
          <p14:tracePt t="77741" x="6573838" y="4176713"/>
          <p14:tracePt t="77747" x="6608763" y="4171950"/>
          <p14:tracePt t="77754" x="6643688" y="4160838"/>
          <p14:tracePt t="77760" x="6678613" y="4148138"/>
          <p14:tracePt t="77767" x="6713538" y="4148138"/>
          <p14:tracePt t="77775" x="6753225" y="4143375"/>
          <p14:tracePt t="77783" x="6799263" y="4130675"/>
          <p14:tracePt t="77789" x="6851650" y="4119563"/>
          <p14:tracePt t="77796" x="6886575" y="4113213"/>
          <p14:tracePt t="77802" x="6934200" y="4113213"/>
          <p14:tracePt t="77809" x="6973888" y="4102100"/>
          <p14:tracePt t="77816" x="7008813" y="4095750"/>
          <p14:tracePt t="77824" x="7032625" y="4095750"/>
          <p14:tracePt t="77830" x="7054850" y="4084638"/>
          <p14:tracePt t="77838" x="7085013" y="4084638"/>
          <p14:tracePt t="77844" x="7089775" y="4084638"/>
          <p14:tracePt t="77851" x="7102475" y="4084638"/>
          <p14:tracePt t="77858" x="7107238" y="4084638"/>
          <p14:tracePt t="77866" x="7124700" y="4084638"/>
          <p14:tracePt t="77872" x="7131050" y="4084638"/>
          <p14:tracePt t="77887" x="7135813" y="4084638"/>
          <p14:tracePt t="77893" x="7142163" y="4084638"/>
          <p14:tracePt t="77900" x="7148513" y="4084638"/>
          <p14:tracePt t="77916" x="7153275" y="4084638"/>
          <p14:tracePt t="77936" x="7165975" y="4084638"/>
          <p14:tracePt t="78083" x="7159625" y="4084638"/>
          <p14:tracePt t="78145" x="7153275" y="4084638"/>
          <p14:tracePt t="78167" x="7148513" y="4084638"/>
          <p14:tracePt t="78180" x="7142163" y="4084638"/>
          <p14:tracePt t="78194" x="7135813" y="4084638"/>
          <p14:tracePt t="78201" x="7135813" y="4095750"/>
          <p14:tracePt t="78216" x="7131050" y="4095750"/>
          <p14:tracePt t="78230" x="7124700" y="4095750"/>
          <p14:tracePt t="78243" x="7113588" y="4095750"/>
          <p14:tracePt t="78266" x="7107238" y="4095750"/>
          <p14:tracePt t="78307" x="7107238" y="4102100"/>
          <p14:tracePt t="78321" x="7118350" y="4102100"/>
          <p14:tracePt t="78328" x="7124700" y="4108450"/>
          <p14:tracePt t="78334" x="7131050" y="4108450"/>
          <p14:tracePt t="78342" x="7153275" y="4113213"/>
          <p14:tracePt t="78348" x="7177088" y="4113213"/>
          <p14:tracePt t="78355" x="7212013" y="4125913"/>
          <p14:tracePt t="78362" x="7321550" y="4137025"/>
          <p14:tracePt t="78370" x="7478713" y="4137025"/>
          <p14:tracePt t="78376" x="7688263" y="4137025"/>
          <p14:tracePt t="78384" x="7885113" y="4148138"/>
          <p14:tracePt t="78391" x="8024813" y="4148138"/>
          <p14:tracePt t="78397" x="8145463" y="4148138"/>
          <p14:tracePt t="78404" x="8228013" y="4143375"/>
          <p14:tracePt t="78411" x="8308975" y="4143375"/>
          <p14:tracePt t="78418" x="8343900" y="4143375"/>
          <p14:tracePt t="78426" x="8355013" y="4143375"/>
          <p14:tracePt t="78434" x="8372475" y="4143375"/>
          <p14:tracePt t="78439" x="8378825" y="4143375"/>
          <p14:tracePt t="78446" x="8383588" y="4143375"/>
          <p14:tracePt t="78460" x="8389938" y="4143375"/>
          <p14:tracePt t="78467" x="8389938" y="4137025"/>
          <p14:tracePt t="78495" x="8378825" y="4137025"/>
          <p14:tracePt t="78503" x="8361363" y="4137025"/>
          <p14:tracePt t="78509" x="8337550" y="4143375"/>
          <p14:tracePt t="78517" x="8291513" y="4143375"/>
          <p14:tracePt t="78524" x="8193088" y="4154488"/>
          <p14:tracePt t="78530" x="8053388" y="4165600"/>
          <p14:tracePt t="78537" x="7902575" y="4176713"/>
          <p14:tracePt t="78544" x="7762875" y="4176713"/>
          <p14:tracePt t="78551" x="7653338" y="4176713"/>
          <p14:tracePt t="78558" x="7577138" y="4176713"/>
          <p14:tracePt t="78565" x="7524750" y="4176713"/>
          <p14:tracePt t="78572" x="7489825" y="4176713"/>
          <p14:tracePt t="78579" x="7454900" y="4176713"/>
          <p14:tracePt t="78586" x="7432675" y="4176713"/>
          <p14:tracePt t="78593" x="7421563" y="4176713"/>
          <p14:tracePt t="78600" x="7391400" y="4165600"/>
          <p14:tracePt t="78608" x="7380288" y="4165600"/>
          <p14:tracePt t="78615" x="7362825" y="4160838"/>
          <p14:tracePt t="78621" x="7345363" y="4160838"/>
          <p14:tracePt t="78627" x="7339013" y="4160838"/>
          <p14:tracePt t="78634" x="7334250" y="4160838"/>
          <p14:tracePt t="78642" x="7327900" y="4154488"/>
          <p14:tracePt t="78650" x="7321550" y="4154488"/>
          <p14:tracePt t="78656" x="7321550" y="4143375"/>
          <p14:tracePt t="78663" x="7316788" y="4143375"/>
          <p14:tracePt t="78677" x="7316788" y="4137025"/>
          <p14:tracePt t="78692" x="7316788" y="4130675"/>
          <p14:tracePt t="78698" x="7321550" y="4130675"/>
          <p14:tracePt t="78706" x="7334250" y="4130675"/>
          <p14:tracePt t="78712" x="7362825" y="4125913"/>
          <p14:tracePt t="78719" x="7443788" y="4113213"/>
          <p14:tracePt t="78726" x="7635875" y="4102100"/>
          <p14:tracePt t="78733" x="7959725" y="4078288"/>
          <p14:tracePt t="78740" x="8162925" y="4067175"/>
          <p14:tracePt t="78747" x="8267700" y="4067175"/>
          <p14:tracePt t="78754" x="8313738" y="4067175"/>
          <p14:tracePt t="78761" x="8343900" y="4067175"/>
          <p14:tracePt t="78768" x="8355013" y="4067175"/>
          <p14:tracePt t="78776" x="8361363" y="4067175"/>
          <p14:tracePt t="78782" x="8372475" y="4067175"/>
          <p14:tracePt t="78789" x="8378825" y="4067175"/>
          <p14:tracePt t="78831" x="8378825" y="4073525"/>
          <p14:tracePt t="78839" x="8355013" y="4084638"/>
          <p14:tracePt t="78845" x="8267700" y="4125913"/>
          <p14:tracePt t="78852" x="8059738" y="4183063"/>
          <p14:tracePt t="78859" x="7756525" y="4235450"/>
          <p14:tracePt t="78866" x="7548563" y="4264025"/>
          <p14:tracePt t="78873" x="7391400" y="4259263"/>
          <p14:tracePt t="78884" x="7240588" y="4246563"/>
          <p14:tracePt t="78887" x="7102475" y="4235450"/>
          <p14:tracePt t="78894" x="7002463" y="4224338"/>
          <p14:tracePt t="78901" x="6938963" y="4200525"/>
          <p14:tracePt t="78908" x="6886575" y="4189413"/>
          <p14:tracePt t="78915" x="6851650" y="4183063"/>
          <p14:tracePt t="78922" x="6834188" y="4171950"/>
          <p14:tracePt t="78929" x="6823075" y="4171950"/>
          <p14:tracePt t="78936" x="6816725" y="4165600"/>
          <p14:tracePt t="78943" x="6805613" y="4165600"/>
          <p14:tracePt t="78951" x="6805613" y="4160838"/>
          <p14:tracePt t="78957" x="6799263" y="4160838"/>
          <p14:tracePt t="78971" x="6794500" y="4154488"/>
          <p14:tracePt t="78985" x="6794500" y="4148138"/>
          <p14:tracePt t="79006" x="6794500" y="4143375"/>
          <p14:tracePt t="79013" x="6799263" y="4143375"/>
          <p14:tracePt t="79027" x="6811963" y="4143375"/>
          <p14:tracePt t="79048" x="6816725" y="4143375"/>
          <p14:tracePt t="79062" x="6823075" y="4143375"/>
          <p14:tracePt t="79076" x="6829425" y="4143375"/>
          <p14:tracePt t="79776" x="6881813" y="4143375"/>
          <p14:tracePt t="79783" x="6945313" y="4143375"/>
          <p14:tracePt t="79789" x="7002463" y="4143375"/>
          <p14:tracePt t="79796" x="7054850" y="4143375"/>
          <p14:tracePt t="79803" x="7102475" y="4143375"/>
          <p14:tracePt t="79810" x="7135813" y="4143375"/>
          <p14:tracePt t="79818" x="7170738" y="4143375"/>
          <p14:tracePt t="79824" x="7194550" y="4143375"/>
          <p14:tracePt t="79831" x="7212013" y="4143375"/>
          <p14:tracePt t="79838" x="7235825" y="4130675"/>
          <p14:tracePt t="79845" x="7240588" y="4130675"/>
          <p14:tracePt t="79853" x="7258050" y="4130675"/>
          <p14:tracePt t="79860" x="7264400" y="4130675"/>
          <p14:tracePt t="79866" x="7269163" y="4130675"/>
          <p14:tracePt t="79874" x="7275513" y="4130675"/>
          <p14:tracePt t="79887" x="7281863" y="4130675"/>
          <p14:tracePt t="79902" x="7281863" y="4125913"/>
          <p14:tracePt t="79923" x="7281863" y="4119563"/>
          <p14:tracePt t="79936" x="7275513" y="4113213"/>
          <p14:tracePt t="79944" x="7264400" y="4113213"/>
          <p14:tracePt t="79951" x="7253288" y="4108450"/>
          <p14:tracePt t="79958" x="7240588" y="4095750"/>
          <p14:tracePt t="79965" x="7212013" y="4078288"/>
          <p14:tracePt t="79972" x="7165975" y="4049713"/>
          <p14:tracePt t="79978" x="7096125" y="4014788"/>
          <p14:tracePt t="79986" x="7015163" y="3968750"/>
          <p14:tracePt t="79993" x="6886575" y="3927475"/>
          <p14:tracePt t="79999" x="6770688" y="3892550"/>
          <p14:tracePt t="80006" x="6661150" y="3870325"/>
          <p14:tracePt t="80013" x="6567488" y="3846513"/>
          <p14:tracePt t="80020" x="6497638" y="3824288"/>
          <p14:tracePt t="80028" x="6462713" y="3811588"/>
          <p14:tracePt t="80035" x="6440488" y="3811588"/>
          <p14:tracePt t="80041" x="6423025" y="3806825"/>
          <p14:tracePt t="80048" x="6416675" y="3806825"/>
          <p14:tracePt t="80056" x="6411913" y="3800475"/>
          <p14:tracePt t="80063" x="6399213" y="3800475"/>
          <p14:tracePt t="80069" x="6394450" y="3800475"/>
          <p14:tracePt t="80077" x="6388100" y="3800475"/>
          <p14:tracePt t="80091" x="6381750" y="3800475"/>
          <p14:tracePt t="80140" x="6388100" y="3800475"/>
          <p14:tracePt t="80146" x="6394450" y="3800475"/>
          <p14:tracePt t="80153" x="6405563" y="3800475"/>
          <p14:tracePt t="80161" x="6411913" y="3800475"/>
          <p14:tracePt t="80167" x="6416675" y="3800475"/>
          <p14:tracePt t="80174" x="6429375" y="3800475"/>
          <p14:tracePt t="80181" x="6446838" y="3800475"/>
          <p14:tracePt t="80188" x="6457950" y="3800475"/>
          <p14:tracePt t="80195" x="6475413" y="3800475"/>
          <p14:tracePt t="80203" x="6492875" y="3800475"/>
          <p14:tracePt t="80209" x="6503988" y="3800475"/>
          <p14:tracePt t="80216" x="6521450" y="3800475"/>
          <p14:tracePt t="80223" x="6527800" y="3800475"/>
          <p14:tracePt t="80230" x="6532563" y="3800475"/>
          <p14:tracePt t="80237" x="6538913" y="3800475"/>
          <p14:tracePt t="80246" x="6545263" y="3800475"/>
          <p14:tracePt t="80259" x="6550025" y="3800475"/>
          <p14:tracePt t="80307" x="6545263" y="3800475"/>
          <p14:tracePt t="80315" x="6545263" y="3794125"/>
          <p14:tracePt t="80322" x="6538913" y="3794125"/>
          <p14:tracePt t="80328" x="6532563" y="3783013"/>
          <p14:tracePt t="80336" x="6527800" y="3783013"/>
          <p14:tracePt t="80343" x="6521450" y="3776663"/>
          <p14:tracePt t="80350" x="6510338" y="3776663"/>
          <p14:tracePt t="80356" x="6503988" y="3776663"/>
          <p14:tracePt t="80363" x="6503988" y="3771900"/>
          <p14:tracePt t="80370" x="6497638" y="3771900"/>
          <p14:tracePt t="80378" x="6497638" y="3765550"/>
          <p14:tracePt t="80391" x="6492875" y="3765550"/>
          <p14:tracePt t="80398" x="6492875" y="3759200"/>
          <p14:tracePt t="80405" x="6486525" y="3759200"/>
          <p14:tracePt t="80412" x="6480175" y="3754438"/>
          <p14:tracePt t="89145" x="6381750" y="3776663"/>
          <p14:tracePt t="89152" x="6219825" y="3829050"/>
          <p14:tracePt t="89159" x="5935663" y="3916363"/>
          <p14:tracePt t="89166" x="5553075" y="4038600"/>
          <p14:tracePt t="89174" x="5256213" y="4171950"/>
          <p14:tracePt t="89181" x="4967288" y="4281488"/>
          <p14:tracePt t="89186" x="4548188" y="4427538"/>
          <p14:tracePt t="89193" x="4165600" y="4543425"/>
          <p14:tracePt t="89200" x="3846513" y="4659313"/>
          <p14:tracePt t="89208" x="3440113" y="4757738"/>
          <p14:tracePt t="89216" x="3005138" y="4862513"/>
          <p14:tracePt t="89222" x="2692400" y="4937125"/>
          <p14:tracePt t="89229" x="2355850" y="5013325"/>
          <p14:tracePt t="89236" x="2019300" y="5070475"/>
          <p14:tracePt t="89242" x="1682750" y="5122863"/>
          <p14:tracePt t="89250" x="1468438" y="5168900"/>
          <p14:tracePt t="89258" x="1311275" y="5199063"/>
          <p14:tracePt t="89264" x="1189038" y="5221288"/>
          <p14:tracePt t="89271" x="1044575" y="5233988"/>
          <p14:tracePt t="89277" x="922338" y="5256213"/>
          <p14:tracePt t="89284" x="823913" y="5286375"/>
          <p14:tracePt t="89292" x="760413" y="5291138"/>
          <p14:tracePt t="89299" x="708025" y="5303838"/>
          <p14:tracePt t="89306" x="673100" y="5303838"/>
          <p14:tracePt t="89313" x="649288" y="5314950"/>
          <p14:tracePt t="89319" x="627063" y="5314950"/>
          <p14:tracePt t="89327" x="609600" y="5314950"/>
          <p14:tracePt t="89334" x="585788" y="5314950"/>
          <p14:tracePt t="89341" x="568325" y="5314950"/>
          <p14:tracePt t="89348" x="557213" y="5314950"/>
          <p14:tracePt t="89355" x="539750" y="5314950"/>
          <p14:tracePt t="89361" x="528638" y="5314950"/>
          <p14:tracePt t="89369" x="511175" y="5314950"/>
          <p14:tracePt t="89376" x="493713" y="5314950"/>
          <p14:tracePt t="89383" x="487363" y="5314950"/>
          <p14:tracePt t="89390" x="481013" y="5314950"/>
          <p14:tracePt t="89397" x="476250" y="5314950"/>
          <p14:tracePt t="89403" x="469900" y="5314950"/>
          <p14:tracePt t="89410" x="463550" y="5314950"/>
          <p14:tracePt t="89417" x="458788" y="5314950"/>
          <p14:tracePt t="89432" x="446088" y="5314950"/>
          <p14:tracePt t="89481" x="452438" y="5314950"/>
          <p14:tracePt t="89488" x="458788" y="5303838"/>
          <p14:tracePt t="89495" x="463550" y="5303838"/>
          <p14:tracePt t="89508" x="469900" y="5303838"/>
          <p14:tracePt t="89516" x="476250" y="5303838"/>
          <p14:tracePt t="89523" x="481013" y="5303838"/>
          <p14:tracePt t="89530" x="487363" y="5303838"/>
          <p14:tracePt t="89536" x="504825" y="5303838"/>
          <p14:tracePt t="89544" x="511175" y="5303838"/>
          <p14:tracePt t="89551" x="515938" y="5297488"/>
          <p14:tracePt t="89558" x="533400" y="5297488"/>
          <p14:tracePt t="89565" x="539750" y="5291138"/>
          <p14:tracePt t="89572" x="546100" y="5291138"/>
          <p14:tracePt t="89578" x="557213" y="5291138"/>
          <p14:tracePt t="89585" x="574675" y="5286375"/>
          <p14:tracePt t="89593" x="592138" y="5286375"/>
          <p14:tracePt t="89600" x="603250" y="5273675"/>
          <p14:tracePt t="89607" x="631825" y="5268913"/>
          <p14:tracePt t="89614" x="655638" y="5256213"/>
          <p14:tracePt t="89620" x="690563" y="5251450"/>
          <p14:tracePt t="89628" x="725488" y="5238750"/>
          <p14:tracePt t="89634" x="765175" y="5233988"/>
          <p14:tracePt t="89642" x="830263" y="5210175"/>
          <p14:tracePt t="89650" x="911225" y="5199063"/>
          <p14:tracePt t="89656" x="1003300" y="5175250"/>
          <p14:tracePt t="89662" x="1101725" y="5151438"/>
          <p14:tracePt t="89669" x="1212850" y="5140325"/>
          <p14:tracePt t="89677" x="1339850" y="5111750"/>
          <p14:tracePt t="89684" x="1444625" y="5100638"/>
          <p14:tracePt t="89692" x="1543050" y="5087938"/>
          <p14:tracePt t="89697" x="1619250" y="5087938"/>
          <p14:tracePt t="89704" x="1682750" y="5087938"/>
          <p14:tracePt t="89711" x="1735138" y="5076825"/>
          <p14:tracePt t="89718" x="1770063" y="5076825"/>
          <p14:tracePt t="89725" x="1792288" y="5076825"/>
          <p14:tracePt t="89733" x="1798638" y="5076825"/>
          <p14:tracePt t="89739" x="1816100" y="5076825"/>
          <p14:tracePt t="89747" x="1822450" y="5076825"/>
          <p14:tracePt t="89760" x="1827213" y="5076825"/>
          <p14:tracePt t="89767" x="1833563" y="5076825"/>
          <p14:tracePt t="89775" x="1839913" y="5076825"/>
          <p14:tracePt t="89788" x="1844675" y="5076825"/>
          <p14:tracePt t="89839" x="1844675" y="5083175"/>
          <p14:tracePt t="89845" x="1839913" y="5083175"/>
          <p14:tracePt t="89851" x="1833563" y="5083175"/>
          <p14:tracePt t="89858" x="1816100" y="5087938"/>
          <p14:tracePt t="89866" x="1792288" y="5087938"/>
          <p14:tracePt t="89873" x="1746250" y="5094288"/>
          <p14:tracePt t="89880" x="1700213" y="5094288"/>
          <p14:tracePt t="89886" x="1601788" y="5105400"/>
          <p14:tracePt t="89893" x="1538288" y="5118100"/>
          <p14:tracePt t="89901" x="1473200" y="5129213"/>
          <p14:tracePt t="89908" x="1427163" y="5129213"/>
          <p14:tracePt t="89915" x="1374775" y="5129213"/>
          <p14:tracePt t="89922" x="1339850" y="5129213"/>
          <p14:tracePt t="89928" x="1317625" y="5129213"/>
          <p14:tracePt t="89935" x="1293813" y="5129213"/>
          <p14:tracePt t="89943" x="1270000" y="5129213"/>
          <p14:tracePt t="89950" x="1241425" y="5129213"/>
          <p14:tracePt t="89957" x="1230313" y="5129213"/>
          <p14:tracePt t="89963" x="1212850" y="5129213"/>
          <p14:tracePt t="89971" x="1195388" y="5118100"/>
          <p14:tracePt t="89977" x="1189038" y="5118100"/>
          <p14:tracePt t="89984" x="1184275" y="5111750"/>
          <p14:tracePt t="89993" x="1177925" y="5111750"/>
          <p14:tracePt t="89999" x="1171575" y="5111750"/>
          <p14:tracePt t="90006" x="1166813" y="5111750"/>
          <p14:tracePt t="90012" x="1154113" y="5111750"/>
          <p14:tracePt t="90019" x="1154113" y="5105400"/>
          <p14:tracePt t="90076" x="1160463" y="5105400"/>
          <p14:tracePt t="90089" x="1166813" y="5105400"/>
          <p14:tracePt t="90103" x="1171575" y="5105400"/>
          <p14:tracePt t="90117" x="1177925" y="5105400"/>
          <p14:tracePt t="90160" x="1184275" y="5105400"/>
          <p14:tracePt t="90173" x="1189038" y="5105400"/>
          <p14:tracePt t="90187" x="1195388" y="5105400"/>
          <p14:tracePt t="90202" x="1206500" y="5105400"/>
          <p14:tracePt t="90215" x="1212850" y="5105400"/>
          <p14:tracePt t="90222" x="1219200" y="5105400"/>
          <p14:tracePt t="90230" x="1223963" y="5105400"/>
          <p14:tracePt t="90236" x="1235075" y="5105400"/>
          <p14:tracePt t="90243" x="1247775" y="5105400"/>
          <p14:tracePt t="90251" x="1258888" y="5105400"/>
          <p14:tracePt t="90257" x="1276350" y="5105400"/>
          <p14:tracePt t="90264" x="1300163" y="5105400"/>
          <p14:tracePt t="90271" x="1335088" y="5105400"/>
          <p14:tracePt t="90278" x="1381125" y="5105400"/>
          <p14:tracePt t="90285" x="1427163" y="5105400"/>
          <p14:tracePt t="90292" x="1503363" y="5105400"/>
          <p14:tracePt t="90299" x="1566863" y="5105400"/>
          <p14:tracePt t="90306" x="1647825" y="5105400"/>
          <p14:tracePt t="90313" x="1722438" y="5105400"/>
          <p14:tracePt t="90320" x="1770063" y="5105400"/>
          <p14:tracePt t="90327" x="1822450" y="5105400"/>
          <p14:tracePt t="90335" x="1868488" y="5105400"/>
          <p14:tracePt t="90341" x="1890713" y="5105400"/>
          <p14:tracePt t="90348" x="1920875" y="5100638"/>
          <p14:tracePt t="90355" x="1943100" y="5100638"/>
          <p14:tracePt t="90362" x="1955800" y="5100638"/>
          <p14:tracePt t="90369" x="1973263" y="5100638"/>
          <p14:tracePt t="90377" x="1978025" y="5100638"/>
          <p14:tracePt t="90383" x="1984375" y="5100638"/>
          <p14:tracePt t="90390" x="2001838" y="5100638"/>
          <p14:tracePt t="90397" x="2008188" y="5100638"/>
          <p14:tracePt t="90404" x="2012950" y="5100638"/>
          <p14:tracePt t="90418" x="2019300" y="5100638"/>
          <p14:tracePt t="90432" x="2025650" y="5100638"/>
          <p14:tracePt t="90454" x="2025650" y="5094288"/>
          <p14:tracePt t="90474" x="2025650" y="5083175"/>
          <p14:tracePt t="90502" x="2025650" y="5076825"/>
          <p14:tracePt t="90621" x="2025650" y="5070475"/>
          <p14:tracePt t="90705" x="2019300" y="5070475"/>
          <p14:tracePt t="90733" x="2019300" y="5065713"/>
          <p14:tracePt t="90761" x="2012950" y="5065713"/>
          <p14:tracePt t="90789" x="2012950" y="5059363"/>
          <p14:tracePt t="90796" x="2008188" y="5059363"/>
          <p14:tracePt t="90810" x="2008188" y="5053013"/>
          <p14:tracePt t="90832" x="2008188" y="5048250"/>
          <p14:tracePt t="90845" x="2008188" y="5035550"/>
          <p14:tracePt t="90859" x="2008188" y="5030788"/>
          <p14:tracePt t="90880" x="2008188" y="5024438"/>
          <p14:tracePt t="90894" x="2008188" y="5018088"/>
          <p14:tracePt t="90902" x="2012950" y="5018088"/>
          <p14:tracePt t="90915" x="2012950" y="5013325"/>
          <p14:tracePt t="90922" x="2019300" y="5013325"/>
          <p14:tracePt t="90929" x="2019300" y="5006975"/>
          <p14:tracePt t="90936" x="2025650" y="5006975"/>
          <p14:tracePt t="90950" x="2030413" y="5000625"/>
          <p14:tracePt t="90957" x="2030413" y="4989513"/>
          <p14:tracePt t="90963" x="2041525" y="4983163"/>
          <p14:tracePt t="90978" x="2041525" y="4972050"/>
          <p14:tracePt t="90986" x="2047875" y="4967288"/>
          <p14:tracePt t="90993" x="2047875" y="4960938"/>
          <p14:tracePt t="90998" x="2054225" y="4949825"/>
          <p14:tracePt t="91006" x="2054225" y="4937125"/>
          <p14:tracePt t="91013" x="2058988" y="4932363"/>
          <p14:tracePt t="91020" x="2058988" y="4926013"/>
          <p14:tracePt t="91029" x="2058988" y="4919663"/>
          <p14:tracePt t="91034" x="2065338" y="4908550"/>
          <p14:tracePt t="91041" x="2065338" y="4902200"/>
          <p14:tracePt t="91048" x="2065338" y="4897438"/>
          <p14:tracePt t="91055" x="2065338" y="4891088"/>
          <p14:tracePt t="91062" x="2065338" y="4884738"/>
          <p14:tracePt t="91069" x="2065338" y="4879975"/>
          <p14:tracePt t="91083" x="2065338" y="4873625"/>
          <p14:tracePt t="91105" x="2065338" y="4867275"/>
          <p14:tracePt t="91146" x="2058988" y="4867275"/>
          <p14:tracePt t="91160" x="2054225" y="4867275"/>
          <p14:tracePt t="91167" x="2054225" y="4873625"/>
          <p14:tracePt t="91174" x="2047875" y="4873625"/>
          <p14:tracePt t="91180" x="2047875" y="4879975"/>
          <p14:tracePt t="91195" x="2036763" y="4884738"/>
          <p14:tracePt t="91209" x="2030413" y="4891088"/>
          <p14:tracePt t="91216" x="2030413" y="4897438"/>
          <p14:tracePt t="91222" x="2025650" y="4902200"/>
          <p14:tracePt t="91236" x="2025650" y="4914900"/>
          <p14:tracePt t="91244" x="2019300" y="4919663"/>
          <p14:tracePt t="91251" x="2019300" y="4926013"/>
          <p14:tracePt t="91258" x="2019300" y="4932363"/>
          <p14:tracePt t="91272" x="2019300" y="4937125"/>
          <p14:tracePt t="91279" x="2019300" y="4943475"/>
          <p14:tracePt t="91286" x="2019300" y="4949825"/>
          <p14:tracePt t="91294" x="2019300" y="4960938"/>
          <p14:tracePt t="91300" x="2019300" y="4967288"/>
          <p14:tracePt t="91315" x="2019300" y="4972050"/>
          <p14:tracePt t="91321" x="2019300" y="4978400"/>
          <p14:tracePt t="91328" x="2019300" y="4983163"/>
          <p14:tracePt t="91335" x="2019300" y="4989513"/>
          <p14:tracePt t="91342" x="2019300" y="4995863"/>
          <p14:tracePt t="91356" x="2019300" y="5006975"/>
          <p14:tracePt t="91363" x="2019300" y="5013325"/>
          <p14:tracePt t="91370" x="2019300" y="5018088"/>
          <p14:tracePt t="91378" x="2019300" y="5024438"/>
          <p14:tracePt t="91391" x="2019300" y="5030788"/>
          <p14:tracePt t="91405" x="2019300" y="5035550"/>
          <p14:tracePt t="91419" x="2019300" y="5041900"/>
          <p14:tracePt t="91440" x="2019300" y="5053013"/>
          <p14:tracePt t="91453" x="2019300" y="5059363"/>
          <p14:tracePt t="91475" x="2019300" y="5065713"/>
          <p14:tracePt t="91489" x="2025650" y="5070475"/>
          <p14:tracePt t="91510" x="2025650" y="5076825"/>
          <p14:tracePt t="91545" x="2025650" y="5083175"/>
          <p14:tracePt t="91566" x="2030413" y="5083175"/>
          <p14:tracePt t="91677" x="2030413" y="5076825"/>
          <p14:tracePt t="91692" x="2030413" y="5070475"/>
          <p14:tracePt t="91706" x="2030413" y="5065713"/>
          <p14:tracePt t="98885" x="2030413" y="5041900"/>
          <p14:tracePt t="98892" x="2030413" y="5006975"/>
          <p14:tracePt t="98898" x="2019300" y="4978400"/>
          <p14:tracePt t="98906" x="2001838" y="4943475"/>
          <p14:tracePt t="98913" x="1984375" y="4914900"/>
          <p14:tracePt t="98920" x="1978025" y="4879975"/>
          <p14:tracePt t="98927" x="1949450" y="4856163"/>
          <p14:tracePt t="98933" x="1931988" y="4816475"/>
          <p14:tracePt t="98940" x="1914525" y="4799013"/>
          <p14:tracePt t="98947" x="1897063" y="4775200"/>
          <p14:tracePt t="98955" x="1890713" y="4757738"/>
          <p14:tracePt t="98962" x="1874838" y="4740275"/>
          <p14:tracePt t="98970" x="1868488" y="4733925"/>
          <p14:tracePt t="98975" x="1857375" y="4722813"/>
          <p14:tracePt t="98983" x="1844675" y="4711700"/>
          <p14:tracePt t="98990" x="1833563" y="4705350"/>
          <p14:tracePt t="98997" x="1827213" y="4694238"/>
          <p14:tracePt t="99004" x="1822450" y="4681538"/>
          <p14:tracePt t="99011" x="1809750" y="4676775"/>
          <p14:tracePt t="99017" x="1792288" y="4670425"/>
          <p14:tracePt t="99024" x="1774825" y="4652963"/>
          <p14:tracePt t="99031" x="1757363" y="4648200"/>
          <p14:tracePt t="99040" x="1746250" y="4635500"/>
          <p14:tracePt t="99045" x="1728788" y="4630738"/>
          <p14:tracePt t="99052" x="1711325" y="4613275"/>
          <p14:tracePt t="99059" x="1689100" y="4600575"/>
          <p14:tracePt t="99066" x="1671638" y="4595813"/>
          <p14:tracePt t="99074" x="1654175" y="4589463"/>
          <p14:tracePt t="99081" x="1636713" y="4578350"/>
          <p14:tracePt t="99087" x="1624013" y="4572000"/>
          <p14:tracePt t="99094" x="1595438" y="4565650"/>
          <p14:tracePt t="99101" x="1577975" y="4554538"/>
          <p14:tracePt t="99108" x="1566863" y="4548188"/>
          <p14:tracePt t="99116" x="1549400" y="4537075"/>
          <p14:tracePt t="99123" x="1531938" y="4530725"/>
          <p14:tracePt t="99130" x="1514475" y="4513263"/>
          <p14:tracePt t="99136" x="1490663" y="4508500"/>
          <p14:tracePt t="99143" x="1473200" y="4495800"/>
          <p14:tracePt t="99150" x="1462088" y="4491038"/>
          <p14:tracePt t="99157" x="1444625" y="4473575"/>
          <p14:tracePt t="99165" x="1427163" y="4456113"/>
          <p14:tracePt t="99173" x="1409700" y="4449763"/>
          <p14:tracePt t="99179" x="1392238" y="4432300"/>
          <p14:tracePt t="99186" x="1374775" y="4414838"/>
          <p14:tracePt t="99192" x="1370013" y="4403725"/>
          <p14:tracePt t="99199" x="1352550" y="4386263"/>
          <p14:tracePt t="99207" x="1335088" y="4357688"/>
          <p14:tracePt t="99214" x="1317625" y="4340225"/>
          <p14:tracePt t="99221" x="1311275" y="4327525"/>
          <p14:tracePt t="99228" x="1293813" y="4311650"/>
          <p14:tracePt t="99234" x="1276350" y="4294188"/>
          <p14:tracePt t="99241" x="1270000" y="4276725"/>
          <p14:tracePt t="99248" x="1252538" y="4259263"/>
          <p14:tracePt t="99256" x="1235075" y="4246563"/>
          <p14:tracePt t="99263" x="1219200" y="4217988"/>
          <p14:tracePt t="99269" x="1201738" y="4200525"/>
          <p14:tracePt t="99276" x="1195388" y="4176713"/>
          <p14:tracePt t="99283" x="1177925" y="4160838"/>
          <p14:tracePt t="99290" x="1160463" y="4130675"/>
          <p14:tracePt t="99298" x="1154113" y="4119563"/>
          <p14:tracePt t="99305" x="1136650" y="4090988"/>
          <p14:tracePt t="99311" x="1119188" y="4073525"/>
          <p14:tracePt t="99318" x="1114425" y="4060825"/>
          <p14:tracePt t="99325" x="1101725" y="4043363"/>
          <p14:tracePt t="99332" x="1096963" y="4025900"/>
          <p14:tracePt t="99339" x="1079500" y="4008438"/>
          <p14:tracePt t="99347" x="1073150" y="3997325"/>
          <p14:tracePt t="99354" x="1062038" y="3979863"/>
          <p14:tracePt t="99360" x="1050925" y="3975100"/>
          <p14:tracePt t="99367" x="1038225" y="3957638"/>
          <p14:tracePt t="99374" x="1033463" y="3940175"/>
          <p14:tracePt t="99382" x="1027113" y="3933825"/>
          <p14:tracePt t="99389" x="1009650" y="3916363"/>
          <p14:tracePt t="99395" x="1003300" y="3905250"/>
          <p14:tracePt t="99402" x="998538" y="3892550"/>
          <p14:tracePt t="99409" x="985838" y="3881438"/>
          <p14:tracePt t="99416" x="974725" y="3875088"/>
          <p14:tracePt t="99423" x="963613" y="3863975"/>
          <p14:tracePt t="99431" x="957263" y="3852863"/>
          <p14:tracePt t="99437" x="950913" y="3846513"/>
          <p14:tracePt t="99445" x="946150" y="3840163"/>
          <p14:tracePt t="99452" x="939800" y="3835400"/>
          <p14:tracePt t="99459" x="933450" y="3817938"/>
          <p14:tracePt t="99466" x="922338" y="3811588"/>
          <p14:tracePt t="99473" x="915988" y="3806825"/>
          <p14:tracePt t="99479" x="915988" y="3800475"/>
          <p14:tracePt t="99486" x="911225" y="3783013"/>
          <p14:tracePt t="99493" x="904875" y="3776663"/>
          <p14:tracePt t="99500" x="898525" y="3771900"/>
          <p14:tracePt t="99507" x="887413" y="3754438"/>
          <p14:tracePt t="99514" x="882650" y="3748088"/>
          <p14:tracePt t="99522" x="876300" y="3736975"/>
          <p14:tracePt t="99528" x="869950" y="3730625"/>
          <p14:tracePt t="99535" x="869950" y="3713163"/>
          <p14:tracePt t="99542" x="865188" y="3706813"/>
          <p14:tracePt t="99550" x="858838" y="3702050"/>
          <p14:tracePt t="99557" x="858838" y="3695700"/>
          <p14:tracePt t="99563" x="852488" y="3689350"/>
          <p14:tracePt t="99584" x="841375" y="3689350"/>
          <p14:tracePt t="99591" x="835025" y="3689350"/>
          <p14:tracePt t="99598" x="830263" y="3689350"/>
          <p14:tracePt t="99612" x="823913" y="3689350"/>
          <p14:tracePt t="99620" x="817563" y="3695700"/>
          <p14:tracePt t="99626" x="800100" y="3706813"/>
          <p14:tracePt t="99634" x="800100" y="3724275"/>
          <p14:tracePt t="99640" x="795338" y="3730625"/>
          <p14:tracePt t="99648" x="788988" y="3748088"/>
          <p14:tracePt t="99654" x="782638" y="3759200"/>
          <p14:tracePt t="99662" x="771525" y="3776663"/>
          <p14:tracePt t="99668" x="771525" y="3800475"/>
          <p14:tracePt t="99675" x="765175" y="3829050"/>
          <p14:tracePt t="99682" x="765175" y="3863975"/>
          <p14:tracePt t="99690" x="754063" y="3933825"/>
          <p14:tracePt t="99696" x="754063" y="4025900"/>
          <p14:tracePt t="99704" x="754063" y="4165600"/>
          <p14:tracePt t="99710" x="754063" y="4305300"/>
          <p14:tracePt t="99717" x="754063" y="4427538"/>
          <p14:tracePt t="99724" x="754063" y="4537075"/>
          <p14:tracePt t="99733" x="754063" y="4648200"/>
          <p14:tracePt t="99739" x="754063" y="4740275"/>
          <p14:tracePt t="99746" x="754063" y="4799013"/>
          <p14:tracePt t="99753" x="742950" y="4849813"/>
          <p14:tracePt t="99759" x="742950" y="4884738"/>
          <p14:tracePt t="99766" x="742950" y="4919663"/>
          <p14:tracePt t="99774" x="742950" y="4937125"/>
          <p14:tracePt t="99782" x="742950" y="4949825"/>
          <p14:tracePt t="99787" x="742950" y="4954588"/>
          <p14:tracePt t="99795" x="742950" y="4972050"/>
          <p14:tracePt t="99808" x="742950" y="4978400"/>
          <p14:tracePt t="99815" x="742950" y="4983163"/>
          <p14:tracePt t="99830" x="742950" y="4989513"/>
          <p14:tracePt t="99872" x="742950" y="4983163"/>
          <p14:tracePt t="99878" x="747713" y="4983163"/>
          <p14:tracePt t="99885" x="747713" y="4978400"/>
          <p14:tracePt t="99892" x="760413" y="4978400"/>
          <p14:tracePt t="99907" x="765175" y="4972050"/>
          <p14:tracePt t="99914" x="771525" y="4972050"/>
          <p14:tracePt t="99920" x="777875" y="4960938"/>
          <p14:tracePt t="99927" x="782638" y="4960938"/>
          <p14:tracePt t="99934" x="788988" y="4960938"/>
          <p14:tracePt t="99941" x="812800" y="4954588"/>
          <p14:tracePt t="99949" x="830263" y="4954588"/>
          <p14:tracePt t="99957" x="865188" y="4949825"/>
          <p14:tracePt t="99962" x="946150" y="4937125"/>
          <p14:tracePt t="99969" x="1055688" y="4926013"/>
          <p14:tracePt t="99976" x="1252538" y="4879975"/>
          <p14:tracePt t="99983" x="1485900" y="4867275"/>
          <p14:tracePt t="99991" x="1781175" y="4827588"/>
          <p14:tracePt t="99999" x="2089150" y="4775200"/>
          <p14:tracePt t="100005" x="2320925" y="4764088"/>
          <p14:tracePt t="100011" x="2471738" y="4733925"/>
          <p14:tracePt t="100018" x="2598738" y="4733925"/>
          <p14:tracePt t="100026" x="2709863" y="4722813"/>
          <p14:tracePt t="100032" x="2819400" y="4711700"/>
          <p14:tracePt t="100039" x="2924175" y="4699000"/>
          <p14:tracePt t="100046" x="3017838" y="4699000"/>
          <p14:tracePt t="100053" x="3098800" y="4699000"/>
          <p14:tracePt t="100060" x="3162300" y="4699000"/>
          <p14:tracePt t="100075" x="3254375" y="4699000"/>
          <p14:tracePt t="100082" x="3284538" y="4699000"/>
          <p14:tracePt t="100089" x="3295650" y="4699000"/>
          <p14:tracePt t="100095" x="3302000" y="4699000"/>
          <p14:tracePt t="100102" x="3319463" y="4699000"/>
          <p14:tracePt t="100109" x="3324225" y="4699000"/>
          <p14:tracePt t="100116" x="3330575" y="4699000"/>
          <p14:tracePt t="100137" x="3336925" y="4699000"/>
          <p14:tracePt t="100151" x="3341688" y="4694238"/>
          <p14:tracePt t="100165" x="3341688" y="4681538"/>
          <p14:tracePt t="100186" x="3341688" y="4676775"/>
          <p14:tracePt t="100200" x="3341688" y="4670425"/>
          <p14:tracePt t="100215" x="3341688" y="4664075"/>
          <p14:tracePt t="100271" x="3341688" y="4659313"/>
          <p14:tracePt t="100334" x="3341688" y="4652963"/>
          <p14:tracePt t="100438" x="3348038" y="4652963"/>
          <p14:tracePt t="100459" x="3352800" y="4652963"/>
          <p14:tracePt t="100474" x="3365500" y="4652963"/>
          <p14:tracePt t="100487" x="3370263" y="4652963"/>
          <p14:tracePt t="100494" x="3370263" y="4659313"/>
          <p14:tracePt t="100508" x="3376613" y="4659313"/>
          <p14:tracePt t="100516" x="3376613" y="4664075"/>
          <p14:tracePt t="100522" x="3382963" y="4664075"/>
          <p14:tracePt t="100530" x="3387725" y="4670425"/>
          <p14:tracePt t="100536" x="3394075" y="4670425"/>
          <p14:tracePt t="100543" x="3411538" y="4681538"/>
          <p14:tracePt t="100550" x="3422650" y="4681538"/>
          <p14:tracePt t="100558" x="3452813" y="4681538"/>
          <p14:tracePt t="100565" x="3487738" y="4687888"/>
          <p14:tracePt t="100572" x="3562350" y="4687888"/>
          <p14:tracePt t="100578" x="3673475" y="4699000"/>
          <p14:tracePt t="100586" x="3811588" y="4699000"/>
          <p14:tracePt t="100592" x="3979863" y="4699000"/>
          <p14:tracePt t="100600" x="4148138" y="4699000"/>
          <p14:tracePt t="100606" x="4305300" y="4699000"/>
          <p14:tracePt t="100614" x="4456113" y="4699000"/>
          <p14:tracePt t="100620" x="4595813" y="4699000"/>
          <p14:tracePt t="100627" x="4716463" y="4699000"/>
          <p14:tracePt t="100634" x="4810125" y="4699000"/>
          <p14:tracePt t="100642" x="4937125" y="4694238"/>
          <p14:tracePt t="100649" x="5076825" y="4681538"/>
          <p14:tracePt t="100655" x="5268913" y="4670425"/>
          <p14:tracePt t="100662" x="5437188" y="4652963"/>
          <p14:tracePt t="100670" x="5592763" y="4641850"/>
          <p14:tracePt t="100676" x="5761038" y="4641850"/>
          <p14:tracePt t="100684" x="5953125" y="4648200"/>
          <p14:tracePt t="100691" x="6121400" y="4648200"/>
          <p14:tracePt t="100697" x="6272213" y="4648200"/>
          <p14:tracePt t="100705" x="6411913" y="4664075"/>
          <p14:tracePt t="100711" x="6521450" y="4676775"/>
          <p14:tracePt t="100718" x="6630988" y="4676775"/>
          <p14:tracePt t="100726" x="6724650" y="4676775"/>
          <p14:tracePt t="100733" x="6788150" y="4676775"/>
          <p14:tracePt t="100739" x="6864350" y="4676775"/>
          <p14:tracePt t="100747" x="6899275" y="4670425"/>
          <p14:tracePt t="100753" x="6950075" y="4659313"/>
          <p14:tracePt t="100760" x="6985000" y="4652963"/>
          <p14:tracePt t="100767" x="7019925" y="4652963"/>
          <p14:tracePt t="100774" x="7054850" y="4641850"/>
          <p14:tracePt t="100781" x="7089775" y="4641850"/>
          <p14:tracePt t="100789" x="7118350" y="4635500"/>
          <p14:tracePt t="100795" x="7142163" y="4635500"/>
          <p14:tracePt t="100802" x="7177088" y="4635500"/>
          <p14:tracePt t="100809" x="7200900" y="4624388"/>
          <p14:tracePt t="100817" x="7229475" y="4624388"/>
          <p14:tracePt t="100824" x="7264400" y="4624388"/>
          <p14:tracePt t="100831" x="7286625" y="4624388"/>
          <p14:tracePt t="100837" x="7321550" y="4624388"/>
          <p14:tracePt t="100844" x="7345363" y="4624388"/>
          <p14:tracePt t="100851" x="7380288" y="4624388"/>
          <p14:tracePt t="100859" x="7408863" y="4618038"/>
          <p14:tracePt t="100866" x="7443788" y="4618038"/>
          <p14:tracePt t="100872" x="7467600" y="4618038"/>
          <p14:tracePt t="100879" x="7489825" y="4618038"/>
          <p14:tracePt t="100886" x="7513638" y="4618038"/>
          <p14:tracePt t="100893" x="7531100" y="4618038"/>
          <p14:tracePt t="100900" x="7548563" y="4618038"/>
          <p14:tracePt t="100907" x="7572375" y="4618038"/>
          <p14:tracePt t="100914" x="7583488" y="4618038"/>
          <p14:tracePt t="100921" x="7612063" y="4618038"/>
          <p14:tracePt t="100928" x="7623175" y="4618038"/>
          <p14:tracePt t="100934" x="7646988" y="4618038"/>
          <p14:tracePt t="100942" x="7664450" y="4618038"/>
          <p14:tracePt t="100949" x="7681913" y="4618038"/>
          <p14:tracePt t="100956" x="7693025" y="4618038"/>
          <p14:tracePt t="100963" x="7710488" y="4618038"/>
          <p14:tracePt t="100969" x="7734300" y="4618038"/>
          <p14:tracePt t="100976" x="7751763" y="4618038"/>
          <p14:tracePt t="100984" x="7762875" y="4618038"/>
          <p14:tracePt t="100992" x="7780338" y="4618038"/>
          <p14:tracePt t="100998" x="7791450" y="4613275"/>
          <p14:tracePt t="101005" x="7808913" y="4613275"/>
          <p14:tracePt t="101012" x="7815263" y="4600575"/>
          <p14:tracePt t="101018" x="7821613" y="4600575"/>
          <p14:tracePt t="101026" x="7826375" y="4600575"/>
          <p14:tracePt t="101033" x="7839075" y="4595813"/>
          <p14:tracePt t="101040" x="7843838" y="4595813"/>
          <p14:tracePt t="101047" x="7850188" y="4589463"/>
          <p14:tracePt t="101061" x="7856538" y="4583113"/>
          <p14:tracePt t="101075" x="7861300" y="4583113"/>
          <p14:tracePt t="101089" x="7867650" y="4583113"/>
          <p14:tracePt t="101817" x="7843838" y="4595813"/>
          <p14:tracePt t="101823" x="7786688" y="4624388"/>
          <p14:tracePt t="101831" x="7688263" y="4664075"/>
          <p14:tracePt t="101837" x="7548563" y="4729163"/>
          <p14:tracePt t="101844" x="7386638" y="4781550"/>
          <p14:tracePt t="101852" x="7258050" y="4832350"/>
          <p14:tracePt t="101860" x="7159625" y="4867275"/>
          <p14:tracePt t="101866" x="7067550" y="4891088"/>
          <p14:tracePt t="101877" x="6938963" y="4919663"/>
          <p14:tracePt t="101879" x="6811963" y="4932363"/>
          <p14:tracePt t="101887" x="6689725" y="4954588"/>
          <p14:tracePt t="101894" x="6562725" y="4967288"/>
          <p14:tracePt t="101903" x="6440488" y="4983163"/>
          <p14:tracePt t="101908" x="6342063" y="4995863"/>
          <p14:tracePt t="101914" x="6219825" y="4995863"/>
          <p14:tracePt t="101921" x="6022975" y="5018088"/>
          <p14:tracePt t="101929" x="5732463" y="5035550"/>
          <p14:tracePt t="101935" x="5500688" y="5053013"/>
          <p14:tracePt t="101944" x="5332413" y="5065713"/>
          <p14:tracePt t="101950" x="5087938" y="5100638"/>
          <p14:tracePt t="101957" x="4803775" y="5100638"/>
          <p14:tracePt t="101963" x="4508500" y="5135563"/>
          <p14:tracePt t="101970" x="4276725" y="5146675"/>
          <p14:tracePt t="101977" x="4038600" y="5181600"/>
          <p14:tracePt t="101985" x="3678238" y="5216525"/>
          <p14:tracePt t="101992" x="3382963" y="5251450"/>
          <p14:tracePt t="101998" x="3173413" y="5280025"/>
          <p14:tracePt t="102005" x="2965450" y="5314950"/>
          <p14:tracePt t="102013" x="2663825" y="5349875"/>
          <p14:tracePt t="102020" x="2362200" y="5402263"/>
          <p14:tracePt t="102027" x="2181225" y="5430838"/>
          <p14:tracePt t="102034" x="2030413" y="5441950"/>
          <p14:tracePt t="102040" x="1874838" y="5465763"/>
          <p14:tracePt t="102048" x="1700213" y="5494338"/>
          <p14:tracePt t="102054" x="1560513" y="5505450"/>
          <p14:tracePt t="102062" x="1462088" y="5518150"/>
          <p14:tracePt t="102069" x="1387475" y="5518150"/>
          <p14:tracePt t="102077" x="1322388" y="5511800"/>
          <p14:tracePt t="102083" x="1270000" y="5505450"/>
          <p14:tracePt t="102089" x="1219200" y="5483225"/>
          <p14:tracePt t="102096" x="1166813" y="5459413"/>
          <p14:tracePt t="102103" x="1143000" y="5454650"/>
          <p14:tracePt t="102110" x="1101725" y="5437188"/>
          <p14:tracePt t="102118" x="1062038" y="5402263"/>
          <p14:tracePt t="102125" x="1038225" y="5384800"/>
          <p14:tracePt t="102132" x="998538" y="5354638"/>
          <p14:tracePt t="102139" x="974725" y="5332413"/>
          <p14:tracePt t="102145" x="928688" y="5291138"/>
          <p14:tracePt t="102152" x="887413" y="5245100"/>
          <p14:tracePt t="102160" x="852488" y="5192713"/>
          <p14:tracePt t="102166" x="812800" y="5135563"/>
          <p14:tracePt t="102174" x="777875" y="5083175"/>
          <p14:tracePt t="102180" x="760413" y="5030788"/>
          <p14:tracePt t="102187" x="736600" y="4978400"/>
          <p14:tracePt t="102194" x="719138" y="4937125"/>
          <p14:tracePt t="102202" x="708025" y="4902200"/>
          <p14:tracePt t="102208" x="701675" y="4867275"/>
          <p14:tracePt t="102215" x="690563" y="4816475"/>
          <p14:tracePt t="102222" x="679450" y="4792663"/>
          <p14:tracePt t="102229" x="679450" y="4757738"/>
          <p14:tracePt t="102236" x="673100" y="4733925"/>
          <p14:tracePt t="102244" x="673100" y="4705350"/>
          <p14:tracePt t="102251" x="673100" y="4681538"/>
          <p14:tracePt t="102257" x="673100" y="4648200"/>
          <p14:tracePt t="102264" x="673100" y="4624388"/>
          <p14:tracePt t="102272" x="661988" y="4589463"/>
          <p14:tracePt t="102278" x="661988" y="4560888"/>
          <p14:tracePt t="102286" x="661988" y="4525963"/>
          <p14:tracePt t="102293" x="661988" y="4479925"/>
          <p14:tracePt t="102300" x="661988" y="4445000"/>
          <p14:tracePt t="102307" x="661988" y="4397375"/>
          <p14:tracePt t="102313" x="661988" y="4368800"/>
          <p14:tracePt t="102320" x="661988" y="4333875"/>
          <p14:tracePt t="102328" x="661988" y="4305300"/>
          <p14:tracePt t="102335" x="661988" y="4281488"/>
          <p14:tracePt t="102342" x="661988" y="4264025"/>
          <p14:tracePt t="102349" x="661988" y="4259263"/>
          <p14:tracePt t="102355" x="661988" y="4252913"/>
          <p14:tracePt t="102362" x="661988" y="4246563"/>
          <p14:tracePt t="102369" x="655638" y="4241800"/>
          <p14:tracePt t="102383" x="649288" y="4241800"/>
          <p14:tracePt t="102398" x="644525" y="4246563"/>
          <p14:tracePt t="102405" x="644525" y="4252913"/>
          <p14:tracePt t="102411" x="638175" y="4270375"/>
          <p14:tracePt t="102419" x="627063" y="4287838"/>
          <p14:tracePt t="102426" x="620713" y="4298950"/>
          <p14:tracePt t="102432" x="614363" y="4316413"/>
          <p14:tracePt t="102439" x="614363" y="4333875"/>
          <p14:tracePt t="102446" x="603250" y="4344988"/>
          <p14:tracePt t="102453" x="596900" y="4362450"/>
          <p14:tracePt t="102461" x="596900" y="4386263"/>
          <p14:tracePt t="102468" x="596900" y="4414838"/>
          <p14:tracePt t="102475" x="585788" y="4438650"/>
          <p14:tracePt t="102482" x="585788" y="4484688"/>
          <p14:tracePt t="102488" x="585788" y="4548188"/>
          <p14:tracePt t="102495" x="585788" y="4624388"/>
          <p14:tracePt t="102503" x="585788" y="4733925"/>
          <p14:tracePt t="102509" x="585788" y="4856163"/>
          <p14:tracePt t="102517" x="585788" y="4978400"/>
          <p14:tracePt t="102524" x="585788" y="5070475"/>
          <p14:tracePt t="102530" x="585788" y="5151438"/>
          <p14:tracePt t="102537" x="585788" y="5216525"/>
          <p14:tracePt t="102545" x="585788" y="5280025"/>
          <p14:tracePt t="102552" x="585788" y="5326063"/>
          <p14:tracePt t="102558" x="585788" y="5349875"/>
          <p14:tracePt t="102566" x="585788" y="5372100"/>
          <p14:tracePt t="102572" x="585788" y="5402263"/>
          <p14:tracePt t="102579" x="585788" y="5413375"/>
          <p14:tracePt t="102587" x="585788" y="5430838"/>
          <p14:tracePt t="102594" x="585788" y="5437188"/>
          <p14:tracePt t="102600" x="585788" y="5441950"/>
          <p14:tracePt t="102614" x="585788" y="5448300"/>
          <p14:tracePt t="102664" x="585788" y="5441950"/>
          <p14:tracePt t="102670" x="585788" y="5437188"/>
          <p14:tracePt t="102684" x="585788" y="5430838"/>
          <p14:tracePt t="102691" x="585788" y="5419725"/>
          <p14:tracePt t="102698" x="585788" y="5413375"/>
          <p14:tracePt t="102705" x="585788" y="5402263"/>
          <p14:tracePt t="102712" x="585788" y="5395913"/>
          <p14:tracePt t="102719" x="585788" y="5389563"/>
          <p14:tracePt t="102727" x="585788" y="5384800"/>
          <p14:tracePt t="102733" x="592138" y="5367338"/>
          <p14:tracePt t="102740" x="592138" y="5360988"/>
          <p14:tracePt t="102747" x="592138" y="5354638"/>
          <p14:tracePt t="102754" x="596900" y="5337175"/>
          <p14:tracePt t="102762" x="596900" y="5314950"/>
          <p14:tracePt t="102768" x="603250" y="5291138"/>
          <p14:tracePt t="102776" x="614363" y="5251450"/>
          <p14:tracePt t="102783" x="631825" y="5216525"/>
          <p14:tracePt t="102789" x="655638" y="5164138"/>
          <p14:tracePt t="102796" x="684213" y="5105400"/>
          <p14:tracePt t="102803" x="731838" y="5053013"/>
          <p14:tracePt t="102811" x="777875" y="4995863"/>
          <p14:tracePt t="102817" x="830263" y="4954588"/>
          <p14:tracePt t="102824" x="915988" y="4891088"/>
          <p14:tracePt t="102831" x="1003300" y="4845050"/>
          <p14:tracePt t="102838" x="1114425" y="4803775"/>
          <p14:tracePt t="102845" x="1258888" y="4740275"/>
          <p14:tracePt t="102853" x="1416050" y="4699000"/>
          <p14:tracePt t="102859" x="1641475" y="4641850"/>
          <p14:tracePt t="102866" x="1908175" y="4606925"/>
          <p14:tracePt t="102873" x="2181225" y="4554538"/>
          <p14:tracePt t="102881" x="2454275" y="4519613"/>
          <p14:tracePt t="102888" x="2714625" y="4508500"/>
          <p14:tracePt t="102895" x="3005138" y="4491038"/>
          <p14:tracePt t="102901" x="3236913" y="4473575"/>
          <p14:tracePt t="102908" x="3387725" y="4473575"/>
          <p14:tracePt t="102915" x="3556000" y="4462463"/>
          <p14:tracePt t="102922" x="3730625" y="4449763"/>
          <p14:tracePt t="102929" x="3898900" y="4449763"/>
          <p14:tracePt t="102936" x="4067175" y="4449763"/>
          <p14:tracePt t="102944" x="4206875" y="4449763"/>
          <p14:tracePt t="102950" x="4357688" y="4449763"/>
          <p14:tracePt t="102957" x="4508500" y="4449763"/>
          <p14:tracePt t="102964" x="4676775" y="4449763"/>
          <p14:tracePt t="102971" x="4849813" y="4456113"/>
          <p14:tracePt t="102978" x="4954588" y="4456113"/>
          <p14:tracePt t="102985" x="5065713" y="4467225"/>
          <p14:tracePt t="102992" x="5175250" y="4479925"/>
          <p14:tracePt t="102999" x="5303838" y="4502150"/>
          <p14:tracePt t="103006" x="5413375" y="4513263"/>
          <p14:tracePt t="103013" x="5522913" y="4543425"/>
          <p14:tracePt t="103020" x="5605463" y="4554538"/>
          <p14:tracePt t="103028" x="5668963" y="4565650"/>
          <p14:tracePt t="103034" x="5715000" y="4572000"/>
          <p14:tracePt t="103041" x="5756275" y="4583113"/>
          <p14:tracePt t="103048" x="5778500" y="4589463"/>
          <p14:tracePt t="103055" x="5795963" y="4600575"/>
          <p14:tracePt t="103070" x="5813425" y="4600575"/>
          <p14:tracePt t="103077" x="5824538" y="4606925"/>
          <p14:tracePt t="103083" x="5830888" y="4606925"/>
          <p14:tracePt t="103090" x="5837238" y="4613275"/>
          <p14:tracePt t="103104" x="5842000" y="4618038"/>
          <p14:tracePt t="103126" x="5848350" y="4624388"/>
          <p14:tracePt t="103139" x="5848350" y="4630738"/>
          <p14:tracePt t="103160" x="5848350" y="4635500"/>
          <p14:tracePt t="103174" x="5848350" y="4648200"/>
          <p14:tracePt t="103188" x="5848350" y="4652963"/>
          <p14:tracePt t="103203" x="5848350" y="4659313"/>
          <p14:tracePt t="103209" x="5854700" y="4664075"/>
          <p14:tracePt t="103217" x="5854700" y="4670425"/>
          <p14:tracePt t="103224" x="5865813" y="4694238"/>
          <p14:tracePt t="103230" x="5872163" y="4716463"/>
          <p14:tracePt t="103237" x="5889625" y="4757738"/>
          <p14:tracePt t="103246" x="5911850" y="4792663"/>
          <p14:tracePt t="103251" x="5929313" y="4845050"/>
          <p14:tracePt t="103258" x="5946775" y="4884738"/>
          <p14:tracePt t="103265" x="5970588" y="4926013"/>
          <p14:tracePt t="103272" x="5999163" y="4978400"/>
          <p14:tracePt t="103279" x="6027738" y="5006975"/>
          <p14:tracePt t="103287" x="6045200" y="5041900"/>
          <p14:tracePt t="103293" x="6062663" y="5070475"/>
          <p14:tracePt t="103300" x="6080125" y="5087938"/>
          <p14:tracePt t="103307" x="6092825" y="5111750"/>
          <p14:tracePt t="103314" x="6097588" y="5118100"/>
          <p14:tracePt t="103321" x="6103938" y="5135563"/>
          <p14:tracePt t="103329" x="6110288" y="5140325"/>
          <p14:tracePt t="103335" x="6115050" y="5146675"/>
          <p14:tracePt t="103342" x="6115050" y="5151438"/>
          <p14:tracePt t="103349" x="6121400" y="5151438"/>
          <p14:tracePt t="103356" x="6121400" y="5157788"/>
          <p14:tracePt t="103363" x="6132513" y="5164138"/>
          <p14:tracePt t="103378" x="6138863" y="5168900"/>
          <p14:tracePt t="103399" x="6138863" y="5181600"/>
          <p14:tracePt t="103412" x="6138863" y="5186363"/>
          <p14:tracePt t="103441" x="6138863" y="5192713"/>
          <p14:tracePt t="103447" x="6126163" y="5192713"/>
          <p14:tracePt t="103454" x="6121400" y="5199063"/>
          <p14:tracePt t="103462" x="6115050" y="5203825"/>
          <p14:tracePt t="103468" x="6110288" y="5221288"/>
          <p14:tracePt t="103475" x="6103938" y="5227638"/>
          <p14:tracePt t="103482" x="6103938" y="5233988"/>
          <p14:tracePt t="103489" x="6097588" y="5238750"/>
          <p14:tracePt t="103496" x="6080125" y="5256213"/>
          <p14:tracePt t="103504" x="6062663" y="5280025"/>
          <p14:tracePt t="103510" x="6034088" y="5319713"/>
          <p14:tracePt t="103517" x="6016625" y="5343525"/>
          <p14:tracePt t="103524" x="5999163" y="5360988"/>
          <p14:tracePt t="103531" x="5981700" y="5378450"/>
          <p14:tracePt t="103538" x="5975350" y="5395913"/>
          <p14:tracePt t="103546" x="5959475" y="5402263"/>
          <p14:tracePt t="103552" x="5946775" y="5419725"/>
          <p14:tracePt t="103559" x="5894388" y="5437188"/>
          <p14:tracePt t="103566" x="5784850" y="5487988"/>
          <p14:tracePt t="103573" x="5465763" y="5570538"/>
          <p14:tracePt t="103580" x="4972050" y="5656263"/>
          <p14:tracePt t="103587" x="4392613" y="5726113"/>
          <p14:tracePt t="103594" x="3817938" y="5767388"/>
          <p14:tracePt t="103602" x="3400425" y="5791200"/>
          <p14:tracePt t="103608" x="2900363" y="5791200"/>
          <p14:tracePt t="103615" x="2419350" y="5807075"/>
          <p14:tracePt t="103622" x="2100263" y="5824538"/>
          <p14:tracePt t="103629" x="1746250" y="5813425"/>
          <p14:tracePt t="103636" x="1462088" y="5813425"/>
          <p14:tracePt t="103643" x="1258888" y="5802313"/>
          <p14:tracePt t="103650" x="1108075" y="5802313"/>
          <p14:tracePt t="103658" x="1009650" y="5791200"/>
          <p14:tracePt t="103664" x="933450" y="5791200"/>
          <p14:tracePt t="103671" x="882650" y="5778500"/>
          <p14:tracePt t="103679" x="835025" y="5767388"/>
          <p14:tracePt t="103685" x="806450" y="5767388"/>
          <p14:tracePt t="103692" x="782638" y="5767388"/>
          <p14:tracePt t="103698" x="765175" y="5761038"/>
          <p14:tracePt t="103705" x="754063" y="5761038"/>
          <p14:tracePt t="103713" x="747713" y="5761038"/>
          <p14:tracePt t="103721" x="742950" y="5756275"/>
          <p14:tracePt t="103734" x="731838" y="5756275"/>
          <p14:tracePt t="103741" x="731838" y="5743575"/>
          <p14:tracePt t="103748" x="725488" y="5743575"/>
          <p14:tracePt t="103755" x="725488" y="5738813"/>
          <p14:tracePt t="103776" x="725488" y="5732463"/>
          <p14:tracePt t="103783" x="736600" y="5732463"/>
          <p14:tracePt t="103790" x="742950" y="5732463"/>
          <p14:tracePt t="103797" x="747713" y="5732463"/>
          <p14:tracePt t="103804" x="754063" y="5732463"/>
          <p14:tracePt t="103811" x="765175" y="5732463"/>
          <p14:tracePt t="103818" x="795338" y="5732463"/>
          <p14:tracePt t="103825" x="830263" y="5732463"/>
          <p14:tracePt t="103831" x="887413" y="5732463"/>
          <p14:tracePt t="103839" x="992188" y="5732463"/>
          <p14:tracePt t="103846" x="1166813" y="5721350"/>
          <p14:tracePt t="103853" x="1450975" y="5703888"/>
          <p14:tracePt t="103860" x="1739900" y="5686425"/>
          <p14:tracePt t="103867" x="2036763" y="5651500"/>
          <p14:tracePt t="103874" x="2297113" y="5634038"/>
          <p14:tracePt t="103881" x="2535238" y="5605463"/>
          <p14:tracePt t="103888" x="2692400" y="5592763"/>
          <p14:tracePt t="103896" x="2814638" y="5592763"/>
          <p14:tracePt t="103902" x="2924175" y="5592763"/>
          <p14:tracePt t="103909" x="3017838" y="5592763"/>
          <p14:tracePt t="103916" x="3081338" y="5592763"/>
          <p14:tracePt t="103923" x="3155950" y="5592763"/>
          <p14:tracePt t="103930" x="3190875" y="5592763"/>
          <p14:tracePt t="103938" x="3236913" y="5592763"/>
          <p14:tracePt t="103944" x="3260725" y="5592763"/>
          <p14:tracePt t="103951" x="3278188" y="5592763"/>
          <p14:tracePt t="103958" x="3284538" y="5592763"/>
          <p14:tracePt t="103964" x="3302000" y="5592763"/>
          <p14:tracePt t="103979" x="3306763" y="5592763"/>
          <p14:tracePt t="103986" x="3313113" y="5592763"/>
          <p14:tracePt t="104000" x="3319463" y="5592763"/>
          <p14:tracePt t="104070" x="3313113" y="5592763"/>
          <p14:tracePt t="104077" x="3306763" y="5592763"/>
          <p14:tracePt t="104091" x="3295650" y="5592763"/>
          <p14:tracePt t="104098" x="3289300" y="5592763"/>
          <p14:tracePt t="104105" x="3284538" y="5592763"/>
          <p14:tracePt t="104113" x="3278188" y="5592763"/>
          <p14:tracePt t="104119" x="3271838" y="5592763"/>
          <p14:tracePt t="104126" x="3267075" y="5592763"/>
          <p14:tracePt t="104133" x="3260725" y="5592763"/>
          <p14:tracePt t="104147" x="3249613" y="5592763"/>
          <p14:tracePt t="104155" x="3243263" y="5592763"/>
          <p14:tracePt t="104161" x="3236913" y="5592763"/>
          <p14:tracePt t="104182" x="3232150" y="5592763"/>
          <p14:tracePt t="104197" x="3225800" y="5592763"/>
          <p14:tracePt t="104210" x="3219450" y="5592763"/>
          <p14:tracePt t="104224" x="3214688" y="5592763"/>
          <p14:tracePt t="104245" x="3208338" y="5592763"/>
          <p14:tracePt t="104252" x="3208338" y="5588000"/>
          <p14:tracePt t="104259" x="3197225" y="5588000"/>
          <p14:tracePt t="104273" x="3190875" y="5575300"/>
          <p14:tracePt t="104307" x="3190875" y="5570538"/>
          <p14:tracePt t="104314" x="3184525" y="5570538"/>
          <p14:tracePt t="104322" x="3184525" y="5564188"/>
          <p14:tracePt t="104329" x="3179763" y="5564188"/>
          <p14:tracePt t="104336" x="3168650" y="5564188"/>
          <p14:tracePt t="104343" x="3138488" y="5557838"/>
          <p14:tracePt t="104350" x="3116263" y="5557838"/>
          <p14:tracePt t="104356" x="3040063" y="5546725"/>
          <p14:tracePt t="104364" x="2854325" y="5546725"/>
          <p14:tracePt t="104372" x="2500313" y="5529263"/>
          <p14:tracePt t="104378" x="2181225" y="5511800"/>
          <p14:tracePt t="104384" x="1908175" y="5476875"/>
          <p14:tracePt t="104391" x="1647825" y="5459413"/>
          <p14:tracePt t="104398" x="1416050" y="5441950"/>
          <p14:tracePt t="104406" x="1276350" y="5430838"/>
          <p14:tracePt t="104414" x="1166813" y="5407025"/>
          <p14:tracePt t="104420" x="1119188" y="5395913"/>
          <p14:tracePt t="104427" x="1066800" y="5384800"/>
          <p14:tracePt t="104434" x="1044575" y="5378450"/>
          <p14:tracePt t="104440" x="1016000" y="5360988"/>
          <p14:tracePt t="104447" x="998538" y="5354638"/>
          <p14:tracePt t="104455" x="985838" y="5354638"/>
          <p14:tracePt t="104462" x="968375" y="5343525"/>
          <p14:tracePt t="104476" x="963613" y="5337175"/>
          <p14:tracePt t="104483" x="957263" y="5337175"/>
          <p14:tracePt t="104489" x="957263" y="5332413"/>
          <p14:tracePt t="104560" x="963613" y="5332413"/>
          <p14:tracePt t="104574" x="963613" y="5326063"/>
          <p14:tracePt t="104665" x="957263" y="5326063"/>
          <p14:tracePt t="104679" x="950913" y="5326063"/>
          <p14:tracePt t="104700" x="939800" y="5319713"/>
          <p14:tracePt t="104714" x="933450" y="5319713"/>
          <p14:tracePt t="104721" x="933450" y="5314950"/>
          <p14:tracePt t="104728" x="928688" y="5314950"/>
          <p14:tracePt t="104734" x="928688" y="5303838"/>
          <p14:tracePt t="104742" x="928688" y="5297488"/>
          <p14:tracePt t="104748" x="922338" y="5286375"/>
          <p14:tracePt t="104756" x="915988" y="5268913"/>
          <p14:tracePt t="104763" x="904875" y="5233988"/>
          <p14:tracePt t="104770" x="893763" y="5151438"/>
          <p14:tracePt t="104776" x="869950" y="5024438"/>
          <p14:tracePt t="104783" x="858838" y="4873625"/>
          <p14:tracePt t="104790" x="865188" y="4716463"/>
          <p14:tracePt t="104798" x="876300" y="4595813"/>
          <p14:tracePt t="104804" x="898525" y="4513263"/>
          <p14:tracePt t="104811" x="933450" y="4445000"/>
          <p14:tracePt t="104818" x="950913" y="4403725"/>
          <p14:tracePt t="104825" x="992188" y="4375150"/>
          <p14:tracePt t="104832" x="1033463" y="4344988"/>
          <p14:tracePt t="104840" x="1101725" y="4311650"/>
          <p14:tracePt t="104847" x="1212850" y="4276725"/>
          <p14:tracePt t="104854" x="1370013" y="4246563"/>
          <p14:tracePt t="104860" x="1566863" y="4217988"/>
          <p14:tracePt t="104867" x="1735138" y="4206875"/>
          <p14:tracePt t="104874" x="1903413" y="4206875"/>
          <p14:tracePt t="104882" x="2071688" y="4211638"/>
          <p14:tracePt t="104889" x="2244725" y="4224338"/>
          <p14:tracePt t="104895" x="2395538" y="4252913"/>
          <p14:tracePt t="104902" x="2524125" y="4264025"/>
          <p14:tracePt t="104909" x="2605088" y="4276725"/>
          <p14:tracePt t="104916" x="2686050" y="4298950"/>
          <p14:tracePt t="104923" x="2749550" y="4311650"/>
          <p14:tracePt t="104933" x="2801938" y="4333875"/>
          <p14:tracePt t="104937" x="2854325" y="4340225"/>
          <p14:tracePt t="104945" x="2889250" y="4351338"/>
          <p14:tracePt t="104952" x="2913063" y="4357688"/>
          <p14:tracePt t="104958" x="2952750" y="4375150"/>
          <p14:tracePt t="104965" x="2965450" y="4386263"/>
          <p14:tracePt t="104973" x="2982913" y="4392613"/>
          <p14:tracePt t="104980" x="3000375" y="4403725"/>
          <p14:tracePt t="104986" x="3005138" y="4410075"/>
          <p14:tracePt t="104993" x="3017838" y="4410075"/>
          <p14:tracePt t="105000" x="3022600" y="4414838"/>
          <p14:tracePt t="105008" x="3022600" y="4421188"/>
          <p14:tracePt t="105015" x="3033713" y="4421188"/>
          <p14:tracePt t="105022" x="3033713" y="4427538"/>
          <p14:tracePt t="105029" x="3040063" y="4427538"/>
          <p14:tracePt t="105042" x="3046413" y="4432300"/>
          <p14:tracePt t="105057" x="3046413" y="4438650"/>
          <p14:tracePt t="106155" x="3046413" y="4449763"/>
          <p14:tracePt t="106176" x="3046413" y="4456113"/>
          <p14:tracePt t="106190" x="3046413" y="4462463"/>
          <p14:tracePt t="106211" x="3046413" y="4467225"/>
          <p14:tracePt t="106225" x="3046413" y="4473575"/>
          <p14:tracePt t="106246" x="3046413" y="4479925"/>
          <p14:tracePt t="106252" x="3046413" y="4484688"/>
          <p14:tracePt t="106260" x="3046413" y="4491038"/>
          <p14:tracePt t="106274" x="3046413" y="4502150"/>
          <p14:tracePt t="106281" x="3046413" y="4508500"/>
          <p14:tracePt t="106288" x="3051175" y="4513263"/>
          <p14:tracePt t="106295" x="3051175" y="4519613"/>
          <p14:tracePt t="106309" x="3051175" y="4525963"/>
          <p14:tracePt t="106316" x="3051175" y="4530725"/>
          <p14:tracePt t="106323" x="3051175" y="4537075"/>
          <p14:tracePt t="106331" x="3051175" y="4548188"/>
          <p14:tracePt t="106336" x="3057525" y="4554538"/>
          <p14:tracePt t="106343" x="3057525" y="4560888"/>
          <p14:tracePt t="106350" x="3057525" y="4565650"/>
          <p14:tracePt t="106358" x="3057525" y="4572000"/>
          <p14:tracePt t="106371" x="3057525" y="4578350"/>
          <p14:tracePt t="106378" x="3057525" y="4583113"/>
          <p14:tracePt t="106385" x="3063875" y="4595813"/>
          <p14:tracePt t="106392" x="3063875" y="4600575"/>
          <p14:tracePt t="106407" x="3063875" y="4606925"/>
          <p14:tracePt t="106414" x="3063875" y="4613275"/>
          <p14:tracePt t="106435" x="3063875" y="4618038"/>
          <p14:tracePt t="106449" x="3063875" y="4624388"/>
          <p14:tracePt t="106882" x="3063875" y="4618038"/>
          <p14:tracePt t="106897" x="3057525" y="4618038"/>
          <p14:tracePt t="106918" x="3051175" y="4613275"/>
          <p14:tracePt t="106932" x="3046413" y="4606925"/>
          <p14:tracePt t="106946" x="3040063" y="4606925"/>
          <p14:tracePt t="106952" x="3040063" y="4600575"/>
          <p14:tracePt t="106959" x="3028950" y="4589463"/>
          <p14:tracePt t="106974" x="3028950" y="4583113"/>
          <p14:tracePt t="106981" x="3022600" y="4578350"/>
          <p14:tracePt t="106987" x="3017838" y="4572000"/>
          <p14:tracePt t="106994" x="3011488" y="4565650"/>
          <p14:tracePt t="107001" x="3005138" y="4560888"/>
          <p14:tracePt t="107009" x="3000375" y="4560888"/>
          <p14:tracePt t="107015" x="2994025" y="4554538"/>
          <p14:tracePt t="107022" x="2994025" y="4543425"/>
          <p14:tracePt t="107029" x="2982913" y="4537075"/>
          <p14:tracePt t="107036" x="2976563" y="4537075"/>
          <p14:tracePt t="107043" x="2970213" y="4530725"/>
          <p14:tracePt t="107057" x="2965450" y="4525963"/>
          <p14:tracePt t="107078" x="2959100" y="4525963"/>
          <p14:tracePt t="107093" x="2952750" y="4525963"/>
          <p14:tracePt t="107106" x="2947988" y="4525963"/>
          <p14:tracePt t="107163" x="2947988" y="4530725"/>
          <p14:tracePt t="107176" x="2947988" y="4537075"/>
          <p14:tracePt t="107191" x="2952750" y="4537075"/>
          <p14:tracePt t="107197" x="2952750" y="4548188"/>
          <p14:tracePt t="107204" x="2959100" y="4548188"/>
          <p14:tracePt t="107211" x="2959100" y="4554538"/>
          <p14:tracePt t="107444" x="2959100" y="4560888"/>
          <p14:tracePt t="107470" x="2959100" y="4565650"/>
          <p14:tracePt t="107492" x="2959100" y="4572000"/>
          <p14:tracePt t="107519" x="2959100" y="4578350"/>
          <p14:tracePt t="107547" x="2959100" y="4583113"/>
          <p14:tracePt t="107583" x="2965450" y="4583113"/>
          <p14:tracePt t="107639" x="2965450" y="4595813"/>
          <p14:tracePt t="107673" x="2970213" y="4595813"/>
          <p14:tracePt t="107898" x="2976563" y="4595813"/>
          <p14:tracePt t="107904" x="2976563" y="4600575"/>
          <p14:tracePt t="107925" x="2987675" y="4600575"/>
          <p14:tracePt t="107967" x="2994025" y="4600575"/>
          <p14:tracePt t="108184" x="3000375" y="4600575"/>
          <p14:tracePt t="108198" x="3005138" y="4600575"/>
          <p14:tracePt t="108226" x="3011488" y="4600575"/>
          <p14:tracePt t="108247" x="3017838" y="4600575"/>
          <p14:tracePt t="108296" x="3022600" y="4600575"/>
          <p14:tracePt t="108597" x="3017838" y="4600575"/>
          <p14:tracePt t="108618" x="3011488" y="4600575"/>
          <p14:tracePt t="108639" x="3005138" y="4589463"/>
          <p14:tracePt t="108653" x="3000375" y="4589463"/>
          <p14:tracePt t="108667" x="2994025" y="4589463"/>
          <p14:tracePt t="108695" x="2982913" y="4589463"/>
          <p14:tracePt t="108716" x="2976563" y="4583113"/>
          <p14:tracePt t="108729" x="2970213" y="4583113"/>
          <p14:tracePt t="108737" x="2970213" y="4578350"/>
          <p14:tracePt t="108744" x="2965450" y="4578350"/>
          <p14:tracePt t="108765" x="2959100" y="4572000"/>
          <p14:tracePt t="108779" x="2952750" y="4565650"/>
          <p14:tracePt t="108793" x="2947988" y="4560888"/>
          <p14:tracePt t="108814" x="2941638" y="4554538"/>
          <p14:tracePt t="108828" x="2930525" y="4543425"/>
          <p14:tracePt t="108842" x="2924175" y="4543425"/>
          <p14:tracePt t="108849" x="2924175" y="4537075"/>
          <p14:tracePt t="108863" x="2917825" y="4530725"/>
          <p14:tracePt t="108870" x="2913063" y="4530725"/>
          <p14:tracePt t="108876" x="2906713" y="4525963"/>
          <p14:tracePt t="108884" x="2889250" y="4525963"/>
          <p14:tracePt t="108892" x="2878138" y="4525963"/>
          <p14:tracePt t="108897" x="2871788" y="4519613"/>
          <p14:tracePt t="108904" x="2854325" y="4519613"/>
          <p14:tracePt t="108912" x="2849563" y="4513263"/>
          <p14:tracePt t="108919" x="2836863" y="4513263"/>
          <p14:tracePt t="108926" x="2832100" y="4513263"/>
          <p14:tracePt t="108933" x="2832100" y="4508500"/>
          <p14:tracePt t="108939" x="2819400" y="4508500"/>
          <p14:tracePt t="108946" x="2814638" y="4508500"/>
          <p14:tracePt t="108954" x="2808288" y="4508500"/>
          <p14:tracePt t="108968" x="2801938" y="4508500"/>
          <p14:tracePt t="108989" x="2797175" y="4508500"/>
          <p14:tracePt t="109059" x="2797175" y="4513263"/>
          <p14:tracePt t="109074" x="2797175" y="4519613"/>
          <p14:tracePt t="109087" x="2797175" y="4525963"/>
          <p14:tracePt t="109093" x="2797175" y="4530725"/>
          <p14:tracePt t="109100" x="2797175" y="4537075"/>
          <p14:tracePt t="109122" x="2797175" y="4548188"/>
          <p14:tracePt t="109136" x="2797175" y="4554538"/>
          <p14:tracePt t="109142" x="2790825" y="4560888"/>
          <p14:tracePt t="109149" x="2790825" y="4565650"/>
          <p14:tracePt t="109156" x="2784475" y="4583113"/>
          <p14:tracePt t="109163" x="2784475" y="4589463"/>
          <p14:tracePt t="109170" x="2784475" y="4600575"/>
          <p14:tracePt t="109177" x="2773363" y="4618038"/>
          <p14:tracePt t="109184" x="2755900" y="4641850"/>
          <p14:tracePt t="109191" x="2738438" y="4670425"/>
          <p14:tracePt t="109198" x="2686050" y="4722813"/>
          <p14:tracePt t="109205" x="2587625" y="4821238"/>
          <p14:tracePt t="109213" x="2401888" y="4972050"/>
          <p14:tracePt t="109219" x="2146300" y="5157788"/>
          <p14:tracePt t="109226" x="1990725" y="5256213"/>
          <p14:tracePt t="109233" x="1763713" y="5337175"/>
          <p14:tracePt t="109240" x="1549400" y="5384800"/>
          <p14:tracePt t="109247" x="1363663" y="5430838"/>
          <p14:tracePt t="109255" x="1206500" y="5441950"/>
          <p14:tracePt t="109263" x="1084263" y="5441950"/>
          <p14:tracePt t="109269" x="957263" y="5437188"/>
          <p14:tracePt t="109275" x="817563" y="5437188"/>
          <p14:tracePt t="109282" x="666750" y="5419725"/>
          <p14:tracePt t="109289" x="528638" y="5407025"/>
          <p14:tracePt t="109297" x="428625" y="5395913"/>
          <p14:tracePt t="109304" x="354013" y="5395913"/>
          <p14:tracePt t="109310" x="301625" y="5384800"/>
          <p14:tracePt t="109317" x="255588" y="5378450"/>
          <p14:tracePt t="109324" x="227013" y="5378450"/>
          <p14:tracePt t="109331" x="203200" y="5367338"/>
          <p14:tracePt t="109338" x="179388" y="5367338"/>
          <p14:tracePt t="109346" x="161925" y="5360988"/>
          <p14:tracePt t="109352" x="144463" y="5360988"/>
          <p14:tracePt t="109359" x="139700" y="5360988"/>
          <p14:tracePt t="109366" x="127000" y="5360988"/>
          <p14:tracePt t="109380" x="122238" y="5354638"/>
          <p14:tracePt t="109388" x="115888" y="5354638"/>
          <p14:tracePt t="109394" x="115888" y="5349875"/>
          <p14:tracePt t="109415" x="115888" y="5337175"/>
          <p14:tracePt t="109429" x="115888" y="5332413"/>
          <p14:tracePt t="109436" x="122238" y="5332413"/>
          <p14:tracePt t="109451" x="127000" y="5332413"/>
          <p14:tracePt t="109457" x="133350" y="5332413"/>
          <p14:tracePt t="109464" x="150813" y="5332413"/>
          <p14:tracePt t="109471" x="161925" y="5332413"/>
          <p14:tracePt t="109478" x="179388" y="5337175"/>
          <p14:tracePt t="109485" x="203200" y="5337175"/>
          <p14:tracePt t="109493" x="277813" y="5343525"/>
          <p14:tracePt t="109499" x="400050" y="5343525"/>
          <p14:tracePt t="109506" x="585788" y="5343525"/>
          <p14:tracePt t="109513" x="904875" y="5343525"/>
          <p14:tracePt t="109521" x="1287463" y="5332413"/>
          <p14:tracePt t="109527" x="1735138" y="5314950"/>
          <p14:tracePt t="109535" x="2093913" y="5273675"/>
          <p14:tracePt t="109541" x="2327275" y="5256213"/>
          <p14:tracePt t="109548" x="2651125" y="5221288"/>
          <p14:tracePt t="109555" x="2947988" y="5203825"/>
          <p14:tracePt t="109563" x="3151188" y="5175250"/>
          <p14:tracePt t="109569" x="3260725" y="5175250"/>
          <p14:tracePt t="109576" x="3324225" y="5175250"/>
          <p14:tracePt t="109583" x="3359150" y="5175250"/>
          <p14:tracePt t="109590" x="3370263" y="5175250"/>
          <p14:tracePt t="109597" x="3382963" y="5175250"/>
          <p14:tracePt t="109612" x="3387725" y="5175250"/>
          <p14:tracePt t="109647" x="3376613" y="5175250"/>
          <p14:tracePt t="109654" x="3365500" y="5175250"/>
          <p14:tracePt t="109660" x="3319463" y="5199063"/>
          <p14:tracePt t="109667" x="3127375" y="5268913"/>
          <p14:tracePt t="109674" x="2720975" y="5389563"/>
          <p14:tracePt t="109681" x="2286000" y="5470525"/>
          <p14:tracePt t="109688" x="1925638" y="5511800"/>
          <p14:tracePt t="109696" x="1606550" y="5529263"/>
          <p14:tracePt t="109703" x="1416050" y="5529263"/>
          <p14:tracePt t="109709" x="1276350" y="5529263"/>
          <p14:tracePt t="109716" x="1136650" y="5529263"/>
          <p14:tracePt t="109723" x="1016000" y="5522913"/>
          <p14:tracePt t="109731" x="887413" y="5522913"/>
          <p14:tracePt t="109737" x="795338" y="5511800"/>
          <p14:tracePt t="109744" x="719138" y="5511800"/>
          <p14:tracePt t="109751" x="690563" y="5500688"/>
          <p14:tracePt t="109758" x="655638" y="5494338"/>
          <p14:tracePt t="109765" x="631825" y="5494338"/>
          <p14:tracePt t="109772" x="627063" y="5487988"/>
          <p14:tracePt t="109780" x="614363" y="5487988"/>
          <p14:tracePt t="109787" x="609600" y="5487988"/>
          <p14:tracePt t="109829" x="620713" y="5487988"/>
          <p14:tracePt t="109836" x="638175" y="5487988"/>
          <p14:tracePt t="109842" x="701675" y="5487988"/>
          <p14:tracePt t="109849" x="835025" y="5487988"/>
          <p14:tracePt t="109856" x="1125538" y="5511800"/>
          <p14:tracePt t="109864" x="1636713" y="5535613"/>
          <p14:tracePt t="109871" x="2054225" y="5575300"/>
          <p14:tracePt t="109878" x="2262188" y="5605463"/>
          <p14:tracePt t="109884" x="2373313" y="5605463"/>
          <p14:tracePt t="109891" x="2430463" y="5605463"/>
          <p14:tracePt t="109898" x="2482850" y="5605463"/>
          <p14:tracePt t="109905" x="2506663" y="5605463"/>
          <p14:tracePt t="109914" x="2513013" y="5605463"/>
          <p14:tracePt t="109920" x="2517775" y="5605463"/>
          <p14:tracePt t="109926" x="2524125" y="5605463"/>
          <p14:tracePt t="109933" x="2530475" y="5605463"/>
          <p14:tracePt t="109947" x="2541588" y="5605463"/>
          <p14:tracePt t="109968" x="2535238" y="5605463"/>
          <p14:tracePt t="109975" x="2530475" y="5605463"/>
          <p14:tracePt t="109982" x="2506663" y="5605463"/>
          <p14:tracePt t="109989" x="2401888" y="5599113"/>
          <p14:tracePt t="109997" x="2089150" y="5546725"/>
          <p14:tracePt t="110004" x="1595438" y="5465763"/>
          <p14:tracePt t="110010" x="1223963" y="5384800"/>
          <p14:tracePt t="110017" x="981075" y="5337175"/>
          <p14:tracePt t="110024" x="754063" y="5273675"/>
          <p14:tracePt t="110031" x="631825" y="5233988"/>
          <p14:tracePt t="110039" x="563563" y="5216525"/>
          <p14:tracePt t="110045" x="511175" y="5192713"/>
          <p14:tracePt t="110052" x="469900" y="5175250"/>
          <p14:tracePt t="110059" x="446088" y="5164138"/>
          <p14:tracePt t="110066" x="428625" y="5157788"/>
          <p14:tracePt t="110081" x="406400" y="5140325"/>
          <p14:tracePt t="110087" x="400050" y="5140325"/>
          <p14:tracePt t="110094" x="395288" y="5140325"/>
          <p14:tracePt t="110101" x="395288" y="5135563"/>
          <p14:tracePt t="110108" x="388938" y="5135563"/>
          <p14:tracePt t="110115" x="388938" y="5129213"/>
          <p14:tracePt t="110150" x="395288" y="5129213"/>
          <p14:tracePt t="110156" x="400050" y="5129213"/>
          <p14:tracePt t="110164" x="417513" y="5122863"/>
          <p14:tracePt t="110171" x="452438" y="5122863"/>
          <p14:tracePt t="110178" x="539750" y="5111750"/>
          <p14:tracePt t="110184" x="690563" y="5100638"/>
          <p14:tracePt t="110192" x="928688" y="5083175"/>
          <p14:tracePt t="110198" x="1276350" y="5083175"/>
          <p14:tracePt t="110206" x="1531938" y="5083175"/>
          <p14:tracePt t="110214" x="1752600" y="5083175"/>
          <p14:tracePt t="110220" x="1908175" y="5087938"/>
          <p14:tracePt t="110227" x="2001838" y="5087938"/>
          <p14:tracePt t="110234" x="2054225" y="5100638"/>
          <p14:tracePt t="110241" x="2076450" y="5111750"/>
          <p14:tracePt t="110248" x="2093913" y="5111750"/>
          <p14:tracePt t="110256" x="2100263" y="5111750"/>
          <p14:tracePt t="110262" x="2106613" y="5111750"/>
          <p14:tracePt t="110269" x="2111375" y="5111750"/>
          <p14:tracePt t="110283" x="2111375" y="5118100"/>
          <p14:tracePt t="110297" x="2111375" y="5122863"/>
          <p14:tracePt t="110311" x="2111375" y="5129213"/>
          <p14:tracePt t="110332" x="2111375" y="5135563"/>
          <p14:tracePt t="110346" x="2106613" y="5140325"/>
          <p14:tracePt t="110353" x="2100263" y="5140325"/>
          <p14:tracePt t="110360" x="2089150" y="5146675"/>
          <p14:tracePt t="110367" x="2076450" y="5146675"/>
          <p14:tracePt t="110374" x="2041525" y="5157788"/>
          <p14:tracePt t="110381" x="1990725" y="5168900"/>
          <p14:tracePt t="110388" x="1925638" y="5168900"/>
          <p14:tracePt t="110395" x="1851025" y="5181600"/>
          <p14:tracePt t="110403" x="1757363" y="5181600"/>
          <p14:tracePt t="110408" x="1676400" y="5181600"/>
          <p14:tracePt t="110416" x="1612900" y="5181600"/>
          <p14:tracePt t="110423" x="1549400" y="5175250"/>
          <p14:tracePt t="110431" x="1485900" y="5175250"/>
          <p14:tracePt t="110437" x="1450975" y="5164138"/>
          <p14:tracePt t="110444" x="1398588" y="5151438"/>
          <p14:tracePt t="110450" x="1352550" y="5146675"/>
          <p14:tracePt t="110458" x="1311275" y="5135563"/>
          <p14:tracePt t="110465" x="1276350" y="5129213"/>
          <p14:tracePt t="110473" x="1265238" y="5129213"/>
          <p14:tracePt t="110479" x="1235075" y="5118100"/>
          <p14:tracePt t="110486" x="1230313" y="5118100"/>
          <p14:tracePt t="110493" x="1223963" y="5111750"/>
          <p14:tracePt t="110500" x="1219200" y="5111750"/>
          <p14:tracePt t="110507" x="1212850" y="5105400"/>
          <p14:tracePt t="110521" x="1206500" y="5105400"/>
          <p14:tracePt t="110570" x="1219200" y="5105400"/>
          <p14:tracePt t="110577" x="1241425" y="5105400"/>
          <p14:tracePt t="110585" x="1282700" y="5105400"/>
          <p14:tracePt t="110591" x="1328738" y="5118100"/>
          <p14:tracePt t="110598" x="1427163" y="5129213"/>
          <p14:tracePt t="110606" x="1520825" y="5151438"/>
          <p14:tracePt t="110612" x="1601788" y="5164138"/>
          <p14:tracePt t="110619" x="1654175" y="5175250"/>
          <p14:tracePt t="110626" x="1689100" y="5175250"/>
          <p14:tracePt t="110632" x="1711325" y="5186363"/>
          <p14:tracePt t="110640" x="1728788" y="5186363"/>
          <p14:tracePt t="110648" x="1735138" y="5186363"/>
          <p14:tracePt t="110654" x="1746250" y="5186363"/>
          <p14:tracePt t="110661" x="1752600" y="5186363"/>
          <p14:tracePt t="110675" x="1757363" y="5186363"/>
          <p14:tracePt t="110717" x="1746250" y="5186363"/>
          <p14:tracePt t="110724" x="1722438" y="5186363"/>
          <p14:tracePt t="110731" x="1689100" y="5186363"/>
          <p14:tracePt t="110738" x="1612900" y="5181600"/>
          <p14:tracePt t="110746" x="1503363" y="5181600"/>
          <p14:tracePt t="110753" x="1317625" y="5181600"/>
          <p14:tracePt t="110759" x="1119188" y="5164138"/>
          <p14:tracePt t="110766" x="963613" y="5164138"/>
          <p14:tracePt t="110773" x="841375" y="5151438"/>
          <p14:tracePt t="110782" x="760413" y="5140325"/>
          <p14:tracePt t="110787" x="696913" y="5129213"/>
          <p14:tracePt t="110793" x="661988" y="5129213"/>
          <p14:tracePt t="110800" x="627063" y="5129213"/>
          <p14:tracePt t="110808" x="596900" y="5122863"/>
          <p14:tracePt t="110815" x="585788" y="5122863"/>
          <p14:tracePt t="110823" x="568325" y="5122863"/>
          <p14:tracePt t="110829" x="557213" y="5111750"/>
          <p14:tracePt t="110843" x="546100" y="5111750"/>
          <p14:tracePt t="110850" x="539750" y="5111750"/>
          <p14:tracePt t="110892" x="550863" y="5111750"/>
          <p14:tracePt t="110899" x="563563" y="5111750"/>
          <p14:tracePt t="110906" x="574675" y="5111750"/>
          <p14:tracePt t="110913" x="620713" y="5111750"/>
          <p14:tracePt t="110921" x="731838" y="5111750"/>
          <p14:tracePt t="110927" x="963613" y="5111750"/>
          <p14:tracePt t="110934" x="1252538" y="5111750"/>
          <p14:tracePt t="110940" x="1595438" y="5111750"/>
          <p14:tracePt t="110948" x="1914525" y="5111750"/>
          <p14:tracePt t="110956" x="2170113" y="5111750"/>
          <p14:tracePt t="110961" x="2320925" y="5111750"/>
          <p14:tracePt t="110969" x="2443163" y="5111750"/>
          <p14:tracePt t="110976" x="2524125" y="5111750"/>
          <p14:tracePt t="110983" x="2587625" y="5111750"/>
          <p14:tracePt t="110991" x="2633663" y="5111750"/>
          <p14:tracePt t="110998" x="2668588" y="5111750"/>
          <p14:tracePt t="111005" x="2703513" y="5111750"/>
          <p14:tracePt t="111011" x="2738438" y="5111750"/>
          <p14:tracePt t="111017" x="2762250" y="5111750"/>
          <p14:tracePt t="111025" x="2779713" y="5111750"/>
          <p14:tracePt t="111033" x="2790825" y="5111750"/>
          <p14:tracePt t="111039" x="2797175" y="5111750"/>
          <p14:tracePt t="111046" x="2808288" y="5111750"/>
          <p14:tracePt t="111053" x="2814638" y="5111750"/>
          <p14:tracePt t="111066" x="2819400" y="5111750"/>
          <p14:tracePt t="111151" x="2814638" y="5111750"/>
          <p14:tracePt t="111165" x="2801938" y="5111750"/>
          <p14:tracePt t="111179" x="2797175" y="5111750"/>
          <p14:tracePt t="111200" x="2790825" y="5118100"/>
          <p14:tracePt t="111214" x="2784475" y="5118100"/>
          <p14:tracePt t="111228" x="2779713" y="5118100"/>
          <p14:tracePt t="111403" x="2779713" y="5122863"/>
          <p14:tracePt t="115889" x="2762250" y="5122863"/>
          <p14:tracePt t="115895" x="2738438" y="5129213"/>
          <p14:tracePt t="115902" x="2692400" y="5140325"/>
          <p14:tracePt t="115909" x="2628900" y="5140325"/>
          <p14:tracePt t="115917" x="2546350" y="5164138"/>
          <p14:tracePt t="115923" x="2465388" y="5175250"/>
          <p14:tracePt t="115931" x="2384425" y="5175250"/>
          <p14:tracePt t="115937" x="2309813" y="5186363"/>
          <p14:tracePt t="115944" x="2257425" y="5186363"/>
          <p14:tracePt t="115951" x="2209800" y="5186363"/>
          <p14:tracePt t="115958" x="2146300" y="5186363"/>
          <p14:tracePt t="115965" x="2082800" y="5181600"/>
          <p14:tracePt t="115973" x="2036763" y="5181600"/>
          <p14:tracePt t="115980" x="1973263" y="5181600"/>
          <p14:tracePt t="115986" x="1920875" y="5168900"/>
          <p14:tracePt t="115993" x="1874838" y="5168900"/>
          <p14:tracePt t="116000" x="1822450" y="5157788"/>
          <p14:tracePt t="116007" x="1787525" y="5151438"/>
          <p14:tracePt t="116015" x="1763713" y="5151438"/>
          <p14:tracePt t="116022" x="1739900" y="5151438"/>
          <p14:tracePt t="116029" x="1711325" y="5140325"/>
          <p14:tracePt t="116035" x="1689100" y="5140325"/>
          <p14:tracePt t="116042" x="1665288" y="5135563"/>
          <p14:tracePt t="116049" x="1647825" y="5129213"/>
          <p14:tracePt t="116057" x="1619250" y="5118100"/>
          <p14:tracePt t="116065" x="1606550" y="5118100"/>
          <p14:tracePt t="116070" x="1584325" y="5111750"/>
          <p14:tracePt t="116077" x="1554163" y="5100638"/>
          <p14:tracePt t="116084" x="1538288" y="5094288"/>
          <p14:tracePt t="116092" x="1525588" y="5094288"/>
          <p14:tracePt t="116098" x="1520825" y="5087938"/>
          <p14:tracePt t="116106" x="1503363" y="5087938"/>
          <p14:tracePt t="116112" x="1490663" y="5076825"/>
          <p14:tracePt t="116119" x="1479550" y="5076825"/>
          <p14:tracePt t="116126" x="1468438" y="5076825"/>
          <p14:tracePt t="116133" x="1462088" y="5070475"/>
          <p14:tracePt t="116140" x="1455738" y="5070475"/>
          <p14:tracePt t="116147" x="1450975" y="5065713"/>
          <p14:tracePt t="116154" x="1433513" y="5065713"/>
          <p14:tracePt t="116161" x="1416050" y="5059363"/>
          <p14:tracePt t="116168" x="1403350" y="5059363"/>
          <p14:tracePt t="116175" x="1387475" y="5059363"/>
          <p14:tracePt t="116182" x="1374775" y="5059363"/>
          <p14:tracePt t="116189" x="1346200" y="5059363"/>
          <p14:tracePt t="116197" x="1335088" y="5059363"/>
          <p14:tracePt t="116203" x="1311275" y="5059363"/>
          <p14:tracePt t="116210" x="1293813" y="5059363"/>
          <p14:tracePt t="116217" x="1270000" y="5059363"/>
          <p14:tracePt t="116224" x="1247775" y="5059363"/>
          <p14:tracePt t="116232" x="1230313" y="5059363"/>
          <p14:tracePt t="116238" x="1206500" y="5059363"/>
          <p14:tracePt t="116245" x="1177925" y="5059363"/>
          <p14:tracePt t="116252" x="1166813" y="5059363"/>
          <p14:tracePt t="116259" x="1143000" y="5059363"/>
          <p14:tracePt t="116266" x="1125538" y="5059363"/>
          <p14:tracePt t="116273" x="1101725" y="5059363"/>
          <p14:tracePt t="116281" x="1084263" y="5059363"/>
          <p14:tracePt t="116287" x="1073150" y="5059363"/>
          <p14:tracePt t="116294" x="1044575" y="5059363"/>
          <p14:tracePt t="116301" x="1038225" y="5059363"/>
          <p14:tracePt t="116308" x="1027113" y="5059363"/>
          <p14:tracePt t="116315" x="1020763" y="5059363"/>
          <p14:tracePt t="116323" x="1003300" y="5059363"/>
          <p14:tracePt t="116329" x="998538" y="5059363"/>
          <p14:tracePt t="116336" x="992188" y="5059363"/>
          <p14:tracePt t="116343" x="981075" y="5059363"/>
          <p14:tracePt t="116357" x="968375" y="5059363"/>
          <p14:tracePt t="116364" x="963613" y="5059363"/>
          <p14:tracePt t="116371" x="957263" y="5059363"/>
          <p14:tracePt t="116385" x="950913" y="5059363"/>
          <p14:tracePt t="116407" x="946150" y="5059363"/>
          <p14:tracePt t="116911" x="950913" y="5059363"/>
          <p14:tracePt t="116917" x="985838" y="5059363"/>
          <p14:tracePt t="116924" x="1038225" y="5059363"/>
          <p14:tracePt t="116932" x="1101725" y="5070475"/>
          <p14:tracePt t="116938" x="1195388" y="5083175"/>
          <p14:tracePt t="116944" x="1293813" y="5094288"/>
          <p14:tracePt t="116952" x="1370013" y="5105400"/>
          <p14:tracePt t="116959" x="1450975" y="5105400"/>
          <p14:tracePt t="116966" x="1514475" y="5118100"/>
          <p14:tracePt t="116974" x="1595438" y="5129213"/>
          <p14:tracePt t="116980" x="1676400" y="5140325"/>
          <p14:tracePt t="116987" x="1752600" y="5151438"/>
          <p14:tracePt t="116994" x="1833563" y="5151438"/>
          <p14:tracePt t="117001" x="1879600" y="5164138"/>
          <p14:tracePt t="117008" x="1931988" y="5164138"/>
          <p14:tracePt t="117016" x="1978025" y="5168900"/>
          <p14:tracePt t="117022" x="2030413" y="5168900"/>
          <p14:tracePt t="117029" x="2054225" y="5168900"/>
          <p14:tracePt t="117036" x="2089150" y="5181600"/>
          <p14:tracePt t="117043" x="2106613" y="5181600"/>
          <p14:tracePt t="117050" x="2128838" y="5181600"/>
          <p14:tracePt t="117057" x="2141538" y="5181600"/>
          <p14:tracePt t="117064" x="2159000" y="5181600"/>
          <p14:tracePt t="117071" x="2163763" y="5181600"/>
          <p14:tracePt t="117078" x="2176463" y="5181600"/>
          <p14:tracePt t="117085" x="2193925" y="5181600"/>
          <p14:tracePt t="117092" x="2209800" y="5186363"/>
          <p14:tracePt t="117099" x="2216150" y="5186363"/>
          <p14:tracePt t="117106" x="2227263" y="5186363"/>
          <p14:tracePt t="117113" x="2244725" y="5199063"/>
          <p14:tracePt t="117120" x="2251075" y="5199063"/>
          <p14:tracePt t="117127" x="2257425" y="5199063"/>
          <p14:tracePt t="117134" x="2274888" y="5199063"/>
          <p14:tracePt t="117141" x="2279650" y="5199063"/>
          <p14:tracePt t="117157" x="2286000" y="5199063"/>
          <p14:tracePt t="117162" x="2292350" y="5199063"/>
          <p14:tracePt t="117169" x="2297113" y="5199063"/>
          <p14:tracePt t="117175" x="2303463" y="5199063"/>
          <p14:tracePt t="117197" x="2314575" y="5199063"/>
          <p14:tracePt t="117211" x="2320925" y="5199063"/>
          <p14:tracePt t="117323" x="2320925" y="5186363"/>
          <p14:tracePt t="117344" x="2327275" y="5186363"/>
          <p14:tracePt t="117372" x="2332038" y="5186363"/>
          <p14:tracePt t="117387" x="2338388" y="5186363"/>
          <p14:tracePt t="117400" x="2344738" y="5186363"/>
          <p14:tracePt t="117421" x="2349500" y="5186363"/>
          <p14:tracePt t="117428" x="2362200" y="5186363"/>
          <p14:tracePt t="117434" x="2366963" y="5186363"/>
          <p14:tracePt t="117442" x="2373313" y="5186363"/>
          <p14:tracePt t="117456" x="2378075" y="5186363"/>
          <p14:tracePt t="117463" x="2390775" y="5186363"/>
          <p14:tracePt t="117471" x="2401888" y="5181600"/>
          <p14:tracePt t="117476" x="2408238" y="5181600"/>
          <p14:tracePt t="117483" x="2413000" y="5175250"/>
          <p14:tracePt t="117491" x="2425700" y="5175250"/>
          <p14:tracePt t="117498" x="2430463" y="5168900"/>
          <p14:tracePt t="117505" x="2436813" y="5168900"/>
          <p14:tracePt t="117513" x="2454275" y="5168900"/>
          <p14:tracePt t="117518" x="2460625" y="5164138"/>
          <p14:tracePt t="117526" x="2465388" y="5164138"/>
          <p14:tracePt t="117533" x="2482850" y="5157788"/>
          <p14:tracePt t="117540" x="2489200" y="5157788"/>
          <p14:tracePt t="117547" x="2495550" y="5157788"/>
          <p14:tracePt t="117553" x="2500313" y="5157788"/>
          <p14:tracePt t="117561" x="2506663" y="5157788"/>
          <p14:tracePt t="117575" x="2513013" y="5157788"/>
          <p14:tracePt t="117583" x="2524125" y="5157788"/>
          <p14:tracePt t="117589" x="2530475" y="5157788"/>
          <p14:tracePt t="117603" x="2535238" y="5157788"/>
          <p14:tracePt t="117609" x="2535238" y="5146675"/>
          <p14:tracePt t="117624" x="2541588" y="5146675"/>
          <p14:tracePt t="117637" x="2546350" y="5146675"/>
          <p14:tracePt t="117645" x="2546350" y="5140325"/>
          <p14:tracePt t="117651" x="2552700" y="5140325"/>
          <p14:tracePt t="117673" x="2559050" y="5140325"/>
          <p14:tracePt t="117687" x="2563813" y="5140325"/>
          <p14:tracePt t="117700" x="2576513" y="5140325"/>
          <p14:tracePt t="117729" x="2581275" y="5140325"/>
          <p14:tracePt t="117743" x="2587625" y="5140325"/>
          <p14:tracePt t="117758" x="2593975" y="5140325"/>
          <p14:tracePt t="117771" x="2598738" y="5140325"/>
          <p14:tracePt t="117792" x="2605088" y="5140325"/>
          <p14:tracePt t="117799" x="2611438" y="5140325"/>
          <p14:tracePt t="117805" x="2622550" y="5140325"/>
          <p14:tracePt t="117812" x="2628900" y="5140325"/>
          <p14:tracePt t="117819" x="2633663" y="5140325"/>
          <p14:tracePt t="117826" x="2640013" y="5140325"/>
          <p14:tracePt t="117841" x="2646363" y="5140325"/>
          <p14:tracePt t="117847" x="2663825" y="5140325"/>
          <p14:tracePt t="117854" x="2668588" y="5140325"/>
          <p14:tracePt t="117861" x="2674938" y="5135563"/>
          <p14:tracePt t="117868" x="2686050" y="5135563"/>
          <p14:tracePt t="117875" x="2692400" y="5129213"/>
          <p14:tracePt t="117883" x="2703513" y="5129213"/>
          <p14:tracePt t="117889" x="2714625" y="5129213"/>
          <p14:tracePt t="117897" x="2732088" y="5122863"/>
          <p14:tracePt t="117903" x="2738438" y="5122863"/>
          <p14:tracePt t="117910" x="2749550" y="5122863"/>
          <p14:tracePt t="117917" x="2767013" y="5122863"/>
          <p14:tracePt t="117925" x="2779713" y="5122863"/>
          <p14:tracePt t="117931" x="2784475" y="5122863"/>
          <p14:tracePt t="117938" x="2801938" y="5122863"/>
          <p14:tracePt t="117945" x="2814638" y="5122863"/>
          <p14:tracePt t="117952" x="2832100" y="5122863"/>
          <p14:tracePt t="117959" x="2836863" y="5122863"/>
          <p14:tracePt t="117968" x="2854325" y="5122863"/>
          <p14:tracePt t="117975" x="2860675" y="5122863"/>
          <p14:tracePt t="117980" x="2865438" y="5122863"/>
          <p14:tracePt t="117988" x="2871788" y="5122863"/>
          <p14:tracePt t="117995" x="2878138" y="5122863"/>
          <p14:tracePt t="118001" x="2882900" y="5122863"/>
          <p14:tracePt t="118009" x="2889250" y="5122863"/>
          <p14:tracePt t="118016" x="2900363" y="5122863"/>
          <p14:tracePt t="118022" x="2906713" y="5122863"/>
          <p14:tracePt t="118029" x="2913063" y="5122863"/>
          <p14:tracePt t="118036" x="2924175" y="5122863"/>
          <p14:tracePt t="118043" x="2930525" y="5122863"/>
          <p14:tracePt t="118052" x="2941638" y="5122863"/>
          <p14:tracePt t="118057" x="2947988" y="5122863"/>
          <p14:tracePt t="118065" x="2959100" y="5122863"/>
          <p14:tracePt t="118071" x="2965450" y="5122863"/>
          <p14:tracePt t="118078" x="2970213" y="5122863"/>
          <p14:tracePt t="118085" x="2976563" y="5122863"/>
          <p14:tracePt t="118092" x="2987675" y="5122863"/>
          <p14:tracePt t="118101" x="2994025" y="5122863"/>
          <p14:tracePt t="118106" x="3000375" y="5122863"/>
          <p14:tracePt t="118113" x="3011488" y="5122863"/>
          <p14:tracePt t="118120" x="3017838" y="5118100"/>
          <p14:tracePt t="118127" x="3028950" y="5118100"/>
          <p14:tracePt t="118134" x="3040063" y="5105400"/>
          <p14:tracePt t="118142" x="3046413" y="5105400"/>
          <p14:tracePt t="118148" x="3063875" y="5105400"/>
          <p14:tracePt t="118155" x="3068638" y="5100638"/>
          <p14:tracePt t="118162" x="3081338" y="5100638"/>
          <p14:tracePt t="118169" x="3098800" y="5094288"/>
          <p14:tracePt t="118176" x="3109913" y="5094288"/>
          <p14:tracePt t="118184" x="3121025" y="5094288"/>
          <p14:tracePt t="118190" x="3133725" y="5094288"/>
          <p14:tracePt t="118197" x="3138488" y="5094288"/>
          <p14:tracePt t="118204" x="3155950" y="5087938"/>
          <p14:tracePt t="118211" x="3162300" y="5087938"/>
          <p14:tracePt t="118218" x="3168650" y="5087938"/>
          <p14:tracePt t="118226" x="3179763" y="5087938"/>
          <p14:tracePt t="118233" x="3190875" y="5087938"/>
          <p14:tracePt t="118240" x="3197225" y="5087938"/>
          <p14:tracePt t="118246" x="3208338" y="5087938"/>
          <p14:tracePt t="118253" x="3214688" y="5087938"/>
          <p14:tracePt t="118260" x="3219450" y="5087938"/>
          <p14:tracePt t="118268" x="3225800" y="5087938"/>
          <p14:tracePt t="118274" x="3236913" y="5087938"/>
          <p14:tracePt t="118289" x="3243263" y="5087938"/>
          <p14:tracePt t="118295" x="3249613" y="5087938"/>
          <p14:tracePt t="118309" x="3254375" y="5087938"/>
          <p14:tracePt t="118330" x="3260725" y="5087938"/>
          <p14:tracePt t="118372" x="3260725" y="5076825"/>
          <p14:tracePt t="118386" x="3260725" y="5070475"/>
          <p14:tracePt t="118407" x="3260725" y="5065713"/>
          <p14:tracePt t="118421" x="3260725" y="5059363"/>
          <p14:tracePt t="118463" x="3254375" y="5059363"/>
          <p14:tracePt t="118477" x="3249613" y="5059363"/>
          <p14:tracePt t="118492" x="3243263" y="5059363"/>
          <p14:tracePt t="118505" x="3232150" y="5059363"/>
          <p14:tracePt t="118512" x="3225800" y="5059363"/>
          <p14:tracePt t="118519" x="3219450" y="5059363"/>
          <p14:tracePt t="118526" x="3214688" y="5059363"/>
          <p14:tracePt t="118533" x="3201988" y="5065713"/>
          <p14:tracePt t="118542" x="3190875" y="5065713"/>
          <p14:tracePt t="118547" x="3179763" y="5076825"/>
          <p14:tracePt t="118554" x="3155950" y="5083175"/>
          <p14:tracePt t="118561" x="3116263" y="5094288"/>
          <p14:tracePt t="118568" x="3022600" y="5118100"/>
          <p14:tracePt t="118576" x="2814638" y="5192713"/>
          <p14:tracePt t="118583" x="2500313" y="5262563"/>
          <p14:tracePt t="118589" x="2198688" y="5314950"/>
          <p14:tracePt t="118596" x="1897063" y="5349875"/>
          <p14:tracePt t="118603" x="1601788" y="5389563"/>
          <p14:tracePt t="118610" x="1370013" y="5402263"/>
          <p14:tracePt t="118618" x="1230313" y="5395913"/>
          <p14:tracePt t="118625" x="1136650" y="5384800"/>
          <p14:tracePt t="118631" x="1038225" y="5372100"/>
          <p14:tracePt t="118638" x="963613" y="5360988"/>
          <p14:tracePt t="118645" x="893763" y="5349875"/>
          <p14:tracePt t="118652" x="830263" y="5326063"/>
          <p14:tracePt t="118660" x="795338" y="5319713"/>
          <p14:tracePt t="118666" x="742950" y="5308600"/>
          <p14:tracePt t="118673" x="708025" y="5297488"/>
          <p14:tracePt t="118680" x="679450" y="5291138"/>
          <p14:tracePt t="118687" x="666750" y="5286375"/>
          <p14:tracePt t="118694" x="649288" y="5286375"/>
          <p14:tracePt t="118701" x="644525" y="5273675"/>
          <p14:tracePt t="118715" x="638175" y="5268913"/>
          <p14:tracePt t="118722" x="631825" y="5268913"/>
          <p14:tracePt t="118779" x="638175" y="5268913"/>
          <p14:tracePt t="118793" x="649288" y="5268913"/>
          <p14:tracePt t="118799" x="661988" y="5268913"/>
          <p14:tracePt t="118806" x="673100" y="5268913"/>
          <p14:tracePt t="118812" x="690563" y="5268913"/>
          <p14:tracePt t="118820" x="701675" y="5268913"/>
          <p14:tracePt t="118827" x="719138" y="5273675"/>
          <p14:tracePt t="118834" x="731838" y="5273675"/>
          <p14:tracePt t="118841" x="760413" y="5280025"/>
          <p14:tracePt t="118848" x="795338" y="5280025"/>
          <p14:tracePt t="118855" x="830263" y="5280025"/>
          <p14:tracePt t="118862" x="887413" y="5291138"/>
          <p14:tracePt t="118869" x="950913" y="5291138"/>
          <p14:tracePt t="118878" x="1073150" y="5303838"/>
          <p14:tracePt t="118883" x="1230313" y="5303838"/>
          <p14:tracePt t="118890" x="1416050" y="5303838"/>
          <p14:tracePt t="118898" x="1554163" y="5303838"/>
          <p14:tracePt t="118904" x="1665288" y="5303838"/>
          <p14:tracePt t="118912" x="1757363" y="5297488"/>
          <p14:tracePt t="118919" x="1839913" y="5297488"/>
          <p14:tracePt t="118925" x="1885950" y="5297488"/>
          <p14:tracePt t="118932" x="1949450" y="5297488"/>
          <p14:tracePt t="118938" x="1984375" y="5286375"/>
          <p14:tracePt t="118945" x="2008188" y="5286375"/>
          <p14:tracePt t="118953" x="2030413" y="5286375"/>
          <p14:tracePt t="118960" x="2047875" y="5286375"/>
          <p14:tracePt t="118967" x="2058988" y="5286375"/>
          <p14:tracePt t="118974" x="2071688" y="5286375"/>
          <p14:tracePt t="118981" x="2076450" y="5286375"/>
          <p14:tracePt t="118988" x="2082800" y="5286375"/>
          <p14:tracePt t="118995" x="2089150" y="5286375"/>
          <p14:tracePt t="119009" x="2093913" y="5286375"/>
          <p14:tracePt t="119024" x="2100263" y="5286375"/>
          <p14:tracePt t="119037" x="2106613" y="5286375"/>
          <p14:tracePt t="119058" x="2106613" y="5280025"/>
          <p14:tracePt t="119073" x="2106613" y="5273675"/>
          <p14:tracePt t="119093" x="2106613" y="5268913"/>
          <p14:tracePt t="119107" x="2100263" y="5268913"/>
          <p14:tracePt t="119163" x="2093913" y="5262563"/>
          <p14:tracePt t="119219" x="2089150" y="5262563"/>
          <p14:tracePt t="119303" x="2082800" y="5262563"/>
          <p14:tracePt t="119408" x="2076450" y="5262563"/>
          <p14:tracePt t="120121" x="2054225" y="5256213"/>
          <p14:tracePt t="120129" x="2019300" y="5245100"/>
          <p14:tracePt t="120135" x="1949450" y="5233988"/>
          <p14:tracePt t="120143" x="1874838" y="5233988"/>
          <p14:tracePt t="120149" x="1774825" y="5210175"/>
          <p14:tracePt t="120156" x="1665288" y="5199063"/>
          <p14:tracePt t="120163" x="1554163" y="5175250"/>
          <p14:tracePt t="120170" x="1473200" y="5151438"/>
          <p14:tracePt t="120178" x="1392238" y="5129213"/>
          <p14:tracePt t="120184" x="1357313" y="5105400"/>
          <p14:tracePt t="120191" x="1317625" y="5087938"/>
          <p14:tracePt t="120198" x="1276350" y="5070475"/>
          <p14:tracePt t="120205" x="1241425" y="5048250"/>
          <p14:tracePt t="120212" x="1201738" y="5018088"/>
          <p14:tracePt t="120220" x="1160463" y="4989513"/>
          <p14:tracePt t="120227" x="1108075" y="4954588"/>
          <p14:tracePt t="120233" x="1062038" y="4914900"/>
          <p14:tracePt t="120240" x="1038225" y="4891088"/>
          <p14:tracePt t="120247" x="981075" y="4832350"/>
          <p14:tracePt t="120254" x="933450" y="4775200"/>
          <p14:tracePt t="120262" x="876300" y="4705350"/>
          <p14:tracePt t="120268" x="823913" y="4606925"/>
          <p14:tracePt t="120275" x="765175" y="4508500"/>
          <p14:tracePt t="120282" x="701675" y="4392613"/>
          <p14:tracePt t="120289" x="649288" y="4246563"/>
          <p14:tracePt t="120297" x="596900" y="4090988"/>
          <p14:tracePt t="120304" x="539750" y="3922713"/>
          <p14:tracePt t="120311" x="504825" y="3783013"/>
          <p14:tracePt t="120317" x="463550" y="3656013"/>
          <p14:tracePt t="120324" x="441325" y="3562350"/>
          <p14:tracePt t="120331" x="406400" y="3463925"/>
          <p14:tracePt t="120339" x="377825" y="3365500"/>
          <p14:tracePt t="120346" x="354013" y="3271838"/>
          <p14:tracePt t="120352" x="342900" y="3173413"/>
          <p14:tracePt t="120359" x="319088" y="3063875"/>
          <p14:tracePt t="120366" x="307975" y="2982913"/>
          <p14:tracePt t="120373" x="295275" y="2917825"/>
          <p14:tracePt t="120380" x="295275" y="2854325"/>
          <p14:tracePt t="120388" x="295275" y="2808288"/>
          <p14:tracePt t="120395" x="295275" y="2732088"/>
          <p14:tracePt t="120401" x="295275" y="2640013"/>
          <p14:tracePt t="120408" x="301625" y="2541588"/>
          <p14:tracePt t="120415" x="312738" y="2447925"/>
          <p14:tracePt t="120422" x="325438" y="2355850"/>
          <p14:tracePt t="120429" x="347663" y="2274888"/>
          <p14:tracePt t="120437" x="360363" y="2205038"/>
          <p14:tracePt t="120443" x="382588" y="2152650"/>
          <p14:tracePt t="120450" x="417513" y="2089150"/>
          <p14:tracePt t="120457" x="452438" y="2019300"/>
          <p14:tracePt t="120464" x="511175" y="1931988"/>
          <p14:tracePt t="120471" x="574675" y="1844675"/>
          <p14:tracePt t="120478" x="673100" y="1757363"/>
          <p14:tracePt t="120485" x="812800" y="1636713"/>
          <p14:tracePt t="120492" x="1027113" y="1503363"/>
          <p14:tracePt t="120499" x="1304925" y="1352550"/>
          <p14:tracePt t="120506" x="1606550" y="1201738"/>
          <p14:tracePt t="120513" x="1925638" y="1090613"/>
          <p14:tracePt t="120520" x="2338388" y="963613"/>
          <p14:tracePt t="120527" x="2709863" y="887413"/>
          <p14:tracePt t="120534" x="3103563" y="830263"/>
          <p14:tracePt t="120541" x="3498850" y="771525"/>
          <p14:tracePt t="120548" x="3817938" y="771525"/>
          <p14:tracePt t="120555" x="4130675" y="771525"/>
          <p14:tracePt t="120563" x="4449763" y="771525"/>
          <p14:tracePt t="120569" x="4775200" y="800100"/>
          <p14:tracePt t="120576" x="5053013" y="852488"/>
          <p14:tracePt t="120583" x="5297488" y="898525"/>
          <p14:tracePt t="120590" x="5575300" y="968375"/>
          <p14:tracePt t="120597" x="5894388" y="1062038"/>
          <p14:tracePt t="120604" x="6121400" y="1143000"/>
          <p14:tracePt t="120611" x="6307138" y="1252538"/>
          <p14:tracePt t="120618" x="6521450" y="1370013"/>
          <p14:tracePt t="120624" x="6718300" y="1514475"/>
          <p14:tracePt t="120631" x="6881813" y="1630363"/>
          <p14:tracePt t="120639" x="7015163" y="1739900"/>
          <p14:tracePt t="120646" x="7102475" y="1827213"/>
          <p14:tracePt t="120653" x="7177088" y="1903413"/>
          <p14:tracePt t="120660" x="7253288" y="2001838"/>
          <p14:tracePt t="120666" x="7316788" y="2100263"/>
          <p14:tracePt t="120673" x="7391400" y="2251075"/>
          <p14:tracePt t="120680" x="7502525" y="2436813"/>
          <p14:tracePt t="120688" x="7583488" y="2581275"/>
          <p14:tracePt t="120695" x="7705725" y="2825750"/>
          <p14:tracePt t="120702" x="7821613" y="3173413"/>
          <p14:tracePt t="120709" x="7972425" y="3621088"/>
          <p14:tracePt t="120716" x="8070850" y="4025900"/>
          <p14:tracePt t="120722" x="8180388" y="4583113"/>
          <p14:tracePt t="120730" x="8267700" y="5076825"/>
          <p14:tracePt t="120737" x="8308975" y="5465763"/>
          <p14:tracePt t="120743" x="8326438" y="5791200"/>
          <p14:tracePt t="120751" x="8337550" y="5988050"/>
          <p14:tracePt t="120758" x="8331200" y="6126163"/>
          <p14:tracePt t="120764" x="8308975" y="6226175"/>
          <p14:tracePt t="120772" x="8285163" y="6278563"/>
          <p14:tracePt t="120780" x="8256588" y="6318250"/>
          <p14:tracePt t="120785" x="8197850" y="6359525"/>
          <p14:tracePt t="120793" x="8134350" y="6394450"/>
          <p14:tracePt t="120800" x="8047038" y="6429375"/>
          <p14:tracePt t="120807" x="7937500" y="6469063"/>
          <p14:tracePt t="120814" x="7808913" y="6503988"/>
          <p14:tracePt t="120823" x="7653338" y="6532563"/>
          <p14:tracePt t="120827" x="7391400" y="6545263"/>
          <p14:tracePt t="120835" x="6973888" y="6584950"/>
          <p14:tracePt t="120842" x="6626225" y="6584950"/>
          <p14:tracePt t="120849" x="6243638" y="6608763"/>
          <p14:tracePt t="120855" x="5795963" y="6626225"/>
          <p14:tracePt t="120863" x="5419725" y="6626225"/>
          <p14:tracePt t="120869" x="5094288" y="6613525"/>
          <p14:tracePt t="120877" x="4746625" y="6613525"/>
          <p14:tracePt t="120884" x="4392613" y="6597650"/>
          <p14:tracePt t="120891" x="4183063" y="6567488"/>
          <p14:tracePt t="120898" x="4043363" y="6538913"/>
          <p14:tracePt t="120905" x="3916363" y="6503988"/>
          <p14:tracePt t="120912" x="3806825" y="6480175"/>
          <p14:tracePt t="120919" x="3695700" y="6440488"/>
          <p14:tracePt t="120925" x="3597275" y="6416675"/>
          <p14:tracePt t="120932" x="3533775" y="6394450"/>
          <p14:tracePt t="120940" x="3463925" y="6359525"/>
          <p14:tracePt t="120947" x="3422650" y="6342063"/>
          <p14:tracePt t="120954" x="3382963" y="6311900"/>
          <p14:tracePt t="120961" x="3359150" y="6283325"/>
          <p14:tracePt t="120967" x="3341688" y="6261100"/>
          <p14:tracePt t="120974" x="3324225" y="6230938"/>
          <p14:tracePt t="120981" x="3295650" y="6196013"/>
          <p14:tracePt t="120989" x="3284538" y="6167438"/>
          <p14:tracePt t="120997" x="3267075" y="6149975"/>
          <p14:tracePt t="121004" x="3260725" y="6126163"/>
          <p14:tracePt t="121009" x="3254375" y="6121400"/>
          <p14:tracePt t="121016" x="3249613" y="6115050"/>
          <p14:tracePt t="121023" x="3249613" y="6110288"/>
          <p14:tracePt t="121030" x="3236913" y="6097588"/>
          <p14:tracePt t="121039" x="3236913" y="6092825"/>
          <p14:tracePt t="121052" x="3236913" y="6086475"/>
          <p14:tracePt t="121066" x="3236913" y="6080125"/>
          <p14:tracePt t="121143" x="3243263" y="6080125"/>
          <p14:tracePt t="121156" x="3249613" y="6080125"/>
          <p14:tracePt t="121163" x="3249613" y="6086475"/>
          <p14:tracePt t="121170" x="3254375" y="6086475"/>
          <p14:tracePt t="123626" x="3173413" y="6005513"/>
          <p14:tracePt t="123634" x="3040063" y="5900738"/>
          <p14:tracePt t="123642" x="2917825" y="5795963"/>
          <p14:tracePt t="123647" x="2849563" y="5721350"/>
          <p14:tracePt t="123654" x="2790825" y="5662613"/>
          <p14:tracePt t="123661" x="2767013" y="5638800"/>
          <p14:tracePt t="123668" x="2738438" y="5622925"/>
          <p14:tracePt t="123676" x="2709863" y="5592763"/>
          <p14:tracePt t="123683" x="2674938" y="5564188"/>
          <p14:tracePt t="123690" x="2633663" y="5535613"/>
          <p14:tracePt t="123696" x="2576513" y="5487988"/>
          <p14:tracePt t="123703" x="2506663" y="5430838"/>
          <p14:tracePt t="123710" x="2408238" y="5367338"/>
          <p14:tracePt t="123718" x="2292350" y="5291138"/>
          <p14:tracePt t="123726" x="2176463" y="5216525"/>
          <p14:tracePt t="123733" x="2058988" y="5151438"/>
          <p14:tracePt t="123738" x="1978025" y="5100638"/>
          <p14:tracePt t="123745" x="1908175" y="5053013"/>
          <p14:tracePt t="123752" x="1839913" y="5024438"/>
          <p14:tracePt t="123759" x="1757363" y="4983163"/>
          <p14:tracePt t="123767" x="1671638" y="4949825"/>
          <p14:tracePt t="123774" x="1571625" y="4914900"/>
          <p14:tracePt t="123781" x="1490663" y="4879975"/>
          <p14:tracePt t="123787" x="1409700" y="4856163"/>
          <p14:tracePt t="123794" x="1339850" y="4821238"/>
          <p14:tracePt t="123801" x="1293813" y="4810125"/>
          <p14:tracePt t="123809" x="1252538" y="4792663"/>
          <p14:tracePt t="123815" x="1230313" y="4775200"/>
          <p14:tracePt t="123822" x="1201738" y="4764088"/>
          <p14:tracePt t="123830" x="1177925" y="4757738"/>
          <p14:tracePt t="123836" x="1149350" y="4751388"/>
          <p14:tracePt t="123843" x="1136650" y="4740275"/>
          <p14:tracePt t="123851" x="1108075" y="4733925"/>
          <p14:tracePt t="123857" x="1096963" y="4722813"/>
          <p14:tracePt t="123864" x="1066800" y="4705350"/>
          <p14:tracePt t="123871" x="1044575" y="4699000"/>
          <p14:tracePt t="123878" x="1016000" y="4681538"/>
          <p14:tracePt t="123885" x="981075" y="4664075"/>
          <p14:tracePt t="123893" x="939800" y="4641850"/>
          <p14:tracePt t="123899" x="915988" y="4618038"/>
          <p14:tracePt t="123906" x="876300" y="4589463"/>
          <p14:tracePt t="123913" x="835025" y="4565650"/>
          <p14:tracePt t="123920" x="806450" y="4543425"/>
          <p14:tracePt t="123927" x="782638" y="4513263"/>
          <p14:tracePt t="123935" x="754063" y="4495800"/>
          <p14:tracePt t="123941" x="736600" y="4467225"/>
          <p14:tracePt t="123948" x="719138" y="4456113"/>
          <p14:tracePt t="123955" x="714375" y="4438650"/>
          <p14:tracePt t="123962" x="708025" y="4432300"/>
          <p14:tracePt t="123969" x="701675" y="4427538"/>
          <p14:tracePt t="123977" x="701675" y="4410075"/>
          <p14:tracePt t="123984" x="696913" y="4410075"/>
          <p14:tracePt t="123990" x="696913" y="4403725"/>
          <p14:tracePt t="123997" x="684213" y="4397375"/>
          <p14:tracePt t="124004" x="684213" y="4392613"/>
          <p14:tracePt t="124011" x="679450" y="4386263"/>
          <p14:tracePt t="124026" x="679450" y="4379913"/>
          <p14:tracePt t="124046" x="679450" y="4368800"/>
          <p14:tracePt t="124053" x="679450" y="4362450"/>
          <p14:tracePt t="124060" x="679450" y="4357688"/>
          <p14:tracePt t="124068" x="679450" y="4351338"/>
          <p14:tracePt t="124074" x="679450" y="4344988"/>
          <p14:tracePt t="124081" x="673100" y="4340225"/>
          <p14:tracePt t="124088" x="673100" y="4333875"/>
          <p14:tracePt t="124095" x="673100" y="4316413"/>
          <p14:tracePt t="124102" x="673100" y="4305300"/>
          <p14:tracePt t="124109" x="673100" y="4294188"/>
          <p14:tracePt t="124117" x="673100" y="4281488"/>
          <p14:tracePt t="124123" x="673100" y="4276725"/>
          <p14:tracePt t="124130" x="673100" y="4259263"/>
          <p14:tracePt t="124137" x="673100" y="4252913"/>
          <p14:tracePt t="124144" x="673100" y="4246563"/>
          <p14:tracePt t="124151" x="673100" y="4241800"/>
          <p14:tracePt t="124160" x="673100" y="4235450"/>
          <p14:tracePt t="124173" x="673100" y="4229100"/>
          <p14:tracePt t="124179" x="673100" y="4224338"/>
          <p14:tracePt t="124201" x="673100" y="4217988"/>
          <p14:tracePt t="124285" x="679450" y="4217988"/>
          <p14:tracePt t="124312" x="690563" y="4217988"/>
          <p14:tracePt t="124354" x="696913" y="4217988"/>
          <p14:tracePt t="124424" x="696913" y="4206875"/>
          <p14:tracePt t="124466" x="696913" y="4200525"/>
          <p14:tracePt t="124529" x="696913" y="4194175"/>
          <p14:tracePt t="124557" x="696913" y="4189413"/>
          <p14:tracePt t="124577" x="696913" y="4183063"/>
          <p14:tracePt t="124585" x="684213" y="4176713"/>
          <p14:tracePt t="124592" x="679450" y="4171950"/>
          <p14:tracePt t="124599" x="679450" y="4160838"/>
          <p14:tracePt t="124606" x="673100" y="4154488"/>
          <p14:tracePt t="124612" x="666750" y="4154488"/>
          <p14:tracePt t="124619" x="661988" y="4148138"/>
          <p14:tracePt t="124627" x="655638" y="4143375"/>
          <p14:tracePt t="124634" x="649288" y="4137025"/>
          <p14:tracePt t="124641" x="644525" y="4130675"/>
          <p14:tracePt t="124647" x="631825" y="4125913"/>
          <p14:tracePt t="124662" x="627063" y="4113213"/>
          <p14:tracePt t="124676" x="627063" y="4108450"/>
          <p14:tracePt t="124683" x="620713" y="4108450"/>
          <p14:tracePt t="124697" x="614363" y="4108450"/>
          <p14:tracePt t="124773" x="614363" y="4119563"/>
          <p14:tracePt t="124781" x="620713" y="4119563"/>
          <p14:tracePt t="124794" x="627063" y="4125913"/>
          <p14:tracePt t="124802" x="638175" y="4125913"/>
          <p14:tracePt t="124808" x="644525" y="4130675"/>
          <p14:tracePt t="124816" x="649288" y="4130675"/>
          <p14:tracePt t="124822" x="649288" y="4137025"/>
          <p14:tracePt t="124829" x="661988" y="4137025"/>
          <p14:tracePt t="124837" x="679450" y="4137025"/>
          <p14:tracePt t="124844" x="701675" y="4143375"/>
          <p14:tracePt t="124852" x="747713" y="4143375"/>
          <p14:tracePt t="124858" x="841375" y="4154488"/>
          <p14:tracePt t="124864" x="1016000" y="4154488"/>
          <p14:tracePt t="124871" x="1339850" y="4154488"/>
          <p14:tracePt t="124878" x="1874838" y="4154488"/>
          <p14:tracePt t="124887" x="2344738" y="4154488"/>
          <p14:tracePt t="124893" x="2720975" y="4154488"/>
          <p14:tracePt t="124899" x="3168650" y="4143375"/>
          <p14:tracePt t="124906" x="3556000" y="4125913"/>
          <p14:tracePt t="124913" x="3840163" y="4125913"/>
          <p14:tracePt t="124920" x="4095750" y="4125913"/>
          <p14:tracePt t="124927" x="4316413" y="4125913"/>
          <p14:tracePt t="124936" x="4484688" y="4125913"/>
          <p14:tracePt t="124941" x="4606925" y="4125913"/>
          <p14:tracePt t="124949" x="4687888" y="4125913"/>
          <p14:tracePt t="124955" x="4722813" y="4125913"/>
          <p14:tracePt t="124963" x="4757738" y="4137025"/>
          <p14:tracePt t="124969" x="4781550" y="4137025"/>
          <p14:tracePt t="124977" x="4810125" y="4137025"/>
          <p14:tracePt t="124984" x="4816475" y="4137025"/>
          <p14:tracePt t="124991" x="4821238" y="4143375"/>
          <p14:tracePt t="125004" x="4827588" y="4143375"/>
          <p14:tracePt t="125053" x="4821238" y="4143375"/>
          <p14:tracePt t="125061" x="4816475" y="4148138"/>
          <p14:tracePt t="125068" x="4792663" y="4148138"/>
          <p14:tracePt t="125075" x="4705350" y="4160838"/>
          <p14:tracePt t="125081" x="4548188" y="4183063"/>
          <p14:tracePt t="125088" x="4194175" y="4235450"/>
          <p14:tracePt t="125095" x="3678238" y="4281488"/>
          <p14:tracePt t="125102" x="3236913" y="4281488"/>
          <p14:tracePt t="125110" x="2889250" y="4281488"/>
          <p14:tracePt t="125117" x="2640013" y="4281488"/>
          <p14:tracePt t="125123" x="2349500" y="4281488"/>
          <p14:tracePt t="125130" x="2065338" y="4281488"/>
          <p14:tracePt t="125137" x="1844675" y="4281488"/>
          <p14:tracePt t="125144" x="1676400" y="4281488"/>
          <p14:tracePt t="125151" x="1508125" y="4281488"/>
          <p14:tracePt t="125158" x="1370013" y="4281488"/>
          <p14:tracePt t="125165" x="1247775" y="4281488"/>
          <p14:tracePt t="125172" x="1154113" y="4281488"/>
          <p14:tracePt t="125179" x="1073150" y="4276725"/>
          <p14:tracePt t="125186" x="1009650" y="4276725"/>
          <p14:tracePt t="125194" x="974725" y="4264025"/>
          <p14:tracePt t="125200" x="939800" y="4264025"/>
          <p14:tracePt t="125207" x="922338" y="4259263"/>
          <p14:tracePt t="125214" x="898525" y="4259263"/>
          <p14:tracePt t="125221" x="882650" y="4259263"/>
          <p14:tracePt t="125229" x="869950" y="4259263"/>
          <p14:tracePt t="125236" x="865188" y="4259263"/>
          <p14:tracePt t="125242" x="852488" y="4259263"/>
          <p14:tracePt t="125256" x="847725" y="4259263"/>
          <p14:tracePt t="125263" x="841375" y="4259263"/>
          <p14:tracePt t="125298" x="841375" y="4252913"/>
          <p14:tracePt t="125327" x="847725" y="4241800"/>
          <p14:tracePt t="125340" x="858838" y="4241800"/>
          <p14:tracePt t="125347" x="865188" y="4241800"/>
          <p14:tracePt t="125354" x="869950" y="4241800"/>
          <p14:tracePt t="125361" x="876300" y="4241800"/>
          <p14:tracePt t="125369" x="882650" y="4241800"/>
          <p14:tracePt t="125375" x="887413" y="4241800"/>
          <p14:tracePt t="125382" x="893763" y="4241800"/>
          <p14:tracePt t="125389" x="911225" y="4241800"/>
          <p14:tracePt t="125396" x="915988" y="4241800"/>
          <p14:tracePt t="125403" x="939800" y="4241800"/>
          <p14:tracePt t="125411" x="974725" y="4241800"/>
          <p14:tracePt t="125417" x="1033463" y="4241800"/>
          <p14:tracePt t="125424" x="1125538" y="4229100"/>
          <p14:tracePt t="125432" x="1265238" y="4229100"/>
          <p14:tracePt t="125438" x="1455738" y="4241800"/>
          <p14:tracePt t="125445" x="1739900" y="4241800"/>
          <p14:tracePt t="125453" x="2089150" y="4241800"/>
          <p14:tracePt t="125459" x="2384425" y="4259263"/>
          <p14:tracePt t="125466" x="2611438" y="4270375"/>
          <p14:tracePt t="125473" x="2814638" y="4287838"/>
          <p14:tracePt t="125480" x="3011488" y="4298950"/>
          <p14:tracePt t="125487" x="3179763" y="4311650"/>
          <p14:tracePt t="125495" x="3324225" y="4327525"/>
          <p14:tracePt t="125501" x="3400425" y="4340225"/>
          <p14:tracePt t="125508" x="3435350" y="4340225"/>
          <p14:tracePt t="125516" x="3470275" y="4340225"/>
          <p14:tracePt t="125522" x="3487738" y="4344988"/>
          <p14:tracePt t="125529" x="3492500" y="4344988"/>
          <p14:tracePt t="125537" x="3498850" y="4344988"/>
          <p14:tracePt t="125543" x="3505200" y="4344988"/>
          <p14:tracePt t="125550" x="3516313" y="4344988"/>
          <p14:tracePt t="125571" x="3521075" y="4344988"/>
          <p14:tracePt t="125620" x="3521075" y="4340225"/>
          <p14:tracePt t="125634" x="3509963" y="4333875"/>
          <p14:tracePt t="125648" x="3505200" y="4333875"/>
          <p14:tracePt t="125655" x="3505200" y="4322763"/>
          <p14:tracePt t="125662" x="3498850" y="4322763"/>
          <p14:tracePt t="125669" x="3498850" y="4316413"/>
          <p14:tracePt t="125683" x="3492500" y="4311650"/>
          <p14:tracePt t="125753" x="3492500" y="43053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2a597c4e3c3_6_60"/>
          <p:cNvPicPr preferRelativeResize="0"/>
          <p:nvPr/>
        </p:nvPicPr>
        <p:blipFill rotWithShape="1">
          <a:blip r:embed="rId6">
            <a:alphaModFix/>
          </a:blip>
          <a:srcRect l="42663" t="36448" r="19923"/>
          <a:stretch/>
        </p:blipFill>
        <p:spPr>
          <a:xfrm>
            <a:off x="4005949" y="3908187"/>
            <a:ext cx="2855929" cy="2401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a597c4e3c3_6_60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Principal Components Analysis</a:t>
            </a:r>
            <a:endParaRPr/>
          </a:p>
        </p:txBody>
      </p:sp>
      <p:sp>
        <p:nvSpPr>
          <p:cNvPr id="114" name="Google Shape;114;g2a597c4e3c3_6_60"/>
          <p:cNvSpPr txBox="1">
            <a:spLocks noGrp="1"/>
          </p:cNvSpPr>
          <p:nvPr>
            <p:ph type="body" idx="1"/>
          </p:nvPr>
        </p:nvSpPr>
        <p:spPr>
          <a:xfrm>
            <a:off x="341324" y="1484784"/>
            <a:ext cx="9159552" cy="8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341313" lvl="0" indent="-214313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341313" lvl="0" indent="-214313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i="1">
              <a:latin typeface="Cambria Math"/>
              <a:ea typeface="Cambria Math"/>
              <a:cs typeface="Cambria Math"/>
              <a:sym typeface="Cambria Math"/>
            </a:endParaRPr>
          </a:p>
          <a:p>
            <a:pPr marL="341312" lvl="1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15" name="Google Shape;115;g2a597c4e3c3_6_60"/>
          <p:cNvSpPr txBox="1"/>
          <p:nvPr/>
        </p:nvSpPr>
        <p:spPr>
          <a:xfrm>
            <a:off x="365715" y="1457397"/>
            <a:ext cx="8382000" cy="135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341313" marR="0" lvl="0" indent="-341313" algn="l" rtl="0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2000"/>
              <a:buFont typeface="Noto Sans Symbols"/>
              <a:buChar char="❖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Dimension Reduction</a:t>
            </a:r>
            <a:endParaRPr/>
          </a:p>
          <a:p>
            <a:pPr marL="625475" marR="0" lvl="1" indent="-284163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❖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W/ inverse transform: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(d, d) -&gt; (d, k) -&gt; (d, d) 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625475" marR="0" lvl="1" indent="-284163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❖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W/o inverse transform: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(d, d) -&gt; (d, k) 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5475" marR="0" lvl="1" indent="-169862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731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064A2"/>
              </a:buClr>
              <a:buSzPts val="1600"/>
              <a:buFont typeface="Noto Sans Symbols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5475" marR="0" lvl="1" indent="-169862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None/>
            </a:pPr>
            <a:endParaRPr sz="1800" b="1" i="0" u="none" strike="noStrike" cap="none">
              <a:solidFill>
                <a:srgbClr val="3333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13" marR="0" lvl="0" indent="-214313" algn="l" rtl="0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oogle Shape;116;g2a597c4e3c3_6_60"/>
          <p:cNvGrpSpPr/>
          <p:nvPr/>
        </p:nvGrpSpPr>
        <p:grpSpPr>
          <a:xfrm>
            <a:off x="-3030375" y="4311317"/>
            <a:ext cx="6411239" cy="2286287"/>
            <a:chOff x="611560" y="4279954"/>
            <a:chExt cx="5765570" cy="1933750"/>
          </a:xfrm>
        </p:grpSpPr>
        <p:pic>
          <p:nvPicPr>
            <p:cNvPr id="117" name="Google Shape;117;g2a597c4e3c3_6_6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1560" y="4797152"/>
              <a:ext cx="720080" cy="14165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g2a597c4e3c3_6_60"/>
            <p:cNvSpPr txBox="1"/>
            <p:nvPr/>
          </p:nvSpPr>
          <p:spPr>
            <a:xfrm>
              <a:off x="1038622" y="5112106"/>
              <a:ext cx="22322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Extract matrix information</a:t>
              </a:r>
              <a:endParaRPr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2a597c4e3c3_6_60"/>
            <p:cNvSpPr txBox="1"/>
            <p:nvPr/>
          </p:nvSpPr>
          <p:spPr>
            <a:xfrm>
              <a:off x="1038622" y="5469351"/>
              <a:ext cx="22322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Projection</a:t>
              </a:r>
              <a:endParaRPr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2a597c4e3c3_6_60"/>
            <p:cNvSpPr txBox="1"/>
            <p:nvPr/>
          </p:nvSpPr>
          <p:spPr>
            <a:xfrm>
              <a:off x="1038622" y="5829464"/>
              <a:ext cx="22322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Recovery</a:t>
              </a:r>
              <a:endParaRPr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2a597c4e3c3_6_60"/>
            <p:cNvSpPr txBox="1"/>
            <p:nvPr/>
          </p:nvSpPr>
          <p:spPr>
            <a:xfrm>
              <a:off x="4144882" y="4279954"/>
              <a:ext cx="2232248" cy="260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g2a597c4e3c3_6_60"/>
          <p:cNvSpPr/>
          <p:nvPr/>
        </p:nvSpPr>
        <p:spPr>
          <a:xfrm>
            <a:off x="441927" y="2710195"/>
            <a:ext cx="237257" cy="736262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2a597c4e3c3_6_60"/>
          <p:cNvSpPr/>
          <p:nvPr/>
        </p:nvSpPr>
        <p:spPr>
          <a:xfrm>
            <a:off x="3902695" y="5589240"/>
            <a:ext cx="237257" cy="648072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2a597c4e3c3_6_60"/>
          <p:cNvSpPr/>
          <p:nvPr/>
        </p:nvSpPr>
        <p:spPr>
          <a:xfrm>
            <a:off x="5558879" y="5589240"/>
            <a:ext cx="237257" cy="698846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a597c4e3c3_6_60"/>
          <p:cNvSpPr/>
          <p:nvPr/>
        </p:nvSpPr>
        <p:spPr>
          <a:xfrm rot="-5400000">
            <a:off x="4495346" y="6016640"/>
            <a:ext cx="237257" cy="78015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2a597c4e3c3_6_60"/>
          <p:cNvSpPr txBox="1"/>
          <p:nvPr/>
        </p:nvSpPr>
        <p:spPr>
          <a:xfrm>
            <a:off x="175881" y="2884515"/>
            <a:ext cx="63612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2a597c4e3c3_6_60"/>
          <p:cNvSpPr txBox="1"/>
          <p:nvPr/>
        </p:nvSpPr>
        <p:spPr>
          <a:xfrm>
            <a:off x="1047824" y="3704555"/>
            <a:ext cx="63612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2a597c4e3c3_6_60"/>
          <p:cNvSpPr txBox="1"/>
          <p:nvPr/>
        </p:nvSpPr>
        <p:spPr>
          <a:xfrm>
            <a:off x="3602889" y="5733508"/>
            <a:ext cx="63612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2a597c4e3c3_6_60"/>
          <p:cNvSpPr txBox="1"/>
          <p:nvPr/>
        </p:nvSpPr>
        <p:spPr>
          <a:xfrm>
            <a:off x="5289235" y="5760445"/>
            <a:ext cx="63612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a597c4e3c3_6_60"/>
          <p:cNvSpPr txBox="1"/>
          <p:nvPr/>
        </p:nvSpPr>
        <p:spPr>
          <a:xfrm>
            <a:off x="5875566" y="6381237"/>
            <a:ext cx="63612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2a597c4e3c3_6_60"/>
          <p:cNvPicPr preferRelativeResize="0"/>
          <p:nvPr/>
        </p:nvPicPr>
        <p:blipFill rotWithShape="1">
          <a:blip r:embed="rId8">
            <a:alphaModFix/>
          </a:blip>
          <a:srcRect r="78523" b="72202"/>
          <a:stretch/>
        </p:blipFill>
        <p:spPr>
          <a:xfrm>
            <a:off x="288703" y="4060175"/>
            <a:ext cx="636121" cy="6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a597c4e3c3_6_60"/>
          <p:cNvPicPr preferRelativeResize="0"/>
          <p:nvPr/>
        </p:nvPicPr>
        <p:blipFill rotWithShape="1">
          <a:blip r:embed="rId8">
            <a:alphaModFix/>
          </a:blip>
          <a:srcRect t="28082" b="55704"/>
          <a:stretch/>
        </p:blipFill>
        <p:spPr>
          <a:xfrm>
            <a:off x="288701" y="4702073"/>
            <a:ext cx="2961907" cy="35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a597c4e3c3_6_60"/>
          <p:cNvPicPr preferRelativeResize="0"/>
          <p:nvPr/>
        </p:nvPicPr>
        <p:blipFill rotWithShape="1">
          <a:blip r:embed="rId8">
            <a:alphaModFix/>
          </a:blip>
          <a:srcRect t="46448" b="37355"/>
          <a:stretch/>
        </p:blipFill>
        <p:spPr>
          <a:xfrm>
            <a:off x="288700" y="5133244"/>
            <a:ext cx="2961907" cy="35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a597c4e3c3_6_60"/>
          <p:cNvPicPr preferRelativeResize="0"/>
          <p:nvPr/>
        </p:nvPicPr>
        <p:blipFill rotWithShape="1">
          <a:blip r:embed="rId8">
            <a:alphaModFix/>
          </a:blip>
          <a:srcRect t="63243" b="19586"/>
          <a:stretch/>
        </p:blipFill>
        <p:spPr>
          <a:xfrm>
            <a:off x="294127" y="5535932"/>
            <a:ext cx="2961907" cy="37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a597c4e3c3_6_60"/>
          <p:cNvPicPr preferRelativeResize="0"/>
          <p:nvPr/>
        </p:nvPicPr>
        <p:blipFill rotWithShape="1">
          <a:blip r:embed="rId6">
            <a:alphaModFix/>
          </a:blip>
          <a:srcRect l="12324" r="64764" b="66811"/>
          <a:stretch/>
        </p:blipFill>
        <p:spPr>
          <a:xfrm>
            <a:off x="1686953" y="2530419"/>
            <a:ext cx="1748919" cy="125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a597c4e3c3_6_60"/>
          <p:cNvPicPr preferRelativeResize="0"/>
          <p:nvPr/>
        </p:nvPicPr>
        <p:blipFill rotWithShape="1">
          <a:blip r:embed="rId6">
            <a:alphaModFix/>
          </a:blip>
          <a:srcRect l="34522" r="113" b="70759"/>
          <a:stretch/>
        </p:blipFill>
        <p:spPr>
          <a:xfrm>
            <a:off x="3380864" y="2528351"/>
            <a:ext cx="4989405" cy="110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a597c4e3c3_6_60"/>
          <p:cNvPicPr preferRelativeResize="0"/>
          <p:nvPr/>
        </p:nvPicPr>
        <p:blipFill rotWithShape="1">
          <a:blip r:embed="rId6">
            <a:alphaModFix/>
          </a:blip>
          <a:srcRect l="64727" t="29192" r="-1" b="33047"/>
          <a:stretch/>
        </p:blipFill>
        <p:spPr>
          <a:xfrm>
            <a:off x="5686940" y="3624398"/>
            <a:ext cx="2692497" cy="142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a597c4e3c3_6_60"/>
          <p:cNvPicPr preferRelativeResize="0"/>
          <p:nvPr/>
        </p:nvPicPr>
        <p:blipFill rotWithShape="1">
          <a:blip r:embed="rId6">
            <a:alphaModFix/>
          </a:blip>
          <a:srcRect r="86147" b="74196"/>
          <a:stretch/>
        </p:blipFill>
        <p:spPr>
          <a:xfrm>
            <a:off x="745346" y="2530040"/>
            <a:ext cx="1057369" cy="97511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a597c4e3c3_6_60"/>
          <p:cNvSpPr/>
          <p:nvPr/>
        </p:nvSpPr>
        <p:spPr>
          <a:xfrm rot="-5400000">
            <a:off x="1088746" y="3223032"/>
            <a:ext cx="237257" cy="800719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2a597c4e3c3_6_60"/>
          <p:cNvSpPr txBox="1"/>
          <p:nvPr/>
        </p:nvSpPr>
        <p:spPr>
          <a:xfrm>
            <a:off x="4307591" y="6356067"/>
            <a:ext cx="63612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a597c4e3c3_6_60"/>
          <p:cNvSpPr/>
          <p:nvPr/>
        </p:nvSpPr>
        <p:spPr>
          <a:xfrm rot="-5400000">
            <a:off x="6044970" y="6159576"/>
            <a:ext cx="237257" cy="576064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g2a597c4e3c3_6_60"/>
          <p:cNvPicPr preferRelativeResize="0"/>
          <p:nvPr/>
        </p:nvPicPr>
        <p:blipFill rotWithShape="1">
          <a:blip r:embed="rId9">
            <a:alphaModFix/>
          </a:blip>
          <a:srcRect l="66043" t="66782" r="20061" b="-864"/>
          <a:stretch/>
        </p:blipFill>
        <p:spPr>
          <a:xfrm>
            <a:off x="5789409" y="5066891"/>
            <a:ext cx="1072469" cy="127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8BF23901-911D-4458-B710-6B7A80D0C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90"/>
    </mc:Choice>
    <mc:Fallback>
      <p:transition spd="slow" advTm="11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99" x="3394075" y="4119563"/>
          <p14:tracePt t="7006" x="3278188" y="3905250"/>
          <p14:tracePt t="7013" x="3179763" y="3673475"/>
          <p14:tracePt t="7021" x="3074988" y="3405188"/>
          <p14:tracePt t="7027" x="2994025" y="3208338"/>
          <p14:tracePt t="7034" x="2930525" y="3081338"/>
          <p14:tracePt t="7040" x="2882900" y="2965450"/>
          <p14:tracePt t="7048" x="2843213" y="2854325"/>
          <p14:tracePt t="7055" x="2790825" y="2727325"/>
          <p14:tracePt t="7062" x="2767013" y="2598738"/>
          <p14:tracePt t="7069" x="2755900" y="2460625"/>
          <p14:tracePt t="7076" x="2744788" y="2338388"/>
          <p14:tracePt t="7083" x="2732088" y="2239963"/>
          <p14:tracePt t="7090" x="2732088" y="2163763"/>
          <p14:tracePt t="7097" x="2732088" y="2100263"/>
          <p14:tracePt t="7105" x="2732088" y="2036763"/>
          <p14:tracePt t="7112" x="2744788" y="1973263"/>
          <p14:tracePt t="7118" x="2755900" y="1903413"/>
          <p14:tracePt t="7125" x="2767013" y="1839913"/>
          <p14:tracePt t="7132" x="2779713" y="1804988"/>
          <p14:tracePt t="7139" x="2797175" y="1763713"/>
          <p14:tracePt t="7147" x="2801938" y="1728788"/>
          <p14:tracePt t="7153" x="2814638" y="1717675"/>
          <p14:tracePt t="7160" x="2819400" y="1689100"/>
          <p14:tracePt t="7167" x="2836863" y="1665288"/>
          <p14:tracePt t="7173" x="2849563" y="1647825"/>
          <p14:tracePt t="7181" x="2854325" y="1630363"/>
          <p14:tracePt t="7189" x="2860675" y="1612900"/>
          <p14:tracePt t="7195" x="2878138" y="1606550"/>
          <p14:tracePt t="7203" x="2882900" y="1601788"/>
          <p14:tracePt t="7209" x="2895600" y="1584325"/>
          <p14:tracePt t="7215" x="2906713" y="1577975"/>
          <p14:tracePt t="7223" x="2913063" y="1571625"/>
          <p14:tracePt t="7230" x="2924175" y="1554163"/>
          <p14:tracePt t="7238" x="2935288" y="1554163"/>
          <p14:tracePt t="7244" x="2941638" y="1549400"/>
          <p14:tracePt t="7251" x="2947988" y="1543050"/>
          <p14:tracePt t="7258" x="2959100" y="1543050"/>
          <p14:tracePt t="7265" x="2965450" y="1538288"/>
          <p14:tracePt t="7279" x="2970213" y="1531938"/>
          <p14:tracePt t="7293" x="2976563" y="1531938"/>
          <p14:tracePt t="7300" x="2976563" y="1525588"/>
          <p14:tracePt t="7328" x="2970213" y="1525588"/>
          <p14:tracePt t="7335" x="2965450" y="1525588"/>
          <p14:tracePt t="7342" x="2947988" y="1525588"/>
          <p14:tracePt t="7350" x="2935288" y="1525588"/>
          <p14:tracePt t="7355" x="2906713" y="1514475"/>
          <p14:tracePt t="7363" x="2860675" y="1514475"/>
          <p14:tracePt t="7370" x="2797175" y="1503363"/>
          <p14:tracePt t="7376" x="2714625" y="1490663"/>
          <p14:tracePt t="7383" x="2640013" y="1479550"/>
          <p14:tracePt t="7390" x="2559050" y="1468438"/>
          <p14:tracePt t="7398" x="2495550" y="1462088"/>
          <p14:tracePt t="7405" x="2425700" y="1450975"/>
          <p14:tracePt t="7412" x="2362200" y="1438275"/>
          <p14:tracePt t="7419" x="2327275" y="1427163"/>
          <p14:tracePt t="7426" x="2279650" y="1427163"/>
          <p14:tracePt t="7432" x="2244725" y="1427163"/>
          <p14:tracePt t="7440" x="2216150" y="1420813"/>
          <p14:tracePt t="7447" x="2193925" y="1420813"/>
          <p14:tracePt t="7454" x="2176463" y="1420813"/>
          <p14:tracePt t="7461" x="2163763" y="1420813"/>
          <p14:tracePt t="7467" x="2159000" y="1420813"/>
          <p14:tracePt t="7474" x="2141538" y="1420813"/>
          <p14:tracePt t="7482" x="2135188" y="1420813"/>
          <p14:tracePt t="7489" x="2128838" y="1420813"/>
          <p14:tracePt t="7496" x="2124075" y="1420813"/>
          <p14:tracePt t="7502" x="2117725" y="1416050"/>
          <p14:tracePt t="7516" x="2111375" y="1416050"/>
          <p14:tracePt t="7531" x="2106613" y="1416050"/>
          <p14:tracePt t="7544" x="2093913" y="1416050"/>
          <p14:tracePt t="7558" x="2093913" y="1409700"/>
          <p14:tracePt t="7607" x="2093913" y="1398588"/>
          <p14:tracePt t="7650" x="2100263" y="1398588"/>
          <p14:tracePt t="7726" x="2093913" y="1398588"/>
          <p14:tracePt t="7748" x="2089150" y="1398588"/>
          <p14:tracePt t="7769" x="2082800" y="1398588"/>
          <p14:tracePt t="7782" x="2076450" y="1398588"/>
          <p14:tracePt t="7797" x="2071688" y="1398588"/>
          <p14:tracePt t="7810" x="2065338" y="1398588"/>
          <p14:tracePt t="7818" x="2058988" y="1403350"/>
          <p14:tracePt t="7825" x="2047875" y="1403350"/>
          <p14:tracePt t="7831" x="2047875" y="1409700"/>
          <p14:tracePt t="7839" x="2041525" y="1409700"/>
          <p14:tracePt t="7846" x="2030413" y="1409700"/>
          <p14:tracePt t="7853" x="2025650" y="1416050"/>
          <p14:tracePt t="7859" x="2019300" y="1416050"/>
          <p14:tracePt t="7874" x="1995488" y="1420813"/>
          <p14:tracePt t="7882" x="1990725" y="1420813"/>
          <p14:tracePt t="7889" x="1984375" y="1427163"/>
          <p14:tracePt t="7895" x="1966913" y="1427163"/>
          <p14:tracePt t="7901" x="1955800" y="1438275"/>
          <p14:tracePt t="7909" x="1943100" y="1444625"/>
          <p14:tracePt t="7915" x="1931988" y="1450975"/>
          <p14:tracePt t="7923" x="1914525" y="1455738"/>
          <p14:tracePt t="7930" x="1903413" y="1455738"/>
          <p14:tracePt t="7936" x="1890713" y="1468438"/>
          <p14:tracePt t="7943" x="1879600" y="1473200"/>
          <p14:tracePt t="7950" x="1862138" y="1479550"/>
          <p14:tracePt t="7957" x="1844675" y="1497013"/>
          <p14:tracePt t="7965" x="1822450" y="1503363"/>
          <p14:tracePt t="7972" x="1798638" y="1514475"/>
          <p14:tracePt t="7978" x="1770063" y="1531938"/>
          <p14:tracePt t="7985" x="1735138" y="1549400"/>
          <p14:tracePt t="7992" x="1693863" y="1566863"/>
          <p14:tracePt t="7999" x="1658938" y="1589088"/>
          <p14:tracePt t="8006" x="1601788" y="1606550"/>
          <p14:tracePt t="8014" x="1566863" y="1630363"/>
          <p14:tracePt t="8021" x="1525588" y="1647825"/>
          <p14:tracePt t="8027" x="1473200" y="1671638"/>
          <p14:tracePt t="8035" x="1450975" y="1676400"/>
          <p14:tracePt t="8041" x="1409700" y="1693863"/>
          <p14:tracePt t="8049" x="1387475" y="1706563"/>
          <p14:tracePt t="8056" x="1370013" y="1711325"/>
          <p14:tracePt t="8063" x="1346200" y="1717675"/>
          <p14:tracePt t="8070" x="1339850" y="1717675"/>
          <p14:tracePt t="8076" x="1322388" y="1728788"/>
          <p14:tracePt t="8083" x="1317625" y="1728788"/>
          <p14:tracePt t="8090" x="1304925" y="1735138"/>
          <p14:tracePt t="8098" x="1300163" y="1735138"/>
          <p14:tracePt t="8105" x="1287463" y="1735138"/>
          <p14:tracePt t="8112" x="1282700" y="1739900"/>
          <p14:tracePt t="8118" x="1276350" y="1739900"/>
          <p14:tracePt t="8125" x="1276350" y="1746250"/>
          <p14:tracePt t="8139" x="1270000" y="1746250"/>
          <p14:tracePt t="8153" x="1265238" y="1746250"/>
          <p14:tracePt t="8279" x="1270000" y="1746250"/>
          <p14:tracePt t="8301" x="1276350" y="1746250"/>
          <p14:tracePt t="8315" x="1282700" y="1746250"/>
          <p14:tracePt t="8329" x="1293813" y="1746250"/>
          <p14:tracePt t="10162" x="1374775" y="1908175"/>
          <p14:tracePt t="10168" x="1479550" y="2093913"/>
          <p14:tracePt t="10176" x="1560513" y="2205038"/>
          <p14:tracePt t="10183" x="1624013" y="2320925"/>
          <p14:tracePt t="10190" x="1671638" y="2436813"/>
          <p14:tracePt t="10196" x="1711325" y="2530475"/>
          <p14:tracePt t="10204" x="1735138" y="2628900"/>
          <p14:tracePt t="10210" x="1757363" y="2709863"/>
          <p14:tracePt t="10217" x="1770063" y="2773363"/>
          <p14:tracePt t="10225" x="1770063" y="2808288"/>
          <p14:tracePt t="10232" x="1763713" y="2843213"/>
          <p14:tracePt t="10240" x="1763713" y="2860675"/>
          <p14:tracePt t="10246" x="1746250" y="2882900"/>
          <p14:tracePt t="10252" x="1739900" y="2913063"/>
          <p14:tracePt t="10260" x="1711325" y="2930525"/>
          <p14:tracePt t="10268" x="1693863" y="2947988"/>
          <p14:tracePt t="10274" x="1658938" y="2965450"/>
          <p14:tracePt t="10281" x="1619250" y="2994025"/>
          <p14:tracePt t="10287" x="1549400" y="3017838"/>
          <p14:tracePt t="10294" x="1468438" y="3051175"/>
          <p14:tracePt t="10301" x="1387475" y="3074988"/>
          <p14:tracePt t="10310" x="1322388" y="3098800"/>
          <p14:tracePt t="10316" x="1241425" y="3098800"/>
          <p14:tracePt t="10323" x="1160463" y="3109913"/>
          <p14:tracePt t="10330" x="1055688" y="3109913"/>
          <p14:tracePt t="10337" x="946150" y="3103563"/>
          <p14:tracePt t="10343" x="806450" y="3074988"/>
          <p14:tracePt t="10351" x="679450" y="3051175"/>
          <p14:tracePt t="10358" x="579438" y="3028950"/>
          <p14:tracePt t="10364" x="511175" y="2994025"/>
          <p14:tracePt t="10371" x="446088" y="2959100"/>
          <p14:tracePt t="10378" x="388938" y="2913063"/>
          <p14:tracePt t="10386" x="319088" y="2854325"/>
          <p14:tracePt t="10394" x="260350" y="2808288"/>
          <p14:tracePt t="10400" x="231775" y="2755900"/>
          <p14:tracePt t="10406" x="196850" y="2714625"/>
          <p14:tracePt t="10413" x="179388" y="2663825"/>
          <p14:tracePt t="10420" x="157163" y="2598738"/>
          <p14:tracePt t="10428" x="144463" y="2546350"/>
          <p14:tracePt t="10435" x="133350" y="2495550"/>
          <p14:tracePt t="10441" x="127000" y="2447925"/>
          <p14:tracePt t="10448" x="127000" y="2413000"/>
          <p14:tracePt t="10455" x="127000" y="2362200"/>
          <p14:tracePt t="10462" x="139700" y="2314575"/>
          <p14:tracePt t="10469" x="150813" y="2262188"/>
          <p14:tracePt t="10476" x="168275" y="2209800"/>
          <p14:tracePt t="10484" x="203200" y="2159000"/>
          <p14:tracePt t="10490" x="249238" y="2100263"/>
          <p14:tracePt t="10497" x="290513" y="2058988"/>
          <p14:tracePt t="10504" x="347663" y="2012950"/>
          <p14:tracePt t="10511" x="428625" y="1955800"/>
          <p14:tracePt t="10519" x="557213" y="1914525"/>
          <p14:tracePt t="10527" x="714375" y="1890713"/>
          <p14:tracePt t="10533" x="882650" y="1874838"/>
          <p14:tracePt t="10539" x="1020763" y="1885950"/>
          <p14:tracePt t="10547" x="1201738" y="1925638"/>
          <p14:tracePt t="10553" x="1398588" y="2001838"/>
          <p14:tracePt t="10561" x="1577975" y="2089150"/>
          <p14:tracePt t="10568" x="1798638" y="2222500"/>
          <p14:tracePt t="10574" x="1914525" y="2303463"/>
          <p14:tracePt t="10581" x="1995488" y="2373313"/>
          <p14:tracePt t="10588" x="2058988" y="2447925"/>
          <p14:tracePt t="10595" x="2106613" y="2517775"/>
          <p14:tracePt t="10602" x="2141538" y="2611438"/>
          <p14:tracePt t="10610" x="2176463" y="2709863"/>
          <p14:tracePt t="10616" x="2187575" y="2808288"/>
          <p14:tracePt t="10623" x="2187575" y="2900363"/>
          <p14:tracePt t="10630" x="2181225" y="2994025"/>
          <p14:tracePt t="10637" x="2159000" y="3074988"/>
          <p14:tracePt t="10644" x="2124075" y="3173413"/>
          <p14:tracePt t="10654" x="2058988" y="3284538"/>
          <p14:tracePt t="10658" x="1960563" y="3435350"/>
          <p14:tracePt t="10665" x="1844675" y="3603625"/>
          <p14:tracePt t="10672" x="1717675" y="3741738"/>
          <p14:tracePt t="10679" x="1601788" y="3846513"/>
          <p14:tracePt t="10686" x="1497013" y="3922713"/>
          <p14:tracePt t="10694" x="1416050" y="3986213"/>
          <p14:tracePt t="10701" x="1346200" y="4014788"/>
          <p14:tracePt t="10707" x="1265238" y="4056063"/>
          <p14:tracePt t="10714" x="1184275" y="4067175"/>
          <p14:tracePt t="10721" x="1073150" y="4078288"/>
          <p14:tracePt t="10728" x="963613" y="4078288"/>
          <p14:tracePt t="10736" x="852488" y="4056063"/>
          <p14:tracePt t="10744" x="754063" y="4021138"/>
          <p14:tracePt t="10750" x="684213" y="3962400"/>
          <p14:tracePt t="10756" x="609600" y="3875088"/>
          <p14:tracePt t="10763" x="533400" y="3776663"/>
          <p14:tracePt t="10770" x="469900" y="3649663"/>
          <p14:tracePt t="10777" x="423863" y="3533775"/>
          <p14:tracePt t="10785" x="382588" y="3422650"/>
          <p14:tracePt t="10791" x="347663" y="3336925"/>
          <p14:tracePt t="10798" x="336550" y="3225800"/>
          <p14:tracePt t="10805" x="325438" y="3151188"/>
          <p14:tracePt t="10812" x="325438" y="3040063"/>
          <p14:tracePt t="10819" x="330200" y="2930525"/>
          <p14:tracePt t="10827" x="342900" y="2836863"/>
          <p14:tracePt t="10833" x="377825" y="2755900"/>
          <p14:tracePt t="10840" x="411163" y="2668588"/>
          <p14:tracePt t="10847" x="463550" y="2587625"/>
          <p14:tracePt t="10854" x="522288" y="2500313"/>
          <p14:tracePt t="10861" x="620713" y="2425700"/>
          <p14:tracePt t="10868" x="800100" y="2309813"/>
          <p14:tracePt t="10875" x="1033463" y="2209800"/>
          <p14:tracePt t="10882" x="1252538" y="2146300"/>
          <p14:tracePt t="10889" x="1427163" y="2128838"/>
          <p14:tracePt t="10896" x="1658938" y="2128838"/>
          <p14:tracePt t="10903" x="1966913" y="2181225"/>
          <p14:tracePt t="10911" x="2257425" y="2292350"/>
          <p14:tracePt t="10917" x="2465388" y="2384425"/>
          <p14:tracePt t="10924" x="2633663" y="2454275"/>
          <p14:tracePt t="10931" x="2819400" y="2563813"/>
          <p14:tracePt t="10938" x="3005138" y="2668588"/>
          <p14:tracePt t="10945" x="3103563" y="2762250"/>
          <p14:tracePt t="10953" x="3190875" y="2849563"/>
          <p14:tracePt t="10960" x="3236913" y="2930525"/>
          <p14:tracePt t="10966" x="3278188" y="3011488"/>
          <p14:tracePt t="10973" x="3295650" y="3081338"/>
          <p14:tracePt t="10980" x="3306763" y="3116263"/>
          <p14:tracePt t="10987" x="3306763" y="3151188"/>
          <p14:tracePt t="10994" x="3302000" y="3179763"/>
          <p14:tracePt t="11002" x="3295650" y="3190875"/>
          <p14:tracePt t="11008" x="3289300" y="3219450"/>
          <p14:tracePt t="11015" x="3271838" y="3236913"/>
          <p14:tracePt t="11022" x="3254375" y="3249613"/>
          <p14:tracePt t="11029" x="3236913" y="3260725"/>
          <p14:tracePt t="11036" x="3214688" y="3267075"/>
          <p14:tracePt t="11045" x="3190875" y="3267075"/>
          <p14:tracePt t="12975" x="3127375" y="3267075"/>
          <p14:tracePt t="12981" x="3033713" y="3267075"/>
          <p14:tracePt t="12989" x="2924175" y="3260725"/>
          <p14:tracePt t="12996" x="2801938" y="3249613"/>
          <p14:tracePt t="13003" x="2646363" y="3225800"/>
          <p14:tracePt t="13010" x="2489200" y="3184525"/>
          <p14:tracePt t="13017" x="2378075" y="3133725"/>
          <p14:tracePt t="13023" x="2262188" y="3098800"/>
          <p14:tracePt t="13030" x="2152650" y="3068638"/>
          <p14:tracePt t="13038" x="2025650" y="3033713"/>
          <p14:tracePt t="13045" x="1903413" y="3011488"/>
          <p14:tracePt t="13052" x="1787525" y="2970213"/>
          <p14:tracePt t="13058" x="1722438" y="2959100"/>
          <p14:tracePt t="13065" x="1658938" y="2947988"/>
          <p14:tracePt t="13073" x="1619250" y="2930525"/>
          <p14:tracePt t="13080" x="1584325" y="2917825"/>
          <p14:tracePt t="13086" x="1560513" y="2913063"/>
          <p14:tracePt t="13093" x="1531938" y="2895600"/>
          <p14:tracePt t="13100" x="1514475" y="2878138"/>
          <p14:tracePt t="13107" x="1490663" y="2860675"/>
          <p14:tracePt t="13114" x="1473200" y="2836863"/>
          <p14:tracePt t="13122" x="1444625" y="2808288"/>
          <p14:tracePt t="13128" x="1427163" y="2784475"/>
          <p14:tracePt t="13135" x="1416050" y="2767013"/>
          <p14:tracePt t="13142" x="1398588" y="2738438"/>
          <p14:tracePt t="13149" x="1381125" y="2720975"/>
          <p14:tracePt t="13157" x="1370013" y="2697163"/>
          <p14:tracePt t="13164" x="1352550" y="2674938"/>
          <p14:tracePt t="13171" x="1352550" y="2646363"/>
          <p14:tracePt t="13177" x="1346200" y="2622550"/>
          <p14:tracePt t="13184" x="1335088" y="2593975"/>
          <p14:tracePt t="13191" x="1335088" y="2570163"/>
          <p14:tracePt t="13198" x="1335088" y="2559050"/>
          <p14:tracePt t="13206" x="1339850" y="2530475"/>
          <p14:tracePt t="13213" x="1339850" y="2517775"/>
          <p14:tracePt t="13219" x="1346200" y="2500313"/>
          <p14:tracePt t="13226" x="1352550" y="2482850"/>
          <p14:tracePt t="13233" x="1370013" y="2465388"/>
          <p14:tracePt t="13241" x="1387475" y="2454275"/>
          <p14:tracePt t="13248" x="1416050" y="2425700"/>
          <p14:tracePt t="13256" x="1450975" y="2408238"/>
          <p14:tracePt t="13262" x="1503363" y="2384425"/>
          <p14:tracePt t="13268" x="1571625" y="2362200"/>
          <p14:tracePt t="13275" x="1654175" y="2338388"/>
          <p14:tracePt t="13282" x="1717675" y="2327275"/>
          <p14:tracePt t="13289" x="1798638" y="2314575"/>
          <p14:tracePt t="13297" x="1862138" y="2303463"/>
          <p14:tracePt t="13304" x="1925638" y="2309813"/>
          <p14:tracePt t="13311" x="1995488" y="2320925"/>
          <p14:tracePt t="13317" x="2030413" y="2332038"/>
          <p14:tracePt t="13324" x="2065338" y="2349500"/>
          <p14:tracePt t="13331" x="2093913" y="2366963"/>
          <p14:tracePt t="13339" x="2128838" y="2384425"/>
          <p14:tracePt t="13346" x="2146300" y="2413000"/>
          <p14:tracePt t="13354" x="2163763" y="2436813"/>
          <p14:tracePt t="13359" x="2176463" y="2471738"/>
          <p14:tracePt t="13366" x="2187575" y="2541588"/>
          <p14:tracePt t="13373" x="2187575" y="2598738"/>
          <p14:tracePt t="13380" x="2181225" y="2709863"/>
          <p14:tracePt t="13388" x="2141538" y="2825750"/>
          <p14:tracePt t="13395" x="2093913" y="2924175"/>
          <p14:tracePt t="13401" x="2030413" y="2994025"/>
          <p14:tracePt t="13408" x="1973263" y="3063875"/>
          <p14:tracePt t="13415" x="1920875" y="3109913"/>
          <p14:tracePt t="13423" x="1879600" y="3138488"/>
          <p14:tracePt t="13429" x="1862138" y="3155950"/>
          <p14:tracePt t="13436" x="1844675" y="3173413"/>
          <p14:tracePt t="13443" x="1839913" y="3173413"/>
          <p14:tracePt t="13450" x="1833563" y="3179763"/>
          <p14:tracePt t="13457" x="1827213" y="3184525"/>
          <p14:tracePt t="13472" x="1827213" y="3190875"/>
          <p14:tracePt t="13492" x="1833563" y="3190875"/>
          <p14:tracePt t="14500" x="2262188" y="3133725"/>
          <p14:tracePt t="14508" x="2878138" y="3063875"/>
          <p14:tracePt t="14515" x="3544888" y="3017838"/>
          <p14:tracePt t="14521" x="4084638" y="3033713"/>
          <p14:tracePt t="14528" x="4716463" y="3081338"/>
          <p14:tracePt t="14535" x="5273675" y="3190875"/>
          <p14:tracePt t="14542" x="5773738" y="3295650"/>
          <p14:tracePt t="14549" x="6307138" y="3452813"/>
          <p14:tracePt t="14556" x="6748463" y="3603625"/>
          <p14:tracePt t="14563" x="7085013" y="3759200"/>
          <p14:tracePt t="14570" x="7404100" y="3870325"/>
          <p14:tracePt t="14577" x="7688263" y="3962400"/>
          <p14:tracePt t="14584" x="7908925" y="4008438"/>
          <p14:tracePt t="14591" x="8035925" y="4060825"/>
          <p14:tracePt t="14599" x="8099425" y="4078288"/>
          <p14:tracePt t="14605" x="8128000" y="4090988"/>
          <p14:tracePt t="14612" x="8140700" y="4095750"/>
          <p14:tracePt t="14619" x="8140700" y="4102100"/>
          <p14:tracePt t="14626" x="8145463" y="4102100"/>
          <p14:tracePt t="14654" x="8145463" y="4108450"/>
          <p14:tracePt t="14668" x="8140700" y="4119563"/>
          <p14:tracePt t="14675" x="8128000" y="4125913"/>
          <p14:tracePt t="14682" x="8077200" y="4143375"/>
          <p14:tracePt t="14689" x="7966075" y="4154488"/>
          <p14:tracePt t="14696" x="7797800" y="4171950"/>
          <p14:tracePt t="14703" x="7589838" y="4171950"/>
          <p14:tracePt t="14710" x="7264400" y="4160838"/>
          <p14:tracePt t="14717" x="6846888" y="4119563"/>
          <p14:tracePt t="14725" x="6446838" y="4056063"/>
          <p14:tracePt t="14731" x="6178550" y="4025900"/>
          <p14:tracePt t="14738" x="5859463" y="4003675"/>
          <p14:tracePt t="14745" x="5529263" y="3968750"/>
          <p14:tracePt t="14752" x="5262563" y="3933825"/>
          <p14:tracePt t="14759" x="5105400" y="3922713"/>
          <p14:tracePt t="14767" x="4967288" y="3922713"/>
          <p14:tracePt t="14773" x="4827588" y="3910013"/>
          <p14:tracePt t="14780" x="4705350" y="3898900"/>
          <p14:tracePt t="14787" x="4624388" y="3898900"/>
          <p14:tracePt t="14794" x="4578350" y="3898900"/>
          <p14:tracePt t="14801" x="4543425" y="3887788"/>
          <p14:tracePt t="14809" x="4525963" y="3887788"/>
          <p14:tracePt t="14817" x="4519613" y="3881438"/>
          <p14:tracePt t="14822" x="4513263" y="3881438"/>
          <p14:tracePt t="14829" x="4508500" y="3875088"/>
          <p14:tracePt t="14857" x="4508500" y="3870325"/>
          <p14:tracePt t="14871" x="4508500" y="3863975"/>
          <p14:tracePt t="14885" x="4513263" y="3863975"/>
          <p14:tracePt t="14892" x="4519613" y="3863975"/>
          <p14:tracePt t="14899" x="4537075" y="3857625"/>
          <p14:tracePt t="14906" x="4572000" y="3857625"/>
          <p14:tracePt t="14913" x="4630738" y="3846513"/>
          <p14:tracePt t="14920" x="4722813" y="3835400"/>
          <p14:tracePt t="14927" x="4879975" y="3806825"/>
          <p14:tracePt t="14933" x="5094288" y="3794125"/>
          <p14:tracePt t="14941" x="5419725" y="3776663"/>
          <p14:tracePt t="14948" x="5708650" y="3759200"/>
          <p14:tracePt t="14955" x="5865813" y="3759200"/>
          <p14:tracePt t="14962" x="6016625" y="3759200"/>
          <p14:tracePt t="14969" x="6138863" y="3765550"/>
          <p14:tracePt t="14976" x="6265863" y="3776663"/>
          <p14:tracePt t="14983" x="6376988" y="3789363"/>
          <p14:tracePt t="14990" x="6451600" y="3789363"/>
          <p14:tracePt t="14997" x="6521450" y="3800475"/>
          <p14:tracePt t="15004" x="6556375" y="3811588"/>
          <p14:tracePt t="15011" x="6567488" y="3811588"/>
          <p14:tracePt t="15018" x="6584950" y="3811588"/>
          <p14:tracePt t="15025" x="6591300" y="3811588"/>
          <p14:tracePt t="15033" x="6597650" y="3811588"/>
          <p14:tracePt t="15039" x="6602413" y="3811588"/>
          <p14:tracePt t="15046" x="6608763" y="3811588"/>
          <p14:tracePt t="15082" x="6597650" y="3811588"/>
          <p14:tracePt t="15089" x="6556375" y="3817938"/>
          <p14:tracePt t="15095" x="6462713" y="3829050"/>
          <p14:tracePt t="15102" x="6278563" y="3829050"/>
          <p14:tracePt t="15109" x="5865813" y="3829050"/>
          <p14:tracePt t="15116" x="5354638" y="3794125"/>
          <p14:tracePt t="15124" x="4960938" y="3754438"/>
          <p14:tracePt t="15131" x="4699000" y="3736975"/>
          <p14:tracePt t="15137" x="4438650" y="3719513"/>
          <p14:tracePt t="15143" x="4211638" y="3706813"/>
          <p14:tracePt t="15151" x="4043363" y="3706813"/>
          <p14:tracePt t="15159" x="3905250" y="3695700"/>
          <p14:tracePt t="15166" x="3824288" y="3684588"/>
          <p14:tracePt t="15172" x="3759200" y="3673475"/>
          <p14:tracePt t="15180" x="3719513" y="3660775"/>
          <p14:tracePt t="15185" x="3684588" y="3656013"/>
          <p14:tracePt t="15193" x="3673475" y="3656013"/>
          <p14:tracePt t="15201" x="3656013" y="3643313"/>
          <p14:tracePt t="15207" x="3649663" y="3643313"/>
          <p14:tracePt t="15214" x="3643313" y="3643313"/>
          <p14:tracePt t="15228" x="3632200" y="3643313"/>
          <p14:tracePt t="15264" x="3638550" y="3643313"/>
          <p14:tracePt t="15277" x="3643313" y="3643313"/>
          <p14:tracePt t="15284" x="3649663" y="3643313"/>
          <p14:tracePt t="15291" x="3656013" y="3643313"/>
          <p14:tracePt t="15298" x="3667125" y="3643313"/>
          <p14:tracePt t="15306" x="3684588" y="3649663"/>
          <p14:tracePt t="15312" x="3719513" y="3649663"/>
          <p14:tracePt t="15318" x="3765550" y="3656013"/>
          <p14:tracePt t="15326" x="3857625" y="3656013"/>
          <p14:tracePt t="15334" x="3986213" y="3656013"/>
          <p14:tracePt t="15341" x="4171950" y="3656013"/>
          <p14:tracePt t="15347" x="4403725" y="3673475"/>
          <p14:tracePt t="15354" x="4694238" y="3660775"/>
          <p14:tracePt t="15361" x="5013325" y="3660775"/>
          <p14:tracePt t="15368" x="5303838" y="3643313"/>
          <p14:tracePt t="15376" x="5500688" y="3632200"/>
          <p14:tracePt t="15383" x="5691188" y="3632200"/>
          <p14:tracePt t="15389" x="5918200" y="3632200"/>
          <p14:tracePt t="15396" x="6173788" y="3632200"/>
          <p14:tracePt t="15403" x="6342063" y="3632200"/>
          <p14:tracePt t="15409" x="6480175" y="3638550"/>
          <p14:tracePt t="15417" x="6573838" y="3649663"/>
          <p14:tracePt t="15424" x="6665913" y="3660775"/>
          <p14:tracePt t="15431" x="6731000" y="3660775"/>
          <p14:tracePt t="15438" x="6781800" y="3673475"/>
          <p14:tracePt t="15444" x="6816725" y="3673475"/>
          <p14:tracePt t="15451" x="6829425" y="3673475"/>
          <p14:tracePt t="15459" x="6840538" y="3673475"/>
          <p14:tracePt t="15466" x="6846888" y="3673475"/>
          <p14:tracePt t="15473" x="6851650" y="3673475"/>
          <p14:tracePt t="15487" x="6858000" y="3673475"/>
          <p14:tracePt t="15529" x="6851650" y="3673475"/>
          <p14:tracePt t="15536" x="6846888" y="3673475"/>
          <p14:tracePt t="15543" x="6823075" y="3673475"/>
          <p14:tracePt t="15551" x="6777038" y="3673475"/>
          <p14:tracePt t="15556" x="6665913" y="3673475"/>
          <p14:tracePt t="15564" x="6429375" y="3660775"/>
          <p14:tracePt t="15571" x="6016625" y="3660775"/>
          <p14:tracePt t="15578" x="5605463" y="3643313"/>
          <p14:tracePt t="15585" x="5192713" y="3643313"/>
          <p14:tracePt t="15593" x="4746625" y="3656013"/>
          <p14:tracePt t="15599" x="4427538" y="3673475"/>
          <p14:tracePt t="15606" x="4235450" y="3673475"/>
          <p14:tracePt t="15612" x="4060825" y="3684588"/>
          <p14:tracePt t="15619" x="3892550" y="3702050"/>
          <p14:tracePt t="15627" x="3754438" y="3713163"/>
          <p14:tracePt t="15635" x="3632200" y="3724275"/>
          <p14:tracePt t="15641" x="3551238" y="3736975"/>
          <p14:tracePt t="15648" x="3487738" y="3736975"/>
          <p14:tracePt t="15655" x="3452813" y="3748088"/>
          <p14:tracePt t="15662" x="3429000" y="3748088"/>
          <p14:tracePt t="15668" x="3417888" y="3748088"/>
          <p14:tracePt t="15677" x="3405188" y="3748088"/>
          <p14:tracePt t="15683" x="3400425" y="3748088"/>
          <p14:tracePt t="15697" x="3394075" y="3748088"/>
          <p14:tracePt t="15711" x="3387725" y="3748088"/>
          <p14:tracePt t="15717" x="3387725" y="3741738"/>
          <p14:tracePt t="15754" x="3394075" y="3741738"/>
          <p14:tracePt t="15760" x="3400425" y="3741738"/>
          <p14:tracePt t="15767" x="3405188" y="3741738"/>
          <p14:tracePt t="15774" x="3411538" y="3741738"/>
          <p14:tracePt t="15781" x="3429000" y="3741738"/>
          <p14:tracePt t="15787" x="3452813" y="3741738"/>
          <p14:tracePt t="15794" x="3498850" y="3741738"/>
          <p14:tracePt t="15801" x="3579813" y="3730625"/>
          <p14:tracePt t="15809" x="3719513" y="3719513"/>
          <p14:tracePt t="15816" x="3927475" y="3719513"/>
          <p14:tracePt t="15823" x="4287838" y="3684588"/>
          <p14:tracePt t="15830" x="4641850" y="3667125"/>
          <p14:tracePt t="15836" x="4972050" y="3625850"/>
          <p14:tracePt t="15843" x="5199063" y="3614738"/>
          <p14:tracePt t="15851" x="5430838" y="3597275"/>
          <p14:tracePt t="15858" x="5691188" y="3579813"/>
          <p14:tracePt t="15868" x="5946775" y="3579813"/>
          <p14:tracePt t="15871" x="6115050" y="3568700"/>
          <p14:tracePt t="15878" x="6272213" y="3573463"/>
          <p14:tracePt t="15886" x="6411913" y="3586163"/>
          <p14:tracePt t="15893" x="6550025" y="3586163"/>
          <p14:tracePt t="15900" x="6707188" y="3614738"/>
          <p14:tracePt t="15907" x="6829425" y="3625850"/>
          <p14:tracePt t="15913" x="6927850" y="3649663"/>
          <p14:tracePt t="15920" x="6991350" y="3660775"/>
          <p14:tracePt t="15927" x="7026275" y="3667125"/>
          <p14:tracePt t="15934" x="7050088" y="3678238"/>
          <p14:tracePt t="15942" x="7067550" y="3678238"/>
          <p14:tracePt t="15949" x="7072313" y="3684588"/>
          <p14:tracePt t="15956" x="7078663" y="3684588"/>
          <p14:tracePt t="15963" x="7085013" y="3684588"/>
          <p14:tracePt t="15984" x="7096125" y="3684588"/>
          <p14:tracePt t="16019" x="7096125" y="3678238"/>
          <p14:tracePt t="16040" x="7096125" y="3673475"/>
          <p14:tracePt t="16054" x="7096125" y="3660775"/>
          <p14:tracePt t="16691" x="7015163" y="3656013"/>
          <p14:tracePt t="16697" x="6840538" y="3625850"/>
          <p14:tracePt t="16705" x="6700838" y="3614738"/>
          <p14:tracePt t="16711" x="6562725" y="3603625"/>
          <p14:tracePt t="16719" x="6434138" y="3590925"/>
          <p14:tracePt t="16726" x="6294438" y="3579813"/>
          <p14:tracePt t="16733" x="6143625" y="3579813"/>
          <p14:tracePt t="16739" x="6005513" y="3579813"/>
          <p14:tracePt t="16746" x="5894388" y="3579813"/>
          <p14:tracePt t="16753" x="5802313" y="3562350"/>
          <p14:tracePt t="16762" x="5726113" y="3562350"/>
          <p14:tracePt t="16768" x="5645150" y="3562350"/>
          <p14:tracePt t="16775" x="5553075" y="3551238"/>
          <p14:tracePt t="16781" x="5459413" y="3551238"/>
          <p14:tracePt t="16789" x="5303838" y="3551238"/>
          <p14:tracePt t="16795" x="5181600" y="3551238"/>
          <p14:tracePt t="16803" x="5059363" y="3551238"/>
          <p14:tracePt t="16810" x="4949825" y="3562350"/>
          <p14:tracePt t="16817" x="4856163" y="3562350"/>
          <p14:tracePt t="16824" x="4746625" y="3586163"/>
          <p14:tracePt t="16830" x="4648200" y="3597275"/>
          <p14:tracePt t="16837" x="4572000" y="3597275"/>
          <p14:tracePt t="16844" x="4491038" y="3608388"/>
          <p14:tracePt t="16853" x="4445000" y="3621088"/>
          <p14:tracePt t="16859" x="4392613" y="3621088"/>
          <p14:tracePt t="16865" x="4368800" y="3621088"/>
          <p14:tracePt t="16872" x="4333875" y="3621088"/>
          <p14:tracePt t="16879" x="4311650" y="3621088"/>
          <p14:tracePt t="16886" x="4294188" y="3621088"/>
          <p14:tracePt t="16895" x="4281488" y="3621088"/>
          <p14:tracePt t="16901" x="4264025" y="3621088"/>
          <p14:tracePt t="16913" x="4259263" y="3621088"/>
          <p14:tracePt t="16914" x="4246563" y="3621088"/>
          <p14:tracePt t="16921" x="4235450" y="3621088"/>
          <p14:tracePt t="16936" x="4229100" y="3621088"/>
          <p14:tracePt t="16943" x="4224338" y="3621088"/>
          <p14:tracePt t="16949" x="4217988" y="3621088"/>
          <p14:tracePt t="16956" x="4217988" y="3614738"/>
          <p14:tracePt t="16963" x="4211638" y="3614738"/>
          <p14:tracePt t="16970" x="4211638" y="3608388"/>
          <p14:tracePt t="16978" x="4206875" y="3608388"/>
          <p14:tracePt t="16991" x="4200525" y="3603625"/>
          <p14:tracePt t="17005" x="4200525" y="3597275"/>
          <p14:tracePt t="17047" x="4200525" y="3590925"/>
          <p14:tracePt t="17090" x="4176713" y="3590925"/>
          <p14:tracePt t="17096" x="4125913" y="3603625"/>
          <p14:tracePt t="17103" x="3986213" y="3638550"/>
          <p14:tracePt t="17111" x="3673475" y="3689350"/>
          <p14:tracePt t="17118" x="3162300" y="3730625"/>
          <p14:tracePt t="17125" x="2686050" y="3730625"/>
          <p14:tracePt t="17131" x="2309813" y="3730625"/>
          <p14:tracePt t="17138" x="2047875" y="3724275"/>
          <p14:tracePt t="17145" x="1757363" y="3706813"/>
          <p14:tracePt t="17153" x="1497013" y="3689350"/>
          <p14:tracePt t="17159" x="1317625" y="3660775"/>
          <p14:tracePt t="17166" x="1177925" y="3638550"/>
          <p14:tracePt t="17173" x="1050925" y="3597275"/>
          <p14:tracePt t="17180" x="950913" y="3573463"/>
          <p14:tracePt t="17187" x="858838" y="3551238"/>
          <p14:tracePt t="17195" x="771525" y="3516313"/>
          <p14:tracePt t="17201" x="701675" y="3470275"/>
          <p14:tracePt t="17208" x="638175" y="3435350"/>
          <p14:tracePt t="17215" x="579438" y="3400425"/>
          <p14:tracePt t="17222" x="528638" y="3382963"/>
          <p14:tracePt t="17229" x="493713" y="3359150"/>
          <p14:tracePt t="17237" x="452438" y="3330575"/>
          <p14:tracePt t="17243" x="434975" y="3313113"/>
          <p14:tracePt t="17250" x="406400" y="3295650"/>
          <p14:tracePt t="17257" x="400050" y="3278188"/>
          <p14:tracePt t="17264" x="382588" y="3267075"/>
          <p14:tracePt t="17271" x="377825" y="3249613"/>
          <p14:tracePt t="17279" x="371475" y="3243263"/>
          <p14:tracePt t="17286" x="360363" y="3236913"/>
          <p14:tracePt t="17292" x="360363" y="3225800"/>
          <p14:tracePt t="17299" x="360363" y="3219450"/>
          <p14:tracePt t="17306" x="360363" y="3214688"/>
          <p14:tracePt t="17523" x="342900" y="3063875"/>
          <p14:tracePt t="17531" x="312738" y="2889250"/>
          <p14:tracePt t="17538" x="290513" y="2762250"/>
          <p14:tracePt t="17544" x="290513" y="2668588"/>
          <p14:tracePt t="17551" x="277813" y="2587625"/>
          <p14:tracePt t="17558" x="277813" y="2541588"/>
          <p14:tracePt t="17566" x="277813" y="2506663"/>
          <p14:tracePt t="17572" x="277813" y="2482850"/>
          <p14:tracePt t="17579" x="277813" y="2465388"/>
          <p14:tracePt t="17586" x="277813" y="2447925"/>
          <p14:tracePt t="17593" x="284163" y="2443163"/>
          <p14:tracePt t="17601" x="284163" y="2430463"/>
          <p14:tracePt t="17607" x="290513" y="2430463"/>
          <p14:tracePt t="17614" x="290513" y="2425700"/>
          <p14:tracePt t="17621" x="301625" y="2419350"/>
          <p14:tracePt t="17635" x="301625" y="2408238"/>
          <p14:tracePt t="17643" x="307975" y="2408238"/>
          <p14:tracePt t="17649" x="312738" y="2401888"/>
          <p14:tracePt t="17656" x="319088" y="2395538"/>
          <p14:tracePt t="17671" x="325438" y="2390775"/>
          <p14:tracePt t="17677" x="342900" y="2384425"/>
          <p14:tracePt t="17684" x="354013" y="2373313"/>
          <p14:tracePt t="17691" x="371475" y="2366963"/>
          <p14:tracePt t="17698" x="400050" y="2349500"/>
          <p14:tracePt t="17705" x="411163" y="2344738"/>
          <p14:tracePt t="17712" x="441325" y="2332038"/>
          <p14:tracePt t="17720" x="452438" y="2327275"/>
          <p14:tracePt t="17726" x="481013" y="2309813"/>
          <p14:tracePt t="17733" x="504825" y="2297113"/>
          <p14:tracePt t="17740" x="522288" y="2292350"/>
          <p14:tracePt t="17747" x="539750" y="2286000"/>
          <p14:tracePt t="17754" x="557213" y="2274888"/>
          <p14:tracePt t="17761" x="563563" y="2274888"/>
          <p14:tracePt t="17768" x="568325" y="2268538"/>
          <p14:tracePt t="17775" x="579438" y="2268538"/>
          <p14:tracePt t="17782" x="585788" y="2268538"/>
          <p14:tracePt t="17796" x="596900" y="2268538"/>
          <p14:tracePt t="17804" x="603250" y="2268538"/>
          <p14:tracePt t="17838" x="603250" y="2274888"/>
          <p14:tracePt t="17853" x="603250" y="2286000"/>
          <p14:tracePt t="17859" x="592138" y="2292350"/>
          <p14:tracePt t="17866" x="592138" y="2303463"/>
          <p14:tracePt t="17873" x="592138" y="2309813"/>
          <p14:tracePt t="17880" x="585788" y="2314575"/>
          <p14:tracePt t="17887" x="585788" y="2332038"/>
          <p14:tracePt t="17894" x="579438" y="2338388"/>
          <p14:tracePt t="17901" x="579438" y="2344738"/>
          <p14:tracePt t="17909" x="574675" y="2362200"/>
          <p14:tracePt t="17915" x="574675" y="2373313"/>
          <p14:tracePt t="17922" x="574675" y="2378075"/>
          <p14:tracePt t="17930" x="574675" y="2395538"/>
          <p14:tracePt t="17936" x="574675" y="2408238"/>
          <p14:tracePt t="17943" x="574675" y="2413000"/>
          <p14:tracePt t="17950" x="574675" y="2436813"/>
          <p14:tracePt t="17956" x="574675" y="2454275"/>
          <p14:tracePt t="17963" x="574675" y="2478088"/>
          <p14:tracePt t="17971" x="574675" y="2500313"/>
          <p14:tracePt t="17978" x="574675" y="2546350"/>
          <p14:tracePt t="17985" x="585788" y="2598738"/>
          <p14:tracePt t="17992" x="596900" y="2663825"/>
          <p14:tracePt t="17998" x="596900" y="2727325"/>
          <p14:tracePt t="18005" x="596900" y="2790825"/>
          <p14:tracePt t="18013" x="609600" y="2843213"/>
          <p14:tracePt t="18022" x="609600" y="2906713"/>
          <p14:tracePt t="18027" x="614363" y="2952750"/>
          <p14:tracePt t="18034" x="614363" y="3000375"/>
          <p14:tracePt t="18040" x="627063" y="3040063"/>
          <p14:tracePt t="18047" x="627063" y="3074988"/>
          <p14:tracePt t="18055" x="627063" y="3086100"/>
          <p14:tracePt t="18063" x="627063" y="3109913"/>
          <p14:tracePt t="18069" x="627063" y="3138488"/>
          <p14:tracePt t="18076" x="627063" y="3151188"/>
          <p14:tracePt t="18083" x="627063" y="3168650"/>
          <p14:tracePt t="18090" x="627063" y="3173413"/>
          <p14:tracePt t="18097" x="627063" y="3179763"/>
          <p14:tracePt t="18105" x="627063" y="3197225"/>
          <p14:tracePt t="18118" x="627063" y="3201988"/>
          <p14:tracePt t="18125" x="627063" y="3208338"/>
          <p14:tracePt t="18139" x="627063" y="3214688"/>
          <p14:tracePt t="18160" x="620713" y="3214688"/>
          <p14:tracePt t="18166" x="614363" y="3214688"/>
          <p14:tracePt t="18181" x="603250" y="3214688"/>
          <p14:tracePt t="18188" x="596900" y="3208338"/>
          <p14:tracePt t="18195" x="592138" y="3201988"/>
          <p14:tracePt t="18202" x="579438" y="3184525"/>
          <p14:tracePt t="18209" x="568325" y="3168650"/>
          <p14:tracePt t="18216" x="563563" y="3155950"/>
          <p14:tracePt t="18223" x="550863" y="3138488"/>
          <p14:tracePt t="18229" x="546100" y="3109913"/>
          <p14:tracePt t="18237" x="539750" y="3098800"/>
          <p14:tracePt t="18244" x="528638" y="3081338"/>
          <p14:tracePt t="18251" x="528638" y="3057525"/>
          <p14:tracePt t="18258" x="528638" y="3028950"/>
          <p14:tracePt t="18265" x="528638" y="2994025"/>
          <p14:tracePt t="18272" x="528638" y="2959100"/>
          <p14:tracePt t="18280" x="533400" y="2924175"/>
          <p14:tracePt t="18286" x="546100" y="2878138"/>
          <p14:tracePt t="18293" x="563563" y="2836863"/>
          <p14:tracePt t="18300" x="579438" y="2797175"/>
          <p14:tracePt t="18307" x="596900" y="2762250"/>
          <p14:tracePt t="18314" x="631825" y="2720975"/>
          <p14:tracePt t="18322" x="661988" y="2668588"/>
          <p14:tracePt t="18328" x="701675" y="2622550"/>
          <p14:tracePt t="18335" x="747713" y="2581275"/>
          <p14:tracePt t="18342" x="788988" y="2552700"/>
          <p14:tracePt t="18348" x="830263" y="2513013"/>
          <p14:tracePt t="18355" x="858838" y="2482850"/>
          <p14:tracePt t="18363" x="882650" y="2454275"/>
          <p14:tracePt t="18370" x="911225" y="2436813"/>
          <p14:tracePt t="18377" x="933450" y="2430463"/>
          <p14:tracePt t="18383" x="963613" y="2413000"/>
          <p14:tracePt t="18390" x="998538" y="2401888"/>
          <p14:tracePt t="18398" x="1020763" y="2395538"/>
          <p14:tracePt t="18405" x="1044575" y="2395538"/>
          <p14:tracePt t="18412" x="1062038" y="2390775"/>
          <p14:tracePt t="18419" x="1079500" y="2390775"/>
          <p14:tracePt t="18425" x="1090613" y="2390775"/>
          <p14:tracePt t="18432" x="1108075" y="2390775"/>
          <p14:tracePt t="18440" x="1119188" y="2390775"/>
          <p14:tracePt t="18447" x="1149350" y="2390775"/>
          <p14:tracePt t="18455" x="1160463" y="2390775"/>
          <p14:tracePt t="18461" x="1189038" y="2395538"/>
          <p14:tracePt t="18467" x="1201738" y="2408238"/>
          <p14:tracePt t="18475" x="1230313" y="2413000"/>
          <p14:tracePt t="18482" x="1247775" y="2430463"/>
          <p14:tracePt t="18489" x="1270000" y="2443163"/>
          <p14:tracePt t="18497" x="1287463" y="2447925"/>
          <p14:tracePt t="18503" x="1304925" y="2465388"/>
          <p14:tracePt t="18510" x="1328738" y="2471738"/>
          <p14:tracePt t="18516" x="1352550" y="2489200"/>
          <p14:tracePt t="18525" x="1370013" y="2506663"/>
          <p14:tracePt t="18532" x="1398588" y="2524125"/>
          <p14:tracePt t="18539" x="1433513" y="2541588"/>
          <p14:tracePt t="18545" x="1473200" y="2576513"/>
          <p14:tracePt t="18552" x="1514475" y="2605088"/>
          <p14:tracePt t="18558" x="1554163" y="2646363"/>
          <p14:tracePt t="18565" x="1612900" y="2692400"/>
          <p14:tracePt t="18573" x="1658938" y="2744788"/>
          <p14:tracePt t="18580" x="1711325" y="2790825"/>
          <p14:tracePt t="18587" x="1770063" y="2860675"/>
          <p14:tracePt t="18593" x="1827213" y="2917825"/>
          <p14:tracePt t="18600" x="1874838" y="2976563"/>
          <p14:tracePt t="18607" x="1914525" y="3017838"/>
          <p14:tracePt t="18614" x="1931988" y="3040063"/>
          <p14:tracePt t="18622" x="1960563" y="3081338"/>
          <p14:tracePt t="18628" x="1973263" y="3103563"/>
          <p14:tracePt t="18635" x="1984375" y="3121025"/>
          <p14:tracePt t="18643" x="1995488" y="3138488"/>
          <p14:tracePt t="18649" x="2001838" y="3155950"/>
          <p14:tracePt t="18656" x="2008188" y="3162300"/>
          <p14:tracePt t="18663" x="2008188" y="3173413"/>
          <p14:tracePt t="18671" x="2012950" y="3179763"/>
          <p14:tracePt t="18678" x="2012950" y="3184525"/>
          <p14:tracePt t="18685" x="2025650" y="3201988"/>
          <p14:tracePt t="18691" x="2025650" y="3208338"/>
          <p14:tracePt t="18698" x="2025650" y="3225800"/>
          <p14:tracePt t="18706" x="2025650" y="3236913"/>
          <p14:tracePt t="18714" x="2025650" y="3260725"/>
          <p14:tracePt t="18720" x="2019300" y="3313113"/>
          <p14:tracePt t="18727" x="2019300" y="3359150"/>
          <p14:tracePt t="18733" x="2008188" y="3411538"/>
          <p14:tracePt t="18740" x="2001838" y="3457575"/>
          <p14:tracePt t="18747" x="1978025" y="3509963"/>
          <p14:tracePt t="18755" x="1955800" y="3562350"/>
          <p14:tracePt t="18762" x="1925638" y="3603625"/>
          <p14:tracePt t="18769" x="1908175" y="3632200"/>
          <p14:tracePt t="18775" x="1890713" y="3656013"/>
          <p14:tracePt t="18782" x="1874838" y="3673475"/>
          <p14:tracePt t="18789" x="1857375" y="3689350"/>
          <p14:tracePt t="18797" x="1822450" y="3706813"/>
          <p14:tracePt t="18804" x="1798638" y="3724275"/>
          <p14:tracePt t="18811" x="1746250" y="3736975"/>
          <p14:tracePt t="18817" x="1682750" y="3759200"/>
          <p14:tracePt t="18824" x="1619250" y="3765550"/>
          <p14:tracePt t="18832" x="1549400" y="3776663"/>
          <p14:tracePt t="18839" x="1514475" y="3789363"/>
          <p14:tracePt t="18846" x="1450975" y="3789363"/>
          <p14:tracePt t="18852" x="1403350" y="3789363"/>
          <p14:tracePt t="18859" x="1328738" y="3789363"/>
          <p14:tracePt t="18866" x="1247775" y="3783013"/>
          <p14:tracePt t="18873" x="1136650" y="3759200"/>
          <p14:tracePt t="18881" x="1027113" y="3730625"/>
          <p14:tracePt t="18887" x="946150" y="3706813"/>
          <p14:tracePt t="18895" x="865188" y="3684588"/>
          <p14:tracePt t="18901" x="806450" y="3667125"/>
          <p14:tracePt t="18908" x="754063" y="3643313"/>
          <p14:tracePt t="18915" x="701675" y="3614738"/>
          <p14:tracePt t="18922" x="649288" y="3579813"/>
          <p14:tracePt t="18930" x="609600" y="3538538"/>
          <p14:tracePt t="18936" x="550863" y="3481388"/>
          <p14:tracePt t="18943" x="493713" y="3422650"/>
          <p14:tracePt t="18950" x="417513" y="3336925"/>
          <p14:tracePt t="18957" x="360363" y="3249613"/>
          <p14:tracePt t="18964" x="295275" y="3179763"/>
          <p14:tracePt t="18973" x="266700" y="3127375"/>
          <p14:tracePt t="18980" x="238125" y="3086100"/>
          <p14:tracePt t="18985" x="214313" y="3046413"/>
          <p14:tracePt t="18992" x="209550" y="3022600"/>
          <p14:tracePt t="18999" x="196850" y="2987675"/>
          <p14:tracePt t="19006" x="192088" y="2982913"/>
          <p14:tracePt t="19015" x="185738" y="2959100"/>
          <p14:tracePt t="19021" x="185738" y="2941638"/>
          <p14:tracePt t="19027" x="185738" y="2930525"/>
          <p14:tracePt t="19034" x="185738" y="2917825"/>
          <p14:tracePt t="19041" x="185738" y="2906713"/>
          <p14:tracePt t="19048" x="185738" y="2895600"/>
          <p14:tracePt t="19056" x="185738" y="2882900"/>
          <p14:tracePt t="19063" x="185738" y="2871788"/>
          <p14:tracePt t="19070" x="192088" y="2854325"/>
          <p14:tracePt t="19076" x="196850" y="2849563"/>
          <p14:tracePt t="19083" x="227013" y="2825750"/>
          <p14:tracePt t="19090" x="249238" y="2797175"/>
          <p14:tracePt t="19098" x="307975" y="2755900"/>
          <p14:tracePt t="19106" x="377825" y="2697163"/>
          <p14:tracePt t="19111" x="463550" y="2622550"/>
          <p14:tracePt t="19118" x="579438" y="2546350"/>
          <p14:tracePt t="19125" x="690563" y="2482850"/>
          <p14:tracePt t="19132" x="806450" y="2419350"/>
          <p14:tracePt t="19139" x="933450" y="2366963"/>
          <p14:tracePt t="19148" x="1062038" y="2314575"/>
          <p14:tracePt t="19153" x="1160463" y="2292350"/>
          <p14:tracePt t="19160" x="1241425" y="2268538"/>
          <p14:tracePt t="19167" x="1304925" y="2244725"/>
          <p14:tracePt t="19174" x="1374775" y="2233613"/>
          <p14:tracePt t="19181" x="1409700" y="2233613"/>
          <p14:tracePt t="19189" x="1438275" y="2233613"/>
          <p14:tracePt t="19195" x="1485900" y="2233613"/>
          <p14:tracePt t="19202" x="1525588" y="2239963"/>
          <p14:tracePt t="19209" x="1560513" y="2244725"/>
          <p14:tracePt t="19216" x="1606550" y="2257425"/>
          <p14:tracePt t="19223" x="1647825" y="2268538"/>
          <p14:tracePt t="19230" x="1682750" y="2274888"/>
          <p14:tracePt t="19237" x="1735138" y="2297113"/>
          <p14:tracePt t="19244" x="1787525" y="2327275"/>
          <p14:tracePt t="19251" x="1827213" y="2362200"/>
          <p14:tracePt t="19258" x="1885950" y="2390775"/>
          <p14:tracePt t="19265" x="1938338" y="2436813"/>
          <p14:tracePt t="19273" x="1984375" y="2506663"/>
          <p14:tracePt t="19279" x="2041525" y="2563813"/>
          <p14:tracePt t="19286" x="2100263" y="2646363"/>
          <p14:tracePt t="19293" x="2163763" y="2732088"/>
          <p14:tracePt t="19300" x="2209800" y="2819400"/>
          <p14:tracePt t="19306" x="2257425" y="2871788"/>
          <p14:tracePt t="19315" x="2292350" y="2941638"/>
          <p14:tracePt t="19322" x="2309813" y="2994025"/>
          <p14:tracePt t="19328" x="2332038" y="3046413"/>
          <p14:tracePt t="19335" x="2355850" y="3098800"/>
          <p14:tracePt t="19342" x="2378075" y="3179763"/>
          <p14:tracePt t="19349" x="2378075" y="3260725"/>
          <p14:tracePt t="19357" x="2390775" y="3352800"/>
          <p14:tracePt t="19365" x="2390775" y="3417888"/>
          <p14:tracePt t="19370" x="2384425" y="3481388"/>
          <p14:tracePt t="19378" x="2384425" y="3527425"/>
          <p14:tracePt t="19384" x="2373313" y="3562350"/>
          <p14:tracePt t="19391" x="2366963" y="3590925"/>
          <p14:tracePt t="19399" x="2349500" y="3614738"/>
          <p14:tracePt t="19407" x="2332038" y="3643313"/>
          <p14:tracePt t="19412" x="2303463" y="3678238"/>
          <p14:tracePt t="19420" x="2262188" y="3713163"/>
          <p14:tracePt t="19427" x="2233613" y="3754438"/>
          <p14:tracePt t="19433" x="2193925" y="3783013"/>
          <p14:tracePt t="19440" x="2152650" y="3811588"/>
          <p14:tracePt t="19448" x="2111375" y="3829050"/>
          <p14:tracePt t="19454" x="2047875" y="3852863"/>
          <p14:tracePt t="19462" x="1978025" y="3875088"/>
          <p14:tracePt t="19469" x="1897063" y="3898900"/>
          <p14:tracePt t="19475" x="1816100" y="3910013"/>
          <p14:tracePt t="19482" x="1722438" y="3910013"/>
          <p14:tracePt t="19490" x="1619250" y="3910013"/>
          <p14:tracePt t="19496" x="1520825" y="3892550"/>
          <p14:tracePt t="19503" x="1427163" y="3881438"/>
          <p14:tracePt t="19510" x="1328738" y="3840163"/>
          <p14:tracePt t="19518" x="1230313" y="3817938"/>
          <p14:tracePt t="19524" x="1101725" y="3771900"/>
          <p14:tracePt t="19532" x="992188" y="3706813"/>
          <p14:tracePt t="19538" x="893763" y="3656013"/>
          <p14:tracePt t="19545" x="806450" y="3597275"/>
          <p14:tracePt t="19552" x="731838" y="3509963"/>
          <p14:tracePt t="19559" x="661988" y="3422650"/>
          <p14:tracePt t="19566" x="596900" y="3336925"/>
          <p14:tracePt t="19574" x="533400" y="3236913"/>
          <p14:tracePt t="19580" x="476250" y="3151188"/>
          <p14:tracePt t="19587" x="441325" y="3068638"/>
          <p14:tracePt t="19595" x="406400" y="2987675"/>
          <p14:tracePt t="19601" x="371475" y="2917825"/>
          <p14:tracePt t="19608" x="347663" y="2865438"/>
          <p14:tracePt t="19615" x="336550" y="2814638"/>
          <p14:tracePt t="19622" x="336550" y="2779713"/>
          <p14:tracePt t="19629" x="336550" y="2755900"/>
          <p14:tracePt t="19636" x="336550" y="2732088"/>
          <p14:tracePt t="19643" x="336550" y="2714625"/>
          <p14:tracePt t="19650" x="342900" y="2697163"/>
          <p14:tracePt t="19657" x="347663" y="2686050"/>
          <p14:tracePt t="19665" x="347663" y="2668588"/>
          <p14:tracePt t="19671" x="354013" y="2663825"/>
          <p14:tracePt t="19678" x="371475" y="2646363"/>
          <p14:tracePt t="19685" x="388938" y="2628900"/>
          <p14:tracePt t="19692" x="406400" y="2605088"/>
          <p14:tracePt t="19699" x="441325" y="2587625"/>
          <p14:tracePt t="19707" x="511175" y="2541588"/>
          <p14:tracePt t="19714" x="596900" y="2478088"/>
          <p14:tracePt t="19721" x="725488" y="2413000"/>
          <p14:tracePt t="19727" x="865188" y="2362200"/>
          <p14:tracePt t="19733" x="1009650" y="2309813"/>
          <p14:tracePt t="19741" x="1149350" y="2274888"/>
          <p14:tracePt t="19749" x="1276350" y="2233613"/>
          <p14:tracePt t="19756" x="1403350" y="2222500"/>
          <p14:tracePt t="19762" x="1514475" y="2209800"/>
          <p14:tracePt t="19769" x="1606550" y="2198688"/>
          <p14:tracePt t="19776" x="1700213" y="2198688"/>
          <p14:tracePt t="19783" x="1792288" y="2205038"/>
          <p14:tracePt t="19791" x="1862138" y="2216150"/>
          <p14:tracePt t="19797" x="1908175" y="2222500"/>
          <p14:tracePt t="19805" x="1960563" y="2244725"/>
          <p14:tracePt t="19811" x="2001838" y="2257425"/>
          <p14:tracePt t="19817" x="2025650" y="2274888"/>
          <p14:tracePt t="19825" x="2054225" y="2297113"/>
          <p14:tracePt t="19832" x="2093913" y="2338388"/>
          <p14:tracePt t="19841" x="2141538" y="2408238"/>
          <p14:tracePt t="19846" x="2176463" y="2478088"/>
          <p14:tracePt t="19853" x="2209800" y="2576513"/>
          <p14:tracePt t="19859" x="2244725" y="2657475"/>
          <p14:tracePt t="19868" x="2268538" y="2709863"/>
          <p14:tracePt t="19874" x="2279650" y="2762250"/>
          <p14:tracePt t="19882" x="2279650" y="2784475"/>
          <p14:tracePt t="19888" x="2286000" y="2819400"/>
          <p14:tracePt t="19895" x="2286000" y="2871788"/>
          <p14:tracePt t="19901" x="2279650" y="2917825"/>
          <p14:tracePt t="19909" x="2262188" y="2987675"/>
          <p14:tracePt t="19916" x="2233613" y="3098800"/>
          <p14:tracePt t="19925" x="2198688" y="3197225"/>
          <p14:tracePt t="19930" x="2163763" y="3306763"/>
          <p14:tracePt t="19937" x="2141538" y="3387725"/>
          <p14:tracePt t="19943" x="2093913" y="3446463"/>
          <p14:tracePt t="19951" x="2058988" y="3516313"/>
          <p14:tracePt t="19958" x="2030413" y="3556000"/>
          <p14:tracePt t="19965" x="1984375" y="3597275"/>
          <p14:tracePt t="19972" x="1943100" y="3638550"/>
          <p14:tracePt t="19978" x="1874838" y="3673475"/>
          <p14:tracePt t="19985" x="1822450" y="3719513"/>
          <p14:tracePt t="19993" x="1739900" y="3754438"/>
          <p14:tracePt t="20000" x="1658938" y="3776663"/>
          <p14:tracePt t="20007" x="1571625" y="3800475"/>
          <p14:tracePt t="20014" x="1525588" y="3811588"/>
          <p14:tracePt t="20020" x="1462088" y="3817938"/>
          <p14:tracePt t="20028" x="1409700" y="3817938"/>
          <p14:tracePt t="20035" x="1363663" y="3817938"/>
          <p14:tracePt t="20041" x="1300163" y="3817938"/>
          <p14:tracePt t="20050" x="1219200" y="3794125"/>
          <p14:tracePt t="20056" x="1119188" y="3754438"/>
          <p14:tracePt t="20063" x="1003300" y="3706813"/>
          <p14:tracePt t="20070" x="893763" y="3643313"/>
          <p14:tracePt t="20077" x="806450" y="3579813"/>
          <p14:tracePt t="20084" x="719138" y="3492500"/>
          <p14:tracePt t="20091" x="644525" y="3405188"/>
          <p14:tracePt t="20098" x="596900" y="3324225"/>
          <p14:tracePt t="20105" x="546100" y="3225800"/>
          <p14:tracePt t="20112" x="511175" y="3144838"/>
          <p14:tracePt t="20119" x="476250" y="3057525"/>
          <p14:tracePt t="20126" x="463550" y="2994025"/>
          <p14:tracePt t="20135" x="446088" y="2941638"/>
          <p14:tracePt t="20142" x="446088" y="2895600"/>
          <p14:tracePt t="20147" x="434975" y="2860675"/>
          <p14:tracePt t="20154" x="434975" y="2808288"/>
          <p14:tracePt t="20160" x="441325" y="2784475"/>
          <p14:tracePt t="20168" x="441325" y="2749550"/>
          <p14:tracePt t="20175" x="446088" y="2714625"/>
          <p14:tracePt t="20183" x="469900" y="2674938"/>
          <p14:tracePt t="20189" x="487363" y="2640013"/>
          <p14:tracePt t="20196" x="528638" y="2593975"/>
          <p14:tracePt t="20202" x="574675" y="2541588"/>
          <p14:tracePt t="20209" x="631825" y="2482850"/>
          <p14:tracePt t="20217" x="714375" y="2436813"/>
          <p14:tracePt t="20224" x="812800" y="2384425"/>
          <p14:tracePt t="20230" x="911225" y="2338388"/>
          <p14:tracePt t="20238" x="1038225" y="2297113"/>
          <p14:tracePt t="20245" x="1166813" y="2262188"/>
          <p14:tracePt t="20251" x="1287463" y="2244725"/>
          <p14:tracePt t="20260" x="1398588" y="2233613"/>
          <p14:tracePt t="20268" x="1525588" y="2222500"/>
          <p14:tracePt t="20273" x="1636713" y="2227263"/>
          <p14:tracePt t="20279" x="1757363" y="2239963"/>
          <p14:tracePt t="20287" x="1857375" y="2268538"/>
          <p14:tracePt t="20294" x="1938338" y="2292350"/>
          <p14:tracePt t="20300" x="1990725" y="2309813"/>
          <p14:tracePt t="20308" x="2041525" y="2332038"/>
          <p14:tracePt t="20315" x="2082800" y="2373313"/>
          <p14:tracePt t="20322" x="2124075" y="2413000"/>
          <p14:tracePt t="20328" x="2170113" y="2482850"/>
          <p14:tracePt t="20336" x="2222500" y="2581275"/>
          <p14:tracePt t="20342" x="2257425" y="2697163"/>
          <p14:tracePt t="20349" x="2279650" y="2790825"/>
          <p14:tracePt t="20357" x="2303463" y="2871788"/>
          <p14:tracePt t="20363" x="2314575" y="2924175"/>
          <p14:tracePt t="20371" x="2327275" y="2947988"/>
          <p14:tracePt t="20377" x="2327275" y="2976563"/>
          <p14:tracePt t="20385" x="2327275" y="2987675"/>
          <p14:tracePt t="20391" x="2327275" y="3005138"/>
          <p14:tracePt t="20400" x="2327275" y="3017838"/>
          <p14:tracePt t="20405" x="2320925" y="3033713"/>
          <p14:tracePt t="20413" x="2314575" y="3068638"/>
          <p14:tracePt t="20419" x="2292350" y="3109913"/>
          <p14:tracePt t="20426" x="2274888" y="3162300"/>
          <p14:tracePt t="20434" x="2262188" y="3197225"/>
          <p14:tracePt t="20441" x="2244725" y="3249613"/>
          <p14:tracePt t="20447" x="2209800" y="3289300"/>
          <p14:tracePt t="20454" x="2193925" y="3330575"/>
          <p14:tracePt t="20461" x="2159000" y="3382963"/>
          <p14:tracePt t="20468" x="2128838" y="3422650"/>
          <p14:tracePt t="20475" x="2076450" y="3463925"/>
          <p14:tracePt t="20483" x="2019300" y="3509963"/>
          <p14:tracePt t="20490" x="1949450" y="3544888"/>
          <p14:tracePt t="20497" x="1868488" y="3590925"/>
          <p14:tracePt t="20503" x="1781175" y="3625850"/>
          <p14:tracePt t="20510" x="1700213" y="3649663"/>
          <p14:tracePt t="20518" x="1619250" y="3678238"/>
          <p14:tracePt t="20525" x="1554163" y="3684588"/>
          <p14:tracePt t="20533" x="1490663" y="3695700"/>
          <p14:tracePt t="20539" x="1409700" y="3695700"/>
          <p14:tracePt t="20545" x="1317625" y="3689350"/>
          <p14:tracePt t="20552" x="1206500" y="3678238"/>
          <p14:tracePt t="20560" x="1114425" y="3656013"/>
          <p14:tracePt t="20567" x="1003300" y="3632200"/>
          <p14:tracePt t="20574" x="915988" y="3597275"/>
          <p14:tracePt t="20580" x="852488" y="3573463"/>
          <p14:tracePt t="20587" x="800100" y="3551238"/>
          <p14:tracePt t="20594" x="771525" y="3521075"/>
          <p14:tracePt t="20601" x="731838" y="3505200"/>
          <p14:tracePt t="20608" x="690563" y="3475038"/>
          <p14:tracePt t="20617" x="666750" y="3446463"/>
          <p14:tracePt t="20623" x="638175" y="3422650"/>
          <p14:tracePt t="20629" x="596900" y="3394075"/>
          <p14:tracePt t="20636" x="579438" y="3352800"/>
          <p14:tracePt t="20643" x="550863" y="3324225"/>
          <p14:tracePt t="20650" x="533400" y="3302000"/>
          <p14:tracePt t="20658" x="515938" y="3260725"/>
          <p14:tracePt t="20664" x="511175" y="3236913"/>
          <p14:tracePt t="20671" x="493713" y="3201988"/>
          <p14:tracePt t="20678" x="481013" y="3162300"/>
          <p14:tracePt t="20685" x="463550" y="3127375"/>
          <p14:tracePt t="20693" x="452438" y="3098800"/>
          <p14:tracePt t="20700" x="452438" y="3074988"/>
          <p14:tracePt t="20706" x="452438" y="3051175"/>
          <p14:tracePt t="20713" x="446088" y="3033713"/>
          <p14:tracePt t="20720" x="446088" y="3022600"/>
          <p14:tracePt t="20727" x="446088" y="3011488"/>
          <p14:tracePt t="20735" x="446088" y="3005138"/>
          <p14:tracePt t="20742" x="446088" y="3000375"/>
          <p14:tracePt t="20748" x="446088" y="2994025"/>
          <p14:tracePt t="20762" x="446088" y="2987675"/>
          <p14:tracePt t="20951" x="446088" y="2982913"/>
          <p14:tracePt t="20965" x="446088" y="2976563"/>
          <p14:tracePt t="20972" x="452438" y="2970213"/>
          <p14:tracePt t="20979" x="469900" y="2959100"/>
          <p14:tracePt t="20987" x="487363" y="2935288"/>
          <p14:tracePt t="20993" x="515938" y="2882900"/>
          <p14:tracePt t="21001" x="557213" y="2832100"/>
          <p14:tracePt t="21008" x="609600" y="2744788"/>
          <p14:tracePt t="21014" x="666750" y="2674938"/>
          <p14:tracePt t="21021" x="725488" y="2616200"/>
          <p14:tracePt t="21028" x="771525" y="2546350"/>
          <p14:tracePt t="21035" x="812800" y="2506663"/>
          <p14:tracePt t="21043" x="841375" y="2489200"/>
          <p14:tracePt t="21050" x="858838" y="2460625"/>
          <p14:tracePt t="21056" x="865188" y="2443163"/>
          <p14:tracePt t="21063" x="869950" y="2436813"/>
          <p14:tracePt t="21070" x="876300" y="2430463"/>
          <p14:tracePt t="21077" x="882650" y="2425700"/>
          <p14:tracePt t="21084" x="887413" y="2419350"/>
          <p14:tracePt t="21098" x="887413" y="2413000"/>
          <p14:tracePt t="21105" x="898525" y="2413000"/>
          <p14:tracePt t="21113" x="898525" y="2408238"/>
          <p14:tracePt t="21126" x="898525" y="2401888"/>
          <p14:tracePt t="21168" x="893763" y="2401888"/>
          <p14:tracePt t="21189" x="887413" y="2401888"/>
          <p14:tracePt t="21203" x="882650" y="2401888"/>
          <p14:tracePt t="21217" x="876300" y="2401888"/>
          <p14:tracePt t="21231" x="869950" y="2401888"/>
          <p14:tracePt t="21252" x="865188" y="2401888"/>
          <p14:tracePt t="21385" x="865188" y="2408238"/>
          <p14:tracePt t="21393" x="858838" y="2408238"/>
          <p14:tracePt t="21406" x="858838" y="2413000"/>
          <p14:tracePt t="21441" x="847725" y="2413000"/>
          <p14:tracePt t="21448" x="847725" y="2419350"/>
          <p14:tracePt t="21462" x="841375" y="2419350"/>
          <p14:tracePt t="21468" x="841375" y="2425700"/>
          <p14:tracePt t="21477" x="835025" y="2425700"/>
          <p14:tracePt t="21490" x="830263" y="2430463"/>
          <p14:tracePt t="21504" x="830263" y="2436813"/>
          <p14:tracePt t="21511" x="823913" y="2436813"/>
          <p14:tracePt t="21526" x="817563" y="2436813"/>
          <p14:tracePt t="21539" x="812800" y="2436813"/>
          <p14:tracePt t="21546" x="812800" y="2447925"/>
          <p14:tracePt t="21561" x="806450" y="2447925"/>
          <p14:tracePt t="21574" x="806450" y="2454275"/>
          <p14:tracePt t="21589" x="795338" y="2454275"/>
          <p14:tracePt t="21609" x="788988" y="2460625"/>
          <p14:tracePt t="21637" x="782638" y="2465388"/>
          <p14:tracePt t="21679" x="782638" y="2471738"/>
          <p14:tracePt t="21736" x="777875" y="2471738"/>
          <p14:tracePt t="21798" x="777875" y="2478088"/>
          <p14:tracePt t="21875" x="777875" y="2482850"/>
          <p14:tracePt t="22057" x="777875" y="2495550"/>
          <p14:tracePt t="22077" x="777875" y="2500313"/>
          <p14:tracePt t="22092" x="777875" y="2506663"/>
          <p14:tracePt t="22113" x="777875" y="2513013"/>
          <p14:tracePt t="22127" x="777875" y="2517775"/>
          <p14:tracePt t="22148" x="777875" y="2524125"/>
          <p14:tracePt t="22155" x="777875" y="2530475"/>
          <p14:tracePt t="22161" x="777875" y="2541588"/>
          <p14:tracePt t="22169" x="777875" y="2546350"/>
          <p14:tracePt t="22176" x="777875" y="2552700"/>
          <p14:tracePt t="22189" x="777875" y="2563813"/>
          <p14:tracePt t="22196" x="777875" y="2581275"/>
          <p14:tracePt t="22203" x="777875" y="2605088"/>
          <p14:tracePt t="22211" x="777875" y="2663825"/>
          <p14:tracePt t="22218" x="765175" y="2790825"/>
          <p14:tracePt t="22226" x="765175" y="2913063"/>
          <p14:tracePt t="22231" x="754063" y="3033713"/>
          <p14:tracePt t="22238" x="754063" y="3162300"/>
          <p14:tracePt t="22246" x="742950" y="3254375"/>
          <p14:tracePt t="22252" x="742950" y="3330575"/>
          <p14:tracePt t="22260" x="742950" y="3382963"/>
          <p14:tracePt t="22266" x="742950" y="3417888"/>
          <p14:tracePt t="22273" x="742950" y="3440113"/>
          <p14:tracePt t="22280" x="742950" y="3457575"/>
          <p14:tracePt t="22287" x="742950" y="3463925"/>
          <p14:tracePt t="22294" x="742950" y="3470275"/>
          <p14:tracePt t="22303" x="742950" y="3475038"/>
          <p14:tracePt t="22308" x="742950" y="3481388"/>
          <p14:tracePt t="22315" x="742950" y="3487738"/>
          <p14:tracePt t="22338" x="742950" y="3492500"/>
          <p14:tracePt t="22350" x="742950" y="3498850"/>
          <p14:tracePt t="22393" x="731838" y="3498850"/>
          <p14:tracePt t="22427" x="725488" y="3498850"/>
          <p14:tracePt t="22442" x="719138" y="3492500"/>
          <p14:tracePt t="22456" x="719138" y="3481388"/>
          <p14:tracePt t="22462" x="719138" y="3475038"/>
          <p14:tracePt t="22469" x="714375" y="3457575"/>
          <p14:tracePt t="22476" x="714375" y="3446463"/>
          <p14:tracePt t="22483" x="714375" y="3429000"/>
          <p14:tracePt t="22491" x="708025" y="3411538"/>
          <p14:tracePt t="22497" x="708025" y="3400425"/>
          <p14:tracePt t="22504" x="708025" y="3382963"/>
          <p14:tracePt t="22512" x="708025" y="3370263"/>
          <p14:tracePt t="22519" x="708025" y="3352800"/>
          <p14:tracePt t="22526" x="708025" y="3330575"/>
          <p14:tracePt t="22532" x="708025" y="3313113"/>
          <p14:tracePt t="22540" x="708025" y="3302000"/>
          <p14:tracePt t="22547" x="708025" y="3284538"/>
          <p14:tracePt t="22553" x="708025" y="3260725"/>
          <p14:tracePt t="22561" x="708025" y="3236913"/>
          <p14:tracePt t="22567" x="708025" y="3190875"/>
          <p14:tracePt t="22574" x="708025" y="3121025"/>
          <p14:tracePt t="22581" x="719138" y="3057525"/>
          <p14:tracePt t="22588" x="719138" y="2994025"/>
          <p14:tracePt t="22595" x="731838" y="2917825"/>
          <p14:tracePt t="22602" x="742950" y="2849563"/>
          <p14:tracePt t="22609" x="754063" y="2784475"/>
          <p14:tracePt t="22616" x="754063" y="2749550"/>
          <p14:tracePt t="22623" x="760413" y="2727325"/>
          <p14:tracePt t="22630" x="760413" y="2709863"/>
          <p14:tracePt t="22637" x="760413" y="2697163"/>
          <p14:tracePt t="22645" x="760413" y="2686050"/>
          <p14:tracePt t="22652" x="771525" y="2681288"/>
          <p14:tracePt t="22658" x="771525" y="2674938"/>
          <p14:tracePt t="22679" x="771525" y="2668588"/>
          <p14:tracePt t="22707" x="771525" y="2663825"/>
          <p14:tracePt t="22742" x="771525" y="2657475"/>
          <p14:tracePt t="22784" x="777875" y="2657475"/>
          <p14:tracePt t="22833" x="782638" y="2657475"/>
          <p14:tracePt t="22854" x="788988" y="2657475"/>
          <p14:tracePt t="22869" x="795338" y="2657475"/>
          <p14:tracePt t="22883" x="800100" y="2657475"/>
          <p14:tracePt t="22897" x="817563" y="2657475"/>
          <p14:tracePt t="22903" x="841375" y="2657475"/>
          <p14:tracePt t="22910" x="876300" y="2646363"/>
          <p14:tracePt t="22917" x="957263" y="2646363"/>
          <p14:tracePt t="22924" x="1050925" y="2622550"/>
          <p14:tracePt t="22931" x="1189038" y="2611438"/>
          <p14:tracePt t="22938" x="1317625" y="2598738"/>
          <p14:tracePt t="22945" x="1438275" y="2587625"/>
          <p14:tracePt t="22954" x="1549400" y="2576513"/>
          <p14:tracePt t="22959" x="1641475" y="2559050"/>
          <p14:tracePt t="22966" x="1711325" y="2552700"/>
          <p14:tracePt t="22973" x="1770063" y="2552700"/>
          <p14:tracePt t="22980" x="1804988" y="2552700"/>
          <p14:tracePt t="22987" x="1833563" y="2552700"/>
          <p14:tracePt t="22995" x="1844675" y="2552700"/>
          <p14:tracePt t="23001" x="1862138" y="2552700"/>
          <p14:tracePt t="23008" x="1868488" y="2552700"/>
          <p14:tracePt t="23015" x="1874838" y="2552700"/>
          <p14:tracePt t="23022" x="1879600" y="2552700"/>
          <p14:tracePt t="23029" x="1885950" y="2552700"/>
          <p14:tracePt t="23044" x="1897063" y="2552700"/>
          <p14:tracePt t="23050" x="1897063" y="2559050"/>
          <p14:tracePt t="23064" x="1897063" y="2563813"/>
          <p14:tracePt t="23078" x="1890713" y="2563813"/>
          <p14:tracePt t="23086" x="1890713" y="2570163"/>
          <p14:tracePt t="23092" x="1890713" y="2576513"/>
          <p14:tracePt t="23099" x="1885950" y="2576513"/>
          <p14:tracePt t="23106" x="1885950" y="2581275"/>
          <p14:tracePt t="23113" x="1879600" y="2593975"/>
          <p14:tracePt t="23121" x="1879600" y="2598738"/>
          <p14:tracePt t="23128" x="1874838" y="2611438"/>
          <p14:tracePt t="23134" x="1874838" y="2616200"/>
          <p14:tracePt t="23141" x="1874838" y="2622550"/>
          <p14:tracePt t="23147" x="1868488" y="2640013"/>
          <p14:tracePt t="23155" x="1868488" y="2646363"/>
          <p14:tracePt t="23163" x="1868488" y="2663825"/>
          <p14:tracePt t="23171" x="1868488" y="2686050"/>
          <p14:tracePt t="23176" x="1868488" y="2709863"/>
          <p14:tracePt t="23183" x="1868488" y="2732088"/>
          <p14:tracePt t="23189" x="1868488" y="2779713"/>
          <p14:tracePt t="23197" x="1868488" y="2832100"/>
          <p14:tracePt t="23205" x="1868488" y="2878138"/>
          <p14:tracePt t="23214" x="1868488" y="2924175"/>
          <p14:tracePt t="23218" x="1868488" y="2959100"/>
          <p14:tracePt t="23224" x="1868488" y="3005138"/>
          <p14:tracePt t="23232" x="1868488" y="3051175"/>
          <p14:tracePt t="23238" x="1857375" y="3086100"/>
          <p14:tracePt t="23246" x="1857375" y="3121025"/>
          <p14:tracePt t="23254" x="1851025" y="3162300"/>
          <p14:tracePt t="23260" x="1851025" y="3184525"/>
          <p14:tracePt t="23267" x="1839913" y="3201988"/>
          <p14:tracePt t="23274" x="1839913" y="3214688"/>
          <p14:tracePt t="23281" x="1839913" y="3219450"/>
          <p14:tracePt t="23287" x="1833563" y="3225800"/>
          <p14:tracePt t="23296" x="1833563" y="3236913"/>
          <p14:tracePt t="23302" x="1827213" y="3243263"/>
          <p14:tracePt t="23309" x="1827213" y="3249613"/>
          <p14:tracePt t="23316" x="1822450" y="3249613"/>
          <p14:tracePt t="23322" x="1822450" y="3254375"/>
          <p14:tracePt t="23329" x="1816100" y="3254375"/>
          <p14:tracePt t="23344" x="1816100" y="3260725"/>
          <p14:tracePt t="23351" x="1804988" y="3260725"/>
          <p14:tracePt t="23358" x="1798638" y="3260725"/>
          <p14:tracePt t="23364" x="1792288" y="3260725"/>
          <p14:tracePt t="23379" x="1787525" y="3260725"/>
          <p14:tracePt t="23386" x="1774825" y="3260725"/>
          <p14:tracePt t="23393" x="1757363" y="3267075"/>
          <p14:tracePt t="23400" x="1739900" y="3278188"/>
          <p14:tracePt t="23406" x="1717675" y="3295650"/>
          <p14:tracePt t="23413" x="1676400" y="3313113"/>
          <p14:tracePt t="23421" x="1624013" y="3336925"/>
          <p14:tracePt t="23429" x="1571625" y="3365500"/>
          <p14:tracePt t="23434" x="1473200" y="3405188"/>
          <p14:tracePt t="23442" x="1381125" y="3429000"/>
          <p14:tracePt t="23448" x="1265238" y="3452813"/>
          <p14:tracePt t="23455" x="1171575" y="3475038"/>
          <p14:tracePt t="23463" x="1090613" y="3498850"/>
          <p14:tracePt t="23471" x="1027113" y="3509963"/>
          <p14:tracePt t="23477" x="992188" y="3509963"/>
          <p14:tracePt t="23484" x="957263" y="3509963"/>
          <p14:tracePt t="23491" x="928688" y="3509963"/>
          <p14:tracePt t="23497" x="915988" y="3509963"/>
          <p14:tracePt t="23505" x="898525" y="3509963"/>
          <p14:tracePt t="23512" x="876300" y="3509963"/>
          <p14:tracePt t="23519" x="869950" y="3509963"/>
          <p14:tracePt t="23527" x="852488" y="3509963"/>
          <p14:tracePt t="23533" x="847725" y="3509963"/>
          <p14:tracePt t="23540" x="847725" y="3505200"/>
          <p14:tracePt t="23547" x="841375" y="3505200"/>
          <p14:tracePt t="23555" x="835025" y="3505200"/>
          <p14:tracePt t="23560" x="830263" y="3505200"/>
          <p14:tracePt t="23567" x="830263" y="3492500"/>
          <p14:tracePt t="23582" x="823913" y="3492500"/>
          <p14:tracePt t="23596" x="817563" y="3492500"/>
          <p14:tracePt t="23609" x="806450" y="3492500"/>
          <p14:tracePt t="23617" x="806450" y="3487738"/>
          <p14:tracePt t="23665" x="812800" y="3487738"/>
          <p14:tracePt t="23680" x="817563" y="3487738"/>
          <p14:tracePt t="23687" x="823913" y="3487738"/>
          <p14:tracePt t="23700" x="830263" y="3487738"/>
          <p14:tracePt t="23707" x="835025" y="3487738"/>
          <p14:tracePt t="23714" x="841375" y="3487738"/>
          <p14:tracePt t="23721" x="847725" y="3487738"/>
          <p14:tracePt t="23729" x="865188" y="3487738"/>
          <p14:tracePt t="23736" x="887413" y="3487738"/>
          <p14:tracePt t="23742" x="922338" y="3492500"/>
          <p14:tracePt t="23749" x="1003300" y="3492500"/>
          <p14:tracePt t="23756" x="1108075" y="3492500"/>
          <p14:tracePt t="23763" x="1247775" y="3505200"/>
          <p14:tracePt t="23772" x="1387475" y="3505200"/>
          <p14:tracePt t="23777" x="1468438" y="3516313"/>
          <p14:tracePt t="23785" x="1531938" y="3516313"/>
          <p14:tracePt t="23791" x="1577975" y="3527425"/>
          <p14:tracePt t="23798" x="1606550" y="3527425"/>
          <p14:tracePt t="23805" x="1630363" y="3527425"/>
          <p14:tracePt t="23813" x="1647825" y="3527425"/>
          <p14:tracePt t="23819" x="1654175" y="3527425"/>
          <p14:tracePt t="23826" x="1658938" y="3527425"/>
          <p14:tracePt t="23833" x="1665288" y="3527425"/>
          <p14:tracePt t="23840" x="1671638" y="3527425"/>
          <p14:tracePt t="23847" x="1676400" y="3527425"/>
          <p14:tracePt t="23855" x="1682750" y="3527425"/>
          <p14:tracePt t="23869" x="1693863" y="3527425"/>
          <p14:tracePt t="23883" x="1700213" y="3527425"/>
          <p14:tracePt t="23939" x="1689100" y="3527425"/>
          <p14:tracePt t="23960" x="1682750" y="3527425"/>
          <p14:tracePt t="24337" x="1671638" y="3516313"/>
          <p14:tracePt t="24344" x="1630363" y="3498850"/>
          <p14:tracePt t="24351" x="1589088" y="3470275"/>
          <p14:tracePt t="24358" x="1566863" y="3452813"/>
          <p14:tracePt t="24365" x="1538288" y="3435350"/>
          <p14:tracePt t="24372" x="1514475" y="3417888"/>
          <p14:tracePt t="24380" x="1497013" y="3405188"/>
          <p14:tracePt t="24386" x="1473200" y="3387725"/>
          <p14:tracePt t="24393" x="1455738" y="3376613"/>
          <p14:tracePt t="24400" x="1427163" y="3365500"/>
          <p14:tracePt t="24407" x="1403350" y="3348038"/>
          <p14:tracePt t="24414" x="1370013" y="3330575"/>
          <p14:tracePt t="24422" x="1339850" y="3313113"/>
          <p14:tracePt t="24428" x="1300163" y="3284538"/>
          <p14:tracePt t="24436" x="1276350" y="3267075"/>
          <p14:tracePt t="24442" x="1235075" y="3236913"/>
          <p14:tracePt t="24450" x="1212850" y="3219450"/>
          <p14:tracePt t="24456" x="1184275" y="3190875"/>
          <p14:tracePt t="24465" x="1160463" y="3168650"/>
          <p14:tracePt t="24470" x="1143000" y="3151188"/>
          <p14:tracePt t="24477" x="1114425" y="3133725"/>
          <p14:tracePt t="24484" x="1108075" y="3127375"/>
          <p14:tracePt t="24490" x="1096963" y="3121025"/>
          <p14:tracePt t="24498" x="1090613" y="3109913"/>
          <p14:tracePt t="24505" x="1079500" y="3103563"/>
          <p14:tracePt t="24512" x="1073150" y="3098800"/>
          <p14:tracePt t="24519" x="1066800" y="3092450"/>
          <p14:tracePt t="24526" x="1062038" y="3086100"/>
          <p14:tracePt t="24533" x="1055688" y="3086100"/>
          <p14:tracePt t="24540" x="1050925" y="3081338"/>
          <p14:tracePt t="24548" x="1050925" y="3074988"/>
          <p14:tracePt t="24554" x="1044575" y="3074988"/>
          <p14:tracePt t="24560" x="1044575" y="3068638"/>
          <p14:tracePt t="24568" x="1033463" y="3068638"/>
          <p14:tracePt t="24574" x="1033463" y="3057525"/>
          <p14:tracePt t="24582" x="1027113" y="3057525"/>
          <p14:tracePt t="24597" x="1020763" y="3051175"/>
          <p14:tracePt t="24617" x="1016000" y="3051175"/>
          <p14:tracePt t="24638" x="1009650" y="3051175"/>
          <p14:tracePt t="24652" x="1003300" y="3051175"/>
          <p14:tracePt t="24673" x="998538" y="3051175"/>
          <p14:tracePt t="24687" x="992188" y="3051175"/>
          <p14:tracePt t="24701" x="981075" y="3051175"/>
          <p14:tracePt t="24723" x="974725" y="3051175"/>
          <p14:tracePt t="24736" x="968375" y="3051175"/>
          <p14:tracePt t="24743" x="968375" y="3063875"/>
          <p14:tracePt t="24750" x="963613" y="3063875"/>
          <p14:tracePt t="24757" x="957263" y="3063875"/>
          <p14:tracePt t="24771" x="950913" y="3063875"/>
          <p14:tracePt t="24778" x="946150" y="3063875"/>
          <p14:tracePt t="24785" x="928688" y="3063875"/>
          <p14:tracePt t="24792" x="922338" y="3063875"/>
          <p14:tracePt t="24799" x="915988" y="3063875"/>
          <p14:tracePt t="24814" x="911225" y="3063875"/>
          <p14:tracePt t="24820" x="904875" y="3063875"/>
          <p14:tracePt t="24827" x="893763" y="3063875"/>
          <p14:tracePt t="24834" x="887413" y="3063875"/>
          <p14:tracePt t="24841" x="882650" y="3063875"/>
          <p14:tracePt t="24855" x="876300" y="3068638"/>
          <p14:tracePt t="24869" x="869950" y="3068638"/>
          <p14:tracePt t="24883" x="865188" y="3068638"/>
          <p14:tracePt t="24904" x="858838" y="3068638"/>
          <p14:tracePt t="24931" x="847725" y="3068638"/>
          <p14:tracePt t="24946" x="847725" y="3074988"/>
          <p14:tracePt t="24967" x="841375" y="3074988"/>
          <p14:tracePt t="25030" x="835025" y="3074988"/>
          <p14:tracePt t="25232" x="835025" y="3081338"/>
          <p14:tracePt t="25254" x="830263" y="3081338"/>
          <p14:tracePt t="25296" x="823913" y="3081338"/>
          <p14:tracePt t="25687" x="823913" y="3057525"/>
          <p14:tracePt t="25694" x="823913" y="3011488"/>
          <p14:tracePt t="25701" x="812800" y="2959100"/>
          <p14:tracePt t="25708" x="812800" y="2913063"/>
          <p14:tracePt t="25716" x="812800" y="2849563"/>
          <p14:tracePt t="25723" x="812800" y="2801938"/>
          <p14:tracePt t="25729" x="812800" y="2767013"/>
          <p14:tracePt t="25736" x="812800" y="2738438"/>
          <p14:tracePt t="25743" x="812800" y="2727325"/>
          <p14:tracePt t="25750" x="812800" y="2720975"/>
          <p14:tracePt t="25758" x="812800" y="2703513"/>
          <p14:tracePt t="25764" x="812800" y="2697163"/>
          <p14:tracePt t="25771" x="812800" y="2692400"/>
          <p14:tracePt t="25778" x="812800" y="2686050"/>
          <p14:tracePt t="25785" x="812800" y="2681288"/>
          <p14:tracePt t="25792" x="823913" y="2681288"/>
          <p14:tracePt t="25799" x="823913" y="2674938"/>
          <p14:tracePt t="25855" x="823913" y="2681288"/>
          <p14:tracePt t="25862" x="823913" y="2686050"/>
          <p14:tracePt t="25869" x="817563" y="2692400"/>
          <p14:tracePt t="25875" x="817563" y="2697163"/>
          <p14:tracePt t="25883" x="817563" y="2703513"/>
          <p14:tracePt t="25891" x="812800" y="2709863"/>
          <p14:tracePt t="25897" x="812800" y="2720975"/>
          <p14:tracePt t="25904" x="806450" y="2732088"/>
          <p14:tracePt t="25911" x="806450" y="2738438"/>
          <p14:tracePt t="25917" x="800100" y="2744788"/>
          <p14:tracePt t="25925" x="800100" y="2762250"/>
          <p14:tracePt t="25932" x="800100" y="2773363"/>
          <p14:tracePt t="25939" x="800100" y="2784475"/>
          <p14:tracePt t="25946" x="800100" y="2797175"/>
          <p14:tracePt t="25953" x="800100" y="2814638"/>
          <p14:tracePt t="25960" x="800100" y="2825750"/>
          <p14:tracePt t="25967" x="800100" y="2849563"/>
          <p14:tracePt t="25975" x="800100" y="2878138"/>
          <p14:tracePt t="25981" x="800100" y="2900363"/>
          <p14:tracePt t="25988" x="800100" y="2935288"/>
          <p14:tracePt t="25995" x="800100" y="2982913"/>
          <p14:tracePt t="26002" x="800100" y="3057525"/>
          <p14:tracePt t="26008" x="800100" y="3138488"/>
          <p14:tracePt t="26016" x="800100" y="3232150"/>
          <p14:tracePt t="26024" x="788988" y="3313113"/>
          <p14:tracePt t="26030" x="788988" y="3370263"/>
          <p14:tracePt t="26038" x="788988" y="3422650"/>
          <p14:tracePt t="26044" x="788988" y="3457575"/>
          <p14:tracePt t="26051" x="788988" y="3481388"/>
          <p14:tracePt t="26058" x="788988" y="3492500"/>
          <p14:tracePt t="26066" x="788988" y="3505200"/>
          <p14:tracePt t="26073" x="788988" y="3509963"/>
          <p14:tracePt t="26080" x="782638" y="3516313"/>
          <p14:tracePt t="26093" x="777875" y="3516313"/>
          <p14:tracePt t="26107" x="771525" y="3516313"/>
          <p14:tracePt t="26121" x="760413" y="3516313"/>
          <p14:tracePt t="26142" x="754063" y="3516313"/>
          <p14:tracePt t="26150" x="754063" y="3509963"/>
          <p14:tracePt t="26156" x="754063" y="3498850"/>
          <p14:tracePt t="26163" x="747713" y="3492500"/>
          <p14:tracePt t="26170" x="747713" y="3487738"/>
          <p14:tracePt t="26183" x="747713" y="3481388"/>
          <p14:tracePt t="26192" x="747713" y="3475038"/>
          <p14:tracePt t="26199" x="742950" y="3457575"/>
          <p14:tracePt t="26205" x="742950" y="3452813"/>
          <p14:tracePt t="26212" x="742950" y="3440113"/>
          <p14:tracePt t="26219" x="742950" y="3422650"/>
          <p14:tracePt t="26225" x="731838" y="3400425"/>
          <p14:tracePt t="26233" x="731838" y="3382963"/>
          <p14:tracePt t="26241" x="731838" y="3370263"/>
          <p14:tracePt t="26248" x="731838" y="3348038"/>
          <p14:tracePt t="26254" x="731838" y="3319463"/>
          <p14:tracePt t="26260" x="731838" y="3306763"/>
          <p14:tracePt t="26268" x="731838" y="3278188"/>
          <p14:tracePt t="26276" x="731838" y="3267075"/>
          <p14:tracePt t="26283" x="731838" y="3243263"/>
          <p14:tracePt t="26289" x="731838" y="3225800"/>
          <p14:tracePt t="26295" x="731838" y="3201988"/>
          <p14:tracePt t="26302" x="731838" y="3173413"/>
          <p14:tracePt t="26310" x="731838" y="3151188"/>
          <p14:tracePt t="26317" x="736600" y="3127375"/>
          <p14:tracePt t="26325" x="736600" y="3109913"/>
          <p14:tracePt t="26331" x="742950" y="3086100"/>
          <p14:tracePt t="26338" x="742950" y="3068638"/>
          <p14:tracePt t="26344" x="742950" y="3057525"/>
          <p14:tracePt t="26352" x="747713" y="3051175"/>
          <p14:tracePt t="26359" x="747713" y="3033713"/>
          <p14:tracePt t="26367" x="760413" y="3028950"/>
          <p14:tracePt t="26373" x="760413" y="3017838"/>
          <p14:tracePt t="26379" x="760413" y="3005138"/>
          <p14:tracePt t="26386" x="765175" y="3000375"/>
          <p14:tracePt t="26393" x="765175" y="2994025"/>
          <p14:tracePt t="26401" x="771525" y="2982913"/>
          <p14:tracePt t="26408" x="771525" y="2976563"/>
          <p14:tracePt t="26415" x="777875" y="2965450"/>
          <p14:tracePt t="26422" x="777875" y="2959100"/>
          <p14:tracePt t="26429" x="782638" y="2947988"/>
          <p14:tracePt t="26436" x="795338" y="2941638"/>
          <p14:tracePt t="26443" x="800100" y="2935288"/>
          <p14:tracePt t="26450" x="806450" y="2917825"/>
          <p14:tracePt t="26458" x="823913" y="2913063"/>
          <p14:tracePt t="26463" x="841375" y="2895600"/>
          <p14:tracePt t="26471" x="852488" y="2878138"/>
          <p14:tracePt t="26477" x="869950" y="2871788"/>
          <p14:tracePt t="26484" x="904875" y="2849563"/>
          <p14:tracePt t="26493" x="946150" y="2832100"/>
          <p14:tracePt t="26498" x="981075" y="2825750"/>
          <p14:tracePt t="26505" x="1016000" y="2814638"/>
          <p14:tracePt t="26512" x="1055688" y="2801938"/>
          <p14:tracePt t="26519" x="1090613" y="2797175"/>
          <p14:tracePt t="26526" x="1136650" y="2784475"/>
          <p14:tracePt t="26534" x="1177925" y="2779713"/>
          <p14:tracePt t="26541" x="1212850" y="2779713"/>
          <p14:tracePt t="26547" x="1235075" y="2767013"/>
          <p14:tracePt t="26555" x="1270000" y="2767013"/>
          <p14:tracePt t="26561" x="1304925" y="2767013"/>
          <p14:tracePt t="26568" x="1339850" y="2762250"/>
          <p14:tracePt t="26576" x="1363663" y="2762250"/>
          <p14:tracePt t="26582" x="1381125" y="2749550"/>
          <p14:tracePt t="26589" x="1403350" y="2749550"/>
          <p14:tracePt t="26596" x="1420813" y="2749550"/>
          <p14:tracePt t="26603" x="1444625" y="2749550"/>
          <p14:tracePt t="26610" x="1462088" y="2749550"/>
          <p14:tracePt t="26617" x="1485900" y="2749550"/>
          <p14:tracePt t="26626" x="1508125" y="2755900"/>
          <p14:tracePt t="26631" x="1538288" y="2755900"/>
          <p14:tracePt t="26638" x="1560513" y="2762250"/>
          <p14:tracePt t="26645" x="1584325" y="2762250"/>
          <p14:tracePt t="26652" x="1612900" y="2773363"/>
          <p14:tracePt t="26660" x="1647825" y="2779713"/>
          <p14:tracePt t="26667" x="1671638" y="2797175"/>
          <p14:tracePt t="26673" x="1700213" y="2808288"/>
          <p14:tracePt t="26681" x="1722438" y="2814638"/>
          <p14:tracePt t="26687" x="1752600" y="2825750"/>
          <p14:tracePt t="26694" x="1763713" y="2836863"/>
          <p14:tracePt t="26701" x="1781175" y="2849563"/>
          <p14:tracePt t="26709" x="1798638" y="2865438"/>
          <p14:tracePt t="26716" x="1816100" y="2878138"/>
          <p14:tracePt t="26723" x="1833563" y="2895600"/>
          <p14:tracePt t="26730" x="1833563" y="2924175"/>
          <p14:tracePt t="26736" x="1851025" y="2970213"/>
          <p14:tracePt t="26744" x="1874838" y="3040063"/>
          <p14:tracePt t="26751" x="1885950" y="3116263"/>
          <p14:tracePt t="26757" x="1897063" y="3214688"/>
          <p14:tracePt t="26764" x="1897063" y="3289300"/>
          <p14:tracePt t="26771" x="1897063" y="3370263"/>
          <p14:tracePt t="26778" x="1897063" y="3405188"/>
          <p14:tracePt t="26785" x="1897063" y="3440113"/>
          <p14:tracePt t="26793" x="1897063" y="3452813"/>
          <p14:tracePt t="26799" x="1897063" y="3470275"/>
          <p14:tracePt t="26806" x="1885950" y="3487738"/>
          <p14:tracePt t="26813" x="1885950" y="3492500"/>
          <p14:tracePt t="26820" x="1885950" y="3505200"/>
          <p14:tracePt t="26827" x="1885950" y="3509963"/>
          <p14:tracePt t="26835" x="1879600" y="3516313"/>
          <p14:tracePt t="26848" x="1874838" y="3527425"/>
          <p14:tracePt t="26855" x="1868488" y="3533775"/>
          <p14:tracePt t="26862" x="1862138" y="3538538"/>
          <p14:tracePt t="26869" x="1851025" y="3551238"/>
          <p14:tracePt t="26876" x="1827213" y="3568700"/>
          <p14:tracePt t="26884" x="1774825" y="3597275"/>
          <p14:tracePt t="26890" x="1693863" y="3638550"/>
          <p14:tracePt t="26897" x="1595438" y="3673475"/>
          <p14:tracePt t="26904" x="1485900" y="3706813"/>
          <p14:tracePt t="26911" x="1392238" y="3719513"/>
          <p14:tracePt t="26918" x="1311275" y="3730625"/>
          <p14:tracePt t="26927" x="1247775" y="3730625"/>
          <p14:tracePt t="26933" x="1184275" y="3730625"/>
          <p14:tracePt t="26939" x="1119188" y="3730625"/>
          <p14:tracePt t="26946" x="1055688" y="3730625"/>
          <p14:tracePt t="26953" x="998538" y="3730625"/>
          <p14:tracePt t="26960" x="957263" y="3730625"/>
          <p14:tracePt t="26967" x="933450" y="3730625"/>
          <p14:tracePt t="26974" x="911225" y="3719513"/>
          <p14:tracePt t="26981" x="893763" y="3719513"/>
          <p14:tracePt t="26988" x="882650" y="3719513"/>
          <p14:tracePt t="26995" x="869950" y="3713163"/>
          <p14:tracePt t="27002" x="865188" y="3713163"/>
          <p14:tracePt t="27009" x="858838" y="3706813"/>
          <p14:tracePt t="27016" x="852488" y="3706813"/>
          <p14:tracePt t="27023" x="847725" y="3702050"/>
          <p14:tracePt t="27038" x="841375" y="3702050"/>
          <p14:tracePt t="27044" x="841375" y="3695700"/>
          <p14:tracePt t="27058" x="841375" y="3689350"/>
          <p14:tracePt t="27079" x="847725" y="3689350"/>
          <p14:tracePt t="27093" x="852488" y="3689350"/>
          <p14:tracePt t="27101" x="858838" y="3689350"/>
          <p14:tracePt t="27114" x="865188" y="3689350"/>
          <p14:tracePt t="27121" x="876300" y="3689350"/>
          <p14:tracePt t="27128" x="882650" y="3689350"/>
          <p14:tracePt t="27135" x="893763" y="3678238"/>
          <p14:tracePt t="27143" x="911225" y="3673475"/>
          <p14:tracePt t="27149" x="933450" y="3667125"/>
          <p14:tracePt t="27156" x="963613" y="3656013"/>
          <p14:tracePt t="27163" x="998538" y="3638550"/>
          <p14:tracePt t="27170" x="1033463" y="3625850"/>
          <p14:tracePt t="27177" x="1062038" y="3608388"/>
          <p14:tracePt t="27184" x="1096963" y="3579813"/>
          <p14:tracePt t="27191" x="1125538" y="3573463"/>
          <p14:tracePt t="27198" x="1149350" y="3556000"/>
          <p14:tracePt t="27205" x="1154113" y="3551238"/>
          <p14:tracePt t="27212" x="1171575" y="3544888"/>
          <p14:tracePt t="27219" x="1177925" y="3533775"/>
          <p14:tracePt t="27227" x="1184275" y="3527425"/>
          <p14:tracePt t="27233" x="1189038" y="3527425"/>
          <p14:tracePt t="27240" x="1189038" y="3521075"/>
          <p14:tracePt t="27247" x="1189038" y="3516313"/>
          <p14:tracePt t="27254" x="1189038" y="3509963"/>
          <p14:tracePt t="27262" x="1189038" y="3505200"/>
          <p14:tracePt t="27269" x="1189038" y="3498850"/>
          <p14:tracePt t="27282" x="1189038" y="3487738"/>
          <p14:tracePt t="27289" x="1189038" y="3481388"/>
          <p14:tracePt t="27296" x="1189038" y="3470275"/>
          <p14:tracePt t="27303" x="1171575" y="3452813"/>
          <p14:tracePt t="27310" x="1166813" y="3435350"/>
          <p14:tracePt t="27318" x="1149350" y="3411538"/>
          <p14:tracePt t="27324" x="1131888" y="3382963"/>
          <p14:tracePt t="27331" x="1114425" y="3359150"/>
          <p14:tracePt t="27338" x="1084263" y="3330575"/>
          <p14:tracePt t="27345" x="1066800" y="3313113"/>
          <p14:tracePt t="27352" x="1050925" y="3289300"/>
          <p14:tracePt t="27360" x="1027113" y="3271838"/>
          <p14:tracePt t="27366" x="1009650" y="3267075"/>
          <p14:tracePt t="27373" x="992188" y="3249613"/>
          <p14:tracePt t="27380" x="985838" y="3243263"/>
          <p14:tracePt t="27387" x="974725" y="3232150"/>
          <p14:tracePt t="27394" x="957263" y="3225800"/>
          <p14:tracePt t="27402" x="928688" y="3208338"/>
          <p14:tracePt t="27409" x="915988" y="3201988"/>
          <p14:tracePt t="27415" x="887413" y="3190875"/>
          <p14:tracePt t="27422" x="865188" y="3184525"/>
          <p14:tracePt t="27429" x="847725" y="3168650"/>
          <p14:tracePt t="27436" x="823913" y="3155950"/>
          <p14:tracePt t="27443" x="806450" y="3151188"/>
          <p14:tracePt t="27450" x="788988" y="3144838"/>
          <p14:tracePt t="27457" x="777875" y="3133725"/>
          <p14:tracePt t="27464" x="760413" y="3127375"/>
          <p14:tracePt t="27471" x="754063" y="3121025"/>
          <p14:tracePt t="27478" x="736600" y="3109913"/>
          <p14:tracePt t="27485" x="731838" y="3103563"/>
          <p14:tracePt t="27492" x="725488" y="3098800"/>
          <p14:tracePt t="27499" x="719138" y="3098800"/>
          <p14:tracePt t="27506" x="714375" y="3098800"/>
          <p14:tracePt t="27512" x="701675" y="3092450"/>
          <p14:tracePt t="27520" x="696913" y="3092450"/>
          <p14:tracePt t="27527" x="696913" y="3086100"/>
          <p14:tracePt t="27535" x="690563" y="3086100"/>
          <p14:tracePt t="27541" x="690563" y="3081338"/>
          <p14:tracePt t="27548" x="684213" y="3081338"/>
          <p14:tracePt t="27569" x="679450" y="3081338"/>
          <p14:tracePt t="27660" x="684213" y="3081338"/>
          <p14:tracePt t="27666" x="690563" y="3081338"/>
          <p14:tracePt t="27674" x="696913" y="3081338"/>
          <p14:tracePt t="27688" x="708025" y="3081338"/>
          <p14:tracePt t="27695" x="719138" y="3081338"/>
          <p14:tracePt t="27702" x="725488" y="3074988"/>
          <p14:tracePt t="27710" x="747713" y="3074988"/>
          <p14:tracePt t="27717" x="795338" y="3074988"/>
          <p14:tracePt t="27723" x="841375" y="3074988"/>
          <p14:tracePt t="27730" x="933450" y="3074988"/>
          <p14:tracePt t="27737" x="1044575" y="3063875"/>
          <p14:tracePt t="27744" x="1166813" y="3063875"/>
          <p14:tracePt t="27751" x="1304925" y="3063875"/>
          <p14:tracePt t="27758" x="1433513" y="3046413"/>
          <p14:tracePt t="27765" x="1525588" y="3046413"/>
          <p14:tracePt t="27772" x="1619250" y="3046413"/>
          <p14:tracePt t="27778" x="1682750" y="3046413"/>
          <p14:tracePt t="27786" x="1717675" y="3046413"/>
          <p14:tracePt t="27794" x="1752600" y="3046413"/>
          <p14:tracePt t="27801" x="1774825" y="3046413"/>
          <p14:tracePt t="27807" x="1787525" y="3046413"/>
          <p14:tracePt t="27813" x="1798638" y="3046413"/>
          <p14:tracePt t="27820" x="1804988" y="3046413"/>
          <p14:tracePt t="27828" x="1809750" y="3046413"/>
          <p14:tracePt t="27835" x="1816100" y="3046413"/>
          <p14:tracePt t="27843" x="1822450" y="3046413"/>
          <p14:tracePt t="27856" x="1827213" y="3046413"/>
          <p14:tracePt t="27870" x="1827213" y="3051175"/>
          <p14:tracePt t="27891" x="1827213" y="3057525"/>
          <p14:tracePt t="27898" x="1822450" y="3057525"/>
          <p14:tracePt t="27904" x="1816100" y="3057525"/>
          <p14:tracePt t="27911" x="1809750" y="3057525"/>
          <p14:tracePt t="27919" x="1792288" y="3057525"/>
          <p14:tracePt t="27926" x="1787525" y="3057525"/>
          <p14:tracePt t="27933" x="1763713" y="3057525"/>
          <p14:tracePt t="27939" x="1739900" y="3063875"/>
          <p14:tracePt t="27947" x="1693863" y="3074988"/>
          <p14:tracePt t="27954" x="1612900" y="3098800"/>
          <p14:tracePt t="27961" x="1514475" y="3121025"/>
          <p14:tracePt t="27968" x="1387475" y="3144838"/>
          <p14:tracePt t="27975" x="1276350" y="3184525"/>
          <p14:tracePt t="27982" x="1166813" y="3208338"/>
          <p14:tracePt t="27988" x="1066800" y="3243263"/>
          <p14:tracePt t="27995" x="974725" y="3267075"/>
          <p14:tracePt t="28003" x="893763" y="3289300"/>
          <p14:tracePt t="28012" x="841375" y="3313113"/>
          <p14:tracePt t="28017" x="788988" y="3324225"/>
          <p14:tracePt t="28024" x="754063" y="3330575"/>
          <p14:tracePt t="28030" x="725488" y="3330575"/>
          <p14:tracePt t="28037" x="714375" y="3341688"/>
          <p14:tracePt t="28045" x="696913" y="3341688"/>
          <p14:tracePt t="28052" x="690563" y="3341688"/>
          <p14:tracePt t="28058" x="679450" y="3341688"/>
          <p14:tracePt t="28066" x="666750" y="3341688"/>
          <p14:tracePt t="28080" x="661988" y="3341688"/>
          <p14:tracePt t="28086" x="655638" y="3341688"/>
          <p14:tracePt t="28094" x="649288" y="3341688"/>
          <p14:tracePt t="28107" x="644525" y="3341688"/>
          <p14:tracePt t="28128" x="644525" y="3330575"/>
          <p14:tracePt t="28143" x="649288" y="3330575"/>
          <p14:tracePt t="28150" x="655638" y="3324225"/>
          <p14:tracePt t="28156" x="661988" y="3324225"/>
          <p14:tracePt t="28171" x="673100" y="3324225"/>
          <p14:tracePt t="28177" x="684213" y="3324225"/>
          <p14:tracePt t="28184" x="690563" y="3324225"/>
          <p14:tracePt t="28191" x="696913" y="3324225"/>
          <p14:tracePt t="28199" x="701675" y="3324225"/>
          <p14:tracePt t="28206" x="719138" y="3324225"/>
          <p14:tracePt t="28212" x="731838" y="3324225"/>
          <p14:tracePt t="28219" x="747713" y="3324225"/>
          <p14:tracePt t="28227" x="771525" y="3324225"/>
          <p14:tracePt t="28234" x="795338" y="3324225"/>
          <p14:tracePt t="28241" x="841375" y="3324225"/>
          <p14:tracePt t="28247" x="893763" y="3324225"/>
          <p14:tracePt t="28255" x="957263" y="3330575"/>
          <p14:tracePt t="28262" x="1050925" y="3330575"/>
          <p14:tracePt t="28270" x="1143000" y="3341688"/>
          <p14:tracePt t="28275" x="1252538" y="3352800"/>
          <p14:tracePt t="28282" x="1363663" y="3352800"/>
          <p14:tracePt t="28289" x="1455738" y="3352800"/>
          <p14:tracePt t="28296" x="1538288" y="3365500"/>
          <p14:tracePt t="28303" x="1595438" y="3365500"/>
          <p14:tracePt t="28311" x="1647825" y="3376613"/>
          <p14:tracePt t="28317" x="1682750" y="3376613"/>
          <p14:tracePt t="28324" x="1706563" y="3376613"/>
          <p14:tracePt t="28331" x="1722438" y="3376613"/>
          <p14:tracePt t="28338" x="1739900" y="3376613"/>
          <p14:tracePt t="28346" x="1746250" y="3376613"/>
          <p14:tracePt t="28353" x="1757363" y="3376613"/>
          <p14:tracePt t="28366" x="1763713" y="3376613"/>
          <p14:tracePt t="28373" x="1770063" y="3376613"/>
          <p14:tracePt t="28380" x="1781175" y="3376613"/>
          <p14:tracePt t="28395" x="1787525" y="3376613"/>
          <p14:tracePt t="28612" x="1774825" y="3376613"/>
          <p14:tracePt t="28752" x="1770063" y="3376613"/>
          <p14:tracePt t="28828" x="1763713" y="3376613"/>
          <p14:tracePt t="30703" x="1763713" y="3382963"/>
          <p14:tracePt t="30711" x="1763713" y="3400425"/>
          <p14:tracePt t="30718" x="1763713" y="3405188"/>
          <p14:tracePt t="30724" x="1763713" y="3411538"/>
          <p14:tracePt t="30731" x="1763713" y="3417888"/>
          <p14:tracePt t="30738" x="1763713" y="3435350"/>
          <p14:tracePt t="30746" x="1763713" y="3440113"/>
          <p14:tracePt t="30752" x="1763713" y="3446463"/>
          <p14:tracePt t="30759" x="1763713" y="3452813"/>
          <p14:tracePt t="30766" x="1757363" y="3457575"/>
          <p14:tracePt t="30774" x="1757363" y="3463925"/>
          <p14:tracePt t="30781" x="1752600" y="3463925"/>
          <p14:tracePt t="30795" x="1746250" y="3475038"/>
          <p14:tracePt t="30801" x="1739900" y="3475038"/>
          <p14:tracePt t="30808" x="1735138" y="3475038"/>
          <p14:tracePt t="30815" x="1722438" y="3475038"/>
          <p14:tracePt t="30823" x="1717675" y="3475038"/>
          <p14:tracePt t="30830" x="1706563" y="3475038"/>
          <p14:tracePt t="30836" x="1700213" y="3475038"/>
          <p14:tracePt t="30843" x="1693863" y="3470275"/>
          <p14:tracePt t="30850" x="1676400" y="3470275"/>
          <p14:tracePt t="30857" x="1665288" y="3470275"/>
          <p14:tracePt t="30866" x="1636713" y="3463925"/>
          <p14:tracePt t="30871" x="1612900" y="3463925"/>
          <p14:tracePt t="30879" x="1566863" y="3463925"/>
          <p14:tracePt t="30885" x="1531938" y="3463925"/>
          <p14:tracePt t="30891" x="1485900" y="3463925"/>
          <p14:tracePt t="30899" x="1420813" y="3452813"/>
          <p14:tracePt t="30907" x="1374775" y="3452813"/>
          <p14:tracePt t="30913" x="1311275" y="3452813"/>
          <p14:tracePt t="30920" x="1258888" y="3440113"/>
          <p14:tracePt t="30926" x="1195388" y="3440113"/>
          <p14:tracePt t="30934" x="1143000" y="3435350"/>
          <p14:tracePt t="30940" x="1096963" y="3422650"/>
          <p14:tracePt t="30948" x="1050925" y="3422650"/>
          <p14:tracePt t="30955" x="981075" y="3411538"/>
          <p14:tracePt t="30962" x="933450" y="3400425"/>
          <p14:tracePt t="30969" x="882650" y="3382963"/>
          <p14:tracePt t="30976" x="841375" y="3359150"/>
          <p14:tracePt t="30982" x="788988" y="3352800"/>
          <p14:tracePt t="30990" x="754063" y="3330575"/>
          <p14:tracePt t="30997" x="714375" y="3302000"/>
          <p14:tracePt t="31004" x="684213" y="3284538"/>
          <p14:tracePt t="31011" x="649288" y="3254375"/>
          <p14:tracePt t="31017" x="620713" y="3232150"/>
          <p14:tracePt t="31025" x="603250" y="3201988"/>
          <p14:tracePt t="31033" x="574675" y="3173413"/>
          <p14:tracePt t="31039" x="557213" y="3138488"/>
          <p14:tracePt t="31046" x="539750" y="3098800"/>
          <p14:tracePt t="31052" x="522288" y="3063875"/>
          <p14:tracePt t="31059" x="487363" y="3022600"/>
          <p14:tracePt t="31066" x="481013" y="2970213"/>
          <p14:tracePt t="31074" x="458788" y="2906713"/>
          <p14:tracePt t="31082" x="446088" y="2854325"/>
          <p14:tracePt t="31088" x="434975" y="2801938"/>
          <p14:tracePt t="31095" x="428625" y="2767013"/>
          <p14:tracePt t="31101" x="417513" y="2732088"/>
          <p14:tracePt t="31108" x="417513" y="2709863"/>
          <p14:tracePt t="31116" x="417513" y="2674938"/>
          <p14:tracePt t="31124" x="423863" y="2657475"/>
          <p14:tracePt t="31130" x="423863" y="2633663"/>
          <p14:tracePt t="31137" x="428625" y="2605088"/>
          <p14:tracePt t="31144" x="434975" y="2587625"/>
          <p14:tracePt t="31151" x="446088" y="2563813"/>
          <p14:tracePt t="31158" x="463550" y="2546350"/>
          <p14:tracePt t="31167" x="487363" y="2524125"/>
          <p14:tracePt t="31172" x="528638" y="2489200"/>
          <p14:tracePt t="31179" x="585788" y="2447925"/>
          <p14:tracePt t="31186" x="673100" y="2384425"/>
          <p14:tracePt t="31193" x="771525" y="2338388"/>
          <p14:tracePt t="31199" x="869950" y="2274888"/>
          <p14:tracePt t="31207" x="981075" y="2222500"/>
          <p14:tracePt t="31214" x="1096963" y="2176463"/>
          <p14:tracePt t="31221" x="1195388" y="2135188"/>
          <p14:tracePt t="31227" x="1287463" y="2124075"/>
          <p14:tracePt t="31235" x="1352550" y="2111375"/>
          <p14:tracePt t="31242" x="1433513" y="2111375"/>
          <p14:tracePt t="31249" x="1490663" y="2111375"/>
          <p14:tracePt t="31256" x="1560513" y="2128838"/>
          <p14:tracePt t="31263" x="1624013" y="2141538"/>
          <p14:tracePt t="31269" x="1676400" y="2163763"/>
          <p14:tracePt t="31277" x="1735138" y="2193925"/>
          <p14:tracePt t="31283" x="1770063" y="2216150"/>
          <p14:tracePt t="31291" x="1798638" y="2233613"/>
          <p14:tracePt t="31298" x="1822450" y="2251075"/>
          <p14:tracePt t="31304" x="1862138" y="2279650"/>
          <p14:tracePt t="31311" x="1885950" y="2303463"/>
          <p14:tracePt t="31318" x="1903413" y="2332038"/>
          <p14:tracePt t="31326" x="1931988" y="2355850"/>
          <p14:tracePt t="31333" x="1949450" y="2395538"/>
          <p14:tracePt t="31341" x="1978025" y="2436813"/>
          <p14:tracePt t="31347" x="2001838" y="2489200"/>
          <p14:tracePt t="31354" x="2012950" y="2541588"/>
          <p14:tracePt t="31360" x="2036763" y="2605088"/>
          <p14:tracePt t="31367" x="2054225" y="2674938"/>
          <p14:tracePt t="31374" x="2054225" y="2720975"/>
          <p14:tracePt t="31382" x="2065338" y="2773363"/>
          <p14:tracePt t="31389" x="2065338" y="2832100"/>
          <p14:tracePt t="31395" x="2076450" y="2871788"/>
          <p14:tracePt t="31402" x="2076450" y="2917825"/>
          <p14:tracePt t="31409" x="2076450" y="2952750"/>
          <p14:tracePt t="31416" x="2076450" y="2976563"/>
          <p14:tracePt t="31424" x="2071688" y="3000375"/>
          <p14:tracePt t="31431" x="2071688" y="3028950"/>
          <p14:tracePt t="31437" x="2065338" y="3051175"/>
          <p14:tracePt t="31444" x="2054225" y="3081338"/>
          <p14:tracePt t="31451" x="2036763" y="3103563"/>
          <p14:tracePt t="31459" x="2030413" y="3138488"/>
          <p14:tracePt t="31466" x="2012950" y="3168650"/>
          <p14:tracePt t="31473" x="1995488" y="3201988"/>
          <p14:tracePt t="31479" x="1966913" y="3219450"/>
          <p14:tracePt t="31486" x="1943100" y="3249613"/>
          <p14:tracePt t="31493" x="1914525" y="3271838"/>
          <p14:tracePt t="31500" x="1885950" y="3289300"/>
          <p14:tracePt t="31508" x="1851025" y="3319463"/>
          <p14:tracePt t="31514" x="1798638" y="3352800"/>
          <p14:tracePt t="31521" x="1739900" y="3382963"/>
          <p14:tracePt t="31529" x="1671638" y="3417888"/>
          <p14:tracePt t="31535" x="1619250" y="3452813"/>
          <p14:tracePt t="31542" x="1554163" y="3475038"/>
          <p14:tracePt t="31550" x="1514475" y="3492500"/>
          <p14:tracePt t="31557" x="1444625" y="3516313"/>
          <p14:tracePt t="31563" x="1398588" y="3527425"/>
          <p14:tracePt t="31570" x="1328738" y="3533775"/>
          <p14:tracePt t="31577" x="1252538" y="3533775"/>
          <p14:tracePt t="31584" x="1177925" y="3533775"/>
          <p14:tracePt t="31591" x="1079500" y="3527425"/>
          <p14:tracePt t="31599" x="985838" y="3516313"/>
          <p14:tracePt t="31605" x="887413" y="3481388"/>
          <p14:tracePt t="31612" x="823913" y="3457575"/>
          <p14:tracePt t="31619" x="754063" y="3435350"/>
          <p14:tracePt t="31626" x="714375" y="3405188"/>
          <p14:tracePt t="31633" x="661988" y="3376613"/>
          <p14:tracePt t="31642" x="631825" y="3348038"/>
          <p14:tracePt t="31648" x="592138" y="3319463"/>
          <p14:tracePt t="31654" x="563563" y="3278188"/>
          <p14:tracePt t="31661" x="533400" y="3236913"/>
          <p14:tracePt t="31668" x="504825" y="3197225"/>
          <p14:tracePt t="31675" x="469900" y="3144838"/>
          <p14:tracePt t="31683" x="446088" y="3074988"/>
          <p14:tracePt t="31689" x="434975" y="3022600"/>
          <p14:tracePt t="31696" x="417513" y="2970213"/>
          <p14:tracePt t="31703" x="406400" y="2924175"/>
          <p14:tracePt t="31710" x="406400" y="2889250"/>
          <p14:tracePt t="31717" x="406400" y="2860675"/>
          <p14:tracePt t="31725" x="406400" y="2836863"/>
          <p14:tracePt t="31731" x="406400" y="2825750"/>
          <p14:tracePt t="31738" x="417513" y="2808288"/>
          <p14:tracePt t="31745" x="434975" y="2790825"/>
          <p14:tracePt t="31752" x="458788" y="2762250"/>
          <p14:tracePt t="31759" x="498475" y="2732088"/>
          <p14:tracePt t="31767" x="550863" y="2709863"/>
          <p14:tracePt t="31773" x="638175" y="2674938"/>
          <p14:tracePt t="31780" x="719138" y="2651125"/>
          <p14:tracePt t="31787" x="800100" y="2628900"/>
          <p14:tracePt t="31794" x="893763" y="2605088"/>
          <p14:tracePt t="31801" x="974725" y="2593975"/>
          <p14:tracePt t="31808" x="1038225" y="2581275"/>
          <p14:tracePt t="31816" x="1101725" y="2570163"/>
          <p14:tracePt t="31822" x="1154113" y="2570163"/>
          <p14:tracePt t="31829" x="1189038" y="2570163"/>
          <p14:tracePt t="31836" x="1212850" y="2570163"/>
          <p14:tracePt t="31843" x="1230313" y="2570163"/>
          <p14:tracePt t="31850" x="1241425" y="2570163"/>
          <p14:tracePt t="31858" x="1247775" y="2570163"/>
          <p14:tracePt t="31864" x="1252538" y="2570163"/>
          <p14:tracePt t="31871" x="1258888" y="2570163"/>
          <p14:tracePt t="31878" x="1270000" y="2570163"/>
          <p14:tracePt t="31885" x="1276350" y="2570163"/>
          <p14:tracePt t="31892" x="1282700" y="2570163"/>
          <p14:tracePt t="31906" x="1287463" y="2570163"/>
          <p14:tracePt t="31920" x="1293813" y="2570163"/>
          <p14:tracePt t="31942" x="1300163" y="2570163"/>
          <p14:tracePt t="32277" x="1293813" y="2570163"/>
          <p14:tracePt t="32285" x="1287463" y="2570163"/>
          <p14:tracePt t="32291" x="1270000" y="2570163"/>
          <p14:tracePt t="32298" x="1265238" y="2570163"/>
          <p14:tracePt t="32305" x="1252538" y="2570163"/>
          <p14:tracePt t="32312" x="1235075" y="2570163"/>
          <p14:tracePt t="32319" x="1223963" y="2576513"/>
          <p14:tracePt t="32326" x="1212850" y="2576513"/>
          <p14:tracePt t="32334" x="1201738" y="2576513"/>
          <p14:tracePt t="32340" x="1195388" y="2576513"/>
          <p14:tracePt t="32347" x="1177925" y="2581275"/>
          <p14:tracePt t="32354" x="1171575" y="2581275"/>
          <p14:tracePt t="32361" x="1166813" y="2581275"/>
          <p14:tracePt t="32368" x="1160463" y="2587625"/>
          <p14:tracePt t="32376" x="1154113" y="2587625"/>
          <p14:tracePt t="32383" x="1149350" y="2593975"/>
          <p14:tracePt t="32389" x="1136650" y="2593975"/>
          <p14:tracePt t="32403" x="1131888" y="2593975"/>
          <p14:tracePt t="32417" x="1125538" y="2593975"/>
          <p14:tracePt t="32438" x="1119188" y="2593975"/>
          <p14:tracePt t="32445" x="1114425" y="2598738"/>
          <p14:tracePt t="32452" x="1108075" y="2598738"/>
          <p14:tracePt t="32459" x="1101725" y="2598738"/>
          <p14:tracePt t="32467" x="1084263" y="2611438"/>
          <p14:tracePt t="32474" x="1079500" y="2611438"/>
          <p14:tracePt t="32480" x="1066800" y="2616200"/>
          <p14:tracePt t="32487" x="1050925" y="2616200"/>
          <p14:tracePt t="32494" x="1033463" y="2616200"/>
          <p14:tracePt t="32501" x="1027113" y="2622550"/>
          <p14:tracePt t="32509" x="1003300" y="2622550"/>
          <p14:tracePt t="32515" x="998538" y="2628900"/>
          <p14:tracePt t="32523" x="985838" y="2628900"/>
          <p14:tracePt t="32529" x="968375" y="2640013"/>
          <p14:tracePt t="32536" x="950913" y="2646363"/>
          <p14:tracePt t="32543" x="946150" y="2646363"/>
          <p14:tracePt t="32551" x="933450" y="2651125"/>
          <p14:tracePt t="32557" x="915988" y="2663825"/>
          <p14:tracePt t="32564" x="911225" y="2663825"/>
          <p14:tracePt t="32570" x="904875" y="2663825"/>
          <p14:tracePt t="32578" x="898525" y="2668588"/>
          <p14:tracePt t="32585" x="887413" y="2668588"/>
          <p14:tracePt t="32593" x="882650" y="2674938"/>
          <p14:tracePt t="32599" x="876300" y="2674938"/>
          <p14:tracePt t="32606" x="869950" y="2681288"/>
          <p14:tracePt t="32613" x="865188" y="2681288"/>
          <p14:tracePt t="32627" x="858838" y="2686050"/>
          <p14:tracePt t="32648" x="852488" y="2686050"/>
          <p14:tracePt t="32662" x="841375" y="2686050"/>
          <p14:tracePt t="32669" x="841375" y="2692400"/>
          <p14:tracePt t="32690" x="841375" y="2697163"/>
          <p14:tracePt t="32907" x="835025" y="2692400"/>
          <p14:tracePt t="32920" x="835025" y="2686050"/>
          <p14:tracePt t="32942" x="830263" y="2686050"/>
          <p14:tracePt t="32991" x="823913" y="2686050"/>
          <p14:tracePt t="32997" x="823913" y="2681288"/>
          <p14:tracePt t="33012" x="817563" y="2681288"/>
          <p14:tracePt t="33018" x="817563" y="2674938"/>
          <p14:tracePt t="33046" x="817563" y="2668588"/>
          <p14:tracePt t="33054" x="812800" y="2668588"/>
          <p14:tracePt t="33076" x="806450" y="2668588"/>
          <p14:tracePt t="33089" x="806450" y="2657475"/>
          <p14:tracePt t="33095" x="800100" y="2657475"/>
          <p14:tracePt t="33222" x="800100" y="2663825"/>
          <p14:tracePt t="33243" x="800100" y="2668588"/>
          <p14:tracePt t="33257" x="800100" y="2674938"/>
          <p14:tracePt t="33270" x="800100" y="2681288"/>
          <p14:tracePt t="33292" x="800100" y="2686050"/>
          <p14:tracePt t="33306" x="800100" y="2692400"/>
          <p14:tracePt t="33319" x="800100" y="2697163"/>
          <p14:tracePt t="33341" x="800100" y="2709863"/>
          <p14:tracePt t="33354" x="800100" y="2714625"/>
          <p14:tracePt t="33376" x="800100" y="2720975"/>
          <p14:tracePt t="33389" x="800100" y="2727325"/>
          <p14:tracePt t="33410" x="800100" y="2732088"/>
          <p14:tracePt t="33425" x="800100" y="2738438"/>
          <p14:tracePt t="33446" x="800100" y="2744788"/>
          <p14:tracePt t="33452" x="800100" y="2749550"/>
          <p14:tracePt t="33461" x="800100" y="2762250"/>
          <p14:tracePt t="33473" x="800100" y="2767013"/>
          <p14:tracePt t="33480" x="800100" y="2773363"/>
          <p14:tracePt t="33487" x="800100" y="2779713"/>
          <p14:tracePt t="33494" x="800100" y="2784475"/>
          <p14:tracePt t="33502" x="800100" y="2790825"/>
          <p14:tracePt t="33508" x="800100" y="2808288"/>
          <p14:tracePt t="33516" x="800100" y="2819400"/>
          <p14:tracePt t="33522" x="800100" y="2849563"/>
          <p14:tracePt t="33529" x="800100" y="2871788"/>
          <p14:tracePt t="33536" x="800100" y="2906713"/>
          <p14:tracePt t="33544" x="800100" y="2941638"/>
          <p14:tracePt t="33550" x="800100" y="2976563"/>
          <p14:tracePt t="33557" x="800100" y="3011488"/>
          <p14:tracePt t="33564" x="800100" y="3046413"/>
          <p14:tracePt t="33571" x="800100" y="3068638"/>
          <p14:tracePt t="33578" x="800100" y="3092450"/>
          <p14:tracePt t="33586" x="800100" y="3121025"/>
          <p14:tracePt t="33592" x="800100" y="3133725"/>
          <p14:tracePt t="33599" x="800100" y="3138488"/>
          <p14:tracePt t="33606" x="800100" y="3155950"/>
          <p14:tracePt t="33613" x="800100" y="3168650"/>
          <p14:tracePt t="33620" x="800100" y="3173413"/>
          <p14:tracePt t="33628" x="800100" y="3190875"/>
          <p14:tracePt t="33634" x="800100" y="3197225"/>
          <p14:tracePt t="33641" x="800100" y="3201988"/>
          <p14:tracePt t="33648" x="800100" y="3208338"/>
          <p14:tracePt t="33655" x="800100" y="3214688"/>
          <p14:tracePt t="33662" x="800100" y="3219450"/>
          <p14:tracePt t="33670" x="800100" y="3232150"/>
          <p14:tracePt t="33676" x="800100" y="3236913"/>
          <p14:tracePt t="33691" x="800100" y="3243263"/>
          <p14:tracePt t="33704" x="800100" y="3249613"/>
          <p14:tracePt t="33718" x="800100" y="3254375"/>
          <p14:tracePt t="34370" x="800100" y="3249613"/>
          <p14:tracePt t="34376" x="788988" y="3232150"/>
          <p14:tracePt t="34383" x="788988" y="3225800"/>
          <p14:tracePt t="34390" x="788988" y="3219450"/>
          <p14:tracePt t="34397" x="782638" y="3214688"/>
          <p14:tracePt t="34404" x="782638" y="3208338"/>
          <p14:tracePt t="34412" x="782638" y="3201988"/>
          <p14:tracePt t="34418" x="782638" y="3197225"/>
          <p14:tracePt t="34425" x="782638" y="3184525"/>
          <p14:tracePt t="34431" x="782638" y="3179763"/>
          <p14:tracePt t="34446" x="782638" y="3173413"/>
          <p14:tracePt t="34454" x="782638" y="3168650"/>
          <p14:tracePt t="34467" x="782638" y="3162300"/>
          <p14:tracePt t="34481" x="782638" y="3155950"/>
          <p14:tracePt t="34502" x="782638" y="3151188"/>
          <p14:tracePt t="34551" x="788988" y="3151188"/>
          <p14:tracePt t="34564" x="800100" y="3151188"/>
          <p14:tracePt t="34579" x="806450" y="3151188"/>
          <p14:tracePt t="34593" x="812800" y="3151188"/>
          <p14:tracePt t="34600" x="817563" y="3151188"/>
          <p14:tracePt t="34606" x="823913" y="3151188"/>
          <p14:tracePt t="34614" x="830263" y="3151188"/>
          <p14:tracePt t="34621" x="847725" y="3151188"/>
          <p14:tracePt t="34627" x="869950" y="3151188"/>
          <p14:tracePt t="34635" x="904875" y="3151188"/>
          <p14:tracePt t="34641" x="963613" y="3138488"/>
          <p14:tracePt t="34648" x="1027113" y="3138488"/>
          <p14:tracePt t="34655" x="1119188" y="3127375"/>
          <p14:tracePt t="34662" x="1219200" y="3116263"/>
          <p14:tracePt t="34671" x="1328738" y="3103563"/>
          <p14:tracePt t="34676" x="1420813" y="3092450"/>
          <p14:tracePt t="34684" x="1503363" y="3081338"/>
          <p14:tracePt t="34691" x="1549400" y="3068638"/>
          <p14:tracePt t="34697" x="1584325" y="3068638"/>
          <p14:tracePt t="34704" x="1601788" y="3068638"/>
          <p14:tracePt t="34713" x="1624013" y="3068638"/>
          <p14:tracePt t="34718" x="1630363" y="3068638"/>
          <p14:tracePt t="34726" x="1641475" y="3068638"/>
          <p14:tracePt t="34733" x="1647825" y="3068638"/>
          <p14:tracePt t="34796" x="1636713" y="3068638"/>
          <p14:tracePt t="34803" x="1630363" y="3068638"/>
          <p14:tracePt t="34810" x="1619250" y="3068638"/>
          <p14:tracePt t="34816" x="1601788" y="3068638"/>
          <p14:tracePt t="34823" x="1589088" y="3068638"/>
          <p14:tracePt t="34830" x="1560513" y="3068638"/>
          <p14:tracePt t="34837" x="1538288" y="3068638"/>
          <p14:tracePt t="34844" x="1490663" y="3081338"/>
          <p14:tracePt t="34851" x="1444625" y="3081338"/>
          <p14:tracePt t="34858" x="1374775" y="3092450"/>
          <p14:tracePt t="34865" x="1300163" y="3092450"/>
          <p14:tracePt t="34872" x="1219200" y="3103563"/>
          <p14:tracePt t="34879" x="1154113" y="3109913"/>
          <p14:tracePt t="34887" x="1073150" y="3121025"/>
          <p14:tracePt t="34893" x="1020763" y="3144838"/>
          <p14:tracePt t="34900" x="974725" y="3155950"/>
          <p14:tracePt t="34907" x="933450" y="3162300"/>
          <p14:tracePt t="34914" x="898525" y="3173413"/>
          <p14:tracePt t="34922" x="876300" y="3179763"/>
          <p14:tracePt t="34929" x="847725" y="3190875"/>
          <p14:tracePt t="34936" x="835025" y="3197225"/>
          <p14:tracePt t="34942" x="817563" y="3208338"/>
          <p14:tracePt t="34949" x="800100" y="3214688"/>
          <p14:tracePt t="34956" x="795338" y="3214688"/>
          <p14:tracePt t="34963" x="788988" y="3219450"/>
          <p14:tracePt t="34971" x="782638" y="3219450"/>
          <p14:tracePt t="34977" x="777875" y="3219450"/>
          <p14:tracePt t="34984" x="771525" y="3225800"/>
          <p14:tracePt t="34998" x="760413" y="3232150"/>
          <p14:tracePt t="35047" x="765175" y="3232150"/>
          <p14:tracePt t="35063" x="771525" y="3232150"/>
          <p14:tracePt t="35068" x="771525" y="3225800"/>
          <p14:tracePt t="35075" x="777875" y="3225800"/>
          <p14:tracePt t="35082" x="782638" y="3225800"/>
          <p14:tracePt t="35089" x="788988" y="3219450"/>
          <p14:tracePt t="35096" x="795338" y="3219450"/>
          <p14:tracePt t="35103" x="812800" y="3214688"/>
          <p14:tracePt t="35110" x="823913" y="3214688"/>
          <p14:tracePt t="35117" x="858838" y="3201988"/>
          <p14:tracePt t="35125" x="911225" y="3201988"/>
          <p14:tracePt t="35131" x="957263" y="3201988"/>
          <p14:tracePt t="35138" x="1020763" y="3201988"/>
          <p14:tracePt t="35146" x="1084263" y="3201988"/>
          <p14:tracePt t="35153" x="1131888" y="3208338"/>
          <p14:tracePt t="35159" x="1166813" y="3208338"/>
          <p14:tracePt t="35166" x="1201738" y="3208338"/>
          <p14:tracePt t="35173" x="1219200" y="3208338"/>
          <p14:tracePt t="35180" x="1230313" y="3208338"/>
          <p14:tracePt t="35188" x="1241425" y="3208338"/>
          <p14:tracePt t="35194" x="1252538" y="3208338"/>
          <p14:tracePt t="35202" x="1258888" y="3208338"/>
          <p14:tracePt t="35209" x="1265238" y="3208338"/>
          <p14:tracePt t="35215" x="1270000" y="3208338"/>
          <p14:tracePt t="35222" x="1276350" y="3208338"/>
          <p14:tracePt t="35244" x="1287463" y="3208338"/>
          <p14:tracePt t="35321" x="1282700" y="3208338"/>
          <p14:tracePt t="35327" x="1282700" y="3214688"/>
          <p14:tracePt t="35334" x="1276350" y="3214688"/>
          <p14:tracePt t="36622" x="1335088" y="3225800"/>
          <p14:tracePt t="36628" x="1398588" y="3232150"/>
          <p14:tracePt t="36636" x="1468438" y="3254375"/>
          <p14:tracePt t="36642" x="1520825" y="3278188"/>
          <p14:tracePt t="36650" x="1560513" y="3295650"/>
          <p14:tracePt t="36657" x="1595438" y="3313113"/>
          <p14:tracePt t="36663" x="1624013" y="3330575"/>
          <p14:tracePt t="36670" x="1647825" y="3348038"/>
          <p14:tracePt t="36677" x="1665288" y="3365500"/>
          <p14:tracePt t="36684" x="1693863" y="3382963"/>
          <p14:tracePt t="36691" x="1706563" y="3400425"/>
          <p14:tracePt t="36699" x="1722438" y="3429000"/>
          <p14:tracePt t="36706" x="1752600" y="3463925"/>
          <p14:tracePt t="36712" x="1787525" y="3521075"/>
          <p14:tracePt t="36720" x="1809750" y="3573463"/>
          <p14:tracePt t="36726" x="1839913" y="3638550"/>
          <p14:tracePt t="36733" x="1851025" y="3706813"/>
          <p14:tracePt t="36741" x="1874838" y="3759200"/>
          <p14:tracePt t="36747" x="1874838" y="3806825"/>
          <p14:tracePt t="36754" x="1879600" y="3840163"/>
          <p14:tracePt t="36762" x="1879600" y="3863975"/>
          <p14:tracePt t="36770" x="1879600" y="3892550"/>
          <p14:tracePt t="36775" x="1868488" y="3927475"/>
          <p14:tracePt t="36783" x="1851025" y="3951288"/>
          <p14:tracePt t="36790" x="1833563" y="3979863"/>
          <p14:tracePt t="36796" x="1798638" y="4008438"/>
          <p14:tracePt t="36803" x="1757363" y="4038600"/>
          <p14:tracePt t="36811" x="1706563" y="4073525"/>
          <p14:tracePt t="36817" x="1636713" y="4102100"/>
          <p14:tracePt t="36825" x="1554163" y="4125913"/>
          <p14:tracePt t="36832" x="1490663" y="4137025"/>
          <p14:tracePt t="36838" x="1381125" y="4137025"/>
          <p14:tracePt t="36845" x="1252538" y="4130675"/>
          <p14:tracePt t="36852" x="1114425" y="4108450"/>
          <p14:tracePt t="36859" x="985838" y="4078288"/>
          <p14:tracePt t="36866" x="876300" y="4043363"/>
          <p14:tracePt t="36875" x="777875" y="3997325"/>
          <p14:tracePt t="36881" x="696913" y="3957638"/>
          <p14:tracePt t="36887" x="609600" y="3910013"/>
          <p14:tracePt t="36894" x="528638" y="3863975"/>
          <p14:tracePt t="36901" x="441325" y="3800475"/>
          <p14:tracePt t="36908" x="342900" y="3754438"/>
          <p14:tracePt t="36916" x="273050" y="3695700"/>
          <p14:tracePt t="36923" x="185738" y="3632200"/>
          <p14:tracePt t="36929" x="144463" y="3579813"/>
          <p14:tracePt t="36936" x="87313" y="3521075"/>
          <p14:tracePt t="36943" x="52388" y="3463925"/>
          <p14:tracePt t="36950" x="17463" y="3382963"/>
          <p14:tracePt t="37043" x="28575" y="2825750"/>
          <p14:tracePt t="37050" x="69850" y="2784475"/>
          <p14:tracePt t="37057" x="109538" y="2755900"/>
          <p14:tracePt t="37065" x="168275" y="2697163"/>
          <p14:tracePt t="37071" x="249238" y="2646363"/>
          <p14:tracePt t="37078" x="336550" y="2598738"/>
          <p14:tracePt t="37085" x="434975" y="2552700"/>
          <p14:tracePt t="37093" x="546100" y="2500313"/>
          <p14:tracePt t="37099" x="661988" y="2465388"/>
          <p14:tracePt t="37106" x="812800" y="2436813"/>
          <p14:tracePt t="37113" x="939800" y="2413000"/>
          <p14:tracePt t="37120" x="1066800" y="2401888"/>
          <p14:tracePt t="37127" x="1160463" y="2401888"/>
          <p14:tracePt t="37134" x="1206500" y="2401888"/>
          <p14:tracePt t="37141" x="1258888" y="2401888"/>
          <p14:tracePt t="37149" x="1293813" y="2425700"/>
          <p14:tracePt t="37155" x="1311275" y="2430463"/>
          <p14:tracePt t="37162" x="1346200" y="2447925"/>
          <p14:tracePt t="37169" x="1374775" y="2478088"/>
          <p14:tracePt t="37176" x="1403350" y="2500313"/>
          <p14:tracePt t="37183" x="1444625" y="2559050"/>
          <p14:tracePt t="37191" x="1490663" y="2628900"/>
          <p14:tracePt t="37197" x="1554163" y="2727325"/>
          <p14:tracePt t="37204" x="1624013" y="2895600"/>
          <p14:tracePt t="37211" x="1735138" y="3214688"/>
          <p14:tracePt t="37218" x="1857375" y="3568700"/>
          <p14:tracePt t="37225" x="1920875" y="3817938"/>
          <p14:tracePt t="37233" x="1960563" y="3944938"/>
          <p14:tracePt t="37239" x="1973263" y="4025900"/>
          <p14:tracePt t="37246" x="1978025" y="4073525"/>
          <p14:tracePt t="37253" x="1990725" y="4102100"/>
          <p14:tracePt t="37260" x="1990725" y="4113213"/>
          <p14:tracePt t="37267" x="1990725" y="4130675"/>
          <p14:tracePt t="37276" x="1990725" y="4137025"/>
          <p14:tracePt t="37281" x="1990725" y="4148138"/>
          <p14:tracePt t="37288" x="1990725" y="4160838"/>
          <p14:tracePt t="37302" x="1990725" y="4165600"/>
          <p14:tracePt t="37309" x="1990725" y="4171950"/>
          <p14:tracePt t="37316" x="1984375" y="4176713"/>
          <p14:tracePt t="37330" x="1984375" y="4183063"/>
          <p14:tracePt t="37337" x="1973263" y="4183063"/>
          <p14:tracePt t="37351" x="1966913" y="4189413"/>
          <p14:tracePt t="37365" x="1960563" y="4194175"/>
          <p14:tracePt t="37386" x="1955800" y="4194175"/>
          <p14:tracePt t="37400" x="1949450" y="4194175"/>
          <p14:tracePt t="37470" x="1949450" y="4189413"/>
          <p14:tracePt t="37561" x="1949450" y="4194175"/>
          <p14:tracePt t="37652" x="1943100" y="4194175"/>
          <p14:tracePt t="37680" x="1938338" y="4194175"/>
          <p14:tracePt t="37694" x="1925638" y="4194175"/>
          <p14:tracePt t="37708" x="1920875" y="4200525"/>
          <p14:tracePt t="37715" x="1914525" y="4200525"/>
          <p14:tracePt t="37722" x="1908175" y="4211638"/>
          <p14:tracePt t="37729" x="1897063" y="4217988"/>
          <p14:tracePt t="37736" x="1868488" y="4217988"/>
          <p14:tracePt t="37743" x="1833563" y="4224338"/>
          <p14:tracePt t="37750" x="1798638" y="4235450"/>
          <p14:tracePt t="37757" x="1752600" y="4235450"/>
          <p14:tracePt t="37764" x="1717675" y="4241800"/>
          <p14:tracePt t="37771" x="1682750" y="4241800"/>
          <p14:tracePt t="37778" x="1636713" y="4241800"/>
          <p14:tracePt t="37785" x="1584325" y="4241800"/>
          <p14:tracePt t="37792" x="1549400" y="4241800"/>
          <p14:tracePt t="37799" x="1490663" y="4229100"/>
          <p14:tracePt t="37806" x="1438275" y="4217988"/>
          <p14:tracePt t="37813" x="1387475" y="4211638"/>
          <p14:tracePt t="37820" x="1304925" y="4189413"/>
          <p14:tracePt t="37827" x="1252538" y="4165600"/>
          <p14:tracePt t="37834" x="1189038" y="4143375"/>
          <p14:tracePt t="37842" x="1136650" y="4119563"/>
          <p14:tracePt t="37848" x="1079500" y="4090988"/>
          <p14:tracePt t="37855" x="1027113" y="4056063"/>
          <p14:tracePt t="37861" x="985838" y="4038600"/>
          <p14:tracePt t="37869" x="933450" y="3992563"/>
          <p14:tracePt t="37876" x="876300" y="3933825"/>
          <p14:tracePt t="37884" x="817563" y="3881438"/>
          <p14:tracePt t="37890" x="760413" y="3806825"/>
          <p14:tracePt t="37897" x="684213" y="3719513"/>
          <p14:tracePt t="37904" x="609600" y="3621088"/>
          <p14:tracePt t="37918" x="511175" y="3440113"/>
          <p14:tracePt t="37925" x="463550" y="3370263"/>
          <p14:tracePt t="37932" x="446088" y="3319463"/>
          <p14:tracePt t="37939" x="423863" y="3267075"/>
          <p14:tracePt t="37946" x="411163" y="3225800"/>
          <p14:tracePt t="37953" x="406400" y="3190875"/>
          <p14:tracePt t="37959" x="395288" y="3168650"/>
          <p14:tracePt t="37967" x="388938" y="3151188"/>
          <p14:tracePt t="37974" x="388938" y="3133725"/>
          <p14:tracePt t="37982" x="388938" y="3121025"/>
          <p14:tracePt t="37987" x="388938" y="3116263"/>
          <p14:tracePt t="37995" x="388938" y="3109913"/>
          <p14:tracePt t="38002" x="388938" y="3092450"/>
          <p14:tracePt t="38009" x="388938" y="3086100"/>
          <p14:tracePt t="38017" x="388938" y="3081338"/>
          <p14:tracePt t="38023" x="395288" y="3063875"/>
          <p14:tracePt t="38030" x="411163" y="3057525"/>
          <p14:tracePt t="38037" x="423863" y="3040063"/>
          <p14:tracePt t="38043" x="434975" y="3022600"/>
          <p14:tracePt t="38051" x="452438" y="3011488"/>
          <p14:tracePt t="38059" x="469900" y="2994025"/>
          <p14:tracePt t="38065" x="498475" y="2965450"/>
          <p14:tracePt t="38072" x="522288" y="2947988"/>
          <p14:tracePt t="38078" x="550863" y="2924175"/>
          <p14:tracePt t="38086" x="585788" y="2900363"/>
          <p14:tracePt t="38093" x="627063" y="2871788"/>
          <p14:tracePt t="38100" x="655638" y="2854325"/>
          <p14:tracePt t="38107" x="690563" y="2825750"/>
          <p14:tracePt t="38114" x="742950" y="2808288"/>
          <p14:tracePt t="38121" x="795338" y="2784475"/>
          <p14:tracePt t="38128" x="865188" y="2749550"/>
          <p14:tracePt t="38135" x="933450" y="2727325"/>
          <p14:tracePt t="38144" x="1016000" y="2703513"/>
          <p14:tracePt t="38149" x="1096963" y="2681288"/>
          <p14:tracePt t="38156" x="1160463" y="2668588"/>
          <p14:tracePt t="38163" x="1212850" y="2663825"/>
          <p14:tracePt t="38170" x="1258888" y="2663825"/>
          <p14:tracePt t="38177" x="1293813" y="2663825"/>
          <p14:tracePt t="38184" x="1317625" y="2663825"/>
          <p14:tracePt t="38191" x="1346200" y="2663825"/>
          <p14:tracePt t="38198" x="1357313" y="2663825"/>
          <p14:tracePt t="38205" x="1381125" y="2663825"/>
          <p14:tracePt t="38212" x="1392238" y="2663825"/>
          <p14:tracePt t="38219" x="1403350" y="2663825"/>
          <p14:tracePt t="38226" x="1409700" y="2668588"/>
          <p14:tracePt t="38233" x="1427163" y="2668588"/>
          <p14:tracePt t="38240" x="1433513" y="2674938"/>
          <p14:tracePt t="38247" x="1438275" y="2674938"/>
          <p14:tracePt t="38253" x="1444625" y="2681288"/>
          <p14:tracePt t="38260" x="1450975" y="2692400"/>
          <p14:tracePt t="38268" x="1450975" y="2697163"/>
          <p14:tracePt t="38275" x="1455738" y="2703513"/>
          <p14:tracePt t="38282" x="1462088" y="2709863"/>
          <p14:tracePt t="38289" x="1473200" y="2714625"/>
          <p14:tracePt t="38295" x="1479550" y="2720975"/>
          <p14:tracePt t="38303" x="1479550" y="2727325"/>
          <p14:tracePt t="38310" x="1485900" y="2744788"/>
          <p14:tracePt t="38318" x="1490663" y="2762250"/>
          <p14:tracePt t="38324" x="1503363" y="2784475"/>
          <p14:tracePt t="38330" x="1520825" y="2819400"/>
          <p14:tracePt t="38337" x="1543050" y="2871788"/>
          <p14:tracePt t="38344" x="1560513" y="2913063"/>
          <p14:tracePt t="38352" x="1577975" y="2952750"/>
          <p14:tracePt t="38359" x="1595438" y="2987675"/>
          <p14:tracePt t="38366" x="1606550" y="3017838"/>
          <p14:tracePt t="38373" x="1612900" y="3040063"/>
          <p14:tracePt t="38379" x="1624013" y="3063875"/>
          <p14:tracePt t="38386" x="1630363" y="3081338"/>
          <p14:tracePt t="38394" x="1641475" y="3098800"/>
          <p14:tracePt t="38401" x="1647825" y="3116263"/>
          <p14:tracePt t="38407" x="1654175" y="3127375"/>
          <p14:tracePt t="38415" x="1654175" y="3144838"/>
          <p14:tracePt t="38421" x="1665288" y="3162300"/>
          <p14:tracePt t="38428" x="1671638" y="3184525"/>
          <p14:tracePt t="38436" x="1682750" y="3208338"/>
          <p14:tracePt t="38443" x="1689100" y="3249613"/>
          <p14:tracePt t="38451" x="1700213" y="3295650"/>
          <p14:tracePt t="38457" x="1700213" y="3324225"/>
          <p14:tracePt t="38463" x="1706563" y="3359150"/>
          <p14:tracePt t="38470" x="1706563" y="3382963"/>
          <p14:tracePt t="38477" x="1706563" y="3400425"/>
          <p14:tracePt t="38485" x="1706563" y="3411538"/>
          <p14:tracePt t="38492" x="1706563" y="3417888"/>
          <p14:tracePt t="38498" x="1706563" y="3422650"/>
          <p14:tracePt t="38505" x="1706563" y="3440113"/>
          <p14:tracePt t="38519" x="1706563" y="3446463"/>
          <p14:tracePt t="38527" x="1706563" y="3452813"/>
          <p14:tracePt t="38541" x="1700213" y="3452813"/>
          <p14:tracePt t="38547" x="1700213" y="3457575"/>
          <p14:tracePt t="38562" x="1693863" y="3457575"/>
          <p14:tracePt t="38576" x="1689100" y="3457575"/>
          <p14:tracePt t="38584" x="1682750" y="3457575"/>
          <p14:tracePt t="38589" x="1676400" y="3457575"/>
          <p14:tracePt t="38604" x="1665288" y="3457575"/>
          <p14:tracePt t="38610" x="1658938" y="3457575"/>
          <p14:tracePt t="38618" x="1654175" y="3457575"/>
          <p14:tracePt t="38625" x="1647825" y="3452813"/>
          <p14:tracePt t="38631" x="1636713" y="3446463"/>
          <p14:tracePt t="38638" x="1619250" y="3446463"/>
          <p14:tracePt t="38646" x="1601788" y="3429000"/>
          <p14:tracePt t="38652" x="1566863" y="3411538"/>
          <p14:tracePt t="38660" x="1525588" y="3387725"/>
          <p14:tracePt t="38666" x="1473200" y="3359150"/>
          <p14:tracePt t="38673" x="1416050" y="3324225"/>
          <p14:tracePt t="38680" x="1363663" y="3278188"/>
          <p14:tracePt t="38687" x="1311275" y="3260725"/>
          <p14:tracePt t="38695" x="1282700" y="3243263"/>
          <p14:tracePt t="38702" x="1258888" y="3225800"/>
          <p14:tracePt t="38709" x="1241425" y="3208338"/>
          <p14:tracePt t="38715" x="1223963" y="3190875"/>
          <p14:tracePt t="38722" x="1206500" y="3184525"/>
          <p14:tracePt t="38729" x="1201738" y="3179763"/>
          <p14:tracePt t="38736" x="1189038" y="3168650"/>
          <p14:tracePt t="38743" x="1177925" y="3155950"/>
          <p14:tracePt t="38752" x="1166813" y="3144838"/>
          <p14:tracePt t="38757" x="1149350" y="3121025"/>
          <p14:tracePt t="38764" x="1136650" y="3103563"/>
          <p14:tracePt t="38773" x="1119188" y="3081338"/>
          <p14:tracePt t="38779" x="1090613" y="3040063"/>
          <p14:tracePt t="38785" x="1062038" y="2987675"/>
          <p14:tracePt t="38793" x="1038225" y="2935288"/>
          <p14:tracePt t="38799" x="1009650" y="2878138"/>
          <p14:tracePt t="38806" x="985838" y="2843213"/>
          <p14:tracePt t="38813" x="968375" y="2801938"/>
          <p14:tracePt t="38820" x="950913" y="2779713"/>
          <p14:tracePt t="38827" x="933450" y="2749550"/>
          <p14:tracePt t="38835" x="928688" y="2732088"/>
          <p14:tracePt t="38841" x="915988" y="2720975"/>
          <p14:tracePt t="38848" x="911225" y="2709863"/>
          <p14:tracePt t="38855" x="904875" y="2697163"/>
          <p14:tracePt t="38862" x="898525" y="2692400"/>
          <p14:tracePt t="38871" x="893763" y="2686050"/>
          <p14:tracePt t="38877" x="882650" y="2668588"/>
          <p14:tracePt t="38883" x="876300" y="2668588"/>
          <p14:tracePt t="38890" x="876300" y="2663825"/>
          <p14:tracePt t="38898" x="869950" y="2657475"/>
          <p14:tracePt t="38904" x="869950" y="2651125"/>
          <p14:tracePt t="38911" x="865188" y="2646363"/>
          <p14:tracePt t="38926" x="858838" y="2633663"/>
          <p14:tracePt t="38939" x="852488" y="2628900"/>
          <p14:tracePt t="38961" x="847725" y="2628900"/>
          <p14:tracePt t="38975" x="835025" y="2628900"/>
          <p14:tracePt t="38988" x="830263" y="2628900"/>
          <p14:tracePt t="39003" x="830263" y="2640013"/>
          <p14:tracePt t="39010" x="823913" y="2646363"/>
          <p14:tracePt t="39016" x="823913" y="2651125"/>
          <p14:tracePt t="39023" x="823913" y="2657475"/>
          <p14:tracePt t="39030" x="823913" y="2663825"/>
          <p14:tracePt t="39037" x="823913" y="2681288"/>
          <p14:tracePt t="39044" x="823913" y="2686050"/>
          <p14:tracePt t="39052" x="823913" y="2692400"/>
          <p14:tracePt t="39059" x="823913" y="2703513"/>
          <p14:tracePt t="39065" x="817563" y="2732088"/>
          <p14:tracePt t="39072" x="817563" y="2755900"/>
          <p14:tracePt t="39079" x="806450" y="2790825"/>
          <p14:tracePt t="39086" x="806450" y="2825750"/>
          <p14:tracePt t="39094" x="806450" y="2871788"/>
          <p14:tracePt t="39100" x="795338" y="2935288"/>
          <p14:tracePt t="39107" x="795338" y="2982913"/>
          <p14:tracePt t="39114" x="788988" y="3033713"/>
          <p14:tracePt t="39121" x="788988" y="3068638"/>
          <p14:tracePt t="39128" x="777875" y="3103563"/>
          <p14:tracePt t="39135" x="777875" y="3133725"/>
          <p14:tracePt t="39142" x="777875" y="3155950"/>
          <p14:tracePt t="39149" x="777875" y="3179763"/>
          <p14:tracePt t="39156" x="777875" y="3197225"/>
          <p14:tracePt t="39163" x="777875" y="3208338"/>
          <p14:tracePt t="39170" x="777875" y="3214688"/>
          <p14:tracePt t="39178" x="777875" y="3232150"/>
          <p14:tracePt t="39184" x="777875" y="3243263"/>
          <p14:tracePt t="39191" x="777875" y="3249613"/>
          <p14:tracePt t="39198" x="777875" y="3260725"/>
          <p14:tracePt t="39205" x="777875" y="3271838"/>
          <p14:tracePt t="39212" x="777875" y="3278188"/>
          <p14:tracePt t="39219" x="777875" y="3295650"/>
          <p14:tracePt t="39226" x="777875" y="3306763"/>
          <p14:tracePt t="39233" x="788988" y="3324225"/>
          <p14:tracePt t="39240" x="795338" y="3341688"/>
          <p14:tracePt t="39248" x="800100" y="3352800"/>
          <p14:tracePt t="39254" x="812800" y="3370263"/>
          <p14:tracePt t="39261" x="830263" y="3387725"/>
          <p14:tracePt t="39269" x="847725" y="3411538"/>
          <p14:tracePt t="39275" x="869950" y="3429000"/>
          <p14:tracePt t="39282" x="911225" y="3457575"/>
          <p14:tracePt t="39289" x="946150" y="3481388"/>
          <p14:tracePt t="39296" x="1016000" y="3505200"/>
          <p14:tracePt t="39303" x="1108075" y="3527425"/>
          <p14:tracePt t="39311" x="1206500" y="3551238"/>
          <p14:tracePt t="39317" x="1328738" y="3551238"/>
          <p14:tracePt t="39324" x="1427163" y="3533775"/>
          <p14:tracePt t="39331" x="1566863" y="3505200"/>
          <p14:tracePt t="39338" x="1676400" y="3470275"/>
          <p14:tracePt t="39345" x="1763713" y="3422650"/>
          <p14:tracePt t="39353" x="1844675" y="3370263"/>
          <p14:tracePt t="39359" x="1903413" y="3341688"/>
          <p14:tracePt t="39366" x="1943100" y="3295650"/>
          <p14:tracePt t="39373" x="1973263" y="3271838"/>
          <p14:tracePt t="39380" x="1995488" y="3243263"/>
          <p14:tracePt t="39387" x="2012950" y="3219450"/>
          <p14:tracePt t="39395" x="2030413" y="3201988"/>
          <p14:tracePt t="39401" x="2036763" y="3197225"/>
          <p14:tracePt t="39408" x="2041525" y="3179763"/>
          <p14:tracePt t="39416" x="2041525" y="3173413"/>
          <p14:tracePt t="39422" x="2054225" y="3162300"/>
          <p14:tracePt t="39429" x="2054225" y="3151188"/>
          <p14:tracePt t="39437" x="2054225" y="3144838"/>
          <p14:tracePt t="39450" x="2054225" y="3138488"/>
          <p14:tracePt t="39457" x="2047875" y="3133725"/>
          <p14:tracePt t="39464" x="2047875" y="3127375"/>
          <p14:tracePt t="39471" x="2041525" y="3109913"/>
          <p14:tracePt t="39478" x="2036763" y="3098800"/>
          <p14:tracePt t="39486" x="2019300" y="3081338"/>
          <p14:tracePt t="39492" x="1990725" y="3051175"/>
          <p14:tracePt t="39499" x="1938338" y="2994025"/>
          <p14:tracePt t="39506" x="1879600" y="2941638"/>
          <p14:tracePt t="39513" x="1822450" y="2865438"/>
          <p14:tracePt t="39520" x="1746250" y="2797175"/>
          <p14:tracePt t="39529" x="1700213" y="2738438"/>
          <p14:tracePt t="39534" x="1647825" y="2681288"/>
          <p14:tracePt t="39542" x="1619250" y="2657475"/>
          <p14:tracePt t="39548" x="1577975" y="2628900"/>
          <p14:tracePt t="39555" x="1538288" y="2605088"/>
          <p14:tracePt t="39562" x="1497013" y="2576513"/>
          <p14:tracePt t="39570" x="1473200" y="2559050"/>
          <p14:tracePt t="39576" x="1450975" y="2552700"/>
          <p14:tracePt t="39583" x="1420813" y="2541588"/>
          <p14:tracePt t="39590" x="1398588" y="2541588"/>
          <p14:tracePt t="39597" x="1374775" y="2535238"/>
          <p14:tracePt t="39604" x="1346200" y="2535238"/>
          <p14:tracePt t="39611" x="1322388" y="2535238"/>
          <p14:tracePt t="39618" x="1304925" y="2535238"/>
          <p14:tracePt t="39625" x="1282700" y="2535238"/>
          <p14:tracePt t="39632" x="1258888" y="2541588"/>
          <p14:tracePt t="39639" x="1230313" y="2552700"/>
          <p14:tracePt t="39646" x="1206500" y="2559050"/>
          <p14:tracePt t="39653" x="1189038" y="2576513"/>
          <p14:tracePt t="39660" x="1160463" y="2593975"/>
          <p14:tracePt t="39667" x="1136650" y="2605088"/>
          <p14:tracePt t="39674" x="1119188" y="2622550"/>
          <p14:tracePt t="39681" x="1101725" y="2633663"/>
          <p14:tracePt t="39688" x="1079500" y="2663825"/>
          <p14:tracePt t="39695" x="1066800" y="2681288"/>
          <p14:tracePt t="39702" x="1050925" y="2703513"/>
          <p14:tracePt t="39709" x="1044575" y="2720975"/>
          <p14:tracePt t="39716" x="1027113" y="2744788"/>
          <p14:tracePt t="39723" x="1020763" y="2773363"/>
          <p14:tracePt t="39730" x="1009650" y="2808288"/>
          <p14:tracePt t="39737" x="1003300" y="2832100"/>
          <p14:tracePt t="39746" x="992188" y="2871788"/>
          <p14:tracePt t="39751" x="981075" y="2917825"/>
          <p14:tracePt t="39758" x="974725" y="2970213"/>
          <p14:tracePt t="39765" x="963613" y="3022600"/>
          <p14:tracePt t="39772" x="950913" y="3098800"/>
          <p14:tracePt t="39779" x="950913" y="3151188"/>
          <p14:tracePt t="39787" x="939800" y="3214688"/>
          <p14:tracePt t="39793" x="939800" y="3260725"/>
          <p14:tracePt t="39800" x="928688" y="3313113"/>
          <p14:tracePt t="39807" x="928688" y="3359150"/>
          <p14:tracePt t="39814" x="928688" y="3382963"/>
          <p14:tracePt t="39821" x="928688" y="3411538"/>
          <p14:tracePt t="39828" x="928688" y="3435350"/>
          <p14:tracePt t="39836" x="933450" y="3452813"/>
          <p14:tracePt t="39842" x="933450" y="3475038"/>
          <p14:tracePt t="39849" x="939800" y="3492500"/>
          <p14:tracePt t="39856" x="939800" y="3498850"/>
          <p14:tracePt t="39863" x="946150" y="3509963"/>
          <p14:tracePt t="39870" x="957263" y="3527425"/>
          <p14:tracePt t="39877" x="963613" y="3533775"/>
          <p14:tracePt t="39884" x="974725" y="3551238"/>
          <p14:tracePt t="39891" x="992188" y="3562350"/>
          <p14:tracePt t="39897" x="1033463" y="3586163"/>
          <p14:tracePt t="39905" x="1084263" y="3614738"/>
          <p14:tracePt t="39912" x="1177925" y="3638550"/>
          <p14:tracePt t="39919" x="1293813" y="3667125"/>
          <p14:tracePt t="39926" x="1433513" y="3702050"/>
          <p14:tracePt t="39933" x="1543050" y="3730625"/>
          <p14:tracePt t="39940" x="1589088" y="3730625"/>
          <p14:tracePt t="39947" x="1641475" y="3736975"/>
          <p14:tracePt t="39954" x="1676400" y="3736975"/>
          <p14:tracePt t="39961" x="1693863" y="3736975"/>
          <p14:tracePt t="39968" x="1706563" y="3736975"/>
          <p14:tracePt t="39975" x="1711325" y="3736975"/>
          <p14:tracePt t="39981" x="1728788" y="3736975"/>
          <p14:tracePt t="39996" x="1735138" y="3736975"/>
          <p14:tracePt t="40003" x="1739900" y="3736975"/>
          <p14:tracePt t="40010" x="1746250" y="3736975"/>
          <p14:tracePt t="40017" x="1752600" y="3730625"/>
          <p14:tracePt t="40024" x="1752600" y="3724275"/>
          <p14:tracePt t="40030" x="1752600" y="3719513"/>
          <p14:tracePt t="40037" x="1757363" y="3713163"/>
          <p14:tracePt t="40045" x="1757363" y="3702050"/>
          <p14:tracePt t="40052" x="1770063" y="3702050"/>
          <p14:tracePt t="40066" x="1770063" y="3695700"/>
          <p14:tracePt t="40079" x="1770063" y="3689350"/>
          <p14:tracePt t="40101" x="1770063" y="3684588"/>
          <p14:tracePt t="40143" x="1763713" y="3684588"/>
          <p14:tracePt t="40164" x="1757363" y="3684588"/>
          <p14:tracePt t="40192" x="1752600" y="3684588"/>
          <p14:tracePt t="40227" x="1746250" y="3684588"/>
          <p14:tracePt t="41396" x="1676400" y="3660775"/>
          <p14:tracePt t="41402" x="1566863" y="3625850"/>
          <p14:tracePt t="41409" x="1479550" y="3579813"/>
          <p14:tracePt t="41416" x="1416050" y="3556000"/>
          <p14:tracePt t="41423" x="1374775" y="3527425"/>
          <p14:tracePt t="41431" x="1335088" y="3505200"/>
          <p14:tracePt t="41437" x="1311275" y="3481388"/>
          <p14:tracePt t="41444" x="1282700" y="3452813"/>
          <p14:tracePt t="41451" x="1241425" y="3422650"/>
          <p14:tracePt t="41458" x="1223963" y="3382963"/>
          <p14:tracePt t="41465" x="1195388" y="3359150"/>
          <p14:tracePt t="41473" x="1177925" y="3319463"/>
          <p14:tracePt t="41481" x="1149350" y="3278188"/>
          <p14:tracePt t="41486" x="1114425" y="3236913"/>
          <p14:tracePt t="41493" x="1084263" y="3197225"/>
          <p14:tracePt t="41500" x="1066800" y="3173413"/>
          <p14:tracePt t="41507" x="1050925" y="3155950"/>
          <p14:tracePt t="41514" x="1044575" y="3138488"/>
          <p14:tracePt t="41523" x="1038225" y="3133725"/>
          <p14:tracePt t="41528" x="1033463" y="3127375"/>
          <p14:tracePt t="41535" x="1027113" y="3121025"/>
          <p14:tracePt t="41542" x="1016000" y="3109913"/>
          <p14:tracePt t="41549" x="1009650" y="3103563"/>
          <p14:tracePt t="41556" x="1003300" y="3103563"/>
          <p14:tracePt t="41570" x="998538" y="3098800"/>
          <p14:tracePt t="41577" x="992188" y="3098800"/>
          <p14:tracePt t="41584" x="985838" y="3098800"/>
          <p14:tracePt t="41591" x="968375" y="3098800"/>
          <p14:tracePt t="41598" x="957263" y="3098800"/>
          <p14:tracePt t="41608" x="939800" y="3098800"/>
          <p14:tracePt t="41612" x="928688" y="3098800"/>
          <p14:tracePt t="41619" x="911225" y="3098800"/>
          <p14:tracePt t="41626" x="876300" y="3098800"/>
          <p14:tracePt t="41633" x="841375" y="3098800"/>
          <p14:tracePt t="41640" x="817563" y="3098800"/>
          <p14:tracePt t="41648" x="782638" y="3098800"/>
          <p14:tracePt t="41654" x="760413" y="3098800"/>
          <p14:tracePt t="41661" x="731838" y="3098800"/>
          <p14:tracePt t="41668" x="708025" y="3092450"/>
          <p14:tracePt t="41675" x="701675" y="3092450"/>
          <p14:tracePt t="41682" x="684213" y="3081338"/>
          <p14:tracePt t="41690" x="679450" y="3081338"/>
          <p14:tracePt t="41696" x="666750" y="3081338"/>
          <p14:tracePt t="41703" x="661988" y="3074988"/>
          <p14:tracePt t="41710" x="649288" y="3074988"/>
          <p14:tracePt t="41717" x="649288" y="3068638"/>
          <p14:tracePt t="41724" x="644525" y="3068638"/>
          <p14:tracePt t="41738" x="638175" y="3063875"/>
          <p14:tracePt t="41752" x="638175" y="3057525"/>
          <p14:tracePt t="41773" x="638175" y="3051175"/>
          <p14:tracePt t="41801" x="638175" y="3046413"/>
          <p14:tracePt t="41815" x="644525" y="3046413"/>
          <p14:tracePt t="41829" x="644525" y="3040063"/>
          <p14:tracePt t="41836" x="655638" y="3040063"/>
          <p14:tracePt t="41843" x="655638" y="3028950"/>
          <p14:tracePt t="41850" x="661988" y="3028950"/>
          <p14:tracePt t="41857" x="666750" y="3022600"/>
          <p14:tracePt t="41865" x="679450" y="3022600"/>
          <p14:tracePt t="41871" x="696913" y="3022600"/>
          <p14:tracePt t="41878" x="714375" y="3017838"/>
          <p14:tracePt t="41885" x="736600" y="3017838"/>
          <p14:tracePt t="41892" x="771525" y="3005138"/>
          <p14:tracePt t="41899" x="806450" y="3005138"/>
          <p14:tracePt t="41907" x="841375" y="3000375"/>
          <p14:tracePt t="41913" x="876300" y="3000375"/>
          <p14:tracePt t="41920" x="904875" y="2987675"/>
          <p14:tracePt t="41927" x="915988" y="2987675"/>
          <p14:tracePt t="41934" x="933450" y="2982913"/>
          <p14:tracePt t="41941" x="946150" y="2982913"/>
          <p14:tracePt t="41948" x="950913" y="2982913"/>
          <p14:tracePt t="41955" x="963613" y="2982913"/>
          <p14:tracePt t="41962" x="968375" y="2982913"/>
          <p14:tracePt t="41969" x="974725" y="2982913"/>
          <p14:tracePt t="41976" x="981075" y="2982913"/>
          <p14:tracePt t="41983" x="985838" y="2982913"/>
          <p14:tracePt t="41997" x="992188" y="2982913"/>
          <p14:tracePt t="42067" x="985838" y="2982913"/>
          <p14:tracePt t="42081" x="981075" y="2982913"/>
          <p14:tracePt t="42088" x="974725" y="2982913"/>
          <p14:tracePt t="42095" x="968375" y="2982913"/>
          <p14:tracePt t="42102" x="957263" y="2982913"/>
          <p14:tracePt t="42116" x="950913" y="2982913"/>
          <p14:tracePt t="42123" x="946150" y="2982913"/>
          <p14:tracePt t="42130" x="939800" y="2982913"/>
          <p14:tracePt t="42137" x="933450" y="2982913"/>
          <p14:tracePt t="42144" x="928688" y="2982913"/>
          <p14:tracePt t="42151" x="922338" y="2982913"/>
          <p14:tracePt t="42157" x="904875" y="2982913"/>
          <p14:tracePt t="42165" x="898525" y="2982913"/>
          <p14:tracePt t="42172" x="893763" y="2982913"/>
          <p14:tracePt t="42179" x="882650" y="2982913"/>
          <p14:tracePt t="42186" x="869950" y="2982913"/>
          <p14:tracePt t="42193" x="858838" y="2982913"/>
          <p14:tracePt t="42199" x="852488" y="2982913"/>
          <p14:tracePt t="42207" x="847725" y="2982913"/>
          <p14:tracePt t="42215" x="830263" y="2982913"/>
          <p14:tracePt t="42221" x="823913" y="2982913"/>
          <p14:tracePt t="42228" x="817563" y="2982913"/>
          <p14:tracePt t="42234" x="812800" y="2982913"/>
          <p14:tracePt t="42242" x="806450" y="2982913"/>
          <p14:tracePt t="42249" x="800100" y="2982913"/>
          <p14:tracePt t="42270" x="788988" y="2982913"/>
          <p14:tracePt t="42333" x="795338" y="2982913"/>
          <p14:tracePt t="42354" x="800100" y="2982913"/>
          <p14:tracePt t="42367" x="806450" y="2982913"/>
          <p14:tracePt t="42375" x="812800" y="2982913"/>
          <p14:tracePt t="42382" x="817563" y="2982913"/>
          <p14:tracePt t="42389" x="823913" y="2982913"/>
          <p14:tracePt t="42396" x="841375" y="2982913"/>
          <p14:tracePt t="42402" x="852488" y="2976563"/>
          <p14:tracePt t="42409" x="887413" y="2976563"/>
          <p14:tracePt t="42416" x="939800" y="2965450"/>
          <p14:tracePt t="42423" x="1016000" y="2965450"/>
          <p14:tracePt t="42431" x="1125538" y="2952750"/>
          <p14:tracePt t="42438" x="1247775" y="2941638"/>
          <p14:tracePt t="42445" x="1392238" y="2930525"/>
          <p14:tracePt t="42451" x="1543050" y="2900363"/>
          <p14:tracePt t="42459" x="1671638" y="2900363"/>
          <p14:tracePt t="42466" x="1763713" y="2889250"/>
          <p14:tracePt t="42473" x="1827213" y="2889250"/>
          <p14:tracePt t="42480" x="1874838" y="2889250"/>
          <p14:tracePt t="42487" x="1897063" y="2889250"/>
          <p14:tracePt t="42494" x="1914525" y="2889250"/>
          <p14:tracePt t="42501" x="1920875" y="2889250"/>
          <p14:tracePt t="42507" x="1931988" y="2889250"/>
          <p14:tracePt t="42517" x="1943100" y="2889250"/>
          <p14:tracePt t="42522" x="1949450" y="2889250"/>
          <p14:tracePt t="42550" x="1955800" y="2889250"/>
          <p14:tracePt t="42641" x="1949450" y="2889250"/>
          <p14:tracePt t="42655" x="1938338" y="2895600"/>
          <p14:tracePt t="42661" x="1931988" y="2895600"/>
          <p14:tracePt t="42668" x="1925638" y="2900363"/>
          <p14:tracePt t="42683" x="1914525" y="2900363"/>
          <p14:tracePt t="42690" x="1908175" y="2913063"/>
          <p14:tracePt t="42696" x="1885950" y="2913063"/>
          <p14:tracePt t="42704" x="1851025" y="2913063"/>
          <p14:tracePt t="42710" x="1804988" y="2917825"/>
          <p14:tracePt t="42717" x="1752600" y="2930525"/>
          <p14:tracePt t="42724" x="1671638" y="2941638"/>
          <p14:tracePt t="42732" x="1589088" y="2952750"/>
          <p14:tracePt t="42738" x="1525588" y="2952750"/>
          <p14:tracePt t="42745" x="1479550" y="2965450"/>
          <p14:tracePt t="42752" x="1427163" y="2970213"/>
          <p14:tracePt t="42759" x="1374775" y="2982913"/>
          <p14:tracePt t="42767" x="1317625" y="2982913"/>
          <p14:tracePt t="42774" x="1265238" y="2994025"/>
          <p14:tracePt t="42781" x="1219200" y="2994025"/>
          <p14:tracePt t="42788" x="1166813" y="3005138"/>
          <p14:tracePt t="42794" x="1101725" y="3005138"/>
          <p14:tracePt t="42801" x="1066800" y="3005138"/>
          <p14:tracePt t="42808" x="1020763" y="3011488"/>
          <p14:tracePt t="42816" x="985838" y="3011488"/>
          <p14:tracePt t="42823" x="963613" y="3022600"/>
          <p14:tracePt t="42829" x="946150" y="3022600"/>
          <p14:tracePt t="42836" x="928688" y="3022600"/>
          <p14:tracePt t="42843" x="922338" y="3022600"/>
          <p14:tracePt t="42850" x="915988" y="3022600"/>
          <p14:tracePt t="42858" x="911225" y="3022600"/>
          <p14:tracePt t="42867" x="904875" y="3022600"/>
          <p14:tracePt t="42871" x="898525" y="3022600"/>
          <p14:tracePt t="42878" x="893763" y="3022600"/>
          <p14:tracePt t="42899" x="882650" y="3022600"/>
          <p14:tracePt t="42914" x="876300" y="3022600"/>
          <p14:tracePt t="42920" x="876300" y="3028950"/>
          <p14:tracePt t="43033" x="876300" y="3033713"/>
          <p14:tracePt t="43061" x="869950" y="3033713"/>
          <p14:tracePt t="43067" x="869950" y="3040063"/>
          <p14:tracePt t="43074" x="865188" y="3040063"/>
          <p14:tracePt t="43096" x="858838" y="3046413"/>
          <p14:tracePt t="43109" x="852488" y="3051175"/>
          <p14:tracePt t="43123" x="847725" y="3051175"/>
          <p14:tracePt t="43130" x="835025" y="3063875"/>
          <p14:tracePt t="43137" x="830263" y="3063875"/>
          <p14:tracePt t="43144" x="823913" y="3068638"/>
          <p14:tracePt t="43159" x="817563" y="3068638"/>
          <p14:tracePt t="43165" x="817563" y="3074988"/>
          <p14:tracePt t="43179" x="812800" y="3074988"/>
          <p14:tracePt t="43193" x="806450" y="3081338"/>
          <p14:tracePt t="43236" x="806450" y="3086100"/>
          <p14:tracePt t="44872" x="830263" y="3086100"/>
          <p14:tracePt t="44879" x="865188" y="3086100"/>
          <p14:tracePt t="44886" x="915988" y="3074988"/>
          <p14:tracePt t="44894" x="950913" y="3074988"/>
          <p14:tracePt t="44900" x="974725" y="3074988"/>
          <p14:tracePt t="44908" x="992188" y="3063875"/>
          <p14:tracePt t="44914" x="1003300" y="3063875"/>
          <p14:tracePt t="44921" x="1020763" y="3063875"/>
          <p14:tracePt t="44928" x="1027113" y="3063875"/>
          <p14:tracePt t="44936" x="1033463" y="3063875"/>
          <p14:tracePt t="44942" x="1038225" y="3063875"/>
          <p14:tracePt t="44950" x="1050925" y="3063875"/>
          <p14:tracePt t="44956" x="1055688" y="3063875"/>
          <p14:tracePt t="44963" x="1062038" y="3063875"/>
          <p14:tracePt t="44978" x="1066800" y="3063875"/>
          <p14:tracePt t="44991" x="1073150" y="3063875"/>
          <p14:tracePt t="45104" x="1073150" y="3057525"/>
          <p14:tracePt t="45327" x="1066800" y="3057525"/>
          <p14:tracePt t="45460" x="1062038" y="3057525"/>
          <p14:tracePt t="45509" x="1062038" y="3068638"/>
          <p14:tracePt t="45628" x="1062038" y="3074988"/>
          <p14:tracePt t="45726" x="1062038" y="3081338"/>
          <p14:tracePt t="45733" x="1066800" y="3081338"/>
          <p14:tracePt t="45747" x="1073150" y="3081338"/>
          <p14:tracePt t="45754" x="1073150" y="3086100"/>
          <p14:tracePt t="45768" x="1079500" y="3092450"/>
          <p14:tracePt t="45782" x="1084263" y="3092450"/>
          <p14:tracePt t="45789" x="1084263" y="3098800"/>
          <p14:tracePt t="45796" x="1090613" y="3098800"/>
          <p14:tracePt t="45803" x="1090613" y="3103563"/>
          <p14:tracePt t="45817" x="1101725" y="3103563"/>
          <p14:tracePt t="45831" x="1101725" y="3116263"/>
          <p14:tracePt t="45851" x="1108075" y="3121025"/>
          <p14:tracePt t="45887" x="1108075" y="3127375"/>
          <p14:tracePt t="45894" x="1114425" y="3127375"/>
          <p14:tracePt t="45908" x="1119188" y="3133725"/>
          <p14:tracePt t="45922" x="1119188" y="3138488"/>
          <p14:tracePt t="45929" x="1125538" y="3138488"/>
          <p14:tracePt t="45936" x="1125538" y="3144838"/>
          <p14:tracePt t="45943" x="1131888" y="3144838"/>
          <p14:tracePt t="45971" x="1131888" y="3151188"/>
          <p14:tracePt t="46083" x="1125538" y="3151188"/>
          <p14:tracePt t="46111" x="1119188" y="3151188"/>
          <p14:tracePt t="46125" x="1114425" y="3151188"/>
          <p14:tracePt t="46138" x="1108075" y="3151188"/>
          <p14:tracePt t="46160" x="1096963" y="3151188"/>
          <p14:tracePt t="46175" x="1090613" y="3151188"/>
          <p14:tracePt t="46188" x="1084263" y="3151188"/>
          <p14:tracePt t="46195" x="1079500" y="3151188"/>
          <p14:tracePt t="46208" x="1073150" y="3151188"/>
          <p14:tracePt t="46223" x="1066800" y="3151188"/>
          <p14:tracePt t="46229" x="1062038" y="3151188"/>
          <p14:tracePt t="46251" x="1055688" y="3144838"/>
          <p14:tracePt t="46257" x="1044575" y="3144838"/>
          <p14:tracePt t="46271" x="1038225" y="3138488"/>
          <p14:tracePt t="46293" x="1033463" y="3138488"/>
          <p14:tracePt t="46299" x="1027113" y="3133725"/>
          <p14:tracePt t="46306" x="1020763" y="3133725"/>
          <p14:tracePt t="46313" x="1016000" y="3133725"/>
          <p14:tracePt t="46321" x="1009650" y="3133725"/>
          <p14:tracePt t="46327" x="998538" y="3133725"/>
          <p14:tracePt t="46334" x="992188" y="3133725"/>
          <p14:tracePt t="46341" x="985838" y="3133725"/>
          <p14:tracePt t="46348" x="974725" y="3133725"/>
          <p14:tracePt t="46356" x="968375" y="3133725"/>
          <p14:tracePt t="46364" x="957263" y="3133725"/>
          <p14:tracePt t="46370" x="946150" y="3133725"/>
          <p14:tracePt t="46383" x="939800" y="3133725"/>
          <p14:tracePt t="46390" x="933450" y="3133725"/>
          <p14:tracePt t="46398" x="928688" y="3133725"/>
          <p14:tracePt t="46405" x="915988" y="3133725"/>
          <p14:tracePt t="46412" x="911225" y="3133725"/>
          <p14:tracePt t="46425" x="904875" y="3133725"/>
          <p14:tracePt t="46439" x="898525" y="3133725"/>
          <p14:tracePt t="46455" x="893763" y="3133725"/>
          <p14:tracePt t="46460" x="887413" y="3133725"/>
          <p14:tracePt t="46467" x="882650" y="3133725"/>
          <p14:tracePt t="46474" x="876300" y="3133725"/>
          <p14:tracePt t="46482" x="865188" y="3133725"/>
          <p14:tracePt t="46496" x="858838" y="3133725"/>
          <p14:tracePt t="46509" x="852488" y="3133725"/>
          <p14:tracePt t="46530" x="847725" y="3133725"/>
          <p14:tracePt t="46546" x="841375" y="3133725"/>
          <p14:tracePt t="46671" x="847725" y="3133725"/>
          <p14:tracePt t="46713" x="852488" y="3133725"/>
          <p14:tracePt t="47006" x="852488" y="3127375"/>
          <p14:tracePt t="47027" x="852488" y="3121025"/>
          <p14:tracePt t="47041" x="852488" y="3109913"/>
          <p14:tracePt t="47056" x="852488" y="3103563"/>
          <p14:tracePt t="47062" x="852488" y="3098800"/>
          <p14:tracePt t="47069" x="852488" y="3092450"/>
          <p14:tracePt t="47076" x="852488" y="3086100"/>
          <p14:tracePt t="47083" x="852488" y="3068638"/>
          <p14:tracePt t="47090" x="852488" y="3063875"/>
          <p14:tracePt t="47097" x="852488" y="3057525"/>
          <p14:tracePt t="47104" x="852488" y="3046413"/>
          <p14:tracePt t="47112" x="852488" y="3040063"/>
          <p14:tracePt t="47118" x="852488" y="3017838"/>
          <p14:tracePt t="47125" x="852488" y="3000375"/>
          <p14:tracePt t="47132" x="852488" y="2976563"/>
          <p14:tracePt t="47139" x="841375" y="2947988"/>
          <p14:tracePt t="47146" x="835025" y="2913063"/>
          <p14:tracePt t="47153" x="830263" y="2895600"/>
          <p14:tracePt t="47160" x="830263" y="2871788"/>
          <p14:tracePt t="47167" x="817563" y="2854325"/>
          <p14:tracePt t="47174" x="817563" y="2843213"/>
          <p14:tracePt t="47181" x="812800" y="2836863"/>
          <p14:tracePt t="47189" x="812800" y="2832100"/>
          <p14:tracePt t="47195" x="806450" y="2825750"/>
          <p14:tracePt t="47202" x="806450" y="2814638"/>
          <p14:tracePt t="47216" x="806450" y="2808288"/>
          <p14:tracePt t="47252" x="806450" y="2819400"/>
          <p14:tracePt t="47258" x="806450" y="2825750"/>
          <p14:tracePt t="47272" x="806450" y="2832100"/>
          <p14:tracePt t="47279" x="806450" y="2836863"/>
          <p14:tracePt t="47286" x="806450" y="2843213"/>
          <p14:tracePt t="47293" x="806450" y="2849563"/>
          <p14:tracePt t="47300" x="806450" y="2854325"/>
          <p14:tracePt t="47307" x="806450" y="2860675"/>
          <p14:tracePt t="47314" x="806450" y="2871788"/>
          <p14:tracePt t="47328" x="806450" y="2878138"/>
          <p14:tracePt t="47335" x="806450" y="2882900"/>
          <p14:tracePt t="47342" x="806450" y="2889250"/>
          <p14:tracePt t="47349" x="806450" y="2895600"/>
          <p14:tracePt t="48317" x="1131888" y="2832100"/>
          <p14:tracePt t="48322" x="1624013" y="2744788"/>
          <p14:tracePt t="48329" x="2106613" y="2703513"/>
          <p14:tracePt t="48336" x="2489200" y="2686050"/>
          <p14:tracePt t="48342" x="2959100" y="2686050"/>
          <p14:tracePt t="48350" x="3435350" y="2686050"/>
          <p14:tracePt t="48357" x="3846513" y="2697163"/>
          <p14:tracePt t="48364" x="4386263" y="2720975"/>
          <p14:tracePt t="48371" x="4867275" y="2762250"/>
          <p14:tracePt t="48378" x="5354638" y="2825750"/>
          <p14:tracePt t="48385" x="5842000" y="2889250"/>
          <p14:tracePt t="48392" x="6243638" y="2970213"/>
          <p14:tracePt t="48400" x="6538913" y="3081338"/>
          <p14:tracePt t="48406" x="6735763" y="3155950"/>
          <p14:tracePt t="48413" x="6916738" y="3243263"/>
          <p14:tracePt t="48419" x="7026275" y="3295650"/>
          <p14:tracePt t="48427" x="7078663" y="3319463"/>
          <p14:tracePt t="48434" x="7096125" y="3324225"/>
          <p14:tracePt t="48441" x="7102475" y="3330575"/>
          <p14:tracePt t="48449" x="7102475" y="3336925"/>
          <p14:tracePt t="48455" x="7107238" y="3336925"/>
          <p14:tracePt t="48469" x="7107238" y="3341688"/>
          <p14:tracePt t="48483" x="7102475" y="3352800"/>
          <p14:tracePt t="48490" x="7089775" y="3359150"/>
          <p14:tracePt t="48496" x="7037388" y="3376613"/>
          <p14:tracePt t="48504" x="6967538" y="3411538"/>
          <p14:tracePt t="48511" x="6840538" y="3463925"/>
          <p14:tracePt t="48518" x="6661150" y="3521075"/>
          <p14:tracePt t="48525" x="6289675" y="3597275"/>
          <p14:tracePt t="48534" x="5946775" y="3673475"/>
          <p14:tracePt t="48539" x="5680075" y="3706813"/>
          <p14:tracePt t="48546" x="5448300" y="3719513"/>
          <p14:tracePt t="48553" x="5186363" y="3736975"/>
          <p14:tracePt t="48560" x="4960938" y="3754438"/>
          <p14:tracePt t="48567" x="4803775" y="3765550"/>
          <p14:tracePt t="48575" x="4681538" y="3765550"/>
          <p14:tracePt t="48581" x="4589463" y="3765550"/>
          <p14:tracePt t="48588" x="4462463" y="3759200"/>
          <p14:tracePt t="48595" x="4357688" y="3759200"/>
          <p14:tracePt t="48601" x="4270375" y="3736975"/>
          <p14:tracePt t="48608" x="4206875" y="3724275"/>
          <p14:tracePt t="48617" x="4171950" y="3719513"/>
          <p14:tracePt t="48622" x="4154488" y="3706813"/>
          <p14:tracePt t="48630" x="4143375" y="3706813"/>
          <p14:tracePt t="48636" x="4143375" y="3702050"/>
          <p14:tracePt t="48643" x="4137025" y="3702050"/>
          <p14:tracePt t="48650" x="4137025" y="3695700"/>
          <p14:tracePt t="48686" x="4143375" y="3695700"/>
          <p14:tracePt t="48692" x="4154488" y="3695700"/>
          <p14:tracePt t="48700" x="4160838" y="3695700"/>
          <p14:tracePt t="48706" x="4183063" y="3695700"/>
          <p14:tracePt t="48714" x="4246563" y="3702050"/>
          <p14:tracePt t="48720" x="4368800" y="3702050"/>
          <p14:tracePt t="48727" x="4716463" y="3702050"/>
          <p14:tracePt t="48734" x="5319713" y="3724275"/>
          <p14:tracePt t="48742" x="5726113" y="3724275"/>
          <p14:tracePt t="48748" x="6051550" y="3741738"/>
          <p14:tracePt t="48755" x="6307138" y="3741738"/>
          <p14:tracePt t="48762" x="6497638" y="3741738"/>
          <p14:tracePt t="48769" x="6619875" y="3741738"/>
          <p14:tracePt t="48776" x="6713538" y="3741738"/>
          <p14:tracePt t="48783" x="6765925" y="3748088"/>
          <p14:tracePt t="48791" x="6799263" y="3748088"/>
          <p14:tracePt t="48797" x="6823075" y="3748088"/>
          <p14:tracePt t="48804" x="6846888" y="3748088"/>
          <p14:tracePt t="48812" x="6851650" y="3748088"/>
          <p14:tracePt t="48819" x="6864350" y="3748088"/>
          <p14:tracePt t="48833" x="6869113" y="3748088"/>
          <p14:tracePt t="48861" x="6869113" y="3754438"/>
          <p14:tracePt t="48867" x="6846888" y="3765550"/>
          <p14:tracePt t="48874" x="6770688" y="3783013"/>
          <p14:tracePt t="48881" x="6521450" y="3846513"/>
          <p14:tracePt t="48888" x="5975350" y="3910013"/>
          <p14:tracePt t="48896" x="5465763" y="3933825"/>
          <p14:tracePt t="48902" x="5053013" y="3933825"/>
          <p14:tracePt t="48909" x="4768850" y="3933825"/>
          <p14:tracePt t="48916" x="4618038" y="3927475"/>
          <p14:tracePt t="48923" x="4491038" y="3916363"/>
          <p14:tracePt t="48930" x="4379913" y="3887788"/>
          <p14:tracePt t="48937" x="4287838" y="3887788"/>
          <p14:tracePt t="48944" x="4235450" y="3881438"/>
          <p14:tracePt t="48951" x="4200525" y="3870325"/>
          <p14:tracePt t="48959" x="4183063" y="3863975"/>
          <p14:tracePt t="48966" x="4176713" y="3863975"/>
          <p14:tracePt t="48973" x="4171950" y="3863975"/>
          <p14:tracePt t="48979" x="4171950" y="3857625"/>
          <p14:tracePt t="48993" x="4171950" y="3852863"/>
          <p14:tracePt t="49022" x="4176713" y="3852863"/>
          <p14:tracePt t="49028" x="4189413" y="3852863"/>
          <p14:tracePt t="49035" x="4200525" y="3852863"/>
          <p14:tracePt t="49042" x="4224338" y="3852863"/>
          <p14:tracePt t="49050" x="4311650" y="3840163"/>
          <p14:tracePt t="49056" x="4572000" y="3806825"/>
          <p14:tracePt t="49063" x="5273675" y="3759200"/>
          <p14:tracePt t="49070" x="6057900" y="3736975"/>
          <p14:tracePt t="49078" x="6661150" y="3713163"/>
          <p14:tracePt t="49085" x="7043738" y="3730625"/>
          <p14:tracePt t="49092" x="7339013" y="3748088"/>
          <p14:tracePt t="49098" x="7577138" y="3776663"/>
          <p14:tracePt t="49105" x="7751763" y="3806825"/>
          <p14:tracePt t="49112" x="7937500" y="3846513"/>
          <p14:tracePt t="49119" x="8064500" y="3887788"/>
          <p14:tracePt t="49127" x="8151813" y="3933825"/>
          <p14:tracePt t="49134" x="8221663" y="3992563"/>
          <p14:tracePt t="49141" x="8274050" y="4025900"/>
          <p14:tracePt t="49147" x="8302625" y="4056063"/>
          <p14:tracePt t="49154" x="8320088" y="4067175"/>
          <p14:tracePt t="49161" x="8326438" y="4078288"/>
          <p14:tracePt t="49168" x="8326438" y="4090988"/>
          <p14:tracePt t="49176" x="8326438" y="4095750"/>
          <p14:tracePt t="49189" x="8313738" y="4113213"/>
          <p14:tracePt t="49196" x="8278813" y="4143375"/>
          <p14:tracePt t="49204" x="8116888" y="4194175"/>
          <p14:tracePt t="49210" x="7524750" y="4327525"/>
          <p14:tracePt t="49218" x="6823075" y="4427538"/>
          <p14:tracePt t="49224" x="6191250" y="4427538"/>
          <p14:tracePt t="49231" x="5778500" y="4410075"/>
          <p14:tracePt t="49238" x="5349875" y="4351338"/>
          <p14:tracePt t="49245" x="4919663" y="4264025"/>
          <p14:tracePt t="49252" x="4613275" y="4194175"/>
          <p14:tracePt t="49260" x="4410075" y="4119563"/>
          <p14:tracePt t="49268" x="4264025" y="4049713"/>
          <p14:tracePt t="49273" x="4154488" y="4003675"/>
          <p14:tracePt t="49280" x="4067175" y="3951288"/>
          <p14:tracePt t="49287" x="4014788" y="3922713"/>
          <p14:tracePt t="49294" x="3975100" y="3905250"/>
          <p14:tracePt t="49301" x="3951288" y="3887788"/>
          <p14:tracePt t="49312" x="3944938" y="3870325"/>
          <p14:tracePt t="49315" x="3933825" y="3863975"/>
          <p14:tracePt t="49322" x="3933825" y="3857625"/>
          <p14:tracePt t="49329" x="3927475" y="3846513"/>
          <p14:tracePt t="49336" x="3927475" y="3840163"/>
          <p14:tracePt t="49343" x="3927475" y="3835400"/>
          <p14:tracePt t="49357" x="3927475" y="3829050"/>
          <p14:tracePt t="49378" x="3927475" y="3824288"/>
          <p14:tracePt t="49393" x="3927475" y="3817938"/>
          <p14:tracePt t="49399" x="3940175" y="3817938"/>
          <p14:tracePt t="49406" x="3940175" y="3811588"/>
          <p14:tracePt t="49413" x="3944938" y="3811588"/>
          <p14:tracePt t="49420" x="3957638" y="3811588"/>
          <p14:tracePt t="49427" x="3975100" y="3800475"/>
          <p14:tracePt t="49434" x="3997325" y="3800475"/>
          <p14:tracePt t="49441" x="4056063" y="3789363"/>
          <p14:tracePt t="49448" x="4200525" y="3765550"/>
          <p14:tracePt t="49456" x="4438650" y="3736975"/>
          <p14:tracePt t="49462" x="4862513" y="3695700"/>
          <p14:tracePt t="49469" x="5094288" y="3678238"/>
          <p14:tracePt t="49476" x="5262563" y="3667125"/>
          <p14:tracePt t="49484" x="5384800" y="3667125"/>
          <p14:tracePt t="49490" x="5476875" y="3667125"/>
          <p14:tracePt t="49497" x="5529263" y="3673475"/>
          <p14:tracePt t="49504" x="5553075" y="3673475"/>
          <p14:tracePt t="49511" x="5575300" y="3673475"/>
          <p14:tracePt t="49518" x="5588000" y="3673475"/>
          <p14:tracePt t="49526" x="5599113" y="3673475"/>
          <p14:tracePt t="49532" x="5605463" y="3673475"/>
          <p14:tracePt t="49554" x="5610225" y="3678238"/>
          <p14:tracePt t="49588" x="5610225" y="3684588"/>
          <p14:tracePt t="49623" x="5605463" y="3684588"/>
          <p14:tracePt t="49630" x="5599113" y="3689350"/>
          <p14:tracePt t="49637" x="5592763" y="3689350"/>
          <p14:tracePt t="49645" x="5557838" y="3689350"/>
          <p14:tracePt t="49651" x="5500688" y="3702050"/>
          <p14:tracePt t="49658" x="5389563" y="3713163"/>
          <p14:tracePt t="49665" x="5181600" y="3713163"/>
          <p14:tracePt t="49672" x="4897438" y="3713163"/>
          <p14:tracePt t="49679" x="4694238" y="3706813"/>
          <p14:tracePt t="49686" x="4543425" y="3689350"/>
          <p14:tracePt t="49693" x="4432300" y="3689350"/>
          <p14:tracePt t="49701" x="4340225" y="3678238"/>
          <p14:tracePt t="49707" x="4259263" y="3678238"/>
          <p14:tracePt t="49714" x="4194175" y="3667125"/>
          <p14:tracePt t="49721" x="4148138" y="3667125"/>
          <p14:tracePt t="49728" x="4113213" y="3660775"/>
          <p14:tracePt t="49735" x="4084638" y="3660775"/>
          <p14:tracePt t="49744" x="4073525" y="3660775"/>
          <p14:tracePt t="49749" x="4043363" y="3649663"/>
          <p14:tracePt t="49756" x="4038600" y="3649663"/>
          <p14:tracePt t="49763" x="4032250" y="3643313"/>
          <p14:tracePt t="49777" x="4025900" y="3643313"/>
          <p14:tracePt t="49785" x="4021138" y="3643313"/>
          <p14:tracePt t="49834" x="4025900" y="3643313"/>
          <p14:tracePt t="49840" x="4032250" y="3643313"/>
          <p14:tracePt t="49847" x="4038600" y="3643313"/>
          <p14:tracePt t="49854" x="4060825" y="3643313"/>
          <p14:tracePt t="49861" x="4084638" y="3643313"/>
          <p14:tracePt t="49868" x="4160838" y="3643313"/>
          <p14:tracePt t="49875" x="4311650" y="3632200"/>
          <p14:tracePt t="49881" x="4572000" y="3632200"/>
          <p14:tracePt t="49889" x="4983163" y="3614738"/>
          <p14:tracePt t="49896" x="5337175" y="3590925"/>
          <p14:tracePt t="49903" x="5622925" y="3590925"/>
          <p14:tracePt t="49910" x="5876925" y="3590925"/>
          <p14:tracePt t="49916" x="6110288" y="3579813"/>
          <p14:tracePt t="49924" x="6278563" y="3579813"/>
          <p14:tracePt t="49931" x="6399213" y="3568700"/>
          <p14:tracePt t="49938" x="6527800" y="3568700"/>
          <p14:tracePt t="49944" x="6630988" y="3568700"/>
          <p14:tracePt t="49952" x="6742113" y="3568700"/>
          <p14:tracePt t="49959" x="6816725" y="3568700"/>
          <p14:tracePt t="49966" x="6881813" y="3568700"/>
          <p14:tracePt t="49974" x="6916738" y="3568700"/>
          <p14:tracePt t="49980" x="6962775" y="3568700"/>
          <p14:tracePt t="49987" x="6985000" y="3568700"/>
          <p14:tracePt t="49993" x="7002463" y="3568700"/>
          <p14:tracePt t="50002" x="7019925" y="3568700"/>
          <p14:tracePt t="50008" x="7026275" y="3568700"/>
          <p14:tracePt t="50015" x="7032625" y="3568700"/>
          <p14:tracePt t="50023" x="7037388" y="3568700"/>
          <p14:tracePt t="50029" x="7043738" y="3568700"/>
          <p14:tracePt t="50043" x="7050088" y="3568700"/>
          <p14:tracePt t="50057" x="7054850" y="3568700"/>
          <p14:tracePt t="50400" x="7102475" y="3568700"/>
          <p14:tracePt t="50406" x="7177088" y="3568700"/>
          <p14:tracePt t="50413" x="7269163" y="3568700"/>
          <p14:tracePt t="50420" x="7362825" y="3579813"/>
          <p14:tracePt t="50427" x="7443788" y="3579813"/>
          <p14:tracePt t="50435" x="7507288" y="3590925"/>
          <p14:tracePt t="50442" x="7554913" y="3590925"/>
          <p14:tracePt t="50448" x="7589838" y="3603625"/>
          <p14:tracePt t="50455" x="7623175" y="3603625"/>
          <p14:tracePt t="50462" x="7653338" y="3603625"/>
          <p14:tracePt t="50469" x="7675563" y="3608388"/>
          <p14:tracePt t="50478" x="7699375" y="3608388"/>
          <p14:tracePt t="50483" x="7716838" y="3608388"/>
          <p14:tracePt t="50491" x="7723188" y="3608388"/>
          <p14:tracePt t="50498" x="7740650" y="3608388"/>
          <p14:tracePt t="50504" x="7745413" y="3608388"/>
          <p14:tracePt t="50511" x="7751763" y="3608388"/>
          <p14:tracePt t="50519" x="7756525" y="3608388"/>
          <p14:tracePt t="50525" x="7762875" y="3608388"/>
          <p14:tracePt t="50532" x="7769225" y="3608388"/>
          <p14:tracePt t="50540" x="7773988" y="3608388"/>
          <p14:tracePt t="50554" x="7780338" y="3608388"/>
          <p14:tracePt t="50568" x="7791450" y="3608388"/>
          <p14:tracePt t="50589" x="7797800" y="3608388"/>
          <p14:tracePt t="50757" x="7797800" y="3614738"/>
          <p14:tracePt t="50770" x="7786688" y="3614738"/>
          <p14:tracePt t="50778" x="7780338" y="3614738"/>
          <p14:tracePt t="50785" x="7773988" y="3614738"/>
          <p14:tracePt t="50791" x="7769225" y="3621088"/>
          <p14:tracePt t="50798" x="7756525" y="3621088"/>
          <p14:tracePt t="50805" x="7727950" y="3621088"/>
          <p14:tracePt t="50812" x="7635875" y="3643313"/>
          <p14:tracePt t="50820" x="7321550" y="3695700"/>
          <p14:tracePt t="50827" x="6429375" y="3794125"/>
          <p14:tracePt t="50833" x="5726113" y="3863975"/>
          <p14:tracePt t="50840" x="5273675" y="3905250"/>
          <p14:tracePt t="50847" x="4960938" y="3905250"/>
          <p14:tracePt t="50854" x="4705350" y="3905250"/>
          <p14:tracePt t="50862" x="4513263" y="3905250"/>
          <p14:tracePt t="50868" x="4362450" y="3905250"/>
          <p14:tracePt t="50876" x="4252913" y="3905250"/>
          <p14:tracePt t="50882" x="4189413" y="3905250"/>
          <p14:tracePt t="50889" x="4154488" y="3905250"/>
          <p14:tracePt t="50896" x="4143375" y="3905250"/>
          <p14:tracePt t="50904" x="4125913" y="3905250"/>
          <p14:tracePt t="50913" x="4119563" y="3905250"/>
          <p14:tracePt t="50917" x="4113213" y="3905250"/>
          <p14:tracePt t="50924" x="4108450" y="3905250"/>
          <p14:tracePt t="50931" x="4095750" y="3905250"/>
          <p14:tracePt t="50953" x="4090988" y="3905250"/>
          <p14:tracePt t="51051" x="4102100" y="3905250"/>
          <p14:tracePt t="51071" x="4108450" y="3905250"/>
          <p14:tracePt t="51155" x="4108450" y="3898900"/>
          <p14:tracePt t="51170" x="4108450" y="3887788"/>
          <p14:tracePt t="51190" x="4113213" y="3881438"/>
          <p14:tracePt t="51204" x="4113213" y="3875088"/>
          <p14:tracePt t="53289" x="4137025" y="3875088"/>
          <p14:tracePt t="53296" x="4160838" y="3875088"/>
          <p14:tracePt t="53303" x="4217988" y="3881438"/>
          <p14:tracePt t="53309" x="4316413" y="3892550"/>
          <p14:tracePt t="53317" x="4410075" y="3905250"/>
          <p14:tracePt t="53323" x="4502150" y="3905250"/>
          <p14:tracePt t="53333" x="4583113" y="3916363"/>
          <p14:tracePt t="53338" x="4630738" y="3916363"/>
          <p14:tracePt t="53345" x="4664075" y="3916363"/>
          <p14:tracePt t="53351" x="4687888" y="3916363"/>
          <p14:tracePt t="53358" x="4705350" y="3916363"/>
          <p14:tracePt t="53366" x="4711700" y="3916363"/>
          <p14:tracePt t="53374" x="4716463" y="3916363"/>
          <p14:tracePt t="53380" x="4722813" y="3916363"/>
          <p14:tracePt t="53387" x="4729163" y="3916363"/>
          <p14:tracePt t="53401" x="4740275" y="3916363"/>
          <p14:tracePt t="53416" x="4746625" y="3916363"/>
          <p14:tracePt t="53436" x="4733925" y="3916363"/>
          <p14:tracePt t="53442" x="4722813" y="3916363"/>
          <p14:tracePt t="53449" x="4687888" y="3916363"/>
          <p14:tracePt t="53457" x="4630738" y="3916363"/>
          <p14:tracePt t="53464" x="4508500" y="3916363"/>
          <p14:tracePt t="53470" x="4379913" y="3910013"/>
          <p14:tracePt t="53478" x="4270375" y="3898900"/>
          <p14:tracePt t="53484" x="4176713" y="3870325"/>
          <p14:tracePt t="53491" x="4095750" y="3870325"/>
          <p14:tracePt t="53499" x="4049713" y="3863975"/>
          <p14:tracePt t="53507" x="3979863" y="3852863"/>
          <p14:tracePt t="53513" x="3944938" y="3840163"/>
          <p14:tracePt t="53520" x="3910013" y="3835400"/>
          <p14:tracePt t="53527" x="3892550" y="3835400"/>
          <p14:tracePt t="53534" x="3870325" y="3824288"/>
          <p14:tracePt t="53540" x="3863975" y="3824288"/>
          <p14:tracePt t="53548" x="3846513" y="3817938"/>
          <p14:tracePt t="53555" x="3840163" y="3817938"/>
          <p14:tracePt t="53562" x="3835400" y="3817938"/>
          <p14:tracePt t="53568" x="3829050" y="3811588"/>
          <p14:tracePt t="53583" x="3824288" y="3811588"/>
          <p14:tracePt t="53597" x="3817938" y="3811588"/>
          <p14:tracePt t="53603" x="3817938" y="3806825"/>
          <p14:tracePt t="53660" x="3817938" y="3800475"/>
          <p14:tracePt t="53702" x="3817938" y="3794125"/>
          <p14:tracePt t="53765" x="3817938" y="3783013"/>
          <p14:tracePt t="54023" x="3824288" y="3783013"/>
          <p14:tracePt t="54037" x="3829050" y="3783013"/>
          <p14:tracePt t="54058" x="3835400" y="3783013"/>
          <p14:tracePt t="54073" x="3840163" y="3783013"/>
          <p14:tracePt t="54086" x="3852863" y="3783013"/>
          <p14:tracePt t="54094" x="3857625" y="3783013"/>
          <p14:tracePt t="54107" x="3863975" y="3789363"/>
          <p14:tracePt t="54114" x="3875088" y="3789363"/>
          <p14:tracePt t="54121" x="3881438" y="3794125"/>
          <p14:tracePt t="54128" x="3898900" y="3794125"/>
          <p14:tracePt t="54135" x="3922713" y="3794125"/>
          <p14:tracePt t="54142" x="3940175" y="3800475"/>
          <p14:tracePt t="54150" x="3962400" y="3800475"/>
          <p14:tracePt t="54156" x="3986213" y="3800475"/>
          <p14:tracePt t="54163" x="4014788" y="3800475"/>
          <p14:tracePt t="54170" x="4049713" y="3800475"/>
          <p14:tracePt t="54177" x="4095750" y="3800475"/>
          <p14:tracePt t="54184" x="4143375" y="3800475"/>
          <p14:tracePt t="54193" x="4206875" y="3800475"/>
          <p14:tracePt t="54199" x="4270375" y="3794125"/>
          <p14:tracePt t="54205" x="4344988" y="3794125"/>
          <p14:tracePt t="54212" x="4427538" y="3794125"/>
          <p14:tracePt t="54219" x="4491038" y="3794125"/>
          <p14:tracePt t="54226" x="4537075" y="3794125"/>
          <p14:tracePt t="54233" x="4583113" y="3794125"/>
          <p14:tracePt t="54242" x="4618038" y="3794125"/>
          <p14:tracePt t="54247" x="4641850" y="3794125"/>
          <p14:tracePt t="54254" x="4670425" y="3794125"/>
          <p14:tracePt t="54261" x="4694238" y="3794125"/>
          <p14:tracePt t="54268" x="4716463" y="3794125"/>
          <p14:tracePt t="54275" x="4740275" y="3794125"/>
          <p14:tracePt t="54284" x="4768850" y="3789363"/>
          <p14:tracePt t="54290" x="4792663" y="3789363"/>
          <p14:tracePt t="54297" x="4816475" y="3776663"/>
          <p14:tracePt t="54303" x="4849813" y="3776663"/>
          <p14:tracePt t="54310" x="4867275" y="3776663"/>
          <p14:tracePt t="54317" x="4884738" y="3776663"/>
          <p14:tracePt t="54325" x="4897438" y="3776663"/>
          <p14:tracePt t="54331" x="4902200" y="3776663"/>
          <p14:tracePt t="54338" x="4919663" y="3776663"/>
          <p14:tracePt t="54345" x="4926013" y="3776663"/>
          <p14:tracePt t="54353" x="4932363" y="3776663"/>
          <p14:tracePt t="54359" x="4937125" y="3776663"/>
          <p14:tracePt t="54367" x="4943475" y="3776663"/>
          <p14:tracePt t="54374" x="4949825" y="3776663"/>
          <p14:tracePt t="54395" x="4960938" y="3776663"/>
          <p14:tracePt t="54408" x="4967288" y="3776663"/>
          <p14:tracePt t="54422" x="4972050" y="3776663"/>
          <p14:tracePt t="54443" x="4978400" y="3776663"/>
          <p14:tracePt t="54457" x="4983163" y="3776663"/>
          <p14:tracePt t="54471" x="4989513" y="3776663"/>
          <p14:tracePt t="54492" x="4995863" y="3776663"/>
          <p14:tracePt t="54500" x="5013325" y="3776663"/>
          <p14:tracePt t="54506" x="5024438" y="3776663"/>
          <p14:tracePt t="54514" x="5053013" y="3783013"/>
          <p14:tracePt t="54521" x="5100638" y="3783013"/>
          <p14:tracePt t="54526" x="5175250" y="3783013"/>
          <p14:tracePt t="54535" x="5286375" y="3783013"/>
          <p14:tracePt t="54541" x="5437188" y="3783013"/>
          <p14:tracePt t="54548" x="5627688" y="3783013"/>
          <p14:tracePt t="54555" x="5795963" y="3783013"/>
          <p14:tracePt t="54561" x="5929313" y="3783013"/>
          <p14:tracePt t="54569" x="6075363" y="3771900"/>
          <p14:tracePt t="54576" x="6208713" y="3771900"/>
          <p14:tracePt t="54584" x="6364288" y="3771900"/>
          <p14:tracePt t="54590" x="6515100" y="3759200"/>
          <p14:tracePt t="54596" x="6654800" y="3759200"/>
          <p14:tracePt t="54604" x="6781800" y="3759200"/>
          <p14:tracePt t="54611" x="6875463" y="3759200"/>
          <p14:tracePt t="54618" x="6950075" y="3759200"/>
          <p14:tracePt t="54625" x="7032625" y="3759200"/>
          <p14:tracePt t="54631" x="7107238" y="3759200"/>
          <p14:tracePt t="54639" x="7153275" y="3759200"/>
          <p14:tracePt t="54646" x="7188200" y="3759200"/>
          <p14:tracePt t="54652" x="7223125" y="3759200"/>
          <p14:tracePt t="54659" x="7246938" y="3759200"/>
          <p14:tracePt t="54667" x="7258050" y="3759200"/>
          <p14:tracePt t="54674" x="7269163" y="3759200"/>
          <p14:tracePt t="54688" x="7275513" y="3759200"/>
          <p14:tracePt t="54694" x="7281863" y="3759200"/>
          <p14:tracePt t="54702" x="7286625" y="3759200"/>
          <p14:tracePt t="54717" x="7299325" y="3759200"/>
          <p14:tracePt t="54737" x="7304088" y="3759200"/>
          <p14:tracePt t="54765" x="7304088" y="3754438"/>
          <p14:tracePt t="54828" x="7304088" y="3748088"/>
          <p14:tracePt t="55010" x="7304088" y="3741738"/>
          <p14:tracePt t="55024" x="7292975" y="3741738"/>
          <p14:tracePt t="55031" x="7292975" y="3736975"/>
          <p14:tracePt t="55037" x="7286625" y="3736975"/>
          <p14:tracePt t="55052" x="7281863" y="3736975"/>
          <p14:tracePt t="55066" x="7275513" y="3736975"/>
          <p14:tracePt t="55080" x="7269163" y="3730625"/>
          <p14:tracePt t="55086" x="7264400" y="3730625"/>
          <p14:tracePt t="55093" x="7258050" y="3719513"/>
          <p14:tracePt t="57633" x="7159625" y="3765550"/>
          <p14:tracePt t="57640" x="6967538" y="3852863"/>
          <p14:tracePt t="57647" x="6713538" y="3940175"/>
          <p14:tracePt t="57654" x="6510338" y="4014788"/>
          <p14:tracePt t="57661" x="6278563" y="4113213"/>
          <p14:tracePt t="57668" x="5907088" y="4194175"/>
          <p14:tracePt t="57676" x="5505450" y="4276725"/>
          <p14:tracePt t="57682" x="5151438" y="4294188"/>
          <p14:tracePt t="57689" x="4711700" y="4294188"/>
          <p14:tracePt t="57696" x="4252913" y="4235450"/>
          <p14:tracePt t="57703" x="3887788" y="4176713"/>
          <p14:tracePt t="57711" x="3457575" y="4095750"/>
          <p14:tracePt t="57718" x="3022600" y="3992563"/>
          <p14:tracePt t="57724" x="2762250" y="3905250"/>
          <p14:tracePt t="57731" x="2587625" y="3817938"/>
          <p14:tracePt t="57739" x="2471738" y="3741738"/>
          <p14:tracePt t="57746" x="2401888" y="3695700"/>
          <p14:tracePt t="57752" x="2349500" y="3673475"/>
          <p14:tracePt t="57759" x="2332038" y="3656013"/>
          <p14:tracePt t="57766" x="2314575" y="3649663"/>
          <p14:tracePt t="57773" x="2309813" y="3643313"/>
          <p14:tracePt t="57780" x="2309813" y="3638550"/>
          <p14:tracePt t="57787" x="2303463" y="3638550"/>
          <p14:tracePt t="57794" x="2303463" y="3625850"/>
          <p14:tracePt t="57808" x="2303463" y="3621088"/>
          <p14:tracePt t="57857" x="2309813" y="3621088"/>
          <p14:tracePt t="57872" x="2314575" y="3621088"/>
          <p14:tracePt t="57885" x="2320925" y="3632200"/>
          <p14:tracePt t="57892" x="2332038" y="3632200"/>
          <p14:tracePt t="57906" x="2344738" y="3632200"/>
          <p14:tracePt t="57913" x="2349500" y="3632200"/>
          <p14:tracePt t="57919" x="2355850" y="3632200"/>
          <p14:tracePt t="59648" x="2559050" y="3632200"/>
          <p14:tracePt t="59656" x="2843213" y="3632200"/>
          <p14:tracePt t="59663" x="3092450" y="3632200"/>
          <p14:tracePt t="59669" x="3411538" y="3632200"/>
          <p14:tracePt t="59676" x="3632200" y="3632200"/>
          <p14:tracePt t="59683" x="3789363" y="3632200"/>
          <p14:tracePt t="59691" x="3940175" y="3643313"/>
          <p14:tracePt t="59698" x="4113213" y="3656013"/>
          <p14:tracePt t="59705" x="4305300" y="3667125"/>
          <p14:tracePt t="59711" x="4456113" y="3684588"/>
          <p14:tracePt t="59718" x="4554538" y="3695700"/>
          <p14:tracePt t="59725" x="4648200" y="3706813"/>
          <p14:tracePt t="59733" x="4711700" y="3719513"/>
          <p14:tracePt t="59740" x="4764088" y="3724275"/>
          <p14:tracePt t="59747" x="4816475" y="3736975"/>
          <p14:tracePt t="59753" x="4838700" y="3736975"/>
          <p14:tracePt t="59760" x="4856163" y="3741738"/>
          <p14:tracePt t="59767" x="4862513" y="3741738"/>
          <p14:tracePt t="59782" x="4867275" y="3741738"/>
          <p14:tracePt t="59809" x="4867275" y="3754438"/>
          <p14:tracePt t="59824" x="4867275" y="3759200"/>
          <p14:tracePt t="59837" x="4862513" y="3759200"/>
          <p14:tracePt t="59844" x="4838700" y="3765550"/>
          <p14:tracePt t="59851" x="4810125" y="3771900"/>
          <p14:tracePt t="59858" x="4764088" y="3794125"/>
          <p14:tracePt t="59866" x="4670425" y="3806825"/>
          <p14:tracePt t="59872" x="4572000" y="3817938"/>
          <p14:tracePt t="59879" x="4462463" y="3829050"/>
          <p14:tracePt t="59886" x="4357688" y="3829050"/>
          <p14:tracePt t="59893" x="4264025" y="3829050"/>
          <p14:tracePt t="59900" x="4183063" y="3829050"/>
          <p14:tracePt t="59908" x="4130675" y="3824288"/>
          <p14:tracePt t="59914" x="4102100" y="3824288"/>
          <p14:tracePt t="59921" x="4073525" y="3817938"/>
          <p14:tracePt t="59928" x="4049713" y="3817938"/>
          <p14:tracePt t="59935" x="4032250" y="3806825"/>
          <p14:tracePt t="59943" x="4021138" y="3806825"/>
          <p14:tracePt t="59950" x="4003675" y="3806825"/>
          <p14:tracePt t="59956" x="3986213" y="3800475"/>
          <p14:tracePt t="59963" x="3975100" y="3800475"/>
          <p14:tracePt t="59970" x="3968750" y="3794125"/>
          <p14:tracePt t="59977" x="3951288" y="3794125"/>
          <p14:tracePt t="59984" x="3944938" y="3794125"/>
          <p14:tracePt t="59992" x="3927475" y="3789363"/>
          <p14:tracePt t="59998" x="3922713" y="3789363"/>
          <p14:tracePt t="60005" x="3916363" y="3789363"/>
          <p14:tracePt t="60012" x="3910013" y="3789363"/>
          <p14:tracePt t="60019" x="3905250" y="3789363"/>
          <p14:tracePt t="60026" x="3898900" y="3789363"/>
          <p14:tracePt t="60034" x="3892550" y="3789363"/>
          <p14:tracePt t="60040" x="3887788" y="3789363"/>
          <p14:tracePt t="60054" x="3875088" y="3789363"/>
          <p14:tracePt t="60075" x="3870325" y="3789363"/>
          <p14:tracePt t="60145" x="3870325" y="3783013"/>
          <p14:tracePt t="60173" x="3881438" y="3783013"/>
          <p14:tracePt t="60201" x="3887788" y="3783013"/>
          <p14:tracePt t="60271" x="3887788" y="3771900"/>
          <p14:tracePt t="60326" x="3887788" y="3765550"/>
          <p14:tracePt t="60425" x="3892550" y="3765550"/>
          <p14:tracePt t="60438" x="3898900" y="3765550"/>
          <p14:tracePt t="60460" x="3905250" y="3765550"/>
          <p14:tracePt t="60474" x="3910013" y="3765550"/>
          <p14:tracePt t="60481" x="3916363" y="3765550"/>
          <p14:tracePt t="60488" x="3922713" y="3765550"/>
          <p14:tracePt t="60494" x="3933825" y="3765550"/>
          <p14:tracePt t="60502" x="3940175" y="3765550"/>
          <p14:tracePt t="60509" x="3951288" y="3771900"/>
          <p14:tracePt t="60516" x="3979863" y="3771900"/>
          <p14:tracePt t="60523" x="4025900" y="3776663"/>
          <p14:tracePt t="60531" x="4090988" y="3776663"/>
          <p14:tracePt t="60537" x="4194175" y="3776663"/>
          <p14:tracePt t="60544" x="4333875" y="3789363"/>
          <p14:tracePt t="60551" x="4473575" y="3789363"/>
          <p14:tracePt t="60558" x="4595813" y="3789363"/>
          <p14:tracePt t="60565" x="4751388" y="3789363"/>
          <p14:tracePt t="60571" x="4902200" y="3789363"/>
          <p14:tracePt t="60579" x="5059363" y="3783013"/>
          <p14:tracePt t="60585" x="5227638" y="3783013"/>
          <p14:tracePt t="60593" x="5384800" y="3771900"/>
          <p14:tracePt t="60600" x="5505450" y="3759200"/>
          <p14:tracePt t="60606" x="5616575" y="3748088"/>
          <p14:tracePt t="60614" x="5726113" y="3748088"/>
          <p14:tracePt t="60620" x="5848350" y="3736975"/>
          <p14:tracePt t="60627" x="5975350" y="3719513"/>
          <p14:tracePt t="60635" x="6097588" y="3719513"/>
          <p14:tracePt t="60642" x="6208713" y="3719513"/>
          <p14:tracePt t="60648" x="6283325" y="3706813"/>
          <p14:tracePt t="60655" x="6346825" y="3706813"/>
          <p14:tracePt t="60662" x="6411913" y="3706813"/>
          <p14:tracePt t="60669" x="6457950" y="3706813"/>
          <p14:tracePt t="60676" x="6503988" y="3706813"/>
          <p14:tracePt t="60684" x="6538913" y="3706813"/>
          <p14:tracePt t="60690" x="6573838" y="3706813"/>
          <p14:tracePt t="60697" x="6608763" y="3706813"/>
          <p14:tracePt t="60705" x="6637338" y="3706813"/>
          <p14:tracePt t="60711" x="6661150" y="3706813"/>
          <p14:tracePt t="60718" x="6683375" y="3706813"/>
          <p14:tracePt t="60726" x="6713538" y="3706813"/>
          <p14:tracePt t="60732" x="6724650" y="3706813"/>
          <p14:tracePt t="60739" x="6742113" y="3706813"/>
          <p14:tracePt t="60746" x="6753225" y="3706813"/>
          <p14:tracePt t="60753" x="6770688" y="3706813"/>
          <p14:tracePt t="60760" x="6781800" y="3706813"/>
          <p14:tracePt t="60768" x="6799263" y="3706813"/>
          <p14:tracePt t="60775" x="6805613" y="3706813"/>
          <p14:tracePt t="60781" x="6816725" y="3706813"/>
          <p14:tracePt t="60788" x="6829425" y="3706813"/>
          <p14:tracePt t="60795" x="6840538" y="3706813"/>
          <p14:tracePt t="60803" x="6846888" y="3706813"/>
          <p14:tracePt t="60810" x="6851650" y="3706813"/>
          <p14:tracePt t="60817" x="6869113" y="3706813"/>
          <p14:tracePt t="60823" x="6875463" y="3706813"/>
          <p14:tracePt t="60830" x="6881813" y="3706813"/>
          <p14:tracePt t="60837" x="6886575" y="3706813"/>
          <p14:tracePt t="60844" x="6904038" y="3706813"/>
          <p14:tracePt t="60851" x="6910388" y="3706813"/>
          <p14:tracePt t="60860" x="6916738" y="3706813"/>
          <p14:tracePt t="60865" x="6927850" y="3706813"/>
          <p14:tracePt t="60873" x="6934200" y="3706813"/>
          <p14:tracePt t="60880" x="6950075" y="3706813"/>
          <p14:tracePt t="60887" x="6956425" y="3706813"/>
          <p14:tracePt t="60894" x="6967538" y="3706813"/>
          <p14:tracePt t="60902" x="6985000" y="3702050"/>
          <p14:tracePt t="60907" x="7008813" y="3702050"/>
          <p14:tracePt t="60914" x="7026275" y="3702050"/>
          <p14:tracePt t="60921" x="7037388" y="3702050"/>
          <p14:tracePt t="60928" x="7054850" y="3702050"/>
          <p14:tracePt t="60935" x="7078663" y="3702050"/>
          <p14:tracePt t="60943" x="7096125" y="3702050"/>
          <p14:tracePt t="60949" x="7118350" y="3702050"/>
          <p14:tracePt t="60956" x="7142163" y="3702050"/>
          <p14:tracePt t="60963" x="7159625" y="3702050"/>
          <p14:tracePt t="60970" x="7183438" y="3702050"/>
          <p14:tracePt t="60977" x="7205663" y="3702050"/>
          <p14:tracePt t="60984" x="7235825" y="3702050"/>
          <p14:tracePt t="60991" x="7258050" y="3702050"/>
          <p14:tracePt t="60998" x="7281863" y="3702050"/>
          <p14:tracePt t="61005" x="7316788" y="3702050"/>
          <p14:tracePt t="61012" x="7345363" y="3702050"/>
          <p14:tracePt t="61019" x="7369175" y="3706813"/>
          <p14:tracePt t="61026" x="7391400" y="3706813"/>
          <p14:tracePt t="61033" x="7421563" y="3713163"/>
          <p14:tracePt t="61040" x="7443788" y="3713163"/>
          <p14:tracePt t="61047" x="7454900" y="3713163"/>
          <p14:tracePt t="61054" x="7485063" y="3719513"/>
          <p14:tracePt t="61061" x="7496175" y="3719513"/>
          <p14:tracePt t="61069" x="7513638" y="3719513"/>
          <p14:tracePt t="61077" x="7531100" y="3719513"/>
          <p14:tracePt t="61083" x="7537450" y="3719513"/>
          <p14:tracePt t="61089" x="7548563" y="3719513"/>
          <p14:tracePt t="61096" x="7554913" y="3719513"/>
          <p14:tracePt t="61103" x="7559675" y="3719513"/>
          <p14:tracePt t="61111" x="7566025" y="3719513"/>
          <p14:tracePt t="61119" x="7577138" y="3719513"/>
          <p14:tracePt t="61125" x="7583488" y="3719513"/>
          <p14:tracePt t="61138" x="7589838" y="3719513"/>
          <p14:tracePt t="61152" x="7594600" y="3719513"/>
          <p14:tracePt t="61166" x="7600950" y="3719513"/>
          <p14:tracePt t="61187" x="7605713" y="3719513"/>
          <p14:tracePt t="62999" x="7583488" y="3730625"/>
          <p14:tracePt t="63006" x="7519988" y="3741738"/>
          <p14:tracePt t="63013" x="7421563" y="3754438"/>
          <p14:tracePt t="63021" x="7269163" y="3765550"/>
          <p14:tracePt t="63028" x="7131050" y="3776663"/>
          <p14:tracePt t="63035" x="7002463" y="3800475"/>
          <p14:tracePt t="63041" x="6910388" y="3800475"/>
          <p14:tracePt t="63048" x="6816725" y="3817938"/>
          <p14:tracePt t="63055" x="6718300" y="3840163"/>
          <p14:tracePt t="63062" x="6608763" y="3852863"/>
          <p14:tracePt t="63070" x="6440488" y="3863975"/>
          <p14:tracePt t="63076" x="6265863" y="3892550"/>
          <p14:tracePt t="63083" x="6110288" y="3905250"/>
          <p14:tracePt t="63090" x="5911850" y="3933825"/>
          <p14:tracePt t="63097" x="5743575" y="3944938"/>
          <p14:tracePt t="63105" x="5553075" y="3957638"/>
          <p14:tracePt t="63112" x="5402263" y="3957638"/>
          <p14:tracePt t="63119" x="5273675" y="3957638"/>
          <p14:tracePt t="63125" x="5168900" y="3957638"/>
          <p14:tracePt t="63132" x="5070475" y="3951288"/>
          <p14:tracePt t="63139" x="4978400" y="3940175"/>
          <p14:tracePt t="63147" x="4884738" y="3927475"/>
          <p14:tracePt t="63154" x="4786313" y="3916363"/>
          <p14:tracePt t="63161" x="4705350" y="3892550"/>
          <p14:tracePt t="63167" x="4641850" y="3881438"/>
          <p14:tracePt t="63174" x="4589463" y="3875088"/>
          <p14:tracePt t="63181" x="4554538" y="3863975"/>
          <p14:tracePt t="63188" x="4530725" y="3857625"/>
          <p14:tracePt t="63196" x="4502150" y="3846513"/>
          <p14:tracePt t="63202" x="4491038" y="3840163"/>
          <p14:tracePt t="63209" x="4473575" y="3840163"/>
          <p14:tracePt t="63216" x="4456113" y="3829050"/>
          <p14:tracePt t="63223" x="4445000" y="3824288"/>
          <p14:tracePt t="63230" x="4427538" y="3824288"/>
          <p14:tracePt t="63238" x="4414838" y="3824288"/>
          <p14:tracePt t="63244" x="4403725" y="3817938"/>
          <p14:tracePt t="63251" x="4397375" y="3817938"/>
          <p14:tracePt t="63258" x="4392613" y="3811588"/>
          <p14:tracePt t="63265" x="4386263" y="3811588"/>
          <p14:tracePt t="63272" x="4379913" y="3811588"/>
          <p14:tracePt t="63280" x="4375150" y="3806825"/>
          <p14:tracePt t="63286" x="4368800" y="3806825"/>
          <p14:tracePt t="63293" x="4357688" y="3794125"/>
          <p14:tracePt t="63307" x="4351338" y="3794125"/>
          <p14:tracePt t="63314" x="4351338" y="3789363"/>
          <p14:tracePt t="63321" x="4344988" y="3789363"/>
          <p14:tracePt t="63342" x="4340225" y="3789363"/>
          <p14:tracePt t="63349" x="4340225" y="3783013"/>
          <p14:tracePt t="63356" x="4333875" y="3783013"/>
          <p14:tracePt t="63364" x="4316413" y="3776663"/>
          <p14:tracePt t="63370" x="4294188" y="3776663"/>
          <p14:tracePt t="63377" x="4270375" y="3759200"/>
          <p14:tracePt t="63384" x="4235450" y="3748088"/>
          <p14:tracePt t="63391" x="4183063" y="3741738"/>
          <p14:tracePt t="63398" x="4148138" y="3730625"/>
          <p14:tracePt t="63405" x="4108450" y="3713163"/>
          <p14:tracePt t="63412" x="4084638" y="3713163"/>
          <p14:tracePt t="63419" x="4049713" y="3702050"/>
          <p14:tracePt t="63426" x="4021138" y="3695700"/>
          <p14:tracePt t="63432" x="3997325" y="3695700"/>
          <p14:tracePt t="63440" x="3979863" y="3684588"/>
          <p14:tracePt t="63447" x="3968750" y="3678238"/>
          <p14:tracePt t="63455" x="3951288" y="3673475"/>
          <p14:tracePt t="63461" x="3944938" y="3673475"/>
          <p14:tracePt t="63468" x="3940175" y="3667125"/>
          <p14:tracePt t="63474" x="3922713" y="3667125"/>
          <p14:tracePt t="63482" x="3916363" y="3667125"/>
          <p14:tracePt t="63489" x="3916363" y="3656013"/>
          <p14:tracePt t="63497" x="3910013" y="3656013"/>
          <p14:tracePt t="63503" x="3905250" y="3649663"/>
          <p14:tracePt t="63517" x="3898900" y="3643313"/>
          <p14:tracePt t="63566" x="3905250" y="3643313"/>
          <p14:tracePt t="63573" x="3910013" y="3643313"/>
          <p14:tracePt t="63587" x="3916363" y="3643313"/>
          <p14:tracePt t="63595" x="3922713" y="3643313"/>
          <p14:tracePt t="63601" x="3927475" y="3649663"/>
          <p14:tracePt t="63608" x="3940175" y="3649663"/>
          <p14:tracePt t="63615" x="3951288" y="3660775"/>
          <p14:tracePt t="63622" x="3957638" y="3660775"/>
          <p14:tracePt t="63630" x="3962400" y="3660775"/>
          <p14:tracePt t="63636" x="3979863" y="3667125"/>
          <p14:tracePt t="63644" x="3992563" y="3667125"/>
          <p14:tracePt t="63650" x="4021138" y="3673475"/>
          <p14:tracePt t="63657" x="4043363" y="3673475"/>
          <p14:tracePt t="63664" x="4102100" y="3673475"/>
          <p14:tracePt t="63672" x="4183063" y="3673475"/>
          <p14:tracePt t="63679" x="4305300" y="3673475"/>
          <p14:tracePt t="63686" x="4462463" y="3667125"/>
          <p14:tracePt t="63693" x="4676775" y="3656013"/>
          <p14:tracePt t="63698" x="5030788" y="3632200"/>
          <p14:tracePt t="63706" x="5297488" y="3603625"/>
          <p14:tracePt t="63714" x="5518150" y="3603625"/>
          <p14:tracePt t="63720" x="5686425" y="3603625"/>
          <p14:tracePt t="63728" x="5842000" y="3586163"/>
          <p14:tracePt t="63734" x="5992813" y="3573463"/>
          <p14:tracePt t="63741" x="6132513" y="3573463"/>
          <p14:tracePt t="63748" x="6243638" y="3562350"/>
          <p14:tracePt t="63755" x="6324600" y="3562350"/>
          <p14:tracePt t="63762" x="6388100" y="3562350"/>
          <p14:tracePt t="63769" x="6434138" y="3562350"/>
          <p14:tracePt t="63775" x="6480175" y="3562350"/>
          <p14:tracePt t="63783" x="6545263" y="3562350"/>
          <p14:tracePt t="63790" x="6580188" y="3562350"/>
          <p14:tracePt t="63798" x="6613525" y="3562350"/>
          <p14:tracePt t="63804" x="6648450" y="3562350"/>
          <p14:tracePt t="63811" x="6672263" y="3562350"/>
          <p14:tracePt t="63818" x="6696075" y="3562350"/>
          <p14:tracePt t="63825" x="6713538" y="3562350"/>
          <p14:tracePt t="63832" x="6724650" y="3562350"/>
          <p14:tracePt t="63839" x="6735763" y="3562350"/>
          <p14:tracePt t="63845" x="6742113" y="3562350"/>
          <p14:tracePt t="63853" x="6748463" y="3562350"/>
          <p14:tracePt t="63860" x="6753225" y="3562350"/>
          <p14:tracePt t="63867" x="6759575" y="3562350"/>
          <p14:tracePt t="63881" x="6765925" y="3562350"/>
          <p14:tracePt t="63888" x="6770688" y="3562350"/>
          <p14:tracePt t="63902" x="6781800" y="3562350"/>
          <p14:tracePt t="63908" x="6788150" y="3562350"/>
          <p14:tracePt t="63916" x="6794500" y="3562350"/>
          <p14:tracePt t="63924" x="6805613" y="3562350"/>
          <p14:tracePt t="63930" x="6823075" y="3562350"/>
          <p14:tracePt t="63936" x="6846888" y="3573463"/>
          <p14:tracePt t="63943" x="6875463" y="3573463"/>
          <p14:tracePt t="63950" x="6921500" y="3579813"/>
          <p14:tracePt t="63957" x="6956425" y="3590925"/>
          <p14:tracePt t="63965" x="7019925" y="3603625"/>
          <p14:tracePt t="63972" x="7085013" y="3614738"/>
          <p14:tracePt t="63978" x="7148513" y="3614738"/>
          <p14:tracePt t="63986" x="7229475" y="3638550"/>
          <p14:tracePt t="63993" x="7299325" y="3649663"/>
          <p14:tracePt t="64000" x="7373938" y="3660775"/>
          <p14:tracePt t="64007" x="7443788" y="3667125"/>
          <p14:tracePt t="64014" x="7489825" y="3667125"/>
          <p14:tracePt t="64021" x="7537450" y="3678238"/>
          <p14:tracePt t="64027" x="7572375" y="3678238"/>
          <p14:tracePt t="64034" x="7618413" y="3678238"/>
          <p14:tracePt t="64041" x="7670800" y="3678238"/>
          <p14:tracePt t="64049" x="7734300" y="3678238"/>
          <p14:tracePt t="64056" x="7780338" y="3689350"/>
          <p14:tracePt t="64063" x="7832725" y="3702050"/>
          <p14:tracePt t="64069" x="7878763" y="3702050"/>
          <p14:tracePt t="64076" x="7902575" y="3702050"/>
          <p14:tracePt t="64083" x="7942263" y="3706813"/>
          <p14:tracePt t="64090" x="7966075" y="3706813"/>
          <p14:tracePt t="64098" x="7977188" y="3706813"/>
          <p14:tracePt t="64105" x="7994650" y="3706813"/>
          <p14:tracePt t="64112" x="8001000" y="3706813"/>
          <p14:tracePt t="64119" x="8012113" y="3706813"/>
          <p14:tracePt t="64125" x="8024813" y="3706813"/>
          <p14:tracePt t="64132" x="8029575" y="3706813"/>
          <p14:tracePt t="64140" x="8035925" y="3706813"/>
          <p14:tracePt t="64147" x="8042275" y="3706813"/>
          <p14:tracePt t="64161" x="8047038" y="3706813"/>
          <p14:tracePt t="64167" x="8053388" y="3706813"/>
          <p14:tracePt t="64181" x="8059738" y="3706813"/>
          <p14:tracePt t="64203" x="8070850" y="3706813"/>
          <p14:tracePt t="64216" x="8077200" y="3706813"/>
          <p14:tracePt t="64440" x="8064500" y="3706813"/>
          <p14:tracePt t="64462" x="8059738" y="3706813"/>
          <p14:tracePt t="64477" x="8053388" y="3706813"/>
          <p14:tracePt t="64490" x="8047038" y="3706813"/>
          <p14:tracePt t="64504" x="8042275" y="3706813"/>
          <p14:tracePt t="64511" x="8035925" y="3706813"/>
          <p14:tracePt t="64517" x="8029575" y="3706813"/>
          <p14:tracePt t="64524" x="8018463" y="3706813"/>
          <p14:tracePt t="64533" x="8007350" y="3706813"/>
          <p14:tracePt t="64539" x="7989888" y="3706813"/>
          <p14:tracePt t="64545" x="7966075" y="3706813"/>
          <p14:tracePt t="64552" x="7942263" y="3706813"/>
          <p14:tracePt t="64559" x="7896225" y="3706813"/>
          <p14:tracePt t="64566" x="7832725" y="3706813"/>
          <p14:tracePt t="64574" x="7710488" y="3706813"/>
          <p14:tracePt t="64581" x="7454900" y="3706813"/>
          <p14:tracePt t="64587" x="6980238" y="3706813"/>
          <p14:tracePt t="64594" x="6446838" y="3706813"/>
          <p14:tracePt t="64601" x="5876925" y="3689350"/>
          <p14:tracePt t="64608" x="5402263" y="3689350"/>
          <p14:tracePt t="64615" x="5087938" y="3689350"/>
          <p14:tracePt t="64623" x="4740275" y="3689350"/>
          <p14:tracePt t="64629" x="4427538" y="3689350"/>
          <p14:tracePt t="64636" x="4200525" y="3689350"/>
          <p14:tracePt t="64643" x="4060825" y="3689350"/>
          <p14:tracePt t="64650" x="3951288" y="3702050"/>
          <p14:tracePt t="64657" x="3846513" y="3713163"/>
          <p14:tracePt t="64666" x="3754438" y="3713163"/>
          <p14:tracePt t="64671" x="3656013" y="3713163"/>
          <p14:tracePt t="64678" x="3590925" y="3724275"/>
          <p14:tracePt t="64685" x="3556000" y="3724275"/>
          <p14:tracePt t="64692" x="3521075" y="3724275"/>
          <p14:tracePt t="64699" x="3509963" y="3724275"/>
          <p14:tracePt t="64708" x="3492500" y="3724275"/>
          <p14:tracePt t="64713" x="3481388" y="3724275"/>
          <p14:tracePt t="64727" x="3470275" y="3724275"/>
          <p14:tracePt t="64734" x="3463925" y="3724275"/>
          <p14:tracePt t="64756" x="3457575" y="3724275"/>
          <p14:tracePt t="64790" x="3457575" y="3719513"/>
          <p14:tracePt t="64825" x="3463925" y="3719513"/>
          <p14:tracePt t="64840" x="3475038" y="3719513"/>
          <p14:tracePt t="64860" x="3481388" y="3719513"/>
          <p14:tracePt t="64867" x="3487738" y="3719513"/>
          <p14:tracePt t="64875" x="3492500" y="3719513"/>
          <p14:tracePt t="64882" x="3498850" y="3719513"/>
          <p14:tracePt t="64888" x="3505200" y="3719513"/>
          <p14:tracePt t="64895" x="3509963" y="3719513"/>
          <p14:tracePt t="65910" x="3800475" y="3638550"/>
          <p14:tracePt t="65917" x="4246563" y="3492500"/>
          <p14:tracePt t="65925" x="4595813" y="3394075"/>
          <p14:tracePt t="65931" x="4873625" y="3324225"/>
          <p14:tracePt t="65938" x="5245100" y="3243263"/>
          <p14:tracePt t="65945" x="5605463" y="3208338"/>
          <p14:tracePt t="65952" x="5911850" y="3155950"/>
          <p14:tracePt t="65959" x="6237288" y="3116263"/>
          <p14:tracePt t="65965" x="6567488" y="3081338"/>
          <p14:tracePt t="65973" x="6858000" y="3063875"/>
          <p14:tracePt t="65979" x="7061200" y="3051175"/>
          <p14:tracePt t="65987" x="7229475" y="3051175"/>
          <p14:tracePt t="65993" x="7397750" y="3051175"/>
          <p14:tracePt t="66001" x="7566025" y="3057525"/>
          <p14:tracePt t="66008" x="7705725" y="3068638"/>
          <p14:tracePt t="66014" x="7815263" y="3092450"/>
          <p14:tracePt t="66021" x="7902575" y="3127375"/>
          <p14:tracePt t="66028" x="7954963" y="3151188"/>
          <p14:tracePt t="66035" x="8018463" y="3173413"/>
          <p14:tracePt t="66043" x="8070850" y="3197225"/>
          <p14:tracePt t="66051" x="8123238" y="3225800"/>
          <p14:tracePt t="66057" x="8180388" y="3249613"/>
          <p14:tracePt t="66064" x="8215313" y="3278188"/>
          <p14:tracePt t="66070" x="8274050" y="3302000"/>
          <p14:tracePt t="66077" x="8308975" y="3319463"/>
          <p14:tracePt t="66085" x="8337550" y="3341688"/>
          <p14:tracePt t="66092" x="8366125" y="3382963"/>
          <p14:tracePt t="66099" x="8396288" y="3422650"/>
          <p14:tracePt t="66106" x="8429625" y="3481388"/>
          <p14:tracePt t="66112" x="8464550" y="3579813"/>
          <p14:tracePt t="66119" x="8488363" y="3673475"/>
          <p14:tracePt t="66127" x="8499475" y="3754438"/>
          <p14:tracePt t="66134" x="8512175" y="3817938"/>
          <p14:tracePt t="66140" x="8505825" y="3881438"/>
          <p14:tracePt t="66147" x="8494713" y="3933825"/>
          <p14:tracePt t="66154" x="8477250" y="3986213"/>
          <p14:tracePt t="66161" x="8429625" y="4043363"/>
          <p14:tracePt t="66168" x="8355013" y="4143375"/>
          <p14:tracePt t="66176" x="8239125" y="4259263"/>
          <p14:tracePt t="66182" x="8116888" y="4397375"/>
          <p14:tracePt t="66189" x="7937500" y="4578350"/>
          <p14:tracePt t="66196" x="7740650" y="4722813"/>
          <p14:tracePt t="66203" x="7524750" y="4838700"/>
          <p14:tracePt t="66211" x="7264400" y="4943475"/>
          <p14:tracePt t="66218" x="7072313" y="5000625"/>
          <p14:tracePt t="66224" x="6927850" y="5041900"/>
          <p14:tracePt t="66231" x="6788150" y="5083175"/>
          <p14:tracePt t="66238" x="6597650" y="5094288"/>
          <p14:tracePt t="66245" x="6335713" y="5111750"/>
          <p14:tracePt t="66252" x="6143625" y="5111750"/>
          <p14:tracePt t="66260" x="5988050" y="5105400"/>
          <p14:tracePt t="66266" x="5830888" y="5087938"/>
          <p14:tracePt t="66273" x="5656263" y="5048250"/>
          <p14:tracePt t="66280" x="5430838" y="4983163"/>
          <p14:tracePt t="66287" x="5291138" y="4932363"/>
          <p14:tracePt t="66295" x="5186363" y="4856163"/>
          <p14:tracePt t="66303" x="5100638" y="4786313"/>
          <p14:tracePt t="66309" x="5024438" y="4681538"/>
          <p14:tracePt t="66316" x="4967288" y="4572000"/>
          <p14:tracePt t="66322" x="4884738" y="4467225"/>
          <p14:tracePt t="66329" x="4827588" y="4368800"/>
          <p14:tracePt t="66336" x="4775200" y="4287838"/>
          <p14:tracePt t="66343" x="4740275" y="4189413"/>
          <p14:tracePt t="66351" x="4705350" y="4090988"/>
          <p14:tracePt t="66357" x="4681538" y="3992563"/>
          <p14:tracePt t="66364" x="4670425" y="3898900"/>
          <p14:tracePt t="66371" x="4670425" y="3824288"/>
          <p14:tracePt t="66378" x="4676775" y="3754438"/>
          <p14:tracePt t="66385" x="4681538" y="3706813"/>
          <p14:tracePt t="66393" x="4694238" y="3673475"/>
          <p14:tracePt t="66400" x="4711700" y="3632200"/>
          <p14:tracePt t="66406" x="4740275" y="3590925"/>
          <p14:tracePt t="66413" x="4786313" y="3533775"/>
          <p14:tracePt t="66420" x="4856163" y="3463925"/>
          <p14:tracePt t="66427" x="4960938" y="3387725"/>
          <p14:tracePt t="66434" x="5094288" y="3278188"/>
          <p14:tracePt t="66441" x="5360988" y="3155950"/>
          <p14:tracePt t="66449" x="5662613" y="3022600"/>
          <p14:tracePt t="66455" x="5894388" y="2924175"/>
          <p14:tracePt t="66462" x="6143625" y="2854325"/>
          <p14:tracePt t="66469" x="6423025" y="2808288"/>
          <p14:tracePt t="66476" x="6718300" y="2773363"/>
          <p14:tracePt t="66483" x="6921500" y="2755900"/>
          <p14:tracePt t="66490" x="7142163" y="2755900"/>
          <p14:tracePt t="66497" x="7404100" y="2767013"/>
          <p14:tracePt t="66504" x="7675563" y="2819400"/>
          <p14:tracePt t="66511" x="7861300" y="2860675"/>
          <p14:tracePt t="66518" x="8007350" y="2913063"/>
          <p14:tracePt t="66526" x="8151813" y="2976563"/>
          <p14:tracePt t="66532" x="8278813" y="3057525"/>
          <p14:tracePt t="66539" x="8429625" y="3138488"/>
          <p14:tracePt t="66546" x="8558213" y="3225800"/>
          <p14:tracePt t="66553" x="8674100" y="3306763"/>
          <p14:tracePt t="66560" x="8761413" y="3365500"/>
          <p14:tracePt t="66568" x="8842375" y="3440113"/>
          <p14:tracePt t="66574" x="8905875" y="3509963"/>
          <p14:tracePt t="66581" x="8964613" y="3608388"/>
          <p14:tracePt t="66588" x="9017000" y="3724275"/>
          <p14:tracePt t="66595" x="9056688" y="3835400"/>
          <p14:tracePt t="66602" x="9091613" y="3933825"/>
          <p14:tracePt t="66610" x="9102725" y="3997325"/>
          <p14:tracePt t="66616" x="9109075" y="4049713"/>
          <p14:tracePt t="66623" x="9109075" y="4095750"/>
          <p14:tracePt t="66630" x="9097963" y="4148138"/>
          <p14:tracePt t="66637" x="9063038" y="4217988"/>
          <p14:tracePt t="66644" x="9028113" y="4316413"/>
          <p14:tracePt t="66652" x="8958263" y="4456113"/>
          <p14:tracePt t="66658" x="8824913" y="4635500"/>
          <p14:tracePt t="66665" x="8593138" y="4832350"/>
          <p14:tracePt t="66672" x="8343900" y="4995863"/>
          <p14:tracePt t="66679" x="8128000" y="5111750"/>
          <p14:tracePt t="66686" x="7972425" y="5210175"/>
          <p14:tracePt t="66694" x="7780338" y="5268913"/>
          <p14:tracePt t="66700" x="7461250" y="5360988"/>
          <p14:tracePt t="66707" x="7124700" y="5437188"/>
          <p14:tracePt t="66714" x="6921500" y="5454650"/>
          <p14:tracePt t="66722" x="6724650" y="5441950"/>
          <p14:tracePt t="66728" x="6423025" y="5407025"/>
          <p14:tracePt t="66735" x="6121400" y="5354638"/>
          <p14:tracePt t="66743" x="5900738" y="5291138"/>
          <p14:tracePt t="66749" x="5773738" y="5268913"/>
          <p14:tracePt t="66756" x="5645150" y="5227638"/>
          <p14:tracePt t="66763" x="5529263" y="5175250"/>
          <p14:tracePt t="66770" x="5437188" y="5140325"/>
          <p14:tracePt t="66777" x="5367338" y="5094288"/>
          <p14:tracePt t="66784" x="5297488" y="5048250"/>
          <p14:tracePt t="66791" x="5233988" y="4978400"/>
          <p14:tracePt t="66798" x="5186363" y="4908550"/>
          <p14:tracePt t="66805" x="5140325" y="4810125"/>
          <p14:tracePt t="66812" x="5105400" y="4711700"/>
          <p14:tracePt t="66819" x="5076825" y="4613275"/>
          <p14:tracePt t="66827" x="5053013" y="4519613"/>
          <p14:tracePt t="66833" x="5053013" y="4456113"/>
          <p14:tracePt t="66840" x="5053013" y="4392613"/>
          <p14:tracePt t="66847" x="5059363" y="4298950"/>
          <p14:tracePt t="66854" x="5070475" y="4206875"/>
          <p14:tracePt t="66861" x="5105400" y="4119563"/>
          <p14:tracePt t="66869" x="5168900" y="4021138"/>
          <p14:tracePt t="66875" x="5256213" y="3933825"/>
          <p14:tracePt t="66882" x="5360988" y="3857625"/>
          <p14:tracePt t="66889" x="5487988" y="3794125"/>
          <p14:tracePt t="66896" x="5616575" y="3730625"/>
          <p14:tracePt t="66902" x="5773738" y="3702050"/>
          <p14:tracePt t="66910" x="5946775" y="3678238"/>
          <p14:tracePt t="66917" x="6156325" y="3649663"/>
          <p14:tracePt t="66924" x="6307138" y="3621088"/>
          <p14:tracePt t="66931" x="6434138" y="3621088"/>
          <p14:tracePt t="66938" x="6545263" y="3608388"/>
          <p14:tracePt t="66944" x="6619875" y="3608388"/>
          <p14:tracePt t="66953" x="6683375" y="3608388"/>
          <p14:tracePt t="66959" x="6735763" y="3614738"/>
          <p14:tracePt t="66965" x="6781800" y="3614738"/>
          <p14:tracePt t="66972" x="6805613" y="3614738"/>
          <p14:tracePt t="66979" x="6823075" y="3614738"/>
          <p14:tracePt t="66987" x="6834188" y="3621088"/>
          <p14:tracePt t="67001" x="6846888" y="3621088"/>
          <p14:tracePt t="67007" x="6851650" y="3621088"/>
          <p14:tracePt t="67015" x="6858000" y="3621088"/>
          <p14:tracePt t="67028" x="6864350" y="3621088"/>
          <p14:tracePt t="67036" x="6864350" y="3625850"/>
          <p14:tracePt t="67051" x="6869113" y="3625850"/>
          <p14:tracePt t="67183" x="6864350" y="3625850"/>
          <p14:tracePt t="67288" x="6858000" y="3625850"/>
          <p14:tracePt t="67322" x="6851650" y="3625850"/>
          <p14:tracePt t="67337" x="6840538" y="3625850"/>
          <p14:tracePt t="67357" x="6834188" y="3625850"/>
          <p14:tracePt t="67371" x="6829425" y="3625850"/>
          <p14:tracePt t="67428" x="6823075" y="3625850"/>
          <p14:tracePt t="67463" x="6816725" y="3625850"/>
          <p14:tracePt t="67540" x="6816725" y="3632200"/>
          <p14:tracePt t="67595" x="6816725" y="3643313"/>
          <p14:tracePt t="67630" x="6816725" y="3649663"/>
          <p14:tracePt t="67645" x="6816725" y="3656013"/>
          <p14:tracePt t="67736" x="6811963" y="3656013"/>
          <p14:tracePt t="67743" x="6811963" y="3660775"/>
          <p14:tracePt t="67749" x="6805613" y="3660775"/>
          <p14:tracePt t="67756" x="6805613" y="3667125"/>
          <p14:tracePt t="67763" x="6794500" y="3667125"/>
          <p14:tracePt t="67770" x="6781800" y="3667125"/>
          <p14:tracePt t="67778" x="6777038" y="3673475"/>
          <p14:tracePt t="67784" x="6748463" y="3684588"/>
          <p14:tracePt t="67791" x="6665913" y="3695700"/>
          <p14:tracePt t="67798" x="6440488" y="3754438"/>
          <p14:tracePt t="67805" x="5942013" y="3863975"/>
          <p14:tracePt t="67812" x="5291138" y="4003675"/>
          <p14:tracePt t="67820" x="4705350" y="4113213"/>
          <p14:tracePt t="67826" x="4211638" y="4200525"/>
          <p14:tracePt t="67834" x="3748088" y="4281488"/>
          <p14:tracePt t="67840" x="3225800" y="4368800"/>
          <p14:tracePt t="67847" x="2825750" y="4449763"/>
          <p14:tracePt t="67855" x="2430463" y="4508500"/>
          <p14:tracePt t="67862" x="2100263" y="4548188"/>
          <p14:tracePt t="67869" x="1809750" y="4565650"/>
          <p14:tracePt t="67881" x="1612900" y="4578350"/>
          <p14:tracePt t="67882" x="1438275" y="4572000"/>
          <p14:tracePt t="67889" x="1270000" y="4572000"/>
          <p14:tracePt t="67896" x="1101725" y="4560888"/>
          <p14:tracePt t="67904" x="963613" y="4530725"/>
          <p14:tracePt t="67911" x="835025" y="4508500"/>
          <p14:tracePt t="67918" x="725488" y="4484688"/>
          <p14:tracePt t="67925" x="644525" y="4462463"/>
          <p14:tracePt t="67931" x="533400" y="4432300"/>
          <p14:tracePt t="67938" x="434975" y="4397375"/>
          <p14:tracePt t="67945" x="336550" y="4362450"/>
          <p14:tracePt t="67954" x="255588" y="4327525"/>
          <p14:tracePt t="67959" x="174625" y="4287838"/>
          <p14:tracePt t="67966" x="87313" y="4241800"/>
          <p14:tracePt t="67974" x="34925" y="4194175"/>
          <p14:tracePt t="68260" x="6350" y="3033713"/>
          <p14:tracePt t="68267" x="23813" y="3022600"/>
          <p14:tracePt t="68274" x="28575" y="3017838"/>
          <p14:tracePt t="68281" x="41275" y="3011488"/>
          <p14:tracePt t="68288" x="58738" y="3005138"/>
          <p14:tracePt t="68295" x="63500" y="3005138"/>
          <p14:tracePt t="68302" x="80963" y="3005138"/>
          <p14:tracePt t="68309" x="87313" y="2994025"/>
          <p14:tracePt t="68316" x="92075" y="2994025"/>
          <p14:tracePt t="68322" x="98425" y="2994025"/>
          <p14:tracePt t="68330" x="104775" y="2994025"/>
          <p14:tracePt t="68338" x="109538" y="2994025"/>
          <p14:tracePt t="68344" x="115888" y="2994025"/>
          <p14:tracePt t="68358" x="127000" y="2994025"/>
          <p14:tracePt t="68379" x="133350" y="2994025"/>
          <p14:tracePt t="68414" x="133350" y="3000375"/>
          <p14:tracePt t="68442" x="133350" y="3005138"/>
          <p14:tracePt t="68519" x="133350" y="3011488"/>
          <p14:tracePt t="68533" x="133350" y="3017838"/>
          <p14:tracePt t="68547" x="139700" y="3017838"/>
          <p14:tracePt t="68562" x="144463" y="3017838"/>
          <p14:tracePt t="68574" x="144463" y="3022600"/>
          <p14:tracePt t="68582" x="150813" y="3022600"/>
          <p14:tracePt t="68588" x="157163" y="3022600"/>
          <p14:tracePt t="68596" x="161925" y="3028950"/>
          <p14:tracePt t="68610" x="174625" y="3028950"/>
          <p14:tracePt t="68617" x="185738" y="3040063"/>
          <p14:tracePt t="68623" x="192088" y="3040063"/>
          <p14:tracePt t="68631" x="196850" y="3046413"/>
          <p14:tracePt t="68638" x="214313" y="3046413"/>
          <p14:tracePt t="68645" x="227013" y="3046413"/>
          <p14:tracePt t="68652" x="231775" y="3051175"/>
          <p14:tracePt t="68659" x="255588" y="3057525"/>
          <p14:tracePt t="68666" x="273050" y="3063875"/>
          <p14:tracePt t="68673" x="290513" y="3074988"/>
          <p14:tracePt t="68680" x="307975" y="3081338"/>
          <p14:tracePt t="68688" x="330200" y="3092450"/>
          <p14:tracePt t="68694" x="347663" y="3098800"/>
          <p14:tracePt t="68701" x="371475" y="3103563"/>
          <p14:tracePt t="68708" x="400050" y="3121025"/>
          <p14:tracePt t="68714" x="423863" y="3133725"/>
          <p14:tracePt t="68722" x="446088" y="3138488"/>
          <p14:tracePt t="68729" x="463550" y="3151188"/>
          <p14:tracePt t="68736" x="487363" y="3155950"/>
          <p14:tracePt t="68743" x="504825" y="3173413"/>
          <p14:tracePt t="68750" x="522288" y="3179763"/>
          <p14:tracePt t="68757" x="539750" y="3190875"/>
          <p14:tracePt t="68763" x="550863" y="3197225"/>
          <p14:tracePt t="68772" x="563563" y="3197225"/>
          <p14:tracePt t="68777" x="574675" y="3201988"/>
          <p14:tracePt t="68785" x="574675" y="3214688"/>
          <p14:tracePt t="68792" x="579438" y="3219450"/>
          <p14:tracePt t="68798" x="585788" y="3225800"/>
          <p14:tracePt t="68805" x="596900" y="3232150"/>
          <p14:tracePt t="68820" x="596900" y="3236913"/>
          <p14:tracePt t="68827" x="603250" y="3243263"/>
          <p14:tracePt t="68834" x="603250" y="3249613"/>
          <p14:tracePt t="68840" x="603250" y="3260725"/>
          <p14:tracePt t="68848" x="603250" y="3271838"/>
          <p14:tracePt t="68855" x="603250" y="3278188"/>
          <p14:tracePt t="68862" x="603250" y="3284538"/>
          <p14:tracePt t="68869" x="603250" y="3302000"/>
          <p14:tracePt t="68875" x="603250" y="3306763"/>
          <p14:tracePt t="68882" x="592138" y="3313113"/>
          <p14:tracePt t="68890" x="592138" y="3319463"/>
          <p14:tracePt t="68898" x="585788" y="3324225"/>
          <p14:tracePt t="68905" x="585788" y="3341688"/>
          <p14:tracePt t="68911" x="579438" y="3348038"/>
          <p14:tracePt t="68918" x="579438" y="3352800"/>
          <p14:tracePt t="68924" x="574675" y="3359150"/>
          <p14:tracePt t="68931" x="568325" y="3376613"/>
          <p14:tracePt t="68938" x="557213" y="3387725"/>
          <p14:tracePt t="68947" x="550863" y="3394075"/>
          <p14:tracePt t="68953" x="550863" y="3411538"/>
          <p14:tracePt t="68959" x="546100" y="3429000"/>
          <p14:tracePt t="68966" x="539750" y="3435350"/>
          <p14:tracePt t="68973" x="539750" y="3446463"/>
          <p14:tracePt t="68980" x="528638" y="3463925"/>
          <p14:tracePt t="68988" x="528638" y="3470275"/>
          <p14:tracePt t="68994" x="522288" y="3481388"/>
          <p14:tracePt t="69002" x="522288" y="3498850"/>
          <p14:tracePt t="69009" x="522288" y="3505200"/>
          <p14:tracePt t="69015" x="515938" y="3521075"/>
          <p14:tracePt t="69023" x="515938" y="3533775"/>
          <p14:tracePt t="69030" x="511175" y="3551238"/>
          <p14:tracePt t="69037" x="511175" y="3568700"/>
          <p14:tracePt t="69044" x="511175" y="3579813"/>
          <p14:tracePt t="69051" x="498475" y="3597275"/>
          <p14:tracePt t="69058" x="498475" y="3608388"/>
          <p14:tracePt t="69064" x="493713" y="3625850"/>
          <p14:tracePt t="69073" x="493713" y="3649663"/>
          <p14:tracePt t="69079" x="493713" y="3667125"/>
          <p14:tracePt t="69086" x="493713" y="3684588"/>
          <p14:tracePt t="69093" x="493713" y="3695700"/>
          <p14:tracePt t="69099" x="493713" y="3713163"/>
          <p14:tracePt t="69106" x="493713" y="3724275"/>
          <p14:tracePt t="69115" x="493713" y="3748088"/>
          <p14:tracePt t="69122" x="493713" y="3765550"/>
          <p14:tracePt t="69128" x="493713" y="3783013"/>
          <p14:tracePt t="69135" x="493713" y="3794125"/>
          <p14:tracePt t="69142" x="493713" y="3811588"/>
          <p14:tracePt t="69148" x="493713" y="3817938"/>
          <p14:tracePt t="69156" x="493713" y="3829050"/>
          <p14:tracePt t="69164" x="493713" y="3846513"/>
          <p14:tracePt t="69170" x="493713" y="3852863"/>
          <p14:tracePt t="69177" x="493713" y="3863975"/>
          <p14:tracePt t="69183" x="493713" y="3875088"/>
          <p14:tracePt t="69190" x="493713" y="3881438"/>
          <p14:tracePt t="69197" x="493713" y="3892550"/>
          <p14:tracePt t="69205" x="493713" y="3898900"/>
          <p14:tracePt t="69219" x="493713" y="3905250"/>
          <p14:tracePt t="69225" x="493713" y="3910013"/>
          <p14:tracePt t="69247" x="493713" y="3922713"/>
          <p14:tracePt t="69288" x="493713" y="3916363"/>
          <p14:tracePt t="69296" x="498475" y="3916363"/>
          <p14:tracePt t="69317" x="504825" y="3910013"/>
          <p14:tracePt t="69331" x="511175" y="3905250"/>
          <p14:tracePt t="69345" x="515938" y="3905250"/>
          <p14:tracePt t="69352" x="528638" y="3905250"/>
          <p14:tracePt t="69358" x="533400" y="3905250"/>
          <p14:tracePt t="69365" x="539750" y="3905250"/>
          <p14:tracePt t="69380" x="546100" y="3905250"/>
          <p14:tracePt t="69387" x="550863" y="3905250"/>
          <p14:tracePt t="69394" x="557213" y="3905250"/>
          <p14:tracePt t="69400" x="563563" y="3905250"/>
          <p14:tracePt t="69408" x="574675" y="3905250"/>
          <p14:tracePt t="69414" x="579438" y="3905250"/>
          <p14:tracePt t="69422" x="585788" y="3905250"/>
          <p14:tracePt t="69436" x="592138" y="3905250"/>
          <p14:tracePt t="69442" x="596900" y="3905250"/>
          <p14:tracePt t="69450" x="603250" y="3905250"/>
          <p14:tracePt t="69456" x="609600" y="3905250"/>
          <p14:tracePt t="69464" x="620713" y="3905250"/>
          <p14:tracePt t="69478" x="627063" y="3905250"/>
          <p14:tracePt t="69492" x="631825" y="3905250"/>
          <p14:tracePt t="69513" x="638175" y="3905250"/>
          <p14:tracePt t="69576" x="644525" y="3905250"/>
          <p14:tracePt t="69687" x="644525" y="3910013"/>
          <p14:tracePt t="70023" x="649288" y="3910013"/>
          <p14:tracePt t="70073" x="655638" y="3910013"/>
          <p14:tracePt t="70087" x="661988" y="3910013"/>
          <p14:tracePt t="70101" x="673100" y="3910013"/>
          <p14:tracePt t="70107" x="684213" y="3910013"/>
          <p14:tracePt t="70114" x="701675" y="3910013"/>
          <p14:tracePt t="70121" x="736600" y="3910013"/>
          <p14:tracePt t="70128" x="795338" y="3910013"/>
          <p14:tracePt t="70135" x="915988" y="3898900"/>
          <p14:tracePt t="70142" x="1154113" y="3881438"/>
          <p14:tracePt t="70149" x="1549400" y="3840163"/>
          <p14:tracePt t="70156" x="1903413" y="3824288"/>
          <p14:tracePt t="70163" x="2286000" y="3806825"/>
          <p14:tracePt t="70171" x="2703513" y="3783013"/>
          <p14:tracePt t="70177" x="3046413" y="3783013"/>
          <p14:tracePt t="70184" x="3435350" y="3800475"/>
          <p14:tracePt t="70191" x="3846513" y="3817938"/>
          <p14:tracePt t="70199" x="4281488" y="3898900"/>
          <p14:tracePt t="70205" x="4711700" y="3979863"/>
          <p14:tracePt t="70213" x="5238750" y="4113213"/>
          <p14:tracePt t="70220" x="5691188" y="4287838"/>
          <p14:tracePt t="70226" x="6138863" y="4456113"/>
          <p14:tracePt t="70233" x="6613525" y="4606925"/>
          <p14:tracePt t="70241" x="6991350" y="4705350"/>
          <p14:tracePt t="70247" x="7253288" y="4810125"/>
          <p14:tracePt t="70255" x="7513638" y="4919663"/>
          <p14:tracePt t="70261" x="7723188" y="5013325"/>
          <p14:tracePt t="70268" x="7908925" y="5122863"/>
          <p14:tracePt t="70275" x="7989888" y="5181600"/>
          <p14:tracePt t="70282" x="8035925" y="5221288"/>
          <p14:tracePt t="70289" x="8053388" y="5238750"/>
          <p14:tracePt t="70296" x="8059738" y="5245100"/>
          <p14:tracePt t="70303" x="8064500" y="5251450"/>
          <p14:tracePt t="70310" x="8070850" y="5262563"/>
          <p14:tracePt t="70324" x="8070850" y="5268913"/>
          <p14:tracePt t="70345" x="8070850" y="5273675"/>
          <p14:tracePt t="70352" x="8064500" y="5286375"/>
          <p14:tracePt t="70359" x="8047038" y="5314950"/>
          <p14:tracePt t="70366" x="8007350" y="5354638"/>
          <p14:tracePt t="70374" x="7966075" y="5384800"/>
          <p14:tracePt t="70380" x="7924800" y="5413375"/>
          <p14:tracePt t="70387" x="7885113" y="5454650"/>
          <p14:tracePt t="70394" x="7856538" y="5483225"/>
          <p14:tracePt t="70401" x="7832725" y="5500688"/>
          <p14:tracePt t="70408" x="7804150" y="5518150"/>
          <p14:tracePt t="70415" x="7780338" y="5535613"/>
          <p14:tracePt t="70422" x="7762875" y="5553075"/>
          <p14:tracePt t="70429" x="7745413" y="5570538"/>
          <p14:tracePt t="70436" x="7716838" y="5592763"/>
          <p14:tracePt t="70442" x="7693025" y="5622925"/>
          <p14:tracePt t="70449" x="7653338" y="5638800"/>
          <p14:tracePt t="70459" x="7612063" y="5668963"/>
          <p14:tracePt t="70464" x="7559675" y="5703888"/>
          <p14:tracePt t="70471" x="7472363" y="5761038"/>
          <p14:tracePt t="70478" x="7373938" y="5802313"/>
          <p14:tracePt t="70485" x="7275513" y="5848350"/>
          <p14:tracePt t="70492" x="7194550" y="5883275"/>
          <p14:tracePt t="70499" x="7124700" y="5907088"/>
          <p14:tracePt t="70506" x="7061200" y="5929313"/>
          <p14:tracePt t="70513" x="7015163" y="5929313"/>
          <p14:tracePt t="70520" x="6962775" y="5942013"/>
          <p14:tracePt t="70527" x="6881813" y="5935663"/>
          <p14:tracePt t="70534" x="6805613" y="5935663"/>
          <p14:tracePt t="70541" x="6678613" y="5907088"/>
          <p14:tracePt t="70550" x="6584950" y="5883275"/>
          <p14:tracePt t="70555" x="6469063" y="5859463"/>
          <p14:tracePt t="70562" x="6388100" y="5813425"/>
          <p14:tracePt t="70569" x="6307138" y="5778500"/>
          <p14:tracePt t="70575" x="6248400" y="5743575"/>
          <p14:tracePt t="70583" x="6196013" y="5708650"/>
          <p14:tracePt t="70591" x="6167438" y="5691188"/>
          <p14:tracePt t="70597" x="6143625" y="5673725"/>
          <p14:tracePt t="70604" x="6115050" y="5656263"/>
          <p14:tracePt t="70611" x="6103938" y="5651500"/>
          <p14:tracePt t="70617" x="6086475" y="5645150"/>
          <p14:tracePt t="70625" x="6069013" y="5634038"/>
          <p14:tracePt t="70632" x="6062663" y="5627688"/>
          <p14:tracePt t="70639" x="6057900" y="5622925"/>
          <p14:tracePt t="70646" x="6051550" y="5622925"/>
          <p14:tracePt t="70652" x="6045200" y="5616575"/>
          <p14:tracePt t="70667" x="6040438" y="5616575"/>
          <p14:tracePt t="70675" x="6040438" y="5610225"/>
          <p14:tracePt t="70688" x="6027738" y="5610225"/>
          <p14:tracePt t="70694" x="6022975" y="5605463"/>
          <p14:tracePt t="70702" x="6016625" y="5605463"/>
          <p14:tracePt t="70708" x="6010275" y="5605463"/>
          <p14:tracePt t="70716" x="5999163" y="5605463"/>
          <p14:tracePt t="70723" x="5988050" y="5599113"/>
          <p14:tracePt t="70730" x="5975350" y="5599113"/>
          <p14:tracePt t="70737" x="5959475" y="5599113"/>
          <p14:tracePt t="70744" x="5946775" y="5599113"/>
          <p14:tracePt t="70750" x="5929313" y="5599113"/>
          <p14:tracePt t="70758" x="5924550" y="5599113"/>
          <p14:tracePt t="70767" x="5918200" y="5599113"/>
          <p14:tracePt t="70772" x="5907088" y="5599113"/>
          <p14:tracePt t="70779" x="5900738" y="5599113"/>
          <p14:tracePt t="70785" x="5889625" y="5599113"/>
          <p14:tracePt t="70792" x="5876925" y="5599113"/>
          <p14:tracePt t="70800" x="5872163" y="5599113"/>
          <p14:tracePt t="70807" x="5865813" y="5599113"/>
          <p14:tracePt t="70814" x="5848350" y="5599113"/>
          <p14:tracePt t="70821" x="5837238" y="5599113"/>
          <p14:tracePt t="70827" x="5819775" y="5599113"/>
          <p14:tracePt t="70835" x="5802313" y="5599113"/>
          <p14:tracePt t="70842" x="5791200" y="5599113"/>
          <p14:tracePt t="70850" x="5761038" y="5605463"/>
          <p14:tracePt t="70856" x="5749925" y="5616575"/>
          <p14:tracePt t="70863" x="5732463" y="5634038"/>
          <p14:tracePt t="70869" x="5715000" y="5638800"/>
          <p14:tracePt t="70877" x="5697538" y="5656263"/>
          <p14:tracePt t="70884" x="5680075" y="5673725"/>
          <p14:tracePt t="70892" x="5662613" y="5697538"/>
          <p14:tracePt t="70897" x="5656263" y="5715000"/>
          <p14:tracePt t="70905" x="5651500" y="5749925"/>
          <p14:tracePt t="70911" x="5627688" y="5791200"/>
          <p14:tracePt t="70918" x="5622925" y="5837238"/>
          <p14:tracePt t="70925" x="5610225" y="5900738"/>
          <p14:tracePt t="70934" x="5599113" y="5953125"/>
          <p14:tracePt t="70939" x="5599113" y="6016625"/>
          <p14:tracePt t="70947" x="5588000" y="6069013"/>
          <p14:tracePt t="70954" x="5588000" y="6132513"/>
          <p14:tracePt t="70960" x="5588000" y="6191250"/>
          <p14:tracePt t="70967" x="5592763" y="6289675"/>
          <p14:tracePt t="70975" x="5592763" y="6353175"/>
          <p14:tracePt t="70982" x="5605463" y="6429375"/>
          <p14:tracePt t="70988" x="5616575" y="6497638"/>
          <p14:tracePt t="70995" x="5627688" y="6545263"/>
          <p14:tracePt t="71002" x="5627688" y="6580188"/>
          <p14:tracePt t="71010" x="5634038" y="6608763"/>
          <p14:tracePt t="71017" x="5634038" y="6619875"/>
          <p14:tracePt t="71023" x="5638800" y="6626225"/>
          <p14:tracePt t="71030" x="5638800" y="6630988"/>
          <p14:tracePt t="71037" x="5638800" y="6643688"/>
          <p14:tracePt t="71044" x="5651500" y="6648450"/>
          <p14:tracePt t="71051" x="5651500" y="6654800"/>
          <p14:tracePt t="71066" x="5656263" y="6654800"/>
          <p14:tracePt t="71072" x="5662613" y="6661150"/>
          <p14:tracePt t="71079" x="5668963" y="6661150"/>
          <p14:tracePt t="71086" x="5680075" y="6661150"/>
          <p14:tracePt t="71093" x="5708650" y="6661150"/>
          <p14:tracePt t="71101" x="5756275" y="6661150"/>
          <p14:tracePt t="71108" x="5830888" y="6661150"/>
          <p14:tracePt t="71115" x="5924550" y="6654800"/>
          <p14:tracePt t="71122" x="6034088" y="6654800"/>
          <p14:tracePt t="71129" x="6115050" y="6654800"/>
          <p14:tracePt t="71136" x="6191250" y="6643688"/>
          <p14:tracePt t="71142" x="6254750" y="6630988"/>
          <p14:tracePt t="71150" x="6307138" y="6619875"/>
          <p14:tracePt t="71156" x="6370638" y="6619875"/>
          <p14:tracePt t="71163" x="6440488" y="6602413"/>
          <p14:tracePt t="71170" x="6515100" y="6591300"/>
          <p14:tracePt t="71177" x="6597650" y="6580188"/>
          <p14:tracePt t="71184" x="6648450" y="6567488"/>
          <p14:tracePt t="71192" x="6696075" y="6556375"/>
          <p14:tracePt t="71198" x="6724650" y="6556375"/>
          <p14:tracePt t="71205" x="6735763" y="6550025"/>
          <p14:tracePt t="71212" x="6753225" y="6550025"/>
          <p14:tracePt t="71219" x="6759575" y="6550025"/>
          <p14:tracePt t="71226" x="6765925" y="6550025"/>
          <p14:tracePt t="71233" x="6770688" y="6550025"/>
          <p14:tracePt t="71241" x="6781800" y="6550025"/>
          <p14:tracePt t="71254" x="6788150" y="6550025"/>
          <p14:tracePt t="71261" x="6794500" y="6550025"/>
          <p14:tracePt t="71276" x="6799263" y="6550025"/>
          <p14:tracePt t="71296" x="6805613" y="6545263"/>
          <p14:tracePt t="71310" x="6811963" y="6532563"/>
          <p14:tracePt t="71317" x="6816725" y="6532563"/>
          <p14:tracePt t="71338" x="6829425" y="6532563"/>
          <p14:tracePt t="71353" x="6834188" y="6532563"/>
          <p14:tracePt t="71367" x="6840538" y="6532563"/>
          <p14:tracePt t="71380" x="6846888" y="6532563"/>
          <p14:tracePt t="73066" x="6759575" y="6532563"/>
          <p14:tracePt t="73073" x="6630988" y="6545263"/>
          <p14:tracePt t="73080" x="6538913" y="6545263"/>
          <p14:tracePt t="73087" x="6462713" y="6545263"/>
          <p14:tracePt t="73095" x="6381750" y="6545263"/>
          <p14:tracePt t="73101" x="6307138" y="6545263"/>
          <p14:tracePt t="73108" x="6208713" y="6538913"/>
          <p14:tracePt t="73115" x="6115050" y="6538913"/>
          <p14:tracePt t="73122" x="6005513" y="6521450"/>
          <p14:tracePt t="73129" x="5911850" y="6497638"/>
          <p14:tracePt t="73137" x="5842000" y="6462713"/>
          <p14:tracePt t="73143" x="5791200" y="6446838"/>
          <p14:tracePt t="73150" x="5738813" y="6423025"/>
          <p14:tracePt t="73157" x="5697538" y="6394450"/>
          <p14:tracePt t="73164" x="5673725" y="6376988"/>
          <p14:tracePt t="73171" x="5634038" y="6335713"/>
          <p14:tracePt t="73178" x="5588000" y="6283325"/>
          <p14:tracePt t="73185" x="5546725" y="6237288"/>
          <p14:tracePt t="73192" x="5500688" y="6167438"/>
          <p14:tracePt t="73199" x="5465763" y="6115050"/>
          <p14:tracePt t="73206" x="5448300" y="6075363"/>
          <p14:tracePt t="73212" x="5430838" y="6051550"/>
          <p14:tracePt t="73220" x="5424488" y="6034088"/>
          <p14:tracePt t="73228" x="5413375" y="6016625"/>
          <p14:tracePt t="73234" x="5407025" y="6005513"/>
          <p14:tracePt t="73241" x="5402263" y="5988050"/>
          <p14:tracePt t="73248" x="5389563" y="5953125"/>
          <p14:tracePt t="73254" x="5372100" y="5911850"/>
          <p14:tracePt t="73261" x="5360988" y="5865813"/>
          <p14:tracePt t="73270" x="5349875" y="5824538"/>
          <p14:tracePt t="73276" x="5332413" y="5773738"/>
          <p14:tracePt t="73283" x="5319713" y="5726113"/>
          <p14:tracePt t="73290" x="5308600" y="5656263"/>
          <p14:tracePt t="73297" x="5308600" y="5599113"/>
          <p14:tracePt t="73304" x="5308600" y="5535613"/>
          <p14:tracePt t="73311" x="5308600" y="5470525"/>
          <p14:tracePt t="73317" x="5314950" y="5419725"/>
          <p14:tracePt t="73325" x="5326063" y="5372100"/>
          <p14:tracePt t="73332" x="5343525" y="5332413"/>
          <p14:tracePt t="73339" x="5360988" y="5291138"/>
          <p14:tracePt t="73345" x="5384800" y="5238750"/>
          <p14:tracePt t="73354" x="5413375" y="5216525"/>
          <p14:tracePt t="73359" x="5454650" y="5168900"/>
          <p14:tracePt t="73367" x="5483225" y="5135563"/>
          <p14:tracePt t="73374" x="5522913" y="5100638"/>
          <p14:tracePt t="73381" x="5564188" y="5059363"/>
          <p14:tracePt t="73387" x="5622925" y="5013325"/>
          <p14:tracePt t="73396" x="5703888" y="4967288"/>
          <p14:tracePt t="73402" x="5819775" y="4902200"/>
          <p14:tracePt t="73409" x="5964238" y="4838700"/>
          <p14:tracePt t="73416" x="6103938" y="4786313"/>
          <p14:tracePt t="73422" x="6230938" y="4733925"/>
          <p14:tracePt t="73429" x="6359525" y="4711700"/>
          <p14:tracePt t="73437" x="6480175" y="4699000"/>
          <p14:tracePt t="73445" x="6608763" y="4699000"/>
          <p14:tracePt t="73451" x="6713538" y="4699000"/>
          <p14:tracePt t="73457" x="6811963" y="4705350"/>
          <p14:tracePt t="73464" x="6886575" y="4716463"/>
          <p14:tracePt t="73471" x="6938963" y="4733925"/>
          <p14:tracePt t="73479" x="6967538" y="4746625"/>
          <p14:tracePt t="73487" x="7002463" y="4764088"/>
          <p14:tracePt t="73493" x="7032625" y="4781550"/>
          <p14:tracePt t="73500" x="7054850" y="4810125"/>
          <p14:tracePt t="73506" x="7085013" y="4827588"/>
          <p14:tracePt t="73513" x="7107238" y="4849813"/>
          <p14:tracePt t="73521" x="7135813" y="4879975"/>
          <p14:tracePt t="73529" x="7165975" y="4902200"/>
          <p14:tracePt t="73535" x="7194550" y="4960938"/>
          <p14:tracePt t="73542" x="7229475" y="5013325"/>
          <p14:tracePt t="73548" x="7275513" y="5100638"/>
          <p14:tracePt t="73555" x="7327900" y="5199063"/>
          <p14:tracePt t="73563" x="7391400" y="5308600"/>
          <p14:tracePt t="73570" x="7426325" y="5395913"/>
          <p14:tracePt t="73576" x="7454900" y="5448300"/>
          <p14:tracePt t="73584" x="7478713" y="5500688"/>
          <p14:tracePt t="73590" x="7496175" y="5540375"/>
          <p14:tracePt t="73598" x="7513638" y="5564188"/>
          <p14:tracePt t="73605" x="7524750" y="5581650"/>
          <p14:tracePt t="73612" x="7531100" y="5605463"/>
          <p14:tracePt t="73619" x="7542213" y="5634038"/>
          <p14:tracePt t="73625" x="7548563" y="5656263"/>
          <p14:tracePt t="73632" x="7559675" y="5691188"/>
          <p14:tracePt t="73639" x="7566025" y="5726113"/>
          <p14:tracePt t="73646" x="7566025" y="5791200"/>
          <p14:tracePt t="73654" x="7577138" y="5872163"/>
          <p14:tracePt t="73660" x="7572375" y="5964238"/>
          <p14:tracePt t="73667" x="7559675" y="6075363"/>
          <p14:tracePt t="73674" x="7548563" y="6167438"/>
          <p14:tracePt t="73681" x="7537450" y="6248400"/>
          <p14:tracePt t="73689" x="7513638" y="6300788"/>
          <p14:tracePt t="73696" x="7478713" y="6370638"/>
          <p14:tracePt t="73705" x="7432675" y="6440488"/>
          <p14:tracePt t="73710" x="7397750" y="6510338"/>
          <p14:tracePt t="73717" x="7345363" y="6567488"/>
          <p14:tracePt t="73723" x="7286625" y="6626225"/>
          <p14:tracePt t="73730" x="7240588" y="6678613"/>
          <p14:tracePt t="73738" x="7188200" y="6724650"/>
          <p14:tracePt t="73745" x="7131050" y="6770688"/>
          <p14:tracePt t="73752" x="7061200" y="6799263"/>
          <p14:tracePt t="73758" x="6991350" y="6834188"/>
          <p14:tracePt t="73842" x="6178550" y="6816725"/>
          <p14:tracePt t="73849" x="6080125" y="6777038"/>
          <p14:tracePt t="73856" x="5999163" y="6742113"/>
          <p14:tracePt t="73863" x="5911850" y="6696075"/>
          <p14:tracePt t="73871" x="5859463" y="6648450"/>
          <p14:tracePt t="73878" x="5802313" y="6602413"/>
          <p14:tracePt t="73887" x="5749925" y="6573838"/>
          <p14:tracePt t="73891" x="5708650" y="6532563"/>
          <p14:tracePt t="73898" x="5651500" y="6486525"/>
          <p14:tracePt t="73905" x="5599113" y="6451600"/>
          <p14:tracePt t="73913" x="5540375" y="6411913"/>
          <p14:tracePt t="73920" x="5500688" y="6376988"/>
          <p14:tracePt t="73927" x="5476875" y="6353175"/>
          <p14:tracePt t="73933" x="5448300" y="6324600"/>
          <p14:tracePt t="73940" x="5430838" y="6307138"/>
          <p14:tracePt t="73947" x="5413375" y="6300788"/>
          <p14:tracePt t="73954" x="5407025" y="6283325"/>
          <p14:tracePt t="73962" x="5402263" y="6278563"/>
          <p14:tracePt t="73968" x="5395913" y="6272213"/>
          <p14:tracePt t="73975" x="5389563" y="6265863"/>
          <p14:tracePt t="73982" x="5378450" y="6248400"/>
          <p14:tracePt t="73989" x="5372100" y="6237288"/>
          <p14:tracePt t="73996" x="5360988" y="6208713"/>
          <p14:tracePt t="74004" x="5354638" y="6173788"/>
          <p14:tracePt t="74010" x="5332413" y="6121400"/>
          <p14:tracePt t="74017" x="5319713" y="6057900"/>
          <p14:tracePt t="74024" x="5314950" y="5992813"/>
          <p14:tracePt t="74031" x="5303838" y="5942013"/>
          <p14:tracePt t="74038" x="5291138" y="5907088"/>
          <p14:tracePt t="74046" x="5291138" y="5872163"/>
          <p14:tracePt t="74052" x="5286375" y="5854700"/>
          <p14:tracePt t="74060" x="5286375" y="5837238"/>
          <p14:tracePt t="74066" x="5286375" y="5824538"/>
          <p14:tracePt t="74073" x="5286375" y="5807075"/>
          <p14:tracePt t="74080" x="5286375" y="5802313"/>
          <p14:tracePt t="74088" x="5286375" y="5791200"/>
          <p14:tracePt t="74095" x="5286375" y="5773738"/>
          <p14:tracePt t="74102" x="5286375" y="5761038"/>
          <p14:tracePt t="74108" x="5286375" y="5743575"/>
          <p14:tracePt t="74115" x="5286375" y="5732463"/>
          <p14:tracePt t="74122" x="5286375" y="5703888"/>
          <p14:tracePt t="74129" x="5286375" y="5668963"/>
          <p14:tracePt t="74137" x="5297488" y="5634038"/>
          <p14:tracePt t="74143" x="5303838" y="5599113"/>
          <p14:tracePt t="74150" x="5326063" y="5546725"/>
          <p14:tracePt t="74157" x="5337175" y="5494338"/>
          <p14:tracePt t="74164" x="5349875" y="5441950"/>
          <p14:tracePt t="74171" x="5354638" y="5407025"/>
          <p14:tracePt t="74179" x="5367338" y="5372100"/>
          <p14:tracePt t="74185" x="5372100" y="5349875"/>
          <p14:tracePt t="74192" x="5378450" y="5332413"/>
          <p14:tracePt t="74199" x="5378450" y="5314950"/>
          <p14:tracePt t="74206" x="5378450" y="5308600"/>
          <p14:tracePt t="74213" x="5378450" y="5303838"/>
          <p14:tracePt t="74222" x="5378450" y="5297488"/>
          <p14:tracePt t="74235" x="5378450" y="5291138"/>
          <p14:tracePt t="74242" x="5378450" y="5286375"/>
          <p14:tracePt t="74249" x="5372100" y="5286375"/>
          <p14:tracePt t="74263" x="5367338" y="5280025"/>
          <p14:tracePt t="74276" x="5360988" y="5280025"/>
          <p14:tracePt t="74297" x="5354638" y="5280025"/>
          <p14:tracePt t="74311" x="5349875" y="5280025"/>
          <p14:tracePt t="74339" x="5337175" y="5280025"/>
          <p14:tracePt t="74354" x="5332413" y="5280025"/>
          <p14:tracePt t="74367" x="5326063" y="5280025"/>
          <p14:tracePt t="74374" x="5326063" y="5286375"/>
          <p14:tracePt t="74381" x="5319713" y="5286375"/>
          <p14:tracePt t="74388" x="5319713" y="5291138"/>
          <p14:tracePt t="74403" x="5314950" y="5291138"/>
          <p14:tracePt t="74409" x="5314950" y="5297488"/>
          <p14:tracePt t="74416" x="5308600" y="5297488"/>
          <p14:tracePt t="74423" x="5308600" y="5303838"/>
          <p14:tracePt t="74430" x="5303838" y="5303838"/>
          <p14:tracePt t="74438" x="5303838" y="5308600"/>
          <p14:tracePt t="74444" x="5297488" y="5319713"/>
          <p14:tracePt t="74452" x="5297488" y="5326063"/>
          <p14:tracePt t="74458" x="5297488" y="5332413"/>
          <p14:tracePt t="74465" x="5297488" y="5337175"/>
          <p14:tracePt t="74480" x="5297488" y="5343525"/>
          <p14:tracePt t="74486" x="5297488" y="5349875"/>
          <p14:tracePt t="74493" x="5297488" y="5354638"/>
          <p14:tracePt t="74500" x="5297488" y="5360988"/>
          <p14:tracePt t="74507" x="5297488" y="5372100"/>
          <p14:tracePt t="74524" x="5297488" y="5384800"/>
          <p14:tracePt t="74529" x="5297488" y="5389563"/>
          <p14:tracePt t="74535" x="5297488" y="5395913"/>
          <p14:tracePt t="74542" x="5297488" y="5419725"/>
          <p14:tracePt t="74549" x="5297488" y="5437188"/>
          <p14:tracePt t="74556" x="5297488" y="5459413"/>
          <p14:tracePt t="74563" x="5297488" y="5494338"/>
          <p14:tracePt t="74570" x="5297488" y="5529263"/>
          <p14:tracePt t="74577" x="5297488" y="5564188"/>
          <p14:tracePt t="74584" x="5297488" y="5599113"/>
          <p14:tracePt t="74591" x="5297488" y="5622925"/>
          <p14:tracePt t="74598" x="5297488" y="5656263"/>
          <p14:tracePt t="74606" x="5297488" y="5673725"/>
          <p14:tracePt t="74612" x="5297488" y="5686425"/>
          <p14:tracePt t="74619" x="5297488" y="5703888"/>
          <p14:tracePt t="74626" x="5297488" y="5715000"/>
          <p14:tracePt t="74633" x="5297488" y="5726113"/>
          <p14:tracePt t="74640" x="5297488" y="5732463"/>
          <p14:tracePt t="74647" x="5297488" y="5738813"/>
          <p14:tracePt t="74655" x="5286375" y="5743575"/>
          <p14:tracePt t="74668" x="5280025" y="5743575"/>
          <p14:tracePt t="74689" x="5273675" y="5743575"/>
          <p14:tracePt t="74704" x="5273675" y="5738813"/>
          <p14:tracePt t="74710" x="5273675" y="5721350"/>
          <p14:tracePt t="74717" x="5273675" y="5715000"/>
          <p14:tracePt t="74724" x="5273675" y="5708650"/>
          <p14:tracePt t="74731" x="5273675" y="5697538"/>
          <p14:tracePt t="74738" x="5273675" y="5686425"/>
          <p14:tracePt t="74745" x="5273675" y="5673725"/>
          <p14:tracePt t="74752" x="5273675" y="5656263"/>
          <p14:tracePt t="74759" x="5273675" y="5651500"/>
          <p14:tracePt t="74766" x="5273675" y="5638800"/>
          <p14:tracePt t="74773" x="5273675" y="5622925"/>
          <p14:tracePt t="74781" x="5273675" y="5610225"/>
          <p14:tracePt t="74787" x="5273675" y="5588000"/>
          <p14:tracePt t="74794" x="5280025" y="5557838"/>
          <p14:tracePt t="74802" x="5286375" y="5535613"/>
          <p14:tracePt t="74808" x="5303838" y="5494338"/>
          <p14:tracePt t="74815" x="5326063" y="5459413"/>
          <p14:tracePt t="74822" x="5343525" y="5419725"/>
          <p14:tracePt t="74831" x="5372100" y="5378450"/>
          <p14:tracePt t="74836" x="5402263" y="5354638"/>
          <p14:tracePt t="74843" x="5430838" y="5314950"/>
          <p14:tracePt t="74850" x="5470525" y="5280025"/>
          <p14:tracePt t="74857" x="5511800" y="5251450"/>
          <p14:tracePt t="74865" x="5553075" y="5221288"/>
          <p14:tracePt t="74872" x="5588000" y="5203825"/>
          <p14:tracePt t="74882" x="5627688" y="5168900"/>
          <p14:tracePt t="74885" x="5668963" y="5151438"/>
          <p14:tracePt t="74892" x="5721350" y="5135563"/>
          <p14:tracePt t="74899" x="5761038" y="5111750"/>
          <p14:tracePt t="74907" x="5813425" y="5094288"/>
          <p14:tracePt t="74914" x="5876925" y="5070475"/>
          <p14:tracePt t="74920" x="5959475" y="5048250"/>
          <p14:tracePt t="74927" x="6040438" y="5024438"/>
          <p14:tracePt t="74934" x="6121400" y="5000625"/>
          <p14:tracePt t="74941" x="6202363" y="4989513"/>
          <p14:tracePt t="74948" x="6254750" y="4978400"/>
          <p14:tracePt t="74956" x="6311900" y="4978400"/>
          <p14:tracePt t="74962" x="6364288" y="4967288"/>
          <p14:tracePt t="74969" x="6429375" y="4967288"/>
          <p14:tracePt t="74976" x="6492875" y="4967288"/>
          <p14:tracePt t="74983" x="6556375" y="4972050"/>
          <p14:tracePt t="74990" x="6619875" y="4972050"/>
          <p14:tracePt t="74997" x="6700838" y="4983163"/>
          <p14:tracePt t="75005" x="6777038" y="4995863"/>
          <p14:tracePt t="75011" x="6829425" y="5006975"/>
          <p14:tracePt t="75019" x="6881813" y="5018088"/>
          <p14:tracePt t="75024" x="6916738" y="5035550"/>
          <p14:tracePt t="75032" x="6945313" y="5041900"/>
          <p14:tracePt t="75039" x="6967538" y="5059363"/>
          <p14:tracePt t="75046" x="6985000" y="5070475"/>
          <p14:tracePt t="75053" x="7002463" y="5076825"/>
          <p14:tracePt t="75060" x="7019925" y="5083175"/>
          <p14:tracePt t="75066" x="7026275" y="5094288"/>
          <p14:tracePt t="75074" x="7032625" y="5105400"/>
          <p14:tracePt t="75081" x="7050088" y="5111750"/>
          <p14:tracePt t="75090" x="7054850" y="5122863"/>
          <p14:tracePt t="75095" x="7061200" y="5129213"/>
          <p14:tracePt t="75103" x="7072313" y="5140325"/>
          <p14:tracePt t="75109" x="7089775" y="5157788"/>
          <p14:tracePt t="75115" x="7107238" y="5175250"/>
          <p14:tracePt t="75123" x="7124700" y="5192713"/>
          <p14:tracePt t="75131" x="7142163" y="5216525"/>
          <p14:tracePt t="75137" x="7159625" y="5233988"/>
          <p14:tracePt t="75144" x="7177088" y="5262563"/>
          <p14:tracePt t="75150" x="7194550" y="5280025"/>
          <p14:tracePt t="75158" x="7200900" y="5303838"/>
          <p14:tracePt t="75165" x="7218363" y="5319713"/>
          <p14:tracePt t="75172" x="7223125" y="5343525"/>
          <p14:tracePt t="75179" x="7240588" y="5360988"/>
          <p14:tracePt t="75186" x="7240588" y="5378450"/>
          <p14:tracePt t="75192" x="7253288" y="5389563"/>
          <p14:tracePt t="75199" x="7258050" y="5407025"/>
          <p14:tracePt t="75207" x="7258050" y="5413375"/>
          <p14:tracePt t="75214" x="7264400" y="5430838"/>
          <p14:tracePt t="75221" x="7264400" y="5441950"/>
          <p14:tracePt t="75228" x="7269163" y="5448300"/>
          <p14:tracePt t="75234" x="7269163" y="5470525"/>
          <p14:tracePt t="75241" x="7269163" y="5487988"/>
          <p14:tracePt t="75249" x="7281863" y="5505450"/>
          <p14:tracePt t="75257" x="7281863" y="5529263"/>
          <p14:tracePt t="75264" x="7286625" y="5553075"/>
          <p14:tracePt t="75270" x="7286625" y="5575300"/>
          <p14:tracePt t="75277" x="7299325" y="5616575"/>
          <p14:tracePt t="75283" x="7299325" y="5662613"/>
          <p14:tracePt t="75291" x="7310438" y="5726113"/>
          <p14:tracePt t="75299" x="7321550" y="5854700"/>
          <p14:tracePt t="75306" x="7334250" y="5975350"/>
          <p14:tracePt t="75312" x="7356475" y="6075363"/>
          <p14:tracePt t="75318" x="7369175" y="6167438"/>
          <p14:tracePt t="75326" x="7380288" y="6219825"/>
          <p14:tracePt t="75332" x="7386638" y="6254750"/>
          <p14:tracePt t="75340" x="7397750" y="6278563"/>
          <p14:tracePt t="75348" x="7397750" y="6283325"/>
          <p14:tracePt t="75354" x="7397750" y="6289675"/>
          <p14:tracePt t="75361" x="7397750" y="6307138"/>
          <p14:tracePt t="75374" x="7397750" y="6311900"/>
          <p14:tracePt t="75381" x="7397750" y="6318250"/>
          <p14:tracePt t="75389" x="7397750" y="6324600"/>
          <p14:tracePt t="75403" x="7397750" y="6329363"/>
          <p14:tracePt t="75424" x="7391400" y="6329363"/>
          <p14:tracePt t="75438" x="7380288" y="6342063"/>
          <p14:tracePt t="75445" x="7369175" y="6346825"/>
          <p14:tracePt t="75451" x="7351713" y="6364288"/>
          <p14:tracePt t="75458" x="7334250" y="6376988"/>
          <p14:tracePt t="75466" x="7316788" y="6394450"/>
          <p14:tracePt t="75473" x="7304088" y="6411913"/>
          <p14:tracePt t="75479" x="7286625" y="6429375"/>
          <p14:tracePt t="75487" x="7269163" y="6446838"/>
          <p14:tracePt t="75493" x="7253288" y="6451600"/>
          <p14:tracePt t="75501" x="7235825" y="6480175"/>
          <p14:tracePt t="75508" x="7218363" y="6497638"/>
          <p14:tracePt t="75515" x="7200900" y="6510338"/>
          <p14:tracePt t="75523" x="7194550" y="6510338"/>
          <p14:tracePt t="75529" x="7170738" y="6527800"/>
          <p14:tracePt t="75536" x="7159625" y="6545263"/>
          <p14:tracePt t="75542" x="7118350" y="6550025"/>
          <p14:tracePt t="75550" x="7067550" y="6573838"/>
          <p14:tracePt t="75556" x="6985000" y="6597650"/>
          <p14:tracePt t="75563" x="6875463" y="6608763"/>
          <p14:tracePt t="75571" x="6753225" y="6619875"/>
          <p14:tracePt t="75577" x="6630988" y="6619875"/>
          <p14:tracePt t="75584" x="6521450" y="6619875"/>
          <p14:tracePt t="75591" x="6411913" y="6619875"/>
          <p14:tracePt t="75599" x="6318250" y="6613525"/>
          <p14:tracePt t="75606" x="6208713" y="6613525"/>
          <p14:tracePt t="75612" x="6086475" y="6602413"/>
          <p14:tracePt t="75620" x="5959475" y="6591300"/>
          <p14:tracePt t="75626" x="5865813" y="6580188"/>
          <p14:tracePt t="75633" x="5784850" y="6567488"/>
          <p14:tracePt t="75640" x="5721350" y="6556375"/>
          <p14:tracePt t="75648" x="5686425" y="6550025"/>
          <p14:tracePt t="75654" x="5651500" y="6538913"/>
          <p14:tracePt t="75661" x="5616575" y="6527800"/>
          <p14:tracePt t="75668" x="5575300" y="6510338"/>
          <p14:tracePt t="75675" x="5540375" y="6510338"/>
          <p14:tracePt t="75682" x="5494338" y="6492875"/>
          <p14:tracePt t="75690" x="5441950" y="6480175"/>
          <p14:tracePt t="75696" x="5372100" y="6457950"/>
          <p14:tracePt t="75703" x="5308600" y="6434138"/>
          <p14:tracePt t="75710" x="5256213" y="6405563"/>
          <p14:tracePt t="75717" x="5216525" y="6394450"/>
          <p14:tracePt t="75724" x="5181600" y="6376988"/>
          <p14:tracePt t="75732" x="5146675" y="6364288"/>
          <p14:tracePt t="75739" x="5129213" y="6353175"/>
          <p14:tracePt t="75745" x="5100638" y="6342063"/>
          <p14:tracePt t="75752" x="5083175" y="6324600"/>
          <p14:tracePt t="75759" x="5070475" y="6318250"/>
          <p14:tracePt t="75766" x="5053013" y="6289675"/>
          <p14:tracePt t="75774" x="5035550" y="6254750"/>
          <p14:tracePt t="75783" x="5000625" y="6202363"/>
          <p14:tracePt t="75788" x="4967288" y="6103938"/>
          <p14:tracePt t="75794" x="4926013" y="5992813"/>
          <p14:tracePt t="75801" x="4891088" y="5876925"/>
          <p14:tracePt t="75809" x="4867275" y="5784850"/>
          <p14:tracePt t="75815" x="4845050" y="5703888"/>
          <p14:tracePt t="75824" x="4845050" y="5651500"/>
          <p14:tracePt t="75830" x="4832350" y="5605463"/>
          <p14:tracePt t="75836" x="4832350" y="5575300"/>
          <p14:tracePt t="75843" x="4832350" y="5540375"/>
          <p14:tracePt t="75850" x="4832350" y="5529263"/>
          <p14:tracePt t="75857" x="4832350" y="5500688"/>
          <p14:tracePt t="75865" x="4845050" y="5476875"/>
          <p14:tracePt t="75872" x="4849813" y="5454650"/>
          <p14:tracePt t="75883" x="4862513" y="5437188"/>
          <p14:tracePt t="75885" x="4862513" y="5419725"/>
          <p14:tracePt t="75892" x="4867275" y="5413375"/>
          <p14:tracePt t="75899" x="4867275" y="5407025"/>
          <p14:tracePt t="75907" x="4873625" y="5402263"/>
          <p14:tracePt t="75913" x="4873625" y="5395913"/>
          <p14:tracePt t="75920" x="4879975" y="5395913"/>
          <p14:tracePt t="75927" x="4879975" y="5389563"/>
          <p14:tracePt t="75941" x="4884738" y="5378450"/>
          <p14:tracePt t="75948" x="4891088" y="5378450"/>
          <p14:tracePt t="75955" x="4897438" y="5378450"/>
          <p14:tracePt t="75963" x="4908550" y="5372100"/>
          <p14:tracePt t="75969" x="4914900" y="5367338"/>
          <p14:tracePt t="75977" x="4919663" y="5360988"/>
          <p14:tracePt t="75983" x="4926013" y="5349875"/>
          <p14:tracePt t="75990" x="4932363" y="5337175"/>
          <p14:tracePt t="75997" x="4937125" y="5332413"/>
          <p14:tracePt t="76004" x="4943475" y="5326063"/>
          <p14:tracePt t="76011" x="4954588" y="5319713"/>
          <p14:tracePt t="76025" x="4960938" y="5314950"/>
          <p14:tracePt t="76032" x="4967288" y="5308600"/>
          <p14:tracePt t="76040" x="4972050" y="5303838"/>
          <p14:tracePt t="76060" x="4978400" y="5303838"/>
          <p14:tracePt t="76096" x="4978400" y="5308600"/>
          <p14:tracePt t="76102" x="4978400" y="5314950"/>
          <p14:tracePt t="76116" x="4978400" y="5326063"/>
          <p14:tracePt t="76124" x="4978400" y="5337175"/>
          <p14:tracePt t="76131" x="4978400" y="5343525"/>
          <p14:tracePt t="76137" x="4978400" y="5354638"/>
          <p14:tracePt t="76145" x="4978400" y="5378450"/>
          <p14:tracePt t="76152" x="4978400" y="5407025"/>
          <p14:tracePt t="76158" x="4983163" y="5441950"/>
          <p14:tracePt t="76167" x="4989513" y="5487988"/>
          <p14:tracePt t="76172" x="5000625" y="5570538"/>
          <p14:tracePt t="76179" x="5013325" y="5651500"/>
          <p14:tracePt t="76186" x="5035550" y="5761038"/>
          <p14:tracePt t="76193" x="5053013" y="5889625"/>
          <p14:tracePt t="76200" x="5087938" y="6010275"/>
          <p14:tracePt t="76208" x="5100638" y="6121400"/>
          <p14:tracePt t="76214" x="5122863" y="6219825"/>
          <p14:tracePt t="76221" x="5146675" y="6300788"/>
          <p14:tracePt t="76228" x="5157788" y="6353175"/>
          <p14:tracePt t="76235" x="5175250" y="6388100"/>
          <p14:tracePt t="76244" x="5175250" y="6416675"/>
          <p14:tracePt t="76250" x="5186363" y="6440488"/>
          <p14:tracePt t="76257" x="5186363" y="6451600"/>
          <p14:tracePt t="76263" x="5192713" y="6462713"/>
          <p14:tracePt t="76270" x="5192713" y="6469063"/>
          <p14:tracePt t="76277" x="5192713" y="6475413"/>
          <p14:tracePt t="76327" x="5192713" y="6457950"/>
          <p14:tracePt t="76333" x="5168900" y="6399213"/>
          <p14:tracePt t="76341" x="5135563" y="6283325"/>
          <p14:tracePt t="76347" x="5111750" y="6161088"/>
          <p14:tracePt t="76354" x="5083175" y="6062663"/>
          <p14:tracePt t="76361" x="5065713" y="5999163"/>
          <p14:tracePt t="76368" x="5053013" y="5946775"/>
          <p14:tracePt t="76375" x="5041900" y="5894388"/>
          <p14:tracePt t="76382" x="5035550" y="5859463"/>
          <p14:tracePt t="76390" x="5035550" y="5837238"/>
          <p14:tracePt t="76396" x="5035550" y="5813425"/>
          <p14:tracePt t="76403" x="5035550" y="5795963"/>
          <p14:tracePt t="76410" x="5035550" y="5778500"/>
          <p14:tracePt t="76417" x="5035550" y="5773738"/>
          <p14:tracePt t="76425" x="5035550" y="5767388"/>
          <p14:tracePt t="76431" x="5035550" y="5761038"/>
          <p14:tracePt t="76438" x="5035550" y="5756275"/>
          <p14:tracePt t="76445" x="5035550" y="5749925"/>
          <p14:tracePt t="76452" x="5035550" y="5743575"/>
          <p14:tracePt t="76460" x="5035550" y="5732463"/>
          <p14:tracePt t="76467" x="5041900" y="5721350"/>
          <p14:tracePt t="76475" x="5059363" y="5703888"/>
          <p14:tracePt t="76480" x="5076825" y="5668963"/>
          <p14:tracePt t="76487" x="5135563" y="5610225"/>
          <p14:tracePt t="76494" x="5192713" y="5540375"/>
          <p14:tracePt t="76501" x="5262563" y="5465763"/>
          <p14:tracePt t="76508" x="5337175" y="5395913"/>
          <p14:tracePt t="76516" x="5389563" y="5349875"/>
          <p14:tracePt t="76522" x="5448300" y="5303838"/>
          <p14:tracePt t="76529" x="5500688" y="5273675"/>
          <p14:tracePt t="76537" x="5540375" y="5245100"/>
          <p14:tracePt t="76543" x="5592763" y="5221288"/>
          <p14:tracePt t="76550" x="5645150" y="5199063"/>
          <p14:tracePt t="76558" x="5686425" y="5192713"/>
          <p14:tracePt t="76564" x="5721350" y="5175250"/>
          <p14:tracePt t="76571" x="5756275" y="5175250"/>
          <p14:tracePt t="76578" x="5791200" y="5164138"/>
          <p14:tracePt t="76585" x="5819775" y="5157788"/>
          <p14:tracePt t="76592" x="5854700" y="5146675"/>
          <p14:tracePt t="76599" x="5889625" y="5146675"/>
          <p14:tracePt t="76606" x="5924550" y="5146675"/>
          <p14:tracePt t="76613" x="5959475" y="5135563"/>
          <p14:tracePt t="76620" x="5992813" y="5135563"/>
          <p14:tracePt t="76627" x="6027738" y="5129213"/>
          <p14:tracePt t="76634" x="6062663" y="5129213"/>
          <p14:tracePt t="76643" x="6121400" y="5129213"/>
          <p14:tracePt t="76648" x="6167438" y="5129213"/>
          <p14:tracePt t="76655" x="6248400" y="5135563"/>
          <p14:tracePt t="76662" x="6329363" y="5135563"/>
          <p14:tracePt t="76669" x="6394450" y="5146675"/>
          <p14:tracePt t="76676" x="6469063" y="5146675"/>
          <p14:tracePt t="76683" x="6538913" y="5157788"/>
          <p14:tracePt t="76690" x="6584950" y="5164138"/>
          <p14:tracePt t="76697" x="6648450" y="5175250"/>
          <p14:tracePt t="76704" x="6678613" y="5175250"/>
          <p14:tracePt t="76711" x="6724650" y="5199063"/>
          <p14:tracePt t="76718" x="6777038" y="5203825"/>
          <p14:tracePt t="76725" x="6840538" y="5227638"/>
          <p14:tracePt t="76733" x="6899275" y="5262563"/>
          <p14:tracePt t="76739" x="6962775" y="5286375"/>
          <p14:tracePt t="76746" x="7032625" y="5319713"/>
          <p14:tracePt t="76753" x="7085013" y="5349875"/>
          <p14:tracePt t="76760" x="7142163" y="5384800"/>
          <p14:tracePt t="76767" x="7177088" y="5402263"/>
          <p14:tracePt t="76775" x="7218363" y="5430838"/>
          <p14:tracePt t="76781" x="7246938" y="5459413"/>
          <p14:tracePt t="76788" x="7264400" y="5476875"/>
          <p14:tracePt t="76795" x="7269163" y="5483225"/>
          <p14:tracePt t="76802" x="7281863" y="5487988"/>
          <p14:tracePt t="76809" x="7292975" y="5494338"/>
          <p14:tracePt t="76817" x="7299325" y="5500688"/>
          <p14:tracePt t="76830" x="7299325" y="5511800"/>
          <p14:tracePt t="76837" x="7304088" y="5518150"/>
          <p14:tracePt t="76844" x="7310438" y="5529263"/>
          <p14:tracePt t="76851" x="7316788" y="5535613"/>
          <p14:tracePt t="76858" x="7321550" y="5553075"/>
          <p14:tracePt t="76865" x="7321550" y="5575300"/>
          <p14:tracePt t="76872" x="7334250" y="5599113"/>
          <p14:tracePt t="76879" x="7339013" y="5638800"/>
          <p14:tracePt t="76886" x="7351713" y="5673725"/>
          <p14:tracePt t="76893" x="7351713" y="5738813"/>
          <p14:tracePt t="76900" x="7362825" y="5802313"/>
          <p14:tracePt t="76907" x="7362825" y="5848350"/>
          <p14:tracePt t="76913" x="7362825" y="5872163"/>
          <p14:tracePt t="76921" x="7362825" y="5900738"/>
          <p14:tracePt t="76928" x="7362825" y="5911850"/>
          <p14:tracePt t="76935" x="7356475" y="5929313"/>
          <p14:tracePt t="76942" x="7356475" y="5964238"/>
          <p14:tracePt t="76949" x="7327900" y="6016625"/>
          <p14:tracePt t="76956" x="7281863" y="6126163"/>
          <p14:tracePt t="76963" x="7188200" y="6243638"/>
          <p14:tracePt t="76970" x="7096125" y="6394450"/>
          <p14:tracePt t="76976" x="7015163" y="6521450"/>
          <p14:tracePt t="76983" x="6938963" y="6626225"/>
          <p14:tracePt t="76991" x="6892925" y="6696075"/>
          <p14:tracePt t="76998" x="6834188" y="6765925"/>
          <p14:tracePt t="77005" x="6805613" y="6805613"/>
          <p14:tracePt t="77012" x="6770688" y="6846888"/>
          <p14:tracePt t="77124" x="5651500" y="6799263"/>
          <p14:tracePt t="77130" x="5581650" y="6777038"/>
          <p14:tracePt t="77138" x="5518150" y="6742113"/>
          <p14:tracePt t="77145" x="5476875" y="6724650"/>
          <p14:tracePt t="77152" x="5437188" y="6700838"/>
          <p14:tracePt t="77159" x="5413375" y="6683375"/>
          <p14:tracePt t="77167" x="5384800" y="6665913"/>
          <p14:tracePt t="77173" x="5360988" y="6661150"/>
          <p14:tracePt t="77180" x="5343525" y="6654800"/>
          <p14:tracePt t="77186" x="5332413" y="6643688"/>
          <p14:tracePt t="77193" x="5303838" y="6637338"/>
          <p14:tracePt t="77201" x="5291138" y="6637338"/>
          <p14:tracePt t="77209" x="5273675" y="6626225"/>
          <p14:tracePt t="77215" x="5256213" y="6619875"/>
          <p14:tracePt t="77222" x="5245100" y="6619875"/>
          <p14:tracePt t="77229" x="5238750" y="6613525"/>
          <p14:tracePt t="77235" x="5227638" y="6613525"/>
          <p14:tracePt t="77242" x="5221288" y="6608763"/>
          <p14:tracePt t="77251" x="5216525" y="6608763"/>
          <p14:tracePt t="77257" x="5210175" y="6608763"/>
          <p14:tracePt t="77264" x="5210175" y="6602413"/>
          <p14:tracePt t="77278" x="5203825" y="6591300"/>
          <p14:tracePt t="77348" x="5210175" y="6591300"/>
          <p14:tracePt t="77355" x="5216525" y="6591300"/>
          <p14:tracePt t="77362" x="5221288" y="6591300"/>
          <p14:tracePt t="77368" x="5233988" y="6584950"/>
          <p14:tracePt t="77375" x="5245100" y="6584950"/>
          <p14:tracePt t="77383" x="5280025" y="6584950"/>
          <p14:tracePt t="77389" x="5337175" y="6580188"/>
          <p14:tracePt t="77396" x="5476875" y="6562725"/>
          <p14:tracePt t="77404" x="5651500" y="6550025"/>
          <p14:tracePt t="77410" x="5819775" y="6550025"/>
          <p14:tracePt t="77418" x="5924550" y="6538913"/>
          <p14:tracePt t="77426" x="6022975" y="6538913"/>
          <p14:tracePt t="77432" x="6086475" y="6527800"/>
          <p14:tracePt t="77438" x="6149975" y="6527800"/>
          <p14:tracePt t="77445" x="6196013" y="6527800"/>
          <p14:tracePt t="77452" x="6243638" y="6527800"/>
          <p14:tracePt t="77459" x="6265863" y="6527800"/>
          <p14:tracePt t="77468" x="6294438" y="6527800"/>
          <p14:tracePt t="77473" x="6318250" y="6527800"/>
          <p14:tracePt t="77480" x="6329363" y="6527800"/>
          <p14:tracePt t="77487" x="6346825" y="6527800"/>
          <p14:tracePt t="77494" x="6353175" y="6527800"/>
          <p14:tracePt t="77501" x="6370638" y="6527800"/>
          <p14:tracePt t="77509" x="6376988" y="6527800"/>
          <p14:tracePt t="77515" x="6388100" y="6527800"/>
          <p14:tracePt t="77523" x="6394450" y="6527800"/>
          <p14:tracePt t="77530" x="6399213" y="6527800"/>
          <p14:tracePt t="77536" x="6416675" y="6527800"/>
          <p14:tracePt t="77543" x="6423025" y="6527800"/>
          <p14:tracePt t="77552" x="6429375" y="6527800"/>
          <p14:tracePt t="77557" x="6434138" y="6527800"/>
          <p14:tracePt t="77565" x="6440488" y="6532563"/>
          <p14:tracePt t="77578" x="6451600" y="6532563"/>
          <p14:tracePt t="77593" x="6457950" y="6532563"/>
          <p14:tracePt t="77606" x="6462713" y="6532563"/>
          <p14:tracePt t="82477" x="6370638" y="6527800"/>
          <p14:tracePt t="82484" x="6278563" y="6515100"/>
          <p14:tracePt t="82490" x="6196013" y="6492875"/>
          <p14:tracePt t="82497" x="6143625" y="6480175"/>
          <p14:tracePt t="82504" x="6110288" y="6462713"/>
          <p14:tracePt t="82512" x="6075363" y="6462713"/>
          <p14:tracePt t="82518" x="6045200" y="6446838"/>
          <p14:tracePt t="82525" x="6022975" y="6434138"/>
          <p14:tracePt t="82534" x="5988050" y="6429375"/>
          <p14:tracePt t="82540" x="5959475" y="6411913"/>
          <p14:tracePt t="82546" x="5935663" y="6399213"/>
          <p14:tracePt t="82553" x="5907088" y="6376988"/>
          <p14:tracePt t="82560" x="5865813" y="6342063"/>
          <p14:tracePt t="82567" x="5837238" y="6300788"/>
          <p14:tracePt t="82575" x="5795963" y="6261100"/>
          <p14:tracePt t="82581" x="5761038" y="6208713"/>
          <p14:tracePt t="82588" x="5743575" y="6167438"/>
          <p14:tracePt t="82596" x="5726113" y="6143625"/>
          <p14:tracePt t="82602" x="5721350" y="6126163"/>
          <p14:tracePt t="82609" x="5708650" y="6110288"/>
          <p14:tracePt t="82617" x="5703888" y="6103938"/>
          <p14:tracePt t="82623" x="5703888" y="6097588"/>
          <p14:tracePt t="82630" x="5697538" y="6092825"/>
          <p14:tracePt t="82637" x="5697538" y="6086475"/>
          <p14:tracePt t="82644" x="5691188" y="6080125"/>
          <p14:tracePt t="82651" x="5691188" y="6069013"/>
          <p14:tracePt t="82659" x="5686425" y="6057900"/>
          <p14:tracePt t="82666" x="5686425" y="6051550"/>
          <p14:tracePt t="82673" x="5673725" y="6034088"/>
          <p14:tracePt t="82680" x="5673725" y="6022975"/>
          <p14:tracePt t="82686" x="5673725" y="6005513"/>
          <p14:tracePt t="82693" x="5668963" y="5981700"/>
          <p14:tracePt t="82701" x="5668963" y="5964238"/>
          <p14:tracePt t="82708" x="5656263" y="5953125"/>
          <p14:tracePt t="82715" x="5656263" y="5935663"/>
          <p14:tracePt t="82722" x="5651500" y="5911850"/>
          <p14:tracePt t="82728" x="5651500" y="5900738"/>
          <p14:tracePt t="82735" x="5651500" y="5889625"/>
          <p14:tracePt t="82743" x="5645150" y="5883275"/>
          <p14:tracePt t="82751" x="5645150" y="5876925"/>
          <p14:tracePt t="82756" x="5638800" y="5859463"/>
          <p14:tracePt t="82770" x="5627688" y="5854700"/>
          <p14:tracePt t="82777" x="5627688" y="5848350"/>
          <p14:tracePt t="82785" x="5627688" y="5842000"/>
          <p14:tracePt t="82792" x="5622925" y="5842000"/>
          <p14:tracePt t="82799" x="5622925" y="5837238"/>
          <p14:tracePt t="82805" x="5616575" y="5837238"/>
          <p14:tracePt t="82812" x="5610225" y="5813425"/>
          <p14:tracePt t="82819" x="5599113" y="5784850"/>
          <p14:tracePt t="82826" x="5581650" y="5726113"/>
          <p14:tracePt t="82834" x="5557838" y="5673725"/>
          <p14:tracePt t="82840" x="5540375" y="5622925"/>
          <p14:tracePt t="82847" x="5518150" y="5581650"/>
          <p14:tracePt t="82854" x="5500688" y="5546725"/>
          <p14:tracePt t="82861" x="5494338" y="5529263"/>
          <p14:tracePt t="82868" x="5483225" y="5511800"/>
          <p14:tracePt t="82876" x="5476875" y="5505450"/>
          <p14:tracePt t="82882" x="5470525" y="5500688"/>
          <p14:tracePt t="82889" x="5470525" y="5494338"/>
          <p14:tracePt t="82896" x="5465763" y="5487988"/>
          <p14:tracePt t="82903" x="5465763" y="5476875"/>
          <p14:tracePt t="82911" x="5459413" y="5476875"/>
          <p14:tracePt t="82917" x="5459413" y="5470525"/>
          <p14:tracePt t="82925" x="5454650" y="5470525"/>
          <p14:tracePt t="82931" x="5454650" y="5465763"/>
          <p14:tracePt t="82945" x="5448300" y="5465763"/>
          <p14:tracePt t="82952" x="5448300" y="5459413"/>
          <p14:tracePt t="82959" x="5437188" y="5459413"/>
          <p14:tracePt t="82973" x="5430838" y="5454650"/>
          <p14:tracePt t="82988" x="5424488" y="5454650"/>
          <p14:tracePt t="82994" x="5419725" y="5448300"/>
          <p14:tracePt t="83001" x="5413375" y="5448300"/>
          <p14:tracePt t="83009" x="5407025" y="5441950"/>
          <p14:tracePt t="83016" x="5402263" y="5441950"/>
          <p14:tracePt t="83023" x="5389563" y="5430838"/>
          <p14:tracePt t="83029" x="5384800" y="5430838"/>
          <p14:tracePt t="83036" x="5372100" y="5430838"/>
          <p14:tracePt t="83043" x="5367338" y="5424488"/>
          <p14:tracePt t="83051" x="5360988" y="5424488"/>
          <p14:tracePt t="83058" x="5349875" y="5419725"/>
          <p14:tracePt t="83064" x="5343525" y="5419725"/>
          <p14:tracePt t="83071" x="5337175" y="5419725"/>
          <p14:tracePt t="83085" x="5332413" y="5419725"/>
          <p14:tracePt t="83101" x="5326063" y="5419725"/>
          <p14:tracePt t="83114" x="5319713" y="5419725"/>
          <p14:tracePt t="83127" x="5314950" y="5419725"/>
          <p14:tracePt t="83142" x="5314950" y="5424488"/>
          <p14:tracePt t="83149" x="5308600" y="5437188"/>
          <p14:tracePt t="83155" x="5308600" y="5441950"/>
          <p14:tracePt t="83162" x="5297488" y="5448300"/>
          <p14:tracePt t="83169" x="5297488" y="5454650"/>
          <p14:tracePt t="83176" x="5297488" y="5459413"/>
          <p14:tracePt t="83184" x="5291138" y="5476875"/>
          <p14:tracePt t="83190" x="5291138" y="5487988"/>
          <p14:tracePt t="83198" x="5291138" y="5511800"/>
          <p14:tracePt t="83204" x="5291138" y="5546725"/>
          <p14:tracePt t="83211" x="5297488" y="5610225"/>
          <p14:tracePt t="83218" x="5308600" y="5691188"/>
          <p14:tracePt t="83226" x="5319713" y="5784850"/>
          <p14:tracePt t="83233" x="5343525" y="5894388"/>
          <p14:tracePt t="83239" x="5367338" y="6005513"/>
          <p14:tracePt t="83246" x="5378450" y="6115050"/>
          <p14:tracePt t="83253" x="5389563" y="6208713"/>
          <p14:tracePt t="83260" x="5419725" y="6307138"/>
          <p14:tracePt t="83268" x="5419725" y="6370638"/>
          <p14:tracePt t="83275" x="5424488" y="6416675"/>
          <p14:tracePt t="83281" x="5437188" y="6457950"/>
          <p14:tracePt t="83288" x="5437188" y="6480175"/>
          <p14:tracePt t="83295" x="5441950" y="6503988"/>
          <p14:tracePt t="83302" x="5441950" y="6510338"/>
          <p14:tracePt t="83310" x="5441950" y="6521450"/>
          <p14:tracePt t="83316" x="5441950" y="6527800"/>
          <p14:tracePt t="83330" x="5441950" y="6532563"/>
          <p14:tracePt t="83387" x="5437188" y="6527800"/>
          <p14:tracePt t="83393" x="5437188" y="6515100"/>
          <p14:tracePt t="83400" x="5430838" y="6515100"/>
          <p14:tracePt t="83407" x="5430838" y="6510338"/>
          <p14:tracePt t="83414" x="5430838" y="6503988"/>
          <p14:tracePt t="83421" x="5424488" y="6492875"/>
          <p14:tracePt t="83428" x="5424488" y="6475413"/>
          <p14:tracePt t="83435" x="5413375" y="6451600"/>
          <p14:tracePt t="83443" x="5395913" y="6411913"/>
          <p14:tracePt t="83449" x="5384800" y="6346825"/>
          <p14:tracePt t="83456" x="5360988" y="6265863"/>
          <p14:tracePt t="83463" x="5337175" y="6184900"/>
          <p14:tracePt t="83470" x="5314950" y="6103938"/>
          <p14:tracePt t="83477" x="5303838" y="6040438"/>
          <p14:tracePt t="83485" x="5280025" y="5959475"/>
          <p14:tracePt t="83491" x="5280025" y="5876925"/>
          <p14:tracePt t="83498" x="5280025" y="5813425"/>
          <p14:tracePt t="83505" x="5280025" y="5756275"/>
          <p14:tracePt t="83512" x="5280025" y="5703888"/>
          <p14:tracePt t="83519" x="5280025" y="5668963"/>
          <p14:tracePt t="83527" x="5286375" y="5645150"/>
          <p14:tracePt t="83533" x="5286375" y="5622925"/>
          <p14:tracePt t="83540" x="5291138" y="5592763"/>
          <p14:tracePt t="83547" x="5303838" y="5581650"/>
          <p14:tracePt t="83554" x="5303838" y="5564188"/>
          <p14:tracePt t="83561" x="5308600" y="5540375"/>
          <p14:tracePt t="83568" x="5308600" y="5529263"/>
          <p14:tracePt t="83575" x="5314950" y="5518150"/>
          <p14:tracePt t="83582" x="5326063" y="5500688"/>
          <p14:tracePt t="83589" x="5332413" y="5494338"/>
          <p14:tracePt t="83596" x="5343525" y="5483225"/>
          <p14:tracePt t="83603" x="5360988" y="5465763"/>
          <p14:tracePt t="83610" x="5389563" y="5448300"/>
          <p14:tracePt t="83617" x="5413375" y="5430838"/>
          <p14:tracePt t="83624" x="5454650" y="5402263"/>
          <p14:tracePt t="83631" x="5505450" y="5354638"/>
          <p14:tracePt t="83638" x="5575300" y="5332413"/>
          <p14:tracePt t="83645" x="5645150" y="5297488"/>
          <p14:tracePt t="83652" x="5726113" y="5273675"/>
          <p14:tracePt t="83660" x="5807075" y="5251450"/>
          <p14:tracePt t="83666" x="5889625" y="5238750"/>
          <p14:tracePt t="83673" x="5981700" y="5227638"/>
          <p14:tracePt t="83680" x="6075363" y="5227638"/>
          <p14:tracePt t="83687" x="6149975" y="5227638"/>
          <p14:tracePt t="83694" x="6213475" y="5227638"/>
          <p14:tracePt t="83701" x="6265863" y="5233988"/>
          <p14:tracePt t="83708" x="6318250" y="5245100"/>
          <p14:tracePt t="83715" x="6381750" y="5256213"/>
          <p14:tracePt t="83722" x="6446838" y="5268913"/>
          <p14:tracePt t="83729" x="6510338" y="5273675"/>
          <p14:tracePt t="83736" x="6562725" y="5286375"/>
          <p14:tracePt t="83743" x="6626225" y="5308600"/>
          <p14:tracePt t="83750" x="6678613" y="5319713"/>
          <p14:tracePt t="83757" x="6713538" y="5319713"/>
          <p14:tracePt t="83764" x="6748463" y="5326063"/>
          <p14:tracePt t="83771" x="6781800" y="5337175"/>
          <p14:tracePt t="83778" x="6823075" y="5343525"/>
          <p14:tracePt t="83785" x="6846888" y="5343525"/>
          <p14:tracePt t="83792" x="6864350" y="5354638"/>
          <p14:tracePt t="83799" x="6886575" y="5354638"/>
          <p14:tracePt t="83806" x="6921500" y="5360988"/>
          <p14:tracePt t="83813" x="6945313" y="5372100"/>
          <p14:tracePt t="83820" x="6973888" y="5372100"/>
          <p14:tracePt t="83827" x="6997700" y="5378450"/>
          <p14:tracePt t="83834" x="7019925" y="5389563"/>
          <p14:tracePt t="83841" x="7037388" y="5389563"/>
          <p14:tracePt t="83848" x="7054850" y="5395913"/>
          <p14:tracePt t="83855" x="7067550" y="5395913"/>
          <p14:tracePt t="83869" x="7089775" y="5402263"/>
          <p14:tracePt t="83877" x="7102475" y="5402263"/>
          <p14:tracePt t="83883" x="7113588" y="5407025"/>
          <p14:tracePt t="83897" x="7118350" y="5407025"/>
          <p14:tracePt t="83904" x="7124700" y="5413375"/>
          <p14:tracePt t="83910" x="7131050" y="5413375"/>
          <p14:tracePt t="83918" x="7131050" y="5424488"/>
          <p14:tracePt t="83925" x="7135813" y="5430838"/>
          <p14:tracePt t="83933" x="7142163" y="5437188"/>
          <p14:tracePt t="83939" x="7148513" y="5448300"/>
          <p14:tracePt t="83946" x="7159625" y="5476875"/>
          <p14:tracePt t="83953" x="7177088" y="5522913"/>
          <p14:tracePt t="83961" x="7188200" y="5588000"/>
          <p14:tracePt t="83967" x="7200900" y="5668963"/>
          <p14:tracePt t="83974" x="7223125" y="5738813"/>
          <p14:tracePt t="83981" x="7235825" y="5784850"/>
          <p14:tracePt t="83988" x="7240588" y="5837238"/>
          <p14:tracePt t="83995" x="7253288" y="5859463"/>
          <p14:tracePt t="84003" x="7253288" y="5889625"/>
          <p14:tracePt t="84009" x="7258050" y="5911850"/>
          <p14:tracePt t="84016" x="7258050" y="5935663"/>
          <p14:tracePt t="84023" x="7258050" y="5964238"/>
          <p14:tracePt t="84030" x="7258050" y="5999163"/>
          <p14:tracePt t="84037" x="7258050" y="6057900"/>
          <p14:tracePt t="84044" x="7253288" y="6138863"/>
          <p14:tracePt t="84052" x="7253288" y="6230938"/>
          <p14:tracePt t="84058" x="7240588" y="6335713"/>
          <p14:tracePt t="84065" x="7229475" y="6416675"/>
          <p14:tracePt t="84072" x="7229475" y="6480175"/>
          <p14:tracePt t="84078" x="7223125" y="6515100"/>
          <p14:tracePt t="84086" x="7223125" y="6545263"/>
          <p14:tracePt t="84094" x="7223125" y="6556375"/>
          <p14:tracePt t="84100" x="7223125" y="6573838"/>
          <p14:tracePt t="84107" x="7223125" y="6580188"/>
          <p14:tracePt t="84114" x="7223125" y="6584950"/>
          <p14:tracePt t="84120" x="7218363" y="6591300"/>
          <p14:tracePt t="84128" x="7218363" y="6597650"/>
          <p14:tracePt t="84136" x="7218363" y="6602413"/>
          <p14:tracePt t="84143" x="7212013" y="6602413"/>
          <p14:tracePt t="84149" x="7212013" y="6608763"/>
          <p14:tracePt t="84156" x="7200900" y="6619875"/>
          <p14:tracePt t="84163" x="7194550" y="6626225"/>
          <p14:tracePt t="84170" x="7183438" y="6630988"/>
          <p14:tracePt t="84177" x="7165975" y="6637338"/>
          <p14:tracePt t="84184" x="7148513" y="6654800"/>
          <p14:tracePt t="84191" x="7113588" y="6672263"/>
          <p14:tracePt t="84198" x="7085013" y="6683375"/>
          <p14:tracePt t="84204" x="7050088" y="6700838"/>
          <p14:tracePt t="84211" x="7026275" y="6713538"/>
          <p14:tracePt t="84219" x="6997700" y="6718300"/>
          <p14:tracePt t="84226" x="6962775" y="6718300"/>
          <p14:tracePt t="84233" x="6916738" y="6735763"/>
          <p14:tracePt t="84240" x="6851650" y="6748463"/>
          <p14:tracePt t="84246" x="6770688" y="6759575"/>
          <p14:tracePt t="84254" x="6661150" y="6770688"/>
          <p14:tracePt t="84261" x="6567488" y="6781800"/>
          <p14:tracePt t="84268" x="6457950" y="6794500"/>
          <p14:tracePt t="84275" x="6376988" y="6794500"/>
          <p14:tracePt t="84282" x="6300788" y="6788150"/>
          <p14:tracePt t="84288" x="6219825" y="6781800"/>
          <p14:tracePt t="84295" x="6121400" y="6765925"/>
          <p14:tracePt t="84302" x="6016625" y="6753225"/>
          <p14:tracePt t="84311" x="5889625" y="6742113"/>
          <p14:tracePt t="84317" x="5761038" y="6718300"/>
          <p14:tracePt t="84324" x="5656263" y="6718300"/>
          <p14:tracePt t="84331" x="5575300" y="6696075"/>
          <p14:tracePt t="84338" x="5505450" y="6683375"/>
          <p14:tracePt t="84345" x="5459413" y="6672263"/>
          <p14:tracePt t="84353" x="5424488" y="6672263"/>
          <p14:tracePt t="84359" x="5402263" y="6672263"/>
          <p14:tracePt t="84366" x="5372100" y="6665913"/>
          <p14:tracePt t="84373" x="5349875" y="6665913"/>
          <p14:tracePt t="84379" x="5332413" y="6654800"/>
          <p14:tracePt t="84387" x="5319713" y="6654800"/>
          <p14:tracePt t="84395" x="5308600" y="6654800"/>
          <p14:tracePt t="84401" x="5303838" y="6648450"/>
          <p14:tracePt t="84408" x="5297488" y="6648450"/>
          <p14:tracePt t="84415" x="5291138" y="6648450"/>
          <p14:tracePt t="84422" x="5286375" y="6648450"/>
          <p14:tracePt t="84429" x="5280025" y="6643688"/>
          <p14:tracePt t="84443" x="5273675" y="6637338"/>
          <p14:tracePt t="84450" x="5262563" y="6637338"/>
          <p14:tracePt t="84456" x="5256213" y="6637338"/>
          <p14:tracePt t="84463" x="5251450" y="6630988"/>
          <p14:tracePt t="84470" x="5245100" y="6626225"/>
          <p14:tracePt t="84478" x="5238750" y="6619875"/>
          <p14:tracePt t="84485" x="5238750" y="6608763"/>
          <p14:tracePt t="84492" x="5233988" y="6602413"/>
          <p14:tracePt t="84506" x="5227638" y="6602413"/>
          <p14:tracePt t="84512" x="5227638" y="6597650"/>
          <p14:tracePt t="84527" x="5216525" y="6591300"/>
          <p14:tracePt t="84548" x="5216525" y="6584950"/>
          <p14:tracePt t="84562" x="5216525" y="6580188"/>
          <p14:tracePt t="84792" x="5216525" y="6584950"/>
          <p14:tracePt t="85129" x="5221288" y="6550025"/>
          <p14:tracePt t="85137" x="5221288" y="6503988"/>
          <p14:tracePt t="85142" x="5221288" y="6451600"/>
          <p14:tracePt t="85149" x="5221288" y="6405563"/>
          <p14:tracePt t="85156" x="5221288" y="6370638"/>
          <p14:tracePt t="85163" x="5221288" y="6335713"/>
          <p14:tracePt t="85171" x="5221288" y="6311900"/>
          <p14:tracePt t="85179" x="5221288" y="6294438"/>
          <p14:tracePt t="85184" x="5221288" y="6289675"/>
          <p14:tracePt t="85191" x="5221288" y="6283325"/>
          <p14:tracePt t="85198" x="5221288" y="6272213"/>
          <p14:tracePt t="85205" x="5221288" y="6261100"/>
          <p14:tracePt t="85213" x="5221288" y="6254750"/>
          <p14:tracePt t="85221" x="5221288" y="6243638"/>
          <p14:tracePt t="85227" x="5221288" y="6226175"/>
          <p14:tracePt t="85234" x="5221288" y="6213475"/>
          <p14:tracePt t="85240" x="5210175" y="6178550"/>
          <p14:tracePt t="85247" x="5210175" y="6143625"/>
          <p14:tracePt t="85254" x="5210175" y="6080125"/>
          <p14:tracePt t="85263" x="5216525" y="5975350"/>
          <p14:tracePt t="85268" x="5216525" y="5865813"/>
          <p14:tracePt t="85275" x="5216525" y="5784850"/>
          <p14:tracePt t="85282" x="5216525" y="5738813"/>
          <p14:tracePt t="85289" x="5216525" y="5703888"/>
          <p14:tracePt t="85296" x="5216525" y="5680075"/>
          <p14:tracePt t="85305" x="5216525" y="5662613"/>
          <p14:tracePt t="85310" x="5216525" y="5656263"/>
          <p14:tracePt t="85318" x="5216525" y="5651500"/>
          <p14:tracePt t="85324" x="5216525" y="5645150"/>
          <p14:tracePt t="85331" x="5216525" y="5638800"/>
          <p14:tracePt t="85338" x="5216525" y="5634038"/>
          <p14:tracePt t="85346" x="5216525" y="5627688"/>
          <p14:tracePt t="85367" x="5216525" y="5616575"/>
          <p14:tracePt t="85380" x="5216525" y="5610225"/>
          <p14:tracePt t="85394" x="5216525" y="5605463"/>
          <p14:tracePt t="85493" x="5210175" y="5605463"/>
          <p14:tracePt t="85513" x="5203825" y="5605463"/>
          <p14:tracePt t="85527" x="5199063" y="5605463"/>
          <p14:tracePt t="85549" x="5186363" y="5605463"/>
          <p14:tracePt t="85577" x="5181600" y="5605463"/>
          <p14:tracePt t="85605" x="5181600" y="5610225"/>
          <p14:tracePt t="85618" x="5181600" y="5622925"/>
          <p14:tracePt t="86103" x="5035550" y="5557838"/>
          <p14:tracePt t="86109" x="4821238" y="5424488"/>
          <p14:tracePt t="86116" x="4600575" y="5291138"/>
          <p14:tracePt t="86123" x="4473575" y="5199063"/>
          <p14:tracePt t="86131" x="4340225" y="5122863"/>
          <p14:tracePt t="86137" x="4224338" y="5059363"/>
          <p14:tracePt t="86144" x="4125913" y="5006975"/>
          <p14:tracePt t="86151" x="4043363" y="4960938"/>
          <p14:tracePt t="86159" x="3975100" y="4914900"/>
          <p14:tracePt t="86165" x="3916363" y="4867275"/>
          <p14:tracePt t="86173" x="3875088" y="4838700"/>
          <p14:tracePt t="86179" x="3846513" y="4799013"/>
          <p14:tracePt t="86186" x="3789363" y="4729163"/>
          <p14:tracePt t="86194" x="3724275" y="4613275"/>
          <p14:tracePt t="86200" x="3643313" y="4467225"/>
          <p14:tracePt t="86208" x="3544888" y="4311650"/>
          <p14:tracePt t="86214" x="3481388" y="4194175"/>
          <p14:tracePt t="86222" x="3405188" y="4108450"/>
          <p14:tracePt t="86228" x="3359150" y="4038600"/>
          <p14:tracePt t="86235" x="3319463" y="3979863"/>
          <p14:tracePt t="86242" x="3284538" y="3940175"/>
          <p14:tracePt t="86249" x="3243263" y="3898900"/>
          <p14:tracePt t="86257" x="3225800" y="3875088"/>
          <p14:tracePt t="86264" x="3197225" y="3835400"/>
          <p14:tracePt t="86270" x="3179763" y="3811588"/>
          <p14:tracePt t="86278" x="3162300" y="3783013"/>
          <p14:tracePt t="86284" x="3144838" y="3759200"/>
          <p14:tracePt t="86292" x="3127375" y="3730625"/>
          <p14:tracePt t="86299" x="3121025" y="3706813"/>
          <p14:tracePt t="86306" x="3103563" y="3678238"/>
          <p14:tracePt t="86313" x="3086100" y="3656013"/>
          <p14:tracePt t="86319" x="3068638" y="3638550"/>
          <p14:tracePt t="86326" x="3051175" y="3621088"/>
          <p14:tracePt t="86333" x="3046413" y="3603625"/>
          <p14:tracePt t="86340" x="3028950" y="3586163"/>
          <p14:tracePt t="86347" x="3022600" y="3579813"/>
          <p14:tracePt t="86354" x="3005138" y="3573463"/>
          <p14:tracePt t="86361" x="2994025" y="3568700"/>
          <p14:tracePt t="86368" x="2976563" y="3556000"/>
          <p14:tracePt t="86375" x="2959100" y="3556000"/>
          <p14:tracePt t="86382" x="2941638" y="3551238"/>
          <p14:tracePt t="86389" x="2930525" y="3551238"/>
          <p14:tracePt t="86397" x="2906713" y="3551238"/>
          <p14:tracePt t="86403" x="2871788" y="3551238"/>
          <p14:tracePt t="86410" x="2836863" y="3551238"/>
          <p14:tracePt t="86417" x="2801938" y="3551238"/>
          <p14:tracePt t="86424" x="2767013" y="3551238"/>
          <p14:tracePt t="86431" x="2738438" y="3551238"/>
          <p14:tracePt t="86439" x="2714625" y="3551238"/>
          <p14:tracePt t="86445" x="2692400" y="3551238"/>
          <p14:tracePt t="86452" x="2668588" y="3551238"/>
          <p14:tracePt t="86459" x="2651125" y="3551238"/>
          <p14:tracePt t="86466" x="2628900" y="3551238"/>
          <p14:tracePt t="86473" x="2611438" y="3551238"/>
          <p14:tracePt t="86481" x="2598738" y="3551238"/>
          <p14:tracePt t="86487" x="2570163" y="3551238"/>
          <p14:tracePt t="86494" x="2559050" y="3551238"/>
          <p14:tracePt t="86501" x="2541588" y="3562350"/>
          <p14:tracePt t="86508" x="2517775" y="3562350"/>
          <p14:tracePt t="86515" x="2500313" y="3562350"/>
          <p14:tracePt t="86523" x="2489200" y="3562350"/>
          <p14:tracePt t="86529" x="2471738" y="3562350"/>
          <p14:tracePt t="86536" x="2465388" y="3562350"/>
          <p14:tracePt t="86543" x="2460625" y="3562350"/>
          <p14:tracePt t="86550" x="2443163" y="3562350"/>
          <p14:tracePt t="86565" x="2436813" y="3562350"/>
          <p14:tracePt t="86571" x="2430463" y="3562350"/>
          <p14:tracePt t="86585" x="2425700" y="3562350"/>
          <p14:tracePt t="86613" x="2425700" y="3568700"/>
          <p14:tracePt t="86648" x="2430463" y="3568700"/>
          <p14:tracePt t="86655" x="2436813" y="3568700"/>
          <p14:tracePt t="86663" x="2443163" y="3568700"/>
          <p14:tracePt t="86669" x="2454275" y="3568700"/>
          <p14:tracePt t="86676" x="2460625" y="3568700"/>
          <p14:tracePt t="86682" x="2465388" y="3568700"/>
          <p14:tracePt t="86690" x="2471738" y="3568700"/>
          <p14:tracePt t="86697" x="2482850" y="3568700"/>
          <p14:tracePt t="86704" x="2500313" y="3568700"/>
          <p14:tracePt t="86711" x="2524125" y="3568700"/>
          <p14:tracePt t="86718" x="2552700" y="3573463"/>
          <p14:tracePt t="86725" x="2587625" y="3573463"/>
          <p14:tracePt t="86732" x="2657475" y="3573463"/>
          <p14:tracePt t="86740" x="2767013" y="3590925"/>
          <p14:tracePt t="86746" x="2917825" y="3603625"/>
          <p14:tracePt t="86753" x="3057525" y="3603625"/>
          <p14:tracePt t="86760" x="3214688" y="3603625"/>
          <p14:tracePt t="86767" x="3400425" y="3603625"/>
          <p14:tracePt t="86773" x="3621088" y="3603625"/>
          <p14:tracePt t="86782" x="3875088" y="3603625"/>
          <p14:tracePt t="86788" x="4043363" y="3603625"/>
          <p14:tracePt t="86795" x="4259263" y="3603625"/>
          <p14:tracePt t="86802" x="4479925" y="3603625"/>
          <p14:tracePt t="86809" x="4733925" y="3603625"/>
          <p14:tracePt t="86816" x="4902200" y="3603625"/>
          <p14:tracePt t="86823" x="5070475" y="3614738"/>
          <p14:tracePt t="86830" x="5262563" y="3625850"/>
          <p14:tracePt t="86837" x="5487988" y="3625850"/>
          <p14:tracePt t="86844" x="5708650" y="3625850"/>
          <p14:tracePt t="86851" x="5865813" y="3643313"/>
          <p14:tracePt t="86857" x="6034088" y="3656013"/>
          <p14:tracePt t="86868" x="6243638" y="3656013"/>
          <p14:tracePt t="86873" x="6446838" y="3667125"/>
          <p14:tracePt t="86879" x="6613525" y="3667125"/>
          <p14:tracePt t="86886" x="6735763" y="3678238"/>
          <p14:tracePt t="86893" x="6864350" y="3695700"/>
          <p14:tracePt t="86899" x="6985000" y="3706813"/>
          <p14:tracePt t="86907" x="7113588" y="3719513"/>
          <p14:tracePt t="86914" x="7253288" y="3741738"/>
          <p14:tracePt t="86921" x="7373938" y="3754438"/>
          <p14:tracePt t="86928" x="7485063" y="3783013"/>
          <p14:tracePt t="86935" x="7566025" y="3806825"/>
          <p14:tracePt t="86942" x="7646988" y="3829050"/>
          <p14:tracePt t="86949" x="7716838" y="3840163"/>
          <p14:tracePt t="86957" x="7769225" y="3857625"/>
          <p14:tracePt t="86963" x="7815263" y="3870325"/>
          <p14:tracePt t="86970" x="7850188" y="3870325"/>
          <p14:tracePt t="86977" x="7878763" y="3875088"/>
          <p14:tracePt t="86984" x="7891463" y="3875088"/>
          <p14:tracePt t="86992" x="7908925" y="3887788"/>
          <p14:tracePt t="86999" x="7913688" y="3887788"/>
          <p14:tracePt t="87005" x="7920038" y="3887788"/>
          <p14:tracePt t="87012" x="7924800" y="3887788"/>
          <p14:tracePt t="87019" x="7937500" y="3887788"/>
          <p14:tracePt t="87033" x="7942263" y="3887788"/>
          <p14:tracePt t="87047" x="7948613" y="3875088"/>
          <p14:tracePt t="87068" x="7948613" y="3870325"/>
          <p14:tracePt t="87166" x="7948613" y="3881438"/>
          <p14:tracePt t="87180" x="7948613" y="3887788"/>
          <p14:tracePt t="87187" x="7948613" y="3892550"/>
          <p14:tracePt t="87195" x="7948613" y="3898900"/>
          <p14:tracePt t="87201" x="7942263" y="3898900"/>
          <p14:tracePt t="87207" x="7942263" y="3905250"/>
          <p14:tracePt t="87215" x="7931150" y="3910013"/>
          <p14:tracePt t="87222" x="7931150" y="3916363"/>
          <p14:tracePt t="87229" x="7931150" y="3927475"/>
          <p14:tracePt t="87236" x="7924800" y="3933825"/>
          <p14:tracePt t="87243" x="7924800" y="3944938"/>
          <p14:tracePt t="87250" x="7920038" y="3951288"/>
          <p14:tracePt t="87258" x="7920038" y="3957638"/>
          <p14:tracePt t="87263" x="7913688" y="3975100"/>
          <p14:tracePt t="87271" x="7913688" y="3986213"/>
          <p14:tracePt t="87278" x="7913688" y="4014788"/>
          <p14:tracePt t="87284" x="7902575" y="4049713"/>
          <p14:tracePt t="87292" x="7902575" y="4113213"/>
          <p14:tracePt t="87299" x="7891463" y="4224338"/>
          <p14:tracePt t="87306" x="7891463" y="4357688"/>
          <p14:tracePt t="87313" x="7891463" y="4484688"/>
          <p14:tracePt t="87320" x="7891463" y="4606925"/>
          <p14:tracePt t="87326" x="7891463" y="4716463"/>
          <p14:tracePt t="87334" x="7891463" y="4792663"/>
          <p14:tracePt t="87342" x="7891463" y="4856163"/>
          <p14:tracePt t="87348" x="7885113" y="4891088"/>
          <p14:tracePt t="87355" x="7885113" y="4914900"/>
          <p14:tracePt t="87361" x="7885113" y="4943475"/>
          <p14:tracePt t="87368" x="7885113" y="4954588"/>
          <p14:tracePt t="87375" x="7878763" y="4960938"/>
          <p14:tracePt t="87382" x="7878763" y="4967288"/>
          <p14:tracePt t="87391" x="7878763" y="4978400"/>
          <p14:tracePt t="87396" x="7878763" y="4983163"/>
          <p14:tracePt t="87403" x="7867650" y="4983163"/>
          <p14:tracePt t="87418" x="7861300" y="4983163"/>
          <p14:tracePt t="87432" x="7856538" y="4983163"/>
          <p14:tracePt t="87452" x="7850188" y="4983163"/>
          <p14:tracePt t="87459" x="7850188" y="4972050"/>
          <p14:tracePt t="87466" x="7843838" y="4967288"/>
          <p14:tracePt t="87474" x="7843838" y="4960938"/>
          <p14:tracePt t="87480" x="7839075" y="4954588"/>
          <p14:tracePt t="87487" x="7839075" y="4949825"/>
          <p14:tracePt t="87494" x="7839075" y="4943475"/>
          <p14:tracePt t="87501" x="7839075" y="4926013"/>
          <p14:tracePt t="87508" x="7826375" y="4914900"/>
          <p14:tracePt t="87516" x="7826375" y="4897438"/>
          <p14:tracePt t="87524" x="7821613" y="4873625"/>
          <p14:tracePt t="87529" x="7815263" y="4845050"/>
          <p14:tracePt t="87537" x="7804150" y="4799013"/>
          <p14:tracePt t="87544" x="7780338" y="4699000"/>
          <p14:tracePt t="87551" x="7740650" y="4548188"/>
          <p14:tracePt t="87558" x="7693025" y="4322763"/>
          <p14:tracePt t="87564" x="7629525" y="4102100"/>
          <p14:tracePt t="87571" x="7566025" y="3957638"/>
          <p14:tracePt t="87578" x="7485063" y="3789363"/>
          <p14:tracePt t="87585" x="7373938" y="3603625"/>
          <p14:tracePt t="87592" x="7246938" y="3411538"/>
          <p14:tracePt t="87600" x="7107238" y="3243263"/>
          <p14:tracePt t="87606" x="6967538" y="3116263"/>
          <p14:tracePt t="87613" x="6864350" y="3028950"/>
          <p14:tracePt t="87620" x="6696075" y="2941638"/>
          <p14:tracePt t="87627" x="6405563" y="2832100"/>
          <p14:tracePt t="87634" x="6027738" y="2732088"/>
          <p14:tracePt t="87642" x="5691188" y="2681288"/>
          <p14:tracePt t="87650" x="5280025" y="2657475"/>
          <p14:tracePt t="87655" x="4897438" y="2657475"/>
          <p14:tracePt t="87662" x="4578350" y="2668588"/>
          <p14:tracePt t="87669" x="4322763" y="2668588"/>
          <p14:tracePt t="87676" x="4060825" y="2686050"/>
          <p14:tracePt t="87684" x="3829050" y="2703513"/>
          <p14:tracePt t="87691" x="3621088" y="2732088"/>
          <p14:tracePt t="87697" x="3481388" y="2773363"/>
          <p14:tracePt t="87704" x="3336925" y="2825750"/>
          <p14:tracePt t="87711" x="3197225" y="2889250"/>
          <p14:tracePt t="87718" x="3051175" y="2952750"/>
          <p14:tracePt t="87725" x="2906713" y="3033713"/>
          <p14:tracePt t="87734" x="2784475" y="3138488"/>
          <p14:tracePt t="87740" x="2686050" y="3214688"/>
          <p14:tracePt t="87746" x="2598738" y="3302000"/>
          <p14:tracePt t="87753" x="2530475" y="3370263"/>
          <p14:tracePt t="87760" x="2454275" y="3429000"/>
          <p14:tracePt t="87767" x="2413000" y="3487738"/>
          <p14:tracePt t="87775" x="2366963" y="3544888"/>
          <p14:tracePt t="87783" x="2338388" y="3586163"/>
          <p14:tracePt t="87788" x="2309813" y="3608388"/>
          <p14:tracePt t="87795" x="2292350" y="3638550"/>
          <p14:tracePt t="87802" x="2274888" y="3660775"/>
          <p14:tracePt t="87809" x="2257425" y="3678238"/>
          <p14:tracePt t="87818" x="2251075" y="3695700"/>
          <p14:tracePt t="87825" x="2233613" y="3702050"/>
          <p14:tracePt t="87832" x="2233613" y="3719513"/>
          <p14:tracePt t="87838" x="2227263" y="3724275"/>
          <p14:tracePt t="87845" x="2222500" y="3730625"/>
          <p14:tracePt t="87852" x="2216150" y="3741738"/>
          <p14:tracePt t="87859" x="2216150" y="3754438"/>
          <p14:tracePt t="87866" x="2209800" y="3759200"/>
          <p14:tracePt t="87874" x="2209800" y="3765550"/>
          <p14:tracePt t="87884" x="2209800" y="3771900"/>
          <p14:tracePt t="87887" x="2198688" y="3771900"/>
          <p14:tracePt t="87894" x="2198688" y="3776663"/>
          <p14:tracePt t="87901" x="2193925" y="3783013"/>
          <p14:tracePt t="87922" x="2193925" y="3789363"/>
          <p14:tracePt t="87958" x="2187575" y="3789363"/>
          <p14:tracePt t="87978" x="2181225" y="3789363"/>
          <p14:tracePt t="87992" x="2176463" y="3789363"/>
          <p14:tracePt t="88000" x="2176463" y="3783013"/>
          <p14:tracePt t="88006" x="2170113" y="3776663"/>
          <p14:tracePt t="88021" x="2170113" y="3771900"/>
          <p14:tracePt t="88027" x="2170113" y="3765550"/>
          <p14:tracePt t="88034" x="2170113" y="3759200"/>
          <p14:tracePt t="88042" x="2170113" y="3741738"/>
          <p14:tracePt t="88049" x="2170113" y="3736975"/>
          <p14:tracePt t="89160" x="2570163" y="3748088"/>
          <p14:tracePt t="89168" x="3144838" y="3789363"/>
          <p14:tracePt t="89175" x="3608388" y="3892550"/>
          <p14:tracePt t="89182" x="4113213" y="4025900"/>
          <p14:tracePt t="89188" x="4595813" y="4224338"/>
          <p14:tracePt t="89195" x="4967288" y="4427538"/>
          <p14:tracePt t="89202" x="5332413" y="4635500"/>
          <p14:tracePt t="89210" x="5708650" y="4862513"/>
          <p14:tracePt t="89216" x="6057900" y="5111750"/>
          <p14:tracePt t="89223" x="6307138" y="5378450"/>
          <p14:tracePt t="89230" x="6550025" y="5622925"/>
          <p14:tracePt t="89237" x="6735763" y="5824538"/>
          <p14:tracePt t="89244" x="6886575" y="5975350"/>
          <p14:tracePt t="89252" x="6985000" y="6075363"/>
          <p14:tracePt t="89258" x="7050088" y="6161088"/>
          <p14:tracePt t="89265" x="7089775" y="6219825"/>
          <p14:tracePt t="89273" x="7113588" y="6272213"/>
          <p14:tracePt t="89279" x="7124700" y="6307138"/>
          <p14:tracePt t="89286" x="7124700" y="6318250"/>
          <p14:tracePt t="89294" x="7124700" y="6335713"/>
          <p14:tracePt t="89301" x="7124700" y="6342063"/>
          <p14:tracePt t="89307" x="7124700" y="6359525"/>
          <p14:tracePt t="89314" x="7107238" y="6370638"/>
          <p14:tracePt t="89321" x="7078663" y="6399213"/>
          <p14:tracePt t="89328" x="7019925" y="6469063"/>
          <p14:tracePt t="89335" x="6934200" y="6556375"/>
          <p14:tracePt t="89343" x="6816725" y="6661150"/>
          <p14:tracePt t="89349" x="6731000" y="6748463"/>
          <p14:tracePt t="89356" x="6643688" y="6811963"/>
          <p14:tracePt t="89447" x="5286375" y="6718300"/>
          <p14:tracePt t="89454" x="5210175" y="6591300"/>
          <p14:tracePt t="89461" x="5140325" y="6429375"/>
          <p14:tracePt t="89469" x="5100638" y="6272213"/>
          <p14:tracePt t="89476" x="5087938" y="6126163"/>
          <p14:tracePt t="89482" x="5076825" y="6022975"/>
          <p14:tracePt t="89489" x="5083175" y="5924550"/>
          <p14:tracePt t="89496" x="5094288" y="5842000"/>
          <p14:tracePt t="89503" x="5118100" y="5761038"/>
          <p14:tracePt t="89511" x="5151438" y="5680075"/>
          <p14:tracePt t="89517" x="5210175" y="5610225"/>
          <p14:tracePt t="89524" x="5268913" y="5540375"/>
          <p14:tracePt t="89531" x="5354638" y="5465763"/>
          <p14:tracePt t="89538" x="5454650" y="5402263"/>
          <p14:tracePt t="89546" x="5553075" y="5354638"/>
          <p14:tracePt t="89553" x="5638800" y="5303838"/>
          <p14:tracePt t="89560" x="5767388" y="5280025"/>
          <p14:tracePt t="89566" x="5889625" y="5256213"/>
          <p14:tracePt t="89573" x="6016625" y="5256213"/>
          <p14:tracePt t="89580" x="6167438" y="5256213"/>
          <p14:tracePt t="89587" x="6307138" y="5273675"/>
          <p14:tracePt t="89594" x="6405563" y="5297488"/>
          <p14:tracePt t="89602" x="6515100" y="5349875"/>
          <p14:tracePt t="89608" x="6613525" y="5395913"/>
          <p14:tracePt t="89615" x="6683375" y="5441950"/>
          <p14:tracePt t="89622" x="6770688" y="5505450"/>
          <p14:tracePt t="89629" x="6829425" y="5553075"/>
          <p14:tracePt t="89636" x="6869113" y="5592763"/>
          <p14:tracePt t="89644" x="6899275" y="5622925"/>
          <p14:tracePt t="89650" x="6916738" y="5656263"/>
          <p14:tracePt t="89657" x="6921500" y="5686425"/>
          <p14:tracePt t="89664" x="6934200" y="5721350"/>
          <p14:tracePt t="89671" x="6934200" y="5767388"/>
          <p14:tracePt t="89678" x="6927850" y="5830888"/>
          <p14:tracePt t="89686" x="6904038" y="5911850"/>
          <p14:tracePt t="89692" x="6869113" y="6010275"/>
          <p14:tracePt t="89699" x="6816725" y="6110288"/>
          <p14:tracePt t="89706" x="6759575" y="6196013"/>
          <p14:tracePt t="89713" x="6696075" y="6294438"/>
          <p14:tracePt t="89720" x="6626225" y="6364288"/>
          <p14:tracePt t="89727" x="6538913" y="6440488"/>
          <p14:tracePt t="89734" x="6451600" y="6486525"/>
          <p14:tracePt t="89741" x="6353175" y="6538913"/>
          <p14:tracePt t="89748" x="6254750" y="6573838"/>
          <p14:tracePt t="89754" x="6178550" y="6584950"/>
          <p14:tracePt t="89762" x="6086475" y="6584950"/>
          <p14:tracePt t="89769" x="6022975" y="6584950"/>
          <p14:tracePt t="89776" x="5953125" y="6580188"/>
          <p14:tracePt t="89783" x="5900738" y="6562725"/>
          <p14:tracePt t="89790" x="5848350" y="6527800"/>
          <p14:tracePt t="89797" x="5778500" y="6469063"/>
          <p14:tracePt t="89804" x="5703888" y="6381750"/>
          <p14:tracePt t="89811" x="5627688" y="6283325"/>
          <p14:tracePt t="89818" x="5575300" y="6167438"/>
          <p14:tracePt t="89825" x="5540375" y="6069013"/>
          <p14:tracePt t="89832" x="5505450" y="5988050"/>
          <p14:tracePt t="89838" x="5505450" y="5907088"/>
          <p14:tracePt t="89846" x="5505450" y="5830888"/>
          <p14:tracePt t="89853" x="5511800" y="5738813"/>
          <p14:tracePt t="89861" x="5535613" y="5656263"/>
          <p14:tracePt t="89867" x="5570538" y="5570538"/>
          <p14:tracePt t="89874" x="5616575" y="5487988"/>
          <p14:tracePt t="89881" x="5651500" y="5437188"/>
          <p14:tracePt t="89888" x="5691188" y="5402263"/>
          <p14:tracePt t="89895" x="5749925" y="5360988"/>
          <p14:tracePt t="89903" x="5813425" y="5326063"/>
          <p14:tracePt t="89909" x="5894388" y="5303838"/>
          <p14:tracePt t="89916" x="6010275" y="5273675"/>
          <p14:tracePt t="89924" x="6115050" y="5273675"/>
          <p14:tracePt t="89930" x="6226175" y="5273675"/>
          <p14:tracePt t="89937" x="6318250" y="5297488"/>
          <p14:tracePt t="89944" x="6405563" y="5332413"/>
          <p14:tracePt t="89951" x="6475413" y="5378450"/>
          <p14:tracePt t="89958" x="6527800" y="5419725"/>
          <p14:tracePt t="89964" x="6602413" y="5483225"/>
          <p14:tracePt t="89972" x="6661150" y="5553075"/>
          <p14:tracePt t="89979" x="6707188" y="5610225"/>
          <p14:tracePt t="89987" x="6753225" y="5680075"/>
          <p14:tracePt t="89993" x="6781800" y="5732463"/>
          <p14:tracePt t="90000" x="6816725" y="5784850"/>
          <p14:tracePt t="90006" x="6840538" y="5854700"/>
          <p14:tracePt t="90013" x="6864350" y="5935663"/>
          <p14:tracePt t="90021" x="6875463" y="6027738"/>
          <p14:tracePt t="90028" x="6875463" y="6121400"/>
          <p14:tracePt t="90035" x="6851650" y="6230938"/>
          <p14:tracePt t="90042" x="6829425" y="6342063"/>
          <p14:tracePt t="90048" x="6781800" y="6440488"/>
          <p14:tracePt t="90055" x="6748463" y="6510338"/>
          <p14:tracePt t="90062" x="6707188" y="6550025"/>
          <p14:tracePt t="90070" x="6678613" y="6580188"/>
          <p14:tracePt t="90077" x="6648450" y="6608763"/>
          <p14:tracePt t="90084" x="6626225" y="6626225"/>
          <p14:tracePt t="90091" x="6584950" y="6643688"/>
          <p14:tracePt t="90098" x="6550025" y="6648450"/>
          <p14:tracePt t="90104" x="6515100" y="6648450"/>
          <p14:tracePt t="90113" x="6469063" y="6648450"/>
          <p14:tracePt t="90121" x="6388100" y="6643688"/>
          <p14:tracePt t="90125" x="6294438" y="6619875"/>
          <p14:tracePt t="90133" x="6196013" y="6597650"/>
          <p14:tracePt t="90140" x="6115050" y="6550025"/>
          <p14:tracePt t="90146" x="6045200" y="6503988"/>
          <p14:tracePt t="90153" x="5988050" y="6446838"/>
          <p14:tracePt t="90161" x="5929313" y="6376988"/>
          <p14:tracePt t="90168" x="5865813" y="6289675"/>
          <p14:tracePt t="90175" x="5830888" y="6191250"/>
          <p14:tracePt t="90182" x="5795963" y="6097588"/>
          <p14:tracePt t="90188" x="5773738" y="6027738"/>
          <p14:tracePt t="90196" x="5749925" y="5946775"/>
          <p14:tracePt t="90203" x="5749925" y="5865813"/>
          <p14:tracePt t="90210" x="5749925" y="5791200"/>
          <p14:tracePt t="90216" x="5767388" y="5680075"/>
          <p14:tracePt t="90223" x="5791200" y="5570538"/>
          <p14:tracePt t="90230" x="5813425" y="5487988"/>
          <p14:tracePt t="90237" x="5848350" y="5402263"/>
          <p14:tracePt t="90246" x="5911850" y="5332413"/>
          <p14:tracePt t="90253" x="5964238" y="5291138"/>
          <p14:tracePt t="90259" x="6034088" y="5245100"/>
          <p14:tracePt t="90266" x="6132513" y="5203825"/>
          <p14:tracePt t="90272" x="6243638" y="5181600"/>
          <p14:tracePt t="90279" x="6353175" y="5168900"/>
          <p14:tracePt t="90287" x="6434138" y="5168900"/>
          <p14:tracePt t="90295" x="6527800" y="5175250"/>
          <p14:tracePt t="90301" x="6608763" y="5199063"/>
          <p14:tracePt t="90308" x="6707188" y="5245100"/>
          <p14:tracePt t="90314" x="6788150" y="5297488"/>
          <p14:tracePt t="90321" x="6864350" y="5354638"/>
          <p14:tracePt t="90329" x="6934200" y="5413375"/>
          <p14:tracePt t="90337" x="6980238" y="5483225"/>
          <p14:tracePt t="90343" x="7026275" y="5553075"/>
          <p14:tracePt t="90349" x="7061200" y="5622925"/>
          <p14:tracePt t="90356" x="7078663" y="5662613"/>
          <p14:tracePt t="90363" x="7096125" y="5686425"/>
          <p14:tracePt t="90370" x="7107238" y="5708650"/>
          <p14:tracePt t="90379" x="7107238" y="5726113"/>
          <p14:tracePt t="90384" x="7107238" y="5732463"/>
          <p14:tracePt t="90391" x="7107238" y="5738813"/>
          <p14:tracePt t="90398" x="7107238" y="5743575"/>
          <p14:tracePt t="90405" x="7107238" y="5756275"/>
          <p14:tracePt t="90427" x="7107238" y="5761038"/>
          <p14:tracePt t="90441" x="7107238" y="5767388"/>
          <p14:tracePt t="90742" x="7107238" y="5761038"/>
          <p14:tracePt t="90762" x="7107238" y="5749925"/>
          <p14:tracePt t="90776" x="7107238" y="5743575"/>
          <p14:tracePt t="90791" x="7102475" y="5743575"/>
          <p14:tracePt t="90797" x="7102475" y="5738813"/>
          <p14:tracePt t="90804" x="7096125" y="5732463"/>
          <p14:tracePt t="90811" x="7085013" y="5726113"/>
          <p14:tracePt t="90818" x="7043738" y="5686425"/>
          <p14:tracePt t="90826" x="6973888" y="5616575"/>
          <p14:tracePt t="90832" x="6858000" y="5459413"/>
          <p14:tracePt t="90839" x="6718300" y="5291138"/>
          <p14:tracePt t="90846" x="6630988" y="5186363"/>
          <p14:tracePt t="90853" x="6556375" y="5100638"/>
          <p14:tracePt t="90861" x="6475413" y="5030788"/>
          <p14:tracePt t="90868" x="6388100" y="4978400"/>
          <p14:tracePt t="90874" x="6289675" y="4932363"/>
          <p14:tracePt t="90881" x="6191250" y="4879975"/>
          <p14:tracePt t="90888" x="6080125" y="4856163"/>
          <p14:tracePt t="90896" x="5988050" y="4845050"/>
          <p14:tracePt t="90902" x="5876925" y="4832350"/>
          <p14:tracePt t="90910" x="5738813" y="4832350"/>
          <p14:tracePt t="90916" x="5546725" y="4832350"/>
          <p14:tracePt t="90923" x="5319713" y="4845050"/>
          <p14:tracePt t="90930" x="5151438" y="4856163"/>
          <p14:tracePt t="90938" x="5006975" y="4879975"/>
          <p14:tracePt t="90945" x="4884738" y="4891088"/>
          <p14:tracePt t="90951" x="4775200" y="4919663"/>
          <p14:tracePt t="90958" x="4705350" y="4943475"/>
          <p14:tracePt t="90965" x="4670425" y="4949825"/>
          <p14:tracePt t="90972" x="4648200" y="4960938"/>
          <p14:tracePt t="90979" x="4630738" y="4967288"/>
          <p14:tracePt t="90986" x="4613275" y="4972050"/>
          <p14:tracePt t="90993" x="4606925" y="4978400"/>
          <p14:tracePt t="91000" x="4600575" y="4989513"/>
          <p14:tracePt t="91014" x="4595813" y="4995863"/>
          <p14:tracePt t="91021" x="4595813" y="5000625"/>
          <p14:tracePt t="91028" x="4589463" y="5006975"/>
          <p14:tracePt t="91035" x="4589463" y="5018088"/>
          <p14:tracePt t="91042" x="4589463" y="5035550"/>
          <p14:tracePt t="91049" x="4578350" y="5083175"/>
          <p14:tracePt t="91056" x="4565650" y="5164138"/>
          <p14:tracePt t="91062" x="4554538" y="5256213"/>
          <p14:tracePt t="91071" x="4543425" y="5354638"/>
          <p14:tracePt t="91077" x="4543425" y="5448300"/>
          <p14:tracePt t="91084" x="4543425" y="5511800"/>
          <p14:tracePt t="91091" x="4530725" y="5557838"/>
          <p14:tracePt t="91097" x="4530725" y="5581650"/>
          <p14:tracePt t="91104" x="4530725" y="5610225"/>
          <p14:tracePt t="91113" x="4530725" y="5622925"/>
          <p14:tracePt t="91119" x="4530725" y="5627688"/>
          <p14:tracePt t="91126" x="4530725" y="5645150"/>
          <p14:tracePt t="91133" x="4530725" y="5651500"/>
          <p14:tracePt t="91140" x="4525963" y="5651500"/>
          <p14:tracePt t="91147" x="4525963" y="5656263"/>
          <p14:tracePt t="91162" x="4519613" y="5662613"/>
          <p14:tracePt t="91175" x="4519613" y="5668963"/>
          <p14:tracePt t="91189" x="4513263" y="5668963"/>
          <p14:tracePt t="91217" x="4508500" y="5668963"/>
          <p14:tracePt t="91266" x="4495800" y="5668963"/>
          <p14:tracePt t="91406" x="4495800" y="5662613"/>
          <p14:tracePt t="91434" x="4495800" y="5656263"/>
          <p14:tracePt t="91462" x="4491038" y="5656263"/>
          <p14:tracePt t="91469" x="4491038" y="5651500"/>
          <p14:tracePt t="91497" x="4484688" y="5651500"/>
          <p14:tracePt t="92337" x="4462463" y="5627688"/>
          <p14:tracePt t="92343" x="4362450" y="5564188"/>
          <p14:tracePt t="92350" x="4021138" y="5314950"/>
          <p14:tracePt t="92357" x="3394075" y="4879975"/>
          <p14:tracePt t="92365" x="2860675" y="4508500"/>
          <p14:tracePt t="92371" x="2297113" y="4154488"/>
          <p14:tracePt t="92378" x="1822450" y="3794125"/>
          <p14:tracePt t="92385" x="1381125" y="3481388"/>
          <p14:tracePt t="92392" x="939800" y="3197225"/>
          <p14:tracePt t="92399" x="550863" y="2871788"/>
          <p14:tracePt t="92407" x="255588" y="2616200"/>
          <p14:tracePt t="92414" x="23813" y="2419350"/>
          <p14:tracePt t="92770" x="127000" y="2581275"/>
          <p14:tracePt t="92777" x="214313" y="2657475"/>
          <p14:tracePt t="92784" x="284163" y="2703513"/>
          <p14:tracePt t="92790" x="354013" y="2749550"/>
          <p14:tracePt t="92798" x="411163" y="2797175"/>
          <p14:tracePt t="92805" x="463550" y="2843213"/>
          <p14:tracePt t="92812" x="504825" y="2871788"/>
          <p14:tracePt t="92819" x="546100" y="2900363"/>
          <p14:tracePt t="92826" x="574675" y="2941638"/>
          <p14:tracePt t="92833" x="631825" y="2987675"/>
          <p14:tracePt t="92840" x="673100" y="3017838"/>
          <p14:tracePt t="92847" x="725488" y="3051175"/>
          <p14:tracePt t="92854" x="782638" y="3081338"/>
          <p14:tracePt t="92861" x="835025" y="3127375"/>
          <p14:tracePt t="92868" x="904875" y="3162300"/>
          <p14:tracePt t="92882" x="998538" y="3225800"/>
          <p14:tracePt t="92889" x="1038225" y="3243263"/>
          <p14:tracePt t="92896" x="1062038" y="3260725"/>
          <p14:tracePt t="92903" x="1079500" y="3267075"/>
          <p14:tracePt t="92910" x="1096963" y="3278188"/>
          <p14:tracePt t="92917" x="1101725" y="3278188"/>
          <p14:tracePt t="92923" x="1108075" y="3278188"/>
          <p14:tracePt t="92931" x="1114425" y="3284538"/>
          <p14:tracePt t="92938" x="1119188" y="3284538"/>
          <p14:tracePt t="92945" x="1125538" y="3284538"/>
          <p14:tracePt t="92952" x="1136650" y="3284538"/>
          <p14:tracePt t="92966" x="1143000" y="3284538"/>
          <p14:tracePt t="93009" x="1143000" y="3271838"/>
          <p14:tracePt t="93022" x="1143000" y="3267075"/>
          <p14:tracePt t="93064" x="1149350" y="3267075"/>
          <p14:tracePt t="93078" x="1154113" y="3267075"/>
          <p14:tracePt t="93092" x="1160463" y="3278188"/>
          <p14:tracePt t="93099" x="1166813" y="3278188"/>
          <p14:tracePt t="93106" x="1177925" y="3289300"/>
          <p14:tracePt t="93113" x="1201738" y="3306763"/>
          <p14:tracePt t="93120" x="1241425" y="3336925"/>
          <p14:tracePt t="93126" x="1357313" y="3429000"/>
          <p14:tracePt t="93134" x="1671638" y="3656013"/>
          <p14:tracePt t="93141" x="2146300" y="3992563"/>
          <p14:tracePt t="93149" x="2646363" y="4311650"/>
          <p14:tracePt t="93155" x="3074988" y="4525963"/>
          <p14:tracePt t="93162" x="3411538" y="4705350"/>
          <p14:tracePt t="93169" x="3684588" y="4849813"/>
          <p14:tracePt t="93176" x="3986213" y="5000625"/>
          <p14:tracePt t="93183" x="4252913" y="5129213"/>
          <p14:tracePt t="93191" x="4525963" y="5251450"/>
          <p14:tracePt t="93196" x="4676775" y="5332413"/>
          <p14:tracePt t="93204" x="4803775" y="5384800"/>
          <p14:tracePt t="93210" x="4914900" y="5437188"/>
          <p14:tracePt t="93217" x="5030788" y="5487988"/>
          <p14:tracePt t="93225" x="5140325" y="5535613"/>
          <p14:tracePt t="93232" x="5245100" y="5599113"/>
          <p14:tracePt t="93238" x="5326063" y="5645150"/>
          <p14:tracePt t="93246" x="5395913" y="5691188"/>
          <p14:tracePt t="93253" x="5424488" y="5732463"/>
          <p14:tracePt t="93259" x="5454650" y="5749925"/>
          <p14:tracePt t="93267" x="5459413" y="5767388"/>
          <p14:tracePt t="93274" x="5465763" y="5773738"/>
          <p14:tracePt t="93288" x="5470525" y="5773738"/>
          <p14:tracePt t="93294" x="5470525" y="5778500"/>
          <p14:tracePt t="93330" x="5465763" y="5773738"/>
          <p14:tracePt t="93337" x="5441950" y="5756275"/>
          <p14:tracePt t="93344" x="5367338" y="5726113"/>
          <p14:tracePt t="93351" x="5164138" y="5651500"/>
          <p14:tracePt t="93358" x="4768850" y="5487988"/>
          <p14:tracePt t="93364" x="4194175" y="5233988"/>
          <p14:tracePt t="93372" x="3730625" y="4989513"/>
          <p14:tracePt t="93380" x="3352800" y="4740275"/>
          <p14:tracePt t="93385" x="3011488" y="4513263"/>
          <p14:tracePt t="93392" x="2651125" y="4357688"/>
          <p14:tracePt t="93400" x="2314575" y="4200525"/>
          <p14:tracePt t="93408" x="2111375" y="4102100"/>
          <p14:tracePt t="93414" x="1920875" y="3979863"/>
          <p14:tracePt t="93420" x="1706563" y="3863975"/>
          <p14:tracePt t="93428" x="1543050" y="3741738"/>
          <p14:tracePt t="93435" x="1357313" y="3638550"/>
          <p14:tracePt t="93442" x="1247775" y="3562350"/>
          <p14:tracePt t="93450" x="1143000" y="3498850"/>
          <p14:tracePt t="93456" x="1073150" y="3440113"/>
          <p14:tracePt t="93463" x="1020763" y="3394075"/>
          <p14:tracePt t="93469" x="981075" y="3365500"/>
          <p14:tracePt t="93476" x="939800" y="3341688"/>
          <p14:tracePt t="93484" x="915988" y="3330575"/>
          <p14:tracePt t="93491" x="887413" y="3319463"/>
          <p14:tracePt t="93498" x="865188" y="3302000"/>
          <p14:tracePt t="93504" x="847725" y="3295650"/>
          <p14:tracePt t="93511" x="830263" y="3284538"/>
          <p14:tracePt t="93518" x="823913" y="3278188"/>
          <p14:tracePt t="93526" x="817563" y="3278188"/>
          <p14:tracePt t="93534" x="812800" y="3278188"/>
          <p14:tracePt t="93540" x="806450" y="3271838"/>
          <p14:tracePt t="93546" x="800100" y="3271838"/>
          <p14:tracePt t="93554" x="788988" y="3267075"/>
          <p14:tracePt t="93567" x="782638" y="3267075"/>
          <p14:tracePt t="93589" x="777875" y="3267075"/>
          <p14:tracePt t="93602" x="771525" y="3267075"/>
          <p14:tracePt t="93645" x="771525" y="3271838"/>
          <p14:tracePt t="93659" x="777875" y="3271838"/>
          <p14:tracePt t="93666" x="782638" y="3278188"/>
          <p14:tracePt t="93672" x="795338" y="3284538"/>
          <p14:tracePt t="93679" x="800100" y="3295650"/>
          <p14:tracePt t="93686" x="806450" y="3302000"/>
          <p14:tracePt t="93694" x="812800" y="3306763"/>
          <p14:tracePt t="93700" x="823913" y="3313113"/>
          <p14:tracePt t="93708" x="841375" y="3330575"/>
          <p14:tracePt t="93715" x="869950" y="3348038"/>
          <p14:tracePt t="93721" x="933450" y="3387725"/>
          <p14:tracePt t="93728" x="1033463" y="3475038"/>
          <p14:tracePt t="93736" x="1189038" y="3590925"/>
          <p14:tracePt t="93742" x="1444625" y="3771900"/>
          <p14:tracePt t="93751" x="1671638" y="3951288"/>
          <p14:tracePt t="93757" x="1839913" y="4084638"/>
          <p14:tracePt t="93764" x="2008188" y="4206875"/>
          <p14:tracePt t="93770" x="2141538" y="4316413"/>
          <p14:tracePt t="93777" x="2303463" y="4432300"/>
          <p14:tracePt t="93784" x="2500313" y="4583113"/>
          <p14:tracePt t="93792" x="2646363" y="4711700"/>
          <p14:tracePt t="93799" x="2784475" y="4838700"/>
          <p14:tracePt t="93805" x="2889250" y="4926013"/>
          <p14:tracePt t="93812" x="2987675" y="5018088"/>
          <p14:tracePt t="93819" x="3092450" y="5105400"/>
          <p14:tracePt t="93826" x="3190875" y="5192713"/>
          <p14:tracePt t="93834" x="3306763" y="5268913"/>
          <p14:tracePt t="93840" x="3405188" y="5343525"/>
          <p14:tracePt t="93847" x="3509963" y="5437188"/>
          <p14:tracePt t="93854" x="3597275" y="5494338"/>
          <p14:tracePt t="93861" x="3667125" y="5570538"/>
          <p14:tracePt t="93868" x="3724275" y="5622925"/>
          <p14:tracePt t="93876" x="3794125" y="5686425"/>
          <p14:tracePt t="93883" x="3863975" y="5732463"/>
          <p14:tracePt t="93889" x="3933825" y="5778500"/>
          <p14:tracePt t="93897" x="4003675" y="5824538"/>
          <p14:tracePt t="93903" x="4060825" y="5854700"/>
          <p14:tracePt t="93910" x="4102100" y="5889625"/>
          <p14:tracePt t="93917" x="4125913" y="5894388"/>
          <p14:tracePt t="93925" x="4143375" y="5911850"/>
          <p14:tracePt t="93931" x="4154488" y="5918200"/>
          <p14:tracePt t="93938" x="4165600" y="5918200"/>
          <p14:tracePt t="93945" x="4171950" y="5918200"/>
          <p14:tracePt t="93967" x="4176713" y="5918200"/>
          <p14:tracePt t="94009" x="4176713" y="5911850"/>
          <p14:tracePt t="94023" x="4176713" y="5907088"/>
          <p14:tracePt t="94037" x="4171950" y="5900738"/>
          <p14:tracePt t="94043" x="4171950" y="5894388"/>
          <p14:tracePt t="94051" x="4160838" y="5894388"/>
          <p14:tracePt t="94058" x="4154488" y="5883275"/>
          <p14:tracePt t="94064" x="4148138" y="5876925"/>
          <p14:tracePt t="94079" x="4143375" y="5872163"/>
          <p14:tracePt t="94085" x="4130675" y="5865813"/>
          <p14:tracePt t="94092" x="4090988" y="5854700"/>
          <p14:tracePt t="94100" x="4038600" y="5837238"/>
          <p14:tracePt t="94106" x="3975100" y="5802313"/>
          <p14:tracePt t="94114" x="3840163" y="5721350"/>
          <p14:tracePt t="94121" x="3649663" y="5616575"/>
          <p14:tracePt t="94127" x="3278188" y="5389563"/>
          <p14:tracePt t="94135" x="2924175" y="5146675"/>
          <p14:tracePt t="94142" x="2697163" y="4967288"/>
          <p14:tracePt t="94148" x="2447925" y="4810125"/>
          <p14:tracePt t="94156" x="2128838" y="4589463"/>
          <p14:tracePt t="94162" x="1868488" y="4386263"/>
          <p14:tracePt t="94169" x="1693863" y="4224338"/>
          <p14:tracePt t="94176" x="1549400" y="4078288"/>
          <p14:tracePt t="94184" x="1444625" y="3975100"/>
          <p14:tracePt t="94191" x="1346200" y="3898900"/>
          <p14:tracePt t="94197" x="1241425" y="3811588"/>
          <p14:tracePt t="94204" x="1166813" y="3724275"/>
          <p14:tracePt t="94211" x="1084263" y="3649663"/>
          <p14:tracePt t="94218" x="1009650" y="3590925"/>
          <p14:tracePt t="94226" x="968375" y="3533775"/>
          <p14:tracePt t="94233" x="922338" y="3492500"/>
          <p14:tracePt t="94240" x="904875" y="3470275"/>
          <p14:tracePt t="94246" x="893763" y="3452813"/>
          <p14:tracePt t="94253" x="882650" y="3435350"/>
          <p14:tracePt t="94260" x="876300" y="3429000"/>
          <p14:tracePt t="94269" x="869950" y="3422650"/>
          <p14:tracePt t="94275" x="865188" y="3417888"/>
          <p14:tracePt t="94288" x="858838" y="3411538"/>
          <p14:tracePt t="94309" x="847725" y="3405188"/>
          <p14:tracePt t="94324" x="841375" y="3405188"/>
          <p14:tracePt t="94337" x="835025" y="3405188"/>
          <p14:tracePt t="94359" x="830263" y="3394075"/>
          <p14:tracePt t="94386" x="823913" y="3394075"/>
          <p14:tracePt t="94401" x="817563" y="3394075"/>
          <p14:tracePt t="94414" x="812800" y="3394075"/>
          <p14:tracePt t="94435" x="806450" y="3394075"/>
          <p14:tracePt t="94450" x="795338" y="3394075"/>
          <p14:tracePt t="94512" x="795338" y="3400425"/>
          <p14:tracePt t="94519" x="800100" y="3400425"/>
          <p14:tracePt t="94533" x="806450" y="3405188"/>
          <p14:tracePt t="94555" x="812800" y="3405188"/>
          <p14:tracePt t="94561" x="812800" y="3411538"/>
          <p14:tracePt t="94568" x="817563" y="3411538"/>
          <p14:tracePt t="94575" x="823913" y="3417888"/>
          <p14:tracePt t="94582" x="830263" y="3417888"/>
          <p14:tracePt t="94589" x="835025" y="3422650"/>
          <p14:tracePt t="94596" x="841375" y="3422650"/>
          <p14:tracePt t="94603" x="852488" y="3429000"/>
          <p14:tracePt t="94610" x="852488" y="3435350"/>
          <p14:tracePt t="94617" x="865188" y="3435350"/>
          <p14:tracePt t="94624" x="869950" y="3440113"/>
          <p14:tracePt t="94631" x="876300" y="3457575"/>
          <p14:tracePt t="94638" x="893763" y="3463925"/>
          <p14:tracePt t="94645" x="911225" y="3481388"/>
          <p14:tracePt t="94652" x="950913" y="3509963"/>
          <p14:tracePt t="94660" x="1003300" y="3556000"/>
          <p14:tracePt t="94666" x="1119188" y="3632200"/>
          <p14:tracePt t="94673" x="1300163" y="3765550"/>
          <p14:tracePt t="94680" x="1584325" y="3957638"/>
          <p14:tracePt t="94686" x="1925638" y="4176713"/>
          <p14:tracePt t="94694" x="2274888" y="4403725"/>
          <p14:tracePt t="94701" x="2559050" y="4613275"/>
          <p14:tracePt t="94708" x="2755900" y="4757738"/>
          <p14:tracePt t="94715" x="2947988" y="4884738"/>
          <p14:tracePt t="94721" x="3138488" y="5013325"/>
          <p14:tracePt t="94729" x="3352800" y="5146675"/>
          <p14:tracePt t="94736" x="3538538" y="5256213"/>
          <p14:tracePt t="94744" x="3656013" y="5343525"/>
          <p14:tracePt t="94750" x="3771900" y="5437188"/>
          <p14:tracePt t="94756" x="3870325" y="5511800"/>
          <p14:tracePt t="94764" x="3986213" y="5564188"/>
          <p14:tracePt t="94770" x="4102100" y="5627688"/>
          <p14:tracePt t="94778" x="4183063" y="5673725"/>
          <p14:tracePt t="94785" x="4264025" y="5708650"/>
          <p14:tracePt t="94792" x="4333875" y="5743575"/>
          <p14:tracePt t="94799" x="4375150" y="5761038"/>
          <p14:tracePt t="94806" x="4410075" y="5778500"/>
          <p14:tracePt t="94813" x="4438650" y="5791200"/>
          <p14:tracePt t="94820" x="4456113" y="5795963"/>
          <p14:tracePt t="94827" x="4462463" y="5802313"/>
          <p14:tracePt t="94836" x="4467225" y="5802313"/>
          <p14:tracePt t="94840" x="4473575" y="5813425"/>
          <p14:tracePt t="94848" x="4479925" y="5813425"/>
          <p14:tracePt t="94862" x="4479925" y="5819775"/>
          <p14:tracePt t="94870" x="4484688" y="5819775"/>
          <p14:tracePt t="94883" x="4491038" y="5819775"/>
          <p14:tracePt t="95002" x="4491038" y="5807075"/>
          <p14:tracePt t="95107" x="4491038" y="5802313"/>
          <p14:tracePt t="95127" x="4491038" y="5795963"/>
          <p14:tracePt t="95149" x="4491038" y="5791200"/>
          <p14:tracePt t="95177" x="4491038" y="5784850"/>
          <p14:tracePt t="95191" x="4491038" y="5778500"/>
          <p14:tracePt t="95198" x="4484688" y="5778500"/>
          <p14:tracePt t="95205" x="4484688" y="5773738"/>
          <p14:tracePt t="95220" x="4479925" y="5773738"/>
          <p14:tracePt t="95227" x="4479925" y="5761038"/>
          <p14:tracePt t="95232" x="4473575" y="5761038"/>
          <p14:tracePt t="95884" x="4635500" y="5500688"/>
          <p14:tracePt t="95890" x="4919663" y="5168900"/>
          <p14:tracePt t="95897" x="5164138" y="4926013"/>
          <p14:tracePt t="95904" x="5487988" y="4664075"/>
          <p14:tracePt t="95911" x="5894388" y="4410075"/>
          <p14:tracePt t="95918" x="6265863" y="4200525"/>
          <p14:tracePt t="95925" x="6648450" y="4060825"/>
          <p14:tracePt t="95932" x="7096125" y="3910013"/>
          <p14:tracePt t="95939" x="7467600" y="3811588"/>
          <p14:tracePt t="95946" x="7723188" y="3748088"/>
          <p14:tracePt t="95953" x="7966075" y="3695700"/>
          <p14:tracePt t="95960" x="8186738" y="3632200"/>
          <p14:tracePt t="95967" x="8343900" y="3608388"/>
          <p14:tracePt t="95974" x="8424863" y="3586163"/>
          <p14:tracePt t="95981" x="8459788" y="3573463"/>
          <p14:tracePt t="95988" x="8477250" y="3573463"/>
          <p14:tracePt t="95995" x="8482013" y="3573463"/>
          <p14:tracePt t="96003" x="8488363" y="3573463"/>
          <p14:tracePt t="96030" x="8477250" y="3579813"/>
          <p14:tracePt t="96037" x="8435975" y="3586163"/>
          <p14:tracePt t="96045" x="8355013" y="3608388"/>
          <p14:tracePt t="96051" x="8245475" y="3643313"/>
          <p14:tracePt t="96058" x="8105775" y="3673475"/>
          <p14:tracePt t="96065" x="7948613" y="3713163"/>
          <p14:tracePt t="96072" x="7693025" y="3713163"/>
          <p14:tracePt t="96079" x="7281863" y="3713163"/>
          <p14:tracePt t="96087" x="7015163" y="3684588"/>
          <p14:tracePt t="96094" x="6735763" y="3632200"/>
          <p14:tracePt t="96100" x="6405563" y="3573463"/>
          <p14:tracePt t="96107" x="6121400" y="3505200"/>
          <p14:tracePt t="96114" x="5935663" y="3463925"/>
          <p14:tracePt t="96121" x="5807075" y="3411538"/>
          <p14:tracePt t="96129" x="5680075" y="3370263"/>
          <p14:tracePt t="96135" x="5570538" y="3336925"/>
          <p14:tracePt t="96142" x="5459413" y="3313113"/>
          <p14:tracePt t="96149" x="5378450" y="3289300"/>
          <p14:tracePt t="96156" x="5308600" y="3278188"/>
          <p14:tracePt t="96163" x="5273675" y="3267075"/>
          <p14:tracePt t="96170" x="5251450" y="3260725"/>
          <p14:tracePt t="96177" x="5233988" y="3254375"/>
          <p14:tracePt t="96184" x="5221288" y="3254375"/>
          <p14:tracePt t="96191" x="5203825" y="3243263"/>
          <p14:tracePt t="96198" x="5186363" y="3243263"/>
          <p14:tracePt t="96205" x="5164138" y="3243263"/>
          <p14:tracePt t="96212" x="5146675" y="3243263"/>
          <p14:tracePt t="96219" x="5122863" y="3236913"/>
          <p14:tracePt t="96226" x="5100638" y="3236913"/>
          <p14:tracePt t="96233" x="5083175" y="3225800"/>
          <p14:tracePt t="96240" x="5076825" y="3225800"/>
          <p14:tracePt t="96247" x="5065713" y="3225800"/>
          <p14:tracePt t="96255" x="5053013" y="3219450"/>
          <p14:tracePt t="96262" x="5048250" y="3219450"/>
          <p14:tracePt t="96268" x="5048250" y="3214688"/>
          <p14:tracePt t="96275" x="5041900" y="3214688"/>
          <p14:tracePt t="96310" x="5048250" y="3214688"/>
          <p14:tracePt t="96317" x="5059363" y="3214688"/>
          <p14:tracePt t="96324" x="5076825" y="3214688"/>
          <p14:tracePt t="96331" x="5118100" y="3225800"/>
          <p14:tracePt t="96338" x="5221288" y="3225800"/>
          <p14:tracePt t="96345" x="5437188" y="3236913"/>
          <p14:tracePt t="96352" x="5911850" y="3260725"/>
          <p14:tracePt t="96359" x="6545263" y="3284538"/>
          <p14:tracePt t="96366" x="7054850" y="3302000"/>
          <p14:tracePt t="96373" x="7408863" y="3324225"/>
          <p14:tracePt t="96380" x="7675563" y="3352800"/>
          <p14:tracePt t="96387" x="8001000" y="3370263"/>
          <p14:tracePt t="96394" x="8210550" y="3405188"/>
          <p14:tracePt t="96401" x="8348663" y="3429000"/>
          <p14:tracePt t="96408" x="8447088" y="3452813"/>
          <p14:tracePt t="96415" x="8494713" y="3452813"/>
          <p14:tracePt t="96422" x="8529638" y="3463925"/>
          <p14:tracePt t="96429" x="8547100" y="3470275"/>
          <p14:tracePt t="96436" x="8558213" y="3470275"/>
          <p14:tracePt t="96443" x="8564563" y="3470275"/>
          <p14:tracePt t="96499" x="8558213" y="3470275"/>
          <p14:tracePt t="96505" x="8534400" y="3470275"/>
          <p14:tracePt t="96513" x="8459788" y="3481388"/>
          <p14:tracePt t="96521" x="8239125" y="3509963"/>
          <p14:tracePt t="96527" x="7797800" y="3509963"/>
          <p14:tracePt t="96534" x="7264400" y="3533775"/>
          <p14:tracePt t="96541" x="6753225" y="3516313"/>
          <p14:tracePt t="96548" x="6376988" y="3516313"/>
          <p14:tracePt t="96555" x="6121400" y="3516313"/>
          <p14:tracePt t="96563" x="5837238" y="3516313"/>
          <p14:tracePt t="96569" x="5518150" y="3516313"/>
          <p14:tracePt t="96576" x="5291138" y="3527425"/>
          <p14:tracePt t="96583" x="5122863" y="3527425"/>
          <p14:tracePt t="96590" x="4932363" y="3527425"/>
          <p14:tracePt t="96597" x="4781550" y="3516313"/>
          <p14:tracePt t="96604" x="4624388" y="3516313"/>
          <p14:tracePt t="96611" x="4513263" y="3505200"/>
          <p14:tracePt t="96618" x="4432300" y="3492500"/>
          <p14:tracePt t="96625" x="4386263" y="3481388"/>
          <p14:tracePt t="96632" x="4351338" y="3475038"/>
          <p14:tracePt t="96638" x="4322763" y="3463925"/>
          <p14:tracePt t="96646" x="4311650" y="3463925"/>
          <p14:tracePt t="96653" x="4298950" y="3457575"/>
          <p14:tracePt t="96660" x="4294188" y="3452813"/>
          <p14:tracePt t="96674" x="4294188" y="3446463"/>
          <p14:tracePt t="96688" x="4294188" y="3440113"/>
          <p14:tracePt t="96695" x="4305300" y="3440113"/>
          <p14:tracePt t="96709" x="4316413" y="3440113"/>
          <p14:tracePt t="96716" x="4340225" y="3440113"/>
          <p14:tracePt t="96723" x="4397375" y="3440113"/>
          <p14:tracePt t="96730" x="4537075" y="3440113"/>
          <p14:tracePt t="96737" x="4775200" y="3440113"/>
          <p14:tracePt t="96744" x="5151438" y="3440113"/>
          <p14:tracePt t="96751" x="5599113" y="3452813"/>
          <p14:tracePt t="96758" x="5946775" y="3452813"/>
          <p14:tracePt t="96764" x="6237288" y="3470275"/>
          <p14:tracePt t="96772" x="6446838" y="3505200"/>
          <p14:tracePt t="96780" x="6643688" y="3516313"/>
          <p14:tracePt t="96786" x="6846888" y="3527425"/>
          <p14:tracePt t="96793" x="7002463" y="3556000"/>
          <p14:tracePt t="96800" x="7107238" y="3568700"/>
          <p14:tracePt t="96807" x="7205663" y="3579813"/>
          <p14:tracePt t="96814" x="7286625" y="3590925"/>
          <p14:tracePt t="96821" x="7362825" y="3603625"/>
          <p14:tracePt t="96828" x="7461250" y="3614738"/>
          <p14:tracePt t="96835" x="7524750" y="3625850"/>
          <p14:tracePt t="96842" x="7589838" y="3638550"/>
          <p14:tracePt t="96849" x="7623175" y="3643313"/>
          <p14:tracePt t="96856" x="7646988" y="3643313"/>
          <p14:tracePt t="96863" x="7658100" y="3649663"/>
          <p14:tracePt t="96872" x="7670800" y="3649663"/>
          <p14:tracePt t="96883" x="7675563" y="3649663"/>
          <p14:tracePt t="96933" x="7670800" y="3649663"/>
          <p14:tracePt t="96940" x="7664450" y="3649663"/>
          <p14:tracePt t="96947" x="7658100" y="3649663"/>
          <p14:tracePt t="96955" x="7658100" y="3643313"/>
          <p14:tracePt t="96961" x="7646988" y="3643313"/>
          <p14:tracePt t="96968" x="7640638" y="3638550"/>
          <p14:tracePt t="96975" x="7635875" y="3638550"/>
          <p14:tracePt t="96982" x="7629525" y="3638550"/>
          <p14:tracePt t="96988" x="7623175" y="3632200"/>
          <p14:tracePt t="96996" x="7618413" y="3632200"/>
          <p14:tracePt t="97004" x="7612063" y="3625850"/>
          <p14:tracePt t="97017" x="7605713" y="3621088"/>
          <p14:tracePt t="97024" x="7594600" y="3621088"/>
          <p14:tracePt t="97032" x="7589838" y="3621088"/>
          <p14:tracePt t="97039" x="7583488" y="3621088"/>
          <p14:tracePt t="97045" x="7577138" y="3608388"/>
          <p14:tracePt t="97052" x="7566025" y="3608388"/>
          <p14:tracePt t="97058" x="7548563" y="3608388"/>
          <p14:tracePt t="97065" x="7531100" y="3608388"/>
          <p14:tracePt t="97072" x="7519988" y="3608388"/>
          <p14:tracePt t="97080" x="7502525" y="3608388"/>
          <p14:tracePt t="97088" x="7489825" y="3608388"/>
          <p14:tracePt t="97094" x="7472363" y="3608388"/>
          <p14:tracePt t="97101" x="7454900" y="3603625"/>
          <p14:tracePt t="97107" x="7432675" y="3603625"/>
          <p14:tracePt t="97115" x="7421563" y="3603625"/>
          <p14:tracePt t="97122" x="7391400" y="3603625"/>
          <p14:tracePt t="97130" x="7356475" y="3603625"/>
          <p14:tracePt t="97136" x="7299325" y="3603625"/>
          <p14:tracePt t="97142" x="7205663" y="3590925"/>
          <p14:tracePt t="97150" x="7085013" y="3590925"/>
          <p14:tracePt t="97156" x="6945313" y="3579813"/>
          <p14:tracePt t="97164" x="6753225" y="3579813"/>
          <p14:tracePt t="97172" x="6503988" y="3579813"/>
          <p14:tracePt t="97178" x="6149975" y="3562350"/>
          <p14:tracePt t="97185" x="5859463" y="3562350"/>
          <p14:tracePt t="97191" x="5691188" y="3562350"/>
          <p14:tracePt t="97198" x="5483225" y="3562350"/>
          <p14:tracePt t="97206" x="5199063" y="3562350"/>
          <p14:tracePt t="97214" x="4978400" y="3562350"/>
          <p14:tracePt t="97220" x="4821238" y="3562350"/>
          <p14:tracePt t="97227" x="4681538" y="3562350"/>
          <p14:tracePt t="97233" x="4572000" y="3551238"/>
          <p14:tracePt t="97241" x="4467225" y="3551238"/>
          <p14:tracePt t="97247" x="4386263" y="3551238"/>
          <p14:tracePt t="97255" x="4322763" y="3551238"/>
          <p14:tracePt t="97262" x="4287838" y="3551238"/>
          <p14:tracePt t="97269" x="4264025" y="3551238"/>
          <p14:tracePt t="97276" x="4241800" y="3551238"/>
          <p14:tracePt t="97283" x="4235450" y="3538538"/>
          <p14:tracePt t="97289" x="4217988" y="3538538"/>
          <p14:tracePt t="97297" x="4211638" y="3538538"/>
          <p14:tracePt t="97304" x="4206875" y="3538538"/>
          <p14:tracePt t="97311" x="4200525" y="3538538"/>
          <p14:tracePt t="97325" x="4194175" y="3538538"/>
          <p14:tracePt t="97373" x="4200525" y="3538538"/>
          <p14:tracePt t="97388" x="4206875" y="3538538"/>
          <p14:tracePt t="97409" x="4211638" y="3538538"/>
          <p14:tracePt t="97415" x="4217988" y="3538538"/>
          <p14:tracePt t="97423" x="4229100" y="3538538"/>
          <p14:tracePt t="97437" x="4235450" y="3538538"/>
          <p14:tracePt t="97444" x="4241800" y="3538538"/>
          <p14:tracePt t="97450" x="4246563" y="3538538"/>
          <p14:tracePt t="97457" x="4252913" y="3538538"/>
          <p14:tracePt t="97465" x="4259263" y="3538538"/>
          <p14:tracePt t="97472" x="4276725" y="3538538"/>
          <p14:tracePt t="97479" x="4281488" y="3538538"/>
          <p14:tracePt t="97486" x="4294188" y="3538538"/>
          <p14:tracePt t="97492" x="4327525" y="3538538"/>
          <p14:tracePt t="97500" x="4362450" y="3538538"/>
          <p14:tracePt t="97506" x="4421188" y="3538538"/>
          <p14:tracePt t="97514" x="4548188" y="3551238"/>
          <p14:tracePt t="97521" x="4740275" y="3562350"/>
          <p14:tracePt t="97527" x="5118100" y="3562350"/>
          <p14:tracePt t="97535" x="5470525" y="3579813"/>
          <p14:tracePt t="97543" x="5848350" y="3579813"/>
          <p14:tracePt t="97548" x="6196013" y="3579813"/>
          <p14:tracePt t="97556" x="6480175" y="3579813"/>
          <p14:tracePt t="97562" x="6683375" y="3597275"/>
          <p14:tracePt t="97570" x="6851650" y="3597275"/>
          <p14:tracePt t="97576" x="7019925" y="3608388"/>
          <p14:tracePt t="97583" x="7177088" y="3608388"/>
          <p14:tracePt t="97590" x="7327900" y="3608388"/>
          <p14:tracePt t="97598" x="7421563" y="3608388"/>
          <p14:tracePt t="97605" x="7513638" y="3608388"/>
          <p14:tracePt t="97611" x="7594600" y="3608388"/>
          <p14:tracePt t="97618" x="7653338" y="3608388"/>
          <p14:tracePt t="97625" x="7716838" y="3608388"/>
          <p14:tracePt t="97632" x="7769225" y="3608388"/>
          <p14:tracePt t="97639" x="7815263" y="3608388"/>
          <p14:tracePt t="97646" x="7850188" y="3608388"/>
          <p14:tracePt t="97653" x="7874000" y="3608388"/>
          <p14:tracePt t="97661" x="7896225" y="3608388"/>
          <p14:tracePt t="97667" x="7913688" y="3608388"/>
          <p14:tracePt t="97674" x="7924800" y="3608388"/>
          <p14:tracePt t="97681" x="7937500" y="3608388"/>
          <p14:tracePt t="97689" x="7942263" y="3608388"/>
          <p14:tracePt t="97696" x="7948613" y="3608388"/>
          <p14:tracePt t="97709" x="7954963" y="3608388"/>
          <p14:tracePt t="97716" x="7959725" y="3608388"/>
          <p14:tracePt t="97723" x="7966075" y="3608388"/>
          <p14:tracePt t="97745" x="7972425" y="3608388"/>
          <p14:tracePt t="97822" x="7972425" y="3603625"/>
          <p14:tracePt t="97849" x="7972425" y="3590925"/>
          <p14:tracePt t="97856" x="7966075" y="3590925"/>
          <p14:tracePt t="97871" x="7966075" y="3586163"/>
          <p14:tracePt t="97884" x="7959725" y="3579813"/>
          <p14:tracePt t="97906" x="7959725" y="3573463"/>
          <p14:tracePt t="99879" x="7861300" y="3597275"/>
          <p14:tracePt t="99886" x="7705725" y="3649663"/>
          <p14:tracePt t="99892" x="7519988" y="3695700"/>
          <p14:tracePt t="99900" x="7334250" y="3736975"/>
          <p14:tracePt t="99906" x="7177088" y="3765550"/>
          <p14:tracePt t="99914" x="7019925" y="3776663"/>
          <p14:tracePt t="99921" x="6805613" y="3789363"/>
          <p14:tracePt t="99927" x="6521450" y="3789363"/>
          <p14:tracePt t="99935" x="6283325" y="3765550"/>
          <p14:tracePt t="99943" x="6086475" y="3748088"/>
          <p14:tracePt t="99949" x="5784850" y="3713163"/>
          <p14:tracePt t="99955" x="5487988" y="3678238"/>
          <p14:tracePt t="99963" x="5256213" y="3667125"/>
          <p14:tracePt t="99969" x="5111750" y="3625850"/>
          <p14:tracePt t="99976" x="5006975" y="3614738"/>
          <p14:tracePt t="99984" x="4908550" y="3603625"/>
          <p14:tracePt t="99990" x="4827588" y="3579813"/>
          <p14:tracePt t="99997" x="4764088" y="3568700"/>
          <p14:tracePt t="100005" x="4711700" y="3556000"/>
          <p14:tracePt t="100012" x="4664075" y="3556000"/>
          <p14:tracePt t="100018" x="4613275" y="3533775"/>
          <p14:tracePt t="100026" x="4578350" y="3527425"/>
          <p14:tracePt t="100033" x="4548188" y="3516313"/>
          <p14:tracePt t="100039" x="4513263" y="3498850"/>
          <p14:tracePt t="100046" x="4491038" y="3492500"/>
          <p14:tracePt t="100054" x="4449763" y="3463925"/>
          <p14:tracePt t="100060" x="4427538" y="3446463"/>
          <p14:tracePt t="100068" x="4386263" y="3417888"/>
          <p14:tracePt t="100075" x="4357688" y="3387725"/>
          <p14:tracePt t="100081" x="4333875" y="3365500"/>
          <p14:tracePt t="100088" x="4305300" y="3324225"/>
          <p14:tracePt t="100096" x="4276725" y="3295650"/>
          <p14:tracePt t="100102" x="4259263" y="3278188"/>
          <p14:tracePt t="100111" x="4241800" y="3254375"/>
          <p14:tracePt t="100118" x="4224338" y="3225800"/>
          <p14:tracePt t="100124" x="4206875" y="3201988"/>
          <p14:tracePt t="100131" x="4176713" y="3173413"/>
          <p14:tracePt t="100137" x="4160838" y="3151188"/>
          <p14:tracePt t="100144" x="4143375" y="3098800"/>
          <p14:tracePt t="100151" x="4113213" y="3057525"/>
          <p14:tracePt t="100159" x="4078288" y="3005138"/>
          <p14:tracePt t="100166" x="4032250" y="2917825"/>
          <p14:tracePt t="100173" x="3997325" y="2825750"/>
          <p14:tracePt t="100179" x="3957638" y="2727325"/>
          <p14:tracePt t="100186" x="3933825" y="2628900"/>
          <p14:tracePt t="100194" x="3910013" y="2563813"/>
          <p14:tracePt t="100201" x="3905250" y="2530475"/>
          <p14:tracePt t="100207" x="3898900" y="2513013"/>
          <p14:tracePt t="100214" x="3887788" y="2495550"/>
          <p14:tracePt t="100221" x="3887788" y="2489200"/>
          <p14:tracePt t="100228" x="3881438" y="2482850"/>
          <p14:tracePt t="100277" x="3887788" y="2489200"/>
          <p14:tracePt t="100285" x="3887788" y="2495550"/>
          <p14:tracePt t="100292" x="3892550" y="2500313"/>
          <p14:tracePt t="100298" x="3892550" y="2513013"/>
          <p14:tracePt t="100305" x="3892550" y="2517775"/>
          <p14:tracePt t="100312" x="3892550" y="2530475"/>
          <p14:tracePt t="100319" x="3892550" y="2535238"/>
          <p14:tracePt t="100326" x="3892550" y="2541588"/>
          <p14:tracePt t="100333" x="3892550" y="2559050"/>
          <p14:tracePt t="100340" x="3892550" y="2563813"/>
          <p14:tracePt t="100347" x="3892550" y="2570163"/>
          <p14:tracePt t="100354" x="3892550" y="2576513"/>
          <p14:tracePt t="100361" x="3892550" y="2581275"/>
          <p14:tracePt t="100376" x="3892550" y="2587625"/>
          <p14:tracePt t="100390" x="3892550" y="2598738"/>
          <p14:tracePt t="100425" x="3892550" y="2593975"/>
          <p14:tracePt t="100432" x="3892550" y="2587625"/>
          <p14:tracePt t="100438" x="3905250" y="2587625"/>
          <p14:tracePt t="100445" x="3905250" y="2581275"/>
          <p14:tracePt t="100452" x="3905250" y="2576513"/>
          <p14:tracePt t="100460" x="3910013" y="2563813"/>
          <p14:tracePt t="100467" x="3927475" y="2546350"/>
          <p14:tracePt t="100474" x="3951288" y="2517775"/>
          <p14:tracePt t="100480" x="3992563" y="2478088"/>
          <p14:tracePt t="100487" x="4090988" y="2425700"/>
          <p14:tracePt t="100494" x="4224338" y="2349500"/>
          <p14:tracePt t="100503" x="4432300" y="2257425"/>
          <p14:tracePt t="100508" x="4764088" y="2124075"/>
          <p14:tracePt t="100516" x="5041900" y="2054225"/>
          <p14:tracePt t="100523" x="5360988" y="1960563"/>
          <p14:tracePt t="100529" x="5627688" y="1925638"/>
          <p14:tracePt t="100537" x="5929313" y="1874838"/>
          <p14:tracePt t="100543" x="6202363" y="1839913"/>
          <p14:tracePt t="100550" x="6462713" y="1822450"/>
          <p14:tracePt t="100557" x="6661150" y="1809750"/>
          <p14:tracePt t="100564" x="6864350" y="1816100"/>
          <p14:tracePt t="100571" x="7124700" y="1833563"/>
          <p14:tracePt t="100578" x="7321550" y="1851025"/>
          <p14:tracePt t="100585" x="7502525" y="1874838"/>
          <p14:tracePt t="100592" x="7658100" y="1914525"/>
          <p14:tracePt t="100599" x="7839075" y="1973263"/>
          <p14:tracePt t="100606" x="8001000" y="2025650"/>
          <p14:tracePt t="100613" x="8145463" y="2076450"/>
          <p14:tracePt t="100620" x="8261350" y="2128838"/>
          <p14:tracePt t="100627" x="8361363" y="2193925"/>
          <p14:tracePt t="100635" x="8429625" y="2262188"/>
          <p14:tracePt t="100641" x="8488363" y="2332038"/>
          <p14:tracePt t="100648" x="8551863" y="2419350"/>
          <p14:tracePt t="100655" x="8597900" y="2500313"/>
          <p14:tracePt t="100662" x="8632825" y="2587625"/>
          <p14:tracePt t="100669" x="8680450" y="2640013"/>
          <p14:tracePt t="100678" x="8702675" y="2709863"/>
          <p14:tracePt t="100683" x="8720138" y="2762250"/>
          <p14:tracePt t="100690" x="8743950" y="2814638"/>
          <p14:tracePt t="100697" x="8755063" y="2865438"/>
          <p14:tracePt t="100704" x="8766175" y="2913063"/>
          <p14:tracePt t="100711" x="8772525" y="2941638"/>
          <p14:tracePt t="100719" x="8772525" y="2965450"/>
          <p14:tracePt t="100726" x="8772525" y="2982913"/>
          <p14:tracePt t="100732" x="8772525" y="2987675"/>
          <p14:tracePt t="100739" x="8772525" y="3000375"/>
          <p14:tracePt t="100753" x="8772525" y="3005138"/>
          <p14:tracePt t="100761" x="8766175" y="3011488"/>
          <p14:tracePt t="100774" x="8761413" y="3017838"/>
          <p14:tracePt t="100789" x="8761413" y="3028950"/>
          <p14:tracePt t="100795" x="8748713" y="3028950"/>
          <p14:tracePt t="100810" x="8743950" y="3028950"/>
          <p14:tracePt t="100823" x="8737600" y="3028950"/>
          <p14:tracePt t="100844" x="8732838" y="3028950"/>
          <p14:tracePt t="100858" x="8726488" y="3028950"/>
          <p14:tracePt t="100872" x="8720138" y="3028950"/>
          <p14:tracePt t="101048" x="8720138" y="3033713"/>
          <p14:tracePt t="101069" x="8720138" y="3040063"/>
          <p14:tracePt t="101089" x="8720138" y="3046413"/>
          <p14:tracePt t="101118" x="8720138" y="3051175"/>
          <p14:tracePt t="101139" x="8720138" y="3057525"/>
          <p14:tracePt t="101229" x="8726488" y="3057525"/>
          <p14:tracePt t="101236" x="8726488" y="3063875"/>
          <p14:tracePt t="101257" x="8726488" y="3074988"/>
          <p14:tracePt t="101264" x="8732838" y="3074988"/>
          <p14:tracePt t="101278" x="8732838" y="3081338"/>
          <p14:tracePt t="101306" x="8732838" y="3086100"/>
          <p14:tracePt t="101320" x="8732838" y="3092450"/>
          <p14:tracePt t="101341" x="8732838" y="3098800"/>
          <p14:tracePt t="101355" x="8732838" y="3103563"/>
          <p14:tracePt t="101376" x="8732838" y="3109913"/>
          <p14:tracePt t="101390" x="8732838" y="3121025"/>
          <p14:tracePt t="101404" x="8732838" y="3127375"/>
          <p14:tracePt t="101426" x="8726488" y="3133725"/>
          <p14:tracePt t="101432" x="8720138" y="3138488"/>
          <p14:tracePt t="101439" x="8715375" y="3151188"/>
          <p14:tracePt t="101446" x="8685213" y="3179763"/>
          <p14:tracePt t="101454" x="8656638" y="3208338"/>
          <p14:tracePt t="101461" x="8615363" y="3249613"/>
          <p14:tracePt t="101466" x="8558213" y="3295650"/>
          <p14:tracePt t="101474" x="8477250" y="3341688"/>
          <p14:tracePt t="101480" x="8378825" y="3405188"/>
          <p14:tracePt t="101488" x="8250238" y="3470275"/>
          <p14:tracePt t="101496" x="8099425" y="3551238"/>
          <p14:tracePt t="101503" x="7989888" y="3597275"/>
          <p14:tracePt t="101509" x="7874000" y="3649663"/>
          <p14:tracePt t="101515" x="7762875" y="3684588"/>
          <p14:tracePt t="101523" x="7623175" y="3713163"/>
          <p14:tracePt t="101530" x="7426325" y="3741738"/>
          <p14:tracePt t="101538" x="7188200" y="3771900"/>
          <p14:tracePt t="101545" x="7032625" y="3771900"/>
          <p14:tracePt t="101551" x="6881813" y="3771900"/>
          <p14:tracePt t="101557" x="6689725" y="3771900"/>
          <p14:tracePt t="101565" x="6469063" y="3771900"/>
          <p14:tracePt t="101572" x="6237288" y="3759200"/>
          <p14:tracePt t="101579" x="6086475" y="3748088"/>
          <p14:tracePt t="101587" x="5959475" y="3736975"/>
          <p14:tracePt t="101593" x="5848350" y="3724275"/>
          <p14:tracePt t="101599" x="5726113" y="3724275"/>
          <p14:tracePt t="101607" x="5588000" y="3724275"/>
          <p14:tracePt t="101613" x="5448300" y="3713163"/>
          <p14:tracePt t="101620" x="5337175" y="3702050"/>
          <p14:tracePt t="101628" x="5245100" y="3689350"/>
          <p14:tracePt t="101635" x="5164138" y="3678238"/>
          <p14:tracePt t="101642" x="5100638" y="3667125"/>
          <p14:tracePt t="101649" x="5018088" y="3643313"/>
          <p14:tracePt t="101655" x="4954588" y="3632200"/>
          <p14:tracePt t="101662" x="4884738" y="3621088"/>
          <p14:tracePt t="101670" x="4838700" y="3608388"/>
          <p14:tracePt t="101676" x="4786313" y="3590925"/>
          <p14:tracePt t="101683" x="4757738" y="3590925"/>
          <p14:tracePt t="101690" x="4733925" y="3579813"/>
          <p14:tracePt t="101697" x="4711700" y="3573463"/>
          <p14:tracePt t="101704" x="4694238" y="3573463"/>
          <p14:tracePt t="101713" x="4676775" y="3562350"/>
          <p14:tracePt t="101720" x="4670425" y="3562350"/>
          <p14:tracePt t="101726" x="4664075" y="3556000"/>
          <p14:tracePt t="101732" x="4659313" y="3556000"/>
          <p14:tracePt t="101739" x="4652963" y="3556000"/>
          <p14:tracePt t="101746" x="4652963" y="3551238"/>
          <p14:tracePt t="101789" x="4659313" y="3551238"/>
          <p14:tracePt t="101795" x="4676775" y="3551238"/>
          <p14:tracePt t="101803" x="4687888" y="3551238"/>
          <p14:tracePt t="101810" x="4705350" y="3551238"/>
          <p14:tracePt t="101816" x="4729163" y="3551238"/>
          <p14:tracePt t="101823" x="4786313" y="3551238"/>
          <p14:tracePt t="101830" x="4926013" y="3551238"/>
          <p14:tracePt t="101838" x="5157788" y="3551238"/>
          <p14:tracePt t="101845" x="5599113" y="3551238"/>
          <p14:tracePt t="101852" x="6040438" y="3551238"/>
          <p14:tracePt t="101859" x="6324600" y="3551238"/>
          <p14:tracePt t="101865" x="6608763" y="3551238"/>
          <p14:tracePt t="101873" x="6864350" y="3551238"/>
          <p14:tracePt t="101879" x="7054850" y="3551238"/>
          <p14:tracePt t="101887" x="7194550" y="3551238"/>
          <p14:tracePt t="101894" x="7316788" y="3551238"/>
          <p14:tracePt t="101901" x="7443788" y="3538538"/>
          <p14:tracePt t="101907" x="7583488" y="3538538"/>
          <p14:tracePt t="101915" x="7705725" y="3538538"/>
          <p14:tracePt t="101921" x="7780338" y="3538538"/>
          <p14:tracePt t="101929" x="7861300" y="3538538"/>
          <p14:tracePt t="101935" x="7896225" y="3538538"/>
          <p14:tracePt t="101943" x="7920038" y="3533775"/>
          <p14:tracePt t="101950" x="7942263" y="3533775"/>
          <p14:tracePt t="101957" x="7954963" y="3533775"/>
          <p14:tracePt t="101963" x="7966075" y="3533775"/>
          <p14:tracePt t="101978" x="7972425" y="3533775"/>
          <p14:tracePt t="101985" x="7977188" y="3533775"/>
          <p14:tracePt t="101992" x="7983538" y="3533775"/>
          <p14:tracePt t="102005" x="7994650" y="3533775"/>
          <p14:tracePt t="102021" x="8001000" y="3533775"/>
          <p14:tracePt t="102034" x="8007350" y="3533775"/>
          <p14:tracePt t="102048" x="8012113" y="3533775"/>
          <p14:tracePt t="103306" x="8012113" y="3538538"/>
          <p14:tracePt t="103314" x="8012113" y="3551238"/>
          <p14:tracePt t="103320" x="8012113" y="3556000"/>
          <p14:tracePt t="103327" x="8012113" y="3568700"/>
          <p14:tracePt t="103335" x="8012113" y="3573463"/>
          <p14:tracePt t="103342" x="8012113" y="3579813"/>
          <p14:tracePt t="103349" x="8012113" y="3586163"/>
          <p14:tracePt t="103356" x="8007350" y="3597275"/>
          <p14:tracePt t="103363" x="8007350" y="3608388"/>
          <p14:tracePt t="103370" x="7994650" y="3614738"/>
          <p14:tracePt t="103376" x="7983538" y="3638550"/>
          <p14:tracePt t="103384" x="7972425" y="3649663"/>
          <p14:tracePt t="103390" x="7948613" y="3678238"/>
          <p14:tracePt t="103398" x="7920038" y="3719513"/>
          <p14:tracePt t="103405" x="7874000" y="3759200"/>
          <p14:tracePt t="103412" x="7804150" y="3835400"/>
          <p14:tracePt t="103419" x="7734300" y="3892550"/>
          <p14:tracePt t="103425" x="7646988" y="3951288"/>
          <p14:tracePt t="103432" x="7577138" y="4014788"/>
          <p14:tracePt t="103440" x="7519988" y="4043363"/>
          <p14:tracePt t="103447" x="7485063" y="4060825"/>
          <p14:tracePt t="103453" x="7454900" y="4073525"/>
          <p14:tracePt t="103461" x="7443788" y="4078288"/>
          <p14:tracePt t="103467" x="7415213" y="4090988"/>
          <p14:tracePt t="103474" x="7380288" y="4095750"/>
          <p14:tracePt t="103482" x="7286625" y="4108450"/>
          <p14:tracePt t="103489" x="7148513" y="4137025"/>
          <p14:tracePt t="103495" x="6927850" y="4148138"/>
          <p14:tracePt t="103503" x="6735763" y="4148138"/>
          <p14:tracePt t="103509" x="6567488" y="4148138"/>
          <p14:tracePt t="103516" x="6399213" y="4148138"/>
          <p14:tracePt t="103524" x="6248400" y="4160838"/>
          <p14:tracePt t="103533" x="6110288" y="4160838"/>
          <p14:tracePt t="103537" x="5981700" y="4176713"/>
          <p14:tracePt t="103544" x="5907088" y="4176713"/>
          <p14:tracePt t="103552" x="5842000" y="4176713"/>
          <p14:tracePt t="103558" x="5791200" y="4183063"/>
          <p14:tracePt t="103566" x="5732463" y="4183063"/>
          <p14:tracePt t="103573" x="5680075" y="4194175"/>
          <p14:tracePt t="103580" x="5616575" y="4206875"/>
          <p14:tracePt t="103586" x="5535613" y="4217988"/>
          <p14:tracePt t="103593" x="5424488" y="4229100"/>
          <p14:tracePt t="103600" x="5332413" y="4241800"/>
          <p14:tracePt t="103607" x="5233988" y="4252913"/>
          <p14:tracePt t="103615" x="5157788" y="4264025"/>
          <p14:tracePt t="103621" x="5076825" y="4264025"/>
          <p14:tracePt t="103628" x="4983163" y="4276725"/>
          <p14:tracePt t="103635" x="4919663" y="4287838"/>
          <p14:tracePt t="103642" x="4838700" y="4287838"/>
          <p14:tracePt t="103649" x="4786313" y="4298950"/>
          <p14:tracePt t="103656" x="4751388" y="4298950"/>
          <p14:tracePt t="103663" x="4729163" y="4298950"/>
          <p14:tracePt t="103670" x="4711700" y="4294188"/>
          <p14:tracePt t="103677" x="4705350" y="4294188"/>
          <p14:tracePt t="103684" x="4699000" y="4294188"/>
          <p14:tracePt t="103691" x="4694238" y="4294188"/>
          <p14:tracePt t="103733" x="4699000" y="4294188"/>
          <p14:tracePt t="103740" x="4705350" y="4294188"/>
          <p14:tracePt t="103748" x="4722813" y="4294188"/>
          <p14:tracePt t="103755" x="4729163" y="4294188"/>
          <p14:tracePt t="103761" x="4733925" y="4294188"/>
          <p14:tracePt t="103768" x="4740275" y="4294188"/>
          <p14:tracePt t="103775" x="4746625" y="4294188"/>
          <p14:tracePt t="103782" x="4757738" y="4294188"/>
          <p14:tracePt t="103790" x="4764088" y="4294188"/>
          <p14:tracePt t="103796" x="4768850" y="4294188"/>
          <p14:tracePt t="103803" x="4775200" y="4294188"/>
          <p14:tracePt t="103810" x="4781550" y="4294188"/>
          <p14:tracePt t="103817" x="4799013" y="4294188"/>
          <p14:tracePt t="103824" x="4832350" y="4305300"/>
          <p14:tracePt t="103832" x="4867275" y="4311650"/>
          <p14:tracePt t="103838" x="4932363" y="4333875"/>
          <p14:tracePt t="103845" x="5076825" y="4386263"/>
          <p14:tracePt t="103852" x="5297488" y="4432300"/>
          <p14:tracePt t="103859" x="5581650" y="4502150"/>
          <p14:tracePt t="103874" x="6016625" y="4613275"/>
          <p14:tracePt t="103880" x="6202363" y="4652963"/>
          <p14:tracePt t="103887" x="6359525" y="4694238"/>
          <p14:tracePt t="103894" x="6486525" y="4733925"/>
          <p14:tracePt t="103901" x="6567488" y="4757738"/>
          <p14:tracePt t="103908" x="6637338" y="4792663"/>
          <p14:tracePt t="103915" x="6707188" y="4827588"/>
          <p14:tracePt t="103924" x="6742113" y="4845050"/>
          <p14:tracePt t="103929" x="6799263" y="4873625"/>
          <p14:tracePt t="103936" x="6851650" y="4919663"/>
          <p14:tracePt t="103943" x="6892925" y="4949825"/>
          <p14:tracePt t="103950" x="6934200" y="4972050"/>
          <p14:tracePt t="103957" x="6950075" y="4995863"/>
          <p14:tracePt t="103965" x="6967538" y="5013325"/>
          <p14:tracePt t="103971" x="6980238" y="5018088"/>
          <p14:tracePt t="103978" x="6991350" y="5035550"/>
          <p14:tracePt t="103985" x="6997700" y="5035550"/>
          <p14:tracePt t="103992" x="6997700" y="5041900"/>
          <p14:tracePt t="103999" x="6997700" y="5048250"/>
          <p14:tracePt t="104013" x="6997700" y="5053013"/>
          <p14:tracePt t="104027" x="6997700" y="5065713"/>
          <p14:tracePt t="104041" x="6997700" y="5070475"/>
          <p14:tracePt t="104049" x="6997700" y="5076825"/>
          <p14:tracePt t="104055" x="6997700" y="5087938"/>
          <p14:tracePt t="104062" x="6973888" y="5140325"/>
          <p14:tracePt t="104069" x="6938963" y="5210175"/>
          <p14:tracePt t="104076" x="6904038" y="5291138"/>
          <p14:tracePt t="104083" x="6869113" y="5402263"/>
          <p14:tracePt t="104090" x="6816725" y="5518150"/>
          <p14:tracePt t="104097" x="6765925" y="5627688"/>
          <p14:tracePt t="104104" x="6718300" y="5726113"/>
          <p14:tracePt t="104111" x="6672263" y="5784850"/>
          <p14:tracePt t="104118" x="6630988" y="5837238"/>
          <p14:tracePt t="104125" x="6573838" y="5883275"/>
          <p14:tracePt t="104132" x="6503988" y="5929313"/>
          <p14:tracePt t="104139" x="6416675" y="5975350"/>
          <p14:tracePt t="104146" x="6318250" y="6027738"/>
          <p14:tracePt t="104153" x="6237288" y="6062663"/>
          <p14:tracePt t="104160" x="6156325" y="6097588"/>
          <p14:tracePt t="104167" x="6075363" y="6121400"/>
          <p14:tracePt t="104175" x="5992813" y="6132513"/>
          <p14:tracePt t="104182" x="5900738" y="6143625"/>
          <p14:tracePt t="104188" x="5773738" y="6173788"/>
          <p14:tracePt t="104195" x="5634038" y="6173788"/>
          <p14:tracePt t="104202" x="5494338" y="6173788"/>
          <p14:tracePt t="104209" x="5389563" y="6173788"/>
          <p14:tracePt t="104216" x="5280025" y="6173788"/>
          <p14:tracePt t="104225" x="5199063" y="6167438"/>
          <p14:tracePt t="104231" x="5118100" y="6156325"/>
          <p14:tracePt t="104237" x="5024438" y="6143625"/>
          <p14:tracePt t="104244" x="4932363" y="6143625"/>
          <p14:tracePt t="104251" x="4821238" y="6126163"/>
          <p14:tracePt t="104258" x="4729163" y="6115050"/>
          <p14:tracePt t="104266" x="4648200" y="6103938"/>
          <p14:tracePt t="104272" x="4595813" y="6097588"/>
          <p14:tracePt t="104279" x="4548188" y="6097588"/>
          <p14:tracePt t="104286" x="4513263" y="6086475"/>
          <p14:tracePt t="104293" x="4491038" y="6080125"/>
          <p14:tracePt t="104300" x="4462463" y="6069013"/>
          <p14:tracePt t="104307" x="4438650" y="6069013"/>
          <p14:tracePt t="104314" x="4414838" y="6062663"/>
          <p14:tracePt t="104322" x="4397375" y="6062663"/>
          <p14:tracePt t="104328" x="4392613" y="6057900"/>
          <p14:tracePt t="104335" x="4386263" y="6057900"/>
          <p14:tracePt t="104342" x="4379913" y="6057900"/>
          <p14:tracePt t="104350" x="4368800" y="6057900"/>
          <p14:tracePt t="104357" x="4362450" y="6057900"/>
          <p14:tracePt t="104364" x="4357688" y="6057900"/>
          <p14:tracePt t="104384" x="4351338" y="6057900"/>
          <p14:tracePt t="104398" x="4344988" y="6057900"/>
          <p14:tracePt t="104413" x="4340225" y="6057900"/>
          <p14:tracePt t="104517" x="4340225" y="6062663"/>
          <p14:tracePt t="104525" x="4344988" y="6062663"/>
          <p14:tracePt t="104532" x="4344988" y="6069013"/>
          <p14:tracePt t="104538" x="4351338" y="6069013"/>
          <p14:tracePt t="104553" x="4351338" y="6075363"/>
          <p14:tracePt t="104559" x="4357688" y="6075363"/>
          <p14:tracePt t="104566" x="4375150" y="6080125"/>
          <p14:tracePt t="104573" x="4379913" y="6080125"/>
          <p14:tracePt t="104580" x="4403725" y="6097588"/>
          <p14:tracePt t="104587" x="4427538" y="6110288"/>
          <p14:tracePt t="104594" x="4467225" y="6138863"/>
          <p14:tracePt t="104601" x="4502150" y="6156325"/>
          <p14:tracePt t="104608" x="4560888" y="6184900"/>
          <p14:tracePt t="104615" x="4583113" y="6202363"/>
          <p14:tracePt t="104622" x="4613275" y="6213475"/>
          <p14:tracePt t="104628" x="4630738" y="6230938"/>
          <p14:tracePt t="104636" x="4641850" y="6230938"/>
          <p14:tracePt t="104642" x="4648200" y="6237288"/>
          <p14:tracePt t="104650" x="4652963" y="6243638"/>
          <p14:tracePt t="104659" x="4664075" y="6243638"/>
          <p14:tracePt t="104664" x="4670425" y="6248400"/>
          <p14:tracePt t="104671" x="4676775" y="6248400"/>
          <p14:tracePt t="104678" x="4681538" y="6248400"/>
          <p14:tracePt t="104685" x="4687888" y="6254750"/>
          <p14:tracePt t="104699" x="4694238" y="6261100"/>
          <p14:tracePt t="105112" x="4687888" y="6261100"/>
          <p14:tracePt t="105119" x="4681538" y="6261100"/>
          <p14:tracePt t="105126" x="4676775" y="6261100"/>
          <p14:tracePt t="105140" x="4670425" y="6261100"/>
          <p14:tracePt t="105154" x="4659313" y="6261100"/>
          <p14:tracePt t="105167" x="4652963" y="6261100"/>
          <p14:tracePt t="105406" x="4648200" y="6261100"/>
          <p14:tracePt t="105427" x="4641850" y="6261100"/>
          <p14:tracePt t="105448" x="4635500" y="6261100"/>
          <p14:tracePt t="105489" x="4630738" y="6261100"/>
          <p14:tracePt t="105510" x="4624388" y="6261100"/>
          <p14:tracePt t="105525" x="4613275" y="6261100"/>
          <p14:tracePt t="105532" x="4606925" y="6254750"/>
          <p14:tracePt t="105539" x="4595813" y="6248400"/>
          <p14:tracePt t="105545" x="4565650" y="6219825"/>
          <p14:tracePt t="105552" x="4508500" y="6149975"/>
          <p14:tracePt t="105559" x="4375150" y="6045200"/>
          <p14:tracePt t="105567" x="3986213" y="5721350"/>
          <p14:tracePt t="105573" x="3527425" y="5256213"/>
          <p14:tracePt t="105580" x="3179763" y="4867275"/>
          <p14:tracePt t="105587" x="2790825" y="4543425"/>
          <p14:tracePt t="105594" x="2430463" y="4252913"/>
          <p14:tracePt t="105602" x="2106613" y="3962400"/>
          <p14:tracePt t="105610" x="1879600" y="3695700"/>
          <p14:tracePt t="105615" x="1636713" y="3457575"/>
          <p14:tracePt t="105622" x="1427163" y="3267075"/>
          <p14:tracePt t="105629" x="1223963" y="3081338"/>
          <p14:tracePt t="105636" x="1044575" y="2900363"/>
          <p14:tracePt t="105643" x="904875" y="2732088"/>
          <p14:tracePt t="105651" x="830263" y="2616200"/>
          <p14:tracePt t="105657" x="765175" y="2530475"/>
          <p14:tracePt t="105664" x="725488" y="2471738"/>
          <p14:tracePt t="105671" x="684213" y="2443163"/>
          <p14:tracePt t="105678" x="666750" y="2419350"/>
          <p14:tracePt t="105685" x="638175" y="2401888"/>
          <p14:tracePt t="105693" x="631825" y="2384425"/>
          <p14:tracePt t="105699" x="614363" y="2378075"/>
          <p14:tracePt t="105706" x="609600" y="2366963"/>
          <p14:tracePt t="105713" x="596900" y="2366963"/>
          <p14:tracePt t="105720" x="596900" y="2362200"/>
          <p14:tracePt t="105727" x="585788" y="2362200"/>
          <p14:tracePt t="105735" x="579438" y="2355850"/>
          <p14:tracePt t="105742" x="574675" y="2355850"/>
          <p14:tracePt t="105755" x="568325" y="2355850"/>
          <p14:tracePt t="105777" x="563563" y="2355850"/>
          <p14:tracePt t="105818" x="563563" y="2362200"/>
          <p14:tracePt t="105840" x="563563" y="2373313"/>
          <p14:tracePt t="105854" x="563563" y="2378075"/>
          <p14:tracePt t="105868" x="568325" y="2378075"/>
          <p14:tracePt t="105875" x="568325" y="2384425"/>
          <p14:tracePt t="105881" x="574675" y="2384425"/>
          <p14:tracePt t="105889" x="574675" y="2390775"/>
          <p14:tracePt t="105896" x="579438" y="2390775"/>
          <p14:tracePt t="105902" x="579438" y="2395538"/>
          <p14:tracePt t="105910" x="592138" y="2395538"/>
          <p14:tracePt t="105923" x="592138" y="2401888"/>
          <p14:tracePt t="105937" x="596900" y="2408238"/>
          <p14:tracePt t="105959" x="596900" y="2419350"/>
          <p14:tracePt t="105965" x="603250" y="2419350"/>
          <p14:tracePt t="105973" x="603250" y="2425700"/>
          <p14:tracePt t="106070" x="609600" y="2425700"/>
          <p14:tracePt t="106119" x="609600" y="2430463"/>
          <p14:tracePt t="106707" x="614363" y="2436813"/>
          <p14:tracePt t="106713" x="620713" y="2443163"/>
          <p14:tracePt t="106721" x="627063" y="2447925"/>
          <p14:tracePt t="106728" x="631825" y="2454275"/>
          <p14:tracePt t="106736" x="631825" y="2465388"/>
          <p14:tracePt t="106749" x="644525" y="2465388"/>
          <p14:tracePt t="106756" x="644525" y="2471738"/>
          <p14:tracePt t="106762" x="649288" y="2471738"/>
          <p14:tracePt t="106770" x="649288" y="2478088"/>
          <p14:tracePt t="106777" x="655638" y="2478088"/>
          <p14:tracePt t="106784" x="655638" y="2482850"/>
          <p14:tracePt t="106791" x="661988" y="2482850"/>
          <p14:tracePt t="106805" x="661988" y="2489200"/>
          <p14:tracePt t="106812" x="666750" y="2489200"/>
          <p14:tracePt t="106819" x="666750" y="2495550"/>
          <p14:tracePt t="106826" x="673100" y="2495550"/>
          <p14:tracePt t="106896" x="673100" y="2489200"/>
          <p14:tracePt t="106903" x="666750" y="2489200"/>
          <p14:tracePt t="106917" x="666750" y="2482850"/>
          <p14:tracePt t="106923" x="661988" y="2482850"/>
          <p14:tracePt t="106931" x="661988" y="2478088"/>
          <p14:tracePt t="106937" x="655638" y="2478088"/>
          <p14:tracePt t="106946" x="655638" y="2471738"/>
          <p14:tracePt t="106953" x="649288" y="2471738"/>
          <p14:tracePt t="106965" x="638175" y="2460625"/>
          <p14:tracePt t="108536" x="1398588" y="2686050"/>
          <p14:tracePt t="108541" x="1658938" y="2790825"/>
          <p14:tracePt t="108549" x="1833563" y="2860675"/>
          <p14:tracePt t="108555" x="1960563" y="2924175"/>
          <p14:tracePt t="108561" x="2071688" y="2987675"/>
          <p14:tracePt t="108568" x="2187575" y="3051175"/>
          <p14:tracePt t="108575" x="2303463" y="3103563"/>
          <p14:tracePt t="108582" x="2384425" y="3138488"/>
          <p14:tracePt t="108589" x="2465388" y="3173413"/>
          <p14:tracePt t="108597" x="2517775" y="3197225"/>
          <p14:tracePt t="108603" x="2559050" y="3214688"/>
          <p14:tracePt t="108610" x="2581275" y="3232150"/>
          <p14:tracePt t="108617" x="2598738" y="3236913"/>
          <p14:tracePt t="108624" x="2616200" y="3249613"/>
          <p14:tracePt t="108631" x="2622550" y="3254375"/>
          <p14:tracePt t="108639" x="2633663" y="3260725"/>
          <p14:tracePt t="108645" x="2646363" y="3267075"/>
          <p14:tracePt t="108652" x="2651125" y="3271838"/>
          <p14:tracePt t="108666" x="2657475" y="3278188"/>
          <p14:tracePt t="108680" x="2663825" y="3289300"/>
          <p14:tracePt t="108694" x="2668588" y="3289300"/>
          <p14:tracePt t="108743" x="2663825" y="3289300"/>
          <p14:tracePt t="108757" x="2657475" y="3284538"/>
          <p14:tracePt t="108771" x="2651125" y="3278188"/>
          <p14:tracePt t="108778" x="2633663" y="3278188"/>
          <p14:tracePt t="108785" x="2611438" y="3278188"/>
          <p14:tracePt t="108792" x="2581275" y="3271838"/>
          <p14:tracePt t="108799" x="2524125" y="3271838"/>
          <p14:tracePt t="108805" x="2447925" y="3260725"/>
          <p14:tracePt t="108814" x="2349500" y="3249613"/>
          <p14:tracePt t="108820" x="2257425" y="3236913"/>
          <p14:tracePt t="108828" x="2193925" y="3225800"/>
          <p14:tracePt t="108835" x="2128838" y="3225800"/>
          <p14:tracePt t="108841" x="2065338" y="3214688"/>
          <p14:tracePt t="108848" x="1995488" y="3201988"/>
          <p14:tracePt t="108856" x="1920875" y="3190875"/>
          <p14:tracePt t="108862" x="1857375" y="3190875"/>
          <p14:tracePt t="108870" x="1774825" y="3179763"/>
          <p14:tracePt t="108882" x="1711325" y="3168650"/>
          <p14:tracePt t="108883" x="1676400" y="3168650"/>
          <p14:tracePt t="108889" x="1630363" y="3162300"/>
          <p14:tracePt t="108897" x="1589088" y="3151188"/>
          <p14:tracePt t="108904" x="1566863" y="3151188"/>
          <p14:tracePt t="108911" x="1554163" y="3151188"/>
          <p14:tracePt t="108918" x="1538288" y="3144838"/>
          <p14:tracePt t="108925" x="1531938" y="3144838"/>
          <p14:tracePt t="108931" x="1525588" y="3144838"/>
          <p14:tracePt t="108939" x="1514475" y="3144838"/>
          <p14:tracePt t="108946" x="1508125" y="3144838"/>
          <p14:tracePt t="108953" x="1503363" y="3144838"/>
          <p14:tracePt t="108960" x="1497013" y="3144838"/>
          <p14:tracePt t="108974" x="1490663" y="3144838"/>
          <p14:tracePt t="108989" x="1485900" y="3144838"/>
          <p14:tracePt t="109435" x="1485900" y="3151188"/>
          <p14:tracePt t="109443" x="1490663" y="3151188"/>
          <p14:tracePt t="109450" x="1497013" y="3155950"/>
          <p14:tracePt t="109457" x="1503363" y="3162300"/>
          <p14:tracePt t="109465" x="1503363" y="3168650"/>
          <p14:tracePt t="109471" x="1520825" y="3184525"/>
          <p14:tracePt t="109477" x="1525588" y="3201988"/>
          <p14:tracePt t="109485" x="1554163" y="3219450"/>
          <p14:tracePt t="109492" x="1571625" y="3243263"/>
          <p14:tracePt t="109499" x="1595438" y="3271838"/>
          <p14:tracePt t="109507" x="1619250" y="3306763"/>
          <p14:tracePt t="109512" x="1658938" y="3352800"/>
          <p14:tracePt t="109520" x="1676400" y="3376613"/>
          <p14:tracePt t="109527" x="1706563" y="3417888"/>
          <p14:tracePt t="109534" x="1722438" y="3440113"/>
          <p14:tracePt t="109541" x="1746250" y="3470275"/>
          <p14:tracePt t="109551" x="1774825" y="3492500"/>
          <p14:tracePt t="109555" x="1792288" y="3521075"/>
          <p14:tracePt t="109562" x="1809750" y="3544888"/>
          <p14:tracePt t="109568" x="1827213" y="3562350"/>
          <p14:tracePt t="109575" x="1844675" y="3579813"/>
          <p14:tracePt t="109582" x="1862138" y="3597275"/>
          <p14:tracePt t="109591" x="1868488" y="3614738"/>
          <p14:tracePt t="109596" x="1885950" y="3632200"/>
          <p14:tracePt t="109604" x="1903413" y="3643313"/>
          <p14:tracePt t="109610" x="1920875" y="3673475"/>
          <p14:tracePt t="109618" x="1943100" y="3689350"/>
          <p14:tracePt t="109624" x="1960563" y="3713163"/>
          <p14:tracePt t="109632" x="1990725" y="3754438"/>
          <p14:tracePt t="109638" x="2019300" y="3783013"/>
          <p14:tracePt t="109645" x="2047875" y="3824288"/>
          <p14:tracePt t="109652" x="2071688" y="3840163"/>
          <p14:tracePt t="109659" x="2089150" y="3863975"/>
          <p14:tracePt t="109666" x="2106613" y="3881438"/>
          <p14:tracePt t="109674" x="2135188" y="3905250"/>
          <p14:tracePt t="109680" x="2159000" y="3933825"/>
          <p14:tracePt t="109687" x="2187575" y="3962400"/>
          <p14:tracePt t="109694" x="2216150" y="4003675"/>
          <p14:tracePt t="109701" x="2244725" y="4025900"/>
          <p14:tracePt t="109708" x="2286000" y="4060825"/>
          <p14:tracePt t="109715" x="2314575" y="4095750"/>
          <p14:tracePt t="109723" x="2344738" y="4125913"/>
          <p14:tracePt t="109729" x="2384425" y="4154488"/>
          <p14:tracePt t="109736" x="2413000" y="4194175"/>
          <p14:tracePt t="109743" x="2465388" y="4241800"/>
          <p14:tracePt t="109750" x="2524125" y="4298950"/>
          <p14:tracePt t="109757" x="2611438" y="4386263"/>
          <p14:tracePt t="109765" x="2727325" y="4491038"/>
          <p14:tracePt t="109771" x="2843213" y="4565650"/>
          <p14:tracePt t="109778" x="2917825" y="4635500"/>
          <p14:tracePt t="109785" x="2987675" y="4681538"/>
          <p14:tracePt t="109792" x="3028950" y="4740275"/>
          <p14:tracePt t="109800" x="3086100" y="4775200"/>
          <p14:tracePt t="109807" x="3116263" y="4816475"/>
          <p14:tracePt t="109813" x="3155950" y="4845050"/>
          <p14:tracePt t="109820" x="3214688" y="4884738"/>
          <p14:tracePt t="109827" x="3284538" y="4949825"/>
          <p14:tracePt t="109834" x="3365500" y="4995863"/>
          <p14:tracePt t="109841" x="3440113" y="5053013"/>
          <p14:tracePt t="109849" x="3521075" y="5118100"/>
          <p14:tracePt t="109855" x="3562350" y="5146675"/>
          <p14:tracePt t="109862" x="3590925" y="5164138"/>
          <p14:tracePt t="109869" x="3614738" y="5181600"/>
          <p14:tracePt t="109876" x="3621088" y="5186363"/>
          <p14:tracePt t="109883" x="3625850" y="5186363"/>
          <p14:tracePt t="109891" x="3638550" y="5192713"/>
          <p14:tracePt t="109898" x="3643313" y="5192713"/>
          <p14:tracePt t="109908" x="3643313" y="5199063"/>
          <p14:tracePt t="109911" x="3649663" y="5199063"/>
          <p14:tracePt t="109925" x="3656013" y="5203825"/>
          <p14:tracePt t="109939" x="3660775" y="5210175"/>
          <p14:tracePt t="109946" x="3678238" y="5227638"/>
          <p14:tracePt t="109953" x="3702050" y="5245100"/>
          <p14:tracePt t="109960" x="3754438" y="5286375"/>
          <p14:tracePt t="109967" x="3794125" y="5326063"/>
          <p14:tracePt t="109974" x="3852863" y="5384800"/>
          <p14:tracePt t="109983" x="3910013" y="5430838"/>
          <p14:tracePt t="109988" x="3975100" y="5465763"/>
          <p14:tracePt t="109995" x="4043363" y="5511800"/>
          <p14:tracePt t="110002" x="4113213" y="5557838"/>
          <p14:tracePt t="110009" x="4200525" y="5605463"/>
          <p14:tracePt t="110016" x="4252913" y="5638800"/>
          <p14:tracePt t="110025" x="4294188" y="5656263"/>
          <p14:tracePt t="110030" x="4333875" y="5673725"/>
          <p14:tracePt t="110037" x="4344988" y="5691188"/>
          <p14:tracePt t="110044" x="4351338" y="5697538"/>
          <p14:tracePt t="110051" x="4362450" y="5703888"/>
          <p14:tracePt t="110058" x="4368800" y="5715000"/>
          <p14:tracePt t="110066" x="4375150" y="5715000"/>
          <p14:tracePt t="110080" x="4379913" y="5721350"/>
          <p14:tracePt t="110093" x="4386263" y="5726113"/>
          <p14:tracePt t="110114" x="4386263" y="5732463"/>
          <p14:tracePt t="110129" x="4386263" y="5738813"/>
          <p14:tracePt t="110136" x="4386263" y="5743575"/>
          <p14:tracePt t="110142" x="4386263" y="5749925"/>
          <p14:tracePt t="110157" x="4386263" y="5756275"/>
          <p14:tracePt t="110163" x="4386263" y="5767388"/>
          <p14:tracePt t="110170" x="4386263" y="5773738"/>
          <p14:tracePt t="110184" x="4386263" y="5778500"/>
          <p14:tracePt t="110191" x="4379913" y="5778500"/>
          <p14:tracePt t="110199" x="4379913" y="5784850"/>
          <p14:tracePt t="110248" x="4375150" y="5784850"/>
          <p14:tracePt t="110282" x="4368800" y="5784850"/>
          <p14:tracePt t="110331" x="4357688" y="5784850"/>
          <p14:tracePt t="110359" x="4357688" y="5778500"/>
          <p14:tracePt t="110366" x="4351338" y="5778500"/>
          <p14:tracePt t="110380" x="4344988" y="5773738"/>
          <p14:tracePt t="110395" x="4344988" y="5761038"/>
          <p14:tracePt t="110400" x="4340225" y="5761038"/>
          <p14:tracePt t="110408" x="4340225" y="5756275"/>
          <p14:tracePt t="110437" x="4340225" y="5749925"/>
          <p14:tracePt t="110450" x="4333875" y="5743575"/>
          <p14:tracePt t="110471" x="4316413" y="5738813"/>
          <p14:tracePt t="110478" x="4281488" y="5721350"/>
          <p14:tracePt t="110485" x="4229100" y="5686425"/>
          <p14:tracePt t="110492" x="4130675" y="5638800"/>
          <p14:tracePt t="110500" x="4014788" y="5575300"/>
          <p14:tracePt t="110506" x="3887788" y="5494338"/>
          <p14:tracePt t="110514" x="3713163" y="5395913"/>
          <p14:tracePt t="110521" x="3492500" y="5262563"/>
          <p14:tracePt t="110527" x="3302000" y="5111750"/>
          <p14:tracePt t="110533" x="3168650" y="5024438"/>
          <p14:tracePt t="110543" x="3081338" y="4949825"/>
          <p14:tracePt t="110548" x="3000375" y="4884738"/>
          <p14:tracePt t="110555" x="2930525" y="4838700"/>
          <p14:tracePt t="110561" x="2860675" y="4792663"/>
          <p14:tracePt t="110568" x="2773363" y="4746625"/>
          <p14:tracePt t="110576" x="2692400" y="4699000"/>
          <p14:tracePt t="110583" x="2587625" y="4635500"/>
          <p14:tracePt t="110590" x="2517775" y="4589463"/>
          <p14:tracePt t="110596" x="2447925" y="4543425"/>
          <p14:tracePt t="110603" x="2395538" y="4495800"/>
          <p14:tracePt t="110610" x="2338388" y="4467225"/>
          <p14:tracePt t="110617" x="2297113" y="4427538"/>
          <p14:tracePt t="110625" x="2257425" y="4392613"/>
          <p14:tracePt t="110632" x="2222500" y="4375150"/>
          <p14:tracePt t="110638" x="2163763" y="4340225"/>
          <p14:tracePt t="110646" x="2093913" y="4294188"/>
          <p14:tracePt t="110652" x="2041525" y="4264025"/>
          <p14:tracePt t="110659" x="1955800" y="4211638"/>
          <p14:tracePt t="110667" x="1857375" y="4165600"/>
          <p14:tracePt t="110674" x="1774825" y="4119563"/>
          <p14:tracePt t="110680" x="1706563" y="4084638"/>
          <p14:tracePt t="110687" x="1665288" y="4056063"/>
          <p14:tracePt t="110694" x="1636713" y="4025900"/>
          <p14:tracePt t="110702" x="1612900" y="4008438"/>
          <p14:tracePt t="110709" x="1595438" y="4003675"/>
          <p14:tracePt t="110717" x="1589088" y="3986213"/>
          <p14:tracePt t="110723" x="1584325" y="3986213"/>
          <p14:tracePt t="110729" x="1577975" y="3979863"/>
          <p14:tracePt t="110737" x="1566863" y="3975100"/>
          <p14:tracePt t="110751" x="1560513" y="3962400"/>
          <p14:tracePt t="110758" x="1560513" y="3957638"/>
          <p14:tracePt t="110764" x="1549400" y="3951288"/>
          <p14:tracePt t="110771" x="1531938" y="3927475"/>
          <p14:tracePt t="110778" x="1503363" y="3887788"/>
          <p14:tracePt t="110786" x="1468438" y="3835400"/>
          <p14:tracePt t="110792" x="1427163" y="3776663"/>
          <p14:tracePt t="110801" x="1381125" y="3719513"/>
          <p14:tracePt t="110806" x="1335088" y="3667125"/>
          <p14:tracePt t="110813" x="1304925" y="3625850"/>
          <p14:tracePt t="110820" x="1276350" y="3586163"/>
          <p14:tracePt t="110827" x="1247775" y="3556000"/>
          <p14:tracePt t="110835" x="1241425" y="3544888"/>
          <p14:tracePt t="110842" x="1223963" y="3533775"/>
          <p14:tracePt t="110849" x="1223963" y="3521075"/>
          <p14:tracePt t="110855" x="1219200" y="3521075"/>
          <p14:tracePt t="110862" x="1212850" y="3509963"/>
          <p14:tracePt t="110869" x="1206500" y="3505200"/>
          <p14:tracePt t="110876" x="1206500" y="3498850"/>
          <p14:tracePt t="110891" x="1201738" y="3492500"/>
          <p14:tracePt t="110904" x="1189038" y="3492500"/>
          <p14:tracePt t="110911" x="1189038" y="3487738"/>
          <p14:tracePt t="110926" x="1189038" y="3481388"/>
          <p14:tracePt t="111018" x="1195388" y="3487738"/>
          <p14:tracePt t="111030" x="1201738" y="3487738"/>
          <p14:tracePt t="111045" x="1201738" y="3492500"/>
          <p14:tracePt t="111051" x="1206500" y="3492500"/>
          <p14:tracePt t="111066" x="1212850" y="3498850"/>
          <p14:tracePt t="111088" x="1219200" y="3498850"/>
          <p14:tracePt t="111115" x="1219200" y="3505200"/>
          <p14:tracePt t="112360" x="1219200" y="3516313"/>
          <p14:tracePt t="112374" x="1219200" y="3521075"/>
          <p14:tracePt t="112444" x="1223963" y="3521075"/>
          <p14:tracePt t="112577" x="1223963" y="3509963"/>
          <p14:tracePt t="112591" x="1219200" y="3509963"/>
          <p14:tracePt t="112597" x="1219200" y="3505200"/>
          <p14:tracePt t="112856" x="1212850" y="3498850"/>
          <p14:tracePt t="112870" x="1206500" y="3492500"/>
          <p14:tracePt t="112885" x="1201738" y="3492500"/>
          <p14:tracePt t="112891" x="1201738" y="3487738"/>
          <p14:tracePt t="112898" x="1189038" y="3481388"/>
          <p14:tracePt t="112905" x="1184275" y="3475038"/>
          <p14:tracePt t="112912" x="1177925" y="3470275"/>
          <p14:tracePt t="112920" x="1171575" y="3470275"/>
          <p14:tracePt t="112927" x="1166813" y="3457575"/>
          <p14:tracePt t="112933" x="1166813" y="3452813"/>
          <p14:tracePt t="112940" x="1166813" y="3446463"/>
          <p14:tracePt t="112947" x="1160463" y="3446463"/>
          <p14:tracePt t="112961" x="1154113" y="3440113"/>
          <p14:tracePt t="112976" x="1143000" y="3435350"/>
          <p14:tracePt t="112996" x="1136650" y="3435350"/>
          <p14:tracePt t="113025" x="1131888" y="3435350"/>
          <p14:tracePt t="113199" x="1131888" y="3440113"/>
          <p14:tracePt t="113220" x="1136650" y="3446463"/>
          <p14:tracePt t="113234" x="1136650" y="3452813"/>
          <p14:tracePt t="113241" x="1149350" y="3452813"/>
          <p14:tracePt t="113248" x="1149350" y="3463925"/>
          <p14:tracePt t="113270" x="1154113" y="3463925"/>
          <p14:tracePt t="113445" x="1154113" y="3457575"/>
          <p14:tracePt t="113458" x="1154113" y="3452813"/>
          <p14:tracePt t="113472" x="1143000" y="3446463"/>
          <p14:tracePt t="113493" x="1136650" y="3440113"/>
          <p14:tracePt t="113507" x="1131888" y="3435350"/>
          <p14:tracePt t="113528" x="1125538" y="3429000"/>
          <p14:tracePt t="113542" x="1125538" y="3422650"/>
          <p14:tracePt t="113556" x="1119188" y="3411538"/>
          <p14:tracePt t="113570" x="1119188" y="3405188"/>
          <p14:tracePt t="113576" x="1114425" y="3405188"/>
          <p14:tracePt t="113583" x="1114425" y="3400425"/>
          <p14:tracePt t="113605" x="1114425" y="3394075"/>
          <p14:tracePt t="113620" x="1114425" y="3387725"/>
          <p14:tracePt t="113696" x="1119188" y="3387725"/>
          <p14:tracePt t="113703" x="1119188" y="3394075"/>
          <p14:tracePt t="113709" x="1125538" y="3400425"/>
          <p14:tracePt t="113716" x="1131888" y="3405188"/>
          <p14:tracePt t="113724" x="1136650" y="3405188"/>
          <p14:tracePt t="113731" x="1149350" y="3417888"/>
          <p14:tracePt t="113738" x="1154113" y="3422650"/>
          <p14:tracePt t="113746" x="1160463" y="3429000"/>
          <p14:tracePt t="113751" x="1166813" y="3435350"/>
          <p14:tracePt t="113758" x="1177925" y="3440113"/>
          <p14:tracePt t="113765" x="1195388" y="3457575"/>
          <p14:tracePt t="113772" x="1235075" y="3475038"/>
          <p14:tracePt t="113780" x="1317625" y="3509963"/>
          <p14:tracePt t="113789" x="1479550" y="3579813"/>
          <p14:tracePt t="113793" x="1809750" y="3713163"/>
          <p14:tracePt t="113800" x="2251075" y="3863975"/>
          <p14:tracePt t="113807" x="2611438" y="4003675"/>
          <p14:tracePt t="113814" x="2906713" y="4130675"/>
          <p14:tracePt t="113823" x="3225800" y="4224338"/>
          <p14:tracePt t="113830" x="3516313" y="4333875"/>
          <p14:tracePt t="113836" x="3748088" y="4438650"/>
          <p14:tracePt t="113842" x="3927475" y="4525963"/>
          <p14:tracePt t="113849" x="4137025" y="4618038"/>
          <p14:tracePt t="113857" x="4340225" y="4716463"/>
          <p14:tracePt t="113864" x="4519613" y="4803775"/>
          <p14:tracePt t="113872" x="4630738" y="4856163"/>
          <p14:tracePt t="113880" x="4716463" y="4902200"/>
          <p14:tracePt t="113884" x="4768850" y="4937125"/>
          <p14:tracePt t="113891" x="4799013" y="4954588"/>
          <p14:tracePt t="113898" x="4821238" y="4960938"/>
          <p14:tracePt t="113905" x="4838700" y="4960938"/>
          <p14:tracePt t="113913" x="4838700" y="4967288"/>
          <p14:tracePt t="113920" x="4845050" y="4967288"/>
          <p14:tracePt t="113926" x="4849813" y="4967288"/>
          <p14:tracePt t="113976" x="4849813" y="4960938"/>
          <p14:tracePt t="113989" x="4849813" y="4954588"/>
          <p14:tracePt t="114011" x="4849813" y="4949825"/>
          <p14:tracePt t="114025" x="4849813" y="4943475"/>
          <p14:tracePt t="114039" x="4849813" y="4932363"/>
          <p14:tracePt t="114053" x="4849813" y="4926013"/>
          <p14:tracePt t="114060" x="4845050" y="4914900"/>
          <p14:tracePt t="114066" x="4832350" y="4884738"/>
          <p14:tracePt t="114073" x="4792663" y="4838700"/>
          <p14:tracePt t="114081" x="4705350" y="4733925"/>
          <p14:tracePt t="114088" x="4565650" y="4595813"/>
          <p14:tracePt t="114094" x="4357688" y="4403725"/>
          <p14:tracePt t="114102" x="4229100" y="4264025"/>
          <p14:tracePt t="114108" x="4137025" y="4130675"/>
          <p14:tracePt t="114116" x="4073525" y="4021138"/>
          <p14:tracePt t="114123" x="4025900" y="3951288"/>
          <p14:tracePt t="114130" x="4008438" y="3892550"/>
          <p14:tracePt t="114136" x="3997325" y="3870325"/>
          <p14:tracePt t="114143" x="3992563" y="3852863"/>
          <p14:tracePt t="114150" x="3986213" y="3846513"/>
          <p14:tracePt t="114157" x="3986213" y="3840163"/>
          <p14:tracePt t="114164" x="3986213" y="3829050"/>
          <p14:tracePt t="114172" x="3986213" y="3824288"/>
          <p14:tracePt t="114178" x="3986213" y="3806825"/>
          <p14:tracePt t="114186" x="3992563" y="3789363"/>
          <p14:tracePt t="114192" x="4021138" y="3765550"/>
          <p14:tracePt t="114199" x="4073525" y="3730625"/>
          <p14:tracePt t="114207" x="4160838" y="3684588"/>
          <p14:tracePt t="114214" x="4270375" y="3632200"/>
          <p14:tracePt t="114221" x="4414838" y="3590925"/>
          <p14:tracePt t="114227" x="4554538" y="3544888"/>
          <p14:tracePt t="114234" x="4711700" y="3505200"/>
          <p14:tracePt t="114241" x="4983163" y="3440113"/>
          <p14:tracePt t="114248" x="5372100" y="3400425"/>
          <p14:tracePt t="114256" x="5883275" y="3376613"/>
          <p14:tracePt t="114262" x="6388100" y="3376613"/>
          <p14:tracePt t="114269" x="6707188" y="3394075"/>
          <p14:tracePt t="114276" x="6886575" y="3417888"/>
          <p14:tracePt t="114283" x="6980238" y="3440113"/>
          <p14:tracePt t="114290" x="7019925" y="3452813"/>
          <p14:tracePt t="114297" x="7085013" y="3463925"/>
          <p14:tracePt t="114305" x="7085013" y="3470275"/>
          <p14:tracePt t="114311" x="7085013" y="3475038"/>
          <p14:tracePt t="114801" x="7002463" y="3544888"/>
          <p14:tracePt t="114808" x="6899275" y="3632200"/>
          <p14:tracePt t="114815" x="6770688" y="3713163"/>
          <p14:tracePt t="114823" x="6626225" y="3789363"/>
          <p14:tracePt t="114829" x="6416675" y="3887788"/>
          <p14:tracePt t="114836" x="6196013" y="3951288"/>
          <p14:tracePt t="114843" x="6051550" y="3986213"/>
          <p14:tracePt t="114850" x="5942013" y="3997325"/>
          <p14:tracePt t="114857" x="5865813" y="4008438"/>
          <p14:tracePt t="114865" x="5795963" y="4008438"/>
          <p14:tracePt t="114871" x="5738813" y="4008438"/>
          <p14:tracePt t="114878" x="5668963" y="3997325"/>
          <p14:tracePt t="114884" x="5634038" y="3986213"/>
          <p14:tracePt t="114892" x="5599113" y="3979863"/>
          <p14:tracePt t="114899" x="5581650" y="3962400"/>
          <p14:tracePt t="114907" x="5570538" y="3962400"/>
          <p14:tracePt t="114913" x="5553075" y="3944938"/>
          <p14:tracePt t="114920" x="5546725" y="3940175"/>
          <p14:tracePt t="114926" x="5535613" y="3922713"/>
          <p14:tracePt t="114934" x="5529263" y="3910013"/>
          <p14:tracePt t="114940" x="5522913" y="3898900"/>
          <p14:tracePt t="114948" x="5518150" y="3892550"/>
          <p14:tracePt t="114955" x="5518150" y="3881438"/>
          <p14:tracePt t="114969" x="5518150" y="3875088"/>
          <p14:tracePt t="114976" x="5522913" y="3870325"/>
          <p14:tracePt t="114982" x="5529263" y="3857625"/>
          <p14:tracePt t="114990" x="5553075" y="3852863"/>
          <p14:tracePt t="114997" x="5588000" y="3846513"/>
          <p14:tracePt t="115004" x="5697538" y="3817938"/>
          <p14:tracePt t="115011" x="5935663" y="3806825"/>
          <p14:tracePt t="115018" x="6381750" y="3783013"/>
          <p14:tracePt t="115024" x="6794500" y="3783013"/>
          <p14:tracePt t="115032" x="7148513" y="3800475"/>
          <p14:tracePt t="115040" x="7507288" y="3835400"/>
          <p14:tracePt t="115046" x="7780338" y="3887788"/>
          <p14:tracePt t="115053" x="7959725" y="3916363"/>
          <p14:tracePt t="115060" x="8053388" y="3940175"/>
          <p14:tracePt t="115066" x="8134350" y="3962400"/>
          <p14:tracePt t="115074" x="8175625" y="3968750"/>
          <p14:tracePt t="115081" x="8186738" y="3979863"/>
          <p14:tracePt t="115088" x="8204200" y="3986213"/>
          <p14:tracePt t="115095" x="8210550" y="3986213"/>
          <p14:tracePt t="115178" x="8204200" y="3986213"/>
          <p14:tracePt t="115192" x="8197850" y="3986213"/>
          <p14:tracePt t="115207" x="8180388" y="3986213"/>
          <p14:tracePt t="115214" x="8175625" y="3986213"/>
          <p14:tracePt t="115222" x="8145463" y="3975100"/>
          <p14:tracePt t="115227" x="8110538" y="3975100"/>
          <p14:tracePt t="115235" x="8035925" y="3968750"/>
          <p14:tracePt t="115241" x="7924800" y="3957638"/>
          <p14:tracePt t="115249" x="7821613" y="3957638"/>
          <p14:tracePt t="115256" x="7723188" y="3944938"/>
          <p14:tracePt t="115263" x="7646988" y="3944938"/>
          <p14:tracePt t="115269" x="7594600" y="3933825"/>
          <p14:tracePt t="115276" x="7559675" y="3933825"/>
          <p14:tracePt t="115283" x="7537450" y="3933825"/>
          <p14:tracePt t="115291" x="7513638" y="3933825"/>
          <p14:tracePt t="115299" x="7478713" y="3933825"/>
          <p14:tracePt t="115304" x="7454900" y="3933825"/>
          <p14:tracePt t="115311" x="7408863" y="3933825"/>
          <p14:tracePt t="115318" x="7373938" y="3933825"/>
          <p14:tracePt t="115325" x="7310438" y="3940175"/>
          <p14:tracePt t="115334" x="7246938" y="3940175"/>
          <p14:tracePt t="115340" x="7183438" y="3944938"/>
          <p14:tracePt t="115346" x="7118350" y="3944938"/>
          <p14:tracePt t="115353" x="7054850" y="3944938"/>
          <p14:tracePt t="115360" x="7019925" y="3944938"/>
          <p14:tracePt t="115367" x="6985000" y="3957638"/>
          <p14:tracePt t="115375" x="6962775" y="3957638"/>
          <p14:tracePt t="115382" x="6938963" y="3957638"/>
          <p14:tracePt t="115388" x="6921500" y="3957638"/>
          <p14:tracePt t="115396" x="6910388" y="3957638"/>
          <p14:tracePt t="115402" x="6892925" y="3957638"/>
          <p14:tracePt t="115409" x="6886575" y="3957638"/>
          <p14:tracePt t="115416" x="6881813" y="3962400"/>
          <p14:tracePt t="115424" x="6864350" y="3962400"/>
          <p14:tracePt t="115431" x="6858000" y="3962400"/>
          <p14:tracePt t="115437" x="6846888" y="3968750"/>
          <p14:tracePt t="115444" x="6816725" y="3979863"/>
          <p14:tracePt t="115451" x="6759575" y="3997325"/>
          <p14:tracePt t="115458" x="6661150" y="4021138"/>
          <p14:tracePt t="115466" x="6532563" y="4073525"/>
          <p14:tracePt t="115472" x="6423025" y="4113213"/>
          <p14:tracePt t="115479" x="6324600" y="4148138"/>
          <p14:tracePt t="115486" x="6226175" y="4183063"/>
          <p14:tracePt t="115493" x="6143625" y="4235450"/>
          <p14:tracePt t="115500" x="6062663" y="4270375"/>
          <p14:tracePt t="115507" x="5975350" y="4305300"/>
          <p14:tracePt t="115514" x="5907088" y="4340225"/>
          <p14:tracePt t="115522" x="5854700" y="4368800"/>
          <p14:tracePt t="115528" x="5802313" y="4392613"/>
          <p14:tracePt t="115535" x="5761038" y="4410075"/>
          <p14:tracePt t="115542" x="5726113" y="4421188"/>
          <p14:tracePt t="115549" x="5686425" y="4449763"/>
          <p14:tracePt t="115556" x="5651500" y="4467225"/>
          <p14:tracePt t="115563" x="5616575" y="4479925"/>
          <p14:tracePt t="115570" x="5588000" y="4495800"/>
          <p14:tracePt t="115577" x="5564188" y="4513263"/>
          <p14:tracePt t="115584" x="5535613" y="4530725"/>
          <p14:tracePt t="115591" x="5500688" y="4548188"/>
          <p14:tracePt t="115599" x="5470525" y="4565650"/>
          <p14:tracePt t="115605" x="5448300" y="4583113"/>
          <p14:tracePt t="115612" x="5419725" y="4600575"/>
          <p14:tracePt t="115619" x="5395913" y="4618038"/>
          <p14:tracePt t="115626" x="5367338" y="4635500"/>
          <p14:tracePt t="115633" x="5349875" y="4652963"/>
          <p14:tracePt t="115641" x="5337175" y="4659313"/>
          <p14:tracePt t="115647" x="5326063" y="4676775"/>
          <p14:tracePt t="115654" x="5314950" y="4681538"/>
          <p14:tracePt t="115661" x="5314950" y="4687888"/>
          <p14:tracePt t="115668" x="5303838" y="4687888"/>
          <p14:tracePt t="115675" x="5297488" y="4699000"/>
          <p14:tracePt t="115683" x="5291138" y="4705350"/>
          <p14:tracePt t="115689" x="5291138" y="4711700"/>
          <p14:tracePt t="115696" x="5286375" y="4711700"/>
          <p14:tracePt t="115710" x="5280025" y="4716463"/>
          <p14:tracePt t="115724" x="5273675" y="4722813"/>
          <p14:tracePt t="115787" x="5280025" y="4722813"/>
          <p14:tracePt t="115794" x="5286375" y="4716463"/>
          <p14:tracePt t="115800" x="5291138" y="47117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C4786B4-6924-4B1C-925E-12FBD3A5A1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030" y="1585697"/>
                <a:ext cx="8382000" cy="1046592"/>
              </a:xfrm>
            </p:spPr>
            <p:txBody>
              <a:bodyPr/>
              <a:lstStyle/>
              <a:p>
                <a:r>
                  <a:rPr lang="en-US" altLang="zh-TW" b="1" dirty="0"/>
                  <a:t>Singular Value Decomposition (SVD)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𝑈𝑆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zh-TW" alt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</m:t>
                    </m:r>
                  </m:oMath>
                </a14:m>
                <a:r>
                  <a:rPr lang="zh-TW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TW" b="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sup>
                      <m:e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</m:e>
                    </m:nary>
                  </m:oMath>
                </a14:m>
                <a:endParaRPr lang="en-US" altLang="zh-TW" dirty="0"/>
              </a:p>
              <a:p>
                <a:pPr lvl="1"/>
                <a:endParaRPr lang="en-US" altLang="zh-TW" b="1" dirty="0"/>
              </a:p>
              <a:p>
                <a:pPr lvl="1"/>
                <a:endParaRPr lang="en-US" altLang="zh-TW" b="1" dirty="0"/>
              </a:p>
              <a:p>
                <a:pPr lvl="1"/>
                <a:endParaRPr lang="en-US" altLang="zh-TW" b="1" dirty="0"/>
              </a:p>
              <a:p>
                <a:pPr lvl="1"/>
                <a:endParaRPr lang="en-US" altLang="zh-TW" b="1" dirty="0"/>
              </a:p>
              <a:p>
                <a:pPr marL="0" indent="0">
                  <a:buNone/>
                </a:pPr>
                <a:endParaRPr lang="en-US" altLang="zh-TW" b="1" dirty="0"/>
              </a:p>
              <a:p>
                <a:endParaRPr lang="en-US" altLang="zh-TW" b="1" dirty="0"/>
              </a:p>
              <a:p>
                <a:r>
                  <a:rPr lang="en-US" altLang="zh-TW" b="1" dirty="0"/>
                  <a:t>Lossy Compression via Truncated Decompositions</a:t>
                </a:r>
              </a:p>
              <a:p>
                <a:pPr lvl="1"/>
                <a:r>
                  <a:rPr lang="en-US" altLang="zh-TW" dirty="0"/>
                  <a:t>Prune all but the “most important” terms: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US" altLang="zh-TW" dirty="0"/>
              </a:p>
              <a:p>
                <a:pPr lvl="1"/>
                <a:endParaRPr lang="en-US" altLang="zh-TW" dirty="0"/>
              </a:p>
              <a:p>
                <a:r>
                  <a:rPr lang="en-US" altLang="zh-TW" b="1" kern="0" dirty="0"/>
                  <a:t>Parms &amp; FLOPs are reduced from </a:t>
                </a:r>
                <a14:m>
                  <m:oMath xmlns:m="http://schemas.openxmlformats.org/officeDocument/2006/math">
                    <m:r>
                      <a:rPr lang="en-US" altLang="zh-TW" b="1" i="1" kern="0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altLang="zh-TW" b="1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 kern="0" smtClean="0">
                            <a:latin typeface="Cambria Math" panose="02040503050406030204" pitchFamily="18" charset="0"/>
                          </a:rPr>
                          <m:t>𝒏𝒅</m:t>
                        </m:r>
                      </m:e>
                    </m:d>
                    <m:r>
                      <a:rPr lang="en-US" altLang="zh-TW" b="1" i="1" kern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1" i="1" kern="0" smtClean="0">
                        <a:latin typeface="Cambria Math" panose="02040503050406030204" pitchFamily="18" charset="0"/>
                      </a:rPr>
                      <m:t>𝒕𝒐</m:t>
                    </m:r>
                    <m:r>
                      <a:rPr lang="en-US" altLang="zh-TW" b="1" i="1" kern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1" i="1" kern="0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altLang="zh-TW" b="1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 kern="0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altLang="zh-TW" b="1" i="1" kern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1" i="1" kern="0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altLang="zh-TW" b="1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1" i="1" kern="0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altLang="zh-TW" b="1" i="1" kern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altLang="zh-TW" b="1" kern="0" dirty="0"/>
              </a:p>
              <a:p>
                <a:pPr lvl="1"/>
                <a:r>
                  <a:rPr lang="en-US" altLang="zh-TW" dirty="0"/>
                  <a:t>Choose a sufficient small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altLang="zh-TW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altLang="zh-TW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𝒏𝒅</m:t>
                        </m:r>
                      </m:num>
                      <m:den>
                        <m:r>
                          <a:rPr lang="en-US" altLang="zh-TW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  <m:r>
                          <a:rPr lang="en-US" altLang="zh-TW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den>
                    </m:f>
                    <m:r>
                      <a:rPr lang="en-US" altLang="zh-TW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num>
                      <m:den>
                        <m:r>
                          <a:rPr lang="en-US" altLang="zh-TW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𝑖𝑓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zh-TW" kern="0" dirty="0">
                  <a:solidFill>
                    <a:schemeClr val="tx1"/>
                  </a:solidFill>
                </a:endParaRPr>
              </a:p>
              <a:p>
                <a:endParaRPr lang="en-US" altLang="zh-TW" kern="0" dirty="0"/>
              </a:p>
              <a:p>
                <a:pPr lvl="1"/>
                <a:endParaRPr lang="en-US" altLang="zh-TW" kern="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341312" lvl="1" indent="0">
                  <a:buNone/>
                </a:pPr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marL="341312" lvl="1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C4786B4-6924-4B1C-925E-12FBD3A5A1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030" y="1585697"/>
                <a:ext cx="8382000" cy="1046592"/>
              </a:xfrm>
              <a:blipFill>
                <a:blip r:embed="rId6"/>
                <a:stretch>
                  <a:fillRect l="-655" t="-2326" b="-3552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標題 1">
            <a:extLst>
              <a:ext uri="{FF2B5EF4-FFF2-40B4-BE49-F238E27FC236}">
                <a16:creationId xmlns:a16="http://schemas.microsoft.com/office/drawing/2014/main" id="{8C98C7D6-6EFA-4594-B125-463B8392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</p:spPr>
        <p:txBody>
          <a:bodyPr/>
          <a:lstStyle/>
          <a:p>
            <a:r>
              <a:rPr lang="en-US" altLang="zh-TW" dirty="0"/>
              <a:t>Low Rank </a:t>
            </a:r>
            <a:r>
              <a:rPr lang="en-US" altLang="zh-TW" b="1" dirty="0"/>
              <a:t>Approximation</a:t>
            </a:r>
            <a:r>
              <a:rPr lang="en-US" altLang="zh-TW" dirty="0"/>
              <a:t> (LRA)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F50F289-27C5-1BD4-CCB2-E7951300D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2526180"/>
            <a:ext cx="5256584" cy="180563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B805886-2854-8B30-A3B3-16A99FAEDF41}"/>
              </a:ext>
            </a:extLst>
          </p:cNvPr>
          <p:cNvSpPr/>
          <p:nvPr/>
        </p:nvSpPr>
        <p:spPr bwMode="auto">
          <a:xfrm>
            <a:off x="3563888" y="2862000"/>
            <a:ext cx="288032" cy="1046592"/>
          </a:xfrm>
          <a:prstGeom prst="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86D8A7B-B287-71D0-CBB3-082CB3FC024B}"/>
              </a:ext>
            </a:extLst>
          </p:cNvPr>
          <p:cNvSpPr/>
          <p:nvPr/>
        </p:nvSpPr>
        <p:spPr bwMode="auto">
          <a:xfrm>
            <a:off x="5012738" y="2852936"/>
            <a:ext cx="288032" cy="303014"/>
          </a:xfrm>
          <a:prstGeom prst="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3C13218-3CB6-CFC4-8E21-9130CC310294}"/>
              </a:ext>
            </a:extLst>
          </p:cNvPr>
          <p:cNvSpPr/>
          <p:nvPr/>
        </p:nvSpPr>
        <p:spPr bwMode="auto">
          <a:xfrm rot="5400000">
            <a:off x="6255168" y="2681936"/>
            <a:ext cx="288000" cy="630000"/>
          </a:xfrm>
          <a:prstGeom prst="rect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3D3568A-1FA5-65E2-8B16-41719DA7C091}"/>
              </a:ext>
            </a:extLst>
          </p:cNvPr>
          <p:cNvSpPr txBox="1"/>
          <p:nvPr/>
        </p:nvSpPr>
        <p:spPr>
          <a:xfrm>
            <a:off x="3598932" y="257593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92D050"/>
                </a:solidFill>
              </a:rPr>
              <a:t>r</a:t>
            </a:r>
            <a:endParaRPr lang="zh-TW" altLang="en-US" sz="1200" b="1" dirty="0">
              <a:solidFill>
                <a:srgbClr val="92D05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38BEFFC-23B4-5BA3-DC48-27432033F46E}"/>
              </a:ext>
            </a:extLst>
          </p:cNvPr>
          <p:cNvSpPr txBox="1"/>
          <p:nvPr/>
        </p:nvSpPr>
        <p:spPr>
          <a:xfrm>
            <a:off x="4770193" y="2852936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92D050"/>
                </a:solidFill>
              </a:rPr>
              <a:t>r</a:t>
            </a:r>
            <a:endParaRPr lang="zh-TW" altLang="en-US" sz="1200" b="1" dirty="0">
              <a:solidFill>
                <a:srgbClr val="92D050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E704388-883D-AB0E-94B7-7883C5B29CF9}"/>
              </a:ext>
            </a:extLst>
          </p:cNvPr>
          <p:cNvSpPr txBox="1"/>
          <p:nvPr/>
        </p:nvSpPr>
        <p:spPr>
          <a:xfrm>
            <a:off x="5031257" y="2588049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92D050"/>
                </a:solidFill>
              </a:rPr>
              <a:t>r</a:t>
            </a:r>
            <a:endParaRPr lang="zh-TW" altLang="en-US" sz="1200" b="1" dirty="0">
              <a:solidFill>
                <a:srgbClr val="92D050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859B446-D536-4E49-2672-AF573A83A1A0}"/>
              </a:ext>
            </a:extLst>
          </p:cNvPr>
          <p:cNvSpPr txBox="1"/>
          <p:nvPr/>
        </p:nvSpPr>
        <p:spPr>
          <a:xfrm>
            <a:off x="5836485" y="2847390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92D050"/>
                </a:solidFill>
              </a:rPr>
              <a:t>r</a:t>
            </a:r>
            <a:endParaRPr lang="zh-TW" altLang="en-US" sz="1200" b="1" dirty="0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5F14817F-11BC-7434-A6C8-1AFC4D779F69}"/>
                  </a:ext>
                </a:extLst>
              </p:cNvPr>
              <p:cNvSpPr txBox="1"/>
              <p:nvPr/>
            </p:nvSpPr>
            <p:spPr>
              <a:xfrm>
                <a:off x="3859996" y="2840172"/>
                <a:ext cx="2880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b="1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b="1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altLang="zh-TW" sz="1200" b="1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</m:oMath>
                  </m:oMathPara>
                </a14:m>
                <a:endParaRPr lang="zh-TW" altLang="en-US" sz="1200" b="1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5F14817F-11BC-7434-A6C8-1AFC4D779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996" y="2840172"/>
                <a:ext cx="288032" cy="276999"/>
              </a:xfrm>
              <a:prstGeom prst="rect">
                <a:avLst/>
              </a:prstGeom>
              <a:blipFill>
                <a:blip r:embed="rId8"/>
                <a:stretch>
                  <a:fillRect r="-21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ADEA0473-C82A-FFF3-1725-DEBEFE377981}"/>
                  </a:ext>
                </a:extLst>
              </p:cNvPr>
              <p:cNvSpPr txBox="1"/>
              <p:nvPr/>
            </p:nvSpPr>
            <p:spPr>
              <a:xfrm>
                <a:off x="5276967" y="2788417"/>
                <a:ext cx="2880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b="1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b="1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TW" sz="1200" b="1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</m:oMath>
                  </m:oMathPara>
                </a14:m>
                <a:endParaRPr lang="zh-TW" altLang="en-US" sz="1200" b="1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ADEA0473-C82A-FFF3-1725-DEBEFE377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967" y="2788417"/>
                <a:ext cx="288032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6F82498E-F59B-65A3-7F8A-BA8885B6C60B}"/>
                  </a:ext>
                </a:extLst>
              </p:cNvPr>
              <p:cNvSpPr txBox="1"/>
              <p:nvPr/>
            </p:nvSpPr>
            <p:spPr>
              <a:xfrm>
                <a:off x="6476404" y="3140936"/>
                <a:ext cx="2880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b="1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b="1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zh-TW" sz="1200" b="1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</m:oMath>
                  </m:oMathPara>
                </a14:m>
                <a:endParaRPr lang="zh-TW" altLang="en-US" sz="1200" b="1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6F82498E-F59B-65A3-7F8A-BA8885B6C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04" y="3140936"/>
                <a:ext cx="288032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846657AB-3745-4163-A7B3-D21A9BBCEB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1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37"/>
    </mc:Choice>
    <mc:Fallback>
      <p:transition spd="slow" advTm="5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  <p:bldP spid="26" grpId="0"/>
      <p:bldP spid="27" grpId="0"/>
      <p:bldP spid="28" grpId="0"/>
    </p:bldLst>
  </p:timing>
  <p:extLst>
    <p:ext uri="{3A86A75C-4F4B-4683-9AE1-C65F6400EC91}">
      <p14:laserTraceLst xmlns:p14="http://schemas.microsoft.com/office/powerpoint/2010/main">
        <p14:tracePtLst>
          <p14:tracePt t="3836" x="5146675" y="4733925"/>
          <p14:tracePt t="3842" x="4879975" y="4768850"/>
          <p14:tracePt t="3850" x="4648200" y="4786313"/>
          <p14:tracePt t="3857" x="4392613" y="4786313"/>
          <p14:tracePt t="3863" x="4043363" y="4786313"/>
          <p14:tracePt t="3870" x="3706813" y="4733925"/>
          <p14:tracePt t="3877" x="3435350" y="4681538"/>
          <p14:tracePt t="3884" x="3098800" y="4630738"/>
          <p14:tracePt t="3892" x="2727325" y="4530725"/>
          <p14:tracePt t="3899" x="2413000" y="4456113"/>
          <p14:tracePt t="3905" x="2222500" y="4397375"/>
          <p14:tracePt t="3912" x="2047875" y="4322763"/>
          <p14:tracePt t="3919" x="1908175" y="4276725"/>
          <p14:tracePt t="3927" x="1774825" y="4206875"/>
          <p14:tracePt t="3933" x="1676400" y="4160838"/>
          <p14:tracePt t="3941" x="1606550" y="4102100"/>
          <p14:tracePt t="3947" x="1538288" y="4043363"/>
          <p14:tracePt t="3954" x="1490663" y="3986213"/>
          <p14:tracePt t="3961" x="1450975" y="3927475"/>
          <p14:tracePt t="3968" x="1416050" y="3863975"/>
          <p14:tracePt t="3976" x="1392238" y="3794125"/>
          <p14:tracePt t="3983" x="1370013" y="3724275"/>
          <p14:tracePt t="3989" x="1346200" y="3632200"/>
          <p14:tracePt t="3997" x="1322388" y="3521075"/>
          <p14:tracePt t="4003" x="1304925" y="3394075"/>
          <p14:tracePt t="4010" x="1293813" y="3271838"/>
          <p14:tracePt t="4017" x="1282700" y="3133725"/>
          <p14:tracePt t="4025" x="1287463" y="2994025"/>
          <p14:tracePt t="4032" x="1300163" y="2854325"/>
          <p14:tracePt t="4038" x="1328738" y="2744788"/>
          <p14:tracePt t="4045" x="1352550" y="2657475"/>
          <p14:tracePt t="4052" x="1387475" y="2576513"/>
          <p14:tracePt t="4059" x="1444625" y="2495550"/>
          <p14:tracePt t="4067" x="1531938" y="2419350"/>
          <p14:tracePt t="4074" x="1647825" y="2355850"/>
          <p14:tracePt t="4080" x="1809750" y="2286000"/>
          <p14:tracePt t="4087" x="1938338" y="2244725"/>
          <p14:tracePt t="4094" x="2065338" y="2198688"/>
          <p14:tracePt t="4101" x="2193925" y="2170113"/>
          <p14:tracePt t="4108" x="2332038" y="2159000"/>
          <p14:tracePt t="4115" x="2489200" y="2146300"/>
          <p14:tracePt t="4122" x="2640013" y="2152650"/>
          <p14:tracePt t="4129" x="2779713" y="2163763"/>
          <p14:tracePt t="4136" x="2906713" y="2205038"/>
          <p14:tracePt t="4143" x="3051175" y="2257425"/>
          <p14:tracePt t="4151" x="3179763" y="2332038"/>
          <p14:tracePt t="4159" x="3295650" y="2408238"/>
          <p14:tracePt t="4164" x="3400425" y="2513013"/>
          <p14:tracePt t="4171" x="3470275" y="2598738"/>
          <p14:tracePt t="4178" x="3544888" y="2686050"/>
          <p14:tracePt t="4185" x="3579813" y="2767013"/>
          <p14:tracePt t="4193" x="3632200" y="2865438"/>
          <p14:tracePt t="4200" x="3667125" y="2994025"/>
          <p14:tracePt t="4206" x="3695700" y="3214688"/>
          <p14:tracePt t="4213" x="3713163" y="3568700"/>
          <p14:tracePt t="4220" x="3713163" y="3881438"/>
          <p14:tracePt t="4227" x="3684588" y="4241800"/>
          <p14:tracePt t="4234" x="3625850" y="4578350"/>
          <p14:tracePt t="4241" x="3590925" y="4716463"/>
          <p14:tracePt t="4248" x="3538538" y="4803775"/>
          <p14:tracePt t="4255" x="3487738" y="4862513"/>
          <p14:tracePt t="4262" x="3400425" y="4919663"/>
          <p14:tracePt t="4269" x="3284538" y="4995863"/>
          <p14:tracePt t="4276" x="3184525" y="5059363"/>
          <p14:tracePt t="4284" x="3086100" y="5094288"/>
          <p14:tracePt t="4290" x="2987675" y="5146675"/>
          <p14:tracePt t="4297" x="2860675" y="5181600"/>
          <p14:tracePt t="4304" x="2703513" y="5210175"/>
          <p14:tracePt t="4311" x="2552700" y="5221288"/>
          <p14:tracePt t="4318" x="2395538" y="5216525"/>
          <p14:tracePt t="4326" x="2268538" y="5164138"/>
          <p14:tracePt t="4332" x="2141538" y="5111750"/>
          <p14:tracePt t="4339" x="1995488" y="5048250"/>
          <p14:tracePt t="4346" x="1816100" y="4914900"/>
          <p14:tracePt t="4353" x="1619250" y="4746625"/>
          <p14:tracePt t="4360" x="1444625" y="4519613"/>
          <p14:tracePt t="4368" x="1328738" y="4305300"/>
          <p14:tracePt t="4374" x="1230313" y="4102100"/>
          <p14:tracePt t="4381" x="1171575" y="3905250"/>
          <p14:tracePt t="4388" x="1143000" y="3702050"/>
          <p14:tracePt t="4395" x="1114425" y="3521075"/>
          <p14:tracePt t="4402" x="1101725" y="3382963"/>
          <p14:tracePt t="4409" x="1108075" y="3271838"/>
          <p14:tracePt t="4417" x="1131888" y="3173413"/>
          <p14:tracePt t="4424" x="1160463" y="3081338"/>
          <p14:tracePt t="4430" x="1195388" y="2982913"/>
          <p14:tracePt t="4437" x="1258888" y="2865438"/>
          <p14:tracePt t="4444" x="1322388" y="2767013"/>
          <p14:tracePt t="4451" x="1409700" y="2681288"/>
          <p14:tracePt t="4459" x="1525588" y="2593975"/>
          <p14:tracePt t="4465" x="1654175" y="2513013"/>
          <p14:tracePt t="4471" x="1798638" y="2430463"/>
          <p14:tracePt t="4479" x="1995488" y="2373313"/>
          <p14:tracePt t="4486" x="2244725" y="2303463"/>
          <p14:tracePt t="4493" x="2482850" y="2274888"/>
          <p14:tracePt t="4502" x="2681288" y="2262188"/>
          <p14:tracePt t="4507" x="2849563" y="2262188"/>
          <p14:tracePt t="4514" x="2987675" y="2268538"/>
          <p14:tracePt t="4521" x="3144838" y="2303463"/>
          <p14:tracePt t="4527" x="3289300" y="2355850"/>
          <p14:tracePt t="4535" x="3435350" y="2436813"/>
          <p14:tracePt t="4542" x="3538538" y="2541588"/>
          <p14:tracePt t="4549" x="3643313" y="2657475"/>
          <p14:tracePt t="4556" x="3706813" y="2784475"/>
          <p14:tracePt t="4563" x="3771900" y="2913063"/>
          <p14:tracePt t="4570" x="3811588" y="3068638"/>
          <p14:tracePt t="4576" x="3857625" y="3295650"/>
          <p14:tracePt t="4584" x="3875088" y="3614738"/>
          <p14:tracePt t="4591" x="3887788" y="3846513"/>
          <p14:tracePt t="4598" x="3887788" y="4073525"/>
          <p14:tracePt t="4605" x="3887788" y="4264025"/>
          <p14:tracePt t="4612" x="3887788" y="4397375"/>
          <p14:tracePt t="4618" x="3870325" y="4513263"/>
          <p14:tracePt t="4626" x="3857625" y="4589463"/>
          <p14:tracePt t="4633" x="3824288" y="4648200"/>
          <p14:tracePt t="4640" x="3794125" y="4699000"/>
          <p14:tracePt t="4646" x="3754438" y="4740275"/>
          <p14:tracePt t="4653" x="3695700" y="4775200"/>
          <p14:tracePt t="4661" x="3614738" y="4821238"/>
          <p14:tracePt t="4668" x="3470275" y="4873625"/>
          <p14:tracePt t="4675" x="3289300" y="4932363"/>
          <p14:tracePt t="4681" x="3151188" y="4954588"/>
          <p14:tracePt t="4689" x="3005138" y="4967288"/>
          <p14:tracePt t="4696" x="2854325" y="4960938"/>
          <p14:tracePt t="4702" x="2657475" y="4932363"/>
          <p14:tracePt t="4709" x="2465388" y="4873625"/>
          <p14:tracePt t="4718" x="2314575" y="4792663"/>
          <p14:tracePt t="4723" x="2181225" y="4699000"/>
          <p14:tracePt t="4730" x="2019300" y="4537075"/>
          <p14:tracePt t="4738" x="1822450" y="4305300"/>
          <p14:tracePt t="4744" x="1658938" y="4056063"/>
          <p14:tracePt t="4752" x="1525588" y="3835400"/>
          <p14:tracePt t="4759" x="1433513" y="3625850"/>
          <p14:tracePt t="4765" x="1370013" y="3435350"/>
          <p14:tracePt t="4773" x="1346200" y="3278188"/>
          <p14:tracePt t="4779" x="1322388" y="3168650"/>
          <p14:tracePt t="4787" x="1322388" y="3103563"/>
          <p14:tracePt t="4793" x="1328738" y="3040063"/>
          <p14:tracePt t="4801" x="1335088" y="3005138"/>
          <p14:tracePt t="4808" x="1346200" y="2970213"/>
          <p14:tracePt t="4814" x="1352550" y="2941638"/>
          <p14:tracePt t="4822" x="1370013" y="2930525"/>
          <p14:tracePt t="4828" x="1374775" y="2913063"/>
          <p14:tracePt t="4835" x="1403350" y="2882900"/>
          <p14:tracePt t="4843" x="1433513" y="2860675"/>
          <p14:tracePt t="4850" x="1503363" y="2814638"/>
          <p14:tracePt t="4857" x="1601788" y="2762250"/>
          <p14:tracePt t="4863" x="1728788" y="2697163"/>
          <p14:tracePt t="4870" x="1938338" y="2622550"/>
          <p14:tracePt t="4877" x="2274888" y="2546350"/>
          <p14:tracePt t="4885" x="2513013" y="2517775"/>
          <p14:tracePt t="4892" x="2686050" y="2500313"/>
          <p14:tracePt t="4898" x="2825750" y="2513013"/>
          <p14:tracePt t="4905" x="2965450" y="2535238"/>
          <p14:tracePt t="4912" x="3127375" y="2587625"/>
          <p14:tracePt t="4919" x="3267075" y="2640013"/>
          <p14:tracePt t="4927" x="3382963" y="2714625"/>
          <p14:tracePt t="4934" x="3498850" y="2797175"/>
          <p14:tracePt t="4940" x="3573463" y="2895600"/>
          <p14:tracePt t="4948" x="3638550" y="3011488"/>
          <p14:tracePt t="4955" x="3689350" y="3168650"/>
          <p14:tracePt t="4961" x="3741738" y="3446463"/>
          <p14:tracePt t="4968" x="3776663" y="3713163"/>
          <p14:tracePt t="4976" x="3776663" y="4025900"/>
          <p14:tracePt t="4983" x="3765550" y="4322763"/>
          <p14:tracePt t="4990" x="3730625" y="4589463"/>
          <p14:tracePt t="4996" x="3719513" y="4699000"/>
          <p14:tracePt t="5003" x="3695700" y="4781550"/>
          <p14:tracePt t="5010" x="3667125" y="4821238"/>
          <p14:tracePt t="5018" x="3621088" y="4879975"/>
          <p14:tracePt t="5024" x="3551238" y="4926013"/>
          <p14:tracePt t="5032" x="3452813" y="4972050"/>
          <p14:tracePt t="5038" x="3324225" y="5035550"/>
          <p14:tracePt t="5045" x="3179763" y="5087938"/>
          <p14:tracePt t="5052" x="3040063" y="5118100"/>
          <p14:tracePt t="5060" x="2900363" y="5140325"/>
          <p14:tracePt t="5067" x="2744788" y="5151438"/>
          <p14:tracePt t="5073" x="2576513" y="5146675"/>
          <p14:tracePt t="5080" x="2436813" y="5118100"/>
          <p14:tracePt t="5087" x="2309813" y="5094288"/>
          <p14:tracePt t="5095" x="2193925" y="5041900"/>
          <p14:tracePt t="5101" x="2093913" y="4995863"/>
          <p14:tracePt t="5108" x="1995488" y="4932363"/>
          <p14:tracePt t="5115" x="1897063" y="4856163"/>
          <p14:tracePt t="5122" x="1809750" y="4768850"/>
          <p14:tracePt t="5130" x="1722438" y="4681538"/>
          <p14:tracePt t="5136" x="1658938" y="4595813"/>
          <p14:tracePt t="5143" x="1612900" y="4525963"/>
          <p14:tracePt t="5150" x="1589088" y="4462463"/>
          <p14:tracePt t="5157" x="1571625" y="4432300"/>
          <p14:tracePt t="5164" x="1566863" y="4410075"/>
          <p14:tracePt t="5171" x="1566863" y="4392613"/>
          <p14:tracePt t="5178" x="1566863" y="4379913"/>
          <p14:tracePt t="5185" x="1566863" y="4362450"/>
          <p14:tracePt t="5194" x="1566863" y="4357688"/>
          <p14:tracePt t="5199" x="1566863" y="4344988"/>
          <p14:tracePt t="5206" x="1584325" y="4327525"/>
          <p14:tracePt t="5213" x="1601788" y="4298950"/>
          <p14:tracePt t="5221" x="1641475" y="4252913"/>
          <p14:tracePt t="5228" x="1711325" y="4189413"/>
          <p14:tracePt t="5235" x="1816100" y="4090988"/>
          <p14:tracePt t="5241" x="1920875" y="3997325"/>
          <p14:tracePt t="5248" x="2019300" y="3922713"/>
          <p14:tracePt t="5255" x="2135188" y="3857625"/>
          <p14:tracePt t="5262" x="2244725" y="3800475"/>
          <p14:tracePt t="5270" x="2373313" y="3759200"/>
          <p14:tracePt t="5277" x="2482850" y="3748088"/>
          <p14:tracePt t="5283" x="2576513" y="3736975"/>
          <p14:tracePt t="5290" x="2640013" y="3736975"/>
          <p14:tracePt t="5297" x="2703513" y="3741738"/>
          <p14:tracePt t="5304" x="2744788" y="3748088"/>
          <p14:tracePt t="5311" x="2797175" y="3771900"/>
          <p14:tracePt t="5319" x="2836863" y="3800475"/>
          <p14:tracePt t="5325" x="2871788" y="3829050"/>
          <p14:tracePt t="5332" x="2917825" y="3875088"/>
          <p14:tracePt t="5339" x="2959100" y="3927475"/>
          <p14:tracePt t="5346" x="3005138" y="3997325"/>
          <p14:tracePt t="5354" x="3040063" y="4067175"/>
          <p14:tracePt t="5360" x="3063875" y="4137025"/>
          <p14:tracePt t="5367" x="3086100" y="4189413"/>
          <p14:tracePt t="5374" x="3086100" y="4211638"/>
          <p14:tracePt t="5381" x="3086100" y="4235450"/>
          <p14:tracePt t="5388" x="3086100" y="4252913"/>
          <p14:tracePt t="5395" x="3086100" y="4259263"/>
          <p14:tracePt t="5402" x="3086100" y="4264025"/>
          <p14:tracePt t="5410" x="3086100" y="4270375"/>
          <p14:tracePt t="5416" x="3081338" y="4276725"/>
          <p14:tracePt t="5423" x="3063875" y="4294188"/>
          <p14:tracePt t="5430" x="3046413" y="4298950"/>
          <p14:tracePt t="5437" x="3022600" y="4316413"/>
          <p14:tracePt t="5444" x="2970213" y="4344988"/>
          <p14:tracePt t="5452" x="2889250" y="4397375"/>
          <p14:tracePt t="5458" x="2773363" y="4432300"/>
          <p14:tracePt t="5465" x="2616200" y="4473575"/>
          <p14:tracePt t="5472" x="2443163" y="4495800"/>
          <p14:tracePt t="5479" x="2303463" y="4495800"/>
          <p14:tracePt t="5486" x="2152650" y="4495800"/>
          <p14:tracePt t="5494" x="1995488" y="4467225"/>
          <p14:tracePt t="5500" x="1839913" y="4438650"/>
          <p14:tracePt t="5507" x="1676400" y="4386263"/>
          <p14:tracePt t="5514" x="1566863" y="4322763"/>
          <p14:tracePt t="5521" x="1468438" y="4259263"/>
          <p14:tracePt t="5528" x="1392238" y="4200525"/>
          <p14:tracePt t="5535" x="1352550" y="4160838"/>
          <p14:tracePt t="5542" x="1322388" y="4119563"/>
          <p14:tracePt t="5549" x="1311275" y="4090988"/>
          <p14:tracePt t="5556" x="1293813" y="4067175"/>
          <p14:tracePt t="5563" x="1287463" y="4060825"/>
          <p14:tracePt t="5570" x="1287463" y="4043363"/>
          <p14:tracePt t="5584" x="1287463" y="4038600"/>
          <p14:tracePt t="5612" x="1300163" y="4038600"/>
          <p14:tracePt t="5619" x="1304925" y="4038600"/>
          <p14:tracePt t="5626" x="1311275" y="4038600"/>
          <p14:tracePt t="5633" x="1317625" y="4038600"/>
          <p14:tracePt t="5640" x="1328738" y="4038600"/>
          <p14:tracePt t="5647" x="1346200" y="4038600"/>
          <p14:tracePt t="5654" x="1352550" y="4038600"/>
          <p14:tracePt t="5661" x="1357313" y="4038600"/>
          <p14:tracePt t="5668" x="1374775" y="4038600"/>
          <p14:tracePt t="5682" x="1381125" y="4038600"/>
          <p14:tracePt t="5689" x="1387475" y="4038600"/>
          <p14:tracePt t="5696" x="1392238" y="4038600"/>
          <p14:tracePt t="5703" x="1398588" y="4038600"/>
          <p14:tracePt t="5711" x="1403350" y="4038600"/>
          <p14:tracePt t="5724" x="1416050" y="4038600"/>
          <p14:tracePt t="5739" x="1420813" y="4038600"/>
          <p14:tracePt t="5815" x="1420813" y="4032250"/>
          <p14:tracePt t="5892" x="1420813" y="4025900"/>
          <p14:tracePt t="6019" x="1420813" y="4021138"/>
          <p14:tracePt t="6032" x="1420813" y="4014788"/>
          <p14:tracePt t="6060" x="1420813" y="4008438"/>
          <p14:tracePt t="6074" x="1420813" y="3997325"/>
          <p14:tracePt t="6095" x="1420813" y="3992563"/>
          <p14:tracePt t="6109" x="1420813" y="3986213"/>
          <p14:tracePt t="6130" x="1420813" y="3979863"/>
          <p14:tracePt t="6145" x="1420813" y="3975100"/>
          <p14:tracePt t="6151" x="1420813" y="3968750"/>
          <p14:tracePt t="6158" x="1420813" y="3962400"/>
          <p14:tracePt t="6165" x="1409700" y="3957638"/>
          <p14:tracePt t="6172" x="1409700" y="3944938"/>
          <p14:tracePt t="6178" x="1409700" y="3927475"/>
          <p14:tracePt t="6186" x="1409700" y="3892550"/>
          <p14:tracePt t="6192" x="1409700" y="3829050"/>
          <p14:tracePt t="6200" x="1409700" y="3724275"/>
          <p14:tracePt t="6207" x="1409700" y="3568700"/>
          <p14:tracePt t="6213" x="1409700" y="3400425"/>
          <p14:tracePt t="6220" x="1420813" y="3208338"/>
          <p14:tracePt t="6228" x="1433513" y="3040063"/>
          <p14:tracePt t="6235" x="1444625" y="2913063"/>
          <p14:tracePt t="6242" x="1444625" y="2819400"/>
          <p14:tracePt t="6248" x="1444625" y="2773363"/>
          <p14:tracePt t="6255" x="1444625" y="2738438"/>
          <p14:tracePt t="6262" x="1444625" y="2727325"/>
          <p14:tracePt t="6270" x="1444625" y="2709863"/>
          <p14:tracePt t="6277" x="1444625" y="2703513"/>
          <p14:tracePt t="6283" x="1444625" y="2697163"/>
          <p14:tracePt t="6290" x="1444625" y="2692400"/>
          <p14:tracePt t="6304" x="1444625" y="2681288"/>
          <p14:tracePt t="6311" x="1444625" y="2674938"/>
          <p14:tracePt t="6326" x="1444625" y="2668588"/>
          <p14:tracePt t="6332" x="1438275" y="2668588"/>
          <p14:tracePt t="6339" x="1438275" y="2663825"/>
          <p14:tracePt t="6346" x="1438275" y="2657475"/>
          <p14:tracePt t="6354" x="1433513" y="2651125"/>
          <p14:tracePt t="6362" x="1433513" y="2646363"/>
          <p14:tracePt t="6374" x="1433513" y="2640013"/>
          <p14:tracePt t="6382" x="1433513" y="2622550"/>
          <p14:tracePt t="6389" x="1433513" y="2616200"/>
          <p14:tracePt t="6396" x="1433513" y="2611438"/>
          <p14:tracePt t="6403" x="1433513" y="2605088"/>
          <p14:tracePt t="6410" x="1433513" y="2598738"/>
          <p14:tracePt t="6417" x="1433513" y="2581275"/>
          <p14:tracePt t="6432" x="1433513" y="2576513"/>
          <p14:tracePt t="6438" x="1433513" y="2570163"/>
          <p14:tracePt t="6445" x="1433513" y="2563813"/>
          <p14:tracePt t="6452" x="1427163" y="2559050"/>
          <p14:tracePt t="6465" x="1427163" y="2546350"/>
          <p14:tracePt t="6480" x="1416050" y="2546350"/>
          <p14:tracePt t="6487" x="1416050" y="2541588"/>
          <p14:tracePt t="6501" x="1409700" y="2535238"/>
          <p14:tracePt t="6508" x="1409700" y="2530475"/>
          <p14:tracePt t="6515" x="1403350" y="2530475"/>
          <p14:tracePt t="6521" x="1403350" y="2524125"/>
          <p14:tracePt t="6529" x="1398588" y="2517775"/>
          <p14:tracePt t="6536" x="1398588" y="2500313"/>
          <p14:tracePt t="6543" x="1392238" y="2495550"/>
          <p14:tracePt t="6550" x="1387475" y="2489200"/>
          <p14:tracePt t="6556" x="1381125" y="2478088"/>
          <p14:tracePt t="6563" x="1370013" y="2460625"/>
          <p14:tracePt t="6572" x="1352550" y="2443163"/>
          <p14:tracePt t="6578" x="1346200" y="2425700"/>
          <p14:tracePt t="6585" x="1317625" y="2408238"/>
          <p14:tracePt t="6592" x="1304925" y="2390775"/>
          <p14:tracePt t="6599" x="1287463" y="2384425"/>
          <p14:tracePt t="6605" x="1258888" y="2366963"/>
          <p14:tracePt t="6613" x="1247775" y="2349500"/>
          <p14:tracePt t="6621" x="1219200" y="2327275"/>
          <p14:tracePt t="6627" x="1177925" y="2303463"/>
          <p14:tracePt t="6633" x="1154113" y="2286000"/>
          <p14:tracePt t="6640" x="1125538" y="2268538"/>
          <p14:tracePt t="6647" x="1101725" y="2251075"/>
          <p14:tracePt t="6654" x="1084263" y="2244725"/>
          <p14:tracePt t="6663" x="1062038" y="2227263"/>
          <p14:tracePt t="6669" x="1044575" y="2209800"/>
          <p14:tracePt t="6675" x="1027113" y="2205038"/>
          <p14:tracePt t="6682" x="1020763" y="2187575"/>
          <p14:tracePt t="6689" x="1003300" y="2181225"/>
          <p14:tracePt t="6697" x="985838" y="2170113"/>
          <p14:tracePt t="6704" x="981075" y="2159000"/>
          <p14:tracePt t="6710" x="974725" y="2146300"/>
          <p14:tracePt t="6717" x="957263" y="2135188"/>
          <p14:tracePt t="6724" x="950913" y="2128838"/>
          <p14:tracePt t="6731" x="946150" y="2124075"/>
          <p14:tracePt t="6738" x="928688" y="2111375"/>
          <p14:tracePt t="6746" x="922338" y="2100263"/>
          <p14:tracePt t="6752" x="922338" y="2089150"/>
          <p14:tracePt t="6759" x="915988" y="2082800"/>
          <p14:tracePt t="6766" x="911225" y="2076450"/>
          <p14:tracePt t="6773" x="904875" y="2071688"/>
          <p14:tracePt t="6780" x="904875" y="2065338"/>
          <p14:tracePt t="6788" x="893763" y="2065338"/>
          <p14:tracePt t="6795" x="893763" y="2058988"/>
          <p14:tracePt t="6801" x="887413" y="2054225"/>
          <p14:tracePt t="8097" x="1009650" y="2054225"/>
          <p14:tracePt t="8104" x="1177925" y="2054225"/>
          <p14:tracePt t="8110" x="1352550" y="2058988"/>
          <p14:tracePt t="8117" x="1503363" y="2071688"/>
          <p14:tracePt t="8124" x="1641475" y="2082800"/>
          <p14:tracePt t="8132" x="1735138" y="2082800"/>
          <p14:tracePt t="8139" x="1787525" y="2082800"/>
          <p14:tracePt t="8146" x="1809750" y="2082800"/>
          <p14:tracePt t="8153" x="1833563" y="2082800"/>
          <p14:tracePt t="8160" x="1839913" y="2082800"/>
          <p14:tracePt t="8166" x="1844675" y="2082800"/>
          <p14:tracePt t="8173" x="1857375" y="2082800"/>
          <p14:tracePt t="8182" x="1862138" y="2082800"/>
          <p14:tracePt t="8202" x="1868488" y="2082800"/>
          <p14:tracePt t="8251" x="1862138" y="2076450"/>
          <p14:tracePt t="8258" x="1851025" y="2076450"/>
          <p14:tracePt t="8265" x="1844675" y="2076450"/>
          <p14:tracePt t="8272" x="1839913" y="2071688"/>
          <p14:tracePt t="8279" x="1827213" y="2071688"/>
          <p14:tracePt t="8285" x="1809750" y="2071688"/>
          <p14:tracePt t="8292" x="1763713" y="2071688"/>
          <p14:tracePt t="8300" x="1700213" y="2058988"/>
          <p14:tracePt t="8306" x="1619250" y="2047875"/>
          <p14:tracePt t="8314" x="1514475" y="2047875"/>
          <p14:tracePt t="8321" x="1398588" y="2025650"/>
          <p14:tracePt t="8328" x="1304925" y="2025650"/>
          <p14:tracePt t="8334" x="1212850" y="2012950"/>
          <p14:tracePt t="8341" x="1119188" y="2001838"/>
          <p14:tracePt t="8348" x="1009650" y="1990725"/>
          <p14:tracePt t="8357" x="911225" y="1978025"/>
          <p14:tracePt t="8363" x="865188" y="1966913"/>
          <p14:tracePt t="8370" x="800100" y="1966913"/>
          <p14:tracePt t="8376" x="754063" y="1966913"/>
          <p14:tracePt t="8383" x="714375" y="1955800"/>
          <p14:tracePt t="8391" x="684213" y="1955800"/>
          <p14:tracePt t="8398" x="666750" y="1949450"/>
          <p14:tracePt t="8405" x="644525" y="1949450"/>
          <p14:tracePt t="8411" x="627063" y="1943100"/>
          <p14:tracePt t="8418" x="609600" y="1943100"/>
          <p14:tracePt t="8425" x="603250" y="1943100"/>
          <p14:tracePt t="8432" x="596900" y="1943100"/>
          <p14:tracePt t="8443" x="592138" y="1943100"/>
          <p14:tracePt t="8449" x="585788" y="1943100"/>
          <p14:tracePt t="8461" x="579438" y="1943100"/>
          <p14:tracePt t="8474" x="568325" y="1943100"/>
          <p14:tracePt t="8496" x="568325" y="1931988"/>
          <p14:tracePt t="8517" x="568325" y="1925638"/>
          <p14:tracePt t="8558" x="574675" y="1925638"/>
          <p14:tracePt t="8622" x="579438" y="1925638"/>
          <p14:tracePt t="8747" x="585788" y="1925638"/>
          <p14:tracePt t="8775" x="592138" y="1925638"/>
          <p14:tracePt t="8797" x="596900" y="1925638"/>
          <p14:tracePt t="8818" x="603250" y="1925638"/>
          <p14:tracePt t="8832" x="609600" y="1925638"/>
          <p14:tracePt t="8845" x="614363" y="1925638"/>
          <p14:tracePt t="8859" x="627063" y="1925638"/>
          <p14:tracePt t="8881" x="631825" y="1925638"/>
          <p14:tracePt t="8887" x="631825" y="1938338"/>
          <p14:tracePt t="8894" x="638175" y="1938338"/>
          <p14:tracePt t="8908" x="644525" y="1938338"/>
          <p14:tracePt t="8922" x="649288" y="1938338"/>
          <p14:tracePt t="8930" x="655638" y="1943100"/>
          <p14:tracePt t="8936" x="661988" y="1943100"/>
          <p14:tracePt t="8943" x="661988" y="1949450"/>
          <p14:tracePt t="8950" x="673100" y="1949450"/>
          <p14:tracePt t="8964" x="679450" y="1955800"/>
          <p14:tracePt t="8971" x="684213" y="1955800"/>
          <p14:tracePt t="8985" x="690563" y="1955800"/>
          <p14:tracePt t="8999" x="696913" y="1955800"/>
          <p14:tracePt t="9007" x="701675" y="1955800"/>
          <p14:tracePt t="9013" x="708025" y="1955800"/>
          <p14:tracePt t="9021" x="719138" y="1955800"/>
          <p14:tracePt t="9027" x="725488" y="1955800"/>
          <p14:tracePt t="9034" x="731838" y="1955800"/>
          <p14:tracePt t="9042" x="736600" y="1955800"/>
          <p14:tracePt t="9049" x="742950" y="1955800"/>
          <p14:tracePt t="9055" x="747713" y="1955800"/>
          <p14:tracePt t="9063" x="754063" y="1960563"/>
          <p14:tracePt t="9069" x="771525" y="1960563"/>
          <p14:tracePt t="9076" x="777875" y="1960563"/>
          <p14:tracePt t="9083" x="782638" y="1960563"/>
          <p14:tracePt t="9091" x="795338" y="1960563"/>
          <p14:tracePt t="9097" x="806450" y="1966913"/>
          <p14:tracePt t="9104" x="812800" y="1966913"/>
          <p14:tracePt t="9110" x="823913" y="1966913"/>
          <p14:tracePt t="9125" x="830263" y="1966913"/>
          <p14:tracePt t="9132" x="847725" y="1966913"/>
          <p14:tracePt t="9140" x="852488" y="1973263"/>
          <p14:tracePt t="9146" x="858838" y="1973263"/>
          <p14:tracePt t="9153" x="869950" y="1973263"/>
          <p14:tracePt t="9167" x="882650" y="1973263"/>
          <p14:tracePt t="9175" x="887413" y="1973263"/>
          <p14:tracePt t="9182" x="893763" y="1973263"/>
          <p14:tracePt t="9188" x="898525" y="1973263"/>
          <p14:tracePt t="9195" x="904875" y="1973263"/>
          <p14:tracePt t="9202" x="911225" y="1973263"/>
          <p14:tracePt t="9209" x="915988" y="1973263"/>
          <p14:tracePt t="9217" x="933450" y="1973263"/>
          <p14:tracePt t="9225" x="939800" y="1973263"/>
          <p14:tracePt t="9230" x="946150" y="1984375"/>
          <p14:tracePt t="9237" x="963613" y="1984375"/>
          <p14:tracePt t="9244" x="968375" y="1984375"/>
          <p14:tracePt t="9250" x="974725" y="1984375"/>
          <p14:tracePt t="9258" x="985838" y="1984375"/>
          <p14:tracePt t="9266" x="992188" y="1984375"/>
          <p14:tracePt t="9272" x="998538" y="1990725"/>
          <p14:tracePt t="9279" x="1016000" y="1990725"/>
          <p14:tracePt t="9286" x="1027113" y="1990725"/>
          <p14:tracePt t="9293" x="1038225" y="1990725"/>
          <p14:tracePt t="9300" x="1050925" y="1990725"/>
          <p14:tracePt t="9308" x="1073150" y="1990725"/>
          <p14:tracePt t="9314" x="1090613" y="1990725"/>
          <p14:tracePt t="9321" x="1114425" y="1990725"/>
          <p14:tracePt t="9328" x="1136650" y="1990725"/>
          <p14:tracePt t="9334" x="1177925" y="1995488"/>
          <p14:tracePt t="9342" x="1223963" y="1995488"/>
          <p14:tracePt t="9349" x="1270000" y="1995488"/>
          <p14:tracePt t="9356" x="1317625" y="1995488"/>
          <p14:tracePt t="9363" x="1370013" y="1995488"/>
          <p14:tracePt t="9370" x="1398588" y="1995488"/>
          <p14:tracePt t="9377" x="1444625" y="1995488"/>
          <p14:tracePt t="9384" x="1485900" y="2008188"/>
          <p14:tracePt t="9391" x="1520825" y="2008188"/>
          <p14:tracePt t="9399" x="1543050" y="2008188"/>
          <p14:tracePt t="9405" x="1566863" y="2008188"/>
          <p14:tracePt t="9411" x="1589088" y="2008188"/>
          <p14:tracePt t="9418" x="1606550" y="2008188"/>
          <p14:tracePt t="9425" x="1624013" y="2008188"/>
          <p14:tracePt t="9433" x="1636713" y="2008188"/>
          <p14:tracePt t="9441" x="1654175" y="2008188"/>
          <p14:tracePt t="9447" x="1676400" y="2008188"/>
          <p14:tracePt t="9454" x="1693863" y="2008188"/>
          <p14:tracePt t="9460" x="1706563" y="2008188"/>
          <p14:tracePt t="9468" x="1711325" y="2008188"/>
          <p14:tracePt t="9475" x="1728788" y="2008188"/>
          <p14:tracePt t="9482" x="1739900" y="2008188"/>
          <p14:tracePt t="9489" x="1757363" y="2008188"/>
          <p14:tracePt t="9496" x="1763713" y="2008188"/>
          <p14:tracePt t="9503" x="1774825" y="2008188"/>
          <p14:tracePt t="9509" x="1792288" y="2008188"/>
          <p14:tracePt t="9516" x="1798638" y="2008188"/>
          <p14:tracePt t="9525" x="1809750" y="2008188"/>
          <p14:tracePt t="9531" x="1827213" y="2001838"/>
          <p14:tracePt t="9538" x="1844675" y="2001838"/>
          <p14:tracePt t="9544" x="1857375" y="2001838"/>
          <p14:tracePt t="9551" x="1874838" y="2001838"/>
          <p14:tracePt t="9558" x="1885950" y="2001838"/>
          <p14:tracePt t="9566" x="1903413" y="2001838"/>
          <p14:tracePt t="9572" x="1925638" y="2001838"/>
          <p14:tracePt t="9579" x="1949450" y="2001838"/>
          <p14:tracePt t="9587" x="1966913" y="2001838"/>
          <p14:tracePt t="9593" x="1984375" y="2001838"/>
          <p14:tracePt t="9600" x="1995488" y="2001838"/>
          <p14:tracePt t="9609" x="2012950" y="2001838"/>
          <p14:tracePt t="9615" x="2019300" y="2001838"/>
          <p14:tracePt t="9621" x="2030413" y="2001838"/>
          <p14:tracePt t="9628" x="2036763" y="2001838"/>
          <p14:tracePt t="9635" x="2047875" y="2001838"/>
          <p14:tracePt t="9642" x="2054225" y="2001838"/>
          <p14:tracePt t="9651" x="2058988" y="2001838"/>
          <p14:tracePt t="9657" x="2065338" y="2001838"/>
          <p14:tracePt t="9664" x="2071688" y="2001838"/>
          <p14:tracePt t="9678" x="2076450" y="2001838"/>
          <p14:tracePt t="9699" x="2082800" y="2001838"/>
          <p14:tracePt t="9713" x="2093913" y="2001838"/>
          <p14:tracePt t="9727" x="2100263" y="2001838"/>
          <p14:tracePt t="9742" x="2106613" y="2001838"/>
          <p14:tracePt t="9762" x="2106613" y="1995488"/>
          <p14:tracePt t="9782" x="2106613" y="1990725"/>
          <p14:tracePt t="9798" x="2106613" y="1984375"/>
          <p14:tracePt t="9810" x="2106613" y="1978025"/>
          <p14:tracePt t="9825" x="2100263" y="1978025"/>
          <p14:tracePt t="9832" x="2100263" y="1973263"/>
          <p14:tracePt t="9839" x="2089150" y="1973263"/>
          <p14:tracePt t="9846" x="2082800" y="1966913"/>
          <p14:tracePt t="9860" x="2076450" y="1966913"/>
          <p14:tracePt t="9867" x="2071688" y="1955800"/>
          <p14:tracePt t="9875" x="2065338" y="1955800"/>
          <p14:tracePt t="9880" x="2058988" y="1949450"/>
          <p14:tracePt t="9888" x="2054225" y="1949450"/>
          <p14:tracePt t="9895" x="2054225" y="1943100"/>
          <p14:tracePt t="9901" x="2041525" y="1943100"/>
          <p14:tracePt t="9909" x="2036763" y="1943100"/>
          <p14:tracePt t="9917" x="2030413" y="1938338"/>
          <p14:tracePt t="9922" x="2025650" y="1938338"/>
          <p14:tracePt t="9930" x="2019300" y="1938338"/>
          <p14:tracePt t="9943" x="2001838" y="1938338"/>
          <p14:tracePt t="9950" x="1995488" y="1938338"/>
          <p14:tracePt t="9958" x="1990725" y="1938338"/>
          <p14:tracePt t="9965" x="1978025" y="1938338"/>
          <p14:tracePt t="9972" x="1973263" y="1938338"/>
          <p14:tracePt t="9978" x="1960563" y="1938338"/>
          <p14:tracePt t="9985" x="1949450" y="1938338"/>
          <p14:tracePt t="9992" x="1943100" y="1938338"/>
          <p14:tracePt t="10000" x="1931988" y="1938338"/>
          <p14:tracePt t="10006" x="1920875" y="1938338"/>
          <p14:tracePt t="10014" x="1903413" y="1938338"/>
          <p14:tracePt t="10021" x="1874838" y="1938338"/>
          <p14:tracePt t="10027" x="1816100" y="1938338"/>
          <p14:tracePt t="10034" x="1752600" y="1938338"/>
          <p14:tracePt t="10042" x="1676400" y="1938338"/>
          <p14:tracePt t="10048" x="1595438" y="1938338"/>
          <p14:tracePt t="10056" x="1520825" y="1938338"/>
          <p14:tracePt t="10063" x="1455738" y="1938338"/>
          <p14:tracePt t="10069" x="1392238" y="1938338"/>
          <p14:tracePt t="10076" x="1346200" y="1938338"/>
          <p14:tracePt t="10084" x="1300163" y="1938338"/>
          <p14:tracePt t="10090" x="1265238" y="1938338"/>
          <p14:tracePt t="10097" x="1230313" y="1938338"/>
          <p14:tracePt t="10104" x="1195388" y="1938338"/>
          <p14:tracePt t="10111" x="1149350" y="1938338"/>
          <p14:tracePt t="10118" x="1114425" y="1938338"/>
          <p14:tracePt t="10126" x="1079500" y="1938338"/>
          <p14:tracePt t="10132" x="1044575" y="1938338"/>
          <p14:tracePt t="10139" x="1009650" y="1938338"/>
          <p14:tracePt t="10146" x="985838" y="1938338"/>
          <p14:tracePt t="10154" x="957263" y="1938338"/>
          <p14:tracePt t="10160" x="933450" y="1938338"/>
          <p14:tracePt t="10167" x="922338" y="1938338"/>
          <p14:tracePt t="10174" x="904875" y="1938338"/>
          <p14:tracePt t="10181" x="887413" y="1938338"/>
          <p14:tracePt t="10188" x="882650" y="1938338"/>
          <p14:tracePt t="10195" x="869950" y="1938338"/>
          <p14:tracePt t="10209" x="865188" y="1938338"/>
          <p14:tracePt t="10217" x="858838" y="1938338"/>
          <p14:tracePt t="10230" x="847725" y="1938338"/>
          <p14:tracePt t="10259" x="852488" y="1938338"/>
          <p14:tracePt t="10272" x="858838" y="1938338"/>
          <p14:tracePt t="10279" x="865188" y="1938338"/>
          <p14:tracePt t="10286" x="869950" y="1938338"/>
          <p14:tracePt t="10293" x="876300" y="1938338"/>
          <p14:tracePt t="10300" x="882650" y="1938338"/>
          <p14:tracePt t="10307" x="887413" y="1938338"/>
          <p14:tracePt t="10314" x="904875" y="1938338"/>
          <p14:tracePt t="10321" x="911225" y="1938338"/>
          <p14:tracePt t="10328" x="915988" y="1938338"/>
          <p14:tracePt t="10335" x="933450" y="1938338"/>
          <p14:tracePt t="10343" x="939800" y="1943100"/>
          <p14:tracePt t="10350" x="946150" y="1943100"/>
          <p14:tracePt t="10356" x="957263" y="1943100"/>
          <p14:tracePt t="10363" x="963613" y="1955800"/>
          <p14:tracePt t="10370" x="974725" y="1955800"/>
          <p14:tracePt t="10377" x="985838" y="1955800"/>
          <p14:tracePt t="10384" x="1003300" y="1955800"/>
          <p14:tracePt t="10391" x="1027113" y="1960563"/>
          <p14:tracePt t="10398" x="1062038" y="1960563"/>
          <p14:tracePt t="10405" x="1119188" y="1960563"/>
          <p14:tracePt t="10412" x="1195388" y="1960563"/>
          <p14:tracePt t="10419" x="1304925" y="1960563"/>
          <p14:tracePt t="10426" x="1444625" y="1960563"/>
          <p14:tracePt t="10433" x="1584325" y="1960563"/>
          <p14:tracePt t="10440" x="1774825" y="1955800"/>
          <p14:tracePt t="10448" x="2008188" y="1938338"/>
          <p14:tracePt t="10455" x="2227263" y="1938338"/>
          <p14:tracePt t="10461" x="2395538" y="1938338"/>
          <p14:tracePt t="10468" x="2587625" y="1925638"/>
          <p14:tracePt t="10476" x="2790825" y="1908175"/>
          <p14:tracePt t="10482" x="3051175" y="1890713"/>
          <p14:tracePt t="10489" x="3201988" y="1890713"/>
          <p14:tracePt t="10496" x="3359150" y="1879600"/>
          <p14:tracePt t="10503" x="3509963" y="1868488"/>
          <p14:tracePt t="10510" x="3684588" y="1868488"/>
          <p14:tracePt t="10518" x="3835400" y="1868488"/>
          <p14:tracePt t="10525" x="3944938" y="1868488"/>
          <p14:tracePt t="10532" x="4038600" y="1868488"/>
          <p14:tracePt t="10538" x="4102100" y="1868488"/>
          <p14:tracePt t="10545" x="4148138" y="1868488"/>
          <p14:tracePt t="10552" x="4171950" y="1868488"/>
          <p14:tracePt t="10560" x="4189413" y="1868488"/>
          <p14:tracePt t="10567" x="4194175" y="1868488"/>
          <p14:tracePt t="10574" x="4200525" y="1868488"/>
          <p14:tracePt t="10581" x="4206875" y="1868488"/>
          <p14:tracePt t="10594" x="4211638" y="1874838"/>
          <p14:tracePt t="10609" x="4217988" y="1874838"/>
          <p14:tracePt t="10622" x="4229100" y="1885950"/>
          <p14:tracePt t="10728" x="4229100" y="1890713"/>
          <p14:tracePt t="10783" x="4224338" y="1890713"/>
          <p14:tracePt t="10797" x="4217988" y="1890713"/>
          <p14:tracePt t="10811" x="4211638" y="1879600"/>
          <p14:tracePt t="10826" x="4206875" y="1868488"/>
          <p14:tracePt t="10832" x="4200525" y="1862138"/>
          <p14:tracePt t="10839" x="4194175" y="1857375"/>
          <p14:tracePt t="10846" x="4176713" y="1857375"/>
          <p14:tracePt t="10853" x="4171950" y="1851025"/>
          <p14:tracePt t="10860" x="4165600" y="1839913"/>
          <p14:tracePt t="11232" x="4165600" y="1851025"/>
          <p14:tracePt t="11238" x="4165600" y="1862138"/>
          <p14:tracePt t="11244" x="4165600" y="1890713"/>
          <p14:tracePt t="11252" x="4165600" y="1914525"/>
          <p14:tracePt t="11259" x="4176713" y="1938338"/>
          <p14:tracePt t="11266" x="4183063" y="1966913"/>
          <p14:tracePt t="11274" x="4194175" y="1990725"/>
          <p14:tracePt t="11279" x="4200525" y="2025650"/>
          <p14:tracePt t="11287" x="4211638" y="2065338"/>
          <p14:tracePt t="11294" x="4211638" y="2111375"/>
          <p14:tracePt t="11301" x="4224338" y="2176463"/>
          <p14:tracePt t="11308" x="4229100" y="2209800"/>
          <p14:tracePt t="11315" x="4241800" y="2262188"/>
          <p14:tracePt t="11321" x="4252913" y="2314575"/>
          <p14:tracePt t="11328" x="4252913" y="2362200"/>
          <p14:tracePt t="11337" x="4264025" y="2413000"/>
          <p14:tracePt t="11343" x="4270375" y="2460625"/>
          <p14:tracePt t="11350" x="4281488" y="2513013"/>
          <p14:tracePt t="11357" x="4294188" y="2576513"/>
          <p14:tracePt t="11363" x="4305300" y="2640013"/>
          <p14:tracePt t="11370" x="4327525" y="2738438"/>
          <p14:tracePt t="11378" x="4340225" y="2849563"/>
          <p14:tracePt t="11386" x="4362450" y="2987675"/>
          <p14:tracePt t="11392" x="4392613" y="3162300"/>
          <p14:tracePt t="11399" x="4414838" y="3319463"/>
          <p14:tracePt t="11405" x="4445000" y="3457575"/>
          <p14:tracePt t="11412" x="4456113" y="3614738"/>
          <p14:tracePt t="11420" x="4484688" y="3771900"/>
          <p14:tracePt t="11427" x="4495800" y="3892550"/>
          <p14:tracePt t="11434" x="4519613" y="4003675"/>
          <p14:tracePt t="11440" x="4519613" y="4095750"/>
          <p14:tracePt t="11447" x="4530725" y="4194175"/>
          <p14:tracePt t="11454" x="4530725" y="4252913"/>
          <p14:tracePt t="11462" x="4543425" y="4333875"/>
          <p14:tracePt t="11470" x="4543425" y="4379913"/>
          <p14:tracePt t="11476" x="4543425" y="4432300"/>
          <p14:tracePt t="11482" x="4543425" y="4479925"/>
          <p14:tracePt t="11489" x="4543425" y="4525963"/>
          <p14:tracePt t="11496" x="4543425" y="4560888"/>
          <p14:tracePt t="11503" x="4543425" y="4583113"/>
          <p14:tracePt t="11511" x="4543425" y="4613275"/>
          <p14:tracePt t="11517" x="4543425" y="4635500"/>
          <p14:tracePt t="11525" x="4543425" y="4652963"/>
          <p14:tracePt t="11531" x="4543425" y="4664075"/>
          <p14:tracePt t="11538" x="4543425" y="4670425"/>
          <p14:tracePt t="11545" x="4543425" y="4676775"/>
          <p14:tracePt t="11553" x="4543425" y="4681538"/>
          <p14:tracePt t="11566" x="4537075" y="4694238"/>
          <p14:tracePt t="11580" x="4530725" y="4694238"/>
          <p14:tracePt t="11595" x="4519613" y="4694238"/>
          <p14:tracePt t="11609" x="4513263" y="4687888"/>
          <p14:tracePt t="11616" x="4508500" y="4687888"/>
          <p14:tracePt t="11623" x="4502150" y="4676775"/>
          <p14:tracePt t="11629" x="4502150" y="4670425"/>
          <p14:tracePt t="11637" x="4484688" y="4664075"/>
          <p14:tracePt t="11644" x="4479925" y="4652963"/>
          <p14:tracePt t="11650" x="4473575" y="4641850"/>
          <p14:tracePt t="11657" x="4456113" y="4635500"/>
          <p14:tracePt t="11664" x="4449763" y="4624388"/>
          <p14:tracePt t="11671" x="4445000" y="4618038"/>
          <p14:tracePt t="11679" x="4438650" y="4606925"/>
          <p14:tracePt t="11686" x="4432300" y="4606925"/>
          <p14:tracePt t="11692" x="4421188" y="4600575"/>
          <p14:tracePt t="11700" x="4410075" y="4589463"/>
          <p14:tracePt t="11706" x="4392613" y="4583113"/>
          <p14:tracePt t="11714" x="4357688" y="4583113"/>
          <p14:tracePt t="11720" x="4311650" y="4572000"/>
          <p14:tracePt t="11729" x="4246563" y="4572000"/>
          <p14:tracePt t="11734" x="4183063" y="4572000"/>
          <p14:tracePt t="11741" x="4108450" y="4572000"/>
          <p14:tracePt t="11748" x="4043363" y="4578350"/>
          <p14:tracePt t="11756" x="3979863" y="4578350"/>
          <p14:tracePt t="11762" x="3916363" y="4589463"/>
          <p14:tracePt t="11770" x="3863975" y="4600575"/>
          <p14:tracePt t="11777" x="3811588" y="4613275"/>
          <p14:tracePt t="11783" x="3776663" y="4613275"/>
          <p14:tracePt t="11790" x="3741738" y="4618038"/>
          <p14:tracePt t="11797" x="3719513" y="4618038"/>
          <p14:tracePt t="11804" x="3689350" y="4630738"/>
          <p14:tracePt t="11812" x="3656013" y="4630738"/>
          <p14:tracePt t="11819" x="3632200" y="4630738"/>
          <p14:tracePt t="11825" x="3597275" y="4635500"/>
          <p14:tracePt t="11832" x="3562350" y="4635500"/>
          <p14:tracePt t="11839" x="3538538" y="4635500"/>
          <p14:tracePt t="11846" x="3505200" y="4635500"/>
          <p14:tracePt t="11853" x="3481388" y="4635500"/>
          <p14:tracePt t="11860" x="3463925" y="4635500"/>
          <p14:tracePt t="11867" x="3440113" y="4635500"/>
          <p14:tracePt t="11874" x="3435350" y="4635500"/>
          <p14:tracePt t="11881" x="3417888" y="4635500"/>
          <p14:tracePt t="11888" x="3411538" y="4635500"/>
          <p14:tracePt t="11895" x="3405188" y="4630738"/>
          <p14:tracePt t="11903" x="3400425" y="4630738"/>
          <p14:tracePt t="11912" x="3394075" y="4624388"/>
          <p14:tracePt t="11930" x="3382963" y="4624388"/>
          <p14:tracePt t="11959" x="3387725" y="4624388"/>
          <p14:tracePt t="11979" x="3394075" y="4624388"/>
          <p14:tracePt t="11993" x="3400425" y="4624388"/>
          <p14:tracePt t="12001" x="3405188" y="4624388"/>
          <p14:tracePt t="12015" x="3411538" y="4624388"/>
          <p14:tracePt t="12029" x="3417888" y="4624388"/>
          <p14:tracePt t="12042" x="3422650" y="4624388"/>
          <p14:tracePt t="12049" x="3435350" y="4624388"/>
          <p14:tracePt t="12063" x="3440113" y="4624388"/>
          <p14:tracePt t="12071" x="3446463" y="4624388"/>
          <p14:tracePt t="12078" x="3452813" y="4624388"/>
          <p14:tracePt t="12091" x="3457575" y="4630738"/>
          <p14:tracePt t="12098" x="3463925" y="4630738"/>
          <p14:tracePt t="12105" x="3470275" y="4630738"/>
          <p14:tracePt t="12120" x="3481388" y="4630738"/>
          <p14:tracePt t="12126" x="3487738" y="4630738"/>
          <p14:tracePt t="12133" x="3492500" y="4635500"/>
          <p14:tracePt t="12140" x="3498850" y="4635500"/>
          <p14:tracePt t="12147" x="3505200" y="4635500"/>
          <p14:tracePt t="12161" x="3509963" y="4635500"/>
          <p14:tracePt t="12168" x="3516313" y="4635500"/>
          <p14:tracePt t="12176" x="3521075" y="4635500"/>
          <p14:tracePt t="12189" x="3533775" y="4635500"/>
          <p14:tracePt t="12196" x="3538538" y="4635500"/>
          <p14:tracePt t="12203" x="3544888" y="4635500"/>
          <p14:tracePt t="12217" x="3551238" y="4635500"/>
          <p14:tracePt t="12224" x="3556000" y="4635500"/>
          <p14:tracePt t="12231" x="3562350" y="4635500"/>
          <p14:tracePt t="12238" x="3568700" y="4635500"/>
          <p14:tracePt t="12245" x="3579813" y="4635500"/>
          <p14:tracePt t="12253" x="3590925" y="4635500"/>
          <p14:tracePt t="12260" x="3597275" y="4630738"/>
          <p14:tracePt t="12266" x="3614738" y="4630738"/>
          <p14:tracePt t="12273" x="3625850" y="4618038"/>
          <p14:tracePt t="12280" x="3656013" y="4618038"/>
          <p14:tracePt t="12287" x="3678238" y="4618038"/>
          <p14:tracePt t="12294" x="3702050" y="4613275"/>
          <p14:tracePt t="12301" x="3730625" y="4613275"/>
          <p14:tracePt t="12308" x="3759200" y="4613275"/>
          <p14:tracePt t="12315" x="3800475" y="4600575"/>
          <p14:tracePt t="12322" x="3846513" y="4600575"/>
          <p14:tracePt t="12329" x="3881438" y="4600575"/>
          <p14:tracePt t="12336" x="3916363" y="4595813"/>
          <p14:tracePt t="12343" x="3962400" y="4595813"/>
          <p14:tracePt t="12350" x="4014788" y="4583113"/>
          <p14:tracePt t="12357" x="4049713" y="4583113"/>
          <p14:tracePt t="12364" x="4095750" y="4583113"/>
          <p14:tracePt t="12371" x="4148138" y="4572000"/>
          <p14:tracePt t="12379" x="4183063" y="4572000"/>
          <p14:tracePt t="12385" x="4217988" y="4565650"/>
          <p14:tracePt t="12392" x="4264025" y="4565650"/>
          <p14:tracePt t="12399" x="4316413" y="4554538"/>
          <p14:tracePt t="12406" x="4375150" y="4554538"/>
          <p14:tracePt t="12413" x="4445000" y="4543425"/>
          <p14:tracePt t="12422" x="4537075" y="4530725"/>
          <p14:tracePt t="12427" x="4659313" y="4519613"/>
          <p14:tracePt t="12434" x="4803775" y="4495800"/>
          <p14:tracePt t="12441" x="4926013" y="4484688"/>
          <p14:tracePt t="12448" x="5053013" y="4467225"/>
          <p14:tracePt t="12455" x="5164138" y="4445000"/>
          <p14:tracePt t="12463" x="5303838" y="4432300"/>
          <p14:tracePt t="12471" x="5459413" y="4410075"/>
          <p14:tracePt t="12475" x="5581650" y="4392613"/>
          <p14:tracePt t="12483" x="5721350" y="4379913"/>
          <p14:tracePt t="12490" x="5848350" y="4368800"/>
          <p14:tracePt t="12497" x="5942013" y="4357688"/>
          <p14:tracePt t="12505" x="6051550" y="4344988"/>
          <p14:tracePt t="12511" x="6173788" y="4333875"/>
          <p14:tracePt t="12518" x="6300788" y="4322763"/>
          <p14:tracePt t="12524" x="6423025" y="4322763"/>
          <p14:tracePt t="12531" x="6532563" y="4322763"/>
          <p14:tracePt t="12539" x="6608763" y="4322763"/>
          <p14:tracePt t="12547" x="6672263" y="4322763"/>
          <p14:tracePt t="12554" x="6718300" y="4322763"/>
          <p14:tracePt t="12560" x="6788150" y="4327525"/>
          <p14:tracePt t="12567" x="6816725" y="4327525"/>
          <p14:tracePt t="12574" x="6858000" y="4333875"/>
          <p14:tracePt t="12581" x="6904038" y="4333875"/>
          <p14:tracePt t="12588" x="6938963" y="4333875"/>
          <p14:tracePt t="12596" x="6962775" y="4340225"/>
          <p14:tracePt t="12602" x="6991350" y="4340225"/>
          <p14:tracePt t="12609" x="7015163" y="4351338"/>
          <p14:tracePt t="12616" x="7026275" y="4351338"/>
          <p14:tracePt t="12623" x="7043738" y="4357688"/>
          <p14:tracePt t="12630" x="7050088" y="4357688"/>
          <p14:tracePt t="12638" x="7054850" y="4357688"/>
          <p14:tracePt t="12644" x="7067550" y="4357688"/>
          <p14:tracePt t="12651" x="7072313" y="4357688"/>
          <p14:tracePt t="12658" x="7078663" y="4357688"/>
          <p14:tracePt t="12672" x="7085013" y="4357688"/>
          <p14:tracePt t="12693" x="7089775" y="4357688"/>
          <p14:tracePt t="12749" x="7085013" y="4357688"/>
          <p14:tracePt t="12763" x="7078663" y="4351338"/>
          <p14:tracePt t="12777" x="7072313" y="4344988"/>
          <p14:tracePt t="12792" x="7061200" y="4340225"/>
          <p14:tracePt t="13945" x="7015163" y="4340225"/>
          <p14:tracePt t="13952" x="6945313" y="4327525"/>
          <p14:tracePt t="13959" x="6851650" y="4316413"/>
          <p14:tracePt t="13966" x="6742113" y="4316413"/>
          <p14:tracePt t="13973" x="6602413" y="4305300"/>
          <p14:tracePt t="13981" x="6480175" y="4294188"/>
          <p14:tracePt t="13987" x="6388100" y="4276725"/>
          <p14:tracePt t="13994" x="6289675" y="4264025"/>
          <p14:tracePt t="14001" x="6208713" y="4241800"/>
          <p14:tracePt t="14008" x="6143625" y="4235450"/>
          <p14:tracePt t="14015" x="6075363" y="4211638"/>
          <p14:tracePt t="14024" x="6027738" y="4211638"/>
          <p14:tracePt t="14029" x="5981700" y="4200525"/>
          <p14:tracePt t="14035" x="5946775" y="4200525"/>
          <p14:tracePt t="14043" x="5907088" y="4189413"/>
          <p14:tracePt t="14050" x="5883275" y="4189413"/>
          <p14:tracePt t="14057" x="5848350" y="4189413"/>
          <p14:tracePt t="14064" x="5824538" y="4189413"/>
          <p14:tracePt t="14071" x="5791200" y="4189413"/>
          <p14:tracePt t="14078" x="5767388" y="4194175"/>
          <p14:tracePt t="14085" x="5732463" y="4194175"/>
          <p14:tracePt t="14091" x="5691188" y="4200525"/>
          <p14:tracePt t="14099" x="5656263" y="4200525"/>
          <p14:tracePt t="14106" x="5622925" y="4200525"/>
          <p14:tracePt t="14114" x="5599113" y="4211638"/>
          <p14:tracePt t="14120" x="5575300" y="4211638"/>
          <p14:tracePt t="14127" x="5557838" y="4211638"/>
          <p14:tracePt t="14134" x="5540375" y="4211638"/>
          <p14:tracePt t="14140" x="5529263" y="4211638"/>
          <p14:tracePt t="14148" x="5511800" y="4200525"/>
          <p14:tracePt t="14155" x="5487988" y="4194175"/>
          <p14:tracePt t="14161" x="5470525" y="4176713"/>
          <p14:tracePt t="14169" x="5437188" y="4160838"/>
          <p14:tracePt t="14175" x="5389563" y="4113213"/>
          <p14:tracePt t="14183" x="5349875" y="4073525"/>
          <p14:tracePt t="14191" x="5303838" y="4021138"/>
          <p14:tracePt t="14197" x="5245100" y="3944938"/>
          <p14:tracePt t="14204" x="5199063" y="3875088"/>
          <p14:tracePt t="14211" x="5151438" y="3776663"/>
          <p14:tracePt t="14217" x="5100638" y="3678238"/>
          <p14:tracePt t="14224" x="5048250" y="3551238"/>
          <p14:tracePt t="14232" x="5000625" y="3422650"/>
          <p14:tracePt t="14239" x="4972050" y="3330575"/>
          <p14:tracePt t="14246" x="4949825" y="3232150"/>
          <p14:tracePt t="14252" x="4937125" y="3151188"/>
          <p14:tracePt t="14259" x="4937125" y="3074988"/>
          <p14:tracePt t="14266" x="4937125" y="3011488"/>
          <p14:tracePt t="14273" x="4937125" y="2976563"/>
          <p14:tracePt t="14281" x="4937125" y="2952750"/>
          <p14:tracePt t="14288" x="4937125" y="2935288"/>
          <p14:tracePt t="14294" x="4937125" y="2924175"/>
          <p14:tracePt t="14309" x="4937125" y="2917825"/>
          <p14:tracePt t="14315" x="4937125" y="2906713"/>
          <p14:tracePt t="14323" x="4949825" y="2906713"/>
          <p14:tracePt t="14329" x="4954588" y="2906713"/>
          <p14:tracePt t="14336" x="4967288" y="2900363"/>
          <p14:tracePt t="14343" x="5000625" y="2900363"/>
          <p14:tracePt t="14350" x="5076825" y="2906713"/>
          <p14:tracePt t="14357" x="5199063" y="2917825"/>
          <p14:tracePt t="14365" x="5378450" y="2959100"/>
          <p14:tracePt t="14371" x="5634038" y="3046413"/>
          <p14:tracePt t="14378" x="5900738" y="3151188"/>
          <p14:tracePt t="14385" x="6173788" y="3295650"/>
          <p14:tracePt t="14392" x="6394450" y="3429000"/>
          <p14:tracePt t="14400" x="6532563" y="3562350"/>
          <p14:tracePt t="14408" x="6654800" y="3724275"/>
          <p14:tracePt t="14413" x="6724650" y="3892550"/>
          <p14:tracePt t="14420" x="6759575" y="4008438"/>
          <p14:tracePt t="14427" x="6788150" y="4102100"/>
          <p14:tracePt t="14434" x="6788150" y="4183063"/>
          <p14:tracePt t="14441" x="6788150" y="4259263"/>
          <p14:tracePt t="14449" x="6781800" y="4340225"/>
          <p14:tracePt t="14456" x="6770688" y="4403725"/>
          <p14:tracePt t="14463" x="6759575" y="4467225"/>
          <p14:tracePt t="14470" x="6748463" y="4502150"/>
          <p14:tracePt t="14476" x="6731000" y="4543425"/>
          <p14:tracePt t="14483" x="6683375" y="4600575"/>
          <p14:tracePt t="14491" x="6643688" y="4641850"/>
          <p14:tracePt t="14498" x="6573838" y="4699000"/>
          <p14:tracePt t="14504" x="6475413" y="4751388"/>
          <p14:tracePt t="14511" x="6376988" y="4799013"/>
          <p14:tracePt t="14518" x="6261100" y="4849813"/>
          <p14:tracePt t="14525" x="6149975" y="4884738"/>
          <p14:tracePt t="14532" x="6051550" y="4908550"/>
          <p14:tracePt t="14541" x="5946775" y="4919663"/>
          <p14:tracePt t="14546" x="5819775" y="4919663"/>
          <p14:tracePt t="14554" x="5697538" y="4919663"/>
          <p14:tracePt t="14560" x="5588000" y="4902200"/>
          <p14:tracePt t="14567" x="5487988" y="4879975"/>
          <p14:tracePt t="14575" x="5407025" y="4845050"/>
          <p14:tracePt t="14583" x="5337175" y="4799013"/>
          <p14:tracePt t="14590" x="5280025" y="4751388"/>
          <p14:tracePt t="14595" x="5221288" y="4681538"/>
          <p14:tracePt t="14602" x="5181600" y="4624388"/>
          <p14:tracePt t="14609" x="5118100" y="4513263"/>
          <p14:tracePt t="14616" x="5053013" y="4414838"/>
          <p14:tracePt t="14624" x="5018088" y="4316413"/>
          <p14:tracePt t="14631" x="4978400" y="4200525"/>
          <p14:tracePt t="14637" x="4967288" y="4095750"/>
          <p14:tracePt t="14644" x="4967288" y="3986213"/>
          <p14:tracePt t="14651" x="4967288" y="3875088"/>
          <p14:tracePt t="14658" x="4972050" y="3765550"/>
          <p14:tracePt t="14667" x="4995863" y="3656013"/>
          <p14:tracePt t="14674" x="5035550" y="3556000"/>
          <p14:tracePt t="14679" x="5070475" y="3475038"/>
          <p14:tracePt t="14686" x="5105400" y="3394075"/>
          <p14:tracePt t="14693" x="5151438" y="3306763"/>
          <p14:tracePt t="14701" x="5221288" y="3249613"/>
          <p14:tracePt t="14708" x="5297488" y="3179763"/>
          <p14:tracePt t="14715" x="5395913" y="3127375"/>
          <p14:tracePt t="14721" x="5505450" y="3074988"/>
          <p14:tracePt t="14728" x="5622925" y="3040063"/>
          <p14:tracePt t="14735" x="5732463" y="3028950"/>
          <p14:tracePt t="14742" x="5837238" y="3028950"/>
          <p14:tracePt t="14750" x="5946775" y="3033713"/>
          <p14:tracePt t="14757" x="6045200" y="3068638"/>
          <p14:tracePt t="14763" x="6143625" y="3109913"/>
          <p14:tracePt t="14770" x="6243638" y="3155950"/>
          <p14:tracePt t="14777" x="6311900" y="3201988"/>
          <p14:tracePt t="14784" x="6370638" y="3260725"/>
          <p14:tracePt t="14792" x="6411913" y="3302000"/>
          <p14:tracePt t="14800" x="6457950" y="3359150"/>
          <p14:tracePt t="14805" x="6492875" y="3457575"/>
          <p14:tracePt t="14812" x="6515100" y="3579813"/>
          <p14:tracePt t="14819" x="6515100" y="3817938"/>
          <p14:tracePt t="14826" x="6515100" y="4102100"/>
          <p14:tracePt t="14833" x="6510338" y="4241800"/>
          <p14:tracePt t="14841" x="6510338" y="4287838"/>
          <p14:tracePt t="14847" x="6497638" y="4322763"/>
          <p14:tracePt t="14854" x="6497638" y="4327525"/>
          <p14:tracePt t="14861" x="6492875" y="4344988"/>
          <p14:tracePt t="14875" x="6492875" y="4351338"/>
          <p14:tracePt t="14883" x="6486525" y="4351338"/>
          <p14:tracePt t="14889" x="6480175" y="4357688"/>
          <p14:tracePt t="14896" x="6462713" y="4362450"/>
          <p14:tracePt t="14903" x="6429375" y="4375150"/>
          <p14:tracePt t="14910" x="6376988" y="4397375"/>
          <p14:tracePt t="14917" x="6311900" y="4414838"/>
          <p14:tracePt t="14924" x="6230938" y="4438650"/>
          <p14:tracePt t="14931" x="6132513" y="4449763"/>
          <p14:tracePt t="14938" x="6010275" y="4467225"/>
          <p14:tracePt t="14945" x="5837238" y="4491038"/>
          <p14:tracePt t="14952" x="5599113" y="4525963"/>
          <p14:tracePt t="14960" x="5384800" y="4572000"/>
          <p14:tracePt t="14966" x="5203825" y="4595813"/>
          <p14:tracePt t="14974" x="4937125" y="4630738"/>
          <p14:tracePt t="14980" x="4694238" y="4681538"/>
          <p14:tracePt t="14987" x="4491038" y="4694238"/>
          <p14:tracePt t="14994" x="4340225" y="4705350"/>
          <p14:tracePt t="15001" x="4183063" y="4705350"/>
          <p14:tracePt t="15009" x="4014788" y="4722813"/>
          <p14:tracePt t="15017" x="3824288" y="4733925"/>
          <p14:tracePt t="15022" x="3656013" y="4733925"/>
          <p14:tracePt t="15029" x="3516313" y="4733925"/>
          <p14:tracePt t="15036" x="3405188" y="4716463"/>
          <p14:tracePt t="15043" x="3295650" y="4716463"/>
          <p14:tracePt t="15050" x="3168650" y="4687888"/>
          <p14:tracePt t="15058" x="3057525" y="4652963"/>
          <p14:tracePt t="15064" x="2947988" y="4613275"/>
          <p14:tracePt t="15071" x="2860675" y="4578350"/>
          <p14:tracePt t="15078" x="2808288" y="4560888"/>
          <p14:tracePt t="15085" x="2767013" y="4525963"/>
          <p14:tracePt t="15092" x="2732088" y="4508500"/>
          <p14:tracePt t="15100" x="2703513" y="4502150"/>
          <p14:tracePt t="15106" x="2692400" y="4484688"/>
          <p14:tracePt t="15113" x="2674938" y="4484688"/>
          <p14:tracePt t="15120" x="2668588" y="4479925"/>
          <p14:tracePt t="15127" x="2663825" y="4473575"/>
          <p14:tracePt t="15142" x="2663825" y="4462463"/>
          <p14:tracePt t="15392" x="2506663" y="4421188"/>
          <p14:tracePt t="15400" x="2362200" y="4368800"/>
          <p14:tracePt t="15407" x="2251075" y="4327525"/>
          <p14:tracePt t="15414" x="2163763" y="4294188"/>
          <p14:tracePt t="15421" x="2111375" y="4264025"/>
          <p14:tracePt t="15428" x="2076450" y="4241800"/>
          <p14:tracePt t="15434" x="2036763" y="4211638"/>
          <p14:tracePt t="15442" x="2001838" y="4171950"/>
          <p14:tracePt t="15450" x="1978025" y="4154488"/>
          <p14:tracePt t="15456" x="1960563" y="4130675"/>
          <p14:tracePt t="15463" x="1943100" y="4090988"/>
          <p14:tracePt t="15470" x="1925638" y="4067175"/>
          <p14:tracePt t="15477" x="1908175" y="4025900"/>
          <p14:tracePt t="15484" x="1897063" y="3992563"/>
          <p14:tracePt t="15492" x="1879600" y="3957638"/>
          <p14:tracePt t="15498" x="1857375" y="3905250"/>
          <p14:tracePt t="15504" x="1839913" y="3863975"/>
          <p14:tracePt t="15511" x="1827213" y="3811588"/>
          <p14:tracePt t="15518" x="1809750" y="3776663"/>
          <p14:tracePt t="15526" x="1798638" y="3724275"/>
          <p14:tracePt t="15534" x="1792288" y="3702050"/>
          <p14:tracePt t="15540" x="1781175" y="3660775"/>
          <p14:tracePt t="15546" x="1781175" y="3638550"/>
          <p14:tracePt t="15554" x="1774825" y="3614738"/>
          <p14:tracePt t="15560" x="1774825" y="3590925"/>
          <p14:tracePt t="15568" x="1774825" y="3562350"/>
          <p14:tracePt t="15576" x="1774825" y="3538538"/>
          <p14:tracePt t="15582" x="1774825" y="3505200"/>
          <p14:tracePt t="15589" x="1774825" y="3481388"/>
          <p14:tracePt t="15596" x="1774825" y="3452813"/>
          <p14:tracePt t="15602" x="1781175" y="3429000"/>
          <p14:tracePt t="15609" x="1781175" y="3405188"/>
          <p14:tracePt t="15617" x="1792288" y="3376613"/>
          <p14:tracePt t="15624" x="1798638" y="3352800"/>
          <p14:tracePt t="15631" x="1809750" y="3330575"/>
          <p14:tracePt t="15637" x="1816100" y="3313113"/>
          <p14:tracePt t="15645" x="1827213" y="3295650"/>
          <p14:tracePt t="15651" x="1827213" y="3278188"/>
          <p14:tracePt t="15660" x="1833563" y="3271838"/>
          <p14:tracePt t="15667" x="1833563" y="3267075"/>
          <p14:tracePt t="15673" x="1839913" y="3254375"/>
          <p14:tracePt t="15680" x="1839913" y="3249613"/>
          <p14:tracePt t="15686" x="1844675" y="3236913"/>
          <p14:tracePt t="15701" x="1844675" y="3232150"/>
          <p14:tracePt t="15708" x="1851025" y="3225800"/>
          <p14:tracePt t="15715" x="1851025" y="3219450"/>
          <p14:tracePt t="15722" x="1857375" y="3219450"/>
          <p14:tracePt t="15735" x="1868488" y="3214688"/>
          <p14:tracePt t="15750" x="1874838" y="3208338"/>
          <p14:tracePt t="15771" x="1874838" y="3201988"/>
          <p14:tracePt t="15784" x="1874838" y="3190875"/>
          <p14:tracePt t="15799" x="1874838" y="3184525"/>
          <p14:tracePt t="16078" x="1874838" y="3179763"/>
          <p14:tracePt t="16092" x="1874838" y="3173413"/>
          <p14:tracePt t="16106" x="1874838" y="3162300"/>
          <p14:tracePt t="16114" x="1874838" y="3133725"/>
          <p14:tracePt t="16120" x="1874838" y="3086100"/>
          <p14:tracePt t="16127" x="1885950" y="3022600"/>
          <p14:tracePt t="16135" x="1890713" y="2941638"/>
          <p14:tracePt t="16142" x="1908175" y="2819400"/>
          <p14:tracePt t="16148" x="1908175" y="2697163"/>
          <p14:tracePt t="16155" x="1931988" y="2570163"/>
          <p14:tracePt t="16162" x="1943100" y="2478088"/>
          <p14:tracePt t="16169" x="1943100" y="2425700"/>
          <p14:tracePt t="16177" x="1943100" y="2413000"/>
          <p14:tracePt t="16185" x="1943100" y="2390775"/>
          <p14:tracePt t="16191" x="1943100" y="2378075"/>
          <p14:tracePt t="16197" x="1943100" y="2373313"/>
          <p14:tracePt t="16211" x="1943100" y="2366963"/>
          <p14:tracePt t="16246" x="1943100" y="2373313"/>
          <p14:tracePt t="16254" x="1943100" y="2384425"/>
          <p14:tracePt t="16268" x="1943100" y="2390775"/>
          <p14:tracePt t="16274" x="1943100" y="2401888"/>
          <p14:tracePt t="16281" x="1943100" y="2408238"/>
          <p14:tracePt t="16288" x="1943100" y="2413000"/>
          <p14:tracePt t="16295" x="1943100" y="2430463"/>
          <p14:tracePt t="16302" x="1943100" y="2443163"/>
          <p14:tracePt t="16310" x="1943100" y="2471738"/>
          <p14:tracePt t="16316" x="1943100" y="2495550"/>
          <p14:tracePt t="16323" x="1943100" y="2541588"/>
          <p14:tracePt t="16330" x="1943100" y="2605088"/>
          <p14:tracePt t="16337" x="1943100" y="2709863"/>
          <p14:tracePt t="16344" x="1943100" y="2878138"/>
          <p14:tracePt t="16352" x="1943100" y="3092450"/>
          <p14:tracePt t="16358" x="1943100" y="3313113"/>
          <p14:tracePt t="16365" x="1943100" y="3481388"/>
          <p14:tracePt t="16372" x="1943100" y="3603625"/>
          <p14:tracePt t="16379" x="1943100" y="3702050"/>
          <p14:tracePt t="16386" x="1943100" y="3794125"/>
          <p14:tracePt t="16393" x="1943100" y="3870325"/>
          <p14:tracePt t="16401" x="1943100" y="3933825"/>
          <p14:tracePt t="16407" x="1943100" y="3979863"/>
          <p14:tracePt t="16414" x="1943100" y="4014788"/>
          <p14:tracePt t="16421" x="1943100" y="4038600"/>
          <p14:tracePt t="16428" x="1943100" y="4067175"/>
          <p14:tracePt t="16436" x="1943100" y="4073525"/>
          <p14:tracePt t="16443" x="1943100" y="4078288"/>
          <p14:tracePt t="16449" x="1943100" y="4084638"/>
          <p14:tracePt t="16463" x="1943100" y="4090988"/>
          <p14:tracePt t="16470" x="1938338" y="4090988"/>
          <p14:tracePt t="16484" x="1931988" y="4090988"/>
          <p14:tracePt t="16491" x="1931988" y="4084638"/>
          <p14:tracePt t="16498" x="1931988" y="4078288"/>
          <p14:tracePt t="16505" x="1920875" y="4060825"/>
          <p14:tracePt t="16513" x="1914525" y="4038600"/>
          <p14:tracePt t="16519" x="1903413" y="4003675"/>
          <p14:tracePt t="16527" x="1885950" y="3962400"/>
          <p14:tracePt t="16533" x="1862138" y="3898900"/>
          <p14:tracePt t="16540" x="1839913" y="3829050"/>
          <p14:tracePt t="16547" x="1827213" y="3736975"/>
          <p14:tracePt t="16554" x="1816100" y="3625850"/>
          <p14:tracePt t="16561" x="1816100" y="3544888"/>
          <p14:tracePt t="16569" x="1816100" y="3452813"/>
          <p14:tracePt t="16576" x="1816100" y="3376613"/>
          <p14:tracePt t="16582" x="1822450" y="3313113"/>
          <p14:tracePt t="16589" x="1833563" y="3243263"/>
          <p14:tracePt t="16596" x="1857375" y="3179763"/>
          <p14:tracePt t="16603" x="1874838" y="3127375"/>
          <p14:tracePt t="16611" x="1897063" y="3086100"/>
          <p14:tracePt t="16617" x="1903413" y="3063875"/>
          <p14:tracePt t="16624" x="1920875" y="3033713"/>
          <p14:tracePt t="16631" x="1938338" y="3022600"/>
          <p14:tracePt t="16638" x="1943100" y="3005138"/>
          <p14:tracePt t="16645" x="1973263" y="2987675"/>
          <p14:tracePt t="16652" x="1990725" y="2959100"/>
          <p14:tracePt t="16660" x="2012950" y="2952750"/>
          <p14:tracePt t="16666" x="2041525" y="2935288"/>
          <p14:tracePt t="16674" x="2065338" y="2917825"/>
          <p14:tracePt t="16680" x="2117725" y="2900363"/>
          <p14:tracePt t="16687" x="2152650" y="2889250"/>
          <p14:tracePt t="16695" x="2205038" y="2865438"/>
          <p14:tracePt t="16702" x="2257425" y="2860675"/>
          <p14:tracePt t="16708" x="2303463" y="2849563"/>
          <p14:tracePt t="16715" x="2366963" y="2836863"/>
          <p14:tracePt t="16722" x="2419350" y="2836863"/>
          <p14:tracePt t="16729" x="2465388" y="2843213"/>
          <p14:tracePt t="16736" x="2517775" y="2854325"/>
          <p14:tracePt t="16744" x="2559050" y="2871788"/>
          <p14:tracePt t="16750" x="2611438" y="2889250"/>
          <p14:tracePt t="16758" x="2663825" y="2913063"/>
          <p14:tracePt t="16764" x="2714625" y="2947988"/>
          <p14:tracePt t="16771" x="2755900" y="2987675"/>
          <p14:tracePt t="16778" x="2814638" y="3017838"/>
          <p14:tracePt t="16786" x="2843213" y="3057525"/>
          <p14:tracePt t="16793" x="2882900" y="3103563"/>
          <p14:tracePt t="16799" x="2913063" y="3144838"/>
          <p14:tracePt t="16806" x="2935288" y="3197225"/>
          <p14:tracePt t="16813" x="2959100" y="3260725"/>
          <p14:tracePt t="16820" x="2970213" y="3324225"/>
          <p14:tracePt t="16827" x="2982913" y="3405188"/>
          <p14:tracePt t="16834" x="2982913" y="3498850"/>
          <p14:tracePt t="16841" x="2976563" y="3608388"/>
          <p14:tracePt t="16848" x="2976563" y="3702050"/>
          <p14:tracePt t="16855" x="2959100" y="3794125"/>
          <p14:tracePt t="16862" x="2947988" y="3892550"/>
          <p14:tracePt t="16869" x="2924175" y="3986213"/>
          <p14:tracePt t="16876" x="2900363" y="4056063"/>
          <p14:tracePt t="16887" x="2895600" y="4108450"/>
          <p14:tracePt t="16890" x="2882900" y="4143375"/>
          <p14:tracePt t="16896" x="2865438" y="4165600"/>
          <p14:tracePt t="16903" x="2865438" y="4194175"/>
          <p14:tracePt t="16911" x="2860675" y="4206875"/>
          <p14:tracePt t="16918" x="2849563" y="4224338"/>
          <p14:tracePt t="16925" x="2836863" y="4241800"/>
          <p14:tracePt t="16932" x="2825750" y="4259263"/>
          <p14:tracePt t="16938" x="2814638" y="4264025"/>
          <p14:tracePt t="16945" x="2801938" y="4281488"/>
          <p14:tracePt t="16953" x="2779713" y="4287838"/>
          <p14:tracePt t="16961" x="2749550" y="4316413"/>
          <p14:tracePt t="16966" x="2714625" y="4333875"/>
          <p14:tracePt t="16974" x="2663825" y="4357688"/>
          <p14:tracePt t="16982" x="2605088" y="4375150"/>
          <p14:tracePt t="16987" x="2559050" y="4386263"/>
          <p14:tracePt t="16995" x="2478088" y="4410075"/>
          <p14:tracePt t="17002" x="2378075" y="4421188"/>
          <p14:tracePt t="17009" x="2286000" y="4432300"/>
          <p14:tracePt t="17015" x="2193925" y="4432300"/>
          <p14:tracePt t="17023" x="2117725" y="4432300"/>
          <p14:tracePt t="17030" x="2036763" y="4432300"/>
          <p14:tracePt t="17037" x="2001838" y="4432300"/>
          <p14:tracePt t="17044" x="1966913" y="4432300"/>
          <p14:tracePt t="17051" x="1943100" y="4421188"/>
          <p14:tracePt t="17058" x="1914525" y="4414838"/>
          <p14:tracePt t="17064" x="1903413" y="4403725"/>
          <p14:tracePt t="17072" x="1885950" y="4403725"/>
          <p14:tracePt t="17079" x="1879600" y="4397375"/>
          <p14:tracePt t="17086" x="1874838" y="4397375"/>
          <p14:tracePt t="17092" x="1868488" y="4392613"/>
          <p14:tracePt t="17100" x="1857375" y="4392613"/>
          <p14:tracePt t="17107" x="1851025" y="4386263"/>
          <p14:tracePt t="17113" x="1844675" y="4379913"/>
          <p14:tracePt t="17128" x="1844675" y="4375150"/>
          <p14:tracePt t="17142" x="1844675" y="4362450"/>
          <p14:tracePt t="17156" x="1844675" y="4357688"/>
          <p14:tracePt t="17177" x="1844675" y="4351338"/>
          <p14:tracePt t="17198" x="1851025" y="4351338"/>
          <p14:tracePt t="17212" x="1862138" y="4351338"/>
          <p14:tracePt t="17219" x="1868488" y="4351338"/>
          <p14:tracePt t="17226" x="1879600" y="4344988"/>
          <p14:tracePt t="17232" x="1903413" y="4344988"/>
          <p14:tracePt t="17239" x="1943100" y="4333875"/>
          <p14:tracePt t="17247" x="2001838" y="4333875"/>
          <p14:tracePt t="17254" x="2100263" y="4322763"/>
          <p14:tracePt t="17261" x="2193925" y="4311650"/>
          <p14:tracePt t="17268" x="2286000" y="4298950"/>
          <p14:tracePt t="17275" x="2366963" y="4287838"/>
          <p14:tracePt t="17281" x="2413000" y="4287838"/>
          <p14:tracePt t="17289" x="2465388" y="4281488"/>
          <p14:tracePt t="17295" x="2513013" y="4281488"/>
          <p14:tracePt t="17303" x="2541588" y="4270375"/>
          <p14:tracePt t="17310" x="2552700" y="4270375"/>
          <p14:tracePt t="17317" x="2570163" y="4270375"/>
          <p14:tracePt t="17331" x="2581275" y="4270375"/>
          <p14:tracePt t="17337" x="2593975" y="4270375"/>
          <p14:tracePt t="17345" x="2598738" y="4270375"/>
          <p14:tracePt t="17352" x="2605088" y="4270375"/>
          <p14:tracePt t="17359" x="2611438" y="4270375"/>
          <p14:tracePt t="17380" x="2616200" y="4270375"/>
          <p14:tracePt t="17394" x="2622550" y="4270375"/>
          <p14:tracePt t="17408" x="2622550" y="4264025"/>
          <p14:tracePt t="18086" x="2744788" y="4224338"/>
          <p14:tracePt t="18093" x="3000375" y="4154488"/>
          <p14:tracePt t="18101" x="3405188" y="4056063"/>
          <p14:tracePt t="18107" x="3835400" y="3975100"/>
          <p14:tracePt t="18114" x="4165600" y="3933825"/>
          <p14:tracePt t="18121" x="4432300" y="3905250"/>
          <p14:tracePt t="18129" x="4751388" y="3887788"/>
          <p14:tracePt t="18136" x="5070475" y="3887788"/>
          <p14:tracePt t="18141" x="5291138" y="3887788"/>
          <p14:tracePt t="18149" x="5430838" y="3887788"/>
          <p14:tracePt t="18156" x="5540375" y="3887788"/>
          <p14:tracePt t="18163" x="5634038" y="3887788"/>
          <p14:tracePt t="18171" x="5708650" y="3887788"/>
          <p14:tracePt t="18177" x="5791200" y="3887788"/>
          <p14:tracePt t="18184" x="5837238" y="3887788"/>
          <p14:tracePt t="18191" x="5859463" y="3875088"/>
          <p14:tracePt t="18198" x="5876925" y="3875088"/>
          <p14:tracePt t="18205" x="5883275" y="3870325"/>
          <p14:tracePt t="18213" x="5889625" y="3870325"/>
          <p14:tracePt t="18219" x="5894388" y="3870325"/>
          <p14:tracePt t="18227" x="5894388" y="3863975"/>
          <p14:tracePt t="18233" x="5894388" y="3857625"/>
          <p14:tracePt t="18247" x="5894388" y="3852863"/>
          <p14:tracePt t="18254" x="5894388" y="3840163"/>
          <p14:tracePt t="18263" x="5894388" y="3835400"/>
          <p14:tracePt t="18268" x="5894388" y="3824288"/>
          <p14:tracePt t="18276" x="5894388" y="3806825"/>
          <p14:tracePt t="18282" x="5894388" y="3783013"/>
          <p14:tracePt t="18289" x="5883275" y="3748088"/>
          <p14:tracePt t="18296" x="5876925" y="3719513"/>
          <p14:tracePt t="18304" x="5865813" y="3684588"/>
          <p14:tracePt t="18310" x="5859463" y="3649663"/>
          <p14:tracePt t="18318" x="5848350" y="3625850"/>
          <p14:tracePt t="18324" x="5842000" y="3597275"/>
          <p14:tracePt t="18331" x="5824538" y="3573463"/>
          <p14:tracePt t="18339" x="5819775" y="3544888"/>
          <p14:tracePt t="18346" x="5791200" y="3521075"/>
          <p14:tracePt t="18352" x="5761038" y="3492500"/>
          <p14:tracePt t="18360" x="5738813" y="3475038"/>
          <p14:tracePt t="18366" x="5697538" y="3446463"/>
          <p14:tracePt t="18373" x="5673725" y="3422650"/>
          <p14:tracePt t="18380" x="5645150" y="3394075"/>
          <p14:tracePt t="18388" x="5605463" y="3365500"/>
          <p14:tracePt t="18394" x="5564188" y="3336925"/>
          <p14:tracePt t="18402" x="5535613" y="3306763"/>
          <p14:tracePt t="18408" x="5500688" y="3289300"/>
          <p14:tracePt t="18415" x="5459413" y="3267075"/>
          <p14:tracePt t="18422" x="5437188" y="3249613"/>
          <p14:tracePt t="18430" x="5407025" y="3232150"/>
          <p14:tracePt t="18436" x="5402263" y="3225800"/>
          <p14:tracePt t="18443" x="5389563" y="3219450"/>
          <p14:tracePt t="18450" x="5378450" y="3214688"/>
          <p14:tracePt t="18456" x="5367338" y="3214688"/>
          <p14:tracePt t="18464" x="5360988" y="3208338"/>
          <p14:tracePt t="18471" x="5349875" y="3208338"/>
          <p14:tracePt t="18478" x="5332413" y="3197225"/>
          <p14:tracePt t="18485" x="5303838" y="3190875"/>
          <p14:tracePt t="18492" x="5280025" y="3179763"/>
          <p14:tracePt t="18499" x="5262563" y="3179763"/>
          <p14:tracePt t="18505" x="5251450" y="3173413"/>
          <p14:tracePt t="18514" x="5233988" y="3168650"/>
          <p14:tracePt t="18520" x="5227638" y="3162300"/>
          <p14:tracePt t="18527" x="5210175" y="3162300"/>
          <p14:tracePt t="18534" x="5203825" y="3162300"/>
          <p14:tracePt t="18540" x="5199063" y="3151188"/>
          <p14:tracePt t="18548" x="5192713" y="3151188"/>
          <p14:tracePt t="18555" x="5186363" y="3144838"/>
          <p14:tracePt t="18569" x="5181600" y="3144838"/>
          <p14:tracePt t="18576" x="5181600" y="3138488"/>
          <p14:tracePt t="18590" x="5175250" y="3133725"/>
          <p14:tracePt t="18605" x="5164138" y="3133725"/>
          <p14:tracePt t="18612" x="5164138" y="3127375"/>
          <p14:tracePt t="18618" x="5157788" y="3127375"/>
          <p14:tracePt t="18625" x="5157788" y="3121025"/>
          <p14:tracePt t="18631" x="5157788" y="3116263"/>
          <p14:tracePt t="18639" x="5151438" y="3116263"/>
          <p14:tracePt t="18647" x="5146675" y="3103563"/>
          <p14:tracePt t="18653" x="5146675" y="3098800"/>
          <p14:tracePt t="18660" x="5140325" y="3092450"/>
          <p14:tracePt t="18667" x="5135563" y="3086100"/>
          <p14:tracePt t="18674" x="5129213" y="3081338"/>
          <p14:tracePt t="18681" x="5111750" y="3063875"/>
          <p14:tracePt t="18688" x="5105400" y="3057525"/>
          <p14:tracePt t="18697" x="5100638" y="3051175"/>
          <p14:tracePt t="18702" x="5094288" y="3046413"/>
          <p14:tracePt t="18709" x="5094288" y="3028950"/>
          <p14:tracePt t="18715" x="5087938" y="3028950"/>
          <p14:tracePt t="18723" x="5076825" y="3022600"/>
          <p14:tracePt t="18730" x="5076825" y="3017838"/>
          <p14:tracePt t="18737" x="5070475" y="3011488"/>
          <p14:tracePt t="18744" x="5070475" y="3005138"/>
          <p14:tracePt t="18751" x="5065713" y="3005138"/>
          <p14:tracePt t="18765" x="5065713" y="3000375"/>
          <p14:tracePt t="18779" x="5065713" y="2994025"/>
          <p14:tracePt t="18793" x="5065713" y="2987675"/>
          <p14:tracePt t="18821" x="5065713" y="2976563"/>
          <p14:tracePt t="18835" x="5065713" y="2970213"/>
          <p14:tracePt t="18863" x="5065713" y="2965450"/>
          <p14:tracePt t="18891" x="5065713" y="2959100"/>
          <p14:tracePt t="18905" x="5065713" y="2952750"/>
          <p14:tracePt t="18919" x="5065713" y="2947988"/>
          <p14:tracePt t="18926" x="5065713" y="2941638"/>
          <p14:tracePt t="18932" x="5065713" y="2924175"/>
          <p14:tracePt t="18940" x="5065713" y="2913063"/>
          <p14:tracePt t="18947" x="5065713" y="2900363"/>
          <p14:tracePt t="18954" x="5059363" y="2889250"/>
          <p14:tracePt t="18960" x="5059363" y="2871788"/>
          <p14:tracePt t="18968" x="5053013" y="2865438"/>
          <p14:tracePt t="18975" x="5053013" y="2854325"/>
          <p14:tracePt t="18981" x="5053013" y="2849563"/>
          <p14:tracePt t="18989" x="5048250" y="2843213"/>
          <p14:tracePt t="18995" x="5048250" y="2832100"/>
          <p14:tracePt t="19002" x="5048250" y="2825750"/>
          <p14:tracePt t="19016" x="5048250" y="2819400"/>
          <p14:tracePt t="19031" x="5048250" y="2814638"/>
          <p14:tracePt t="19045" x="5048250" y="2808288"/>
          <p14:tracePt t="19066" x="5048250" y="2801938"/>
          <p14:tracePt t="19073" x="5035550" y="2801938"/>
          <p14:tracePt t="19191" x="5030788" y="2801938"/>
          <p14:tracePt t="19227" x="5030788" y="2797175"/>
          <p14:tracePt t="19233" x="5024438" y="2797175"/>
          <p14:tracePt t="19248" x="5018088" y="2784475"/>
          <p14:tracePt t="19261" x="5018088" y="2779713"/>
          <p14:tracePt t="19269" x="5013325" y="2779713"/>
          <p14:tracePt t="19275" x="5013325" y="2773363"/>
          <p14:tracePt t="19282" x="5006975" y="2773363"/>
          <p14:tracePt t="19297" x="5000625" y="2773363"/>
          <p14:tracePt t="19318" x="4989513" y="2773363"/>
          <p14:tracePt t="19331" x="4983163" y="2773363"/>
          <p14:tracePt t="19346" x="4978400" y="2773363"/>
          <p14:tracePt t="19360" x="4972050" y="2773363"/>
          <p14:tracePt t="19457" x="4967288" y="2773363"/>
          <p14:tracePt t="19492" x="4967288" y="2779713"/>
          <p14:tracePt t="19514" x="4960938" y="2779713"/>
          <p14:tracePt t="19527" x="4960938" y="2790825"/>
          <p14:tracePt t="19625" x="4960938" y="2797175"/>
          <p14:tracePt t="19639" x="4967288" y="2797175"/>
          <p14:tracePt t="19646" x="4967288" y="2801938"/>
          <p14:tracePt t="19660" x="4972050" y="2801938"/>
          <p14:tracePt t="19668" x="4978400" y="2808288"/>
          <p14:tracePt t="19674" x="4983163" y="2808288"/>
          <p14:tracePt t="19681" x="4995863" y="2814638"/>
          <p14:tracePt t="19695" x="5000625" y="2819400"/>
          <p14:tracePt t="19702" x="5006975" y="2825750"/>
          <p14:tracePt t="19709" x="5013325" y="2836863"/>
          <p14:tracePt t="19716" x="5018088" y="2843213"/>
          <p14:tracePt t="19723" x="5024438" y="2849563"/>
          <p14:tracePt t="19730" x="5041900" y="2860675"/>
          <p14:tracePt t="19737" x="5065713" y="2878138"/>
          <p14:tracePt t="19744" x="5094288" y="2917825"/>
          <p14:tracePt t="19751" x="5151438" y="2965450"/>
          <p14:tracePt t="19758" x="5251450" y="3051175"/>
          <p14:tracePt t="19766" x="5367338" y="3138488"/>
          <p14:tracePt t="19773" x="5500688" y="3249613"/>
          <p14:tracePt t="19779" x="5616575" y="3336925"/>
          <p14:tracePt t="19786" x="5703888" y="3400425"/>
          <p14:tracePt t="19793" x="5773738" y="3457575"/>
          <p14:tracePt t="19800" x="5830888" y="3492500"/>
          <p14:tracePt t="19807" x="5872163" y="3521075"/>
          <p14:tracePt t="19816" x="5894388" y="3551238"/>
          <p14:tracePt t="19821" x="5911850" y="3556000"/>
          <p14:tracePt t="19828" x="5929313" y="3562350"/>
          <p14:tracePt t="19835" x="5935663" y="3573463"/>
          <p14:tracePt t="19842" x="5942013" y="3579813"/>
          <p14:tracePt t="19849" x="5946775" y="3586163"/>
          <p14:tracePt t="19857" x="5953125" y="3590925"/>
          <p14:tracePt t="19863" x="5959475" y="3590925"/>
          <p14:tracePt t="19870" x="5959475" y="3597275"/>
          <p14:tracePt t="19884" x="5970588" y="3603625"/>
          <p14:tracePt t="19899" x="5975350" y="3608388"/>
          <p14:tracePt t="19912" x="5981700" y="3608388"/>
          <p14:tracePt t="20003" x="5988050" y="3608388"/>
          <p14:tracePt t="20367" x="5970588" y="3590925"/>
          <p14:tracePt t="20374" x="5935663" y="3538538"/>
          <p14:tracePt t="20381" x="5865813" y="3470275"/>
          <p14:tracePt t="20388" x="5761038" y="3348038"/>
          <p14:tracePt t="20394" x="5645150" y="3249613"/>
          <p14:tracePt t="20402" x="5529263" y="3144838"/>
          <p14:tracePt t="20409" x="5424488" y="3068638"/>
          <p14:tracePt t="20416" x="5343525" y="2994025"/>
          <p14:tracePt t="20423" x="5303838" y="2965450"/>
          <p14:tracePt t="20430" x="5273675" y="2947988"/>
          <p14:tracePt t="20436" x="5251450" y="2930525"/>
          <p14:tracePt t="20444" x="5245100" y="2924175"/>
          <p14:tracePt t="20450" x="5227638" y="2913063"/>
          <p14:tracePt t="20458" x="5227638" y="2906713"/>
          <p14:tracePt t="20465" x="5221288" y="2906713"/>
          <p14:tracePt t="20472" x="5216525" y="2900363"/>
          <p14:tracePt t="20486" x="5210175" y="2900363"/>
          <p14:tracePt t="20493" x="5210175" y="2895600"/>
          <p14:tracePt t="20500" x="5203825" y="2895600"/>
          <p14:tracePt t="20521" x="5192713" y="2895600"/>
          <p14:tracePt t="20535" x="5186363" y="2895600"/>
          <p14:tracePt t="20625" x="5181600" y="2895600"/>
          <p14:tracePt t="20640" x="5175250" y="2895600"/>
          <p14:tracePt t="20660" x="5168900" y="2895600"/>
          <p14:tracePt t="20667" x="5164138" y="2895600"/>
          <p14:tracePt t="20675" x="5146675" y="2895600"/>
          <p14:tracePt t="20682" x="5135563" y="2895600"/>
          <p14:tracePt t="20689" x="5118100" y="2895600"/>
          <p14:tracePt t="20696" x="5105400" y="2895600"/>
          <p14:tracePt t="20702" x="5076825" y="2895600"/>
          <p14:tracePt t="20709" x="5065713" y="2895600"/>
          <p14:tracePt t="20716" x="5035550" y="2895600"/>
          <p14:tracePt t="20725" x="5024438" y="2895600"/>
          <p14:tracePt t="20731" x="4995863" y="2882900"/>
          <p14:tracePt t="20738" x="4972050" y="2878138"/>
          <p14:tracePt t="20744" x="4954588" y="2865438"/>
          <p14:tracePt t="20751" x="4932363" y="2860675"/>
          <p14:tracePt t="20759" x="4902200" y="2849563"/>
          <p14:tracePt t="20766" x="4891088" y="2843213"/>
          <p14:tracePt t="20773" x="4873625" y="2836863"/>
          <p14:tracePt t="20780" x="4856163" y="2825750"/>
          <p14:tracePt t="20786" x="4838700" y="2808288"/>
          <p14:tracePt t="20793" x="4827588" y="2801938"/>
          <p14:tracePt t="20801" x="4821238" y="2801938"/>
          <p14:tracePt t="20809" x="4810125" y="2797175"/>
          <p14:tracePt t="20814" x="4803775" y="2790825"/>
          <p14:tracePt t="20822" x="4799013" y="2790825"/>
          <p14:tracePt t="20828" x="4799013" y="2784475"/>
          <p14:tracePt t="20835" x="4792663" y="2784475"/>
          <p14:tracePt t="20912" x="4799013" y="2790825"/>
          <p14:tracePt t="20927" x="4799013" y="2797175"/>
          <p14:tracePt t="20933" x="4803775" y="2797175"/>
          <p14:tracePt t="20940" x="4816475" y="2797175"/>
          <p14:tracePt t="20947" x="4821238" y="2801938"/>
          <p14:tracePt t="20954" x="4821238" y="2808288"/>
          <p14:tracePt t="20961" x="4827588" y="2814638"/>
          <p14:tracePt t="20968" x="4832350" y="2814638"/>
          <p14:tracePt t="20975" x="4838700" y="2825750"/>
          <p14:tracePt t="20982" x="4845050" y="2832100"/>
          <p14:tracePt t="20990" x="4862513" y="2836863"/>
          <p14:tracePt t="20996" x="4873625" y="2843213"/>
          <p14:tracePt t="21003" x="4902200" y="2860675"/>
          <p14:tracePt t="21010" x="4937125" y="2882900"/>
          <p14:tracePt t="21017" x="4978400" y="2900363"/>
          <p14:tracePt t="21025" x="5030788" y="2917825"/>
          <p14:tracePt t="21031" x="5070475" y="2952750"/>
          <p14:tracePt t="21038" x="5111750" y="2970213"/>
          <p14:tracePt t="21045" x="5146675" y="3000375"/>
          <p14:tracePt t="21052" x="5186363" y="3017838"/>
          <p14:tracePt t="21059" x="5227638" y="3040063"/>
          <p14:tracePt t="21067" x="5251450" y="3057525"/>
          <p14:tracePt t="21073" x="5291138" y="3074988"/>
          <p14:tracePt t="21080" x="5314950" y="3092450"/>
          <p14:tracePt t="21087" x="5349875" y="3109913"/>
          <p14:tracePt t="21093" x="5378450" y="3138488"/>
          <p14:tracePt t="21101" x="5419725" y="3155950"/>
          <p14:tracePt t="21109" x="5441950" y="3173413"/>
          <p14:tracePt t="21115" x="5470525" y="3184525"/>
          <p14:tracePt t="21122" x="5494338" y="3201988"/>
          <p14:tracePt t="21129" x="5511800" y="3208338"/>
          <p14:tracePt t="21135" x="5522913" y="3214688"/>
          <p14:tracePt t="21143" x="5540375" y="3225800"/>
          <p14:tracePt t="21152" x="5557838" y="3232150"/>
          <p14:tracePt t="21157" x="5564188" y="3236913"/>
          <p14:tracePt t="21164" x="5570538" y="3236913"/>
          <p14:tracePt t="21171" x="5588000" y="3243263"/>
          <p14:tracePt t="21178" x="5592763" y="3254375"/>
          <p14:tracePt t="21185" x="5599113" y="3254375"/>
          <p14:tracePt t="21192" x="5605463" y="3260725"/>
          <p14:tracePt t="21206" x="5610225" y="3267075"/>
          <p14:tracePt t="21213" x="5616575" y="3267075"/>
          <p14:tracePt t="21220" x="5627688" y="3271838"/>
          <p14:tracePt t="21241" x="5634038" y="3271838"/>
          <p14:tracePt t="21290" x="5622925" y="3271838"/>
          <p14:tracePt t="21297" x="5616575" y="3271838"/>
          <p14:tracePt t="21304" x="5610225" y="3271838"/>
          <p14:tracePt t="21310" x="5605463" y="3267075"/>
          <p14:tracePt t="21318" x="5592763" y="3267075"/>
          <p14:tracePt t="21325" x="5581650" y="3260725"/>
          <p14:tracePt t="21332" x="5564188" y="3260725"/>
          <p14:tracePt t="21339" x="5535613" y="3249613"/>
          <p14:tracePt t="21346" x="5511800" y="3243263"/>
          <p14:tracePt t="21352" x="5483225" y="3232150"/>
          <p14:tracePt t="21360" x="5470525" y="3225800"/>
          <p14:tracePt t="21368" x="5441950" y="3214688"/>
          <p14:tracePt t="21374" x="5437188" y="3208338"/>
          <p14:tracePt t="21381" x="5424488" y="3201988"/>
          <p14:tracePt t="21388" x="5407025" y="3201988"/>
          <p14:tracePt t="21394" x="5389563" y="3197225"/>
          <p14:tracePt t="21402" x="5378450" y="3184525"/>
          <p14:tracePt t="21409" x="5360988" y="3179763"/>
          <p14:tracePt t="21416" x="5354638" y="3173413"/>
          <p14:tracePt t="21422" x="5337175" y="3162300"/>
          <p14:tracePt t="21429" x="5332413" y="3162300"/>
          <p14:tracePt t="21436" x="5326063" y="3162300"/>
          <p14:tracePt t="21443" x="5319713" y="3155950"/>
          <p14:tracePt t="21451" x="5314950" y="3155950"/>
          <p14:tracePt t="21458" x="5308600" y="3151188"/>
          <p14:tracePt t="21471" x="5297488" y="3151188"/>
          <p14:tracePt t="21493" x="5291138" y="3151188"/>
          <p14:tracePt t="21507" x="5286375" y="3151188"/>
          <p14:tracePt t="21521" x="5280025" y="3151188"/>
          <p14:tracePt t="21527" x="5280025" y="3155950"/>
          <p14:tracePt t="21535" x="5273675" y="3155950"/>
          <p14:tracePt t="21542" x="5273675" y="3168650"/>
          <p14:tracePt t="21549" x="5273675" y="3173413"/>
          <p14:tracePt t="21555" x="5273675" y="3179763"/>
          <p14:tracePt t="21570" x="5268913" y="3184525"/>
          <p14:tracePt t="21576" x="5268913" y="3190875"/>
          <p14:tracePt t="21584" x="5256213" y="3208338"/>
          <p14:tracePt t="21590" x="5251450" y="3232150"/>
          <p14:tracePt t="21597" x="5233988" y="3267075"/>
          <p14:tracePt t="21604" x="5216525" y="3306763"/>
          <p14:tracePt t="21611" x="5199063" y="3330575"/>
          <p14:tracePt t="21619" x="5181600" y="3359150"/>
          <p14:tracePt t="21626" x="5164138" y="3382963"/>
          <p14:tracePt t="21632" x="5151438" y="3400425"/>
          <p14:tracePt t="21640" x="5135563" y="3417888"/>
          <p14:tracePt t="21646" x="5129213" y="3422650"/>
          <p14:tracePt t="21653" x="5122863" y="3429000"/>
          <p14:tracePt t="21661" x="5118100" y="3429000"/>
          <p14:tracePt t="21668" x="5111750" y="3435350"/>
          <p14:tracePt t="21675" x="5111750" y="3446463"/>
          <p14:tracePt t="21688" x="5105400" y="3446463"/>
          <p14:tracePt t="21702" x="5100638" y="3446463"/>
          <p14:tracePt t="21710" x="5100638" y="3440113"/>
          <p14:tracePt t="21717" x="5087938" y="3440113"/>
          <p14:tracePt t="21723" x="5087938" y="3435350"/>
          <p14:tracePt t="21730" x="5087938" y="3429000"/>
          <p14:tracePt t="21737" x="5083175" y="3422650"/>
          <p14:tracePt t="21744" x="5083175" y="3417888"/>
          <p14:tracePt t="21752" x="5083175" y="3411538"/>
          <p14:tracePt t="21766" x="5083175" y="3405188"/>
          <p14:tracePt t="21772" x="5083175" y="3394075"/>
          <p14:tracePt t="21779" x="5083175" y="3387725"/>
          <p14:tracePt t="21786" x="5083175" y="3382963"/>
          <p14:tracePt t="21801" x="5083175" y="3376613"/>
          <p14:tracePt t="21843" x="5094288" y="3376613"/>
          <p14:tracePt t="21870" x="5094288" y="3382963"/>
          <p14:tracePt t="21884" x="5094288" y="3400425"/>
          <p14:tracePt t="21891" x="5087938" y="3405188"/>
          <p14:tracePt t="21898" x="5083175" y="3429000"/>
          <p14:tracePt t="21905" x="5070475" y="3487738"/>
          <p14:tracePt t="21912" x="5048250" y="3568700"/>
          <p14:tracePt t="21919" x="5013325" y="3695700"/>
          <p14:tracePt t="21926" x="4989513" y="3806825"/>
          <p14:tracePt t="21934" x="4960938" y="3916363"/>
          <p14:tracePt t="21940" x="4937125" y="3997325"/>
          <p14:tracePt t="21948" x="4932363" y="4049713"/>
          <p14:tracePt t="21954" x="4919663" y="4102100"/>
          <p14:tracePt t="21961" x="4919663" y="4148138"/>
          <p14:tracePt t="21969" x="4908550" y="4183063"/>
          <p14:tracePt t="21976" x="4908550" y="4206875"/>
          <p14:tracePt t="21982" x="4908550" y="4235450"/>
          <p14:tracePt t="21990" x="4908550" y="4259263"/>
          <p14:tracePt t="21996" x="4908550" y="4270375"/>
          <p14:tracePt t="22003" x="4908550" y="4281488"/>
          <p14:tracePt t="22010" x="4908550" y="4294188"/>
          <p14:tracePt t="22018" x="4908550" y="4298950"/>
          <p14:tracePt t="22032" x="4908550" y="4305300"/>
          <p14:tracePt t="22045" x="4908550" y="4311650"/>
          <p14:tracePt t="22052" x="4919663" y="4311650"/>
          <p14:tracePt t="22074" x="4926013" y="4311650"/>
          <p14:tracePt t="22088" x="4932363" y="4311650"/>
          <p14:tracePt t="22094" x="4932363" y="4305300"/>
          <p14:tracePt t="22102" x="4937125" y="4305300"/>
          <p14:tracePt t="22116" x="4943475" y="4298950"/>
          <p14:tracePt t="22129" x="4949825" y="4298950"/>
          <p14:tracePt t="22143" x="4954588" y="4294188"/>
          <p14:tracePt t="22158" x="4960938" y="4294188"/>
          <p14:tracePt t="22165" x="4960938" y="4287838"/>
          <p14:tracePt t="22180" x="4972050" y="4287838"/>
          <p14:tracePt t="22192" x="4978400" y="4287838"/>
          <p14:tracePt t="22213" x="4978400" y="4281488"/>
          <p14:tracePt t="22227" x="4983163" y="4281488"/>
          <p14:tracePt t="22291" x="4983163" y="4276725"/>
          <p14:tracePt t="22339" x="4983163" y="4264025"/>
          <p14:tracePt t="22353" x="4983163" y="4259263"/>
          <p14:tracePt t="22374" x="4989513" y="4252913"/>
          <p14:tracePt t="22388" x="4989513" y="4246563"/>
          <p14:tracePt t="22395" x="4995863" y="4241800"/>
          <p14:tracePt t="22402" x="5000625" y="4235450"/>
          <p14:tracePt t="22409" x="5013325" y="4217988"/>
          <p14:tracePt t="22416" x="5018088" y="4200525"/>
          <p14:tracePt t="22423" x="5035550" y="4165600"/>
          <p14:tracePt t="22430" x="5053013" y="4125913"/>
          <p14:tracePt t="22437" x="5087938" y="4060825"/>
          <p14:tracePt t="22444" x="5129213" y="3944938"/>
          <p14:tracePt t="22451" x="5164138" y="3817938"/>
          <p14:tracePt t="22458" x="5203825" y="3678238"/>
          <p14:tracePt t="22465" x="5245100" y="3551238"/>
          <p14:tracePt t="22472" x="5268913" y="3440113"/>
          <p14:tracePt t="22479" x="5280025" y="3319463"/>
          <p14:tracePt t="22486" x="5280025" y="3179763"/>
          <p14:tracePt t="22495" x="5280025" y="3022600"/>
          <p14:tracePt t="22500" x="5280025" y="2930525"/>
          <p14:tracePt t="22506" x="5273675" y="2849563"/>
          <p14:tracePt t="22514" x="5262563" y="2801938"/>
          <p14:tracePt t="22521" x="5256213" y="2773363"/>
          <p14:tracePt t="22528" x="5245100" y="2762250"/>
          <p14:tracePt t="22536" x="5238750" y="2744788"/>
          <p14:tracePt t="22542" x="5221288" y="2727325"/>
          <p14:tracePt t="22549" x="5203825" y="2709863"/>
          <p14:tracePt t="22556" x="5192713" y="2692400"/>
          <p14:tracePt t="22563" x="5175250" y="2686050"/>
          <p14:tracePt t="22570" x="5146675" y="2668588"/>
          <p14:tracePt t="22577" x="5122863" y="2651125"/>
          <p14:tracePt t="22584" x="5094288" y="2633663"/>
          <p14:tracePt t="22590" x="5070475" y="2628900"/>
          <p14:tracePt t="22598" x="5041900" y="2611438"/>
          <p14:tracePt t="22604" x="5018088" y="2593975"/>
          <p14:tracePt t="22611" x="4995863" y="2581275"/>
          <p14:tracePt t="22619" x="4978400" y="2576513"/>
          <p14:tracePt t="22626" x="4972050" y="2570163"/>
          <p14:tracePt t="22633" x="4954588" y="2559050"/>
          <p14:tracePt t="22640" x="4937125" y="2552700"/>
          <p14:tracePt t="22647" x="4926013" y="2552700"/>
          <p14:tracePt t="22655" x="4908550" y="2552700"/>
          <p14:tracePt t="22661" x="4897438" y="2546350"/>
          <p14:tracePt t="22668" x="4867275" y="2546350"/>
          <p14:tracePt t="22675" x="4856163" y="2535238"/>
          <p14:tracePt t="22682" x="4827588" y="2530475"/>
          <p14:tracePt t="22688" x="4803775" y="2517775"/>
          <p14:tracePt t="22696" x="4775200" y="2513013"/>
          <p14:tracePt t="22703" x="4751388" y="2513013"/>
          <p14:tracePt t="22711" x="4729163" y="2500313"/>
          <p14:tracePt t="22717" x="4711700" y="2495550"/>
          <p14:tracePt t="22724" x="4694238" y="2495550"/>
          <p14:tracePt t="22730" x="4687888" y="2495550"/>
          <p14:tracePt t="22737" x="4676775" y="2489200"/>
          <p14:tracePt t="22745" x="4670425" y="2489200"/>
          <p14:tracePt t="22753" x="4664075" y="2489200"/>
          <p14:tracePt t="22759" x="4652963" y="2482850"/>
          <p14:tracePt t="22766" x="4648200" y="2482850"/>
          <p14:tracePt t="22773" x="4641850" y="2482850"/>
          <p14:tracePt t="22779" x="4635500" y="2478088"/>
          <p14:tracePt t="22787" x="4630738" y="2478088"/>
          <p14:tracePt t="22801" x="4624388" y="2465388"/>
          <p14:tracePt t="22815" x="4618038" y="2465388"/>
          <p14:tracePt t="22829" x="4606925" y="2465388"/>
          <p14:tracePt t="22864" x="4606925" y="2471738"/>
          <p14:tracePt t="22871" x="4613275" y="2471738"/>
          <p14:tracePt t="22885" x="4618038" y="2478088"/>
          <p14:tracePt t="22899" x="4624388" y="2482850"/>
          <p14:tracePt t="22913" x="4630738" y="2489200"/>
          <p14:tracePt t="22919" x="4635500" y="2495550"/>
          <p14:tracePt t="22927" x="4641850" y="2500313"/>
          <p14:tracePt t="22940" x="4659313" y="2517775"/>
          <p14:tracePt t="22948" x="4676775" y="2524125"/>
          <p14:tracePt t="22954" x="4699000" y="2552700"/>
          <p14:tracePt t="22962" x="4729163" y="2576513"/>
          <p14:tracePt t="22969" x="4781550" y="2622550"/>
          <p14:tracePt t="22976" x="4838700" y="2668588"/>
          <p14:tracePt t="22983" x="4897438" y="2709863"/>
          <p14:tracePt t="22989" x="4967288" y="2773363"/>
          <p14:tracePt t="22997" x="5035550" y="2832100"/>
          <p14:tracePt t="23003" x="5105400" y="2878138"/>
          <p14:tracePt t="23012" x="5181600" y="2947988"/>
          <p14:tracePt t="23018" x="5233988" y="2994025"/>
          <p14:tracePt t="23025" x="5303838" y="3051175"/>
          <p14:tracePt t="23032" x="5360988" y="3109913"/>
          <p14:tracePt t="23038" x="5419725" y="3168650"/>
          <p14:tracePt t="23045" x="5459413" y="3208338"/>
          <p14:tracePt t="23053" x="5505450" y="3249613"/>
          <p14:tracePt t="23060" x="5529263" y="3278188"/>
          <p14:tracePt t="23066" x="5557838" y="3306763"/>
          <p14:tracePt t="23073" x="5581650" y="3324225"/>
          <p14:tracePt t="23080" x="5599113" y="3348038"/>
          <p14:tracePt t="23087" x="5627688" y="3365500"/>
          <p14:tracePt t="23095" x="5651500" y="3382963"/>
          <p14:tracePt t="23102" x="5668963" y="3400425"/>
          <p14:tracePt t="23108" x="5697538" y="3417888"/>
          <p14:tracePt t="23115" x="5708650" y="3435350"/>
          <p14:tracePt t="23122" x="5738813" y="3452813"/>
          <p14:tracePt t="23129" x="5761038" y="3470275"/>
          <p14:tracePt t="23137" x="5778500" y="3487738"/>
          <p14:tracePt t="23143" x="5795963" y="3498850"/>
          <p14:tracePt t="23150" x="5813425" y="3509963"/>
          <p14:tracePt t="23157" x="5830888" y="3527425"/>
          <p14:tracePt t="23164" x="5837238" y="3538538"/>
          <p14:tracePt t="23171" x="5842000" y="3544888"/>
          <p14:tracePt t="23178" x="5859463" y="3556000"/>
          <p14:tracePt t="23186" x="5865813" y="3562350"/>
          <p14:tracePt t="23192" x="5872163" y="3573463"/>
          <p14:tracePt t="23199" x="5876925" y="3573463"/>
          <p14:tracePt t="23207" x="5876925" y="3586163"/>
          <p14:tracePt t="23213" x="5883275" y="3590925"/>
          <p14:tracePt t="23221" x="5894388" y="3597275"/>
          <p14:tracePt t="23229" x="5894388" y="3603625"/>
          <p14:tracePt t="23234" x="5900738" y="3603625"/>
          <p14:tracePt t="23248" x="5900738" y="3608388"/>
          <p14:tracePt t="23255" x="5907088" y="3608388"/>
          <p14:tracePt t="23340" x="5907088" y="3603625"/>
          <p14:tracePt t="23353" x="5907088" y="3597275"/>
          <p14:tracePt t="23375" x="5907088" y="3590925"/>
          <p14:tracePt t="23396" x="5907088" y="3579813"/>
          <p14:tracePt t="23410" x="5900738" y="3579813"/>
          <p14:tracePt t="23424" x="5900738" y="3573463"/>
          <p14:tracePt t="23451" x="5889625" y="3573463"/>
          <p14:tracePt t="23514" x="5883275" y="3573463"/>
          <p14:tracePt t="23906" x="5876925" y="3573463"/>
          <p14:tracePt t="23962" x="5876925" y="3586163"/>
          <p14:tracePt t="24074" x="5872163" y="3586163"/>
          <p14:tracePt t="24186" x="5872163" y="3590925"/>
          <p14:tracePt t="24214" x="5865813" y="3590925"/>
          <p14:tracePt t="24438" x="5859463" y="3590925"/>
          <p14:tracePt t="24451" x="5854700" y="3590925"/>
          <p14:tracePt t="24466" x="5842000" y="3590925"/>
          <p14:tracePt t="24480" x="5837238" y="3590925"/>
          <p14:tracePt t="24487" x="5837238" y="3579813"/>
          <p14:tracePt t="24500" x="5830888" y="3573463"/>
          <p14:tracePt t="24509" x="5824538" y="3568700"/>
          <p14:tracePt t="24515" x="5819775" y="3562350"/>
          <p14:tracePt t="24522" x="5813425" y="3556000"/>
          <p14:tracePt t="24529" x="5795963" y="3538538"/>
          <p14:tracePt t="24535" x="5743575" y="3498850"/>
          <p14:tracePt t="24542" x="5662613" y="3440113"/>
          <p14:tracePt t="24550" x="5575300" y="3376613"/>
          <p14:tracePt t="24556" x="5505450" y="3319463"/>
          <p14:tracePt t="24564" x="5430838" y="3260725"/>
          <p14:tracePt t="24572" x="5378450" y="3214688"/>
          <p14:tracePt t="24577" x="5337175" y="3184525"/>
          <p14:tracePt t="24584" x="5297488" y="3155950"/>
          <p14:tracePt t="24591" x="5273675" y="3138488"/>
          <p14:tracePt t="24598" x="5245100" y="3121025"/>
          <p14:tracePt t="24606" x="5227638" y="3109913"/>
          <p14:tracePt t="24613" x="5221288" y="3103563"/>
          <p14:tracePt t="24620" x="5216525" y="3098800"/>
          <p14:tracePt t="24626" x="5210175" y="3092450"/>
          <p14:tracePt t="24633" x="5203825" y="3086100"/>
          <p14:tracePt t="24640" x="5199063" y="3081338"/>
          <p14:tracePt t="24648" x="5186363" y="3081338"/>
          <p14:tracePt t="24655" x="5186363" y="3074988"/>
          <p14:tracePt t="24661" x="5175250" y="3063875"/>
          <p14:tracePt t="24668" x="5168900" y="3051175"/>
          <p14:tracePt t="24675" x="5151438" y="3033713"/>
          <p14:tracePt t="24682" x="5122863" y="3017838"/>
          <p14:tracePt t="24689" x="5105400" y="2987675"/>
          <p14:tracePt t="24698" x="5083175" y="2970213"/>
          <p14:tracePt t="24703" x="5053013" y="2947988"/>
          <p14:tracePt t="24711" x="5035550" y="2930525"/>
          <p14:tracePt t="24717" x="5013325" y="2917825"/>
          <p14:tracePt t="24724" x="5006975" y="2906713"/>
          <p14:tracePt t="24731" x="4989513" y="2895600"/>
          <p14:tracePt t="24739" x="4978400" y="2882900"/>
          <p14:tracePt t="24745" x="4967288" y="2871788"/>
          <p14:tracePt t="24752" x="4960938" y="2865438"/>
          <p14:tracePt t="24760" x="4949825" y="2860675"/>
          <p14:tracePt t="24766" x="4937125" y="2854325"/>
          <p14:tracePt t="24773" x="4932363" y="2836863"/>
          <p14:tracePt t="24780" x="4919663" y="2832100"/>
          <p14:tracePt t="24787" x="4908550" y="2825750"/>
          <p14:tracePt t="24794" x="4891088" y="2808288"/>
          <p14:tracePt t="24801" x="4884738" y="2790825"/>
          <p14:tracePt t="24808" x="4856163" y="2779713"/>
          <p14:tracePt t="24815" x="4849813" y="2767013"/>
          <p14:tracePt t="24823" x="4832350" y="2755900"/>
          <p14:tracePt t="24829" x="4816475" y="2744788"/>
          <p14:tracePt t="24836" x="4810125" y="2732088"/>
          <p14:tracePt t="24843" x="4803775" y="2727325"/>
          <p14:tracePt t="24850" x="4799013" y="2720975"/>
          <p14:tracePt t="24858" x="4792663" y="2720975"/>
          <p14:tracePt t="24864" x="4786313" y="2714625"/>
          <p14:tracePt t="24871" x="4781550" y="2709863"/>
          <p14:tracePt t="24878" x="4768850" y="2703513"/>
          <p14:tracePt t="24892" x="4764088" y="2697163"/>
          <p14:tracePt t="24907" x="4757738" y="2686050"/>
          <p14:tracePt t="24927" x="4751388" y="2681288"/>
          <p14:tracePt t="24941" x="4751388" y="2674938"/>
          <p14:tracePt t="24962" x="4751388" y="2668588"/>
          <p14:tracePt t="25047" x="4751388" y="2674938"/>
          <p14:tracePt t="25060" x="4757738" y="2681288"/>
          <p14:tracePt t="25074" x="4764088" y="2692400"/>
          <p14:tracePt t="25081" x="4764088" y="2697163"/>
          <p14:tracePt t="25089" x="4775200" y="2697163"/>
          <p14:tracePt t="25095" x="4775200" y="2703513"/>
          <p14:tracePt t="25102" x="4781550" y="2709863"/>
          <p14:tracePt t="25109" x="4786313" y="2714625"/>
          <p14:tracePt t="25116" x="4792663" y="2720975"/>
          <p14:tracePt t="25123" x="4799013" y="2727325"/>
          <p14:tracePt t="25131" x="4803775" y="2738438"/>
          <p14:tracePt t="25137" x="4821238" y="2749550"/>
          <p14:tracePt t="25145" x="4845050" y="2767013"/>
          <p14:tracePt t="25151" x="4873625" y="2797175"/>
          <p14:tracePt t="25158" x="4914900" y="2836863"/>
          <p14:tracePt t="25165" x="5000625" y="2913063"/>
          <p14:tracePt t="25173" x="5087938" y="2982913"/>
          <p14:tracePt t="25179" x="5186363" y="3074988"/>
          <p14:tracePt t="25187" x="5273675" y="3162300"/>
          <p14:tracePt t="25193" x="5349875" y="3232150"/>
          <p14:tracePt t="25200" x="5419725" y="3289300"/>
          <p14:tracePt t="25208" x="5459413" y="3336925"/>
          <p14:tracePt t="25215" x="5505450" y="3376613"/>
          <p14:tracePt t="25221" x="5529263" y="3394075"/>
          <p14:tracePt t="25229" x="5557838" y="3417888"/>
          <p14:tracePt t="25235" x="5564188" y="3435350"/>
          <p14:tracePt t="25242" x="5581650" y="3446463"/>
          <p14:tracePt t="25248" x="5588000" y="3457575"/>
          <p14:tracePt t="25256" x="5605463" y="3457575"/>
          <p14:tracePt t="25263" x="5605463" y="3463925"/>
          <p14:tracePt t="25270" x="5610225" y="3475038"/>
          <p14:tracePt t="25277" x="5616575" y="3481388"/>
          <p14:tracePt t="25284" x="5622925" y="3487738"/>
          <p14:tracePt t="25291" x="5627688" y="3487738"/>
          <p14:tracePt t="25305" x="5627688" y="3492500"/>
          <p14:tracePt t="25312" x="5634038" y="3492500"/>
          <p14:tracePt t="25319" x="5634038" y="3498850"/>
          <p14:tracePt t="25326" x="5638800" y="3498850"/>
          <p14:tracePt t="25333" x="5638800" y="3505200"/>
          <p14:tracePt t="25354" x="5651500" y="3505200"/>
          <p14:tracePt t="25424" x="5651500" y="3498850"/>
          <p14:tracePt t="25438" x="5645150" y="3492500"/>
          <p14:tracePt t="25460" x="5645150" y="3487738"/>
          <p14:tracePt t="25473" x="5638800" y="3481388"/>
          <p14:tracePt t="25494" x="5638800" y="3470275"/>
          <p14:tracePt t="25507" x="5638800" y="3463925"/>
          <p14:tracePt t="25529" x="5638800" y="3457575"/>
          <p14:tracePt t="27684" x="5470525" y="3359150"/>
          <p14:tracePt t="27690" x="5199063" y="3214688"/>
          <p14:tracePt t="27698" x="5013325" y="3109913"/>
          <p14:tracePt t="27704" x="4897438" y="3017838"/>
          <p14:tracePt t="27711" x="4799013" y="2952750"/>
          <p14:tracePt t="27719" x="4729163" y="2906713"/>
          <p14:tracePt t="27726" x="4687888" y="2878138"/>
          <p14:tracePt t="27733" x="4664075" y="2860675"/>
          <p14:tracePt t="27739" x="4648200" y="2843213"/>
          <p14:tracePt t="27746" x="4641850" y="2836863"/>
          <p14:tracePt t="27753" x="4630738" y="2832100"/>
          <p14:tracePt t="27761" x="4624388" y="2832100"/>
          <p14:tracePt t="27769" x="4618038" y="2825750"/>
          <p14:tracePt t="27781" x="4613275" y="2825750"/>
          <p14:tracePt t="27788" x="4613275" y="2819400"/>
          <p14:tracePt t="27802" x="4606925" y="2814638"/>
          <p14:tracePt t="27816" x="4600575" y="2808288"/>
          <p14:tracePt t="27844" x="4600575" y="2797175"/>
          <p14:tracePt t="27852" x="4595813" y="2797175"/>
          <p14:tracePt t="27858" x="4583113" y="2790825"/>
          <p14:tracePt t="27865" x="4578350" y="2784475"/>
          <p14:tracePt t="27872" x="4565650" y="2779713"/>
          <p14:tracePt t="27879" x="4560888" y="2779713"/>
          <p14:tracePt t="27886" x="4554538" y="2773363"/>
          <p14:tracePt t="27893" x="4543425" y="2767013"/>
          <p14:tracePt t="27900" x="4543425" y="2755900"/>
          <p14:tracePt t="27907" x="4537075" y="2755900"/>
          <p14:tracePt t="27914" x="4537075" y="2749550"/>
          <p14:tracePt t="27921" x="4530725" y="2749550"/>
          <p14:tracePt t="27928" x="4530725" y="2744788"/>
          <p14:tracePt t="27999" x="4537075" y="2744788"/>
          <p14:tracePt t="28020" x="4548188" y="2744788"/>
          <p14:tracePt t="28033" x="4554538" y="2744788"/>
          <p14:tracePt t="28055" x="4560888" y="2744788"/>
          <p14:tracePt t="28076" x="4565650" y="2738438"/>
          <p14:tracePt t="28090" x="4572000" y="2732088"/>
          <p14:tracePt t="28103" x="4578350" y="2732088"/>
          <p14:tracePt t="28111" x="4578350" y="2727325"/>
          <p14:tracePt t="28124" x="4583113" y="2720975"/>
          <p14:tracePt t="28138" x="4589463" y="2709863"/>
          <p14:tracePt t="28152" x="4600575" y="2703513"/>
          <p14:tracePt t="28160" x="4606925" y="2697163"/>
          <p14:tracePt t="28166" x="4606925" y="2686050"/>
          <p14:tracePt t="28174" x="4624388" y="2668588"/>
          <p14:tracePt t="28180" x="4630738" y="2651125"/>
          <p14:tracePt t="28187" x="4648200" y="2633663"/>
          <p14:tracePt t="28194" x="4670425" y="2611438"/>
          <p14:tracePt t="28202" x="4687888" y="2581275"/>
          <p14:tracePt t="28209" x="4729163" y="2552700"/>
          <p14:tracePt t="28215" x="4757738" y="2530475"/>
          <p14:tracePt t="28222" x="4799013" y="2500313"/>
          <p14:tracePt t="28230" x="4832350" y="2465388"/>
          <p14:tracePt t="28236" x="4891088" y="2436813"/>
          <p14:tracePt t="28244" x="4954588" y="2413000"/>
          <p14:tracePt t="28250" x="5006975" y="2390775"/>
          <p14:tracePt t="28257" x="5059363" y="2373313"/>
          <p14:tracePt t="28264" x="5111750" y="2362200"/>
          <p14:tracePt t="28271" x="5140325" y="2349500"/>
          <p14:tracePt t="28278" x="5175250" y="2344738"/>
          <p14:tracePt t="28286" x="5199063" y="2344738"/>
          <p14:tracePt t="28292" x="5221288" y="2344738"/>
          <p14:tracePt t="28299" x="5238750" y="2344738"/>
          <p14:tracePt t="28306" x="5251450" y="2344738"/>
          <p14:tracePt t="28313" x="5262563" y="2349500"/>
          <p14:tracePt t="28321" x="5273675" y="2349500"/>
          <p14:tracePt t="28328" x="5291138" y="2366963"/>
          <p14:tracePt t="28334" x="5308600" y="2378075"/>
          <p14:tracePt t="28341" x="5319713" y="2390775"/>
          <p14:tracePt t="28348" x="5332413" y="2419350"/>
          <p14:tracePt t="28355" x="5349875" y="2443163"/>
          <p14:tracePt t="28362" x="5367338" y="2482850"/>
          <p14:tracePt t="28369" x="5384800" y="2517775"/>
          <p14:tracePt t="28376" x="5419725" y="2559050"/>
          <p14:tracePt t="28383" x="5437188" y="2598738"/>
          <p14:tracePt t="28390" x="5454650" y="2633663"/>
          <p14:tracePt t="28397" x="5476875" y="2686050"/>
          <p14:tracePt t="28404" x="5494338" y="2744788"/>
          <p14:tracePt t="28411" x="5518150" y="2825750"/>
          <p14:tracePt t="28419" x="5540375" y="2906713"/>
          <p14:tracePt t="28425" x="5557838" y="3028950"/>
          <p14:tracePt t="28432" x="5570538" y="3155950"/>
          <p14:tracePt t="28439" x="5581650" y="3249613"/>
          <p14:tracePt t="28446" x="5581650" y="3313113"/>
          <p14:tracePt t="28453" x="5592763" y="3359150"/>
          <p14:tracePt t="28462" x="5592763" y="3387725"/>
          <p14:tracePt t="28467" x="5592763" y="3411538"/>
          <p14:tracePt t="28474" x="5592763" y="3417888"/>
          <p14:tracePt t="28481" x="5592763" y="3422650"/>
          <p14:tracePt t="28488" x="5592763" y="3429000"/>
          <p14:tracePt t="28495" x="5592763" y="3440113"/>
          <p14:tracePt t="28510" x="5592763" y="3446463"/>
          <p14:tracePt t="28516" x="5592763" y="3452813"/>
          <p14:tracePt t="28531" x="5588000" y="3452813"/>
          <p14:tracePt t="28537" x="5588000" y="3457575"/>
          <p14:tracePt t="28551" x="5581650" y="3463925"/>
          <p14:tracePt t="28565" x="5575300" y="3470275"/>
          <p14:tracePt t="28587" x="5570538" y="3470275"/>
          <p14:tracePt t="28607" x="5564188" y="3470275"/>
          <p14:tracePt t="28621" x="5546725" y="3470275"/>
          <p14:tracePt t="28628" x="5535613" y="3470275"/>
          <p14:tracePt t="28635" x="5518150" y="3470275"/>
          <p14:tracePt t="28642" x="5505450" y="3470275"/>
          <p14:tracePt t="28649" x="5483225" y="3470275"/>
          <p14:tracePt t="28656" x="5454650" y="3470275"/>
          <p14:tracePt t="28663" x="5419725" y="3470275"/>
          <p14:tracePt t="28670" x="5395913" y="3457575"/>
          <p14:tracePt t="28677" x="5367338" y="3452813"/>
          <p14:tracePt t="28684" x="5343525" y="3452813"/>
          <p14:tracePt t="28691" x="5326063" y="3440113"/>
          <p14:tracePt t="28698" x="5314950" y="3435350"/>
          <p14:tracePt t="28705" x="5303838" y="3435350"/>
          <p14:tracePt t="28713" x="5297488" y="3435350"/>
          <p14:tracePt t="28720" x="5291138" y="3435350"/>
          <p14:tracePt t="28727" x="5286375" y="3429000"/>
          <p14:tracePt t="28733" x="5286375" y="3422650"/>
          <p14:tracePt t="28740" x="5280025" y="3422650"/>
          <p14:tracePt t="28747" x="5280025" y="3417888"/>
          <p14:tracePt t="28754" x="5273675" y="3405188"/>
          <p14:tracePt t="28762" x="5273675" y="3400425"/>
          <p14:tracePt t="28768" x="5273675" y="3394075"/>
          <p14:tracePt t="28775" x="5273675" y="3382963"/>
          <p14:tracePt t="28781" x="5273675" y="3376613"/>
          <p14:tracePt t="28788" x="5273675" y="3359150"/>
          <p14:tracePt t="28795" x="5273675" y="3352800"/>
          <p14:tracePt t="28804" x="5273675" y="3341688"/>
          <p14:tracePt t="28810" x="5273675" y="3336925"/>
          <p14:tracePt t="28817" x="5280025" y="3324225"/>
          <p14:tracePt t="28824" x="5286375" y="3319463"/>
          <p14:tracePt t="28831" x="5303838" y="3306763"/>
          <p14:tracePt t="28838" x="5314950" y="3295650"/>
          <p14:tracePt t="28845" x="5354638" y="3278188"/>
          <p14:tracePt t="28852" x="5389563" y="3271838"/>
          <p14:tracePt t="28858" x="5424488" y="3260725"/>
          <p14:tracePt t="28866" x="5476875" y="3249613"/>
          <p14:tracePt t="28873" x="5540375" y="3236913"/>
          <p14:tracePt t="28880" x="5605463" y="3236913"/>
          <p14:tracePt t="28887" x="5656263" y="3243263"/>
          <p14:tracePt t="28894" x="5703888" y="3243263"/>
          <p14:tracePt t="28901" x="5738813" y="3254375"/>
          <p14:tracePt t="28908" x="5761038" y="3254375"/>
          <p14:tracePt t="28914" x="5767388" y="3260725"/>
          <p14:tracePt t="28922" x="5784850" y="3260725"/>
          <p14:tracePt t="28929" x="5791200" y="3260725"/>
          <p14:tracePt t="28937" x="5795963" y="3267075"/>
          <p14:tracePt t="28942" x="5802313" y="3271838"/>
          <p14:tracePt t="28950" x="5807075" y="3278188"/>
          <p14:tracePt t="28963" x="5819775" y="3295650"/>
          <p14:tracePt t="28970" x="5819775" y="3306763"/>
          <p14:tracePt t="28978" x="5819775" y="3324225"/>
          <p14:tracePt t="28985" x="5819775" y="3348038"/>
          <p14:tracePt t="28992" x="5819775" y="3365500"/>
          <p14:tracePt t="28999" x="5819775" y="3387725"/>
          <p14:tracePt t="29005" x="5819775" y="3394075"/>
          <p14:tracePt t="29012" x="5819775" y="3411538"/>
          <p14:tracePt t="29021" x="5819775" y="3417888"/>
          <p14:tracePt t="29027" x="5819775" y="3422650"/>
          <p14:tracePt t="29037" x="5807075" y="3429000"/>
          <p14:tracePt t="29040" x="5807075" y="3435350"/>
          <p14:tracePt t="29047" x="5802313" y="3440113"/>
          <p14:tracePt t="29062" x="5795963" y="3446463"/>
          <p14:tracePt t="29069" x="5795963" y="3457575"/>
          <p14:tracePt t="29076" x="5795963" y="3463925"/>
          <p14:tracePt t="29082" x="5791200" y="3463925"/>
          <p14:tracePt t="29097" x="5784850" y="3470275"/>
          <p14:tracePt t="29110" x="5778500" y="3470275"/>
          <p14:tracePt t="29131" x="5773738" y="3470275"/>
          <p14:tracePt t="29138" x="5761038" y="3470275"/>
          <p14:tracePt t="29146" x="5756275" y="3470275"/>
          <p14:tracePt t="29152" x="5749925" y="3470275"/>
          <p14:tracePt t="29160" x="5743575" y="3463925"/>
          <p14:tracePt t="29166" x="5738813" y="3463925"/>
          <p14:tracePt t="29173" x="5732463" y="3452813"/>
          <p14:tracePt t="29181" x="5715000" y="3452813"/>
          <p14:tracePt t="29187" x="5708650" y="3446463"/>
          <p14:tracePt t="29201" x="5703888" y="3446463"/>
          <p14:tracePt t="29208" x="5697538" y="3440113"/>
          <p14:tracePt t="29215" x="5691188" y="3440113"/>
          <p14:tracePt t="29237" x="5686425" y="3440113"/>
          <p14:tracePt t="29250" x="5680075" y="3440113"/>
          <p14:tracePt t="29257" x="5680075" y="3435350"/>
          <p14:tracePt t="29293" x="5668963" y="3435350"/>
          <p14:tracePt t="29320" x="5662613" y="3435350"/>
          <p14:tracePt t="29342" x="5656263" y="3435350"/>
          <p14:tracePt t="29355" x="5651500" y="3435350"/>
          <p14:tracePt t="29363" x="5645150" y="3435350"/>
          <p14:tracePt t="29371" x="5638800" y="3429000"/>
          <p14:tracePt t="29377" x="5622925" y="3422650"/>
          <p14:tracePt t="29383" x="5599113" y="3411538"/>
          <p14:tracePt t="29390" x="5570538" y="3405188"/>
          <p14:tracePt t="29398" x="5522913" y="3382963"/>
          <p14:tracePt t="29404" x="5470525" y="3352800"/>
          <p14:tracePt t="29412" x="5389563" y="3330575"/>
          <p14:tracePt t="29419" x="5319713" y="3319463"/>
          <p14:tracePt t="29425" x="5268913" y="3295650"/>
          <p14:tracePt t="29433" x="5233988" y="3289300"/>
          <p14:tracePt t="29439" x="5210175" y="3278188"/>
          <p14:tracePt t="29446" x="5192713" y="3271838"/>
          <p14:tracePt t="29454" x="5186363" y="3271838"/>
          <p14:tracePt t="29462" x="5168900" y="3267075"/>
          <p14:tracePt t="29467" x="5164138" y="3267075"/>
          <p14:tracePt t="29474" x="5157788" y="3267075"/>
          <p14:tracePt t="29481" x="5157788" y="3254375"/>
          <p14:tracePt t="29488" x="5151438" y="3254375"/>
          <p14:tracePt t="29496" x="5146675" y="3249613"/>
          <p14:tracePt t="29509" x="5140325" y="3249613"/>
          <p14:tracePt t="29523" x="5135563" y="3249613"/>
          <p14:tracePt t="29545" x="5122863" y="3249613"/>
          <p14:tracePt t="29565" x="5122863" y="3243263"/>
          <p14:tracePt t="29572" x="5118100" y="3243263"/>
          <p14:tracePt t="29580" x="5111750" y="3236913"/>
          <p14:tracePt t="29586" x="5105400" y="3232150"/>
          <p14:tracePt t="29593" x="5100638" y="3214688"/>
          <p14:tracePt t="29601" x="5094288" y="3208338"/>
          <p14:tracePt t="29607" x="5076825" y="3201988"/>
          <p14:tracePt t="29614" x="5070475" y="3197225"/>
          <p14:tracePt t="29621" x="5065713" y="3190875"/>
          <p14:tracePt t="29629" x="5048250" y="3179763"/>
          <p14:tracePt t="29635" x="5041900" y="3179763"/>
          <p14:tracePt t="29642" x="5035550" y="3173413"/>
          <p14:tracePt t="29649" x="5024438" y="3168650"/>
          <p14:tracePt t="29656" x="5024438" y="3162300"/>
          <p14:tracePt t="29664" x="5013325" y="3162300"/>
          <p14:tracePt t="29672" x="5006975" y="3155950"/>
          <p14:tracePt t="29677" x="5000625" y="3155950"/>
          <p14:tracePt t="29684" x="4995863" y="3151188"/>
          <p14:tracePt t="29705" x="4989513" y="3151188"/>
          <p14:tracePt t="29719" x="4983163" y="3151188"/>
          <p14:tracePt t="29734" x="4978400" y="3151188"/>
          <p14:tracePt t="29922" x="4983163" y="3151188"/>
          <p14:tracePt t="29944" x="4989513" y="3151188"/>
          <p14:tracePt t="29971" x="4995863" y="3151188"/>
          <p14:tracePt t="29986" x="5000625" y="3151188"/>
          <p14:tracePt t="29999" x="5006975" y="3151188"/>
          <p14:tracePt t="30021" x="5018088" y="3151188"/>
          <p14:tracePt t="30041" x="5024438" y="3151188"/>
          <p14:tracePt t="30055" x="5030788" y="3151188"/>
          <p14:tracePt t="30070" x="5035550" y="3151188"/>
          <p14:tracePt t="30090" x="5041900" y="3151188"/>
          <p14:tracePt t="30097" x="5048250" y="3151188"/>
          <p14:tracePt t="30105" x="5053013" y="3151188"/>
          <p14:tracePt t="30112" x="5070475" y="3151188"/>
          <p14:tracePt t="30118" x="5083175" y="3151188"/>
          <p14:tracePt t="30125" x="5111750" y="3151188"/>
          <p14:tracePt t="30132" x="5146675" y="3151188"/>
          <p14:tracePt t="30139" x="5181600" y="3151188"/>
          <p14:tracePt t="30147" x="5216525" y="3151188"/>
          <p14:tracePt t="30154" x="5251450" y="3151188"/>
          <p14:tracePt t="30160" x="5273675" y="3151188"/>
          <p14:tracePt t="30167" x="5291138" y="3151188"/>
          <p14:tracePt t="30174" x="5314950" y="3151188"/>
          <p14:tracePt t="30181" x="5326063" y="3151188"/>
          <p14:tracePt t="30189" x="5332413" y="3151188"/>
          <p14:tracePt t="30195" x="5349875" y="3151188"/>
          <p14:tracePt t="30202" x="5354638" y="3151188"/>
          <p14:tracePt t="30209" x="5360988" y="3151188"/>
          <p14:tracePt t="30216" x="5367338" y="3151188"/>
          <p14:tracePt t="30223" x="5372100" y="3151188"/>
          <p14:tracePt t="30231" x="5384800" y="3151188"/>
          <p14:tracePt t="30237" x="5389563" y="3151188"/>
          <p14:tracePt t="30244" x="5395913" y="3151188"/>
          <p14:tracePt t="30258" x="5402263" y="3151188"/>
          <p14:tracePt t="30279" x="5407025" y="3151188"/>
          <p14:tracePt t="30293" x="5413375" y="3151188"/>
          <p14:tracePt t="30322" x="5419725" y="3144838"/>
          <p14:tracePt t="30335" x="5419725" y="3138488"/>
          <p14:tracePt t="30349" x="5419725" y="3133725"/>
          <p14:tracePt t="30355" x="5419725" y="3121025"/>
          <p14:tracePt t="30363" x="5419725" y="3116263"/>
          <p14:tracePt t="30369" x="5419725" y="3109913"/>
          <p14:tracePt t="30377" x="5419725" y="3103563"/>
          <p14:tracePt t="30391" x="5419725" y="3098800"/>
          <p14:tracePt t="30405" x="5419725" y="3092450"/>
          <p14:tracePt t="30419" x="5419725" y="3086100"/>
          <p14:tracePt t="30433" x="5419725" y="3074988"/>
          <p14:tracePt t="30440" x="5413375" y="3074988"/>
          <p14:tracePt t="30454" x="5413375" y="3068638"/>
          <p14:tracePt t="30468" x="5407025" y="3063875"/>
          <p14:tracePt t="30474" x="5407025" y="3057525"/>
          <p14:tracePt t="30481" x="5407025" y="3046413"/>
          <p14:tracePt t="30489" x="5402263" y="3028950"/>
          <p14:tracePt t="30495" x="5389563" y="3011488"/>
          <p14:tracePt t="30503" x="5384800" y="2994025"/>
          <p14:tracePt t="30510" x="5378450" y="2987675"/>
          <p14:tracePt t="30516" x="5372100" y="2976563"/>
          <p14:tracePt t="30523" x="5360988" y="2959100"/>
          <p14:tracePt t="30533" x="5360988" y="2952750"/>
          <p14:tracePt t="30538" x="5354638" y="2947988"/>
          <p14:tracePt t="30545" x="5349875" y="2930525"/>
          <p14:tracePt t="30552" x="5343525" y="2930525"/>
          <p14:tracePt t="30558" x="5332413" y="2924175"/>
          <p14:tracePt t="30565" x="5326063" y="2917825"/>
          <p14:tracePt t="30573" x="5319713" y="2917825"/>
          <p14:tracePt t="30580" x="5314950" y="2917825"/>
          <p14:tracePt t="30587" x="5314950" y="2913063"/>
          <p14:tracePt t="30594" x="5308600" y="2913063"/>
          <p14:tracePt t="30601" x="5303838" y="2913063"/>
          <p14:tracePt t="30608" x="5297488" y="2913063"/>
          <p14:tracePt t="30623" x="5280025" y="2913063"/>
          <p14:tracePt t="30629" x="5268913" y="2913063"/>
          <p14:tracePt t="30636" x="5251450" y="2913063"/>
          <p14:tracePt t="30643" x="5233988" y="2906713"/>
          <p14:tracePt t="30649" x="5210175" y="2906713"/>
          <p14:tracePt t="30657" x="5186363" y="2906713"/>
          <p14:tracePt t="30664" x="5151438" y="2895600"/>
          <p14:tracePt t="30671" x="5135563" y="2895600"/>
          <p14:tracePt t="30679" x="5118100" y="2889250"/>
          <p14:tracePt t="30684" x="5105400" y="2889250"/>
          <p14:tracePt t="30691" x="5087938" y="2878138"/>
          <p14:tracePt t="30699" x="5083175" y="2878138"/>
          <p14:tracePt t="30707" x="5076825" y="2878138"/>
          <p14:tracePt t="30713" x="5059363" y="2878138"/>
          <p14:tracePt t="30720" x="5053013" y="2878138"/>
          <p14:tracePt t="30726" x="5048250" y="2878138"/>
          <p14:tracePt t="30733" x="5041900" y="2878138"/>
          <p14:tracePt t="30741" x="5035550" y="2878138"/>
          <p14:tracePt t="30755" x="5030788" y="2878138"/>
          <p14:tracePt t="30762" x="5024438" y="2878138"/>
          <p14:tracePt t="30775" x="5013325" y="2878138"/>
          <p14:tracePt t="30790" x="5006975" y="2878138"/>
          <p14:tracePt t="30811" x="5000625" y="2878138"/>
          <p14:tracePt t="30817" x="5000625" y="2889250"/>
          <p14:tracePt t="30832" x="4995863" y="2889250"/>
          <p14:tracePt t="30840" x="4995863" y="2895600"/>
          <p14:tracePt t="30845" x="4989513" y="2895600"/>
          <p14:tracePt t="30860" x="4983163" y="2895600"/>
          <p14:tracePt t="30866" x="4983163" y="2900363"/>
          <p14:tracePt t="30881" x="4978400" y="2906713"/>
          <p14:tracePt t="30894" x="4972050" y="2906713"/>
          <p14:tracePt t="30901" x="4960938" y="2906713"/>
          <p14:tracePt t="30908" x="4954588" y="2913063"/>
          <p14:tracePt t="30915" x="4949825" y="2913063"/>
          <p14:tracePt t="30929" x="4943475" y="2917825"/>
          <p14:tracePt t="30950" x="4937125" y="2917825"/>
          <p14:tracePt t="30965" x="4932363" y="2917825"/>
          <p14:tracePt t="30979" x="4926013" y="2917825"/>
          <p14:tracePt t="32923" x="4867275" y="2959100"/>
          <p14:tracePt t="32930" x="4799013" y="3005138"/>
          <p14:tracePt t="32937" x="4740275" y="3046413"/>
          <p14:tracePt t="32944" x="4670425" y="3092450"/>
          <p14:tracePt t="32952" x="4589463" y="3168650"/>
          <p14:tracePt t="32958" x="4456113" y="3243263"/>
          <p14:tracePt t="32965" x="4305300" y="3341688"/>
          <p14:tracePt t="32972" x="4125913" y="3429000"/>
          <p14:tracePt t="32980" x="3986213" y="3498850"/>
          <p14:tracePt t="32986" x="3870325" y="3544888"/>
          <p14:tracePt t="32993" x="3713163" y="3597275"/>
          <p14:tracePt t="33000" x="3470275" y="3632200"/>
          <p14:tracePt t="33007" x="3267075" y="3660775"/>
          <p14:tracePt t="33014" x="3109913" y="3689350"/>
          <p14:tracePt t="33021" x="2987675" y="3689350"/>
          <p14:tracePt t="33028" x="2849563" y="3689350"/>
          <p14:tracePt t="33035" x="2657475" y="3678238"/>
          <p14:tracePt t="33043" x="2482850" y="3667125"/>
          <p14:tracePt t="33049" x="2309813" y="3638550"/>
          <p14:tracePt t="33056" x="2198688" y="3603625"/>
          <p14:tracePt t="33063" x="2089150" y="3562350"/>
          <p14:tracePt t="33070" x="1990725" y="3505200"/>
          <p14:tracePt t="33077" x="1890713" y="3452813"/>
          <p14:tracePt t="33085" x="1804988" y="3405188"/>
          <p14:tracePt t="33092" x="1735138" y="3348038"/>
          <p14:tracePt t="33098" x="1658938" y="3271838"/>
          <p14:tracePt t="33105" x="1606550" y="3214688"/>
          <p14:tracePt t="33112" x="1560513" y="3162300"/>
          <p14:tracePt t="33119" x="1525588" y="3103563"/>
          <p14:tracePt t="33126" x="1497013" y="3068638"/>
          <p14:tracePt t="33133" x="1479550" y="3028950"/>
          <p14:tracePt t="33140" x="1468438" y="3005138"/>
          <p14:tracePt t="33147" x="1462088" y="2987675"/>
          <p14:tracePt t="33154" x="1450975" y="2959100"/>
          <p14:tracePt t="33161" x="1444625" y="2935288"/>
          <p14:tracePt t="33168" x="1444625" y="2917825"/>
          <p14:tracePt t="33175" x="1444625" y="2895600"/>
          <p14:tracePt t="33182" x="1444625" y="2882900"/>
          <p14:tracePt t="33189" x="1444625" y="2854325"/>
          <p14:tracePt t="33196" x="1455738" y="2832100"/>
          <p14:tracePt t="33203" x="1462088" y="2797175"/>
          <p14:tracePt t="33210" x="1497013" y="2755900"/>
          <p14:tracePt t="33218" x="1538288" y="2714625"/>
          <p14:tracePt t="33224" x="1606550" y="2640013"/>
          <p14:tracePt t="33231" x="1693863" y="2581275"/>
          <p14:tracePt t="33237" x="1792288" y="2517775"/>
          <p14:tracePt t="33245" x="1890713" y="2454275"/>
          <p14:tracePt t="33252" x="1990725" y="2419350"/>
          <p14:tracePt t="33260" x="2089150" y="2384425"/>
          <p14:tracePt t="33267" x="2198688" y="2355850"/>
          <p14:tracePt t="33273" x="2309813" y="2344738"/>
          <p14:tracePt t="33280" x="2401888" y="2332038"/>
          <p14:tracePt t="33286" x="2495550" y="2332038"/>
          <p14:tracePt t="33294" x="2563813" y="2338388"/>
          <p14:tracePt t="33302" x="2598738" y="2338388"/>
          <p14:tracePt t="33308" x="2633663" y="2349500"/>
          <p14:tracePt t="33316" x="2646363" y="2349500"/>
          <p14:tracePt t="33321" x="2674938" y="2355850"/>
          <p14:tracePt t="33328" x="2681288" y="2355850"/>
          <p14:tracePt t="33336" x="2692400" y="2362200"/>
          <p14:tracePt t="33343" x="2709863" y="2373313"/>
          <p14:tracePt t="33350" x="2727325" y="2378075"/>
          <p14:tracePt t="33357" x="2732088" y="2395538"/>
          <p14:tracePt t="33364" x="2749550" y="2413000"/>
          <p14:tracePt t="33371" x="2767013" y="2425700"/>
          <p14:tracePt t="33378" x="2773363" y="2443163"/>
          <p14:tracePt t="33385" x="2784475" y="2460625"/>
          <p14:tracePt t="33393" x="2790825" y="2465388"/>
          <p14:tracePt t="33399" x="2797175" y="2482850"/>
          <p14:tracePt t="33406" x="2801938" y="2489200"/>
          <p14:tracePt t="33413" x="2808288" y="2495550"/>
          <p14:tracePt t="33420" x="2808288" y="2500313"/>
          <p14:tracePt t="33428" x="2814638" y="2500313"/>
          <p14:tracePt t="33435" x="2814638" y="2506663"/>
          <p14:tracePt t="33441" x="2825750" y="2506663"/>
          <p14:tracePt t="33447" x="2825750" y="2513013"/>
          <p14:tracePt t="34392" x="2952750" y="2651125"/>
          <p14:tracePt t="34399" x="3162300" y="2860675"/>
          <p14:tracePt t="34407" x="3382963" y="3098800"/>
          <p14:tracePt t="34413" x="3621088" y="3319463"/>
          <p14:tracePt t="34420" x="3835400" y="3527425"/>
          <p14:tracePt t="34429" x="4060825" y="3702050"/>
          <p14:tracePt t="34434" x="4176713" y="3806825"/>
          <p14:tracePt t="34441" x="4294188" y="3927475"/>
          <p14:tracePt t="34448" x="4386263" y="4025900"/>
          <p14:tracePt t="34454" x="4473575" y="4143375"/>
          <p14:tracePt t="34462" x="4560888" y="4241800"/>
          <p14:tracePt t="34469" x="4652963" y="4344988"/>
          <p14:tracePt t="34476" x="4722813" y="4432300"/>
          <p14:tracePt t="34483" x="4781550" y="4491038"/>
          <p14:tracePt t="34490" x="4827588" y="4543425"/>
          <p14:tracePt t="34497" x="4867275" y="4589463"/>
          <p14:tracePt t="34504" x="4902200" y="4641850"/>
          <p14:tracePt t="34512" x="4932363" y="4694238"/>
          <p14:tracePt t="34518" x="4967288" y="4764088"/>
          <p14:tracePt t="34525" x="4989513" y="4832350"/>
          <p14:tracePt t="34532" x="5013325" y="4897438"/>
          <p14:tracePt t="34539" x="5024438" y="4949825"/>
          <p14:tracePt t="34547" x="5030788" y="4995863"/>
          <p14:tracePt t="34553" x="5041900" y="5024438"/>
          <p14:tracePt t="34560" x="5048250" y="5048250"/>
          <p14:tracePt t="34567" x="5048250" y="5053013"/>
          <p14:tracePt t="34574" x="5048250" y="5070475"/>
          <p14:tracePt t="34588" x="5048250" y="5076825"/>
          <p14:tracePt t="34595" x="5048250" y="5083175"/>
          <p14:tracePt t="37050" x="5164138" y="5083175"/>
          <p14:tracePt t="37058" x="5337175" y="5083175"/>
          <p14:tracePt t="37065" x="5459413" y="5105400"/>
          <p14:tracePt t="37071" x="5575300" y="5146675"/>
          <p14:tracePt t="37078" x="5645150" y="5192713"/>
          <p14:tracePt t="37085" x="5708650" y="5227638"/>
          <p14:tracePt t="37092" x="5767388" y="5256213"/>
          <p14:tracePt t="37100" x="5819775" y="5291138"/>
          <p14:tracePt t="37107" x="5859463" y="5319713"/>
          <p14:tracePt t="37113" x="5900738" y="5349875"/>
          <p14:tracePt t="37121" x="5942013" y="5372100"/>
          <p14:tracePt t="37127" x="5964238" y="5389563"/>
          <p14:tracePt t="37134" x="5988050" y="5395913"/>
          <p14:tracePt t="37142" x="6027738" y="5413375"/>
          <p14:tracePt t="37149" x="6045200" y="5424488"/>
          <p14:tracePt t="37155" x="6057900" y="5430838"/>
          <p14:tracePt t="37162" x="6075363" y="5437188"/>
          <p14:tracePt t="37169" x="6080125" y="5448300"/>
          <p14:tracePt t="37176" x="6097588" y="5454650"/>
          <p14:tracePt t="37183" x="6103938" y="5459413"/>
          <p14:tracePt t="37191" x="6103938" y="5465763"/>
          <p14:tracePt t="37197" x="6110288" y="5465763"/>
          <p14:tracePt t="37204" x="6115050" y="5465763"/>
          <p14:tracePt t="37211" x="6121400" y="5470525"/>
          <p14:tracePt t="37218" x="6126163" y="5470525"/>
          <p14:tracePt t="37225" x="6126163" y="5476875"/>
          <p14:tracePt t="37239" x="6132513" y="5476875"/>
          <p14:tracePt t="37253" x="6143625" y="5476875"/>
          <p14:tracePt t="37267" x="6149975" y="5476875"/>
          <p14:tracePt t="37337" x="6138863" y="5476875"/>
          <p14:tracePt t="37344" x="6132513" y="5476875"/>
          <p14:tracePt t="37352" x="6126163" y="5470525"/>
          <p14:tracePt t="37358" x="6103938" y="5465763"/>
          <p14:tracePt t="37366" x="6045200" y="5441950"/>
          <p14:tracePt t="37372" x="5975350" y="5407025"/>
          <p14:tracePt t="37379" x="5894388" y="5372100"/>
          <p14:tracePt t="37386" x="5824538" y="5337175"/>
          <p14:tracePt t="37393" x="5773738" y="5319713"/>
          <p14:tracePt t="37400" x="5732463" y="5297488"/>
          <p14:tracePt t="37408" x="5697538" y="5280025"/>
          <p14:tracePt t="37414" x="5680075" y="5273675"/>
          <p14:tracePt t="37421" x="5662613" y="5262563"/>
          <p14:tracePt t="37428" x="5656263" y="5256213"/>
          <p14:tracePt t="37435" x="5651500" y="5251450"/>
          <p14:tracePt t="37442" x="5645150" y="5251450"/>
          <p14:tracePt t="37451" x="5638800" y="5251450"/>
          <p14:tracePt t="37456" x="5627688" y="5245100"/>
          <p14:tracePt t="37463" x="5622925" y="5245100"/>
          <p14:tracePt t="37470" x="5622925" y="5238750"/>
          <p14:tracePt t="37484" x="5616575" y="5238750"/>
          <p14:tracePt t="37492" x="5616575" y="5233988"/>
          <p14:tracePt t="37499" x="5610225" y="5227638"/>
          <p14:tracePt t="37512" x="5605463" y="5210175"/>
          <p14:tracePt t="37519" x="5599113" y="5203825"/>
          <p14:tracePt t="37526" x="5592763" y="5199063"/>
          <p14:tracePt t="37533" x="5581650" y="5181600"/>
          <p14:tracePt t="37541" x="5581650" y="5168900"/>
          <p14:tracePt t="37547" x="5575300" y="5151438"/>
          <p14:tracePt t="37554" x="5564188" y="5129213"/>
          <p14:tracePt t="37561" x="5557838" y="5087938"/>
          <p14:tracePt t="37568" x="5546725" y="5053013"/>
          <p14:tracePt t="37575" x="5546725" y="5030788"/>
          <p14:tracePt t="37583" x="5546725" y="5006975"/>
          <p14:tracePt t="37589" x="5553075" y="4978400"/>
          <p14:tracePt t="37596" x="5553075" y="4967288"/>
          <p14:tracePt t="37603" x="5557838" y="4960938"/>
          <p14:tracePt t="37610" x="5564188" y="4943475"/>
          <p14:tracePt t="37617" x="5575300" y="4926013"/>
          <p14:tracePt t="37625" x="5581650" y="4919663"/>
          <p14:tracePt t="37631" x="5592763" y="4908550"/>
          <p14:tracePt t="37638" x="5610225" y="4891088"/>
          <p14:tracePt t="37645" x="5638800" y="4873625"/>
          <p14:tracePt t="37652" x="5673725" y="4856163"/>
          <p14:tracePt t="37659" x="5726113" y="4821238"/>
          <p14:tracePt t="37667" x="5807075" y="4799013"/>
          <p14:tracePt t="37674" x="5907088" y="4786313"/>
          <p14:tracePt t="37680" x="5999163" y="4775200"/>
          <p14:tracePt t="37687" x="6092825" y="4775200"/>
          <p14:tracePt t="37694" x="6173788" y="4781550"/>
          <p14:tracePt t="37701" x="6237288" y="4792663"/>
          <p14:tracePt t="37709" x="6307138" y="4827588"/>
          <p14:tracePt t="37715" x="6346825" y="4856163"/>
          <p14:tracePt t="37722" x="6376988" y="4897438"/>
          <p14:tracePt t="37730" x="6416675" y="4926013"/>
          <p14:tracePt t="37736" x="6440488" y="4978400"/>
          <p14:tracePt t="37743" x="6457950" y="5018088"/>
          <p14:tracePt t="37750" x="6469063" y="5065713"/>
          <p14:tracePt t="37758" x="6480175" y="5146675"/>
          <p14:tracePt t="37764" x="6480175" y="5210175"/>
          <p14:tracePt t="37772" x="6480175" y="5273675"/>
          <p14:tracePt t="37778" x="6480175" y="5319713"/>
          <p14:tracePt t="37785" x="6480175" y="5343525"/>
          <p14:tracePt t="37792" x="6475413" y="5360988"/>
          <p14:tracePt t="37800" x="6469063" y="5378450"/>
          <p14:tracePt t="37806" x="6457950" y="5402263"/>
          <p14:tracePt t="37813" x="6446838" y="5419725"/>
          <p14:tracePt t="37820" x="6429375" y="5448300"/>
          <p14:tracePt t="37827" x="6399213" y="5465763"/>
          <p14:tracePt t="37834" x="6364288" y="5470525"/>
          <p14:tracePt t="37843" x="6311900" y="5494338"/>
          <p14:tracePt t="37847" x="6230938" y="5505450"/>
          <p14:tracePt t="37855" x="6149975" y="5500688"/>
          <p14:tracePt t="37862" x="6040438" y="5476875"/>
          <p14:tracePt t="37868" x="5942013" y="5437188"/>
          <p14:tracePt t="37876" x="5842000" y="5389563"/>
          <p14:tracePt t="37884" x="5761038" y="5326063"/>
          <p14:tracePt t="37892" x="5691188" y="5280025"/>
          <p14:tracePt t="37897" x="5605463" y="5221288"/>
          <p14:tracePt t="37904" x="5546725" y="5146675"/>
          <p14:tracePt t="37910" x="5487988" y="5094288"/>
          <p14:tracePt t="37918" x="5454650" y="5035550"/>
          <p14:tracePt t="37926" x="5424488" y="4983163"/>
          <p14:tracePt t="37932" x="5413375" y="4949825"/>
          <p14:tracePt t="37939" x="5395913" y="4919663"/>
          <p14:tracePt t="37946" x="5395913" y="4897438"/>
          <p14:tracePt t="37953" x="5395913" y="4862513"/>
          <p14:tracePt t="37960" x="5395913" y="4838700"/>
          <p14:tracePt t="37967" x="5402263" y="4803775"/>
          <p14:tracePt t="37974" x="5407025" y="4764088"/>
          <p14:tracePt t="37981" x="5424488" y="4740275"/>
          <p14:tracePt t="37988" x="5441950" y="4711700"/>
          <p14:tracePt t="37995" x="5459413" y="4687888"/>
          <p14:tracePt t="38002" x="5476875" y="4670425"/>
          <p14:tracePt t="38010" x="5518150" y="4641850"/>
          <p14:tracePt t="38017" x="5570538" y="4624388"/>
          <p14:tracePt t="38023" x="5651500" y="4600575"/>
          <p14:tracePt t="38030" x="5743575" y="4589463"/>
          <p14:tracePt t="38036" x="5883275" y="4572000"/>
          <p14:tracePt t="38043" x="6022975" y="4583113"/>
          <p14:tracePt t="38051" x="6149975" y="4606925"/>
          <p14:tracePt t="38059" x="6261100" y="4641850"/>
          <p14:tracePt t="38065" x="6346825" y="4694238"/>
          <p14:tracePt t="38071" x="6405563" y="4746625"/>
          <p14:tracePt t="38078" x="6457950" y="4803775"/>
          <p14:tracePt t="38085" x="6503988" y="4845050"/>
          <p14:tracePt t="38093" x="6532563" y="4902200"/>
          <p14:tracePt t="38100" x="6556375" y="4954588"/>
          <p14:tracePt t="38107" x="6573838" y="5006975"/>
          <p14:tracePt t="38114" x="6584950" y="5087938"/>
          <p14:tracePt t="38121" x="6580188" y="5210175"/>
          <p14:tracePt t="38127" x="6556375" y="5367338"/>
          <p14:tracePt t="38135" x="6497638" y="5570538"/>
          <p14:tracePt t="38142" x="6469063" y="5697538"/>
          <p14:tracePt t="38149" x="6423025" y="5778500"/>
          <p14:tracePt t="38156" x="6376988" y="5837238"/>
          <p14:tracePt t="38162" x="6335713" y="5876925"/>
          <p14:tracePt t="38170" x="6265863" y="5924550"/>
          <p14:tracePt t="38177" x="6196013" y="5970588"/>
          <p14:tracePt t="38185" x="6115050" y="6022975"/>
          <p14:tracePt t="38192" x="6027738" y="6057900"/>
          <p14:tracePt t="38198" x="5946775" y="6080125"/>
          <p14:tracePt t="38205" x="5872163" y="6092825"/>
          <p14:tracePt t="38212" x="5837238" y="6092825"/>
          <p14:tracePt t="38218" x="5795963" y="6086475"/>
          <p14:tracePt t="38226" x="5761038" y="6080125"/>
          <p14:tracePt t="38234" x="5726113" y="6057900"/>
          <p14:tracePt t="38240" x="5680075" y="6016625"/>
          <p14:tracePt t="38246" x="5622925" y="5929313"/>
          <p14:tracePt t="38253" x="5557838" y="5802313"/>
          <p14:tracePt t="38261" x="5483225" y="5592763"/>
          <p14:tracePt t="38268" x="5430838" y="5319713"/>
          <p14:tracePt t="38275" x="5419725" y="5151438"/>
          <p14:tracePt t="38282" x="5419725" y="5013325"/>
          <p14:tracePt t="38289" x="5424488" y="4884738"/>
          <p14:tracePt t="38295" x="5448300" y="4775200"/>
          <p14:tracePt t="38303" x="5487988" y="4676775"/>
          <p14:tracePt t="38310" x="5518150" y="4613275"/>
          <p14:tracePt t="38317" x="5564188" y="4543425"/>
          <p14:tracePt t="38324" x="5599113" y="4502150"/>
          <p14:tracePt t="38331" x="5622925" y="4473575"/>
          <p14:tracePt t="38337" x="5662613" y="4456113"/>
          <p14:tracePt t="38346" x="5686425" y="4438650"/>
          <p14:tracePt t="38352" x="5726113" y="4427538"/>
          <p14:tracePt t="38359" x="5778500" y="4410075"/>
          <p14:tracePt t="38366" x="5824538" y="4410075"/>
          <p14:tracePt t="38373" x="5872163" y="4410075"/>
          <p14:tracePt t="38379" x="5918200" y="4410075"/>
          <p14:tracePt t="38386" x="5981700" y="4410075"/>
          <p14:tracePt t="38394" x="6034088" y="4421188"/>
          <p14:tracePt t="38401" x="6069013" y="4432300"/>
          <p14:tracePt t="38408" x="6121400" y="4449763"/>
          <p14:tracePt t="38415" x="6149975" y="4467225"/>
          <p14:tracePt t="38421" x="6191250" y="4495800"/>
          <p14:tracePt t="38429" x="6226175" y="4530725"/>
          <p14:tracePt t="38435" x="6261100" y="4583113"/>
          <p14:tracePt t="38443" x="6294438" y="4635500"/>
          <p14:tracePt t="38450" x="6329363" y="4705350"/>
          <p14:tracePt t="38457" x="6359525" y="4775200"/>
          <p14:tracePt t="38463" x="6388100" y="4867275"/>
          <p14:tracePt t="38470" x="6399213" y="4978400"/>
          <p14:tracePt t="38478" x="6411913" y="5118100"/>
          <p14:tracePt t="38484" x="6405563" y="5273675"/>
          <p14:tracePt t="38491" x="6388100" y="5430838"/>
          <p14:tracePt t="38498" x="6381750" y="5505450"/>
          <p14:tracePt t="38505" x="6381750" y="5540375"/>
          <p14:tracePt t="38512" x="6370638" y="5570538"/>
          <p14:tracePt t="38519" x="6370638" y="5575300"/>
          <p14:tracePt t="38527" x="6370638" y="5581650"/>
          <p14:tracePt t="38534" x="6364288" y="5588000"/>
          <p14:tracePt t="38540" x="6364288" y="5592763"/>
          <p14:tracePt t="38554" x="6359525" y="5592763"/>
          <p14:tracePt t="38583" x="6353175" y="5592763"/>
          <p14:tracePt t="38596" x="6342063" y="5592763"/>
          <p14:tracePt t="38632" x="6342063" y="5588000"/>
          <p14:tracePt t="39758" x="6311900" y="5564188"/>
          <p14:tracePt t="39765" x="6226175" y="5529263"/>
          <p14:tracePt t="39772" x="6156325" y="5483225"/>
          <p14:tracePt t="39778" x="6086475" y="5437188"/>
          <p14:tracePt t="39786" x="6022975" y="5402263"/>
          <p14:tracePt t="39792" x="5964238" y="5367338"/>
          <p14:tracePt t="39800" x="5929313" y="5349875"/>
          <p14:tracePt t="39807" x="5900738" y="5332413"/>
          <p14:tracePt t="39814" x="5876925" y="5319713"/>
          <p14:tracePt t="39822" x="5859463" y="5314950"/>
          <p14:tracePt t="39829" x="5842000" y="5308600"/>
          <p14:tracePt t="39835" x="5837238" y="5297488"/>
          <p14:tracePt t="39842" x="5824538" y="5291138"/>
          <p14:tracePt t="39848" x="5819775" y="5291138"/>
          <p14:tracePt t="39863" x="5807075" y="5291138"/>
          <p14:tracePt t="39870" x="5802313" y="5291138"/>
          <p14:tracePt t="39876" x="5802313" y="5286375"/>
          <p14:tracePt t="39884" x="5795963" y="5286375"/>
          <p14:tracePt t="39890" x="5795963" y="5280025"/>
          <p14:tracePt t="39904" x="5791200" y="5280025"/>
          <p14:tracePt t="39919" x="5784850" y="5280025"/>
          <p14:tracePt t="39982" x="5778500" y="5273675"/>
          <p14:tracePt t="39988" x="5756275" y="5262563"/>
          <p14:tracePt t="39995" x="5721350" y="5256213"/>
          <p14:tracePt t="40003" x="5668963" y="5245100"/>
          <p14:tracePt t="40010" x="5588000" y="5221288"/>
          <p14:tracePt t="40017" x="5522913" y="5210175"/>
          <p14:tracePt t="40023" x="5470525" y="5192713"/>
          <p14:tracePt t="40031" x="5430838" y="5181600"/>
          <p14:tracePt t="40037" x="5407025" y="5181600"/>
          <p14:tracePt t="40045" x="5389563" y="5175250"/>
          <p14:tracePt t="40052" x="5378450" y="5164138"/>
          <p14:tracePt t="40060" x="5372100" y="5164138"/>
          <p14:tracePt t="40065" x="5354638" y="5164138"/>
          <p14:tracePt t="40072" x="5349875" y="5164138"/>
          <p14:tracePt t="40087" x="5343525" y="5164138"/>
          <p14:tracePt t="40093" x="5337175" y="5164138"/>
          <p14:tracePt t="40107" x="5332413" y="5164138"/>
          <p14:tracePt t="40122" x="5326063" y="5164138"/>
          <p14:tracePt t="40199" x="5326063" y="5168900"/>
          <p14:tracePt t="40241" x="5326063" y="5175250"/>
          <p14:tracePt t="40891" x="5280025" y="5151438"/>
          <p14:tracePt t="40897" x="5210175" y="5118100"/>
          <p14:tracePt t="40905" x="5140325" y="5083175"/>
          <p14:tracePt t="40913" x="5087938" y="5053013"/>
          <p14:tracePt t="40919" x="5035550" y="5018088"/>
          <p14:tracePt t="40926" x="4995863" y="5000625"/>
          <p14:tracePt t="40934" x="4954588" y="4983163"/>
          <p14:tracePt t="40940" x="4932363" y="4972050"/>
          <p14:tracePt t="40947" x="4908550" y="4967288"/>
          <p14:tracePt t="40955" x="4879975" y="4949825"/>
          <p14:tracePt t="40961" x="4856163" y="4937125"/>
          <p14:tracePt t="40968" x="4827588" y="4919663"/>
          <p14:tracePt t="40975" x="4803775" y="4914900"/>
          <p14:tracePt t="40981" x="4768850" y="4897438"/>
          <p14:tracePt t="40989" x="4716463" y="4884738"/>
          <p14:tracePt t="40996" x="4664075" y="4862513"/>
          <p14:tracePt t="41003" x="4583113" y="4827588"/>
          <p14:tracePt t="41010" x="4502150" y="4803775"/>
          <p14:tracePt t="41017" x="4432300" y="4781550"/>
          <p14:tracePt t="41024" x="4362450" y="4757738"/>
          <p14:tracePt t="41030" x="4327525" y="4751388"/>
          <p14:tracePt t="41038" x="4294188" y="4729163"/>
          <p14:tracePt t="41045" x="4252913" y="4722813"/>
          <p14:tracePt t="41052" x="4241800" y="4716463"/>
          <p14:tracePt t="41059" x="4224338" y="4705350"/>
          <p14:tracePt t="41065" x="4206875" y="4705350"/>
          <p14:tracePt t="41072" x="4200525" y="4699000"/>
          <p14:tracePt t="41080" x="4194175" y="4699000"/>
          <p14:tracePt t="41087" x="4189413" y="4699000"/>
          <p14:tracePt t="41094" x="4183063" y="4699000"/>
          <p14:tracePt t="41108" x="4176713" y="4699000"/>
          <p14:tracePt t="44159" x="4427538" y="4699000"/>
          <p14:tracePt t="44165" x="4879975" y="4733925"/>
          <p14:tracePt t="44173" x="5297488" y="4775200"/>
          <p14:tracePt t="44179" x="5634038" y="4832350"/>
          <p14:tracePt t="44186" x="5918200" y="4919663"/>
          <p14:tracePt t="44193" x="6202363" y="4989513"/>
          <p14:tracePt t="44201" x="6429375" y="5070475"/>
          <p14:tracePt t="44207" x="6556375" y="5135563"/>
          <p14:tracePt t="44215" x="6654800" y="5186363"/>
          <p14:tracePt t="44221" x="6713538" y="5221288"/>
          <p14:tracePt t="44229" x="6735763" y="5245100"/>
          <p14:tracePt t="44235" x="6753225" y="5256213"/>
          <p14:tracePt t="44243" x="6770688" y="5262563"/>
          <p14:tracePt t="44249" x="6770688" y="5268913"/>
          <p14:tracePt t="44257" x="6777038" y="5273675"/>
          <p14:tracePt t="44270" x="6777038" y="5280025"/>
          <p14:tracePt t="44285" x="6777038" y="5286375"/>
          <p14:tracePt t="44299" x="6777038" y="5297488"/>
          <p14:tracePt t="44306" x="6777038" y="5303838"/>
          <p14:tracePt t="44313" x="6777038" y="5308600"/>
          <p14:tracePt t="44326" x="6770688" y="5314950"/>
          <p14:tracePt t="44333" x="6770688" y="5319713"/>
          <p14:tracePt t="44340" x="6765925" y="5326063"/>
          <p14:tracePt t="44347" x="6765925" y="5332413"/>
          <p14:tracePt t="44354" x="6753225" y="5343525"/>
          <p14:tracePt t="44368" x="6742113" y="5343525"/>
          <p14:tracePt t="44375" x="6724650" y="5349875"/>
          <p14:tracePt t="44382" x="6713538" y="5354638"/>
          <p14:tracePt t="44390" x="6696075" y="5354638"/>
          <p14:tracePt t="44396" x="6661150" y="5367338"/>
          <p14:tracePt t="44403" x="6597650" y="5378450"/>
          <p14:tracePt t="44410" x="6527800" y="5389563"/>
          <p14:tracePt t="44418" x="6434138" y="5402263"/>
          <p14:tracePt t="44425" x="6353175" y="5413375"/>
          <p14:tracePt t="44432" x="6261100" y="5413375"/>
          <p14:tracePt t="44438" x="6167438" y="5413375"/>
          <p14:tracePt t="44445" x="6075363" y="5413375"/>
          <p14:tracePt t="44452" x="5981700" y="5413375"/>
          <p14:tracePt t="44460" x="5907088" y="5413375"/>
          <p14:tracePt t="44467" x="5854700" y="5407025"/>
          <p14:tracePt t="44474" x="5819775" y="5395913"/>
          <p14:tracePt t="44480" x="5784850" y="5395913"/>
          <p14:tracePt t="44487" x="5749925" y="5389563"/>
          <p14:tracePt t="44495" x="5721350" y="5389563"/>
          <p14:tracePt t="44501" x="5697538" y="5378450"/>
          <p14:tracePt t="44508" x="5680075" y="5372100"/>
          <p14:tracePt t="44515" x="5656263" y="5360988"/>
          <p14:tracePt t="44522" x="5638800" y="5354638"/>
          <p14:tracePt t="44528" x="5627688" y="5354638"/>
          <p14:tracePt t="44536" x="5610225" y="5349875"/>
          <p14:tracePt t="44544" x="5605463" y="5343525"/>
          <p14:tracePt t="44551" x="5588000" y="5332413"/>
          <p14:tracePt t="44557" x="5581650" y="5326063"/>
          <p14:tracePt t="44563" x="5575300" y="5319713"/>
          <p14:tracePt t="44571" x="5570538" y="5319713"/>
          <p14:tracePt t="44578" x="5564188" y="5314950"/>
          <p14:tracePt t="44593" x="5557838" y="5308600"/>
          <p14:tracePt t="44606" x="5557838" y="5303838"/>
          <p14:tracePt t="44613" x="5546725" y="5303838"/>
          <p14:tracePt t="44627" x="5540375" y="5297488"/>
          <p14:tracePt t="44641" x="5540375" y="5286375"/>
          <p14:tracePt t="44718" x="5553075" y="5286375"/>
          <p14:tracePt t="44732" x="5557838" y="5286375"/>
          <p14:tracePt t="44738" x="5564188" y="5286375"/>
          <p14:tracePt t="44746" x="5575300" y="5286375"/>
          <p14:tracePt t="44753" x="5605463" y="5286375"/>
          <p14:tracePt t="44761" x="5627688" y="5286375"/>
          <p14:tracePt t="44767" x="5662613" y="5286375"/>
          <p14:tracePt t="44774" x="5708650" y="5286375"/>
          <p14:tracePt t="44781" x="5756275" y="5286375"/>
          <p14:tracePt t="44788" x="5791200" y="5280025"/>
          <p14:tracePt t="44795" x="5824538" y="5280025"/>
          <p14:tracePt t="44802" x="5848350" y="5280025"/>
          <p14:tracePt t="44809" x="5876925" y="5280025"/>
          <p14:tracePt t="44816" x="5889625" y="5280025"/>
          <p14:tracePt t="44823" x="5907088" y="5280025"/>
          <p14:tracePt t="44830" x="5911850" y="5280025"/>
          <p14:tracePt t="44837" x="5918200" y="5280025"/>
          <p14:tracePt t="44844" x="5935663" y="5280025"/>
          <p14:tracePt t="44851" x="5942013" y="5280025"/>
          <p14:tracePt t="44858" x="5946775" y="5280025"/>
          <p14:tracePt t="44872" x="5953125" y="5273675"/>
          <p14:tracePt t="44886" x="5959475" y="5273675"/>
          <p14:tracePt t="44921" x="5953125" y="5268913"/>
          <p14:tracePt t="44928" x="5946775" y="5268913"/>
          <p14:tracePt t="44935" x="5924550" y="5256213"/>
          <p14:tracePt t="44942" x="5894388" y="5256213"/>
          <p14:tracePt t="44949" x="5859463" y="5251450"/>
          <p14:tracePt t="44955" x="5813425" y="5238750"/>
          <p14:tracePt t="44962" x="5761038" y="5227638"/>
          <p14:tracePt t="44969" x="5715000" y="5227638"/>
          <p14:tracePt t="44978" x="5680075" y="5227638"/>
          <p14:tracePt t="44984" x="5651500" y="5221288"/>
          <p14:tracePt t="44991" x="5638800" y="5221288"/>
          <p14:tracePt t="44997" x="5622925" y="5221288"/>
          <p14:tracePt t="45004" x="5616575" y="5221288"/>
          <p14:tracePt t="45012" x="5605463" y="5221288"/>
          <p14:tracePt t="45020" x="5599113" y="5221288"/>
          <p14:tracePt t="45033" x="5588000" y="5221288"/>
          <p14:tracePt t="45040" x="5581650" y="5221288"/>
          <p14:tracePt t="45053" x="5575300" y="5221288"/>
          <p14:tracePt t="45117" x="5581650" y="5221288"/>
          <p14:tracePt t="45123" x="5592763" y="5221288"/>
          <p14:tracePt t="45131" x="5610225" y="5221288"/>
          <p14:tracePt t="45137" x="5651500" y="5221288"/>
          <p14:tracePt t="45144" x="5697538" y="5221288"/>
          <p14:tracePt t="45152" x="5743575" y="5221288"/>
          <p14:tracePt t="45158" x="5807075" y="5233988"/>
          <p14:tracePt t="45166" x="5842000" y="5233988"/>
          <p14:tracePt t="45173" x="5876925" y="5233988"/>
          <p14:tracePt t="45179" x="5894388" y="5233988"/>
          <p14:tracePt t="45187" x="5900738" y="5233988"/>
          <p14:tracePt t="45194" x="5911850" y="5233988"/>
          <p14:tracePt t="45200" x="5918200" y="5233988"/>
          <p14:tracePt t="45208" x="5929313" y="5233988"/>
          <p14:tracePt t="45214" x="5935663" y="5233988"/>
          <p14:tracePt t="45222" x="5942013" y="5233988"/>
          <p14:tracePt t="45236" x="5946775" y="5233988"/>
          <p14:tracePt t="45299" x="5942013" y="5233988"/>
          <p14:tracePt t="45305" x="5935663" y="5233988"/>
          <p14:tracePt t="45313" x="5924550" y="5233988"/>
          <p14:tracePt t="45320" x="5911850" y="5233988"/>
          <p14:tracePt t="45327" x="5894388" y="5233988"/>
          <p14:tracePt t="45334" x="5883275" y="5227638"/>
          <p14:tracePt t="45340" x="5854700" y="5227638"/>
          <p14:tracePt t="45347" x="5842000" y="5216525"/>
          <p14:tracePt t="45354" x="5824538" y="5216525"/>
          <p14:tracePt t="45362" x="5813425" y="5216525"/>
          <p14:tracePt t="45370" x="5802313" y="5216525"/>
          <p14:tracePt t="45376" x="5795963" y="5216525"/>
          <p14:tracePt t="45382" x="5784850" y="5216525"/>
          <p14:tracePt t="45389" x="5778500" y="5216525"/>
          <p14:tracePt t="45404" x="5773738" y="5216525"/>
          <p14:tracePt t="45411" x="5767388" y="5216525"/>
          <p14:tracePt t="45418" x="5756275" y="5216525"/>
          <p14:tracePt t="45431" x="5749925" y="5216525"/>
          <p14:tracePt t="46880" x="5743575" y="5216525"/>
          <p14:tracePt t="46894" x="5738813" y="5216525"/>
          <p14:tracePt t="46901" x="5732463" y="5216525"/>
          <p14:tracePt t="46915" x="5726113" y="5216525"/>
          <p14:tracePt t="46922" x="5721350" y="5227638"/>
          <p14:tracePt t="46928" x="5708650" y="5227638"/>
          <p14:tracePt t="46943" x="5703888" y="5227638"/>
          <p14:tracePt t="46956" x="5697538" y="5227638"/>
          <p14:tracePt t="46971" x="5691188" y="5227638"/>
          <p14:tracePt t="46986" x="5686425" y="5227638"/>
          <p14:tracePt t="47174" x="5686425" y="5221288"/>
          <p14:tracePt t="47181" x="5691188" y="5221288"/>
          <p14:tracePt t="47195" x="5697538" y="5221288"/>
          <p14:tracePt t="47209" x="5703888" y="5221288"/>
          <p14:tracePt t="47231" x="5715000" y="5221288"/>
          <p14:tracePt t="47243" x="5721350" y="5221288"/>
          <p14:tracePt t="47258" x="5726113" y="5221288"/>
          <p14:tracePt t="47273" x="5732463" y="5221288"/>
          <p14:tracePt t="47280" x="5738813" y="5221288"/>
          <p14:tracePt t="47285" x="5743575" y="5221288"/>
          <p14:tracePt t="47292" x="5761038" y="5221288"/>
          <p14:tracePt t="47299" x="5767388" y="5221288"/>
          <p14:tracePt t="47306" x="5773738" y="5221288"/>
          <p14:tracePt t="47315" x="5784850" y="5227638"/>
          <p14:tracePt t="47321" x="5795963" y="5227638"/>
          <p14:tracePt t="47334" x="5802313" y="5227638"/>
          <p14:tracePt t="47341" x="5807075" y="5227638"/>
          <p14:tracePt t="47348" x="5813425" y="5227638"/>
          <p14:tracePt t="47405" x="5807075" y="5227638"/>
          <p14:tracePt t="47412" x="5802313" y="5227638"/>
          <p14:tracePt t="47426" x="5791200" y="5227638"/>
          <p14:tracePt t="47433" x="5778500" y="5227638"/>
          <p14:tracePt t="47439" x="5773738" y="5227638"/>
          <p14:tracePt t="47447" x="5767388" y="5227638"/>
          <p14:tracePt t="47454" x="5761038" y="5227638"/>
          <p14:tracePt t="47460" x="5749925" y="5227638"/>
          <p14:tracePt t="47475" x="5743575" y="5227638"/>
          <p14:tracePt t="47489" x="5738813" y="5227638"/>
          <p14:tracePt t="47502" x="5732463" y="5227638"/>
          <p14:tracePt t="47552" x="5738813" y="5227638"/>
          <p14:tracePt t="47565" x="5743575" y="5227638"/>
          <p14:tracePt t="47572" x="5756275" y="5233988"/>
          <p14:tracePt t="47580" x="5761038" y="5233988"/>
          <p14:tracePt t="47587" x="5773738" y="5233988"/>
          <p14:tracePt t="47594" x="5791200" y="5238750"/>
          <p14:tracePt t="47600" x="5813425" y="5238750"/>
          <p14:tracePt t="47607" x="5830888" y="5251450"/>
          <p14:tracePt t="47615" x="5854700" y="5251450"/>
          <p14:tracePt t="47622" x="5872163" y="5251450"/>
          <p14:tracePt t="47628" x="5883275" y="5251450"/>
          <p14:tracePt t="47636" x="5889625" y="5251450"/>
          <p14:tracePt t="47642" x="5900738" y="5251450"/>
          <p14:tracePt t="47649" x="5907088" y="5251450"/>
          <p14:tracePt t="47657" x="5911850" y="5251450"/>
          <p14:tracePt t="47665" x="5918200" y="5251450"/>
          <p14:tracePt t="47671" x="5924550" y="5251450"/>
          <p14:tracePt t="47684" x="5929313" y="5251450"/>
          <p14:tracePt t="47734" x="5924550" y="5251450"/>
          <p14:tracePt t="47740" x="5918200" y="5251450"/>
          <p14:tracePt t="47748" x="5911850" y="5251450"/>
          <p14:tracePt t="47755" x="5894388" y="5251450"/>
          <p14:tracePt t="47762" x="5889625" y="5251450"/>
          <p14:tracePt t="47768" x="5876925" y="5251450"/>
          <p14:tracePt t="47775" x="5859463" y="5251450"/>
          <p14:tracePt t="47782" x="5837238" y="5251450"/>
          <p14:tracePt t="47790" x="5819775" y="5251450"/>
          <p14:tracePt t="47797" x="5807075" y="5251450"/>
          <p14:tracePt t="47804" x="5791200" y="5251450"/>
          <p14:tracePt t="47811" x="5784850" y="5251450"/>
          <p14:tracePt t="47817" x="5773738" y="5251450"/>
          <p14:tracePt t="47824" x="5767388" y="5251450"/>
          <p14:tracePt t="47832" x="5756275" y="5251450"/>
          <p14:tracePt t="47839" x="5749925" y="5251450"/>
          <p14:tracePt t="47845" x="5743575" y="5251450"/>
          <p14:tracePt t="47852" x="5738813" y="5251450"/>
          <p14:tracePt t="47866" x="5732463" y="5251450"/>
          <p14:tracePt t="47880" x="5726113" y="5251450"/>
          <p14:tracePt t="48055" x="5726113" y="5245100"/>
          <p14:tracePt t="49056" x="5726113" y="5238750"/>
          <p14:tracePt t="49196" x="5726113" y="5233988"/>
          <p14:tracePt t="49336" x="5721350" y="5233988"/>
          <p14:tracePt t="49357" x="5708650" y="5227638"/>
          <p14:tracePt t="49364" x="5703888" y="5227638"/>
          <p14:tracePt t="49372" x="5697538" y="5221288"/>
          <p14:tracePt t="49378" x="5691188" y="5221288"/>
          <p14:tracePt t="49392" x="5668963" y="5203825"/>
          <p14:tracePt t="49399" x="5622925" y="5186363"/>
          <p14:tracePt t="49406" x="5487988" y="5122863"/>
          <p14:tracePt t="49412" x="5186363" y="4983163"/>
          <p14:tracePt t="49419" x="4578350" y="4729163"/>
          <p14:tracePt t="49426" x="4038600" y="4548188"/>
          <p14:tracePt t="49434" x="3643313" y="4362450"/>
          <p14:tracePt t="49441" x="3284538" y="4200525"/>
          <p14:tracePt t="49448" x="2930525" y="4060825"/>
          <p14:tracePt t="49454" x="2598738" y="3927475"/>
          <p14:tracePt t="49461" x="2366963" y="3829050"/>
          <p14:tracePt t="49468" x="2193925" y="3759200"/>
          <p14:tracePt t="49477" x="2065338" y="3695700"/>
          <p14:tracePt t="49483" x="1966913" y="3643313"/>
          <p14:tracePt t="49490" x="1885950" y="3597275"/>
          <p14:tracePt t="49497" x="1816100" y="3562350"/>
          <p14:tracePt t="49503" x="1763713" y="3538538"/>
          <p14:tracePt t="49510" x="1722438" y="3521075"/>
          <p14:tracePt t="49518" x="1706563" y="3505200"/>
          <p14:tracePt t="49526" x="1693863" y="3498850"/>
          <p14:tracePt t="49532" x="1676400" y="3487738"/>
          <p14:tracePt t="49539" x="1671638" y="3481388"/>
          <p14:tracePt t="49545" x="1665288" y="3481388"/>
          <p14:tracePt t="49553" x="1658938" y="3475038"/>
          <p14:tracePt t="49567" x="1658938" y="3470275"/>
          <p14:tracePt t="49608" x="1665288" y="3470275"/>
          <p14:tracePt t="49630" x="1665288" y="3475038"/>
          <p14:tracePt t="49636" x="1671638" y="3475038"/>
          <p14:tracePt t="49679" x="1671638" y="3481388"/>
          <p14:tracePt t="49707" x="1676400" y="3481388"/>
          <p14:tracePt t="49734" x="1676400" y="3487738"/>
          <p14:tracePt t="49770" x="1682750" y="3487738"/>
          <p14:tracePt t="49791" x="1682750" y="3498850"/>
          <p14:tracePt t="49805" x="1689100" y="3498850"/>
          <p14:tracePt t="49820" x="1689100" y="3505200"/>
          <p14:tracePt t="49847" x="1700213" y="3505200"/>
          <p14:tracePt t="49882" x="1700213" y="3509963"/>
          <p14:tracePt t="49888" x="1706563" y="3509963"/>
          <p14:tracePt t="49924" x="1711325" y="3509963"/>
          <p14:tracePt t="49930" x="1711325" y="3516313"/>
          <p14:tracePt t="49981" x="1711325" y="3521075"/>
          <p14:tracePt t="50087" x="1711325" y="3527425"/>
          <p14:tracePt t="50235" x="1711325" y="3533775"/>
          <p14:tracePt t="51005" x="1787525" y="3544888"/>
          <p14:tracePt t="51013" x="1908175" y="3556000"/>
          <p14:tracePt t="51020" x="2047875" y="3568700"/>
          <p14:tracePt t="51026" x="2187575" y="3586163"/>
          <p14:tracePt t="51033" x="2344738" y="3597275"/>
          <p14:tracePt t="51040" x="2482850" y="3621088"/>
          <p14:tracePt t="51047" x="2605088" y="3621088"/>
          <p14:tracePt t="51054" x="2732088" y="3643313"/>
          <p14:tracePt t="51061" x="2854325" y="3660775"/>
          <p14:tracePt t="51068" x="3011488" y="3673475"/>
          <p14:tracePt t="51075" x="3168650" y="3713163"/>
          <p14:tracePt t="51082" x="3306763" y="3736975"/>
          <p14:tracePt t="51089" x="3435350" y="3759200"/>
          <p14:tracePt t="51095" x="3562350" y="3789363"/>
          <p14:tracePt t="51105" x="3702050" y="3811588"/>
          <p14:tracePt t="51110" x="3857625" y="3852863"/>
          <p14:tracePt t="51117" x="3997325" y="3892550"/>
          <p14:tracePt t="51124" x="4113213" y="3927475"/>
          <p14:tracePt t="51131" x="4224338" y="3979863"/>
          <p14:tracePt t="51138" x="4340225" y="4025900"/>
          <p14:tracePt t="51145" x="4438650" y="4078288"/>
          <p14:tracePt t="51152" x="4537075" y="4125913"/>
          <p14:tracePt t="51159" x="4648200" y="4165600"/>
          <p14:tracePt t="51166" x="4746625" y="4211638"/>
          <p14:tracePt t="51173" x="4827588" y="4246563"/>
          <p14:tracePt t="51180" x="4914900" y="4281488"/>
          <p14:tracePt t="51187" x="4949825" y="4305300"/>
          <p14:tracePt t="51196" x="5000625" y="4322763"/>
          <p14:tracePt t="51201" x="5030788" y="4340225"/>
          <p14:tracePt t="51207" x="5041900" y="4357688"/>
          <p14:tracePt t="51214" x="5070475" y="4368800"/>
          <p14:tracePt t="51222" x="5087938" y="4386263"/>
          <p14:tracePt t="51230" x="5105400" y="4397375"/>
          <p14:tracePt t="51238" x="5129213" y="4410075"/>
          <p14:tracePt t="51243" x="5146675" y="4427538"/>
          <p14:tracePt t="51250" x="5168900" y="4445000"/>
          <p14:tracePt t="51257" x="5186363" y="4462463"/>
          <p14:tracePt t="51263" x="5227638" y="4479925"/>
          <p14:tracePt t="51271" x="5251450" y="4502150"/>
          <p14:tracePt t="51279" x="5291138" y="4525963"/>
          <p14:tracePt t="51285" x="5314950" y="4548188"/>
          <p14:tracePt t="51292" x="5354638" y="4572000"/>
          <p14:tracePt t="51299" x="5407025" y="4600575"/>
          <p14:tracePt t="51306" x="5454650" y="4641850"/>
          <p14:tracePt t="51314" x="5494338" y="4676775"/>
          <p14:tracePt t="51320" x="5546725" y="4705350"/>
          <p14:tracePt t="51327" x="5570538" y="4722813"/>
          <p14:tracePt t="51334" x="5610225" y="4751388"/>
          <p14:tracePt t="51341" x="5634038" y="4768850"/>
          <p14:tracePt t="51348" x="5673725" y="4786313"/>
          <p14:tracePt t="51354" x="5697538" y="4803775"/>
          <p14:tracePt t="51362" x="5738813" y="4827588"/>
          <p14:tracePt t="51368" x="5761038" y="4845050"/>
          <p14:tracePt t="51376" x="5791200" y="4849813"/>
          <p14:tracePt t="51383" x="5802313" y="4856163"/>
          <p14:tracePt t="51389" x="5819775" y="4867275"/>
          <p14:tracePt t="51397" x="5824538" y="4873625"/>
          <p14:tracePt t="51404" x="5842000" y="4879975"/>
          <p14:tracePt t="51411" x="5848350" y="4879975"/>
          <p14:tracePt t="51418" x="5854700" y="4884738"/>
          <p14:tracePt t="51425" x="5859463" y="4884738"/>
          <p14:tracePt t="51431" x="5865813" y="4891088"/>
          <p14:tracePt t="51453" x="5872163" y="4902200"/>
          <p14:tracePt t="51467" x="5876925" y="4902200"/>
          <p14:tracePt t="51509" x="5876925" y="4897438"/>
          <p14:tracePt t="51530" x="5876925" y="4891088"/>
          <p14:tracePt t="51544" x="5876925" y="4884738"/>
          <p14:tracePt t="51565" x="5872163" y="4879975"/>
          <p14:tracePt t="51579" x="5872163" y="4873625"/>
          <p14:tracePt t="51586" x="5865813" y="4873625"/>
          <p14:tracePt t="51593" x="5865813" y="4867275"/>
          <p14:tracePt t="51600" x="5859463" y="4867275"/>
          <p14:tracePt t="51607" x="5859463" y="4862513"/>
          <p14:tracePt t="51621" x="5854700" y="4849813"/>
          <p14:tracePt t="51634" x="5848350" y="4849813"/>
          <p14:tracePt t="51642" x="5848350" y="4845050"/>
          <p14:tracePt t="51649" x="5842000" y="4845050"/>
          <p14:tracePt t="51659" x="5842000" y="4838700"/>
          <p14:tracePt t="51662" x="5830888" y="4838700"/>
          <p14:tracePt t="51670" x="5830888" y="4832350"/>
          <p14:tracePt t="51699" x="5824538" y="4832350"/>
          <p14:tracePt t="51803" x="5819775" y="4832350"/>
          <p14:tracePt t="51845" x="5813425" y="4832350"/>
          <p14:tracePt t="51859" x="5807075" y="4832350"/>
          <p14:tracePt t="51888" x="5802313" y="4838700"/>
          <p14:tracePt t="51901" x="5795963" y="4845050"/>
          <p14:tracePt t="51914" x="5784850" y="48450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a597c4e3c3_6_111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Joint Photographic Experts Group (JPEG)</a:t>
            </a:r>
            <a:endParaRPr/>
          </a:p>
        </p:txBody>
      </p:sp>
      <p:sp>
        <p:nvSpPr>
          <p:cNvPr id="165" name="Google Shape;165;g2a597c4e3c3_6_111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382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dirty="0"/>
              <a:t>Widely used image compression standard</a:t>
            </a:r>
            <a:endParaRPr dirty="0"/>
          </a:p>
          <a:p>
            <a:pPr lvl="1">
              <a:spcBef>
                <a:spcPts val="360"/>
              </a:spcBef>
              <a:spcAft>
                <a:spcPts val="0"/>
              </a:spcAft>
              <a:buSzPts val="1800"/>
            </a:pPr>
            <a:r>
              <a:rPr lang="en-US" dirty="0"/>
              <a:t>Lossy compression technique that aims to reduce file sizes</a:t>
            </a:r>
            <a:endParaRPr dirty="0"/>
          </a:p>
          <a:p>
            <a:pPr lvl="1">
              <a:spcBef>
                <a:spcPts val="360"/>
              </a:spcBef>
              <a:spcAft>
                <a:spcPts val="0"/>
              </a:spcAft>
              <a:buSzPts val="1800"/>
            </a:pPr>
            <a:r>
              <a:rPr lang="en-US" dirty="0"/>
              <a:t>Achieves this by leveraging a Discrete Cosine Transform (DCT) algorithm</a:t>
            </a:r>
            <a:endParaRPr dirty="0"/>
          </a:p>
        </p:txBody>
      </p:sp>
      <p:pic>
        <p:nvPicPr>
          <p:cNvPr id="166" name="Google Shape;166;g2a597c4e3c3_6_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3648" y="2924944"/>
            <a:ext cx="6147395" cy="329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524AFAC8-DA50-4013-A64F-B2051F6AA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30"/>
    </mc:Choice>
    <mc:Fallback>
      <p:transition spd="slow" advTm="12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5" x="5476875" y="4589463"/>
          <p14:tracePt t="1673" x="5000625" y="4246563"/>
          <p14:tracePt t="1678" x="4583113" y="3916363"/>
          <p14:tracePt t="1686" x="4224338" y="3573463"/>
          <p14:tracePt t="1693" x="3940175" y="3278188"/>
          <p14:tracePt t="1699" x="3736975" y="3086100"/>
          <p14:tracePt t="1707" x="3498850" y="2865438"/>
          <p14:tracePt t="1713" x="3267075" y="2692400"/>
          <p14:tracePt t="1720" x="3068638" y="2524125"/>
          <p14:tracePt t="1727" x="2895600" y="2366963"/>
          <p14:tracePt t="1735" x="2801938" y="2262188"/>
          <p14:tracePt t="1741" x="2732088" y="2193925"/>
          <p14:tracePt t="1748" x="2674938" y="2135188"/>
          <p14:tracePt t="1756" x="2616200" y="2089150"/>
          <p14:tracePt t="1762" x="2563813" y="2058988"/>
          <p14:tracePt t="1769" x="2524125" y="2030413"/>
          <p14:tracePt t="1776" x="2482850" y="1995488"/>
          <p14:tracePt t="1783" x="2460625" y="1978025"/>
          <p14:tracePt t="1790" x="2419350" y="1960563"/>
          <p14:tracePt t="1798" x="2395538" y="1943100"/>
          <p14:tracePt t="1804" x="2373313" y="1938338"/>
          <p14:tracePt t="1811" x="2355850" y="1920875"/>
          <p14:tracePt t="1818" x="2327275" y="1903413"/>
          <p14:tracePt t="1825" x="2309813" y="1890713"/>
          <p14:tracePt t="1832" x="2297113" y="1885950"/>
          <p14:tracePt t="1840" x="2268538" y="1879600"/>
          <p14:tracePt t="1847" x="2251075" y="1862138"/>
          <p14:tracePt t="1853" x="2239963" y="1851025"/>
          <p14:tracePt t="1860" x="2222500" y="1844675"/>
          <p14:tracePt t="1873" x="2205038" y="1839913"/>
          <p14:tracePt t="1874" x="2198688" y="1833563"/>
          <p14:tracePt t="1882" x="2193925" y="1833563"/>
          <p14:tracePt t="1888" x="2176463" y="1822450"/>
          <p14:tracePt t="1895" x="2170113" y="1822450"/>
          <p14:tracePt t="1902" x="2163763" y="1816100"/>
          <p14:tracePt t="1909" x="2159000" y="1816100"/>
          <p14:tracePt t="1916" x="2152650" y="1816100"/>
          <p14:tracePt t="1923" x="2146300" y="1816100"/>
          <p14:tracePt t="1937" x="2141538" y="1816100"/>
          <p14:tracePt t="1944" x="2135188" y="1816100"/>
          <p14:tracePt t="1951" x="2124075" y="1816100"/>
          <p14:tracePt t="1965" x="2117725" y="1816100"/>
          <p14:tracePt t="1979" x="2111375" y="1816100"/>
          <p14:tracePt t="1993" x="2106613" y="1816100"/>
          <p14:tracePt t="2007" x="2100263" y="1816100"/>
          <p14:tracePt t="2224" x="2106613" y="1816100"/>
          <p14:tracePt t="2336" x="2106613" y="1822450"/>
          <p14:tracePt t="2357" x="2111375" y="1822450"/>
          <p14:tracePt t="2406" x="2117725" y="1822450"/>
          <p14:tracePt t="3378" x="2135188" y="1822450"/>
          <p14:tracePt t="3384" x="2159000" y="1816100"/>
          <p14:tracePt t="3392" x="2187575" y="1816100"/>
          <p14:tracePt t="3399" x="2233613" y="1792288"/>
          <p14:tracePt t="3406" x="2286000" y="1787525"/>
          <p14:tracePt t="3413" x="2366963" y="1746250"/>
          <p14:tracePt t="3419" x="2447925" y="1722438"/>
          <p14:tracePt t="3427" x="2530475" y="1700213"/>
          <p14:tracePt t="3434" x="2611438" y="1676400"/>
          <p14:tracePt t="3441" x="2709863" y="1654175"/>
          <p14:tracePt t="3448" x="2801938" y="1619250"/>
          <p14:tracePt t="3454" x="2900363" y="1595438"/>
          <p14:tracePt t="3462" x="2994025" y="1584325"/>
          <p14:tracePt t="3469" x="3074988" y="1560513"/>
          <p14:tracePt t="3476" x="3144838" y="1538288"/>
          <p14:tracePt t="3484" x="3208338" y="1525588"/>
          <p14:tracePt t="3490" x="3260725" y="1514475"/>
          <p14:tracePt t="3497" x="3313113" y="1508125"/>
          <p14:tracePt t="3503" x="3365500" y="1485900"/>
          <p14:tracePt t="3511" x="3411538" y="1473200"/>
          <p14:tracePt t="3518" x="3463925" y="1468438"/>
          <p14:tracePt t="3525" x="3516313" y="1455738"/>
          <p14:tracePt t="3532" x="3562350" y="1444625"/>
          <p14:tracePt t="3539" x="3614738" y="1433513"/>
          <p14:tracePt t="3547" x="3660775" y="1433513"/>
          <p14:tracePt t="3554" x="3695700" y="1427163"/>
          <p14:tracePt t="3560" x="3736975" y="1416050"/>
          <p14:tracePt t="3567" x="3759200" y="1416050"/>
          <p14:tracePt t="3574" x="3783013" y="1416050"/>
          <p14:tracePt t="3581" x="3800475" y="1409700"/>
          <p14:tracePt t="3588" x="3811588" y="1409700"/>
          <p14:tracePt t="3595" x="3829050" y="1409700"/>
          <p14:tracePt t="3602" x="3846513" y="1409700"/>
          <p14:tracePt t="3609" x="3852863" y="1409700"/>
          <p14:tracePt t="3616" x="3857625" y="1409700"/>
          <p14:tracePt t="3622" x="3863975" y="1409700"/>
          <p14:tracePt t="3630" x="3875088" y="1409700"/>
          <p14:tracePt t="3637" x="3887788" y="1409700"/>
          <p14:tracePt t="3651" x="3892550" y="1409700"/>
          <p14:tracePt t="3657" x="3898900" y="1409700"/>
          <p14:tracePt t="3665" x="3905250" y="1409700"/>
          <p14:tracePt t="3679" x="3910013" y="1409700"/>
          <p14:tracePt t="3707" x="3910013" y="1403350"/>
          <p14:tracePt t="3875" x="3910013" y="1398588"/>
          <p14:tracePt t="3909" x="3905250" y="1387475"/>
          <p14:tracePt t="3938" x="3898900" y="1387475"/>
          <p14:tracePt t="3966" x="3892550" y="1387475"/>
          <p14:tracePt t="3972" x="3892550" y="1381125"/>
          <p14:tracePt t="4945" x="3898900" y="1392238"/>
          <p14:tracePt t="4959" x="3905250" y="1398588"/>
          <p14:tracePt t="4966" x="3905250" y="1403350"/>
          <p14:tracePt t="4973" x="3905250" y="1409700"/>
          <p14:tracePt t="4979" x="3910013" y="1416050"/>
          <p14:tracePt t="4986" x="3916363" y="1420813"/>
          <p14:tracePt t="4994" x="3922713" y="1438275"/>
          <p14:tracePt t="5001" x="3933825" y="1444625"/>
          <p14:tracePt t="5008" x="3940175" y="1450975"/>
          <p14:tracePt t="5014" x="3944938" y="1468438"/>
          <p14:tracePt t="5021" x="3951288" y="1479550"/>
          <p14:tracePt t="5028" x="3951288" y="1485900"/>
          <p14:tracePt t="5036" x="3962400" y="1503363"/>
          <p14:tracePt t="5042" x="3968750" y="1520825"/>
          <p14:tracePt t="5050" x="3975100" y="1531938"/>
          <p14:tracePt t="5056" x="3986213" y="1549400"/>
          <p14:tracePt t="5064" x="3986213" y="1566863"/>
          <p14:tracePt t="5070" x="3992563" y="1577975"/>
          <p14:tracePt t="5078" x="4003675" y="1606550"/>
          <p14:tracePt t="5084" x="4008438" y="1630363"/>
          <p14:tracePt t="5091" x="4014788" y="1658938"/>
          <p14:tracePt t="5098" x="4025900" y="1706563"/>
          <p14:tracePt t="5105" x="4038600" y="1770063"/>
          <p14:tracePt t="5112" x="4038600" y="1833563"/>
          <p14:tracePt t="5120" x="4049713" y="1897063"/>
          <p14:tracePt t="5127" x="4049713" y="1943100"/>
          <p14:tracePt t="5134" x="4049713" y="1995488"/>
          <p14:tracePt t="5140" x="4043363" y="2041525"/>
          <p14:tracePt t="5147" x="4032250" y="2093913"/>
          <p14:tracePt t="5154" x="4014788" y="2159000"/>
          <p14:tracePt t="5162" x="3979863" y="2227263"/>
          <p14:tracePt t="5170" x="3944938" y="2314575"/>
          <p14:tracePt t="5176" x="3910013" y="2378075"/>
          <p14:tracePt t="5182" x="3846513" y="2482850"/>
          <p14:tracePt t="5189" x="3771900" y="2563813"/>
          <p14:tracePt t="5197" x="3695700" y="2668588"/>
          <p14:tracePt t="5203" x="3597275" y="2755900"/>
          <p14:tracePt t="5212" x="3492500" y="2843213"/>
          <p14:tracePt t="5217" x="3394075" y="2935288"/>
          <p14:tracePt t="5224" x="3306763" y="2994025"/>
          <p14:tracePt t="5231" x="3219450" y="3040063"/>
          <p14:tracePt t="5238" x="3138488" y="3092450"/>
          <p14:tracePt t="5245" x="3028950" y="3127375"/>
          <p14:tracePt t="5253" x="2871788" y="3155950"/>
          <p14:tracePt t="5259" x="2714625" y="3179763"/>
          <p14:tracePt t="5267" x="2546350" y="3179763"/>
          <p14:tracePt t="5273" x="2419350" y="3190875"/>
          <p14:tracePt t="5280" x="2297113" y="3184525"/>
          <p14:tracePt t="5287" x="2187575" y="3173413"/>
          <p14:tracePt t="5295" x="2065338" y="3162300"/>
          <p14:tracePt t="5301" x="1966913" y="3151188"/>
          <p14:tracePt t="5308" x="1885950" y="3127375"/>
          <p14:tracePt t="5315" x="1822450" y="3116263"/>
          <p14:tracePt t="5322" x="1781175" y="3098800"/>
          <p14:tracePt t="5329" x="1746250" y="3074988"/>
          <p14:tracePt t="5338" x="1717675" y="3068638"/>
          <p14:tracePt t="5343" x="1693863" y="3051175"/>
          <p14:tracePt t="5350" x="1676400" y="3033713"/>
          <p14:tracePt t="5357" x="1658938" y="3017838"/>
          <p14:tracePt t="5364" x="1641475" y="3000375"/>
          <p14:tracePt t="5371" x="1630363" y="2987675"/>
          <p14:tracePt t="5379" x="1619250" y="2976563"/>
          <p14:tracePt t="5387" x="1612900" y="2965450"/>
          <p14:tracePt t="5392" x="1606550" y="2947988"/>
          <p14:tracePt t="5399" x="1601788" y="2941638"/>
          <p14:tracePt t="5406" x="1589088" y="2935288"/>
          <p14:tracePt t="5413" x="1589088" y="2930525"/>
          <p14:tracePt t="5420" x="1589088" y="2924175"/>
          <p14:tracePt t="5428" x="1584325" y="2913063"/>
          <p14:tracePt t="5434" x="1584325" y="2906713"/>
          <p14:tracePt t="5441" x="1584325" y="2900363"/>
          <p14:tracePt t="5448" x="1589088" y="2889250"/>
          <p14:tracePt t="5455" x="1589088" y="2860675"/>
          <p14:tracePt t="5756" x="1584325" y="2871788"/>
          <p14:tracePt t="5763" x="1566863" y="2924175"/>
          <p14:tracePt t="5770" x="1543050" y="3017838"/>
          <p14:tracePt t="5777" x="1503363" y="3173413"/>
          <p14:tracePt t="5784" x="1438275" y="3470275"/>
          <p14:tracePt t="5791" x="1328738" y="3997325"/>
          <p14:tracePt t="5798" x="1265238" y="4421188"/>
          <p14:tracePt t="5805" x="1252538" y="4681538"/>
          <p14:tracePt t="5812" x="1235075" y="4849813"/>
          <p14:tracePt t="5819" x="1235075" y="4989513"/>
          <p14:tracePt t="5826" x="1223963" y="5118100"/>
          <p14:tracePt t="5833" x="1223963" y="5192713"/>
          <p14:tracePt t="5840" x="1212850" y="5256213"/>
          <p14:tracePt t="5847" x="1212850" y="5291138"/>
          <p14:tracePt t="5854" x="1212850" y="5314950"/>
          <p14:tracePt t="5862" x="1212850" y="5326063"/>
          <p14:tracePt t="5868" x="1212850" y="5337175"/>
          <p14:tracePt t="5882" x="1212850" y="5343525"/>
          <p14:tracePt t="5889" x="1206500" y="5343525"/>
          <p14:tracePt t="5910" x="1201738" y="5343525"/>
          <p14:tracePt t="5924" x="1195388" y="5337175"/>
          <p14:tracePt t="5931" x="1189038" y="5319713"/>
          <p14:tracePt t="5937" x="1171575" y="5308600"/>
          <p14:tracePt t="5946" x="1143000" y="5280025"/>
          <p14:tracePt t="5952" x="1114425" y="5238750"/>
          <p14:tracePt t="5959" x="1066800" y="5181600"/>
          <p14:tracePt t="5966" x="1020763" y="5111750"/>
          <p14:tracePt t="5973" x="992188" y="5059363"/>
          <p14:tracePt t="5980" x="957263" y="5018088"/>
          <p14:tracePt t="5987" x="939800" y="4978400"/>
          <p14:tracePt t="5994" x="922338" y="4943475"/>
          <p14:tracePt t="6001" x="911225" y="4914900"/>
          <p14:tracePt t="6008" x="904875" y="4891088"/>
          <p14:tracePt t="6014" x="904875" y="4867275"/>
          <p14:tracePt t="6021" x="893763" y="4832350"/>
          <p14:tracePt t="6029" x="893763" y="4803775"/>
          <p14:tracePt t="6037" x="893763" y="4781550"/>
          <p14:tracePt t="6043" x="893763" y="4757738"/>
          <p14:tracePt t="6050" x="893763" y="4740275"/>
          <p14:tracePt t="6057" x="893763" y="4716463"/>
          <p14:tracePt t="6063" x="893763" y="4699000"/>
          <p14:tracePt t="6071" x="898525" y="4687888"/>
          <p14:tracePt t="6077" x="898525" y="4681538"/>
          <p14:tracePt t="6085" x="904875" y="4664075"/>
          <p14:tracePt t="6092" x="911225" y="4648200"/>
          <p14:tracePt t="6098" x="911225" y="4641850"/>
          <p14:tracePt t="6105" x="922338" y="4630738"/>
          <p14:tracePt t="6113" x="928688" y="4613275"/>
          <p14:tracePt t="6120" x="933450" y="4606925"/>
          <p14:tracePt t="6127" x="939800" y="4589463"/>
          <p14:tracePt t="6134" x="946150" y="4583113"/>
          <p14:tracePt t="6141" x="957263" y="4578350"/>
          <p14:tracePt t="6148" x="957263" y="4572000"/>
          <p14:tracePt t="6155" x="963613" y="4565650"/>
          <p14:tracePt t="6162" x="963613" y="4560888"/>
          <p14:tracePt t="6169" x="968375" y="4548188"/>
          <p14:tracePt t="6183" x="974725" y="4548188"/>
          <p14:tracePt t="6190" x="974725" y="4543425"/>
          <p14:tracePt t="6204" x="974725" y="4537075"/>
          <p14:tracePt t="6309" x="968375" y="4537075"/>
          <p14:tracePt t="6568" x="974725" y="4537075"/>
          <p14:tracePt t="6630" x="974725" y="4530725"/>
          <p14:tracePt t="6651" x="974725" y="4525963"/>
          <p14:tracePt t="6666" x="974725" y="4519613"/>
          <p14:tracePt t="6686" x="974725" y="4513263"/>
          <p14:tracePt t="6701" x="974725" y="4508500"/>
          <p14:tracePt t="6708" x="974725" y="4495800"/>
          <p14:tracePt t="6714" x="968375" y="4484688"/>
          <p14:tracePt t="6722" x="957263" y="4449763"/>
          <p14:tracePt t="6728" x="939800" y="4410075"/>
          <p14:tracePt t="6736" x="928688" y="4357688"/>
          <p14:tracePt t="6742" x="893763" y="4294188"/>
          <p14:tracePt t="6749" x="869950" y="4224338"/>
          <p14:tracePt t="6756" x="847725" y="4143375"/>
          <p14:tracePt t="6764" x="812800" y="4073525"/>
          <p14:tracePt t="6771" x="806450" y="4008438"/>
          <p14:tracePt t="6777" x="782638" y="3957638"/>
          <p14:tracePt t="6785" x="771525" y="3922713"/>
          <p14:tracePt t="6792" x="765175" y="3892550"/>
          <p14:tracePt t="6798" x="754063" y="3870325"/>
          <p14:tracePt t="6806" x="747713" y="3846513"/>
          <p14:tracePt t="6812" x="747713" y="3840163"/>
          <p14:tracePt t="6820" x="747713" y="3824288"/>
          <p14:tracePt t="6827" x="747713" y="3817938"/>
          <p14:tracePt t="6834" x="747713" y="3811588"/>
          <p14:tracePt t="6840" x="747713" y="3794125"/>
          <p14:tracePt t="6848" x="747713" y="3789363"/>
          <p14:tracePt t="6855" x="747713" y="3783013"/>
          <p14:tracePt t="6862" x="747713" y="3776663"/>
          <p14:tracePt t="6869" x="747713" y="3765550"/>
          <p14:tracePt t="6875" x="747713" y="3754438"/>
          <p14:tracePt t="6882" x="747713" y="3741738"/>
          <p14:tracePt t="6889" x="747713" y="3736975"/>
          <p14:tracePt t="6897" x="747713" y="3719513"/>
          <p14:tracePt t="6903" x="747713" y="3713163"/>
          <p14:tracePt t="6911" x="747713" y="3702050"/>
          <p14:tracePt t="6917" x="747713" y="3695700"/>
          <p14:tracePt t="6924" x="754063" y="3678238"/>
          <p14:tracePt t="6931" x="754063" y="3673475"/>
          <p14:tracePt t="6939" x="765175" y="3660775"/>
          <p14:tracePt t="6945" x="765175" y="3649663"/>
          <p14:tracePt t="6952" x="771525" y="3638550"/>
          <p14:tracePt t="6959" x="771525" y="3632200"/>
          <p14:tracePt t="6966" x="777875" y="3608388"/>
          <p14:tracePt t="6973" x="788988" y="3590925"/>
          <p14:tracePt t="6981" x="795338" y="3586163"/>
          <p14:tracePt t="6987" x="800100" y="3573463"/>
          <p14:tracePt t="6994" x="806450" y="3556000"/>
          <p14:tracePt t="7001" x="817563" y="3538538"/>
          <p14:tracePt t="7008" x="817563" y="3533775"/>
          <p14:tracePt t="7015" x="823913" y="3527425"/>
          <p14:tracePt t="7023" x="830263" y="3509963"/>
          <p14:tracePt t="7029" x="835025" y="3505200"/>
          <p14:tracePt t="7037" x="835025" y="3498850"/>
          <p14:tracePt t="7043" x="841375" y="3492500"/>
          <p14:tracePt t="7050" x="841375" y="3487738"/>
          <p14:tracePt t="7064" x="852488" y="3487738"/>
          <p14:tracePt t="7074" x="852488" y="3481388"/>
          <p14:tracePt t="7078" x="858838" y="3481388"/>
          <p14:tracePt t="7085" x="858838" y="3470275"/>
          <p14:tracePt t="7092" x="865188" y="3470275"/>
          <p14:tracePt t="7114" x="869950" y="3470275"/>
          <p14:tracePt t="7149" x="869950" y="3475038"/>
          <p14:tracePt t="7162" x="869950" y="3481388"/>
          <p14:tracePt t="7169" x="869950" y="3487738"/>
          <p14:tracePt t="7176" x="869950" y="3492500"/>
          <p14:tracePt t="7183" x="876300" y="3498850"/>
          <p14:tracePt t="7198" x="876300" y="3505200"/>
          <p14:tracePt t="8309" x="939800" y="3463925"/>
          <p14:tracePt t="8316" x="1027113" y="3387725"/>
          <p14:tracePt t="8324" x="1143000" y="3324225"/>
          <p14:tracePt t="8331" x="1241425" y="3267075"/>
          <p14:tracePt t="8337" x="1339850" y="3201988"/>
          <p14:tracePt t="8344" x="1473200" y="3138488"/>
          <p14:tracePt t="8351" x="1601788" y="3086100"/>
          <p14:tracePt t="8358" x="1711325" y="3022600"/>
          <p14:tracePt t="8366" x="1827213" y="2987675"/>
          <p14:tracePt t="8372" x="1938338" y="2959100"/>
          <p14:tracePt t="8379" x="2047875" y="2935288"/>
          <p14:tracePt t="8386" x="2176463" y="2913063"/>
          <p14:tracePt t="8393" x="2297113" y="2900363"/>
          <p14:tracePt t="8401" x="2408238" y="2906713"/>
          <p14:tracePt t="8408" x="2489200" y="2917825"/>
          <p14:tracePt t="8414" x="2552700" y="2930525"/>
          <p14:tracePt t="8421" x="2616200" y="2941638"/>
          <p14:tracePt t="8428" x="2657475" y="2959100"/>
          <p14:tracePt t="8435" x="2692400" y="2965450"/>
          <p14:tracePt t="8442" x="2732088" y="2987675"/>
          <p14:tracePt t="8450" x="2755900" y="2994025"/>
          <p14:tracePt t="8457" x="2790825" y="3011488"/>
          <p14:tracePt t="8463" x="2819400" y="3028950"/>
          <p14:tracePt t="8470" x="2843213" y="3040063"/>
          <p14:tracePt t="8477" x="2871788" y="3057525"/>
          <p14:tracePt t="8484" x="2895600" y="3063875"/>
          <p14:tracePt t="8491" x="2913063" y="3081338"/>
          <p14:tracePt t="8498" x="2930525" y="3098800"/>
          <p14:tracePt t="8505" x="2952750" y="3103563"/>
          <p14:tracePt t="8512" x="2965450" y="3121025"/>
          <p14:tracePt t="8519" x="2976563" y="3138488"/>
          <p14:tracePt t="8526" x="2994025" y="3155950"/>
          <p14:tracePt t="8533" x="3005138" y="3173413"/>
          <p14:tracePt t="8540" x="3011488" y="3184525"/>
          <p14:tracePt t="8547" x="3028950" y="3201988"/>
          <p14:tracePt t="8554" x="3033713" y="3219450"/>
          <p14:tracePt t="8561" x="3046413" y="3236913"/>
          <p14:tracePt t="8568" x="3051175" y="3249613"/>
          <p14:tracePt t="8575" x="3051175" y="3254375"/>
          <p14:tracePt t="8583" x="3057525" y="3271838"/>
          <p14:tracePt t="8589" x="3057525" y="3289300"/>
          <p14:tracePt t="8596" x="3057525" y="3302000"/>
          <p14:tracePt t="8603" x="3068638" y="3319463"/>
          <p14:tracePt t="8610" x="3068638" y="3330575"/>
          <p14:tracePt t="8617" x="3068638" y="3359150"/>
          <p14:tracePt t="8625" x="3068638" y="3382963"/>
          <p14:tracePt t="8631" x="3063875" y="3405188"/>
          <p14:tracePt t="8638" x="3063875" y="3435350"/>
          <p14:tracePt t="8645" x="3057525" y="3446463"/>
          <p14:tracePt t="8652" x="3040063" y="3475038"/>
          <p14:tracePt t="8659" x="3028950" y="3498850"/>
          <p14:tracePt t="8667" x="3011488" y="3516313"/>
          <p14:tracePt t="8673" x="2994025" y="3544888"/>
          <p14:tracePt t="8680" x="2982913" y="3556000"/>
          <p14:tracePt t="8687" x="2952750" y="3586163"/>
          <p14:tracePt t="8694" x="2924175" y="3603625"/>
          <p14:tracePt t="8701" x="2889250" y="3632200"/>
          <p14:tracePt t="8709" x="2849563" y="3649663"/>
          <p14:tracePt t="8716" x="2797175" y="3673475"/>
          <p14:tracePt t="8722" x="2762250" y="3678238"/>
          <p14:tracePt t="8729" x="2720975" y="3702050"/>
          <p14:tracePt t="8736" x="2686050" y="3706813"/>
          <p14:tracePt t="8743" x="2622550" y="3706813"/>
          <p14:tracePt t="8750" x="2576513" y="3706813"/>
          <p14:tracePt t="8757" x="2513013" y="3702050"/>
          <p14:tracePt t="8764" x="2443163" y="3684588"/>
          <p14:tracePt t="8771" x="2408238" y="3673475"/>
          <p14:tracePt t="8778" x="2355850" y="3649663"/>
          <p14:tracePt t="8785" x="2320925" y="3643313"/>
          <p14:tracePt t="8792" x="2297113" y="3625850"/>
          <p14:tracePt t="8800" x="2279650" y="3608388"/>
          <p14:tracePt t="8806" x="2262188" y="3603625"/>
          <p14:tracePt t="8813" x="2244725" y="3586163"/>
          <p14:tracePt t="8820" x="2227263" y="3573463"/>
          <p14:tracePt t="8826" x="2222500" y="3562350"/>
          <p14:tracePt t="8833" x="2216150" y="3556000"/>
          <p14:tracePt t="8841" x="2216150" y="3544888"/>
          <p14:tracePt t="8848" x="2209800" y="3538538"/>
          <p14:tracePt t="8855" x="2209800" y="3533775"/>
          <p14:tracePt t="8862" x="2205038" y="3527425"/>
          <p14:tracePt t="8869" x="2205038" y="3516313"/>
          <p14:tracePt t="8876" x="2205038" y="3505200"/>
          <p14:tracePt t="8883" x="2205038" y="3498850"/>
          <p14:tracePt t="8890" x="2205038" y="3487738"/>
          <p14:tracePt t="8897" x="2209800" y="3481388"/>
          <p14:tracePt t="8904" x="2216150" y="3463925"/>
          <p14:tracePt t="8911" x="2233613" y="3440113"/>
          <p14:tracePt t="8917" x="2262188" y="3400425"/>
          <p14:tracePt t="8925" x="2279650" y="3359150"/>
          <p14:tracePt t="8932" x="2327275" y="3319463"/>
          <p14:tracePt t="8939" x="2378075" y="3278188"/>
          <p14:tracePt t="8946" x="2436813" y="3219450"/>
          <p14:tracePt t="8952" x="2478088" y="3173413"/>
          <p14:tracePt t="8959" x="2535238" y="3133725"/>
          <p14:tracePt t="8967" x="2593975" y="3074988"/>
          <p14:tracePt t="8974" x="2646363" y="3028950"/>
          <p14:tracePt t="8981" x="2703513" y="3000375"/>
          <p14:tracePt t="8988" x="2773363" y="2952750"/>
          <p14:tracePt t="8995" x="2843213" y="2906713"/>
          <p14:tracePt t="9001" x="2924175" y="2865438"/>
          <p14:tracePt t="9009" x="3005138" y="2832100"/>
          <p14:tracePt t="9016" x="3074988" y="2797175"/>
          <p14:tracePt t="9022" x="3144838" y="2779713"/>
          <p14:tracePt t="9030" x="3168650" y="2762250"/>
          <p14:tracePt t="9037" x="3201988" y="2749550"/>
          <p14:tracePt t="9043" x="3232150" y="2744788"/>
          <p14:tracePt t="9051" x="3243263" y="2744788"/>
          <p14:tracePt t="9059" x="3249613" y="2738438"/>
          <p14:tracePt t="9064" x="3267075" y="2738438"/>
          <p14:tracePt t="9071" x="3271838" y="2738438"/>
          <p14:tracePt t="9078" x="3278188" y="2738438"/>
          <p14:tracePt t="9085" x="3295650" y="2738438"/>
          <p14:tracePt t="9092" x="3302000" y="2738438"/>
          <p14:tracePt t="9100" x="3306763" y="2738438"/>
          <p14:tracePt t="9106" x="3319463" y="2738438"/>
          <p14:tracePt t="9113" x="3324225" y="2738438"/>
          <p14:tracePt t="9120" x="3336925" y="2738438"/>
          <p14:tracePt t="9127" x="3348038" y="2738438"/>
          <p14:tracePt t="9134" x="3352800" y="2738438"/>
          <p14:tracePt t="9142" x="3370263" y="2738438"/>
          <p14:tracePt t="9149" x="3376613" y="2744788"/>
          <p14:tracePt t="9155" x="3394075" y="2744788"/>
          <p14:tracePt t="9162" x="3411538" y="2749550"/>
          <p14:tracePt t="9169" x="3429000" y="2762250"/>
          <p14:tracePt t="9176" x="3446463" y="2767013"/>
          <p14:tracePt t="9184" x="3470275" y="2773363"/>
          <p14:tracePt t="9190" x="3492500" y="2784475"/>
          <p14:tracePt t="9197" x="3521075" y="2801938"/>
          <p14:tracePt t="9204" x="3556000" y="2808288"/>
          <p14:tracePt t="9211" x="3597275" y="2832100"/>
          <p14:tracePt t="9218" x="3632200" y="2849563"/>
          <p14:tracePt t="9226" x="3667125" y="2854325"/>
          <p14:tracePt t="9233" x="3706813" y="2878138"/>
          <p14:tracePt t="9239" x="3736975" y="2895600"/>
          <p14:tracePt t="9246" x="3748088" y="2900363"/>
          <p14:tracePt t="9253" x="3776663" y="2913063"/>
          <p14:tracePt t="9260" x="3789363" y="2917825"/>
          <p14:tracePt t="9268" x="3806825" y="2924175"/>
          <p14:tracePt t="9274" x="3824288" y="2935288"/>
          <p14:tracePt t="9281" x="3829050" y="2941638"/>
          <p14:tracePt t="9288" x="3846513" y="2947988"/>
          <p14:tracePt t="9295" x="3852863" y="2947988"/>
          <p14:tracePt t="9302" x="3857625" y="2952750"/>
          <p14:tracePt t="9309" x="3870325" y="2959100"/>
          <p14:tracePt t="9317" x="3875088" y="2970213"/>
          <p14:tracePt t="9323" x="3887788" y="2976563"/>
          <p14:tracePt t="9330" x="3887788" y="2982913"/>
          <p14:tracePt t="9337" x="3892550" y="2982913"/>
          <p14:tracePt t="9344" x="3898900" y="2987675"/>
          <p14:tracePt t="9352" x="3905250" y="2994025"/>
          <p14:tracePt t="9359" x="3910013" y="2994025"/>
          <p14:tracePt t="9365" x="3916363" y="3000375"/>
          <p14:tracePt t="9372" x="3927475" y="3017838"/>
          <p14:tracePt t="9379" x="3940175" y="3022600"/>
          <p14:tracePt t="9386" x="3957638" y="3033713"/>
          <p14:tracePt t="9393" x="3975100" y="3046413"/>
          <p14:tracePt t="9401" x="3992563" y="3063875"/>
          <p14:tracePt t="9407" x="4008438" y="3081338"/>
          <p14:tracePt t="9414" x="4032250" y="3098800"/>
          <p14:tracePt t="9421" x="4049713" y="3116263"/>
          <p14:tracePt t="9428" x="4067175" y="3133725"/>
          <p14:tracePt t="9436" x="4084638" y="3151188"/>
          <p14:tracePt t="9442" x="4095750" y="3162300"/>
          <p14:tracePt t="9449" x="4113213" y="3179763"/>
          <p14:tracePt t="9456" x="4130675" y="3190875"/>
          <p14:tracePt t="9463" x="4148138" y="3208338"/>
          <p14:tracePt t="9470" x="4154488" y="3219450"/>
          <p14:tracePt t="9477" x="4171950" y="3236913"/>
          <p14:tracePt t="9485" x="4189413" y="3267075"/>
          <p14:tracePt t="9492" x="4206875" y="3278188"/>
          <p14:tracePt t="9498" x="4229100" y="3295650"/>
          <p14:tracePt t="9505" x="4246563" y="3324225"/>
          <p14:tracePt t="9512" x="4276725" y="3352800"/>
          <p14:tracePt t="9519" x="4305300" y="3387725"/>
          <p14:tracePt t="9526" x="4333875" y="3429000"/>
          <p14:tracePt t="9534" x="4375150" y="3463925"/>
          <p14:tracePt t="9540" x="4410075" y="3505200"/>
          <p14:tracePt t="9547" x="4427538" y="3538538"/>
          <p14:tracePt t="9554" x="4456113" y="3579813"/>
          <p14:tracePt t="9561" x="4473575" y="3608388"/>
          <p14:tracePt t="9568" x="4502150" y="3643313"/>
          <p14:tracePt t="9576" x="4530725" y="3684588"/>
          <p14:tracePt t="9582" x="4548188" y="3713163"/>
          <p14:tracePt t="9589" x="4565650" y="3748088"/>
          <p14:tracePt t="9596" x="4583113" y="3771900"/>
          <p14:tracePt t="9603" x="4595813" y="3789363"/>
          <p14:tracePt t="9610" x="4600575" y="3806825"/>
          <p14:tracePt t="9619" x="4606925" y="3824288"/>
          <p14:tracePt t="9624" x="4618038" y="3829050"/>
          <p14:tracePt t="9631" x="4624388" y="3840163"/>
          <p14:tracePt t="9638" x="4630738" y="3846513"/>
          <p14:tracePt t="9645" x="4630738" y="3857625"/>
          <p14:tracePt t="9652" x="4635500" y="3863975"/>
          <p14:tracePt t="9659" x="4635500" y="3875088"/>
          <p14:tracePt t="9666" x="4641850" y="3881438"/>
          <p14:tracePt t="9673" x="4641850" y="3887788"/>
          <p14:tracePt t="9687" x="4648200" y="3898900"/>
          <p14:tracePt t="9695" x="4648200" y="3905250"/>
          <p14:tracePt t="9701" x="4648200" y="3910013"/>
          <p14:tracePt t="9715" x="4648200" y="3916363"/>
          <p14:tracePt t="9729" x="4648200" y="3922713"/>
          <p14:tracePt t="9743" x="4648200" y="3927475"/>
          <p14:tracePt t="9820" x="4641850" y="3927475"/>
          <p14:tracePt t="9834" x="4635500" y="3927475"/>
          <p14:tracePt t="9883" x="4630738" y="3927475"/>
          <p14:tracePt t="9932" x="4624388" y="3927475"/>
          <p14:tracePt t="9953" x="4624388" y="3922713"/>
          <p14:tracePt t="9961" x="4618038" y="3922713"/>
          <p14:tracePt t="9974" x="4618038" y="3916363"/>
          <p14:tracePt t="9981" x="4606925" y="3916363"/>
          <p14:tracePt t="10002" x="4600575" y="3910013"/>
          <p14:tracePt t="10016" x="4595813" y="3905250"/>
          <p14:tracePt t="10030" x="4589463" y="3892550"/>
          <p14:tracePt t="10044" x="4583113" y="3892550"/>
          <p14:tracePt t="10052" x="4583113" y="3887788"/>
          <p14:tracePt t="10058" x="4578350" y="3887788"/>
          <p14:tracePt t="10065" x="4572000" y="3881438"/>
          <p14:tracePt t="10072" x="4560888" y="3881438"/>
          <p14:tracePt t="10079" x="4554538" y="3881438"/>
          <p14:tracePt t="10086" x="4530725" y="3875088"/>
          <p14:tracePt t="10093" x="4508500" y="3875088"/>
          <p14:tracePt t="10100" x="4449763" y="3875088"/>
          <p14:tracePt t="10107" x="4375150" y="3875088"/>
          <p14:tracePt t="10114" x="4281488" y="3875088"/>
          <p14:tracePt t="10121" x="4171950" y="3875088"/>
          <p14:tracePt t="10128" x="4108450" y="3875088"/>
          <p14:tracePt t="10135" x="4060825" y="3875088"/>
          <p14:tracePt t="10142" x="4038600" y="3875088"/>
          <p14:tracePt t="10149" x="4008438" y="3875088"/>
          <p14:tracePt t="10156" x="4003675" y="3875088"/>
          <p14:tracePt t="10163" x="3992563" y="3875088"/>
          <p14:tracePt t="10170" x="3986213" y="3875088"/>
          <p14:tracePt t="10177" x="3975100" y="3875088"/>
          <p14:tracePt t="10191" x="3968750" y="3875088"/>
          <p14:tracePt t="10198" x="3962400" y="3875088"/>
          <p14:tracePt t="10212" x="3957638" y="3875088"/>
          <p14:tracePt t="10310" x="3962400" y="3875088"/>
          <p14:tracePt t="10324" x="3968750" y="3875088"/>
          <p14:tracePt t="10345" x="3979863" y="3875088"/>
          <p14:tracePt t="10352" x="3986213" y="3875088"/>
          <p14:tracePt t="10361" x="3992563" y="3875088"/>
          <p14:tracePt t="10366" x="3997325" y="3875088"/>
          <p14:tracePt t="10373" x="4003675" y="3875088"/>
          <p14:tracePt t="10380" x="4008438" y="3875088"/>
          <p14:tracePt t="10386" x="4014788" y="3875088"/>
          <p14:tracePt t="10394" x="4025900" y="3875088"/>
          <p14:tracePt t="10401" x="4032250" y="3875088"/>
          <p14:tracePt t="10408" x="4043363" y="3875088"/>
          <p14:tracePt t="10415" x="4060825" y="3875088"/>
          <p14:tracePt t="10422" x="4073525" y="3875088"/>
          <p14:tracePt t="10428" x="4102100" y="3863975"/>
          <p14:tracePt t="10435" x="4137025" y="3863975"/>
          <p14:tracePt t="10443" x="4171950" y="3863975"/>
          <p14:tracePt t="10450" x="4217988" y="3857625"/>
          <p14:tracePt t="10457" x="4252913" y="3857625"/>
          <p14:tracePt t="10464" x="4287838" y="3846513"/>
          <p14:tracePt t="10470" x="4333875" y="3846513"/>
          <p14:tracePt t="10478" x="4368800" y="3840163"/>
          <p14:tracePt t="10485" x="4438650" y="3829050"/>
          <p14:tracePt t="10492" x="4473575" y="3817938"/>
          <p14:tracePt t="10498" x="4519613" y="3817938"/>
          <p14:tracePt t="10506" x="4572000" y="3811588"/>
          <p14:tracePt t="10513" x="4606925" y="3800475"/>
          <p14:tracePt t="10520" x="4641850" y="3789363"/>
          <p14:tracePt t="10527" x="4676775" y="3783013"/>
          <p14:tracePt t="10533" x="4694238" y="3783013"/>
          <p14:tracePt t="10541" x="4705350" y="3776663"/>
          <p14:tracePt t="10548" x="4722813" y="3776663"/>
          <p14:tracePt t="10554" x="4729163" y="3776663"/>
          <p14:tracePt t="10561" x="4733925" y="3765550"/>
          <p14:tracePt t="10569" x="4740275" y="3765550"/>
          <p14:tracePt t="10576" x="4751388" y="3765550"/>
          <p14:tracePt t="10590" x="4757738" y="3765550"/>
          <p14:tracePt t="10640" x="4746625" y="3771900"/>
          <p14:tracePt t="10646" x="4740275" y="3771900"/>
          <p14:tracePt t="10652" x="4729163" y="3776663"/>
          <p14:tracePt t="10659" x="4664075" y="3794125"/>
          <p14:tracePt t="10667" x="4583113" y="3829050"/>
          <p14:tracePt t="10673" x="4484688" y="3881438"/>
          <p14:tracePt t="10680" x="4403725" y="3916363"/>
          <p14:tracePt t="10688" x="4333875" y="3940175"/>
          <p14:tracePt t="10695" x="4264025" y="3975100"/>
          <p14:tracePt t="10703" x="4229100" y="3992563"/>
          <p14:tracePt t="10709" x="4189413" y="4008438"/>
          <p14:tracePt t="10716" x="4154488" y="4021138"/>
          <p14:tracePt t="10722" x="4137025" y="4025900"/>
          <p14:tracePt t="10729" x="4130675" y="4025900"/>
          <p14:tracePt t="10737" x="4119563" y="4025900"/>
          <p14:tracePt t="10744" x="4113213" y="4032250"/>
          <p14:tracePt t="10758" x="4102100" y="4043363"/>
          <p14:tracePt t="10793" x="4108450" y="4043363"/>
          <p14:tracePt t="10807" x="4113213" y="4043363"/>
          <p14:tracePt t="10813" x="4119563" y="4043363"/>
          <p14:tracePt t="10820" x="4125913" y="4043363"/>
          <p14:tracePt t="10828" x="4130675" y="4043363"/>
          <p14:tracePt t="10835" x="4137025" y="4043363"/>
          <p14:tracePt t="10841" x="4154488" y="4043363"/>
          <p14:tracePt t="10848" x="4176713" y="4043363"/>
          <p14:tracePt t="10855" x="4211638" y="4043363"/>
          <p14:tracePt t="10863" x="4259263" y="4043363"/>
          <p14:tracePt t="10870" x="4351338" y="4043363"/>
          <p14:tracePt t="10876" x="4473575" y="4043363"/>
          <p14:tracePt t="10883" x="4613275" y="4043363"/>
          <p14:tracePt t="10890" x="4733925" y="4043363"/>
          <p14:tracePt t="10897" x="4816475" y="4043363"/>
          <p14:tracePt t="10904" x="4879975" y="4043363"/>
          <p14:tracePt t="10911" x="4914900" y="4043363"/>
          <p14:tracePt t="10919" x="4937125" y="4043363"/>
          <p14:tracePt t="10925" x="4960938" y="4038600"/>
          <p14:tracePt t="10932" x="4978400" y="4038600"/>
          <p14:tracePt t="10939" x="4983163" y="4038600"/>
          <p14:tracePt t="10946" x="4989513" y="4038600"/>
          <p14:tracePt t="10953" x="4995863" y="4038600"/>
          <p14:tracePt t="10961" x="5000625" y="4038600"/>
          <p14:tracePt t="10974" x="5006975" y="4032250"/>
          <p14:tracePt t="10995" x="5018088" y="4032250"/>
          <p14:tracePt t="11933" x="5122863" y="4021138"/>
          <p14:tracePt t="11940" x="5314950" y="4008438"/>
          <p14:tracePt t="11947" x="5546725" y="3992563"/>
          <p14:tracePt t="11954" x="5738813" y="3992563"/>
          <p14:tracePt t="11961" x="5876925" y="3979863"/>
          <p14:tracePt t="11968" x="5953125" y="3979863"/>
          <p14:tracePt t="11975" x="6005513" y="3979863"/>
          <p14:tracePt t="11981" x="6027738" y="3979863"/>
          <p14:tracePt t="11988" x="6040438" y="3979863"/>
          <p14:tracePt t="11996" x="6051550" y="3979863"/>
          <p14:tracePt t="12003" x="6057900" y="3979863"/>
          <p14:tracePt t="12017" x="6062663" y="3979863"/>
          <p14:tracePt t="12058" x="6057900" y="3979863"/>
          <p14:tracePt t="12066" x="6045200" y="3979863"/>
          <p14:tracePt t="12072" x="6040438" y="3979863"/>
          <p14:tracePt t="12080" x="6034088" y="3979863"/>
          <p14:tracePt t="12088" x="6027738" y="3979863"/>
          <p14:tracePt t="12093" x="6022975" y="3975100"/>
          <p14:tracePt t="12100" x="6016625" y="3975100"/>
          <p14:tracePt t="12108" x="6010275" y="3975100"/>
          <p14:tracePt t="12114" x="5992813" y="3975100"/>
          <p14:tracePt t="12122" x="5988050" y="3975100"/>
          <p14:tracePt t="12130" x="5981700" y="3975100"/>
          <p14:tracePt t="12136" x="5964238" y="3975100"/>
          <p14:tracePt t="12142" x="5953125" y="3975100"/>
          <p14:tracePt t="12149" x="5935663" y="3975100"/>
          <p14:tracePt t="12157" x="5924550" y="3975100"/>
          <p14:tracePt t="12164" x="5894388" y="3975100"/>
          <p14:tracePt t="12171" x="5872163" y="3975100"/>
          <p14:tracePt t="12177" x="5848350" y="3975100"/>
          <p14:tracePt t="12184" x="5830888" y="3975100"/>
          <p14:tracePt t="12191" x="5807075" y="3975100"/>
          <p14:tracePt t="12199" x="5795963" y="3975100"/>
          <p14:tracePt t="12205" x="5784850" y="3975100"/>
          <p14:tracePt t="12213" x="5773738" y="3975100"/>
          <p14:tracePt t="12220" x="5767388" y="3975100"/>
          <p14:tracePt t="12227" x="5749925" y="3975100"/>
          <p14:tracePt t="12233" x="5743575" y="3975100"/>
          <p14:tracePt t="12240" x="5738813" y="3975100"/>
          <p14:tracePt t="12255" x="5738813" y="3968750"/>
          <p14:tracePt t="12262" x="5732463" y="3968750"/>
          <p14:tracePt t="12310" x="5738813" y="3968750"/>
          <p14:tracePt t="12317" x="5743575" y="3968750"/>
          <p14:tracePt t="12325" x="5756275" y="3968750"/>
          <p14:tracePt t="12331" x="5761038" y="3968750"/>
          <p14:tracePt t="12338" x="5767388" y="3968750"/>
          <p14:tracePt t="12345" x="5773738" y="3968750"/>
          <p14:tracePt t="12352" x="5784850" y="3968750"/>
          <p14:tracePt t="12359" x="5795963" y="3968750"/>
          <p14:tracePt t="12366" x="5807075" y="3968750"/>
          <p14:tracePt t="12373" x="5824538" y="3968750"/>
          <p14:tracePt t="12380" x="5830888" y="3968750"/>
          <p14:tracePt t="12389" x="5842000" y="3968750"/>
          <p14:tracePt t="12394" x="5859463" y="3968750"/>
          <p14:tracePt t="12401" x="5865813" y="3968750"/>
          <p14:tracePt t="12408" x="5872163" y="3968750"/>
          <p14:tracePt t="12415" x="5876925" y="3968750"/>
          <p14:tracePt t="12422" x="5883275" y="3968750"/>
          <p14:tracePt t="12431" x="5889625" y="3968750"/>
          <p14:tracePt t="12436" x="5894388" y="3968750"/>
          <p14:tracePt t="12450" x="5907088" y="3968750"/>
          <p14:tracePt t="12465" x="5911850" y="3968750"/>
          <p14:tracePt t="12521" x="5900738" y="3968750"/>
          <p14:tracePt t="12541" x="5894388" y="3968750"/>
          <p14:tracePt t="12577" x="5889625" y="3968750"/>
          <p14:tracePt t="12632" x="5889625" y="3962400"/>
          <p14:tracePt t="12654" x="5889625" y="3957638"/>
          <p14:tracePt t="12667" x="5894388" y="3944938"/>
          <p14:tracePt t="12681" x="5894388" y="3940175"/>
          <p14:tracePt t="12689" x="5907088" y="3940175"/>
          <p14:tracePt t="12695" x="5911850" y="3940175"/>
          <p14:tracePt t="12702" x="5918200" y="3933825"/>
          <p14:tracePt t="12709" x="5924550" y="3933825"/>
          <p14:tracePt t="12717" x="5929313" y="3927475"/>
          <p14:tracePt t="12723" x="5946775" y="3927475"/>
          <p14:tracePt t="12731" x="5953125" y="3922713"/>
          <p14:tracePt t="12737" x="5975350" y="3916363"/>
          <p14:tracePt t="12744" x="5999163" y="3898900"/>
          <p14:tracePt t="12751" x="6034088" y="3875088"/>
          <p14:tracePt t="12758" x="6092825" y="3857625"/>
          <p14:tracePt t="12765" x="6156325" y="3824288"/>
          <p14:tracePt t="12773" x="6272213" y="3771900"/>
          <p14:tracePt t="12780" x="6416675" y="3706813"/>
          <p14:tracePt t="12786" x="6556375" y="3656013"/>
          <p14:tracePt t="12793" x="6683375" y="3603625"/>
          <p14:tracePt t="12800" x="6781800" y="3568700"/>
          <p14:tracePt t="12807" x="6864350" y="3544888"/>
          <p14:tracePt t="12814" x="6945313" y="3533775"/>
          <p14:tracePt t="12821" x="7008813" y="3521075"/>
          <p14:tracePt t="12828" x="7089775" y="3509963"/>
          <p14:tracePt t="12835" x="7153275" y="3509963"/>
          <p14:tracePt t="12842" x="7229475" y="3516313"/>
          <p14:tracePt t="12849" x="7281863" y="3527425"/>
          <p14:tracePt t="12856" x="7327900" y="3527425"/>
          <p14:tracePt t="12865" x="7356475" y="3533775"/>
          <p14:tracePt t="12870" x="7380288" y="3533775"/>
          <p14:tracePt t="12877" x="7397750" y="3544888"/>
          <p14:tracePt t="12891" x="7404100" y="3551238"/>
          <p14:tracePt t="12898" x="7408863" y="3551238"/>
          <p14:tracePt t="12906" x="7408863" y="3556000"/>
          <p14:tracePt t="12912" x="7415213" y="3556000"/>
          <p14:tracePt t="12919" x="7415213" y="3562350"/>
          <p14:tracePt t="12926" x="7415213" y="3568700"/>
          <p14:tracePt t="12940" x="7415213" y="3573463"/>
          <p14:tracePt t="12954" x="7408863" y="3579813"/>
          <p14:tracePt t="12968" x="7404100" y="3579813"/>
          <p14:tracePt t="12975" x="7404100" y="3590925"/>
          <p14:tracePt t="12989" x="7397750" y="3597275"/>
          <p14:tracePt t="13003" x="7386638" y="3597275"/>
          <p14:tracePt t="13010" x="7380288" y="3597275"/>
          <p14:tracePt t="13017" x="7351713" y="3590925"/>
          <p14:tracePt t="13024" x="7286625" y="3579813"/>
          <p14:tracePt t="13032" x="7205663" y="3556000"/>
          <p14:tracePt t="13039" x="7135813" y="3538538"/>
          <p14:tracePt t="13046" x="7102475" y="3516313"/>
          <p14:tracePt t="13052" x="7061200" y="3509963"/>
          <p14:tracePt t="13059" x="7037388" y="3492500"/>
          <p14:tracePt t="13066" x="7032625" y="3487738"/>
          <p14:tracePt t="13073" x="7015163" y="3487738"/>
          <p14:tracePt t="13080" x="7008813" y="3481388"/>
          <p14:tracePt t="13087" x="7002463" y="3481388"/>
          <p14:tracePt t="13094" x="6997700" y="3470275"/>
          <p14:tracePt t="13108" x="6991350" y="3470275"/>
          <p14:tracePt t="13115" x="6991350" y="3463925"/>
          <p14:tracePt t="13129" x="6985000" y="3457575"/>
          <p14:tracePt t="13346" x="6985000" y="3463925"/>
          <p14:tracePt t="13367" x="6985000" y="3475038"/>
          <p14:tracePt t="13381" x="6985000" y="3481388"/>
          <p14:tracePt t="13395" x="6985000" y="3487738"/>
          <p14:tracePt t="13401" x="6991350" y="3492500"/>
          <p14:tracePt t="13408" x="6991350" y="3498850"/>
          <p14:tracePt t="13416" x="6991350" y="3505200"/>
          <p14:tracePt t="13423" x="6991350" y="3509963"/>
          <p14:tracePt t="13430" x="6997700" y="3516313"/>
          <p14:tracePt t="13444" x="6997700" y="3527425"/>
          <p14:tracePt t="13450" x="7002463" y="3533775"/>
          <p14:tracePt t="13457" x="7002463" y="3544888"/>
          <p14:tracePt t="13465" x="7015163" y="3562350"/>
          <p14:tracePt t="13472" x="7019925" y="3586163"/>
          <p14:tracePt t="13479" x="7037388" y="3638550"/>
          <p14:tracePt t="13486" x="7072313" y="3689350"/>
          <p14:tracePt t="13492" x="7107238" y="3759200"/>
          <p14:tracePt t="13499" x="7153275" y="3829050"/>
          <p14:tracePt t="13507" x="7188200" y="3898900"/>
          <p14:tracePt t="13514" x="7218363" y="3951288"/>
          <p14:tracePt t="13520" x="7253288" y="3992563"/>
          <p14:tracePt t="13527" x="7286625" y="4060825"/>
          <p14:tracePt t="13534" x="7316788" y="4113213"/>
          <p14:tracePt t="13541" x="7351713" y="4171950"/>
          <p14:tracePt t="13549" x="7373938" y="4235450"/>
          <p14:tracePt t="13556" x="7391400" y="4287838"/>
          <p14:tracePt t="13562" x="7415213" y="4357688"/>
          <p14:tracePt t="13570" x="7437438" y="4438650"/>
          <p14:tracePt t="13577" x="7450138" y="4502150"/>
          <p14:tracePt t="13583" x="7472363" y="4595813"/>
          <p14:tracePt t="13591" x="7485063" y="4676775"/>
          <p14:tracePt t="13600" x="7485063" y="4757738"/>
          <p14:tracePt t="13605" x="7485063" y="4832350"/>
          <p14:tracePt t="13612" x="7485063" y="4879975"/>
          <p14:tracePt t="13618" x="7478713" y="4949825"/>
          <p14:tracePt t="13625" x="7472363" y="4983163"/>
          <p14:tracePt t="13632" x="7461250" y="4995863"/>
          <p14:tracePt t="13640" x="7461250" y="5024438"/>
          <p14:tracePt t="13646" x="7454900" y="5035550"/>
          <p14:tracePt t="13654" x="7454900" y="5048250"/>
          <p14:tracePt t="13660" x="7450138" y="5053013"/>
          <p14:tracePt t="13667" x="7450138" y="5059363"/>
          <p14:tracePt t="13674" x="7443788" y="5059363"/>
          <p14:tracePt t="13689" x="7443788" y="5065713"/>
          <p14:tracePt t="13696" x="7437438" y="5065713"/>
          <p14:tracePt t="13710" x="7426325" y="5065713"/>
          <p14:tracePt t="13724" x="7421563" y="5065713"/>
          <p14:tracePt t="13752" x="7415213" y="5059363"/>
          <p14:tracePt t="13766" x="7408863" y="5059363"/>
          <p14:tracePt t="13773" x="7397750" y="5059363"/>
          <p14:tracePt t="13779" x="7380288" y="5048250"/>
          <p14:tracePt t="13786" x="7351713" y="5041900"/>
          <p14:tracePt t="13793" x="7327900" y="5041900"/>
          <p14:tracePt t="13801" x="7304088" y="5024438"/>
          <p14:tracePt t="13808" x="7275513" y="5013325"/>
          <p14:tracePt t="13815" x="7253288" y="5006975"/>
          <p14:tracePt t="13821" x="7223125" y="4989513"/>
          <p14:tracePt t="13828" x="7212013" y="4983163"/>
          <p14:tracePt t="13835" x="7194550" y="4972050"/>
          <p14:tracePt t="13842" x="7170738" y="4967288"/>
          <p14:tracePt t="13849" x="7153275" y="4949825"/>
          <p14:tracePt t="13857" x="7135813" y="4943475"/>
          <p14:tracePt t="13867" x="7118350" y="4932363"/>
          <p14:tracePt t="13870" x="7102475" y="4926013"/>
          <p14:tracePt t="13877" x="7078663" y="4908550"/>
          <p14:tracePt t="13884" x="7043738" y="4891088"/>
          <p14:tracePt t="13891" x="7002463" y="4867275"/>
          <p14:tracePt t="13899" x="6962775" y="4838700"/>
          <p14:tracePt t="13905" x="6921500" y="4821238"/>
          <p14:tracePt t="13912" x="6899275" y="4803775"/>
          <p14:tracePt t="13919" x="6869113" y="4786313"/>
          <p14:tracePt t="13926" x="6846888" y="4768850"/>
          <p14:tracePt t="13933" x="6823075" y="4751388"/>
          <p14:tracePt t="13941" x="6805613" y="4722813"/>
          <p14:tracePt t="13947" x="6777038" y="4699000"/>
          <p14:tracePt t="13954" x="6759575" y="4670425"/>
          <p14:tracePt t="13961" x="6742113" y="4624388"/>
          <p14:tracePt t="13968" x="6707188" y="4554538"/>
          <p14:tracePt t="13975" x="6683375" y="4473575"/>
          <p14:tracePt t="13983" x="6654800" y="4375150"/>
          <p14:tracePt t="13989" x="6648450" y="4298950"/>
          <p14:tracePt t="13996" x="6637338" y="4229100"/>
          <p14:tracePt t="14003" x="6637338" y="4200525"/>
          <p14:tracePt t="14010" x="6637338" y="4171950"/>
          <p14:tracePt t="14017" x="6637338" y="4148138"/>
          <p14:tracePt t="14024" x="6637338" y="4143375"/>
          <p14:tracePt t="14032" x="6637338" y="4125913"/>
          <p14:tracePt t="14038" x="6637338" y="4119563"/>
          <p14:tracePt t="14045" x="6643688" y="4108450"/>
          <p14:tracePt t="14052" x="6665913" y="4095750"/>
          <p14:tracePt t="14059" x="6718300" y="4090988"/>
          <p14:tracePt t="14067" x="6781800" y="4090988"/>
          <p14:tracePt t="14074" x="6886575" y="4095750"/>
          <p14:tracePt t="14080" x="7002463" y="4119563"/>
          <p14:tracePt t="14087" x="7096125" y="4143375"/>
          <p14:tracePt t="14094" x="7194550" y="4194175"/>
          <p14:tracePt t="14101" x="7310438" y="4259263"/>
          <p14:tracePt t="14108" x="7421563" y="4322763"/>
          <p14:tracePt t="14115" x="7507288" y="4392613"/>
          <p14:tracePt t="14122" x="7583488" y="4467225"/>
          <p14:tracePt t="14130" x="7612063" y="4519613"/>
          <p14:tracePt t="14136" x="7646988" y="4560888"/>
          <p14:tracePt t="14143" x="7658100" y="4578350"/>
          <p14:tracePt t="14150" x="7670800" y="4595813"/>
          <p14:tracePt t="14158" x="7675563" y="4606925"/>
          <p14:tracePt t="14164" x="7675563" y="4613275"/>
          <p14:tracePt t="14171" x="7675563" y="4630738"/>
          <p14:tracePt t="14178" x="7675563" y="4641850"/>
          <p14:tracePt t="14185" x="7675563" y="4670425"/>
          <p14:tracePt t="14192" x="7675563" y="4694238"/>
          <p14:tracePt t="14199" x="7675563" y="4729163"/>
          <p14:tracePt t="14206" x="7664450" y="4751388"/>
          <p14:tracePt t="14213" x="7664450" y="4781550"/>
          <p14:tracePt t="14220" x="7658100" y="4792663"/>
          <p14:tracePt t="14227" x="7658100" y="4810125"/>
          <p14:tracePt t="14234" x="7658100" y="4816475"/>
          <p14:tracePt t="14241" x="7653338" y="4821238"/>
          <p14:tracePt t="14255" x="7646988" y="4827588"/>
          <p14:tracePt t="14262" x="7646988" y="4838700"/>
          <p14:tracePt t="14269" x="7635875" y="4838700"/>
          <p14:tracePt t="14276" x="7635875" y="4845050"/>
          <p14:tracePt t="14283" x="7629525" y="4845050"/>
          <p14:tracePt t="14437" x="7623175" y="4845050"/>
          <p14:tracePt t="14577" x="7623175" y="4849813"/>
          <p14:tracePt t="14598" x="7623175" y="4856163"/>
          <p14:tracePt t="14619" x="7618413" y="4862513"/>
          <p14:tracePt t="14625" x="7618413" y="4867275"/>
          <p14:tracePt t="14633" x="7612063" y="4884738"/>
          <p14:tracePt t="14640" x="7600950" y="4902200"/>
          <p14:tracePt t="14647" x="7589838" y="4914900"/>
          <p14:tracePt t="14654" x="7577138" y="4932363"/>
          <p14:tracePt t="14661" x="7572375" y="4949825"/>
          <p14:tracePt t="14668" x="7566025" y="4954588"/>
          <p14:tracePt t="14675" x="7554913" y="4967288"/>
          <p14:tracePt t="14682" x="7542213" y="4978400"/>
          <p14:tracePt t="14689" x="7513638" y="5000625"/>
          <p14:tracePt t="14696" x="7489825" y="5018088"/>
          <p14:tracePt t="14703" x="7437438" y="5053013"/>
          <p14:tracePt t="14711" x="7386638" y="5070475"/>
          <p14:tracePt t="14718" x="7292975" y="5083175"/>
          <p14:tracePt t="14724" x="7153275" y="5094288"/>
          <p14:tracePt t="14731" x="6980238" y="5087938"/>
          <p14:tracePt t="14737" x="6805613" y="5048250"/>
          <p14:tracePt t="14744" x="6538913" y="4943475"/>
          <p14:tracePt t="14752" x="6219825" y="4827588"/>
          <p14:tracePt t="14760" x="5865813" y="4711700"/>
          <p14:tracePt t="14766" x="5546725" y="4600575"/>
          <p14:tracePt t="14772" x="5343525" y="4519613"/>
          <p14:tracePt t="14780" x="5024438" y="4410075"/>
          <p14:tracePt t="14786" x="4705350" y="4316413"/>
          <p14:tracePt t="14793" x="4449763" y="4229100"/>
          <p14:tracePt t="14801" x="4246563" y="4154488"/>
          <p14:tracePt t="14808" x="4021138" y="4073525"/>
          <p14:tracePt t="14814" x="3776663" y="4021138"/>
          <p14:tracePt t="14821" x="3498850" y="3968750"/>
          <p14:tracePt t="14828" x="3313113" y="3927475"/>
          <p14:tracePt t="14835" x="3190875" y="3905250"/>
          <p14:tracePt t="14842" x="3081338" y="3875088"/>
          <p14:tracePt t="14850" x="2982913" y="3852863"/>
          <p14:tracePt t="14856" x="2882900" y="3829050"/>
          <p14:tracePt t="14864" x="2808288" y="3817938"/>
          <p14:tracePt t="14870" x="2755900" y="3806825"/>
          <p14:tracePt t="14877" x="2703513" y="3800475"/>
          <p14:tracePt t="14885" x="2681288" y="3789363"/>
          <p14:tracePt t="14892" x="2657475" y="3783013"/>
          <p14:tracePt t="14898" x="2640013" y="3783013"/>
          <p14:tracePt t="14905" x="2622550" y="3771900"/>
          <p14:tracePt t="14912" x="2616200" y="3771900"/>
          <p14:tracePt t="14919" x="2611438" y="3771900"/>
          <p14:tracePt t="14926" x="2605088" y="3765550"/>
          <p14:tracePt t="14933" x="2598738" y="3765550"/>
          <p14:tracePt t="14941" x="2598738" y="3759200"/>
          <p14:tracePt t="14947" x="2593975" y="3759200"/>
          <p14:tracePt t="14954" x="2593975" y="3754438"/>
          <p14:tracePt t="14968" x="2581275" y="3754438"/>
          <p14:tracePt t="14997" x="2581275" y="3748088"/>
          <p14:tracePt t="15032" x="2581275" y="3741738"/>
          <p14:tracePt t="15045" x="2581275" y="3730625"/>
          <p14:tracePt t="15067" x="2581275" y="3724275"/>
          <p14:tracePt t="15087" x="2581275" y="3719513"/>
          <p14:tracePt t="15101" x="2587625" y="3719513"/>
          <p14:tracePt t="15116" x="2593975" y="3719513"/>
          <p14:tracePt t="15122" x="2598738" y="3719513"/>
          <p14:tracePt t="15129" x="2605088" y="3719513"/>
          <p14:tracePt t="15136" x="2616200" y="3713163"/>
          <p14:tracePt t="15143" x="2633663" y="3713163"/>
          <p14:tracePt t="15151" x="2668588" y="3702050"/>
          <p14:tracePt t="15157" x="2749550" y="3702050"/>
          <p14:tracePt t="15165" x="2860675" y="3678238"/>
          <p14:tracePt t="15171" x="3057525" y="3638550"/>
          <p14:tracePt t="15178" x="3400425" y="3562350"/>
          <p14:tracePt t="15185" x="3857625" y="3498850"/>
          <p14:tracePt t="15193" x="4165600" y="3422650"/>
          <p14:tracePt t="15199" x="4427538" y="3411538"/>
          <p14:tracePt t="15206" x="4729163" y="3376613"/>
          <p14:tracePt t="15213" x="5059363" y="3336925"/>
          <p14:tracePt t="15220" x="5297488" y="3306763"/>
          <p14:tracePt t="15227" x="5465763" y="3289300"/>
          <p14:tracePt t="15235" x="5686425" y="3260725"/>
          <p14:tracePt t="15242" x="5946775" y="3249613"/>
          <p14:tracePt t="15248" x="6173788" y="3232150"/>
          <p14:tracePt t="15255" x="6329363" y="3219450"/>
          <p14:tracePt t="15262" x="6451600" y="3208338"/>
          <p14:tracePt t="15269" x="6580188" y="3208338"/>
          <p14:tracePt t="15276" x="6700838" y="3190875"/>
          <p14:tracePt t="15283" x="6823075" y="3190875"/>
          <p14:tracePt t="15290" x="6950075" y="3190875"/>
          <p14:tracePt t="15297" x="7026275" y="3197225"/>
          <p14:tracePt t="15304" x="7107238" y="3208338"/>
          <p14:tracePt t="15311" x="7159625" y="3219450"/>
          <p14:tracePt t="15318" x="7223125" y="3243263"/>
          <p14:tracePt t="15325" x="7275513" y="3267075"/>
          <p14:tracePt t="15332" x="7362825" y="3302000"/>
          <p14:tracePt t="15339" x="7443788" y="3348038"/>
          <p14:tracePt t="15346" x="7542213" y="3382963"/>
          <p14:tracePt t="15353" x="7629525" y="3435350"/>
          <p14:tracePt t="15360" x="7699375" y="3505200"/>
          <p14:tracePt t="15368" x="7769225" y="3573463"/>
          <p14:tracePt t="15374" x="7850188" y="3689350"/>
          <p14:tracePt t="15381" x="7924800" y="3824288"/>
          <p14:tracePt t="15388" x="7959725" y="3933825"/>
          <p14:tracePt t="15395" x="8001000" y="4043363"/>
          <p14:tracePt t="15402" x="8024813" y="4113213"/>
          <p14:tracePt t="15410" x="8042275" y="4148138"/>
          <p14:tracePt t="15416" x="8042275" y="4176713"/>
          <p14:tracePt t="15423" x="8053388" y="4200525"/>
          <p14:tracePt t="15430" x="8053388" y="4217988"/>
          <p14:tracePt t="15437" x="8053388" y="4229100"/>
          <p14:tracePt t="15444" x="8053388" y="4235450"/>
          <p14:tracePt t="15451" x="8047038" y="4252913"/>
          <p14:tracePt t="15458" x="8047038" y="4276725"/>
          <p14:tracePt t="15465" x="8042275" y="4322763"/>
          <p14:tracePt t="15472" x="8012113" y="4421188"/>
          <p14:tracePt t="15479" x="7966075" y="4548188"/>
          <p14:tracePt t="15486" x="7861300" y="4722813"/>
          <p14:tracePt t="15493" x="7716838" y="4914900"/>
          <p14:tracePt t="15500" x="7537450" y="5094288"/>
          <p14:tracePt t="15507" x="7421563" y="5216525"/>
          <p14:tracePt t="15514" x="7304088" y="5314950"/>
          <p14:tracePt t="15521" x="7200900" y="5389563"/>
          <p14:tracePt t="15528" x="7089775" y="5454650"/>
          <p14:tracePt t="15535" x="6904038" y="5529263"/>
          <p14:tracePt t="15542" x="6654800" y="5575300"/>
          <p14:tracePt t="15549" x="6416675" y="5610225"/>
          <p14:tracePt t="15556" x="6156325" y="5627688"/>
          <p14:tracePt t="15563" x="5773738" y="5610225"/>
          <p14:tracePt t="15570" x="5286375" y="5546725"/>
          <p14:tracePt t="15577" x="4816475" y="5419725"/>
          <p14:tracePt t="15584" x="4252913" y="5286375"/>
          <p14:tracePt t="15590" x="3783013" y="5157788"/>
          <p14:tracePt t="15598" x="3405188" y="5035550"/>
          <p14:tracePt t="15606" x="3028950" y="4937125"/>
          <p14:tracePt t="15612" x="2703513" y="4821238"/>
          <p14:tracePt t="15619" x="2478088" y="4740275"/>
          <p14:tracePt t="15627" x="2349500" y="4694238"/>
          <p14:tracePt t="15633" x="2262188" y="4630738"/>
          <p14:tracePt t="15640" x="2198688" y="4606925"/>
          <p14:tracePt t="15647" x="2159000" y="4589463"/>
          <p14:tracePt t="15654" x="2135188" y="4578350"/>
          <p14:tracePt t="15661" x="2117725" y="4572000"/>
          <p14:tracePt t="15668" x="2100263" y="4565650"/>
          <p14:tracePt t="15675" x="2093913" y="4565650"/>
          <p14:tracePt t="15682" x="2089150" y="4560888"/>
          <p14:tracePt t="15689" x="2082800" y="4560888"/>
          <p14:tracePt t="15696" x="2076450" y="4560888"/>
          <p14:tracePt t="15717" x="2071688" y="4560888"/>
          <p14:tracePt t="15934" x="2076450" y="4560888"/>
          <p14:tracePt t="16045" x="2076450" y="4548188"/>
          <p14:tracePt t="16052" x="2071688" y="4548188"/>
          <p14:tracePt t="16060" x="2058988" y="4530725"/>
          <p14:tracePt t="16067" x="2030413" y="4479925"/>
          <p14:tracePt t="16073" x="1984375" y="4362450"/>
          <p14:tracePt t="16080" x="1885950" y="4130675"/>
          <p14:tracePt t="16087" x="1752600" y="3776663"/>
          <p14:tracePt t="16094" x="1630363" y="3422650"/>
          <p14:tracePt t="16102" x="1566863" y="3173413"/>
          <p14:tracePt t="16108" x="1538288" y="3033713"/>
          <p14:tracePt t="16115" x="1503363" y="2917825"/>
          <p14:tracePt t="16122" x="1490663" y="2843213"/>
          <p14:tracePt t="16129" x="1479550" y="2790825"/>
          <p14:tracePt t="16136" x="1473200" y="2767013"/>
          <p14:tracePt t="16144" x="1462088" y="2738438"/>
          <p14:tracePt t="16151" x="1462088" y="2714625"/>
          <p14:tracePt t="16157" x="1462088" y="2697163"/>
          <p14:tracePt t="16164" x="1455738" y="2686050"/>
          <p14:tracePt t="16171" x="1455738" y="2674938"/>
          <p14:tracePt t="16178" x="1450975" y="2668588"/>
          <p14:tracePt t="16187" x="1450975" y="2657475"/>
          <p14:tracePt t="16192" x="1444625" y="2651125"/>
          <p14:tracePt t="16199" x="1444625" y="2633663"/>
          <p14:tracePt t="16206" x="1438275" y="2628900"/>
          <p14:tracePt t="16213" x="1438275" y="2616200"/>
          <p14:tracePt t="16220" x="1427163" y="2587625"/>
          <p14:tracePt t="16228" x="1420813" y="2563813"/>
          <p14:tracePt t="16234" x="1409700" y="2541588"/>
          <p14:tracePt t="16241" x="1409700" y="2513013"/>
          <p14:tracePt t="16248" x="1403350" y="2500313"/>
          <p14:tracePt t="16255" x="1392238" y="2482850"/>
          <p14:tracePt t="16262" x="1387475" y="2478088"/>
          <p14:tracePt t="16270" x="1381125" y="2471738"/>
          <p14:tracePt t="16283" x="1374775" y="2460625"/>
          <p14:tracePt t="16297" x="1370013" y="2460625"/>
          <p14:tracePt t="16304" x="1370013" y="2465388"/>
          <p14:tracePt t="16311" x="1363663" y="2465388"/>
          <p14:tracePt t="16325" x="1363663" y="2471738"/>
          <p14:tracePt t="16332" x="1357313" y="2478088"/>
          <p14:tracePt t="16339" x="1357313" y="2482850"/>
          <p14:tracePt t="16346" x="1346200" y="2489200"/>
          <p14:tracePt t="16353" x="1346200" y="2495550"/>
          <p14:tracePt t="16361" x="1346200" y="2500313"/>
          <p14:tracePt t="16367" x="1346200" y="2513013"/>
          <p14:tracePt t="16374" x="1346200" y="2517775"/>
          <p14:tracePt t="16381" x="1346200" y="2524125"/>
          <p14:tracePt t="16388" x="1346200" y="2535238"/>
          <p14:tracePt t="16395" x="1346200" y="2541588"/>
          <p14:tracePt t="16403" x="1346200" y="2552700"/>
          <p14:tracePt t="16409" x="1346200" y="2559050"/>
          <p14:tracePt t="16423" x="1346200" y="2563813"/>
          <p14:tracePt t="16430" x="1346200" y="2570163"/>
          <p14:tracePt t="16437" x="1346200" y="2576513"/>
          <p14:tracePt t="16445" x="1346200" y="2581275"/>
          <p14:tracePt t="16458" x="1346200" y="2587625"/>
          <p14:tracePt t="16465" x="1346200" y="2598738"/>
          <p14:tracePt t="16472" x="1346200" y="2605088"/>
          <p14:tracePt t="16486" x="1346200" y="2611438"/>
          <p14:tracePt t="16501" x="1346200" y="2616200"/>
          <p14:tracePt t="16514" x="1352550" y="2622550"/>
          <p14:tracePt t="16535" x="1352550" y="2628900"/>
          <p14:tracePt t="16549" x="1352550" y="2633663"/>
          <p14:tracePt t="16612" x="1352550" y="2640013"/>
          <p14:tracePt t="16626" x="1352550" y="2651125"/>
          <p14:tracePt t="16647" x="1357313" y="2657475"/>
          <p14:tracePt t="16661" x="1357313" y="2663825"/>
          <p14:tracePt t="16668" x="1363663" y="2663825"/>
          <p14:tracePt t="16675" x="1363663" y="2668588"/>
          <p14:tracePt t="16682" x="1370013" y="2674938"/>
          <p14:tracePt t="16689" x="1370013" y="2681288"/>
          <p14:tracePt t="16696" x="1374775" y="2681288"/>
          <p14:tracePt t="16703" x="1374775" y="2686050"/>
          <p14:tracePt t="16711" x="1381125" y="2697163"/>
          <p14:tracePt t="16717" x="1381125" y="2709863"/>
          <p14:tracePt t="16724" x="1381125" y="2714625"/>
          <p14:tracePt t="16731" x="1387475" y="2720975"/>
          <p14:tracePt t="16738" x="1387475" y="2727325"/>
          <p14:tracePt t="16745" x="1398588" y="2738438"/>
          <p14:tracePt t="16754" x="1398588" y="2744788"/>
          <p14:tracePt t="16759" x="1403350" y="2755900"/>
          <p14:tracePt t="16766" x="1403350" y="2762250"/>
          <p14:tracePt t="16773" x="1403350" y="2767013"/>
          <p14:tracePt t="16780" x="1403350" y="2784475"/>
          <p14:tracePt t="16787" x="1409700" y="2790825"/>
          <p14:tracePt t="16795" x="1409700" y="2801938"/>
          <p14:tracePt t="16801" x="1416050" y="2819400"/>
          <p14:tracePt t="16808" x="1416050" y="2836863"/>
          <p14:tracePt t="16815" x="1427163" y="2849563"/>
          <p14:tracePt t="16822" x="1427163" y="2878138"/>
          <p14:tracePt t="16829" x="1427163" y="2900363"/>
          <p14:tracePt t="16837" x="1433513" y="2924175"/>
          <p14:tracePt t="16843" x="1444625" y="2952750"/>
          <p14:tracePt t="16850" x="1450975" y="2987675"/>
          <p14:tracePt t="16857" x="1462088" y="3022600"/>
          <p14:tracePt t="16871" x="1468438" y="3121025"/>
          <p14:tracePt t="16878" x="1479550" y="3173413"/>
          <p14:tracePt t="16885" x="1490663" y="3236913"/>
          <p14:tracePt t="16892" x="1503363" y="3289300"/>
          <p14:tracePt t="16899" x="1514475" y="3336925"/>
          <p14:tracePt t="16906" x="1514475" y="3387725"/>
          <p14:tracePt t="16912" x="1520825" y="3435350"/>
          <p14:tracePt t="16920" x="1520825" y="3498850"/>
          <p14:tracePt t="16926" x="1531938" y="3551238"/>
          <p14:tracePt t="16934" x="1543050" y="3597275"/>
          <p14:tracePt t="16941" x="1543050" y="3632200"/>
          <p14:tracePt t="16947" x="1549400" y="3660775"/>
          <p14:tracePt t="16955" x="1549400" y="3695700"/>
          <p14:tracePt t="16962" x="1560513" y="3719513"/>
          <p14:tracePt t="16969" x="1560513" y="3736975"/>
          <p14:tracePt t="16976" x="1560513" y="3759200"/>
          <p14:tracePt t="16983" x="1566863" y="3776663"/>
          <p14:tracePt t="16989" x="1566863" y="3789363"/>
          <p14:tracePt t="16996" x="1566863" y="3806825"/>
          <p14:tracePt t="17004" x="1566863" y="3811588"/>
          <p14:tracePt t="17012" x="1566863" y="3817938"/>
          <p14:tracePt t="17019" x="1566863" y="3824288"/>
          <p14:tracePt t="17025" x="1566863" y="3840163"/>
          <p14:tracePt t="17031" x="1566863" y="3846513"/>
          <p14:tracePt t="17046" x="1566863" y="3852863"/>
          <p14:tracePt t="17060" x="1566863" y="3857625"/>
          <p14:tracePt t="17088" x="1560513" y="3857625"/>
          <p14:tracePt t="17095" x="1560513" y="3852863"/>
          <p14:tracePt t="17102" x="1554163" y="3852863"/>
          <p14:tracePt t="17109" x="1554163" y="3846513"/>
          <p14:tracePt t="17115" x="1543050" y="3840163"/>
          <p14:tracePt t="17122" x="1543050" y="3829050"/>
          <p14:tracePt t="17130" x="1543050" y="3824288"/>
          <p14:tracePt t="17137" x="1538288" y="3811588"/>
          <p14:tracePt t="17143" x="1538288" y="3806825"/>
          <p14:tracePt t="17151" x="1531938" y="3789363"/>
          <p14:tracePt t="17157" x="1520825" y="3765550"/>
          <p14:tracePt t="17164" x="1514475" y="3719513"/>
          <p14:tracePt t="17172" x="1503363" y="3678238"/>
          <p14:tracePt t="17179" x="1485900" y="3625850"/>
          <p14:tracePt t="17186" x="1485900" y="3579813"/>
          <p14:tracePt t="17193" x="1473200" y="3544888"/>
          <p14:tracePt t="17199" x="1468438" y="3516313"/>
          <p14:tracePt t="17206" x="1468438" y="3492500"/>
          <p14:tracePt t="17213" x="1455738" y="3470275"/>
          <p14:tracePt t="17221" x="1455738" y="3446463"/>
          <p14:tracePt t="17228" x="1455738" y="3417888"/>
          <p14:tracePt t="17234" x="1455738" y="3405188"/>
          <p14:tracePt t="17241" x="1455738" y="3376613"/>
          <p14:tracePt t="17248" x="1455738" y="3365500"/>
          <p14:tracePt t="17256" x="1455738" y="3359150"/>
          <p14:tracePt t="17263" x="1455738" y="3352800"/>
          <p14:tracePt t="17270" x="1455738" y="3336925"/>
          <p14:tracePt t="17276" x="1455738" y="3330575"/>
          <p14:tracePt t="17283" x="1455738" y="3324225"/>
          <p14:tracePt t="17290" x="1462088" y="3319463"/>
          <p14:tracePt t="17297" x="1462088" y="3313113"/>
          <p14:tracePt t="17304" x="1473200" y="3295650"/>
          <p14:tracePt t="17312" x="1479550" y="3289300"/>
          <p14:tracePt t="17319" x="1490663" y="3284538"/>
          <p14:tracePt t="17326" x="1520825" y="3267075"/>
          <p14:tracePt t="17332" x="1554163" y="3236913"/>
          <p14:tracePt t="17339" x="1612900" y="3190875"/>
          <p14:tracePt t="17346" x="1728788" y="3127375"/>
          <p14:tracePt t="17354" x="1857375" y="3051175"/>
          <p14:tracePt t="17360" x="1984375" y="2970213"/>
          <p14:tracePt t="17367" x="2117725" y="2906713"/>
          <p14:tracePt t="17374" x="2227263" y="2860675"/>
          <p14:tracePt t="17381" x="2344738" y="2808288"/>
          <p14:tracePt t="17388" x="2425700" y="2773363"/>
          <p14:tracePt t="17396" x="2489200" y="2749550"/>
          <p14:tracePt t="17402" x="2541588" y="2738438"/>
          <p14:tracePt t="17409" x="2593975" y="2720975"/>
          <p14:tracePt t="17416" x="2628900" y="2720975"/>
          <p14:tracePt t="17423" x="2657475" y="2709863"/>
          <p14:tracePt t="17430" x="2692400" y="2709863"/>
          <p14:tracePt t="17438" x="2714625" y="2709863"/>
          <p14:tracePt t="17445" x="2738438" y="2714625"/>
          <p14:tracePt t="17451" x="2773363" y="2714625"/>
          <p14:tracePt t="17458" x="2801938" y="2732088"/>
          <p14:tracePt t="17465" x="2836863" y="2738438"/>
          <p14:tracePt t="17472" x="2889250" y="2773363"/>
          <p14:tracePt t="17480" x="2947988" y="2801938"/>
          <p14:tracePt t="17487" x="3028950" y="2854325"/>
          <p14:tracePt t="17493" x="3086100" y="2895600"/>
          <p14:tracePt t="17500" x="3138488" y="2941638"/>
          <p14:tracePt t="17508" x="3179763" y="2982913"/>
          <p14:tracePt t="17514" x="3208338" y="3011488"/>
          <p14:tracePt t="17521" x="3236913" y="3051175"/>
          <p14:tracePt t="17529" x="3249613" y="3074988"/>
          <p14:tracePt t="17535" x="3267075" y="3092450"/>
          <p14:tracePt t="17542" x="3271838" y="3116263"/>
          <p14:tracePt t="17549" x="3278188" y="3133725"/>
          <p14:tracePt t="17556" x="3289300" y="3162300"/>
          <p14:tracePt t="17563" x="3289300" y="3197225"/>
          <p14:tracePt t="17572" x="3289300" y="3219450"/>
          <p14:tracePt t="17577" x="3289300" y="3267075"/>
          <p14:tracePt t="17584" x="3289300" y="3313113"/>
          <p14:tracePt t="17591" x="3284538" y="3376613"/>
          <p14:tracePt t="17598" x="3260725" y="3446463"/>
          <p14:tracePt t="17605" x="3236913" y="3509963"/>
          <p14:tracePt t="17613" x="3232150" y="3562350"/>
          <p14:tracePt t="17619" x="3208338" y="3603625"/>
          <p14:tracePt t="17626" x="3190875" y="3656013"/>
          <p14:tracePt t="17634" x="3173413" y="3678238"/>
          <p14:tracePt t="17640" x="3155950" y="3719513"/>
          <p14:tracePt t="17647" x="3127375" y="3741738"/>
          <p14:tracePt t="17654" x="3098800" y="3771900"/>
          <p14:tracePt t="17661" x="3074988" y="3789363"/>
          <p14:tracePt t="17668" x="3046413" y="3811588"/>
          <p14:tracePt t="17675" x="3005138" y="3846513"/>
          <p14:tracePt t="17682" x="2935288" y="3875088"/>
          <p14:tracePt t="17689" x="2843213" y="3905250"/>
          <p14:tracePt t="17697" x="2714625" y="3927475"/>
          <p14:tracePt t="17703" x="2605088" y="3940175"/>
          <p14:tracePt t="17710" x="2482850" y="3951288"/>
          <p14:tracePt t="17717" x="2390775" y="3951288"/>
          <p14:tracePt t="17724" x="2309813" y="3951288"/>
          <p14:tracePt t="17731" x="2274888" y="3951288"/>
          <p14:tracePt t="17738" x="2251075" y="3951288"/>
          <p14:tracePt t="17745" x="2233613" y="3951288"/>
          <p14:tracePt t="17752" x="2227263" y="3951288"/>
          <p14:tracePt t="17759" x="2216150" y="3951288"/>
          <p14:tracePt t="17766" x="2209800" y="3951288"/>
          <p14:tracePt t="17773" x="2205038" y="3944938"/>
          <p14:tracePt t="17794" x="2193925" y="3933825"/>
          <p14:tracePt t="17823" x="2193925" y="3927475"/>
          <p14:tracePt t="17843" x="2198688" y="3927475"/>
          <p14:tracePt t="17857" x="2205038" y="3927475"/>
          <p14:tracePt t="17864" x="2216150" y="3927475"/>
          <p14:tracePt t="17872" x="2233613" y="3922713"/>
          <p14:tracePt t="17878" x="2279650" y="3922713"/>
          <p14:tracePt t="17885" x="2344738" y="3910013"/>
          <p14:tracePt t="17892" x="2436813" y="3910013"/>
          <p14:tracePt t="17899" x="2530475" y="3910013"/>
          <p14:tracePt t="17906" x="2611438" y="3898900"/>
          <p14:tracePt t="17913" x="2657475" y="3898900"/>
          <p14:tracePt t="17920" x="2692400" y="3898900"/>
          <p14:tracePt t="17927" x="2709863" y="3898900"/>
          <p14:tracePt t="17934" x="2720975" y="3898900"/>
          <p14:tracePt t="17941" x="2727325" y="3898900"/>
          <p14:tracePt t="17948" x="2744788" y="3898900"/>
          <p14:tracePt t="17962" x="2749550" y="3898900"/>
          <p14:tracePt t="17969" x="2755900" y="3898900"/>
          <p14:tracePt t="17976" x="2762250" y="3898900"/>
          <p14:tracePt t="19138" x="2801938" y="3898900"/>
          <p14:tracePt t="19144" x="2854325" y="3881438"/>
          <p14:tracePt t="19152" x="2900363" y="3881438"/>
          <p14:tracePt t="19158" x="2952750" y="3870325"/>
          <p14:tracePt t="19166" x="3005138" y="3857625"/>
          <p14:tracePt t="19173" x="3028950" y="3852863"/>
          <p14:tracePt t="19180" x="3051175" y="3852863"/>
          <p14:tracePt t="19188" x="3068638" y="3840163"/>
          <p14:tracePt t="19193" x="3086100" y="3840163"/>
          <p14:tracePt t="19200" x="3092450" y="3840163"/>
          <p14:tracePt t="19207" x="3103563" y="3835400"/>
          <p14:tracePt t="19221" x="3116263" y="3829050"/>
          <p14:tracePt t="19228" x="3121025" y="3829050"/>
          <p14:tracePt t="19236" x="3127375" y="3824288"/>
          <p14:tracePt t="19242" x="3138488" y="3824288"/>
          <p14:tracePt t="19249" x="3155950" y="3824288"/>
          <p14:tracePt t="19257" x="3179763" y="3811588"/>
          <p14:tracePt t="19263" x="3201988" y="3811588"/>
          <p14:tracePt t="19270" x="3243263" y="3806825"/>
          <p14:tracePt t="19277" x="3302000" y="3806825"/>
          <p14:tracePt t="19284" x="3336925" y="3806825"/>
          <p14:tracePt t="19291" x="3382963" y="3806825"/>
          <p14:tracePt t="19299" x="3435350" y="3806825"/>
          <p14:tracePt t="19305" x="3481388" y="3794125"/>
          <p14:tracePt t="19312" x="3544888" y="3794125"/>
          <p14:tracePt t="19319" x="3625850" y="3794125"/>
          <p14:tracePt t="19326" x="3702050" y="3794125"/>
          <p14:tracePt t="19333" x="3783013" y="3794125"/>
          <p14:tracePt t="19341" x="3857625" y="3794125"/>
          <p14:tracePt t="19347" x="3922713" y="3794125"/>
          <p14:tracePt t="19354" x="3986213" y="3794125"/>
          <p14:tracePt t="19361" x="4021138" y="3794125"/>
          <p14:tracePt t="19368" x="4043363" y="3794125"/>
          <p14:tracePt t="19375" x="4060825" y="3794125"/>
          <p14:tracePt t="19383" x="4073525" y="3806825"/>
          <p14:tracePt t="19389" x="4090988" y="3806825"/>
          <p14:tracePt t="19396" x="4108450" y="3806825"/>
          <p14:tracePt t="19403" x="4113213" y="3811588"/>
          <p14:tracePt t="19410" x="4119563" y="3811588"/>
          <p14:tracePt t="19417" x="4125913" y="3811588"/>
          <p14:tracePt t="19425" x="4130675" y="3811588"/>
          <p14:tracePt t="19432" x="4137025" y="3811588"/>
          <p14:tracePt t="19438" x="4143375" y="3811588"/>
          <p14:tracePt t="19445" x="4143375" y="3817938"/>
          <p14:tracePt t="19452" x="4154488" y="3817938"/>
          <p14:tracePt t="19466" x="4160838" y="3824288"/>
          <p14:tracePt t="19480" x="4165600" y="3824288"/>
          <p14:tracePt t="19487" x="4165600" y="3829050"/>
          <p14:tracePt t="19494" x="4171950" y="3829050"/>
          <p14:tracePt t="19501" x="4176713" y="3829050"/>
          <p14:tracePt t="19508" x="4183063" y="3840163"/>
          <p14:tracePt t="19516" x="4189413" y="3840163"/>
          <p14:tracePt t="19522" x="4194175" y="3846513"/>
          <p14:tracePt t="19529" x="4206875" y="3846513"/>
          <p14:tracePt t="19543" x="4211638" y="3846513"/>
          <p14:tracePt t="19550" x="4217988" y="3846513"/>
          <p14:tracePt t="19558" x="4224338" y="3846513"/>
          <p14:tracePt t="19564" x="4229100" y="3846513"/>
          <p14:tracePt t="19585" x="4235450" y="3846513"/>
          <p14:tracePt t="19599" x="4241800" y="3846513"/>
          <p14:tracePt t="19613" x="4252913" y="3846513"/>
          <p14:tracePt t="20082" x="4235450" y="3852863"/>
          <p14:tracePt t="20088" x="4206875" y="3852863"/>
          <p14:tracePt t="20095" x="4171950" y="3852863"/>
          <p14:tracePt t="20102" x="4125913" y="3852863"/>
          <p14:tracePt t="20109" x="4090988" y="3846513"/>
          <p14:tracePt t="20117" x="4056063" y="3846513"/>
          <p14:tracePt t="20124" x="4032250" y="3846513"/>
          <p14:tracePt t="20131" x="3997325" y="3840163"/>
          <p14:tracePt t="20138" x="3968750" y="3829050"/>
          <p14:tracePt t="20144" x="3944938" y="3824288"/>
          <p14:tracePt t="20151" x="3922713" y="3806825"/>
          <p14:tracePt t="20159" x="3892550" y="3806825"/>
          <p14:tracePt t="20166" x="3870325" y="3789363"/>
          <p14:tracePt t="20172" x="3840163" y="3759200"/>
          <p14:tracePt t="20180" x="3824288" y="3736975"/>
          <p14:tracePt t="20186" x="3800475" y="3706813"/>
          <p14:tracePt t="20193" x="3783013" y="3684588"/>
          <p14:tracePt t="20201" x="3765550" y="3656013"/>
          <p14:tracePt t="20209" x="3754438" y="3632200"/>
          <p14:tracePt t="20214" x="3748088" y="3597275"/>
          <p14:tracePt t="20222" x="3736975" y="3568700"/>
          <p14:tracePt t="20228" x="3730625" y="3544888"/>
          <p14:tracePt t="20235" x="3730625" y="3527425"/>
          <p14:tracePt t="20243" x="3719513" y="3505200"/>
          <p14:tracePt t="20250" x="3719513" y="3498850"/>
          <p14:tracePt t="20256" x="3713163" y="3492500"/>
          <p14:tracePt t="20263" x="3713163" y="3475038"/>
          <p14:tracePt t="20270" x="3713163" y="3470275"/>
          <p14:tracePt t="20277" x="3713163" y="3463925"/>
          <p14:tracePt t="20284" x="3713163" y="3457575"/>
          <p14:tracePt t="20292" x="3713163" y="3446463"/>
          <p14:tracePt t="20299" x="3713163" y="3435350"/>
          <p14:tracePt t="20306" x="3713163" y="3429000"/>
          <p14:tracePt t="20312" x="3713163" y="3422650"/>
          <p14:tracePt t="20319" x="3724275" y="3411538"/>
          <p14:tracePt t="20327" x="3724275" y="3400425"/>
          <p14:tracePt t="20334" x="3730625" y="3387725"/>
          <p14:tracePt t="20340" x="3736975" y="3370263"/>
          <p14:tracePt t="20348" x="3741738" y="3365500"/>
          <p14:tracePt t="20354" x="3748088" y="3359150"/>
          <p14:tracePt t="20361" x="3765550" y="3352800"/>
          <p14:tracePt t="20368" x="3771900" y="3348038"/>
          <p14:tracePt t="20376" x="3776663" y="3330575"/>
          <p14:tracePt t="20383" x="3794125" y="3324225"/>
          <p14:tracePt t="20389" x="3800475" y="3319463"/>
          <p14:tracePt t="20396" x="3817938" y="3306763"/>
          <p14:tracePt t="20403" x="3829050" y="3302000"/>
          <p14:tracePt t="20410" x="3846513" y="3295650"/>
          <p14:tracePt t="20418" x="3881438" y="3284538"/>
          <p14:tracePt t="20426" x="3910013" y="3284538"/>
          <p14:tracePt t="20431" x="3944938" y="3284538"/>
          <p14:tracePt t="20438" x="3992563" y="3271838"/>
          <p14:tracePt t="20445" x="4025900" y="3271838"/>
          <p14:tracePt t="20452" x="4073525" y="3271838"/>
          <p14:tracePt t="20459" x="4108450" y="3271838"/>
          <p14:tracePt t="20467" x="4130675" y="3278188"/>
          <p14:tracePt t="20474" x="4154488" y="3278188"/>
          <p14:tracePt t="20480" x="4183063" y="3278188"/>
          <p14:tracePt t="20487" x="4194175" y="3284538"/>
          <p14:tracePt t="20494" x="4211638" y="3284538"/>
          <p14:tracePt t="20501" x="4229100" y="3295650"/>
          <p14:tracePt t="20510" x="4241800" y="3302000"/>
          <p14:tracePt t="20516" x="4259263" y="3306763"/>
          <p14:tracePt t="20522" x="4287838" y="3319463"/>
          <p14:tracePt t="20529" x="4311650" y="3336925"/>
          <p14:tracePt t="20536" x="4327525" y="3352800"/>
          <p14:tracePt t="20543" x="4351338" y="3376613"/>
          <p14:tracePt t="20551" x="4379913" y="3405188"/>
          <p14:tracePt t="20557" x="4397375" y="3429000"/>
          <p14:tracePt t="20564" x="4410075" y="3470275"/>
          <p14:tracePt t="20571" x="4414838" y="3505200"/>
          <p14:tracePt t="20578" x="4427538" y="3527425"/>
          <p14:tracePt t="20585" x="4432300" y="3562350"/>
          <p14:tracePt t="20592" x="4432300" y="3597275"/>
          <p14:tracePt t="20600" x="4432300" y="3621088"/>
          <p14:tracePt t="20606" x="4432300" y="3649663"/>
          <p14:tracePt t="20613" x="4432300" y="3673475"/>
          <p14:tracePt t="20620" x="4432300" y="3689350"/>
          <p14:tracePt t="20627" x="4432300" y="3702050"/>
          <p14:tracePt t="20634" x="4432300" y="3719513"/>
          <p14:tracePt t="20642" x="4432300" y="3730625"/>
          <p14:tracePt t="20648" x="4432300" y="3748088"/>
          <p14:tracePt t="20655" x="4432300" y="3765550"/>
          <p14:tracePt t="20662" x="4432300" y="3776663"/>
          <p14:tracePt t="20669" x="4421188" y="3794125"/>
          <p14:tracePt t="20676" x="4421188" y="3806825"/>
          <p14:tracePt t="20684" x="4414838" y="3824288"/>
          <p14:tracePt t="20691" x="4414838" y="3840163"/>
          <p14:tracePt t="20697" x="4410075" y="3852863"/>
          <p14:tracePt t="20705" x="4397375" y="3870325"/>
          <p14:tracePt t="20711" x="4397375" y="3887788"/>
          <p14:tracePt t="20718" x="4392613" y="3892550"/>
          <p14:tracePt t="20727" x="4386263" y="3898900"/>
          <p14:tracePt t="20732" x="4379913" y="3905250"/>
          <p14:tracePt t="20739" x="4375150" y="3910013"/>
          <p14:tracePt t="20747" x="4368800" y="3910013"/>
          <p14:tracePt t="20753" x="4362450" y="3910013"/>
          <p14:tracePt t="20760" x="4344988" y="3910013"/>
          <p14:tracePt t="20768" x="4327525" y="3905250"/>
          <p14:tracePt t="20774" x="4322763" y="3892550"/>
          <p14:tracePt t="20781" x="4311650" y="3881438"/>
          <p14:tracePt t="20788" x="4294188" y="3863975"/>
          <p14:tracePt t="20795" x="4276725" y="3846513"/>
          <p14:tracePt t="20802" x="4259263" y="3824288"/>
          <p14:tracePt t="20810" x="4229100" y="3771900"/>
          <p14:tracePt t="20816" x="4206875" y="3706813"/>
          <p14:tracePt t="20823" x="4183063" y="3638550"/>
          <p14:tracePt t="20830" x="4160838" y="3573463"/>
          <p14:tracePt t="20837" x="4148138" y="3505200"/>
          <p14:tracePt t="20844" x="4137025" y="3440113"/>
          <p14:tracePt t="20852" x="4130675" y="3387725"/>
          <p14:tracePt t="20858" x="4130675" y="3352800"/>
          <p14:tracePt t="20865" x="4130675" y="3306763"/>
          <p14:tracePt t="20872" x="4130675" y="3271838"/>
          <p14:tracePt t="20879" x="4130675" y="3236913"/>
          <p14:tracePt t="20886" x="4143375" y="3201988"/>
          <p14:tracePt t="20893" x="4148138" y="3179763"/>
          <p14:tracePt t="20901" x="4160838" y="3144838"/>
          <p14:tracePt t="20907" x="4176713" y="3116263"/>
          <p14:tracePt t="20914" x="4194175" y="3092450"/>
          <p14:tracePt t="20921" x="4224338" y="3051175"/>
          <p14:tracePt t="20928" x="4264025" y="3022600"/>
          <p14:tracePt t="20935" x="4316413" y="2987675"/>
          <p14:tracePt t="20943" x="4403725" y="2941638"/>
          <p14:tracePt t="20949" x="4513263" y="2906713"/>
          <p14:tracePt t="20956" x="4624388" y="2878138"/>
          <p14:tracePt t="20963" x="4733925" y="2865438"/>
          <p14:tracePt t="20970" x="4845050" y="2871788"/>
          <p14:tracePt t="20977" x="4937125" y="2882900"/>
          <p14:tracePt t="20985" x="5035550" y="2924175"/>
          <p14:tracePt t="20991" x="5135563" y="2970213"/>
          <p14:tracePt t="20998" x="5216525" y="3017838"/>
          <p14:tracePt t="21005" x="5303838" y="3081338"/>
          <p14:tracePt t="21012" x="5389563" y="3127375"/>
          <p14:tracePt t="21019" x="5441950" y="3173413"/>
          <p14:tracePt t="21026" x="5483225" y="3214688"/>
          <p14:tracePt t="21033" x="5518150" y="3267075"/>
          <p14:tracePt t="21040" x="5553075" y="3336925"/>
          <p14:tracePt t="21047" x="5575300" y="3435350"/>
          <p14:tracePt t="21054" x="5588000" y="3527425"/>
          <p14:tracePt t="21061" x="5599113" y="3590925"/>
          <p14:tracePt t="21068" x="5599113" y="3643313"/>
          <p14:tracePt t="21075" x="5599113" y="3667125"/>
          <p14:tracePt t="21082" x="5599113" y="3689350"/>
          <p14:tracePt t="21089" x="5599113" y="3706813"/>
          <p14:tracePt t="21096" x="5588000" y="3730625"/>
          <p14:tracePt t="21103" x="5570538" y="3759200"/>
          <p14:tracePt t="21110" x="5553075" y="3783013"/>
          <p14:tracePt t="21118" x="5522913" y="3811588"/>
          <p14:tracePt t="21124" x="5483225" y="3852863"/>
          <p14:tracePt t="21131" x="5430838" y="3898900"/>
          <p14:tracePt t="21138" x="5354638" y="3957638"/>
          <p14:tracePt t="21145" x="5273675" y="4003675"/>
          <p14:tracePt t="21152" x="5203825" y="4049713"/>
          <p14:tracePt t="21160" x="5135563" y="4095750"/>
          <p14:tracePt t="21166" x="5053013" y="4119563"/>
          <p14:tracePt t="21173" x="5000625" y="4143375"/>
          <p14:tracePt t="21180" x="4949825" y="4165600"/>
          <p14:tracePt t="21187" x="4897438" y="4171950"/>
          <p14:tracePt t="21194" x="4862513" y="4183063"/>
          <p14:tracePt t="21202" x="4838700" y="4183063"/>
          <p14:tracePt t="21208" x="4810125" y="4189413"/>
          <p14:tracePt t="21215" x="4786313" y="4189413"/>
          <p14:tracePt t="21222" x="4751388" y="4189413"/>
          <p14:tracePt t="21229" x="4722813" y="4176713"/>
          <p14:tracePt t="21236" x="4699000" y="4171950"/>
          <p14:tracePt t="21243" x="4676775" y="4160838"/>
          <p14:tracePt t="21250" x="4648200" y="4143375"/>
          <p14:tracePt t="21257" x="4630738" y="4130675"/>
          <p14:tracePt t="21264" x="4613275" y="4113213"/>
          <p14:tracePt t="21271" x="4600575" y="4095750"/>
          <p14:tracePt t="21277" x="4583113" y="4078288"/>
          <p14:tracePt t="21285" x="4578350" y="4073525"/>
          <p14:tracePt t="21292" x="4560888" y="4056063"/>
          <p14:tracePt t="21299" x="4560888" y="4049713"/>
          <p14:tracePt t="21306" x="4554538" y="4038600"/>
          <p14:tracePt t="21313" x="4543425" y="4021138"/>
          <p14:tracePt t="21320" x="4543425" y="4014788"/>
          <p14:tracePt t="21327" x="4537075" y="3997325"/>
          <p14:tracePt t="21334" x="4537075" y="3986213"/>
          <p14:tracePt t="21341" x="4530725" y="3979863"/>
          <p14:tracePt t="21348" x="4530725" y="3968750"/>
          <p14:tracePt t="21354" x="4530725" y="3957638"/>
          <p14:tracePt t="21363" x="4530725" y="3951288"/>
          <p14:tracePt t="21369" x="4530725" y="3944938"/>
          <p14:tracePt t="21376" x="4530725" y="3940175"/>
          <p14:tracePt t="21383" x="4530725" y="3927475"/>
          <p14:tracePt t="21390" x="4530725" y="3922713"/>
          <p14:tracePt t="21397" x="4530725" y="3916363"/>
          <p14:tracePt t="21403" x="4530725" y="3910013"/>
          <p14:tracePt t="21419" x="4530725" y="3905250"/>
          <p14:tracePt t="21439" x="4525963" y="3905250"/>
          <p14:tracePt t="21453" x="4519613" y="3905250"/>
          <p14:tracePt t="21474" x="4513263" y="3905250"/>
          <p14:tracePt t="21488" x="4502150" y="3905250"/>
          <p14:tracePt t="21502" x="4495800" y="3905250"/>
          <p14:tracePt t="21516" x="4491038" y="3905250"/>
          <p14:tracePt t="21537" x="4484688" y="3905250"/>
          <p14:tracePt t="21551" x="4479925" y="3905250"/>
          <p14:tracePt t="21565" x="4473575" y="3905250"/>
          <p14:tracePt t="21586" x="4467225" y="3905250"/>
          <p14:tracePt t="21901" x="4467225" y="3910013"/>
          <p14:tracePt t="21957" x="4456113" y="3916363"/>
          <p14:tracePt t="21964" x="4449763" y="3916363"/>
          <p14:tracePt t="21970" x="4438650" y="3927475"/>
          <p14:tracePt t="21978" x="4403725" y="3933825"/>
          <p14:tracePt t="21985" x="4340225" y="3944938"/>
          <p14:tracePt t="21991" x="4224338" y="3968750"/>
          <p14:tracePt t="21998" x="4102100" y="3997325"/>
          <p14:tracePt t="22005" x="3962400" y="4008438"/>
          <p14:tracePt t="22012" x="3835400" y="4032250"/>
          <p14:tracePt t="22020" x="3695700" y="4060825"/>
          <p14:tracePt t="22027" x="3556000" y="4073525"/>
          <p14:tracePt t="22033" x="3400425" y="4084638"/>
          <p14:tracePt t="22041" x="3260725" y="4095750"/>
          <p14:tracePt t="22047" x="3151188" y="4108450"/>
          <p14:tracePt t="22054" x="3040063" y="4119563"/>
          <p14:tracePt t="22062" x="2947988" y="4119563"/>
          <p14:tracePt t="22069" x="2836863" y="4130675"/>
          <p14:tracePt t="22076" x="2744788" y="4130675"/>
          <p14:tracePt t="22082" x="2651125" y="4130675"/>
          <p14:tracePt t="22089" x="2559050" y="4130675"/>
          <p14:tracePt t="22096" x="2465388" y="4125913"/>
          <p14:tracePt t="22103" x="2401888" y="4125913"/>
          <p14:tracePt t="22111" x="2349500" y="4119563"/>
          <p14:tracePt t="22118" x="2303463" y="4108450"/>
          <p14:tracePt t="22124" x="2262188" y="4095750"/>
          <p14:tracePt t="22131" x="2216150" y="4090988"/>
          <p14:tracePt t="22138" x="2163763" y="4067175"/>
          <p14:tracePt t="22145" x="2093913" y="4043363"/>
          <p14:tracePt t="22154" x="2030413" y="4032250"/>
          <p14:tracePt t="22160" x="1960563" y="3997325"/>
          <p14:tracePt t="22166" x="1890713" y="3962400"/>
          <p14:tracePt t="22173" x="1822450" y="3933825"/>
          <p14:tracePt t="22180" x="1752600" y="3887788"/>
          <p14:tracePt t="22187" x="1700213" y="3852863"/>
          <p14:tracePt t="22195" x="1658938" y="3811588"/>
          <p14:tracePt t="22201" x="1619250" y="3783013"/>
          <p14:tracePt t="22209" x="1577975" y="3736975"/>
          <p14:tracePt t="22216" x="1531938" y="3695700"/>
          <p14:tracePt t="22222" x="1503363" y="3643313"/>
          <p14:tracePt t="22229" x="1455738" y="3586163"/>
          <p14:tracePt t="22237" x="1409700" y="3527425"/>
          <p14:tracePt t="22244" x="1374775" y="3446463"/>
          <p14:tracePt t="22251" x="1339850" y="3365500"/>
          <p14:tracePt t="22257" x="1304925" y="3284538"/>
          <p14:tracePt t="22264" x="1282700" y="3184525"/>
          <p14:tracePt t="22271" x="1258888" y="3103563"/>
          <p14:tracePt t="22278" x="1247775" y="3011488"/>
          <p14:tracePt t="22286" x="1235075" y="2930525"/>
          <p14:tracePt t="22292" x="1223963" y="2849563"/>
          <p14:tracePt t="22299" x="1212850" y="2814638"/>
          <p14:tracePt t="22306" x="1212850" y="2779713"/>
          <p14:tracePt t="22313" x="1206500" y="2744788"/>
          <p14:tracePt t="22320" x="1206500" y="2727325"/>
          <p14:tracePt t="22328" x="1206500" y="2714625"/>
          <p14:tracePt t="22334" x="1206500" y="2709863"/>
          <p14:tracePt t="22341" x="1206500" y="2697163"/>
          <p14:tracePt t="22355" x="1206500" y="2692400"/>
          <p14:tracePt t="22370" x="1206500" y="2686050"/>
          <p14:tracePt t="22432" x="1206500" y="2692400"/>
          <p14:tracePt t="22453" x="1206500" y="2703513"/>
          <p14:tracePt t="22467" x="1206500" y="2709863"/>
          <p14:tracePt t="22489" x="1206500" y="2714625"/>
          <p14:tracePt t="22502" x="1206500" y="2720975"/>
          <p14:tracePt t="22524" x="1206500" y="2727325"/>
          <p14:tracePt t="22537" x="1212850" y="2732088"/>
          <p14:tracePt t="22551" x="1219200" y="2738438"/>
          <p14:tracePt t="22558" x="1219200" y="2749550"/>
          <p14:tracePt t="22565" x="1223963" y="2755900"/>
          <p14:tracePt t="22572" x="1223963" y="2762250"/>
          <p14:tracePt t="22579" x="1223963" y="2767013"/>
          <p14:tracePt t="22587" x="1235075" y="2773363"/>
          <p14:tracePt t="22593" x="1235075" y="2790825"/>
          <p14:tracePt t="22600" x="1241425" y="2797175"/>
          <p14:tracePt t="22607" x="1241425" y="2808288"/>
          <p14:tracePt t="22614" x="1241425" y="2825750"/>
          <p14:tracePt t="22622" x="1247775" y="2836863"/>
          <p14:tracePt t="22629" x="1247775" y="2865438"/>
          <p14:tracePt t="22635" x="1258888" y="2900363"/>
          <p14:tracePt t="22642" x="1258888" y="2935288"/>
          <p14:tracePt t="22649" x="1265238" y="2970213"/>
          <p14:tracePt t="22656" x="1276350" y="3005138"/>
          <p14:tracePt t="22663" x="1282700" y="3057525"/>
          <p14:tracePt t="22671" x="1293813" y="3121025"/>
          <p14:tracePt t="22678" x="1317625" y="3173413"/>
          <p14:tracePt t="22684" x="1328738" y="3225800"/>
          <p14:tracePt t="22691" x="1335088" y="3271838"/>
          <p14:tracePt t="22698" x="1346200" y="3313113"/>
          <p14:tracePt t="22705" x="1357313" y="3359150"/>
          <p14:tracePt t="22713" x="1363663" y="3411538"/>
          <p14:tracePt t="22719" x="1374775" y="3463925"/>
          <p14:tracePt t="22726" x="1387475" y="3487738"/>
          <p14:tracePt t="22733" x="1387475" y="3521075"/>
          <p14:tracePt t="22740" x="1387475" y="3538538"/>
          <p14:tracePt t="22747" x="1387475" y="3562350"/>
          <p14:tracePt t="22754" x="1387475" y="3573463"/>
          <p14:tracePt t="22762" x="1387475" y="3579813"/>
          <p14:tracePt t="22768" x="1387475" y="3590925"/>
          <p14:tracePt t="22804" x="1387475" y="3586163"/>
          <p14:tracePt t="22810" x="1387475" y="3579813"/>
          <p14:tracePt t="22817" x="1387475" y="3568700"/>
          <p14:tracePt t="22824" x="1381125" y="3544888"/>
          <p14:tracePt t="22831" x="1381125" y="3516313"/>
          <p14:tracePt t="22838" x="1374775" y="3481388"/>
          <p14:tracePt t="22846" x="1374775" y="3457575"/>
          <p14:tracePt t="22852" x="1374775" y="3435350"/>
          <p14:tracePt t="22859" x="1374775" y="3417888"/>
          <p14:tracePt t="22866" x="1374775" y="3411538"/>
          <p14:tracePt t="22873" x="1374775" y="3394075"/>
          <p14:tracePt t="22880" x="1374775" y="3387725"/>
          <p14:tracePt t="22887" x="1374775" y="3376613"/>
          <p14:tracePt t="22894" x="1374775" y="3370263"/>
          <p14:tracePt t="22901" x="1374775" y="3352800"/>
          <p14:tracePt t="22908" x="1381125" y="3341688"/>
          <p14:tracePt t="22915" x="1387475" y="3330575"/>
          <p14:tracePt t="22922" x="1409700" y="3306763"/>
          <p14:tracePt t="22930" x="1438275" y="3284538"/>
          <p14:tracePt t="22938" x="1508125" y="3249613"/>
          <p14:tracePt t="22943" x="1619250" y="3197225"/>
          <p14:tracePt t="22950" x="1816100" y="3092450"/>
          <p14:tracePt t="22957" x="2041525" y="3011488"/>
          <p14:tracePt t="22964" x="2268538" y="2930525"/>
          <p14:tracePt t="22971" x="2454275" y="2889250"/>
          <p14:tracePt t="22979" x="2611438" y="2849563"/>
          <p14:tracePt t="22985" x="2755900" y="2836863"/>
          <p14:tracePt t="22992" x="2860675" y="2825750"/>
          <p14:tracePt t="22999" x="2952750" y="2825750"/>
          <p14:tracePt t="23006" x="2994025" y="2825750"/>
          <p14:tracePt t="23013" x="3028950" y="2825750"/>
          <p14:tracePt t="23021" x="3051175" y="2836863"/>
          <p14:tracePt t="23027" x="3068638" y="2843213"/>
          <p14:tracePt t="23034" x="3086100" y="2860675"/>
          <p14:tracePt t="23041" x="3098800" y="2865438"/>
          <p14:tracePt t="23048" x="3103563" y="2871788"/>
          <p14:tracePt t="23055" x="3116263" y="2889250"/>
          <p14:tracePt t="23062" x="3121025" y="2906713"/>
          <p14:tracePt t="23069" x="3127375" y="2917825"/>
          <p14:tracePt t="23076" x="3138488" y="2935288"/>
          <p14:tracePt t="23083" x="3144838" y="2965450"/>
          <p14:tracePt t="23090" x="3144838" y="2976563"/>
          <p14:tracePt t="23097" x="3144838" y="2994025"/>
          <p14:tracePt t="23104" x="3151188" y="3000375"/>
          <p14:tracePt t="23111" x="3151188" y="3011488"/>
          <p14:tracePt t="23118" x="3162300" y="3017838"/>
          <p14:tracePt t="23125" x="3162300" y="3022600"/>
          <p14:tracePt t="23132" x="3168650" y="3033713"/>
          <p14:tracePt t="23139" x="3168650" y="3040063"/>
          <p14:tracePt t="23147" x="3173413" y="3046413"/>
          <p14:tracePt t="23153" x="3173413" y="3051175"/>
          <p14:tracePt t="23167" x="3173413" y="3057525"/>
          <p14:tracePt t="23216" x="3173413" y="3063875"/>
          <p14:tracePt t="23237" x="3168650" y="3063875"/>
          <p14:tracePt t="23244" x="3155950" y="3063875"/>
          <p14:tracePt t="23251" x="3151188" y="3068638"/>
          <p14:tracePt t="23258" x="3138488" y="3068638"/>
          <p14:tracePt t="23264" x="3121025" y="3081338"/>
          <p14:tracePt t="23272" x="3086100" y="3081338"/>
          <p14:tracePt t="23280" x="3028950" y="3092450"/>
          <p14:tracePt t="23286" x="2930525" y="3103563"/>
          <p14:tracePt t="23293" x="2808288" y="3116263"/>
          <p14:tracePt t="23300" x="2714625" y="3127375"/>
          <p14:tracePt t="23306" x="2622550" y="3127375"/>
          <p14:tracePt t="23313" x="2541588" y="3138488"/>
          <p14:tracePt t="23322" x="2460625" y="3138488"/>
          <p14:tracePt t="23328" x="2384425" y="3138488"/>
          <p14:tracePt t="23335" x="2292350" y="3138488"/>
          <p14:tracePt t="23341" x="2198688" y="3138488"/>
          <p14:tracePt t="23349" x="2106613" y="3138488"/>
          <p14:tracePt t="23355" x="2025650" y="3138488"/>
          <p14:tracePt t="23363" x="1978025" y="3133725"/>
          <p14:tracePt t="23370" x="1914525" y="3133725"/>
          <p14:tracePt t="23377" x="1868488" y="3133725"/>
          <p14:tracePt t="23384" x="1827213" y="3121025"/>
          <p14:tracePt t="23391" x="1804988" y="3116263"/>
          <p14:tracePt t="23397" x="1781175" y="3109913"/>
          <p14:tracePt t="23405" x="1752600" y="3098800"/>
          <p14:tracePt t="23412" x="1739900" y="3098800"/>
          <p14:tracePt t="23419" x="1722438" y="3092450"/>
          <p14:tracePt t="23426" x="1706563" y="3081338"/>
          <p14:tracePt t="23432" x="1700213" y="3081338"/>
          <p14:tracePt t="23439" x="1693863" y="3074988"/>
          <p14:tracePt t="23447" x="1689100" y="3074988"/>
          <p14:tracePt t="23454" x="1682750" y="3074988"/>
          <p14:tracePt t="23460" x="1682750" y="3068638"/>
          <p14:tracePt t="23468" x="1671638" y="3068638"/>
          <p14:tracePt t="23481" x="1665288" y="3068638"/>
          <p14:tracePt t="23488" x="1665288" y="3063875"/>
          <p14:tracePt t="23496" x="1658938" y="3063875"/>
          <p14:tracePt t="23510" x="1658938" y="3057525"/>
          <p14:tracePt t="23517" x="1654175" y="3057525"/>
          <p14:tracePt t="23523" x="1654175" y="3051175"/>
          <p14:tracePt t="23530" x="1647825" y="3051175"/>
          <p14:tracePt t="23601" x="1641475" y="3051175"/>
          <p14:tracePt t="23622" x="1636713" y="3057525"/>
          <p14:tracePt t="23642" x="1636713" y="3063875"/>
          <p14:tracePt t="23656" x="1636713" y="3068638"/>
          <p14:tracePt t="23677" x="1636713" y="3074988"/>
          <p14:tracePt t="23691" x="1636713" y="3081338"/>
          <p14:tracePt t="23707" x="1636713" y="3092450"/>
          <p14:tracePt t="23719" x="1630363" y="3092450"/>
          <p14:tracePt t="23733" x="1630363" y="3086100"/>
          <p14:tracePt t="23747" x="1630363" y="3081338"/>
          <p14:tracePt t="23755" x="1630363" y="3074988"/>
          <p14:tracePt t="23761" x="1630363" y="3068638"/>
          <p14:tracePt t="23768" x="1630363" y="3063875"/>
          <p14:tracePt t="23783" x="1630363" y="3057525"/>
          <p14:tracePt t="23789" x="1630363" y="3051175"/>
          <p14:tracePt t="23797" x="1630363" y="3040063"/>
          <p14:tracePt t="23804" x="1630363" y="3033713"/>
          <p14:tracePt t="23817" x="1630363" y="3028950"/>
          <p14:tracePt t="23831" x="1636713" y="3028950"/>
          <p14:tracePt t="23839" x="1641475" y="3022600"/>
          <p14:tracePt t="23846" x="1647825" y="3022600"/>
          <p14:tracePt t="23852" x="1654175" y="3022600"/>
          <p14:tracePt t="23859" x="1671638" y="3017838"/>
          <p14:tracePt t="23866" x="1706563" y="3017838"/>
          <p14:tracePt t="23873" x="1739900" y="3017838"/>
          <p14:tracePt t="23880" x="1809750" y="3017838"/>
          <p14:tracePt t="23888" x="1931988" y="3017838"/>
          <p14:tracePt t="23894" x="2124075" y="3000375"/>
          <p14:tracePt t="23901" x="2297113" y="2987675"/>
          <p14:tracePt t="23908" x="2465388" y="2987675"/>
          <p14:tracePt t="23915" x="2598738" y="2987675"/>
          <p14:tracePt t="23922" x="2744788" y="2976563"/>
          <p14:tracePt t="23930" x="2865438" y="2976563"/>
          <p14:tracePt t="23936" x="2941638" y="2976563"/>
          <p14:tracePt t="23943" x="3005138" y="2976563"/>
          <p14:tracePt t="23950" x="3040063" y="2976563"/>
          <p14:tracePt t="23957" x="3063875" y="2976563"/>
          <p14:tracePt t="23964" x="3081338" y="2976563"/>
          <p14:tracePt t="23972" x="3086100" y="2976563"/>
          <p14:tracePt t="23985" x="3092450" y="2976563"/>
          <p14:tracePt t="23993" x="3098800" y="2982913"/>
          <p14:tracePt t="23999" x="3103563" y="2982913"/>
          <p14:tracePt t="24006" x="3103563" y="2987675"/>
          <p14:tracePt t="24014" x="3116263" y="2987675"/>
          <p14:tracePt t="24020" x="3116263" y="3000375"/>
          <p14:tracePt t="24027" x="3116263" y="3005138"/>
          <p14:tracePt t="24034" x="3121025" y="3017838"/>
          <p14:tracePt t="24041" x="3121025" y="3022600"/>
          <p14:tracePt t="24048" x="3121025" y="3040063"/>
          <p14:tracePt t="24056" x="3127375" y="3046413"/>
          <p14:tracePt t="24062" x="3127375" y="3057525"/>
          <p14:tracePt t="24069" x="3127375" y="3086100"/>
          <p14:tracePt t="24076" x="3133725" y="3109913"/>
          <p14:tracePt t="24084" x="3133725" y="3127375"/>
          <p14:tracePt t="24090" x="3133725" y="3162300"/>
          <p14:tracePt t="24098" x="3144838" y="3197225"/>
          <p14:tracePt t="24104" x="3144838" y="3232150"/>
          <p14:tracePt t="24111" x="3155950" y="3278188"/>
          <p14:tracePt t="24118" x="3155950" y="3324225"/>
          <p14:tracePt t="24125" x="3162300" y="3387725"/>
          <p14:tracePt t="24132" x="3162300" y="3452813"/>
          <p14:tracePt t="24140" x="3173413" y="3533775"/>
          <p14:tracePt t="24146" x="3173413" y="3608388"/>
          <p14:tracePt t="24153" x="3184525" y="3678238"/>
          <p14:tracePt t="24160" x="3184525" y="3783013"/>
          <p14:tracePt t="24167" x="3197225" y="3892550"/>
          <p14:tracePt t="24174" x="3197225" y="4003675"/>
          <p14:tracePt t="24181" x="3208338" y="4095750"/>
          <p14:tracePt t="24188" x="3208338" y="4176713"/>
          <p14:tracePt t="24195" x="3208338" y="4235450"/>
          <p14:tracePt t="24202" x="3208338" y="4270375"/>
          <p14:tracePt t="24209" x="3208338" y="4316413"/>
          <p14:tracePt t="24216" x="3208338" y="4344988"/>
          <p14:tracePt t="24223" x="3208338" y="4357688"/>
          <p14:tracePt t="24232" x="3208338" y="4362450"/>
          <p14:tracePt t="24237" x="3208338" y="4368800"/>
          <p14:tracePt t="24244" x="3208338" y="4379913"/>
          <p14:tracePt t="24251" x="3208338" y="4386263"/>
          <p14:tracePt t="24265" x="3208338" y="4392613"/>
          <p14:tracePt t="24279" x="3201988" y="4392613"/>
          <p14:tracePt t="24293" x="3197225" y="4392613"/>
          <p14:tracePt t="24300" x="3190875" y="4392613"/>
          <p14:tracePt t="24314" x="3179763" y="4392613"/>
          <p14:tracePt t="24321" x="3162300" y="4392613"/>
          <p14:tracePt t="24328" x="3133725" y="4392613"/>
          <p14:tracePt t="24335" x="3086100" y="4368800"/>
          <p14:tracePt t="24342" x="2987675" y="4344988"/>
          <p14:tracePt t="24349" x="2849563" y="4294188"/>
          <p14:tracePt t="24356" x="2720975" y="4241800"/>
          <p14:tracePt t="24363" x="2576513" y="4176713"/>
          <p14:tracePt t="24370" x="2430463" y="4113213"/>
          <p14:tracePt t="24377" x="2292350" y="4060825"/>
          <p14:tracePt t="24384" x="2163763" y="3997325"/>
          <p14:tracePt t="24391" x="2047875" y="3944938"/>
          <p14:tracePt t="24398" x="1966913" y="3910013"/>
          <p14:tracePt t="24405" x="1908175" y="3875088"/>
          <p14:tracePt t="24413" x="1857375" y="3846513"/>
          <p14:tracePt t="24419" x="1822450" y="3824288"/>
          <p14:tracePt t="24426" x="1792288" y="3817938"/>
          <p14:tracePt t="24433" x="1774825" y="3800475"/>
          <p14:tracePt t="24440" x="1752600" y="3794125"/>
          <p14:tracePt t="24447" x="1746250" y="3776663"/>
          <p14:tracePt t="24454" x="1735138" y="3776663"/>
          <p14:tracePt t="24461" x="1728788" y="3771900"/>
          <p14:tracePt t="24468" x="1722438" y="3771900"/>
          <p14:tracePt t="24475" x="1722438" y="3765550"/>
          <p14:tracePt t="24482" x="1717675" y="3765550"/>
          <p14:tracePt t="24496" x="1711325" y="3765550"/>
          <p14:tracePt t="24587" x="1706563" y="3765550"/>
          <p14:tracePt t="24734" x="1700213" y="3765550"/>
          <p14:tracePt t="24937" x="1700213" y="3759200"/>
          <p14:tracePt t="24959" x="1700213" y="3748088"/>
          <p14:tracePt t="24980" x="1700213" y="3741738"/>
          <p14:tracePt t="24993" x="1700213" y="3736975"/>
          <p14:tracePt t="25021" x="1700213" y="3730625"/>
          <p14:tracePt t="25035" x="1700213" y="3724275"/>
          <p14:tracePt t="25056" x="1700213" y="3719513"/>
          <p14:tracePt t="25090" x="1700213" y="3713163"/>
          <p14:tracePt t="25099" x="1689100" y="3713163"/>
          <p14:tracePt t="25126" x="1689100" y="3702050"/>
          <p14:tracePt t="25147" x="1689100" y="3695700"/>
          <p14:tracePt t="25154" x="1682750" y="3695700"/>
          <p14:tracePt t="25161" x="1682750" y="3689350"/>
          <p14:tracePt t="25175" x="1682750" y="3684588"/>
          <p14:tracePt t="25182" x="1682750" y="3678238"/>
          <p14:tracePt t="25189" x="1682750" y="3673475"/>
          <p14:tracePt t="25195" x="1682750" y="3667125"/>
          <p14:tracePt t="25202" x="1682750" y="3649663"/>
          <p14:tracePt t="25209" x="1682750" y="3638550"/>
          <p14:tracePt t="25216" x="1682750" y="3608388"/>
          <p14:tracePt t="25224" x="1682750" y="3586163"/>
          <p14:tracePt t="25231" x="1682750" y="3562350"/>
          <p14:tracePt t="25237" x="1682750" y="3527425"/>
          <p14:tracePt t="25244" x="1682750" y="3505200"/>
          <p14:tracePt t="25251" x="1682750" y="3475038"/>
          <p14:tracePt t="25258" x="1682750" y="3452813"/>
          <p14:tracePt t="25266" x="1682750" y="3435350"/>
          <p14:tracePt t="25272" x="1682750" y="3422650"/>
          <p14:tracePt t="25279" x="1682750" y="3405188"/>
          <p14:tracePt t="25286" x="1682750" y="3394075"/>
          <p14:tracePt t="25293" x="1682750" y="3376613"/>
          <p14:tracePt t="25300" x="1682750" y="3352800"/>
          <p14:tracePt t="25309" x="1682750" y="3336925"/>
          <p14:tracePt t="25314" x="1682750" y="3330575"/>
          <p14:tracePt t="25321" x="1689100" y="3319463"/>
          <p14:tracePt t="25328" x="1689100" y="3313113"/>
          <p14:tracePt t="25335" x="1689100" y="3302000"/>
          <p14:tracePt t="25342" x="1689100" y="3289300"/>
          <p14:tracePt t="25350" x="1689100" y="3284538"/>
          <p14:tracePt t="25358" x="1689100" y="3278188"/>
          <p14:tracePt t="25364" x="1689100" y="3271838"/>
          <p14:tracePt t="25378" x="1689100" y="3260725"/>
          <p14:tracePt t="25384" x="1689100" y="3254375"/>
          <p14:tracePt t="25405" x="1689100" y="3249613"/>
          <p14:tracePt t="25421" x="1689100" y="3243263"/>
          <p14:tracePt t="25573" x="1689100" y="3236913"/>
          <p14:tracePt t="25587" x="1689100" y="3232150"/>
          <p14:tracePt t="25609" x="1689100" y="3225800"/>
          <p14:tracePt t="25615" x="1689100" y="3219450"/>
          <p14:tracePt t="25622" x="1689100" y="3208338"/>
          <p14:tracePt t="25629" x="1693863" y="3201988"/>
          <p14:tracePt t="25636" x="1693863" y="3197225"/>
          <p14:tracePt t="25644" x="1700213" y="3173413"/>
          <p14:tracePt t="25650" x="1700213" y="3162300"/>
          <p14:tracePt t="25658" x="1706563" y="3133725"/>
          <p14:tracePt t="25664" x="1717675" y="3098800"/>
          <p14:tracePt t="25672" x="1728788" y="3063875"/>
          <p14:tracePt t="25678" x="1728788" y="3040063"/>
          <p14:tracePt t="25685" x="1735138" y="3011488"/>
          <p14:tracePt t="25693" x="1739900" y="2987675"/>
          <p14:tracePt t="25700" x="1739900" y="2965450"/>
          <p14:tracePt t="25707" x="1752600" y="2947988"/>
          <p14:tracePt t="25713" x="1752600" y="2941638"/>
          <p14:tracePt t="25720" x="1757363" y="2924175"/>
          <p14:tracePt t="25727" x="1757363" y="2913063"/>
          <p14:tracePt t="25735" x="1757363" y="2906713"/>
          <p14:tracePt t="25742" x="1763713" y="2895600"/>
          <p14:tracePt t="25749" x="1763713" y="2889250"/>
          <p14:tracePt t="25755" x="1770063" y="2878138"/>
          <p14:tracePt t="25762" x="1770063" y="2871788"/>
          <p14:tracePt t="25769" x="1781175" y="2860675"/>
          <p14:tracePt t="25776" x="1781175" y="2854325"/>
          <p14:tracePt t="25783" x="1787525" y="2843213"/>
          <p14:tracePt t="25797" x="1787525" y="2836863"/>
          <p14:tracePt t="25804" x="1787525" y="2832100"/>
          <p14:tracePt t="25812" x="1792288" y="2832100"/>
          <p14:tracePt t="25818" x="1792288" y="2819400"/>
          <p14:tracePt t="25833" x="1792288" y="2814638"/>
          <p14:tracePt t="25846" x="1792288" y="2808288"/>
          <p14:tracePt t="26028" x="1798638" y="2808288"/>
          <p14:tracePt t="26042" x="1804988" y="2808288"/>
          <p14:tracePt t="26063" x="1809750" y="2808288"/>
          <p14:tracePt t="26070" x="1809750" y="2801938"/>
          <p14:tracePt t="26077" x="1822450" y="2801938"/>
          <p14:tracePt t="26084" x="1827213" y="2797175"/>
          <p14:tracePt t="26091" x="1839913" y="2790825"/>
          <p14:tracePt t="26098" x="1857375" y="2790825"/>
          <p14:tracePt t="26105" x="1879600" y="2773363"/>
          <p14:tracePt t="26112" x="1914525" y="2762250"/>
          <p14:tracePt t="26119" x="1966913" y="2749550"/>
          <p14:tracePt t="26127" x="2036763" y="2732088"/>
          <p14:tracePt t="26134" x="2128838" y="2703513"/>
          <p14:tracePt t="26140" x="2209800" y="2692400"/>
          <p14:tracePt t="26147" x="2262188" y="2674938"/>
          <p14:tracePt t="26154" x="2297113" y="2674938"/>
          <p14:tracePt t="26161" x="2320925" y="2663825"/>
          <p14:tracePt t="26168" x="2338388" y="2663825"/>
          <p14:tracePt t="26176" x="2355850" y="2657475"/>
          <p14:tracePt t="26182" x="2362200" y="2657475"/>
          <p14:tracePt t="26189" x="2366963" y="2657475"/>
          <p14:tracePt t="26196" x="2373313" y="2657475"/>
          <p14:tracePt t="26210" x="2378075" y="2657475"/>
          <p14:tracePt t="26224" x="2384425" y="2657475"/>
          <p14:tracePt t="26231" x="2384425" y="2663825"/>
          <p14:tracePt t="26252" x="2384425" y="2668588"/>
          <p14:tracePt t="26273" x="2384425" y="2681288"/>
          <p14:tracePt t="26322" x="2384425" y="2686050"/>
          <p14:tracePt t="26336" x="2390775" y="2686050"/>
          <p14:tracePt t="26357" x="2401888" y="2686050"/>
          <p14:tracePt t="26385" x="2408238" y="2686050"/>
          <p14:tracePt t="26503" x="2408238" y="2692400"/>
          <p14:tracePt t="26525" x="2408238" y="2697163"/>
          <p14:tracePt t="26686" x="2408238" y="2703513"/>
          <p14:tracePt t="26721" x="2408238" y="2709863"/>
          <p14:tracePt t="26741" x="2408238" y="2714625"/>
          <p14:tracePt t="26756" x="2408238" y="2720975"/>
          <p14:tracePt t="26769" x="2395538" y="2720975"/>
          <p14:tracePt t="26790" x="2395538" y="2732088"/>
          <p14:tracePt t="26797" x="2390775" y="2732088"/>
          <p14:tracePt t="26832" x="2384425" y="2732088"/>
          <p14:tracePt t="26861" x="2378075" y="2732088"/>
          <p14:tracePt t="26903" x="2373313" y="2732088"/>
          <p14:tracePt t="26952" x="2366963" y="2732088"/>
          <p14:tracePt t="27022" x="2362200" y="2732088"/>
          <p14:tracePt t="27050" x="2349500" y="2732088"/>
          <p14:tracePt t="27070" x="2344738" y="2732088"/>
          <p14:tracePt t="27077" x="2344738" y="2727325"/>
          <p14:tracePt t="27085" x="2338388" y="2727325"/>
          <p14:tracePt t="27098" x="2332038" y="2727325"/>
          <p14:tracePt t="27105" x="2332038" y="2720975"/>
          <p14:tracePt t="27112" x="2327275" y="2720975"/>
          <p14:tracePt t="27119" x="2327275" y="2714625"/>
          <p14:tracePt t="27133" x="2320925" y="2714625"/>
          <p14:tracePt t="27141" x="2320925" y="2709863"/>
          <p14:tracePt t="27148" x="2314575" y="2709863"/>
          <p14:tracePt t="27154" x="2309813" y="2703513"/>
          <p14:tracePt t="27161" x="2297113" y="2703513"/>
          <p14:tracePt t="27169" x="2292350" y="2703513"/>
          <p14:tracePt t="27175" x="2286000" y="2697163"/>
          <p14:tracePt t="27182" x="2274888" y="2697163"/>
          <p14:tracePt t="27189" x="2257425" y="2686050"/>
          <p14:tracePt t="27196" x="2251075" y="2686050"/>
          <p14:tracePt t="27203" x="2233613" y="2681288"/>
          <p14:tracePt t="27211" x="2222500" y="2681288"/>
          <p14:tracePt t="27217" x="2205038" y="2681288"/>
          <p14:tracePt t="27224" x="2198688" y="2681288"/>
          <p14:tracePt t="27231" x="2187575" y="2674938"/>
          <p14:tracePt t="27238" x="2170113" y="2674938"/>
          <p14:tracePt t="27245" x="2152650" y="2674938"/>
          <p14:tracePt t="27252" x="2146300" y="2674938"/>
          <p14:tracePt t="27259" x="2141538" y="2674938"/>
          <p14:tracePt t="27266" x="2128838" y="2674938"/>
          <p14:tracePt t="27280" x="2124075" y="2674938"/>
          <p14:tracePt t="27287" x="2111375" y="2674938"/>
          <p14:tracePt t="27294" x="2106613" y="2674938"/>
          <p14:tracePt t="27302" x="2100263" y="2674938"/>
          <p14:tracePt t="27308" x="2093913" y="2674938"/>
          <p14:tracePt t="27322" x="2089150" y="2674938"/>
          <p14:tracePt t="27344" x="2082800" y="2674938"/>
          <p14:tracePt t="27357" x="2076450" y="2674938"/>
          <p14:tracePt t="27371" x="2065338" y="2674938"/>
          <p14:tracePt t="27483" x="2071688" y="2674938"/>
          <p14:tracePt t="27497" x="2076450" y="2674938"/>
          <p14:tracePt t="27511" x="2082800" y="2674938"/>
          <p14:tracePt t="27518" x="2089150" y="2674938"/>
          <p14:tracePt t="27525" x="2093913" y="2674938"/>
          <p14:tracePt t="27532" x="2100263" y="2674938"/>
          <p14:tracePt t="27539" x="2106613" y="2674938"/>
          <p14:tracePt t="27553" x="2117725" y="2674938"/>
          <p14:tracePt t="27561" x="2124075" y="2674938"/>
          <p14:tracePt t="27567" x="2135188" y="2674938"/>
          <p14:tracePt t="27574" x="2152650" y="2674938"/>
          <p14:tracePt t="27581" x="2176463" y="2674938"/>
          <p14:tracePt t="27588" x="2209800" y="2674938"/>
          <p14:tracePt t="27595" x="2279650" y="2674938"/>
          <p14:tracePt t="27603" x="2390775" y="2681288"/>
          <p14:tracePt t="27609" x="2546350" y="2692400"/>
          <p14:tracePt t="27616" x="2714625" y="2703513"/>
          <p14:tracePt t="27623" x="2906713" y="2720975"/>
          <p14:tracePt t="27630" x="3098800" y="2720975"/>
          <p14:tracePt t="27637" x="3302000" y="2732088"/>
          <p14:tracePt t="27644" x="3562350" y="2749550"/>
          <p14:tracePt t="27652" x="3824288" y="2767013"/>
          <p14:tracePt t="27658" x="4113213" y="2784475"/>
          <p14:tracePt t="27665" x="4311650" y="2797175"/>
          <p14:tracePt t="27672" x="4467225" y="2814638"/>
          <p14:tracePt t="27678" x="4635500" y="2825750"/>
          <p14:tracePt t="27687" x="4792663" y="2849563"/>
          <p14:tracePt t="27693" x="4932363" y="2860675"/>
          <p14:tracePt t="27700" x="5030788" y="2889250"/>
          <p14:tracePt t="27707" x="5094288" y="2889250"/>
          <p14:tracePt t="27714" x="5140325" y="2895600"/>
          <p14:tracePt t="27721" x="5168900" y="2906713"/>
          <p14:tracePt t="27728" x="5181600" y="2906713"/>
          <p14:tracePt t="27735" x="5186363" y="2913063"/>
          <p14:tracePt t="27742" x="5199063" y="2913063"/>
          <p14:tracePt t="27749" x="5203825" y="2913063"/>
          <p14:tracePt t="27763" x="5210175" y="2913063"/>
          <p14:tracePt t="27778" x="5216525" y="2913063"/>
          <p14:tracePt t="27826" x="5216525" y="2906713"/>
          <p14:tracePt t="27840" x="5216525" y="2900363"/>
          <p14:tracePt t="27861" x="5216525" y="2889250"/>
          <p14:tracePt t="28022" x="5216525" y="2882900"/>
          <p14:tracePt t="28099" x="5216525" y="2878138"/>
          <p14:tracePt t="28364" x="5402263" y="2865438"/>
          <p14:tracePt t="28371" x="5761038" y="2832100"/>
          <p14:tracePt t="28378" x="6121400" y="2790825"/>
          <p14:tracePt t="28385" x="6388100" y="2755900"/>
          <p14:tracePt t="28392" x="6584950" y="2744788"/>
          <p14:tracePt t="28399" x="6753225" y="2732088"/>
          <p14:tracePt t="28406" x="6927850" y="2714625"/>
          <p14:tracePt t="28413" x="7067550" y="2703513"/>
          <p14:tracePt t="28421" x="7188200" y="2703513"/>
          <p14:tracePt t="28427" x="7269163" y="2692400"/>
          <p14:tracePt t="28434" x="7334250" y="2692400"/>
          <p14:tracePt t="28441" x="7369175" y="2692400"/>
          <p14:tracePt t="28448" x="7404100" y="2686050"/>
          <p14:tracePt t="28455" x="7426325" y="2686050"/>
          <p14:tracePt t="28462" x="7443788" y="2686050"/>
          <p14:tracePt t="28469" x="7450138" y="2686050"/>
          <p14:tracePt t="28476" x="7454900" y="2686050"/>
          <p14:tracePt t="28483" x="7461250" y="2686050"/>
          <p14:tracePt t="28490" x="7461250" y="2681288"/>
          <p14:tracePt t="28497" x="7467600" y="2681288"/>
          <p14:tracePt t="28511" x="7472363" y="2681288"/>
          <p14:tracePt t="29407" x="7408863" y="2681288"/>
          <p14:tracePt t="29414" x="7235825" y="2697163"/>
          <p14:tracePt t="29422" x="6718300" y="2744788"/>
          <p14:tracePt t="29428" x="5970588" y="2744788"/>
          <p14:tracePt t="29435" x="5430838" y="2744788"/>
          <p14:tracePt t="29441" x="4832350" y="2727325"/>
          <p14:tracePt t="29448" x="4287838" y="2681288"/>
          <p14:tracePt t="29455" x="3863975" y="2622550"/>
          <p14:tracePt t="29463" x="3463925" y="2559050"/>
          <p14:tracePt t="29470" x="3063875" y="2482850"/>
          <p14:tracePt t="29476" x="2814638" y="2413000"/>
          <p14:tracePt t="29483" x="2616200" y="2338388"/>
          <p14:tracePt t="29491" x="2489200" y="2286000"/>
          <p14:tracePt t="29498" x="2390775" y="2239963"/>
          <p14:tracePt t="29506" x="2303463" y="2198688"/>
          <p14:tracePt t="29511" x="2233613" y="2170113"/>
          <p14:tracePt t="29518" x="2198688" y="2146300"/>
          <p14:tracePt t="29525" x="2159000" y="2128838"/>
          <p14:tracePt t="29532" x="2141538" y="2111375"/>
          <p14:tracePt t="29539" x="2128838" y="2106613"/>
          <p14:tracePt t="29548" x="2124075" y="2100263"/>
          <p14:tracePt t="29553" x="2111375" y="2100263"/>
          <p14:tracePt t="29560" x="2106613" y="2089150"/>
          <p14:tracePt t="29575" x="2100263" y="2082800"/>
          <p14:tracePt t="29589" x="2093913" y="2082800"/>
          <p14:tracePt t="29617" x="2093913" y="2093913"/>
          <p14:tracePt t="29631" x="2093913" y="2100263"/>
          <p14:tracePt t="29638" x="2100263" y="2106613"/>
          <p14:tracePt t="29644" x="2100263" y="2117725"/>
          <p14:tracePt t="29651" x="2106613" y="2124075"/>
          <p14:tracePt t="29658" x="2117725" y="2146300"/>
          <p14:tracePt t="29666" x="2124075" y="2181225"/>
          <p14:tracePt t="29672" x="2146300" y="2251075"/>
          <p14:tracePt t="29680" x="2170113" y="2349500"/>
          <p14:tracePt t="29687" x="2209800" y="2471738"/>
          <p14:tracePt t="29694" x="2233613" y="2587625"/>
          <p14:tracePt t="29701" x="2268538" y="2681288"/>
          <p14:tracePt t="29708" x="2279650" y="2779713"/>
          <p14:tracePt t="29715" x="2292350" y="2843213"/>
          <p14:tracePt t="29722" x="2303463" y="2895600"/>
          <p14:tracePt t="29728" x="2303463" y="2930525"/>
          <p14:tracePt t="29736" x="2309813" y="2952750"/>
          <p14:tracePt t="29742" x="2309813" y="2970213"/>
          <p14:tracePt t="29749" x="2309813" y="2982913"/>
          <p14:tracePt t="29756" x="2309813" y="2987675"/>
          <p14:tracePt t="29763" x="2309813" y="2994025"/>
          <p14:tracePt t="29777" x="2309813" y="3000375"/>
          <p14:tracePt t="29798" x="2309813" y="2994025"/>
          <p14:tracePt t="29806" x="2309813" y="2987675"/>
          <p14:tracePt t="29812" x="2309813" y="2965450"/>
          <p14:tracePt t="29820" x="2309813" y="2941638"/>
          <p14:tracePt t="29827" x="2297113" y="2895600"/>
          <p14:tracePt t="29833" x="2292350" y="2825750"/>
          <p14:tracePt t="29840" x="2292350" y="2732088"/>
          <p14:tracePt t="29848" x="2274888" y="2611438"/>
          <p14:tracePt t="29854" x="2274888" y="2500313"/>
          <p14:tracePt t="29862" x="2286000" y="2390775"/>
          <p14:tracePt t="29873" x="2297113" y="2297113"/>
          <p14:tracePt t="29875" x="2303463" y="2233613"/>
          <p14:tracePt t="29882" x="2314575" y="2181225"/>
          <p14:tracePt t="29890" x="2338388" y="2128838"/>
          <p14:tracePt t="29896" x="2355850" y="2093913"/>
          <p14:tracePt t="29903" x="2384425" y="2054225"/>
          <p14:tracePt t="29910" x="2430463" y="1995488"/>
          <p14:tracePt t="29917" x="2489200" y="1949450"/>
          <p14:tracePt t="29924" x="2570163" y="1890713"/>
          <p14:tracePt t="29932" x="2686050" y="1816100"/>
          <p14:tracePt t="29939" x="2854325" y="1746250"/>
          <p14:tracePt t="29946" x="3051175" y="1665288"/>
          <p14:tracePt t="29952" x="3214688" y="1612900"/>
          <p14:tracePt t="29959" x="3341688" y="1589088"/>
          <p14:tracePt t="29966" x="3463925" y="1589088"/>
          <p14:tracePt t="29973" x="3586163" y="1589088"/>
          <p14:tracePt t="29982" x="3713163" y="1606550"/>
          <p14:tracePt t="29987" x="3824288" y="1641475"/>
          <p14:tracePt t="29994" x="3922713" y="1693863"/>
          <p14:tracePt t="30001" x="4008438" y="1728788"/>
          <p14:tracePt t="30008" x="4049713" y="1770063"/>
          <p14:tracePt t="30015" x="4090988" y="1816100"/>
          <p14:tracePt t="30023" x="4119563" y="1857375"/>
          <p14:tracePt t="30029" x="4160838" y="1938338"/>
          <p14:tracePt t="30036" x="4194175" y="2047875"/>
          <p14:tracePt t="30043" x="4224338" y="2244725"/>
          <p14:tracePt t="30050" x="4224338" y="2465388"/>
          <p14:tracePt t="30057" x="4224338" y="2784475"/>
          <p14:tracePt t="30065" x="4194175" y="3116263"/>
          <p14:tracePt t="30072" x="4160838" y="3382963"/>
          <p14:tracePt t="30079" x="4130675" y="3521075"/>
          <p14:tracePt t="30085" x="4113213" y="3590925"/>
          <p14:tracePt t="30092" x="4078288" y="3643313"/>
          <p14:tracePt t="30099" x="4049713" y="3684588"/>
          <p14:tracePt t="30107" x="4003675" y="3724275"/>
          <p14:tracePt t="30113" x="3951288" y="3759200"/>
          <p14:tracePt t="30120" x="3887788" y="3783013"/>
          <p14:tracePt t="30127" x="3806825" y="3806825"/>
          <p14:tracePt t="30134" x="3736975" y="3824288"/>
          <p14:tracePt t="30141" x="3673475" y="3824288"/>
          <p14:tracePt t="30149" x="3625850" y="3824288"/>
          <p14:tracePt t="30155" x="3573463" y="3824288"/>
          <p14:tracePt t="30162" x="3521075" y="3800475"/>
          <p14:tracePt t="30169" x="3487738" y="3783013"/>
          <p14:tracePt t="30176" x="3429000" y="3748088"/>
          <p14:tracePt t="30183" x="3376613" y="3706813"/>
          <p14:tracePt t="30190" x="3330575" y="3649663"/>
          <p14:tracePt t="30198" x="3284538" y="3590925"/>
          <p14:tracePt t="30204" x="3267075" y="3556000"/>
          <p14:tracePt t="30211" x="3249613" y="3527425"/>
          <p14:tracePt t="30218" x="3243263" y="3509963"/>
          <p14:tracePt t="30225" x="3232150" y="3498850"/>
          <p14:tracePt t="30232" x="3232150" y="3492500"/>
          <p14:tracePt t="30240" x="3232150" y="3481388"/>
          <p14:tracePt t="30246" x="3232150" y="3470275"/>
          <p14:tracePt t="30253" x="3232150" y="3463925"/>
          <p14:tracePt t="30260" x="3236913" y="3446463"/>
          <p14:tracePt t="30268" x="3249613" y="3440113"/>
          <p14:tracePt t="30274" x="3267075" y="3422650"/>
          <p14:tracePt t="30282" x="3319463" y="3394075"/>
          <p14:tracePt t="30288" x="3400425" y="3359150"/>
          <p14:tracePt t="30295" x="3556000" y="3319463"/>
          <p14:tracePt t="30302" x="3852863" y="3254375"/>
          <p14:tracePt t="30309" x="4160838" y="3179763"/>
          <p14:tracePt t="30316" x="4368800" y="3151188"/>
          <p14:tracePt t="30324" x="4565650" y="3138488"/>
          <p14:tracePt t="30330" x="4757738" y="3138488"/>
          <p14:tracePt t="30337" x="4902200" y="3144838"/>
          <p14:tracePt t="30344" x="5006975" y="3144838"/>
          <p14:tracePt t="30351" x="5070475" y="3144838"/>
          <p14:tracePt t="30358" x="5105400" y="3144838"/>
          <p14:tracePt t="30365" x="5122863" y="3144838"/>
          <p14:tracePt t="30372" x="5129213" y="3144838"/>
          <p14:tracePt t="30379" x="5135563" y="3144838"/>
          <p14:tracePt t="30393" x="5140325" y="3144838"/>
          <p14:tracePt t="30407" x="5146675" y="3151188"/>
          <p14:tracePt t="32031" x="5354638" y="3173413"/>
          <p14:tracePt t="32037" x="5622925" y="3208338"/>
          <p14:tracePt t="32044" x="5813425" y="3267075"/>
          <p14:tracePt t="32051" x="5975350" y="3324225"/>
          <p14:tracePt t="32060" x="6121400" y="3387725"/>
          <p14:tracePt t="32065" x="6248400" y="3452813"/>
          <p14:tracePt t="32072" x="6364288" y="3505200"/>
          <p14:tracePt t="32079" x="6434138" y="3538538"/>
          <p14:tracePt t="32086" x="6469063" y="3568700"/>
          <p14:tracePt t="32093" x="6510338" y="3586163"/>
          <p14:tracePt t="32102" x="6515100" y="3590925"/>
          <p14:tracePt t="32107" x="6521450" y="3597275"/>
          <p14:tracePt t="32114" x="6532563" y="3597275"/>
          <p14:tracePt t="32121" x="6532563" y="3603625"/>
          <p14:tracePt t="32136" x="6532563" y="3614738"/>
          <p14:tracePt t="32142" x="6532563" y="3621088"/>
          <p14:tracePt t="32150" x="6532563" y="3625850"/>
          <p14:tracePt t="32156" x="6527800" y="3638550"/>
          <p14:tracePt t="32163" x="6510338" y="3667125"/>
          <p14:tracePt t="32170" x="6492875" y="3702050"/>
          <p14:tracePt t="32177" x="6462713" y="3730625"/>
          <p14:tracePt t="32184" x="6434138" y="3771900"/>
          <p14:tracePt t="32191" x="6411913" y="3794125"/>
          <p14:tracePt t="32198" x="6376988" y="3835400"/>
          <p14:tracePt t="32205" x="6335713" y="3870325"/>
          <p14:tracePt t="32213" x="6311900" y="3892550"/>
          <p14:tracePt t="32219" x="6272213" y="3916363"/>
          <p14:tracePt t="32226" x="6248400" y="3940175"/>
          <p14:tracePt t="32233" x="6208713" y="3962400"/>
          <p14:tracePt t="32240" x="6156325" y="3968750"/>
          <p14:tracePt t="32247" x="6110288" y="3979863"/>
          <p14:tracePt t="32254" x="6027738" y="3992563"/>
          <p14:tracePt t="32261" x="5918200" y="3992563"/>
          <p14:tracePt t="32269" x="5778500" y="3986213"/>
          <p14:tracePt t="32276" x="5638800" y="3975100"/>
          <p14:tracePt t="32282" x="5529263" y="3944938"/>
          <p14:tracePt t="32289" x="5459413" y="3922713"/>
          <p14:tracePt t="32296" x="5424488" y="3916363"/>
          <p14:tracePt t="32303" x="5402263" y="3905250"/>
          <p14:tracePt t="32310" x="5372100" y="3887788"/>
          <p14:tracePt t="32319" x="5360988" y="3881438"/>
          <p14:tracePt t="32324" x="5343525" y="3875088"/>
          <p14:tracePt t="32331" x="5326063" y="3863975"/>
          <p14:tracePt t="32338" x="5308600" y="3852863"/>
          <p14:tracePt t="32345" x="5286375" y="3835400"/>
          <p14:tracePt t="32352" x="5256213" y="3794125"/>
          <p14:tracePt t="32360" x="5221288" y="3724275"/>
          <p14:tracePt t="32367" x="5186363" y="3625850"/>
          <p14:tracePt t="32373" x="5146675" y="3516313"/>
          <p14:tracePt t="32380" x="5122863" y="3417888"/>
          <p14:tracePt t="32387" x="5111750" y="3352800"/>
          <p14:tracePt t="32394" x="5105400" y="3306763"/>
          <p14:tracePt t="32402" x="5105400" y="3271838"/>
          <p14:tracePt t="32408" x="5105400" y="3243263"/>
          <p14:tracePt t="32415" x="5105400" y="3232150"/>
          <p14:tracePt t="32422" x="5111750" y="3201988"/>
          <p14:tracePt t="32429" x="5122863" y="3184525"/>
          <p14:tracePt t="32436" x="5129213" y="3173413"/>
          <p14:tracePt t="32443" x="5146675" y="3155950"/>
          <p14:tracePt t="32450" x="5175250" y="3127375"/>
          <p14:tracePt t="32457" x="5210175" y="3109913"/>
          <p14:tracePt t="32464" x="5251450" y="3081338"/>
          <p14:tracePt t="32471" x="5319713" y="3057525"/>
          <p14:tracePt t="32478" x="5413375" y="3057525"/>
          <p14:tracePt t="32486" x="5581650" y="3057525"/>
          <p14:tracePt t="32492" x="5795963" y="3081338"/>
          <p14:tracePt t="32499" x="5981700" y="3121025"/>
          <p14:tracePt t="32506" x="6110288" y="3162300"/>
          <p14:tracePt t="32513" x="6237288" y="3197225"/>
          <p14:tracePt t="32520" x="6335713" y="3236913"/>
          <p14:tracePt t="32528" x="6423025" y="3284538"/>
          <p14:tracePt t="32535" x="6475413" y="3330575"/>
          <p14:tracePt t="32541" x="6532563" y="3370263"/>
          <p14:tracePt t="32548" x="6562725" y="3429000"/>
          <p14:tracePt t="32555" x="6584950" y="3481388"/>
          <p14:tracePt t="32562" x="6597650" y="3562350"/>
          <p14:tracePt t="32569" x="6597650" y="3656013"/>
          <p14:tracePt t="32577" x="6591300" y="3765550"/>
          <p14:tracePt t="32583" x="6538913" y="3905250"/>
          <p14:tracePt t="32591" x="6446838" y="4119563"/>
          <p14:tracePt t="32597" x="6335713" y="4327525"/>
          <p14:tracePt t="32604" x="6265863" y="4473575"/>
          <p14:tracePt t="32611" x="6196013" y="4560888"/>
          <p14:tracePt t="32619" x="6149975" y="4630738"/>
          <p14:tracePt t="32625" x="6092825" y="4670425"/>
          <p14:tracePt t="32632" x="6022975" y="4705350"/>
          <p14:tracePt t="32639" x="5942013" y="4729163"/>
          <p14:tracePt t="32646" x="5848350" y="4757738"/>
          <p14:tracePt t="32653" x="5767388" y="4768850"/>
          <p14:tracePt t="32661" x="5673725" y="4768850"/>
          <p14:tracePt t="32667" x="5575300" y="4746625"/>
          <p14:tracePt t="32674" x="5511800" y="4729163"/>
          <p14:tracePt t="32681" x="5437188" y="4664075"/>
          <p14:tracePt t="32688" x="5349875" y="4595813"/>
          <p14:tracePt t="32696" x="5251450" y="4491038"/>
          <p14:tracePt t="32703" x="5157788" y="4375150"/>
          <p14:tracePt t="32711" x="5070475" y="4270375"/>
          <p14:tracePt t="32716" x="5006975" y="4171950"/>
          <p14:tracePt t="32723" x="4960938" y="4102100"/>
          <p14:tracePt t="32730" x="4937125" y="4038600"/>
          <p14:tracePt t="32737" x="4902200" y="3940175"/>
          <p14:tracePt t="32744" x="4891088" y="3857625"/>
          <p14:tracePt t="32752" x="4891088" y="3765550"/>
          <p14:tracePt t="32758" x="4897438" y="3656013"/>
          <p14:tracePt t="32765" x="4908550" y="3573463"/>
          <p14:tracePt t="32772" x="4932363" y="3492500"/>
          <p14:tracePt t="32779" x="4967288" y="3411538"/>
          <p14:tracePt t="32786" x="4989513" y="3359150"/>
          <p14:tracePt t="32795" x="5018088" y="3319463"/>
          <p14:tracePt t="32800" x="5065713" y="3267075"/>
          <p14:tracePt t="32807" x="5122863" y="3208338"/>
          <p14:tracePt t="32814" x="5164138" y="3162300"/>
          <p14:tracePt t="32821" x="5233988" y="3116263"/>
          <p14:tracePt t="32828" x="5291138" y="3074988"/>
          <p14:tracePt t="32836" x="5384800" y="3051175"/>
          <p14:tracePt t="32843" x="5483225" y="3022600"/>
          <p14:tracePt t="32849" x="5622925" y="3022600"/>
          <p14:tracePt t="32856" x="5743575" y="3022600"/>
          <p14:tracePt t="32863" x="5854700" y="3046413"/>
          <p14:tracePt t="32870" x="5935663" y="3081338"/>
          <p14:tracePt t="32877" x="6005513" y="3103563"/>
          <p14:tracePt t="32884" x="6045200" y="3133725"/>
          <p14:tracePt t="32891" x="6080125" y="3151188"/>
          <p14:tracePt t="32898" x="6110288" y="3179763"/>
          <p14:tracePt t="32905" x="6132513" y="3197225"/>
          <p14:tracePt t="32912" x="6173788" y="3225800"/>
          <p14:tracePt t="32919" x="6191250" y="3260725"/>
          <p14:tracePt t="32926" x="6213475" y="3302000"/>
          <p14:tracePt t="32933" x="6230938" y="3365500"/>
          <p14:tracePt t="32940" x="6261100" y="3481388"/>
          <p14:tracePt t="32947" x="6272213" y="3603625"/>
          <p14:tracePt t="32954" x="6272213" y="3741738"/>
          <p14:tracePt t="32961" x="6265863" y="3863975"/>
          <p14:tracePt t="32969" x="6254750" y="3992563"/>
          <p14:tracePt t="32975" x="6230938" y="4073525"/>
          <p14:tracePt t="32982" x="6219825" y="4137025"/>
          <p14:tracePt t="32989" x="6196013" y="4189413"/>
          <p14:tracePt t="32996" x="6173788" y="4241800"/>
          <p14:tracePt t="33003" x="6167438" y="4270375"/>
          <p14:tracePt t="33011" x="6156325" y="4294188"/>
          <p14:tracePt t="33017" x="6138863" y="4316413"/>
          <p14:tracePt t="33024" x="6132513" y="4333875"/>
          <p14:tracePt t="33031" x="6115050" y="4351338"/>
          <p14:tracePt t="33038" x="6097588" y="4368800"/>
          <p14:tracePt t="33045" x="6075363" y="4375150"/>
          <p14:tracePt t="33053" x="6040438" y="4397375"/>
          <p14:tracePt t="33059" x="5988050" y="4397375"/>
          <p14:tracePt t="33066" x="5911850" y="4397375"/>
          <p14:tracePt t="33073" x="5830888" y="4379913"/>
          <p14:tracePt t="33080" x="5732463" y="4340225"/>
          <p14:tracePt t="33087" x="5651500" y="4305300"/>
          <p14:tracePt t="33094" x="5592763" y="4276725"/>
          <p14:tracePt t="33101" x="5553075" y="4229100"/>
          <p14:tracePt t="33108" x="5511800" y="4189413"/>
          <p14:tracePt t="33115" x="5494338" y="4148138"/>
          <p14:tracePt t="33122" x="5459413" y="4113213"/>
          <p14:tracePt t="33129" x="5459413" y="4078288"/>
          <p14:tracePt t="33136" x="5441950" y="4038600"/>
          <p14:tracePt t="33143" x="5419725" y="3975100"/>
          <p14:tracePt t="33150" x="5407025" y="3875088"/>
          <p14:tracePt t="33157" x="5395913" y="3783013"/>
          <p14:tracePt t="33164" x="5395913" y="3673475"/>
          <p14:tracePt t="33170" x="5395913" y="3597275"/>
          <p14:tracePt t="33178" x="5402263" y="3516313"/>
          <p14:tracePt t="33185" x="5413375" y="3452813"/>
          <p14:tracePt t="33192" x="5437188" y="3400425"/>
          <p14:tracePt t="33199" x="5454650" y="3348038"/>
          <p14:tracePt t="33206" x="5487988" y="3306763"/>
          <p14:tracePt t="33213" x="5529263" y="3249613"/>
          <p14:tracePt t="33220" x="5592763" y="3179763"/>
          <p14:tracePt t="33228" x="5645150" y="3133725"/>
          <p14:tracePt t="33234" x="5715000" y="3086100"/>
          <p14:tracePt t="33241" x="5784850" y="3051175"/>
          <p14:tracePt t="33248" x="5837238" y="3033713"/>
          <p14:tracePt t="33255" x="5889625" y="3022600"/>
          <p14:tracePt t="33262" x="5924550" y="3011488"/>
          <p14:tracePt t="33270" x="5959475" y="3017838"/>
          <p14:tracePt t="33276" x="5981700" y="3017838"/>
          <p14:tracePt t="33283" x="6010275" y="3022600"/>
          <p14:tracePt t="33290" x="6034088" y="3040063"/>
          <p14:tracePt t="33297" x="6051550" y="3051175"/>
          <p14:tracePt t="33304" x="6075363" y="3057525"/>
          <p14:tracePt t="33311" x="6092825" y="3086100"/>
          <p14:tracePt t="33318" x="6110288" y="3103563"/>
          <p14:tracePt t="33325" x="6126163" y="3138488"/>
          <p14:tracePt t="33332" x="6138863" y="3173413"/>
          <p14:tracePt t="33339" x="6161088" y="3225800"/>
          <p14:tracePt t="33346" x="6167438" y="3278188"/>
          <p14:tracePt t="33353" x="6191250" y="3376613"/>
          <p14:tracePt t="33360" x="6202363" y="3470275"/>
          <p14:tracePt t="33367" x="6213475" y="3533775"/>
          <p14:tracePt t="33374" x="6226175" y="3586163"/>
          <p14:tracePt t="33381" x="6237288" y="3621088"/>
          <p14:tracePt t="33387" x="6237288" y="3643313"/>
          <p14:tracePt t="33395" x="6237288" y="3660775"/>
          <p14:tracePt t="33402" x="6237288" y="3673475"/>
          <p14:tracePt t="33409" x="6237288" y="3689350"/>
          <p14:tracePt t="33416" x="6230938" y="3706813"/>
          <p14:tracePt t="33423" x="6226175" y="3719513"/>
          <p14:tracePt t="33430" x="6219825" y="3736975"/>
          <p14:tracePt t="33437" x="6208713" y="3754438"/>
          <p14:tracePt t="33444" x="6191250" y="3776663"/>
          <p14:tracePt t="33451" x="6173788" y="3794125"/>
          <p14:tracePt t="33458" x="6156325" y="3811588"/>
          <p14:tracePt t="33464" x="6143625" y="3829050"/>
          <p14:tracePt t="33471" x="6115050" y="3852863"/>
          <p14:tracePt t="33479" x="6075363" y="3875088"/>
          <p14:tracePt t="33487" x="6040438" y="3892550"/>
          <p14:tracePt t="33493" x="5999163" y="3910013"/>
          <p14:tracePt t="33500" x="5946775" y="3933825"/>
          <p14:tracePt t="33507" x="5883275" y="3944938"/>
          <p14:tracePt t="33513" x="5791200" y="3957638"/>
          <p14:tracePt t="33520" x="5708650" y="3957638"/>
          <p14:tracePt t="33528" x="5616575" y="3951288"/>
          <p14:tracePt t="33535" x="5518150" y="3927475"/>
          <p14:tracePt t="33542" x="5424488" y="3905250"/>
          <p14:tracePt t="33549" x="5337175" y="3863975"/>
          <p14:tracePt t="33556" x="5238750" y="3817938"/>
          <p14:tracePt t="33562" x="5129213" y="3754438"/>
          <p14:tracePt t="33570" x="5030788" y="3689350"/>
          <p14:tracePt t="33577" x="4954588" y="3632200"/>
          <p14:tracePt t="33584" x="4914900" y="3603625"/>
          <p14:tracePt t="33591" x="4902200" y="3586163"/>
          <p14:tracePt t="33598" x="4884738" y="3568700"/>
          <p14:tracePt t="33605" x="4867275" y="3551238"/>
          <p14:tracePt t="33612" x="4867275" y="3544888"/>
          <p14:tracePt t="33619" x="4862513" y="3533775"/>
          <p14:tracePt t="33626" x="4862513" y="3521075"/>
          <p14:tracePt t="33632" x="4849813" y="3516313"/>
          <p14:tracePt t="33639" x="4849813" y="3509963"/>
          <p14:tracePt t="33647" x="4849813" y="3498850"/>
          <p14:tracePt t="33654" x="4849813" y="3492500"/>
          <p14:tracePt t="33662" x="4849813" y="3487738"/>
          <p14:tracePt t="33674" x="4856163" y="3475038"/>
          <p14:tracePt t="33682" x="4856163" y="3470275"/>
          <p14:tracePt t="33689" x="4862513" y="3457575"/>
          <p14:tracePt t="33696" x="4862513" y="3452813"/>
          <p14:tracePt t="33703" x="4873625" y="3435350"/>
          <p14:tracePt t="33711" x="4891088" y="3417888"/>
          <p14:tracePt t="33717" x="4908550" y="3400425"/>
          <p14:tracePt t="33724" x="4949825" y="3370263"/>
          <p14:tracePt t="33731" x="4989513" y="3341688"/>
          <p14:tracePt t="33738" x="5053013" y="3319463"/>
          <p14:tracePt t="33746" x="5135563" y="3284538"/>
          <p14:tracePt t="33752" x="5203825" y="3249613"/>
          <p14:tracePt t="33758" x="5286375" y="3225800"/>
          <p14:tracePt t="33766" x="5384800" y="3201988"/>
          <p14:tracePt t="33772" x="5448300" y="3190875"/>
          <p14:tracePt t="33779" x="5540375" y="3179763"/>
          <p14:tracePt t="33787" x="5622925" y="3168650"/>
          <p14:tracePt t="33793" x="5686425" y="3168650"/>
          <p14:tracePt t="33801" x="5749925" y="3173413"/>
          <p14:tracePt t="33807" x="5795963" y="3173413"/>
          <p14:tracePt t="33814" x="5837238" y="3184525"/>
          <p14:tracePt t="33821" x="5848350" y="3184525"/>
          <p14:tracePt t="33829" x="5876925" y="3190875"/>
          <p14:tracePt t="33835" x="5883275" y="3197225"/>
          <p14:tracePt t="33842" x="5894388" y="3197225"/>
          <p14:tracePt t="33849" x="5894388" y="3201988"/>
          <p14:tracePt t="33856" x="5900738" y="3214688"/>
          <p14:tracePt t="33863" x="5907088" y="3214688"/>
          <p14:tracePt t="33871" x="5918200" y="3225800"/>
          <p14:tracePt t="33878" x="5924550" y="3243263"/>
          <p14:tracePt t="33884" x="5929313" y="3249613"/>
          <p14:tracePt t="33891" x="5935663" y="3260725"/>
          <p14:tracePt t="33898" x="5946775" y="3289300"/>
          <p14:tracePt t="33905" x="5953125" y="3313113"/>
          <p14:tracePt t="33912" x="5964238" y="3348038"/>
          <p14:tracePt t="33920" x="5988050" y="3417888"/>
          <p14:tracePt t="33927" x="5999163" y="3498850"/>
          <p14:tracePt t="33934" x="6022975" y="3590925"/>
          <p14:tracePt t="33941" x="6045200" y="3673475"/>
          <p14:tracePt t="33947" x="6069013" y="3754438"/>
          <p14:tracePt t="33954" x="6080125" y="3835400"/>
          <p14:tracePt t="33962" x="6092825" y="3898900"/>
          <p14:tracePt t="33969" x="6103938" y="3968750"/>
          <p14:tracePt t="33975" x="6103938" y="4014788"/>
          <p14:tracePt t="33982" x="6103938" y="4049713"/>
          <p14:tracePt t="33989" x="6097588" y="4067175"/>
          <p14:tracePt t="33996" x="6097588" y="4090988"/>
          <p14:tracePt t="34004" x="6092825" y="4095750"/>
          <p14:tracePt t="34010" x="6092825" y="4102100"/>
          <p14:tracePt t="34017" x="6092825" y="4108450"/>
          <p14:tracePt t="34024" x="6086475" y="4113213"/>
          <p14:tracePt t="34038" x="6086475" y="4119563"/>
          <p14:tracePt t="34046" x="6080125" y="4119563"/>
          <p14:tracePt t="34060" x="6075363" y="4119563"/>
          <p14:tracePt t="34073" x="6069013" y="4119563"/>
          <p14:tracePt t="34080" x="6069013" y="4113213"/>
          <p14:tracePt t="34087" x="6057900" y="4113213"/>
          <p14:tracePt t="34094" x="6057900" y="4108450"/>
          <p14:tracePt t="34101" x="6051550" y="4102100"/>
          <p14:tracePt t="34108" x="6045200" y="4095750"/>
          <p14:tracePt t="34115" x="6040438" y="4090988"/>
          <p14:tracePt t="34123" x="6022975" y="4078288"/>
          <p14:tracePt t="34130" x="5999163" y="4060825"/>
          <p14:tracePt t="34137" x="5953125" y="4043363"/>
          <p14:tracePt t="34143" x="5883275" y="4008438"/>
          <p14:tracePt t="34150" x="5795963" y="3975100"/>
          <p14:tracePt t="34157" x="5697538" y="3922713"/>
          <p14:tracePt t="34164" x="5634038" y="3892550"/>
          <p14:tracePt t="34171" x="5564188" y="3857625"/>
          <p14:tracePt t="34179" x="5522913" y="3835400"/>
          <p14:tracePt t="34185" x="5500688" y="3817938"/>
          <p14:tracePt t="34192" x="5483225" y="3811588"/>
          <p14:tracePt t="34199" x="5476875" y="3806825"/>
          <p14:tracePt t="34206" x="5459413" y="3800475"/>
          <p14:tracePt t="34213" x="5459413" y="3794125"/>
          <p14:tracePt t="34221" x="5454650" y="3783013"/>
          <p14:tracePt t="34227" x="5448300" y="3783013"/>
          <p14:tracePt t="34234" x="5441950" y="3771900"/>
          <p14:tracePt t="34241" x="5441950" y="3765550"/>
          <p14:tracePt t="34248" x="5441950" y="3759200"/>
          <p14:tracePt t="34255" x="5437188" y="3741738"/>
          <p14:tracePt t="34262" x="5437188" y="3730625"/>
          <p14:tracePt t="34270" x="5424488" y="3713163"/>
          <p14:tracePt t="34276" x="5424488" y="3695700"/>
          <p14:tracePt t="34283" x="5419725" y="3684588"/>
          <p14:tracePt t="34290" x="5419725" y="3667125"/>
          <p14:tracePt t="34297" x="5419725" y="3649663"/>
          <p14:tracePt t="34304" x="5419725" y="3638550"/>
          <p14:tracePt t="34311" x="5419725" y="3621088"/>
          <p14:tracePt t="34318" x="5419725" y="3608388"/>
          <p14:tracePt t="34325" x="5419725" y="3590925"/>
          <p14:tracePt t="34332" x="5419725" y="3586163"/>
          <p14:tracePt t="34339" x="5424488" y="3573463"/>
          <p14:tracePt t="34346" x="5437188" y="3556000"/>
          <p14:tracePt t="34353" x="5441950" y="3538538"/>
          <p14:tracePt t="34360" x="5465763" y="3521075"/>
          <p14:tracePt t="34368" x="5494338" y="3492500"/>
          <p14:tracePt t="34374" x="5535613" y="3463925"/>
          <p14:tracePt t="34381" x="5588000" y="3435350"/>
          <p14:tracePt t="34388" x="5645150" y="3400425"/>
          <p14:tracePt t="34397" x="5680075" y="3382963"/>
          <p14:tracePt t="34402" x="5708650" y="3365500"/>
          <p14:tracePt t="34409" x="5732463" y="3352800"/>
          <p14:tracePt t="34416" x="5749925" y="3348038"/>
          <p14:tracePt t="34423" x="5756275" y="3341688"/>
          <p14:tracePt t="34431" x="5767388" y="3341688"/>
          <p14:tracePt t="34438" x="5778500" y="3341688"/>
          <p14:tracePt t="34444" x="5791200" y="3336925"/>
          <p14:tracePt t="34451" x="5795963" y="3336925"/>
          <p14:tracePt t="34458" x="5802313" y="3324225"/>
          <p14:tracePt t="34465" x="5819775" y="3324225"/>
          <p14:tracePt t="34472" x="5824538" y="3324225"/>
          <p14:tracePt t="34479" x="5830888" y="3324225"/>
          <p14:tracePt t="34487" x="5848350" y="3324225"/>
          <p14:tracePt t="34494" x="5854700" y="3324225"/>
          <p14:tracePt t="34500" x="5859463" y="3324225"/>
          <p14:tracePt t="34507" x="5872163" y="3324225"/>
          <p14:tracePt t="34514" x="5876925" y="3324225"/>
          <p14:tracePt t="34522" x="5900738" y="3330575"/>
          <p14:tracePt t="34528" x="5918200" y="3336925"/>
          <p14:tracePt t="34535" x="5942013" y="3336925"/>
          <p14:tracePt t="34542" x="5981700" y="3352800"/>
          <p14:tracePt t="34549" x="6022975" y="3382963"/>
          <p14:tracePt t="34556" x="6092825" y="3429000"/>
          <p14:tracePt t="34563" x="6161088" y="3475038"/>
          <p14:tracePt t="34570" x="6230938" y="3551238"/>
          <p14:tracePt t="34577" x="6289675" y="3597275"/>
          <p14:tracePt t="34584" x="6346825" y="3649663"/>
          <p14:tracePt t="34591" x="6388100" y="3695700"/>
          <p14:tracePt t="34598" x="6416675" y="3736975"/>
          <p14:tracePt t="34605" x="6446838" y="3776663"/>
          <p14:tracePt t="34613" x="6475413" y="3817938"/>
          <p14:tracePt t="34620" x="6486525" y="3840163"/>
          <p14:tracePt t="34626" x="6503988" y="3863975"/>
          <p14:tracePt t="34633" x="6510338" y="3881438"/>
          <p14:tracePt t="34640" x="6510338" y="3898900"/>
          <p14:tracePt t="34647" x="6510338" y="3905250"/>
          <p14:tracePt t="34655" x="6510338" y="3916363"/>
          <p14:tracePt t="34661" x="6510338" y="3933825"/>
          <p14:tracePt t="34668" x="6510338" y="3957638"/>
          <p14:tracePt t="34675" x="6510338" y="3975100"/>
          <p14:tracePt t="34683" x="6510338" y="3986213"/>
          <p14:tracePt t="34689" x="6510338" y="4003675"/>
          <p14:tracePt t="34698" x="6510338" y="4008438"/>
          <p14:tracePt t="34703" x="6503988" y="4021138"/>
          <p14:tracePt t="34710" x="6492875" y="4038600"/>
          <p14:tracePt t="34717" x="6486525" y="4043363"/>
          <p14:tracePt t="34724" x="6486525" y="4060825"/>
          <p14:tracePt t="34731" x="6480175" y="4067175"/>
          <p14:tracePt t="34738" x="6475413" y="4073525"/>
          <p14:tracePt t="34745" x="6469063" y="4073525"/>
          <p14:tracePt t="34752" x="6462713" y="4078288"/>
          <p14:tracePt t="34759" x="6457950" y="4084638"/>
          <p14:tracePt t="34766" x="6434138" y="4095750"/>
          <p14:tracePt t="34773" x="6394450" y="4113213"/>
          <p14:tracePt t="34781" x="6342063" y="4130675"/>
          <p14:tracePt t="34787" x="6248400" y="4171950"/>
          <p14:tracePt t="34794" x="6132513" y="4194175"/>
          <p14:tracePt t="34801" x="6040438" y="4217988"/>
          <p14:tracePt t="34808" x="5942013" y="4241800"/>
          <p14:tracePt t="34815" x="5848350" y="4252913"/>
          <p14:tracePt t="34822" x="5767388" y="4276725"/>
          <p14:tracePt t="34830" x="5686425" y="4276725"/>
          <p14:tracePt t="34836" x="5622925" y="4287838"/>
          <p14:tracePt t="34843" x="5557838" y="4287838"/>
          <p14:tracePt t="34850" x="5522913" y="4287838"/>
          <p14:tracePt t="34857" x="5487988" y="4276725"/>
          <p14:tracePt t="34864" x="5448300" y="4259263"/>
          <p14:tracePt t="34872" x="5413375" y="4235450"/>
          <p14:tracePt t="34878" x="5372100" y="4206875"/>
          <p14:tracePt t="34885" x="5332413" y="4165600"/>
          <p14:tracePt t="34892" x="5286375" y="4108450"/>
          <p14:tracePt t="34899" x="5245100" y="4067175"/>
          <p14:tracePt t="34906" x="5210175" y="4014788"/>
          <p14:tracePt t="34914" x="5168900" y="3975100"/>
          <p14:tracePt t="34920" x="5122863" y="3916363"/>
          <p14:tracePt t="34927" x="5076825" y="3846513"/>
          <p14:tracePt t="34934" x="5041900" y="3776663"/>
          <p14:tracePt t="34941" x="5006975" y="3695700"/>
          <p14:tracePt t="34948" x="4983163" y="3625850"/>
          <p14:tracePt t="34956" x="4960938" y="3562350"/>
          <p14:tracePt t="34962" x="4954588" y="3509963"/>
          <p14:tracePt t="34969" x="4943475" y="3457575"/>
          <p14:tracePt t="34976" x="4932363" y="3422650"/>
          <p14:tracePt t="34990" x="4932363" y="3365500"/>
          <p14:tracePt t="34997" x="4937125" y="3341688"/>
          <p14:tracePt t="35004" x="4943475" y="3313113"/>
          <p14:tracePt t="35011" x="4954588" y="3278188"/>
          <p14:tracePt t="35018" x="4972050" y="3236913"/>
          <p14:tracePt t="35025" x="5006975" y="3173413"/>
          <p14:tracePt t="35032" x="5053013" y="3103563"/>
          <p14:tracePt t="35039" x="5087938" y="3033713"/>
          <p14:tracePt t="35047" x="5135563" y="2965450"/>
          <p14:tracePt t="35053" x="5175250" y="2924175"/>
          <p14:tracePt t="35060" x="5216525" y="2878138"/>
          <p14:tracePt t="35067" x="5262563" y="2836863"/>
          <p14:tracePt t="35074" x="5297488" y="2819400"/>
          <p14:tracePt t="35081" x="5337175" y="2790825"/>
          <p14:tracePt t="35089" x="5378450" y="2767013"/>
          <p14:tracePt t="35095" x="5413375" y="2749550"/>
          <p14:tracePt t="35102" x="5441950" y="2744788"/>
          <p14:tracePt t="35109" x="5465763" y="2732088"/>
          <p14:tracePt t="35116" x="5494338" y="2727325"/>
          <p14:tracePt t="35123" x="5505450" y="2727325"/>
          <p14:tracePt t="35131" x="5522913" y="2727325"/>
          <p14:tracePt t="35138" x="5535613" y="2727325"/>
          <p14:tracePt t="35144" x="5553075" y="2727325"/>
          <p14:tracePt t="35151" x="5570538" y="2727325"/>
          <p14:tracePt t="35158" x="5592763" y="2732088"/>
          <p14:tracePt t="35165" x="5616575" y="2744788"/>
          <p14:tracePt t="35172" x="5656263" y="2773363"/>
          <p14:tracePt t="35179" x="5715000" y="2814638"/>
          <p14:tracePt t="35186" x="5767388" y="2871788"/>
          <p14:tracePt t="35192" x="5854700" y="2947988"/>
          <p14:tracePt t="35199" x="5942013" y="3033713"/>
          <p14:tracePt t="35207" x="6016625" y="3109913"/>
          <p14:tracePt t="35214" x="6086475" y="3168650"/>
          <p14:tracePt t="35221" x="6143625" y="3208338"/>
          <p14:tracePt t="35228" x="6173788" y="3249613"/>
          <p14:tracePt t="35235" x="6213475" y="3284538"/>
          <p14:tracePt t="35241" x="6230938" y="3295650"/>
          <p14:tracePt t="35249" x="6243638" y="3313113"/>
          <p14:tracePt t="35256" x="6261100" y="3341688"/>
          <p14:tracePt t="35263" x="6272213" y="3365500"/>
          <p14:tracePt t="35270" x="6289675" y="3405188"/>
          <p14:tracePt t="35277" x="6300788" y="3452813"/>
          <p14:tracePt t="35284" x="6300788" y="3533775"/>
          <p14:tracePt t="35290" x="6300788" y="3656013"/>
          <p14:tracePt t="35297" x="6294438" y="3776663"/>
          <p14:tracePt t="35305" x="6265863" y="3892550"/>
          <p14:tracePt t="35311" x="6254750" y="3986213"/>
          <p14:tracePt t="35319" x="6248400" y="4049713"/>
          <p14:tracePt t="35326" x="6237288" y="4113213"/>
          <p14:tracePt t="35333" x="6226175" y="4165600"/>
          <p14:tracePt t="35339" x="6213475" y="4217988"/>
          <p14:tracePt t="35348" x="6196013" y="4252913"/>
          <p14:tracePt t="35354" x="6184900" y="4281488"/>
          <p14:tracePt t="35361" x="6178550" y="4305300"/>
          <p14:tracePt t="35368" x="6161088" y="4322763"/>
          <p14:tracePt t="35375" x="6156325" y="4340225"/>
          <p14:tracePt t="35382" x="6143625" y="4351338"/>
          <p14:tracePt t="35390" x="6132513" y="4362450"/>
          <p14:tracePt t="35396" x="6121400" y="4375150"/>
          <p14:tracePt t="35402" x="6110288" y="4386263"/>
          <p14:tracePt t="35410" x="6080125" y="4392613"/>
          <p14:tracePt t="35416" x="6045200" y="4403725"/>
          <p14:tracePt t="35424" x="6022975" y="4410075"/>
          <p14:tracePt t="35431" x="5970588" y="4421188"/>
          <p14:tracePt t="35438" x="5924550" y="4432300"/>
          <p14:tracePt t="35445" x="5859463" y="4445000"/>
          <p14:tracePt t="35451" x="5807075" y="4445000"/>
          <p14:tracePt t="35459" x="5743575" y="4445000"/>
          <p14:tracePt t="35465" x="5697538" y="4445000"/>
          <p14:tracePt t="35472" x="5651500" y="4445000"/>
          <p14:tracePt t="35480" x="5599113" y="4438650"/>
          <p14:tracePt t="35487" x="5546725" y="4414838"/>
          <p14:tracePt t="35494" x="5494338" y="4397375"/>
          <p14:tracePt t="35501" x="5441950" y="4351338"/>
          <p14:tracePt t="35507" x="5367338" y="4276725"/>
          <p14:tracePt t="35515" x="5291138" y="4194175"/>
          <p14:tracePt t="35522" x="5216525" y="4090988"/>
          <p14:tracePt t="35529" x="5146675" y="4003675"/>
          <p14:tracePt t="35536" x="5070475" y="3905250"/>
          <p14:tracePt t="35543" x="5006975" y="3817938"/>
          <p14:tracePt t="35549" x="4960938" y="3748088"/>
          <p14:tracePt t="35557" x="4926013" y="3695700"/>
          <p14:tracePt t="35564" x="4908550" y="3656013"/>
          <p14:tracePt t="35571" x="4902200" y="3621088"/>
          <p14:tracePt t="35578" x="4891088" y="3597275"/>
          <p14:tracePt t="35584" x="4891088" y="3568700"/>
          <p14:tracePt t="35591" x="4891088" y="3533775"/>
          <p14:tracePt t="35598" x="4891088" y="3509963"/>
          <p14:tracePt t="35607" x="4891088" y="3475038"/>
          <p14:tracePt t="35612" x="4897438" y="3452813"/>
          <p14:tracePt t="35620" x="4902200" y="3417888"/>
          <p14:tracePt t="35627" x="4902200" y="3387725"/>
          <p14:tracePt t="35633" x="4919663" y="3365500"/>
          <p14:tracePt t="35640" x="4932363" y="3341688"/>
          <p14:tracePt t="35648" x="4960938" y="3302000"/>
          <p14:tracePt t="35654" x="4978400" y="3271838"/>
          <p14:tracePt t="35661" x="5006975" y="3225800"/>
          <p14:tracePt t="35668" x="5048250" y="3168650"/>
          <p14:tracePt t="35675" x="5083175" y="3127375"/>
          <p14:tracePt t="35682" x="5122863" y="3098800"/>
          <p14:tracePt t="35690" x="5164138" y="3068638"/>
          <p14:tracePt t="35696" x="5199063" y="3040063"/>
          <p14:tracePt t="35704" x="5238750" y="3005138"/>
          <p14:tracePt t="35711" x="5308600" y="2987675"/>
          <p14:tracePt t="35718" x="5372100" y="2965450"/>
          <p14:tracePt t="35725" x="5424488" y="2952750"/>
          <p14:tracePt t="35733" x="5487988" y="2941638"/>
          <p14:tracePt t="35739" x="5529263" y="2935288"/>
          <p14:tracePt t="35746" x="5575300" y="2935288"/>
          <p14:tracePt t="35752" x="5622925" y="2935288"/>
          <p14:tracePt t="35759" x="5673725" y="2947988"/>
          <p14:tracePt t="35767" x="5708650" y="2959100"/>
          <p14:tracePt t="35774" x="5749925" y="2976563"/>
          <p14:tracePt t="35783" x="5802313" y="3000375"/>
          <p14:tracePt t="35788" x="5842000" y="3017838"/>
          <p14:tracePt t="35795" x="5894388" y="3033713"/>
          <p14:tracePt t="35801" x="5935663" y="3068638"/>
          <p14:tracePt t="35808" x="5970588" y="3098800"/>
          <p14:tracePt t="35816" x="5999163" y="3116263"/>
          <p14:tracePt t="35823" x="6022975" y="3133725"/>
          <p14:tracePt t="35830" x="6051550" y="3155950"/>
          <p14:tracePt t="35836" x="6080125" y="3173413"/>
          <p14:tracePt t="35843" x="6115050" y="3201988"/>
          <p14:tracePt t="35850" x="6143625" y="3232150"/>
          <p14:tracePt t="35858" x="6161088" y="3260725"/>
          <p14:tracePt t="35866" x="6184900" y="3284538"/>
          <p14:tracePt t="35871" x="6219825" y="3324225"/>
          <p14:tracePt t="35878" x="6237288" y="3376613"/>
          <p14:tracePt t="35885" x="6254750" y="3417888"/>
          <p14:tracePt t="35893" x="6278563" y="3452813"/>
          <p14:tracePt t="35899" x="6283325" y="3492500"/>
          <p14:tracePt t="35907" x="6307138" y="3527425"/>
          <p14:tracePt t="35913" x="6307138" y="3573463"/>
          <p14:tracePt t="35921" x="6311900" y="3614738"/>
          <p14:tracePt t="35927" x="6311900" y="3660775"/>
          <p14:tracePt t="35934" x="6311900" y="3695700"/>
          <p14:tracePt t="35941" x="6311900" y="3741738"/>
          <p14:tracePt t="35949" x="6311900" y="3776663"/>
          <p14:tracePt t="35956" x="6311900" y="3824288"/>
          <p14:tracePt t="35962" x="6311900" y="3857625"/>
          <p14:tracePt t="35969" x="6300788" y="3905250"/>
          <p14:tracePt t="35976" x="6289675" y="3940175"/>
          <p14:tracePt t="35983" x="6283325" y="3979863"/>
          <p14:tracePt t="35990" x="6272213" y="4003675"/>
          <p14:tracePt t="35999" x="6272213" y="4025900"/>
          <p14:tracePt t="36005" x="6254750" y="4067175"/>
          <p14:tracePt t="36011" x="6248400" y="4090988"/>
          <p14:tracePt t="36018" x="6219825" y="4119563"/>
          <p14:tracePt t="36025" x="6202363" y="4154488"/>
          <p14:tracePt t="36032" x="6173788" y="4183063"/>
          <p14:tracePt t="36040" x="6132513" y="4211638"/>
          <p14:tracePt t="36047" x="6092825" y="4241800"/>
          <p14:tracePt t="36053" x="6057900" y="4264025"/>
          <p14:tracePt t="36060" x="5999163" y="4294188"/>
          <p14:tracePt t="36067" x="5964238" y="4311650"/>
          <p14:tracePt t="36074" x="5924550" y="4333875"/>
          <p14:tracePt t="36083" x="5889625" y="4340225"/>
          <p14:tracePt t="36089" x="5865813" y="4351338"/>
          <p14:tracePt t="36096" x="5848350" y="4357688"/>
          <p14:tracePt t="36103" x="5819775" y="4368800"/>
          <p14:tracePt t="36109" x="5795963" y="4368800"/>
          <p14:tracePt t="36116" x="5761038" y="4375150"/>
          <p14:tracePt t="36124" x="5726113" y="4375150"/>
          <p14:tracePt t="36130" x="5680075" y="4368800"/>
          <p14:tracePt t="36137" x="5599113" y="4357688"/>
          <p14:tracePt t="36144" x="5518150" y="4333875"/>
          <p14:tracePt t="36151" x="5437188" y="4298950"/>
          <p14:tracePt t="36158" x="5349875" y="4264025"/>
          <p14:tracePt t="36166" x="5297488" y="4235450"/>
          <p14:tracePt t="36173" x="5256213" y="4211638"/>
          <p14:tracePt t="36179" x="5233988" y="4206875"/>
          <p14:tracePt t="36186" x="5216525" y="4189413"/>
          <p14:tracePt t="36193" x="5199063" y="4183063"/>
          <p14:tracePt t="36200" x="5199063" y="4171950"/>
          <p14:tracePt t="36208" x="5186363" y="4165600"/>
          <p14:tracePt t="36214" x="5181600" y="4165600"/>
          <p14:tracePt t="36221" x="5175250" y="4160838"/>
          <p14:tracePt t="36235" x="5168900" y="4154488"/>
          <p14:tracePt t="36250" x="5157788" y="4154488"/>
          <p14:tracePt t="36256" x="5157788" y="4148138"/>
          <p14:tracePt t="36263" x="5151438" y="4148138"/>
          <p14:tracePt t="36271" x="5151438" y="4143375"/>
          <p14:tracePt t="36284" x="5146675" y="4143375"/>
          <p14:tracePt t="36299" x="5140325" y="4143375"/>
          <p14:tracePt t="36326" x="5140325" y="4137025"/>
          <p14:tracePt t="36375" x="5146675" y="4137025"/>
          <p14:tracePt t="36396" x="5151438" y="4137025"/>
          <p14:tracePt t="36403" x="5168900" y="4137025"/>
          <p14:tracePt t="36410" x="5181600" y="4137025"/>
          <p14:tracePt t="36417" x="5199063" y="4125913"/>
          <p14:tracePt t="36424" x="5256213" y="4113213"/>
          <p14:tracePt t="36431" x="5337175" y="4102100"/>
          <p14:tracePt t="36438" x="5465763" y="4090988"/>
          <p14:tracePt t="36445" x="5575300" y="4078288"/>
          <p14:tracePt t="36452" x="5686425" y="4067175"/>
          <p14:tracePt t="36459" x="5778500" y="4056063"/>
          <p14:tracePt t="36467" x="5859463" y="4043363"/>
          <p14:tracePt t="36473" x="5935663" y="4032250"/>
          <p14:tracePt t="36480" x="5988050" y="4032250"/>
          <p14:tracePt t="36487" x="6010275" y="4025900"/>
          <p14:tracePt t="36494" x="6034088" y="4025900"/>
          <p14:tracePt t="36501" x="6051550" y="4025900"/>
          <p14:tracePt t="36508" x="6057900" y="4025900"/>
          <p14:tracePt t="36516" x="6062663" y="4025900"/>
          <p14:tracePt t="36522" x="6069013" y="4025900"/>
          <p14:tracePt t="36529" x="6075363" y="4025900"/>
          <p14:tracePt t="36543" x="6086475" y="4025900"/>
          <p14:tracePt t="36564" x="6080125" y="4025900"/>
          <p14:tracePt t="36578" x="6075363" y="4025900"/>
          <p14:tracePt t="36585" x="6069013" y="4025900"/>
          <p14:tracePt t="36592" x="6057900" y="4032250"/>
          <p14:tracePt t="36599" x="6040438" y="4038600"/>
          <p14:tracePt t="36606" x="6016625" y="4049713"/>
          <p14:tracePt t="36613" x="5988050" y="4049713"/>
          <p14:tracePt t="36620" x="5964238" y="4056063"/>
          <p14:tracePt t="36627" x="5929313" y="4067175"/>
          <p14:tracePt t="36634" x="5865813" y="4078288"/>
          <p14:tracePt t="36641" x="5795963" y="4090988"/>
          <p14:tracePt t="36649" x="5715000" y="4113213"/>
          <p14:tracePt t="36655" x="5622925" y="4125913"/>
          <p14:tracePt t="36662" x="5511800" y="4137025"/>
          <p14:tracePt t="36669" x="5430838" y="4148138"/>
          <p14:tracePt t="36676" x="5384800" y="4148138"/>
          <p14:tracePt t="36683" x="5337175" y="4148138"/>
          <p14:tracePt t="36690" x="5303838" y="4148138"/>
          <p14:tracePt t="36697" x="5273675" y="4148138"/>
          <p14:tracePt t="36704" x="5268913" y="4148138"/>
          <p14:tracePt t="36711" x="5256213" y="4148138"/>
          <p14:tracePt t="36719" x="5251450" y="4148138"/>
          <p14:tracePt t="36725" x="5245100" y="4148138"/>
          <p14:tracePt t="36733" x="5238750" y="4148138"/>
          <p14:tracePt t="36739" x="5227638" y="4148138"/>
          <p14:tracePt t="36746" x="5227638" y="4143375"/>
          <p14:tracePt t="36753" x="5221288" y="4143375"/>
          <p14:tracePt t="36760" x="5221288" y="4130675"/>
          <p14:tracePt t="36817" x="5233988" y="4130675"/>
          <p14:tracePt t="36823" x="5238750" y="4130675"/>
          <p14:tracePt t="36830" x="5245100" y="4130675"/>
          <p14:tracePt t="36837" x="5268913" y="4130675"/>
          <p14:tracePt t="36844" x="5291138" y="4130675"/>
          <p14:tracePt t="36851" x="5349875" y="4130675"/>
          <p14:tracePt t="36858" x="5424488" y="4130675"/>
          <p14:tracePt t="36865" x="5505450" y="4130675"/>
          <p14:tracePt t="36875" x="5588000" y="4137025"/>
          <p14:tracePt t="36879" x="5634038" y="4137025"/>
          <p14:tracePt t="36886" x="5668963" y="4137025"/>
          <p14:tracePt t="36893" x="5691188" y="4137025"/>
          <p14:tracePt t="36900" x="5708650" y="4137025"/>
          <p14:tracePt t="36907" x="5721350" y="4137025"/>
          <p14:tracePt t="36914" x="5726113" y="4137025"/>
          <p14:tracePt t="36921" x="5743575" y="4137025"/>
          <p14:tracePt t="36928" x="5749925" y="4137025"/>
          <p14:tracePt t="36942" x="5756275" y="4137025"/>
          <p14:tracePt t="36949" x="5761038" y="4137025"/>
          <p14:tracePt t="36963" x="5767388" y="4137025"/>
          <p14:tracePt t="36977" x="5778500" y="4137025"/>
          <p14:tracePt t="38061" x="5761038" y="4119563"/>
          <p14:tracePt t="38069" x="5721350" y="4102100"/>
          <p14:tracePt t="38075" x="5662613" y="4056063"/>
          <p14:tracePt t="38082" x="5581650" y="4008438"/>
          <p14:tracePt t="38089" x="5511800" y="3962400"/>
          <p14:tracePt t="38096" x="5441950" y="3927475"/>
          <p14:tracePt t="38103" x="5389563" y="3898900"/>
          <p14:tracePt t="38111" x="5319713" y="3846513"/>
          <p14:tracePt t="38117" x="5203825" y="3771900"/>
          <p14:tracePt t="38124" x="5059363" y="3706813"/>
          <p14:tracePt t="38131" x="4884738" y="3608388"/>
          <p14:tracePt t="38138" x="4676775" y="3492500"/>
          <p14:tracePt t="38145" x="4519613" y="3394075"/>
          <p14:tracePt t="38152" x="4305300" y="3278188"/>
          <p14:tracePt t="38160" x="4067175" y="3155950"/>
          <p14:tracePt t="38166" x="3789363" y="3011488"/>
          <p14:tracePt t="38173" x="3527425" y="2906713"/>
          <p14:tracePt t="38180" x="3330575" y="2762250"/>
          <p14:tracePt t="38187" x="3133725" y="2611438"/>
          <p14:tracePt t="38194" x="2935288" y="2443163"/>
          <p14:tracePt t="38202" x="2773363" y="2327275"/>
          <p14:tracePt t="38208" x="2640013" y="2233613"/>
          <p14:tracePt t="38215" x="2552700" y="2176463"/>
          <p14:tracePt t="38222" x="2482850" y="2128838"/>
          <p14:tracePt t="38229" x="2447925" y="2106613"/>
          <p14:tracePt t="38236" x="2408238" y="2076450"/>
          <p14:tracePt t="38243" x="2373313" y="2071688"/>
          <p14:tracePt t="38250" x="2355850" y="2058988"/>
          <p14:tracePt t="38257" x="2338388" y="2054225"/>
          <p14:tracePt t="38264" x="2320925" y="2047875"/>
          <p14:tracePt t="38271" x="2314575" y="2036763"/>
          <p14:tracePt t="38278" x="2303463" y="2036763"/>
          <p14:tracePt t="38285" x="2297113" y="2036763"/>
          <p14:tracePt t="38292" x="2297113" y="2030413"/>
          <p14:tracePt t="38299" x="2292350" y="2030413"/>
          <p14:tracePt t="38306" x="2286000" y="2030413"/>
          <p14:tracePt t="38313" x="2274888" y="2030413"/>
          <p14:tracePt t="38607" x="2227263" y="1931988"/>
          <p14:tracePt t="38614" x="2152650" y="1804988"/>
          <p14:tracePt t="38621" x="2089150" y="1706563"/>
          <p14:tracePt t="38627" x="2041525" y="1619250"/>
          <p14:tracePt t="38636" x="2008188" y="1566863"/>
          <p14:tracePt t="38642" x="1978025" y="1525588"/>
          <p14:tracePt t="38649" x="1955800" y="1490663"/>
          <p14:tracePt t="38656" x="1943100" y="1473200"/>
          <p14:tracePt t="38663" x="1931988" y="1455738"/>
          <p14:tracePt t="38670" x="1925638" y="1438275"/>
          <p14:tracePt t="38678" x="1908175" y="1433513"/>
          <p14:tracePt t="38684" x="1908175" y="1427163"/>
          <p14:tracePt t="38691" x="1903413" y="1420813"/>
          <p14:tracePt t="38698" x="1897063" y="1420813"/>
          <p14:tracePt t="38705" x="1890713" y="1409700"/>
          <p14:tracePt t="38712" x="1885950" y="1409700"/>
          <p14:tracePt t="38733" x="1874838" y="1409700"/>
          <p14:tracePt t="38747" x="1868488" y="1416050"/>
          <p14:tracePt t="38761" x="1862138" y="1420813"/>
          <p14:tracePt t="38775" x="1862138" y="1427163"/>
          <p14:tracePt t="38782" x="1862138" y="1433513"/>
          <p14:tracePt t="38789" x="1862138" y="1438275"/>
          <p14:tracePt t="38796" x="1862138" y="1444625"/>
          <p14:tracePt t="38803" x="1862138" y="1450975"/>
          <p14:tracePt t="38811" x="1862138" y="1462088"/>
          <p14:tracePt t="38817" x="1862138" y="1473200"/>
          <p14:tracePt t="38824" x="1868488" y="1490663"/>
          <p14:tracePt t="38831" x="1874838" y="1514475"/>
          <p14:tracePt t="38838" x="1885950" y="1560513"/>
          <p14:tracePt t="38845" x="1897063" y="1630363"/>
          <p14:tracePt t="38852" x="1920875" y="1711325"/>
          <p14:tracePt t="38859" x="1925638" y="1787525"/>
          <p14:tracePt t="38870" x="1938338" y="1868488"/>
          <p14:tracePt t="38872" x="1949450" y="1931988"/>
          <p14:tracePt t="38879" x="1960563" y="1973263"/>
          <p14:tracePt t="38887" x="1960563" y="1984375"/>
          <p14:tracePt t="38895" x="1966913" y="2001838"/>
          <p14:tracePt t="38901" x="1966913" y="2012950"/>
          <p14:tracePt t="38908" x="1966913" y="2025650"/>
          <p14:tracePt t="38915" x="1966913" y="2030413"/>
          <p14:tracePt t="38957" x="1966913" y="2019300"/>
          <p14:tracePt t="38964" x="1966913" y="2008188"/>
          <p14:tracePt t="38970" x="1966913" y="2001838"/>
          <p14:tracePt t="38978" x="1966913" y="1984375"/>
          <p14:tracePt t="38985" x="1966913" y="1973263"/>
          <p14:tracePt t="38992" x="1966913" y="1955800"/>
          <p14:tracePt t="38999" x="1966913" y="1931988"/>
          <p14:tracePt t="39006" x="1966913" y="1908175"/>
          <p14:tracePt t="39013" x="1966913" y="1874838"/>
          <p14:tracePt t="39020" x="1966913" y="1844675"/>
          <p14:tracePt t="39028" x="1966913" y="1822450"/>
          <p14:tracePt t="39033" x="1966913" y="1804988"/>
          <p14:tracePt t="39040" x="1978025" y="1781175"/>
          <p14:tracePt t="39047" x="1984375" y="1763713"/>
          <p14:tracePt t="39055" x="1995488" y="1739900"/>
          <p14:tracePt t="39062" x="2019300" y="1722438"/>
          <p14:tracePt t="39069" x="2047875" y="1693863"/>
          <p14:tracePt t="39076" x="2089150" y="1654175"/>
          <p14:tracePt t="39083" x="2170113" y="1606550"/>
          <p14:tracePt t="39089" x="2286000" y="1554163"/>
          <p14:tracePt t="39096" x="2384425" y="1490663"/>
          <p14:tracePt t="39105" x="2513013" y="1438275"/>
          <p14:tracePt t="39111" x="2640013" y="1416050"/>
          <p14:tracePt t="39118" x="2762250" y="1403350"/>
          <p14:tracePt t="39125" x="2860675" y="1392238"/>
          <p14:tracePt t="39131" x="2952750" y="1392238"/>
          <p14:tracePt t="39138" x="3028950" y="1398588"/>
          <p14:tracePt t="39145" x="3081338" y="1409700"/>
          <p14:tracePt t="39153" x="3116263" y="1416050"/>
          <p14:tracePt t="39160" x="3144838" y="1427163"/>
          <p14:tracePt t="39166" x="3168650" y="1444625"/>
          <p14:tracePt t="39173" x="3197225" y="1462088"/>
          <p14:tracePt t="39180" x="3214688" y="1479550"/>
          <p14:tracePt t="39187" x="3225800" y="1485900"/>
          <p14:tracePt t="39195" x="3236913" y="1503363"/>
          <p14:tracePt t="39202" x="3243263" y="1514475"/>
          <p14:tracePt t="39208" x="3260725" y="1543050"/>
          <p14:tracePt t="39215" x="3271838" y="1577975"/>
          <p14:tracePt t="39222" x="3271838" y="1624013"/>
          <p14:tracePt t="39229" x="3271838" y="1706563"/>
          <p14:tracePt t="39237" x="3271838" y="1798638"/>
          <p14:tracePt t="39243" x="3267075" y="1874838"/>
          <p14:tracePt t="39251" x="3254375" y="1925638"/>
          <p14:tracePt t="39257" x="3243263" y="1960563"/>
          <p14:tracePt t="39264" x="3236913" y="1978025"/>
          <p14:tracePt t="39271" x="3232150" y="1995488"/>
          <p14:tracePt t="39279" x="3219450" y="2019300"/>
          <p14:tracePt t="39286" x="3201988" y="2036763"/>
          <p14:tracePt t="39292" x="3184525" y="2054225"/>
          <p14:tracePt t="39299" x="3162300" y="2076450"/>
          <p14:tracePt t="39306" x="3133725" y="2093913"/>
          <p14:tracePt t="39313" x="3098800" y="2117725"/>
          <p14:tracePt t="39321" x="3046413" y="2135188"/>
          <p14:tracePt t="39328" x="2994025" y="2146300"/>
          <p14:tracePt t="39335" x="2941638" y="2170113"/>
          <p14:tracePt t="39341" x="2906713" y="2176463"/>
          <p14:tracePt t="39348" x="2871788" y="2187575"/>
          <p14:tracePt t="39355" x="2836863" y="2187575"/>
          <p14:tracePt t="39362" x="2819400" y="2193925"/>
          <p14:tracePt t="39370" x="2808288" y="2193925"/>
          <p14:tracePt t="39377" x="2790825" y="2193925"/>
          <p14:tracePt t="39383" x="2773363" y="2193925"/>
          <p14:tracePt t="39390" x="2767013" y="2193925"/>
          <p14:tracePt t="39397" x="2762250" y="2193925"/>
          <p14:tracePt t="39404" x="2755900" y="2193925"/>
          <p14:tracePt t="39412" x="2749550" y="2193925"/>
          <p14:tracePt t="39426" x="2744788" y="2193925"/>
          <p14:tracePt t="39446" x="2744788" y="2187575"/>
          <p14:tracePt t="39468" x="2744788" y="2181225"/>
          <p14:tracePt t="39474" x="2749550" y="2181225"/>
          <p14:tracePt t="39482" x="2755900" y="2176463"/>
          <p14:tracePt t="39488" x="2779713" y="2176463"/>
          <p14:tracePt t="39495" x="2814638" y="2163763"/>
          <p14:tracePt t="39502" x="2878138" y="2152650"/>
          <p14:tracePt t="39509" x="2987675" y="2141538"/>
          <p14:tracePt t="39516" x="3162300" y="2111375"/>
          <p14:tracePt t="39523" x="3341688" y="2089150"/>
          <p14:tracePt t="39530" x="3498850" y="2058988"/>
          <p14:tracePt t="39538" x="3649663" y="2047875"/>
          <p14:tracePt t="39544" x="3806825" y="2025650"/>
          <p14:tracePt t="39551" x="3933825" y="1995488"/>
          <p14:tracePt t="39558" x="4043363" y="1984375"/>
          <p14:tracePt t="39565" x="4125913" y="1960563"/>
          <p14:tracePt t="39572" x="4189413" y="1949450"/>
          <p14:tracePt t="39579" x="4224338" y="1943100"/>
          <p14:tracePt t="39587" x="4259263" y="1931988"/>
          <p14:tracePt t="39593" x="4287838" y="1931988"/>
          <p14:tracePt t="39600" x="4311650" y="1914525"/>
          <p14:tracePt t="39607" x="4333875" y="1914525"/>
          <p14:tracePt t="39614" x="4351338" y="1897063"/>
          <p14:tracePt t="39621" x="4379913" y="1890713"/>
          <p14:tracePt t="39629" x="4392613" y="1879600"/>
          <p14:tracePt t="39635" x="4410075" y="1874838"/>
          <p14:tracePt t="39642" x="4438650" y="1857375"/>
          <p14:tracePt t="39649" x="4449763" y="1851025"/>
          <p14:tracePt t="39656" x="4479925" y="1839913"/>
          <p14:tracePt t="39663" x="4502150" y="1822450"/>
          <p14:tracePt t="39671" x="4519613" y="1804988"/>
          <p14:tracePt t="39677" x="4548188" y="1787525"/>
          <p14:tracePt t="39684" x="4560888" y="1774825"/>
          <p14:tracePt t="39691" x="4589463" y="1757363"/>
          <p14:tracePt t="39698" x="4613275" y="1739900"/>
          <p14:tracePt t="39705" x="4630738" y="1711325"/>
          <p14:tracePt t="39712" x="4659313" y="1693863"/>
          <p14:tracePt t="39720" x="4681538" y="1671638"/>
          <p14:tracePt t="39726" x="4699000" y="1654175"/>
          <p14:tracePt t="39733" x="4716463" y="1624013"/>
          <p14:tracePt t="39740" x="4733925" y="1606550"/>
          <p14:tracePt t="39748" x="4746625" y="1595438"/>
          <p14:tracePt t="39755" x="4751388" y="1584325"/>
          <p14:tracePt t="39761" x="4757738" y="1571625"/>
          <p14:tracePt t="39768" x="4764088" y="1566863"/>
          <p14:tracePt t="39775" x="4768850" y="1560513"/>
          <p14:tracePt t="39782" x="4775200" y="1543050"/>
          <p14:tracePt t="39796" x="4786313" y="1538288"/>
          <p14:tracePt t="39803" x="4786313" y="1531938"/>
          <p14:tracePt t="39810" x="4792663" y="1531938"/>
          <p14:tracePt t="39817" x="4792663" y="1525588"/>
          <p14:tracePt t="39831" x="4792663" y="1520825"/>
          <p14:tracePt t="39922" x="4792663" y="1525588"/>
          <p14:tracePt t="39964" x="4792663" y="1531938"/>
          <p14:tracePt t="40006" x="4792663" y="1538288"/>
          <p14:tracePt t="42322" x="4792663" y="1543050"/>
          <p14:tracePt t="42335" x="4792663" y="1549400"/>
          <p14:tracePt t="42350" x="4792663" y="1560513"/>
          <p14:tracePt t="42372" x="4792663" y="1566863"/>
          <p14:tracePt t="42377" x="4792663" y="1571625"/>
          <p14:tracePt t="42384" x="4792663" y="1577975"/>
          <p14:tracePt t="42391" x="4792663" y="1589088"/>
          <p14:tracePt t="42399" x="4792663" y="1606550"/>
          <p14:tracePt t="42405" x="4792663" y="1641475"/>
          <p14:tracePt t="42412" x="4792663" y="1689100"/>
          <p14:tracePt t="42419" x="4792663" y="1752600"/>
          <p14:tracePt t="42426" x="4792663" y="1827213"/>
          <p14:tracePt t="42433" x="4792663" y="1920875"/>
          <p14:tracePt t="42441" x="4786313" y="2047875"/>
          <p14:tracePt t="42447" x="4786313" y="2170113"/>
          <p14:tracePt t="42454" x="4768850" y="2309813"/>
          <p14:tracePt t="42461" x="4768850" y="2419350"/>
          <p14:tracePt t="42468" x="4757738" y="2513013"/>
          <p14:tracePt t="42475" x="4757738" y="2576513"/>
          <p14:tracePt t="42484" x="4751388" y="2611438"/>
          <p14:tracePt t="42490" x="4751388" y="2633663"/>
          <p14:tracePt t="42497" x="4740275" y="2651125"/>
          <p14:tracePt t="42503" x="4740275" y="2668588"/>
          <p14:tracePt t="42510" x="4740275" y="2674938"/>
          <p14:tracePt t="42517" x="4740275" y="2681288"/>
          <p14:tracePt t="42525" x="4733925" y="2686050"/>
          <p14:tracePt t="42538" x="4733925" y="2692400"/>
          <p14:tracePt t="42559" x="4733925" y="2697163"/>
          <p14:tracePt t="42587" x="4729163" y="2697163"/>
          <p14:tracePt t="42616" x="4722813" y="2697163"/>
          <p14:tracePt t="42651" x="4716463" y="2697163"/>
          <p14:tracePt t="42727" x="4716463" y="2692400"/>
          <p14:tracePt t="42734" x="4711700" y="2692400"/>
          <p14:tracePt t="42750" x="4711700" y="2686050"/>
          <p14:tracePt t="42770" x="4711700" y="2681288"/>
          <p14:tracePt t="42783" x="4705350" y="2681288"/>
          <p14:tracePt t="42790" x="4705350" y="2674938"/>
          <p14:tracePt t="42804" x="4705350" y="2668588"/>
          <p14:tracePt t="42811" x="4694238" y="2668588"/>
          <p14:tracePt t="42826" x="4694238" y="2657475"/>
          <p14:tracePt t="42839" x="4694238" y="2651125"/>
          <p14:tracePt t="42875" x="4699000" y="2646363"/>
          <p14:tracePt t="53264" x="4635500" y="2686050"/>
          <p14:tracePt t="53271" x="4519613" y="2762250"/>
          <p14:tracePt t="53278" x="4392613" y="2832100"/>
          <p14:tracePt t="53285" x="4211638" y="2882900"/>
          <p14:tracePt t="53291" x="3986213" y="2947988"/>
          <p14:tracePt t="53299" x="3846513" y="3000375"/>
          <p14:tracePt t="53306" x="3719513" y="3040063"/>
          <p14:tracePt t="53313" x="3590925" y="3063875"/>
          <p14:tracePt t="53320" x="3452813" y="3103563"/>
          <p14:tracePt t="53326" x="3295650" y="3127375"/>
          <p14:tracePt t="53334" x="3138488" y="3155950"/>
          <p14:tracePt t="53342" x="3028950" y="3168650"/>
          <p14:tracePt t="53348" x="2935288" y="3168650"/>
          <p14:tracePt t="53355" x="2871788" y="3179763"/>
          <p14:tracePt t="53361" x="2836863" y="3179763"/>
          <p14:tracePt t="53369" x="2790825" y="3173413"/>
          <p14:tracePt t="53375" x="2744788" y="3173413"/>
          <p14:tracePt t="53383" x="2674938" y="3162300"/>
          <p14:tracePt t="53391" x="2598738" y="3151188"/>
          <p14:tracePt t="53397" x="2517775" y="3138488"/>
          <p14:tracePt t="53404" x="2454275" y="3127375"/>
          <p14:tracePt t="53411" x="2384425" y="3116263"/>
          <p14:tracePt t="53418" x="2338388" y="3109913"/>
          <p14:tracePt t="53425" x="2303463" y="3109913"/>
          <p14:tracePt t="53433" x="2274888" y="3098800"/>
          <p14:tracePt t="53439" x="2251075" y="3098800"/>
          <p14:tracePt t="53446" x="2233613" y="3092450"/>
          <p14:tracePt t="53453" x="2209800" y="3092450"/>
          <p14:tracePt t="53459" x="2205038" y="3092450"/>
          <p14:tracePt t="53467" x="2193925" y="3086100"/>
          <p14:tracePt t="53474" x="2181225" y="3086100"/>
          <p14:tracePt t="53481" x="2170113" y="3074988"/>
          <p14:tracePt t="53488" x="2163763" y="3074988"/>
          <p14:tracePt t="53494" x="2146300" y="3068638"/>
          <p14:tracePt t="53501" x="2135188" y="3068638"/>
          <p14:tracePt t="53509" x="2117725" y="3068638"/>
          <p14:tracePt t="53517" x="2093913" y="3063875"/>
          <p14:tracePt t="53523" x="2076450" y="3063875"/>
          <p14:tracePt t="53530" x="2058988" y="3051175"/>
          <p14:tracePt t="53536" x="2036763" y="3051175"/>
          <p14:tracePt t="53545" x="2012950" y="3051175"/>
          <p14:tracePt t="53550" x="1984375" y="3046413"/>
          <p14:tracePt t="53558" x="1973263" y="3033713"/>
          <p14:tracePt t="53565" x="1943100" y="3033713"/>
          <p14:tracePt t="53572" x="1920875" y="3028950"/>
          <p14:tracePt t="53578" x="1903413" y="3022600"/>
          <p14:tracePt t="53585" x="1879600" y="3022600"/>
          <p14:tracePt t="53592" x="1862138" y="3011488"/>
          <p14:tracePt t="53600" x="1851025" y="3011488"/>
          <p14:tracePt t="53607" x="1833563" y="3005138"/>
          <p14:tracePt t="53614" x="1816100" y="3005138"/>
          <p14:tracePt t="53621" x="1809750" y="3000375"/>
          <p14:tracePt t="53627" x="1798638" y="3000375"/>
          <p14:tracePt t="53634" x="1792288" y="3000375"/>
          <p14:tracePt t="53642" x="1787525" y="2994025"/>
          <p14:tracePt t="53649" x="1770063" y="2994025"/>
          <p14:tracePt t="53655" x="1763713" y="2982913"/>
          <p14:tracePt t="53662" x="1757363" y="2982913"/>
          <p14:tracePt t="53669" x="1752600" y="2976563"/>
          <p14:tracePt t="53676" x="1746250" y="2976563"/>
          <p14:tracePt t="53684" x="1739900" y="2976563"/>
          <p14:tracePt t="53692" x="1728788" y="2970213"/>
          <p14:tracePt t="53698" x="1722438" y="2970213"/>
          <p14:tracePt t="53712" x="1717675" y="2970213"/>
          <p14:tracePt t="53718" x="1711325" y="2970213"/>
          <p14:tracePt t="53725" x="1706563" y="2970213"/>
          <p14:tracePt t="53733" x="1700213" y="2970213"/>
          <p14:tracePt t="53740" x="1682750" y="2970213"/>
          <p14:tracePt t="53746" x="1676400" y="2970213"/>
          <p14:tracePt t="53753" x="1671638" y="2976563"/>
          <p14:tracePt t="53760" x="1658938" y="2976563"/>
          <p14:tracePt t="53767" x="1647825" y="2987675"/>
          <p14:tracePt t="53775" x="1636713" y="2987675"/>
          <p14:tracePt t="53782" x="1630363" y="2994025"/>
          <p14:tracePt t="53789" x="1619250" y="2994025"/>
          <p14:tracePt t="53798" x="1601788" y="2994025"/>
          <p14:tracePt t="53803" x="1584325" y="3000375"/>
          <p14:tracePt t="53809" x="1577975" y="3000375"/>
          <p14:tracePt t="53817" x="1566863" y="3005138"/>
          <p14:tracePt t="53825" x="1554163" y="3005138"/>
          <p14:tracePt t="53830" x="1549400" y="3005138"/>
          <p14:tracePt t="53837" x="1543050" y="3005138"/>
          <p14:tracePt t="53844" x="1538288" y="3005138"/>
          <p14:tracePt t="53851" x="1531938" y="3005138"/>
          <p14:tracePt t="53907" x="1538288" y="3005138"/>
          <p14:tracePt t="53914" x="1543050" y="3005138"/>
          <p14:tracePt t="53922" x="1549400" y="3005138"/>
          <p14:tracePt t="53936" x="1560513" y="3000375"/>
          <p14:tracePt t="53942" x="1571625" y="3000375"/>
          <p14:tracePt t="53950" x="1577975" y="3000375"/>
          <p14:tracePt t="53956" x="1595438" y="2994025"/>
          <p14:tracePt t="53963" x="1606550" y="2994025"/>
          <p14:tracePt t="53970" x="1636713" y="2982913"/>
          <p14:tracePt t="53977" x="1658938" y="2976563"/>
          <p14:tracePt t="53984" x="1706563" y="2965450"/>
          <p14:tracePt t="53992" x="1774825" y="2941638"/>
          <p14:tracePt t="53999" x="1868488" y="2917825"/>
          <p14:tracePt t="54005" x="1966913" y="2895600"/>
          <p14:tracePt t="54013" x="2047875" y="2871788"/>
          <p14:tracePt t="54019" x="2128838" y="2860675"/>
          <p14:tracePt t="54027" x="2205038" y="2849563"/>
          <p14:tracePt t="54034" x="2262188" y="2832100"/>
          <p14:tracePt t="54041" x="2309813" y="2819400"/>
          <p14:tracePt t="54047" x="2355850" y="2819400"/>
          <p14:tracePt t="54054" x="2408238" y="2808288"/>
          <p14:tracePt t="54061" x="2471738" y="2797175"/>
          <p14:tracePt t="54068" x="2524125" y="2797175"/>
          <p14:tracePt t="54076" x="2581275" y="2797175"/>
          <p14:tracePt t="54083" x="2633663" y="2797175"/>
          <p14:tracePt t="54089" x="2668588" y="2797175"/>
          <p14:tracePt t="54096" x="2703513" y="2801938"/>
          <p14:tracePt t="54103" x="2727325" y="2801938"/>
          <p14:tracePt t="54110" x="2749550" y="2808288"/>
          <p14:tracePt t="54117" x="2767013" y="2808288"/>
          <p14:tracePt t="54124" x="2784475" y="2808288"/>
          <p14:tracePt t="54131" x="2790825" y="2808288"/>
          <p14:tracePt t="54138" x="2797175" y="2808288"/>
          <p14:tracePt t="54145" x="2801938" y="2808288"/>
          <p14:tracePt t="54152" x="2808288" y="2814638"/>
          <p14:tracePt t="54159" x="2814638" y="2814638"/>
          <p14:tracePt t="54167" x="2819400" y="2819400"/>
          <p14:tracePt t="54173" x="2832100" y="2819400"/>
          <p14:tracePt t="54180" x="2832100" y="2832100"/>
          <p14:tracePt t="54187" x="2836863" y="2832100"/>
          <p14:tracePt t="54194" x="2836863" y="2836863"/>
          <p14:tracePt t="54201" x="2836863" y="2843213"/>
          <p14:tracePt t="54210" x="2843213" y="2843213"/>
          <p14:tracePt t="54215" x="2843213" y="2849563"/>
          <p14:tracePt t="54222" x="2849563" y="2854325"/>
          <p14:tracePt t="54229" x="2849563" y="2860675"/>
          <p14:tracePt t="54236" x="2854325" y="2865438"/>
          <p14:tracePt t="54243" x="2854325" y="2878138"/>
          <p14:tracePt t="54250" x="2854325" y="2889250"/>
          <p14:tracePt t="54257" x="2860675" y="2906713"/>
          <p14:tracePt t="54264" x="2860675" y="2917825"/>
          <p14:tracePt t="54271" x="2871788" y="2935288"/>
          <p14:tracePt t="54278" x="2878138" y="2952750"/>
          <p14:tracePt t="54285" x="2878138" y="2987675"/>
          <p14:tracePt t="54292" x="2889250" y="3022600"/>
          <p14:tracePt t="54299" x="2913063" y="3086100"/>
          <p14:tracePt t="54306" x="2924175" y="3168650"/>
          <p14:tracePt t="54313" x="2947988" y="3267075"/>
          <p14:tracePt t="54320" x="2970213" y="3376613"/>
          <p14:tracePt t="54327" x="2982913" y="3470275"/>
          <p14:tracePt t="54334" x="2994025" y="3562350"/>
          <p14:tracePt t="54341" x="3017838" y="3632200"/>
          <p14:tracePt t="54348" x="3028950" y="3695700"/>
          <p14:tracePt t="54355" x="3033713" y="3730625"/>
          <p14:tracePt t="54362" x="3046413" y="3783013"/>
          <p14:tracePt t="54369" x="3057525" y="3835400"/>
          <p14:tracePt t="54377" x="3063875" y="3870325"/>
          <p14:tracePt t="54384" x="3074988" y="3922713"/>
          <p14:tracePt t="54390" x="3074988" y="3957638"/>
          <p14:tracePt t="54398" x="3081338" y="3979863"/>
          <p14:tracePt t="54404" x="3081338" y="4014788"/>
          <p14:tracePt t="54411" x="3092450" y="4038600"/>
          <p14:tracePt t="54418" x="3092450" y="4056063"/>
          <p14:tracePt t="54426" x="3092450" y="4060825"/>
          <p14:tracePt t="54432" x="3092450" y="4073525"/>
          <p14:tracePt t="54439" x="3092450" y="4084638"/>
          <p14:tracePt t="54446" x="3092450" y="4090988"/>
          <p14:tracePt t="54453" x="3092450" y="4095750"/>
          <p14:tracePt t="54460" x="3092450" y="4102100"/>
          <p14:tracePt t="54468" x="3092450" y="4108450"/>
          <p14:tracePt t="54474" x="3092450" y="4113213"/>
          <p14:tracePt t="54488" x="3092450" y="4119563"/>
          <p14:tracePt t="54502" x="3092450" y="4130675"/>
          <p14:tracePt t="54523" x="3092450" y="4137025"/>
          <p14:tracePt t="54663" x="3086100" y="4137025"/>
          <p14:tracePt t="54684" x="3081338" y="4143375"/>
          <p14:tracePt t="54699" x="3068638" y="4143375"/>
          <p14:tracePt t="54705" x="3068638" y="4148138"/>
          <p14:tracePt t="54712" x="3063875" y="4148138"/>
          <p14:tracePt t="54719" x="3057525" y="4154488"/>
          <p14:tracePt t="54726" x="3051175" y="4154488"/>
          <p14:tracePt t="54733" x="3046413" y="4154488"/>
          <p14:tracePt t="54740" x="3040063" y="4160838"/>
          <p14:tracePt t="54746" x="3033713" y="4160838"/>
          <p14:tracePt t="54754" x="3022600" y="4165600"/>
          <p14:tracePt t="54761" x="3017838" y="4165600"/>
          <p14:tracePt t="54769" x="3005138" y="4176713"/>
          <p14:tracePt t="54775" x="2987675" y="4183063"/>
          <p14:tracePt t="54781" x="2952750" y="4194175"/>
          <p14:tracePt t="54789" x="2913063" y="4211638"/>
          <p14:tracePt t="54796" x="2849563" y="4224338"/>
          <p14:tracePt t="54802" x="2767013" y="4235450"/>
          <p14:tracePt t="54811" x="2692400" y="4246563"/>
          <p14:tracePt t="54817" x="2611438" y="4259263"/>
          <p14:tracePt t="54824" x="2546350" y="4259263"/>
          <p14:tracePt t="54831" x="2482850" y="4270375"/>
          <p14:tracePt t="54838" x="2436813" y="4270375"/>
          <p14:tracePt t="54845" x="2373313" y="4270375"/>
          <p14:tracePt t="54852" x="2292350" y="4264025"/>
          <p14:tracePt t="54861" x="2227263" y="4264025"/>
          <p14:tracePt t="54866" x="2176463" y="4252913"/>
          <p14:tracePt t="54873" x="2117725" y="4252913"/>
          <p14:tracePt t="54879" x="2082800" y="4252913"/>
          <p14:tracePt t="54886" x="2030413" y="4241800"/>
          <p14:tracePt t="54894" x="1984375" y="4241800"/>
          <p14:tracePt t="54901" x="1960563" y="4235450"/>
          <p14:tracePt t="54907" x="1931988" y="4235450"/>
          <p14:tracePt t="54915" x="1897063" y="4224338"/>
          <p14:tracePt t="54921" x="1874838" y="4224338"/>
          <p14:tracePt t="54928" x="1851025" y="4224338"/>
          <p14:tracePt t="54935" x="1833563" y="4217988"/>
          <p14:tracePt t="54943" x="1816100" y="4206875"/>
          <p14:tracePt t="54950" x="1792288" y="4200525"/>
          <p14:tracePt t="54956" x="1787525" y="4194175"/>
          <p14:tracePt t="54963" x="1763713" y="4189413"/>
          <p14:tracePt t="54970" x="1746250" y="4171950"/>
          <p14:tracePt t="54977" x="1728788" y="4154488"/>
          <p14:tracePt t="54985" x="1700213" y="4113213"/>
          <p14:tracePt t="54992" x="1654175" y="4060825"/>
          <p14:tracePt t="54999" x="1606550" y="3992563"/>
          <p14:tracePt t="55005" x="1549400" y="3905250"/>
          <p14:tracePt t="55012" x="1503363" y="3817938"/>
          <p14:tracePt t="55020" x="1450975" y="3736975"/>
          <p14:tracePt t="55027" x="1416050" y="3656013"/>
          <p14:tracePt t="55034" x="1381125" y="3568700"/>
          <p14:tracePt t="55041" x="1357313" y="3487738"/>
          <p14:tracePt t="55048" x="1346200" y="3411538"/>
          <p14:tracePt t="55054" x="1335088" y="3341688"/>
          <p14:tracePt t="55062" x="1328738" y="3295650"/>
          <p14:tracePt t="55069" x="1328738" y="3243263"/>
          <p14:tracePt t="55077" x="1328738" y="3219450"/>
          <p14:tracePt t="55083" x="1328738" y="3197225"/>
          <p14:tracePt t="55090" x="1328738" y="3168650"/>
          <p14:tracePt t="55096" x="1328738" y="3162300"/>
          <p14:tracePt t="55103" x="1328738" y="3151188"/>
          <p14:tracePt t="55111" x="1328738" y="3144838"/>
          <p14:tracePt t="55118" x="1335088" y="3138488"/>
          <p14:tracePt t="55125" x="1335088" y="3127375"/>
          <p14:tracePt t="55131" x="1335088" y="3121025"/>
          <p14:tracePt t="55139" x="1335088" y="3116263"/>
          <p14:tracePt t="55146" x="1339850" y="3116263"/>
          <p14:tracePt t="55152" x="1339850" y="3109913"/>
          <p14:tracePt t="55160" x="1346200" y="3109913"/>
          <p14:tracePt t="55174" x="1357313" y="3103563"/>
          <p14:tracePt t="55188" x="1357313" y="3098800"/>
          <p14:tracePt t="55194" x="1363663" y="3098800"/>
          <p14:tracePt t="55202" x="1370013" y="3098800"/>
          <p14:tracePt t="55208" x="1374775" y="3092450"/>
          <p14:tracePt t="55215" x="1387475" y="3092450"/>
          <p14:tracePt t="55222" x="1416050" y="3081338"/>
          <p14:tracePt t="55230" x="1438275" y="3081338"/>
          <p14:tracePt t="55236" x="1473200" y="3063875"/>
          <p14:tracePt t="55244" x="1543050" y="3051175"/>
          <p14:tracePt t="55251" x="1619250" y="3040063"/>
          <p14:tracePt t="55257" x="1717675" y="3028950"/>
          <p14:tracePt t="55265" x="1839913" y="3005138"/>
          <p14:tracePt t="55271" x="1966913" y="2994025"/>
          <p14:tracePt t="55278" x="2093913" y="2965450"/>
          <p14:tracePt t="55286" x="2187575" y="2952750"/>
          <p14:tracePt t="55292" x="2251075" y="2941638"/>
          <p14:tracePt t="55299" x="2314575" y="2930525"/>
          <p14:tracePt t="55306" x="2384425" y="2924175"/>
          <p14:tracePt t="55313" x="2430463" y="2924175"/>
          <p14:tracePt t="55321" x="2465388" y="2913063"/>
          <p14:tracePt t="55328" x="2489200" y="2913063"/>
          <p14:tracePt t="55334" x="2517775" y="2913063"/>
          <p14:tracePt t="55341" x="2541588" y="2913063"/>
          <p14:tracePt t="55348" x="2552700" y="2913063"/>
          <p14:tracePt t="55356" x="2570163" y="2913063"/>
          <p14:tracePt t="55363" x="2581275" y="2913063"/>
          <p14:tracePt t="55369" x="2593975" y="2913063"/>
          <p14:tracePt t="55377" x="2598738" y="2913063"/>
          <p14:tracePt t="55383" x="2605088" y="2913063"/>
          <p14:tracePt t="55397" x="2611438" y="2913063"/>
          <p14:tracePt t="55404" x="2616200" y="2917825"/>
          <p14:tracePt t="55411" x="2622550" y="2917825"/>
          <p14:tracePt t="55420" x="2628900" y="2924175"/>
          <p14:tracePt t="55426" x="2640013" y="2935288"/>
          <p14:tracePt t="55432" x="2646363" y="2941638"/>
          <p14:tracePt t="55439" x="2651125" y="2947988"/>
          <p14:tracePt t="55446" x="2651125" y="2952750"/>
          <p14:tracePt t="55453" x="2657475" y="2970213"/>
          <p14:tracePt t="55461" x="2663825" y="2976563"/>
          <p14:tracePt t="55468" x="2674938" y="3000375"/>
          <p14:tracePt t="55474" x="2681288" y="3011488"/>
          <p14:tracePt t="55481" x="2697163" y="3040063"/>
          <p14:tracePt t="55488" x="2703513" y="3074988"/>
          <p14:tracePt t="55495" x="2727325" y="3138488"/>
          <p14:tracePt t="55503" x="2749550" y="3236913"/>
          <p14:tracePt t="55509" x="2790825" y="3336925"/>
          <p14:tracePt t="55516" x="2825750" y="3446463"/>
          <p14:tracePt t="55523" x="2849563" y="3544888"/>
          <p14:tracePt t="55530" x="2871788" y="3638550"/>
          <p14:tracePt t="55537" x="2913063" y="3724275"/>
          <p14:tracePt t="55544" x="2935288" y="3806825"/>
          <p14:tracePt t="55552" x="2947988" y="3898900"/>
          <p14:tracePt t="55558" x="2970213" y="3979863"/>
          <p14:tracePt t="55565" x="2994025" y="4060825"/>
          <p14:tracePt t="55572" x="3017838" y="4130675"/>
          <p14:tracePt t="55579" x="3022600" y="4176713"/>
          <p14:tracePt t="55587" x="3033713" y="4206875"/>
          <p14:tracePt t="55593" x="3040063" y="4241800"/>
          <p14:tracePt t="55600" x="3040063" y="4252913"/>
          <p14:tracePt t="55607" x="3051175" y="4270375"/>
          <p14:tracePt t="55614" x="3051175" y="4287838"/>
          <p14:tracePt t="55621" x="3051175" y="4298950"/>
          <p14:tracePt t="55628" x="3051175" y="4305300"/>
          <p14:tracePt t="55636" x="3051175" y="4311650"/>
          <p14:tracePt t="55642" x="3051175" y="4322763"/>
          <p14:tracePt t="55650" x="3051175" y="4327525"/>
          <p14:tracePt t="55663" x="3051175" y="4333875"/>
          <p14:tracePt t="55670" x="3046413" y="4333875"/>
          <p14:tracePt t="55678" x="3046413" y="4340225"/>
          <p14:tracePt t="55684" x="3040063" y="4340225"/>
          <p14:tracePt t="55691" x="3033713" y="4344988"/>
          <p14:tracePt t="55698" x="3028950" y="4351338"/>
          <p14:tracePt t="55705" x="3017838" y="4362450"/>
          <p14:tracePt t="55712" x="3000375" y="4375150"/>
          <p14:tracePt t="55720" x="2947988" y="4397375"/>
          <p14:tracePt t="55727" x="2878138" y="4432300"/>
          <p14:tracePt t="55733" x="2767013" y="4467225"/>
          <p14:tracePt t="55740" x="2628900" y="4508500"/>
          <p14:tracePt t="55747" x="2500313" y="4543425"/>
          <p14:tracePt t="55754" x="2390775" y="4572000"/>
          <p14:tracePt t="55761" x="2309813" y="4583113"/>
          <p14:tracePt t="55768" x="2227263" y="4595813"/>
          <p14:tracePt t="55775" x="2152650" y="4595813"/>
          <p14:tracePt t="55782" x="2071688" y="4606925"/>
          <p14:tracePt t="55789" x="1995488" y="4606925"/>
          <p14:tracePt t="55796" x="1914525" y="4600575"/>
          <p14:tracePt t="55803" x="1868488" y="4600575"/>
          <p14:tracePt t="55811" x="1798638" y="4589463"/>
          <p14:tracePt t="55817" x="1763713" y="4578350"/>
          <p14:tracePt t="55824" x="1739900" y="4572000"/>
          <p14:tracePt t="55831" x="1706563" y="4572000"/>
          <p14:tracePt t="55838" x="1689100" y="4560888"/>
          <p14:tracePt t="55845" x="1671638" y="4554538"/>
          <p14:tracePt t="55852" x="1658938" y="4548188"/>
          <p14:tracePt t="55859" x="1647825" y="4548188"/>
          <p14:tracePt t="55866" x="1636713" y="4537075"/>
          <p14:tracePt t="55878" x="1630363" y="4537075"/>
          <p14:tracePt t="55880" x="1630363" y="4530725"/>
          <p14:tracePt t="55888" x="1624013" y="4530725"/>
          <p14:tracePt t="55896" x="1612900" y="4530725"/>
          <p14:tracePt t="55901" x="1612900" y="4525963"/>
          <p14:tracePt t="55908" x="1606550" y="4525963"/>
          <p14:tracePt t="55915" x="1606550" y="4519613"/>
          <p14:tracePt t="55922" x="1601788" y="4519613"/>
          <p14:tracePt t="56000" x="1606550" y="4519613"/>
          <p14:tracePt t="56013" x="1619250" y="4519613"/>
          <p14:tracePt t="56027" x="1624013" y="4519613"/>
          <p14:tracePt t="56034" x="1624013" y="4513263"/>
          <p14:tracePt t="56041" x="1630363" y="4513263"/>
          <p14:tracePt t="56048" x="1636713" y="4508500"/>
          <p14:tracePt t="56055" x="1641475" y="4508500"/>
          <p14:tracePt t="56062" x="1658938" y="4495800"/>
          <p14:tracePt t="56070" x="1693863" y="4495800"/>
          <p14:tracePt t="56077" x="1739900" y="4491038"/>
          <p14:tracePt t="56084" x="1822450" y="4479925"/>
          <p14:tracePt t="56090" x="1914525" y="4467225"/>
          <p14:tracePt t="56097" x="2025650" y="4456113"/>
          <p14:tracePt t="56104" x="2135188" y="4445000"/>
          <p14:tracePt t="56112" x="2216150" y="4432300"/>
          <p14:tracePt t="56118" x="2292350" y="4432300"/>
          <p14:tracePt t="56125" x="2355850" y="4421188"/>
          <p14:tracePt t="56131" x="2419350" y="4421188"/>
          <p14:tracePt t="56139" x="2465388" y="4421188"/>
          <p14:tracePt t="56146" x="2517775" y="4421188"/>
          <p14:tracePt t="56154" x="2563813" y="4421188"/>
          <p14:tracePt t="56160" x="2598738" y="4421188"/>
          <p14:tracePt t="56167" x="2622550" y="4421188"/>
          <p14:tracePt t="56174" x="2646363" y="4421188"/>
          <p14:tracePt t="56181" x="2674938" y="4421188"/>
          <p14:tracePt t="56188" x="2686050" y="4421188"/>
          <p14:tracePt t="56195" x="2703513" y="4421188"/>
          <p14:tracePt t="56202" x="2709863" y="4421188"/>
          <p14:tracePt t="56209" x="2714625" y="4421188"/>
          <p14:tracePt t="56216" x="2720975" y="4421188"/>
          <p14:tracePt t="56223" x="2738438" y="4421188"/>
          <p14:tracePt t="56230" x="2744788" y="4421188"/>
          <p14:tracePt t="56237" x="2749550" y="4414838"/>
          <p14:tracePt t="56251" x="2755900" y="4414838"/>
          <p14:tracePt t="56258" x="2762250" y="4414838"/>
          <p14:tracePt t="56265" x="2767013" y="4414838"/>
          <p14:tracePt t="56279" x="2773363" y="4414838"/>
          <p14:tracePt t="56287" x="2773363" y="4403725"/>
          <p14:tracePt t="56299" x="2784475" y="4403725"/>
          <p14:tracePt t="58391" x="2924175" y="4287838"/>
          <p14:tracePt t="58398" x="3184525" y="4084638"/>
          <p14:tracePt t="58406" x="3435350" y="3922713"/>
          <p14:tracePt t="58412" x="3713163" y="3754438"/>
          <p14:tracePt t="58421" x="4108450" y="3568700"/>
          <p14:tracePt t="58426" x="4462463" y="3452813"/>
          <p14:tracePt t="58433" x="4716463" y="3365500"/>
          <p14:tracePt t="58440" x="5013325" y="3330575"/>
          <p14:tracePt t="58448" x="5349875" y="3271838"/>
          <p14:tracePt t="58455" x="5605463" y="3271838"/>
          <p14:tracePt t="58461" x="5761038" y="3284538"/>
          <p14:tracePt t="58468" x="5911850" y="3306763"/>
          <p14:tracePt t="58476" x="6040438" y="3330575"/>
          <p14:tracePt t="58483" x="6167438" y="3359150"/>
          <p14:tracePt t="58491" x="6278563" y="3382963"/>
          <p14:tracePt t="58496" x="6359525" y="3417888"/>
          <p14:tracePt t="58503" x="6399213" y="3435350"/>
          <p14:tracePt t="58510" x="6423025" y="3446463"/>
          <p14:tracePt t="58517" x="6440488" y="3463925"/>
          <p14:tracePt t="58525" x="6446838" y="3463925"/>
          <p14:tracePt t="58532" x="6451600" y="3470275"/>
          <p14:tracePt t="58538" x="6457950" y="3475038"/>
          <p14:tracePt t="58545" x="6457950" y="3481388"/>
          <p14:tracePt t="58552" x="6457950" y="3487738"/>
          <p14:tracePt t="58559" x="6457950" y="3492500"/>
          <p14:tracePt t="58574" x="6457950" y="3509963"/>
          <p14:tracePt t="58587" x="6451600" y="3516313"/>
          <p14:tracePt t="58594" x="6451600" y="3521075"/>
          <p14:tracePt t="58601" x="6451600" y="3527425"/>
          <p14:tracePt t="58608" x="6446838" y="3527425"/>
          <p14:tracePt t="58616" x="6440488" y="3538538"/>
          <p14:tracePt t="58623" x="6423025" y="3538538"/>
          <p14:tracePt t="58629" x="6388100" y="3544888"/>
          <p14:tracePt t="58636" x="6324600" y="3544888"/>
          <p14:tracePt t="58643" x="6248400" y="3538538"/>
          <p14:tracePt t="58650" x="6149975" y="3527425"/>
          <p14:tracePt t="58658" x="6069013" y="3516313"/>
          <p14:tracePt t="58665" x="6005513" y="3505200"/>
          <p14:tracePt t="58671" x="5942013" y="3492500"/>
          <p14:tracePt t="58680" x="5872163" y="3475038"/>
          <p14:tracePt t="58686" x="5795963" y="3463925"/>
          <p14:tracePt t="58693" x="5743575" y="3452813"/>
          <p14:tracePt t="58700" x="5691188" y="3440113"/>
          <p14:tracePt t="58707" x="5656263" y="3435350"/>
          <p14:tracePt t="58758" x="5430838" y="3341688"/>
          <p14:tracePt t="58763" x="5407025" y="3324225"/>
          <p14:tracePt t="58770" x="5378450" y="3306763"/>
          <p14:tracePt t="58778" x="5354638" y="3289300"/>
          <p14:tracePt t="58785" x="5326063" y="3271838"/>
          <p14:tracePt t="58791" x="5303838" y="3260725"/>
          <p14:tracePt t="58798" x="5286375" y="3254375"/>
          <p14:tracePt t="58804" x="5268913" y="3249613"/>
          <p14:tracePt t="58811" x="5262563" y="3236913"/>
          <p14:tracePt t="58818" x="5256213" y="3236913"/>
          <p14:tracePt t="58825" x="5251450" y="3236913"/>
          <p14:tracePt t="58833" x="5251450" y="3232150"/>
          <p14:tracePt t="58839" x="5245100" y="3232150"/>
          <p14:tracePt t="58855" x="5238750" y="3232150"/>
          <p14:tracePt t="58867" x="5233988" y="3232150"/>
          <p14:tracePt t="58881" x="5221288" y="3232150"/>
          <p14:tracePt t="58902" x="5216525" y="3232150"/>
          <p14:tracePt t="58917" x="5210175" y="3232150"/>
          <p14:tracePt t="58923" x="5203825" y="3232150"/>
          <p14:tracePt t="58937" x="5199063" y="3232150"/>
          <p14:tracePt t="58944" x="5192713" y="3232150"/>
          <p14:tracePt t="58951" x="5186363" y="3232150"/>
          <p14:tracePt t="58972" x="5181600" y="3232150"/>
          <p14:tracePt t="59000" x="5181600" y="3243263"/>
          <p14:tracePt t="59014" x="5181600" y="3249613"/>
          <p14:tracePt t="59021" x="5181600" y="3254375"/>
          <p14:tracePt t="59028" x="5181600" y="3260725"/>
          <p14:tracePt t="59035" x="5181600" y="3284538"/>
          <p14:tracePt t="59042" x="5199063" y="3330575"/>
          <p14:tracePt t="59049" x="5221288" y="3411538"/>
          <p14:tracePt t="59056" x="5245100" y="3509963"/>
          <p14:tracePt t="59063" x="5268913" y="3621088"/>
          <p14:tracePt t="59070" x="5297488" y="3730625"/>
          <p14:tracePt t="59077" x="5308600" y="3824288"/>
          <p14:tracePt t="59084" x="5319713" y="3892550"/>
          <p14:tracePt t="59091" x="5326063" y="3940175"/>
          <p14:tracePt t="59098" x="5326063" y="3968750"/>
          <p14:tracePt t="59105" x="5326063" y="3979863"/>
          <p14:tracePt t="59112" x="5326063" y="3986213"/>
          <p14:tracePt t="59119" x="5326063" y="4003675"/>
          <p14:tracePt t="59133" x="5326063" y="4008438"/>
          <p14:tracePt t="59140" x="5326063" y="4014788"/>
          <p14:tracePt t="59147" x="5326063" y="4021138"/>
          <p14:tracePt t="59183" x="5326063" y="4014788"/>
          <p14:tracePt t="59189" x="5326063" y="4008438"/>
          <p14:tracePt t="59196" x="5326063" y="3992563"/>
          <p14:tracePt t="59203" x="5308600" y="3975100"/>
          <p14:tracePt t="59210" x="5303838" y="3951288"/>
          <p14:tracePt t="59217" x="5291138" y="3927475"/>
          <p14:tracePt t="59225" x="5286375" y="3898900"/>
          <p14:tracePt t="59231" x="5273675" y="3875088"/>
          <p14:tracePt t="59238" x="5273675" y="3857625"/>
          <p14:tracePt t="59245" x="5273675" y="3835400"/>
          <p14:tracePt t="59252" x="5273675" y="3817938"/>
          <p14:tracePt t="59259" x="5273675" y="3806825"/>
          <p14:tracePt t="59266" x="5273675" y="3783013"/>
          <p14:tracePt t="59273" x="5273675" y="3765550"/>
          <p14:tracePt t="59280" x="5280025" y="3730625"/>
          <p14:tracePt t="59287" x="5297488" y="3689350"/>
          <p14:tracePt t="59294" x="5319713" y="3638550"/>
          <p14:tracePt t="59301" x="5337175" y="3586163"/>
          <p14:tracePt t="59309" x="5384800" y="3516313"/>
          <p14:tracePt t="59315" x="5430838" y="3463925"/>
          <p14:tracePt t="59322" x="5476875" y="3405188"/>
          <p14:tracePt t="59329" x="5535613" y="3348038"/>
          <p14:tracePt t="59336" x="5605463" y="3302000"/>
          <p14:tracePt t="59343" x="5645150" y="3260725"/>
          <p14:tracePt t="59350" x="5697538" y="3236913"/>
          <p14:tracePt t="59357" x="5738813" y="3219450"/>
          <p14:tracePt t="59364" x="5773738" y="3208338"/>
          <p14:tracePt t="59371" x="5795963" y="3201988"/>
          <p14:tracePt t="59378" x="5824538" y="3190875"/>
          <p14:tracePt t="59385" x="5837238" y="3190875"/>
          <p14:tracePt t="59392" x="5859463" y="3190875"/>
          <p14:tracePt t="59400" x="5872163" y="3190875"/>
          <p14:tracePt t="59406" x="5883275" y="3190875"/>
          <p14:tracePt t="59413" x="5889625" y="3190875"/>
          <p14:tracePt t="59420" x="5907088" y="3197225"/>
          <p14:tracePt t="59427" x="5911850" y="3197225"/>
          <p14:tracePt t="59434" x="5918200" y="3201988"/>
          <p14:tracePt t="59442" x="5924550" y="3208338"/>
          <p14:tracePt t="59448" x="5929313" y="3214688"/>
          <p14:tracePt t="59455" x="5935663" y="3232150"/>
          <p14:tracePt t="59462" x="5946775" y="3254375"/>
          <p14:tracePt t="59469" x="5964238" y="3289300"/>
          <p14:tracePt t="59476" x="5975350" y="3341688"/>
          <p14:tracePt t="59483" x="5988050" y="3405188"/>
          <p14:tracePt t="59490" x="6005513" y="3475038"/>
          <p14:tracePt t="59497" x="6005513" y="3538538"/>
          <p14:tracePt t="59504" x="6016625" y="3586163"/>
          <p14:tracePt t="59511" x="6016625" y="3621088"/>
          <p14:tracePt t="59518" x="6016625" y="3667125"/>
          <p14:tracePt t="59525" x="6010275" y="3736975"/>
          <p14:tracePt t="59532" x="5999163" y="3800475"/>
          <p14:tracePt t="59539" x="5975350" y="3881438"/>
          <p14:tracePt t="59546" x="5953125" y="3962400"/>
          <p14:tracePt t="59553" x="5924550" y="4014788"/>
          <p14:tracePt t="59560" x="5876925" y="4084638"/>
          <p14:tracePt t="59567" x="5830888" y="4143375"/>
          <p14:tracePt t="59574" x="5778500" y="4171950"/>
          <p14:tracePt t="59581" x="5738813" y="4206875"/>
          <p14:tracePt t="59588" x="5697538" y="4235450"/>
          <p14:tracePt t="59594" x="5656263" y="4252913"/>
          <p14:tracePt t="59602" x="5605463" y="4276725"/>
          <p14:tracePt t="59609" x="5570538" y="4281488"/>
          <p14:tracePt t="59616" x="5546725" y="4294188"/>
          <p14:tracePt t="59623" x="5518150" y="4298950"/>
          <p14:tracePt t="59630" x="5494338" y="4298950"/>
          <p14:tracePt t="59637" x="5476875" y="4311650"/>
          <p14:tracePt t="59644" x="5454650" y="4311650"/>
          <p14:tracePt t="59651" x="5437188" y="4316413"/>
          <p14:tracePt t="59658" x="5424488" y="4316413"/>
          <p14:tracePt t="59665" x="5407025" y="4316413"/>
          <p14:tracePt t="59671" x="5395913" y="4316413"/>
          <p14:tracePt t="59678" x="5378450" y="4316413"/>
          <p14:tracePt t="59686" x="5372100" y="4316413"/>
          <p14:tracePt t="59693" x="5367338" y="4316413"/>
          <p14:tracePt t="59701" x="5360988" y="4316413"/>
          <p14:tracePt t="59707" x="5354638" y="4316413"/>
          <p14:tracePt t="59714" x="5343525" y="4316413"/>
          <p14:tracePt t="59721" x="5337175" y="4316413"/>
          <p14:tracePt t="59728" x="5332413" y="4316413"/>
          <p14:tracePt t="59743" x="5326063" y="4316413"/>
          <p14:tracePt t="59770" x="5326063" y="4311650"/>
          <p14:tracePt t="59792" x="5326063" y="4305300"/>
          <p14:tracePt t="59805" x="5332413" y="4294188"/>
          <p14:tracePt t="59812" x="5337175" y="4294188"/>
          <p14:tracePt t="59819" x="5354638" y="4294188"/>
          <p14:tracePt t="59826" x="5372100" y="4287838"/>
          <p14:tracePt t="59833" x="5395913" y="4287838"/>
          <p14:tracePt t="59840" x="5430838" y="4281488"/>
          <p14:tracePt t="59846" x="5476875" y="4281488"/>
          <p14:tracePt t="59853" x="5557838" y="4281488"/>
          <p14:tracePt t="59860" x="5651500" y="4270375"/>
          <p14:tracePt t="59867" x="5743575" y="4270375"/>
          <p14:tracePt t="59874" x="5819775" y="4270375"/>
          <p14:tracePt t="59881" x="5872163" y="4270375"/>
          <p14:tracePt t="59889" x="5894388" y="4270375"/>
          <p14:tracePt t="59895" x="5918200" y="4270375"/>
          <p14:tracePt t="59902" x="5935663" y="4270375"/>
          <p14:tracePt t="59909" x="5942013" y="4270375"/>
          <p14:tracePt t="59917" x="5946775" y="4270375"/>
          <p14:tracePt t="59923" x="5953125" y="4270375"/>
          <p14:tracePt t="59931" x="5959475" y="4270375"/>
          <p14:tracePt t="59952" x="5964238" y="4270375"/>
          <p14:tracePt t="59972" x="5959475" y="4270375"/>
          <p14:tracePt t="59979" x="5946775" y="4281488"/>
          <p14:tracePt t="59986" x="5894388" y="4294188"/>
          <p14:tracePt t="59993" x="5813425" y="4316413"/>
          <p14:tracePt t="60001" x="5703888" y="4340225"/>
          <p14:tracePt t="60007" x="5592763" y="4362450"/>
          <p14:tracePt t="60014" x="5500688" y="4375150"/>
          <p14:tracePt t="60021" x="5407025" y="4375150"/>
          <p14:tracePt t="60028" x="5308600" y="4386263"/>
          <p14:tracePt t="60036" x="5203825" y="4386263"/>
          <p14:tracePt t="60043" x="5048250" y="4379913"/>
          <p14:tracePt t="60049" x="4856163" y="4368800"/>
          <p14:tracePt t="60056" x="4670425" y="4322763"/>
          <p14:tracePt t="60063" x="4392613" y="4252913"/>
          <p14:tracePt t="60070" x="3944938" y="4108450"/>
          <p14:tracePt t="60077" x="3498850" y="3933825"/>
          <p14:tracePt t="60084" x="3109913" y="3794125"/>
          <p14:tracePt t="60092" x="2801938" y="3719513"/>
          <p14:tracePt t="60099" x="2530475" y="3684588"/>
          <p14:tracePt t="60105" x="2355850" y="3660775"/>
          <p14:tracePt t="60112" x="2216150" y="3649663"/>
          <p14:tracePt t="60119" x="2117725" y="3638550"/>
          <p14:tracePt t="60126" x="2036763" y="3625850"/>
          <p14:tracePt t="60134" x="1960563" y="3625850"/>
          <p14:tracePt t="60141" x="1908175" y="3614738"/>
          <p14:tracePt t="60147" x="1862138" y="3614738"/>
          <p14:tracePt t="60154" x="1827213" y="3603625"/>
          <p14:tracePt t="60161" x="1792288" y="3603625"/>
          <p14:tracePt t="60168" x="1770063" y="3603625"/>
          <p14:tracePt t="60176" x="1739900" y="3597275"/>
          <p14:tracePt t="60182" x="1717675" y="3586163"/>
          <p14:tracePt t="60189" x="1700213" y="3579813"/>
          <p14:tracePt t="60196" x="1682750" y="3573463"/>
          <p14:tracePt t="60203" x="1671638" y="3562350"/>
          <p14:tracePt t="60210" x="1654175" y="3544888"/>
          <p14:tracePt t="60218" x="1624013" y="3538538"/>
          <p14:tracePt t="60224" x="1612900" y="3521075"/>
          <p14:tracePt t="60231" x="1601788" y="3505200"/>
          <p14:tracePt t="60238" x="1584325" y="3481388"/>
          <p14:tracePt t="60245" x="1566863" y="3463925"/>
          <p14:tracePt t="60252" x="1549400" y="3440113"/>
          <p14:tracePt t="60260" x="1543050" y="3411538"/>
          <p14:tracePt t="60266" x="1525588" y="3387725"/>
          <p14:tracePt t="60273" x="1514475" y="3359150"/>
          <p14:tracePt t="60280" x="1508125" y="3348038"/>
          <p14:tracePt t="60288" x="1508125" y="3336925"/>
          <p14:tracePt t="60294" x="1503363" y="3324225"/>
          <p14:tracePt t="60302" x="1503363" y="3319463"/>
          <p14:tracePt t="60309" x="1503363" y="3313113"/>
          <p14:tracePt t="60315" x="1503363" y="3302000"/>
          <p14:tracePt t="60322" x="1503363" y="3295650"/>
          <p14:tracePt t="60329" x="1503363" y="3289300"/>
          <p14:tracePt t="60336" x="1503363" y="3278188"/>
          <p14:tracePt t="60343" x="1503363" y="3271838"/>
          <p14:tracePt t="60351" x="1503363" y="3267075"/>
          <p14:tracePt t="60357" x="1508125" y="3249613"/>
          <p14:tracePt t="60364" x="1508125" y="3243263"/>
          <p14:tracePt t="60371" x="1520825" y="3225800"/>
          <p14:tracePt t="60378" x="1525588" y="3214688"/>
          <p14:tracePt t="60386" x="1531938" y="3201988"/>
          <p14:tracePt t="60393" x="1531938" y="3190875"/>
          <p14:tracePt t="60399" x="1538288" y="3173413"/>
          <p14:tracePt t="60407" x="1549400" y="3168650"/>
          <p14:tracePt t="60413" x="1554163" y="3162300"/>
          <p14:tracePt t="60420" x="1560513" y="3155950"/>
          <p14:tracePt t="60427" x="1566863" y="3151188"/>
          <p14:tracePt t="60435" x="1571625" y="3133725"/>
          <p14:tracePt t="60441" x="1577975" y="3127375"/>
          <p14:tracePt t="60448" x="1584325" y="3121025"/>
          <p14:tracePt t="60455" x="1595438" y="3116263"/>
          <p14:tracePt t="60462" x="1601788" y="3098800"/>
          <p14:tracePt t="60469" x="1619250" y="3092450"/>
          <p14:tracePt t="60477" x="1624013" y="3086100"/>
          <p14:tracePt t="60483" x="1630363" y="3081338"/>
          <p14:tracePt t="60490" x="1641475" y="3068638"/>
          <p14:tracePt t="60497" x="1647825" y="3063875"/>
          <p14:tracePt t="60504" x="1658938" y="3057525"/>
          <p14:tracePt t="60511" x="1671638" y="3051175"/>
          <p14:tracePt t="60518" x="1676400" y="3051175"/>
          <p14:tracePt t="60525" x="1676400" y="3046413"/>
          <p14:tracePt t="60532" x="1682750" y="3040063"/>
          <p14:tracePt t="60539" x="1693863" y="3033713"/>
          <p14:tracePt t="60546" x="1700213" y="3022600"/>
          <p14:tracePt t="60553" x="1700213" y="3017838"/>
          <p14:tracePt t="60567" x="1706563" y="3017838"/>
          <p14:tracePt t="60574" x="1706563" y="3011488"/>
          <p14:tracePt t="60588" x="1706563" y="3005138"/>
          <p14:tracePt t="60602" x="1706563" y="3000375"/>
          <p14:tracePt t="60679" x="1711325" y="3000375"/>
          <p14:tracePt t="60693" x="1717675" y="3000375"/>
          <p14:tracePt t="60714" x="1722438" y="2994025"/>
          <p14:tracePt t="60721" x="1728788" y="2994025"/>
          <p14:tracePt t="60728" x="1739900" y="2987675"/>
          <p14:tracePt t="60735" x="1746250" y="2987675"/>
          <p14:tracePt t="60742" x="1757363" y="2987675"/>
          <p14:tracePt t="60749" x="1763713" y="2976563"/>
          <p14:tracePt t="60756" x="1781175" y="2976563"/>
          <p14:tracePt t="60763" x="1787525" y="2970213"/>
          <p14:tracePt t="60770" x="1809750" y="2970213"/>
          <p14:tracePt t="60777" x="1822450" y="2970213"/>
          <p14:tracePt t="60784" x="1839913" y="2965450"/>
          <p14:tracePt t="60791" x="1851025" y="2965450"/>
          <p14:tracePt t="60798" x="1868488" y="2959100"/>
          <p14:tracePt t="60805" x="1890713" y="2959100"/>
          <p14:tracePt t="60812" x="1908175" y="2947988"/>
          <p14:tracePt t="60819" x="1925638" y="2947988"/>
          <p14:tracePt t="60827" x="1949450" y="2947988"/>
          <p14:tracePt t="60833" x="1973263" y="2947988"/>
          <p14:tracePt t="60840" x="2008188" y="2941638"/>
          <p14:tracePt t="60848" x="2041525" y="2941638"/>
          <p14:tracePt t="60855" x="2089150" y="2941638"/>
          <p14:tracePt t="60861" x="2141538" y="2930525"/>
          <p14:tracePt t="60870" x="2205038" y="2930525"/>
          <p14:tracePt t="60875" x="2279650" y="2930525"/>
          <p14:tracePt t="60882" x="2332038" y="2930525"/>
          <p14:tracePt t="60889" x="2378075" y="2930525"/>
          <p14:tracePt t="60896" x="2401888" y="2930525"/>
          <p14:tracePt t="60903" x="2419350" y="2930525"/>
          <p14:tracePt t="60911" x="2430463" y="2930525"/>
          <p14:tracePt t="60917" x="2447925" y="2930525"/>
          <p14:tracePt t="60924" x="2454275" y="2930525"/>
          <p14:tracePt t="60931" x="2460625" y="2930525"/>
          <p14:tracePt t="60938" x="2465388" y="2930525"/>
          <p14:tracePt t="60945" x="2471738" y="2930525"/>
          <p14:tracePt t="60952" x="2478088" y="2930525"/>
          <p14:tracePt t="60958" x="2489200" y="2930525"/>
          <p14:tracePt t="60966" x="2495550" y="2930525"/>
          <p14:tracePt t="60980" x="2500313" y="2930525"/>
          <p14:tracePt t="60986" x="2500313" y="2935288"/>
          <p14:tracePt t="61001" x="2506663" y="2935288"/>
          <p14:tracePt t="61008" x="2506663" y="2941638"/>
          <p14:tracePt t="61015" x="2513013" y="2941638"/>
          <p14:tracePt t="61021" x="2513013" y="2947988"/>
          <p14:tracePt t="61029" x="2517775" y="2947988"/>
          <p14:tracePt t="61036" x="2517775" y="2959100"/>
          <p14:tracePt t="61043" x="2524125" y="2959100"/>
          <p14:tracePt t="61050" x="2535238" y="2959100"/>
          <p14:tracePt t="61057" x="2541588" y="2965450"/>
          <p14:tracePt t="61063" x="2546350" y="2970213"/>
          <p14:tracePt t="61071" x="2559050" y="2970213"/>
          <p14:tracePt t="61078" x="2563813" y="2976563"/>
          <p14:tracePt t="61084" x="2587625" y="2982913"/>
          <p14:tracePt t="61092" x="2616200" y="3000375"/>
          <p14:tracePt t="61099" x="2651125" y="3022600"/>
          <p14:tracePt t="61105" x="2681288" y="3046413"/>
          <p14:tracePt t="61112" x="2720975" y="3074988"/>
          <p14:tracePt t="61120" x="2773363" y="3098800"/>
          <p14:tracePt t="61129" x="2814638" y="3127375"/>
          <p14:tracePt t="61134" x="2836863" y="3155950"/>
          <p14:tracePt t="61141" x="2878138" y="3173413"/>
          <p14:tracePt t="61147" x="2895600" y="3201988"/>
          <p14:tracePt t="61154" x="2917825" y="3219450"/>
          <p14:tracePt t="61162" x="2935288" y="3232150"/>
          <p14:tracePt t="61169" x="2947988" y="3249613"/>
          <p14:tracePt t="61176" x="2959100" y="3260725"/>
          <p14:tracePt t="61183" x="2970213" y="3267075"/>
          <p14:tracePt t="61189" x="2970213" y="3271838"/>
          <p14:tracePt t="61196" x="2976563" y="3284538"/>
          <p14:tracePt t="61203" x="2982913" y="3289300"/>
          <p14:tracePt t="61210" x="2987675" y="3302000"/>
          <p14:tracePt t="61218" x="2994025" y="3302000"/>
          <p14:tracePt t="61225" x="2994025" y="3306763"/>
          <p14:tracePt t="61232" x="2994025" y="3313113"/>
          <p14:tracePt t="61238" x="3000375" y="3319463"/>
          <p14:tracePt t="61245" x="3000375" y="3324225"/>
          <p14:tracePt t="61253" x="3011488" y="3324225"/>
          <p14:tracePt t="61259" x="3011488" y="3330575"/>
          <p14:tracePt t="61267" x="3017838" y="3330575"/>
          <p14:tracePt t="61273" x="3017838" y="3336925"/>
          <p14:tracePt t="61288" x="3017838" y="3348038"/>
          <p14:tracePt t="61309" x="3017838" y="3352800"/>
          <p14:tracePt t="61323" x="3017838" y="3359150"/>
          <p14:tracePt t="61336" x="3017838" y="3365500"/>
          <p14:tracePt t="61358" x="3017838" y="3370263"/>
          <p14:tracePt t="61371" x="3017838" y="3376613"/>
          <p14:tracePt t="61407" x="3022600" y="3376613"/>
          <p14:tracePt t="61511" x="3022600" y="3382963"/>
          <p14:tracePt t="61575" x="3022600" y="3394075"/>
          <p14:tracePt t="61665" x="3022600" y="3400425"/>
          <p14:tracePt t="61687" x="3022600" y="3405188"/>
          <p14:tracePt t="61728" x="3022600" y="3411538"/>
          <p14:tracePt t="61771" x="3022600" y="3417888"/>
          <p14:tracePt t="61792" x="3022600" y="3422650"/>
          <p14:tracePt t="61826" x="3022600" y="3429000"/>
          <p14:tracePt t="61848" x="3022600" y="3435350"/>
          <p14:tracePt t="61896" x="3022600" y="3446463"/>
          <p14:tracePt t="61945" x="3022600" y="3452813"/>
          <p14:tracePt t="61981" x="3022600" y="3457575"/>
          <p14:tracePt t="62015" x="3022600" y="3463925"/>
          <p14:tracePt t="62036" x="3022600" y="3470275"/>
          <p14:tracePt t="62134" x="3022600" y="3475038"/>
          <p14:tracePt t="62190" x="3022600" y="3481388"/>
          <p14:tracePt t="62232" x="3022600" y="3492500"/>
          <p14:tracePt t="62246" x="3017838" y="3492500"/>
          <p14:tracePt t="62267" x="3005138" y="3492500"/>
          <p14:tracePt t="62288" x="3000375" y="3498850"/>
          <p14:tracePt t="62316" x="2994025" y="3498850"/>
          <p14:tracePt t="62344" x="2987675" y="3498850"/>
          <p14:tracePt t="62386" x="2982913" y="3498850"/>
          <p14:tracePt t="62407" x="2976563" y="3505200"/>
          <p14:tracePt t="62442" x="2970213" y="3505200"/>
          <p14:tracePt t="62477" x="2959100" y="3505200"/>
          <p14:tracePt t="62505" x="2952750" y="3505200"/>
          <p14:tracePt t="62631" x="2947988" y="3505200"/>
          <p14:tracePt t="62750" x="2947988" y="3509963"/>
          <p14:tracePt t="62841" x="2941638" y="3509963"/>
          <p14:tracePt t="62890" x="2935288" y="3509963"/>
          <p14:tracePt t="63030" x="2930525" y="3509963"/>
          <p14:tracePt t="63086" x="2924175" y="3509963"/>
          <p14:tracePt t="63856" x="2924175" y="3505200"/>
          <p14:tracePt t="63870" x="2924175" y="3498850"/>
          <p14:tracePt t="63876" x="2913063" y="3498850"/>
          <p14:tracePt t="63883" x="2913063" y="3487738"/>
          <p14:tracePt t="63897" x="2906713" y="3481388"/>
          <p14:tracePt t="63904" x="2906713" y="3475038"/>
          <p14:tracePt t="63911" x="2900363" y="3475038"/>
          <p14:tracePt t="63918" x="2895600" y="3470275"/>
          <p14:tracePt t="63926" x="2889250" y="3463925"/>
          <p14:tracePt t="63932" x="2889250" y="3457575"/>
          <p14:tracePt t="63940" x="2882900" y="3452813"/>
          <p14:tracePt t="63946" x="2878138" y="3452813"/>
          <p14:tracePt t="63953" x="2865438" y="3440113"/>
          <p14:tracePt t="63961" x="2854325" y="3435350"/>
          <p14:tracePt t="63967" x="2836863" y="3417888"/>
          <p14:tracePt t="63974" x="2819400" y="3411538"/>
          <p14:tracePt t="63982" x="2808288" y="3405188"/>
          <p14:tracePt t="63988" x="2790825" y="3394075"/>
          <p14:tracePt t="63995" x="2767013" y="3387725"/>
          <p14:tracePt t="64002" x="2749550" y="3376613"/>
          <p14:tracePt t="64009" x="2732088" y="3370263"/>
          <p14:tracePt t="64016" x="2727325" y="3352800"/>
          <p14:tracePt t="64024" x="2709863" y="3352800"/>
          <p14:tracePt t="64030" x="2692400" y="3348038"/>
          <p14:tracePt t="64037" x="2681288" y="3341688"/>
          <p14:tracePt t="64044" x="2674938" y="3330575"/>
          <p14:tracePt t="64051" x="2657475" y="3324225"/>
          <p14:tracePt t="64058" x="2651125" y="3324225"/>
          <p14:tracePt t="64065" x="2646363" y="3319463"/>
          <p14:tracePt t="64072" x="2640013" y="3313113"/>
          <p14:tracePt t="64079" x="2622550" y="3306763"/>
          <p14:tracePt t="64086" x="2616200" y="3302000"/>
          <p14:tracePt t="64093" x="2598738" y="3289300"/>
          <p14:tracePt t="64099" x="2587625" y="3289300"/>
          <p14:tracePt t="64108" x="2563813" y="3284538"/>
          <p14:tracePt t="64114" x="2535238" y="3271838"/>
          <p14:tracePt t="64121" x="2489200" y="3267075"/>
          <p14:tracePt t="64128" x="2425700" y="3254375"/>
          <p14:tracePt t="64135" x="2344738" y="3243263"/>
          <p14:tracePt t="64142" x="2251075" y="3232150"/>
          <p14:tracePt t="64150" x="2170113" y="3219450"/>
          <p14:tracePt t="64157" x="2106613" y="3219450"/>
          <p14:tracePt t="64163" x="2054225" y="3208338"/>
          <p14:tracePt t="64170" x="2008188" y="3197225"/>
          <p14:tracePt t="64177" x="1955800" y="3197225"/>
          <p14:tracePt t="64184" x="1920875" y="3197225"/>
          <p14:tracePt t="64191" x="1874838" y="3197225"/>
          <p14:tracePt t="64198" x="1827213" y="3190875"/>
          <p14:tracePt t="64205" x="1774825" y="3190875"/>
          <p14:tracePt t="64212" x="1739900" y="3190875"/>
          <p14:tracePt t="64219" x="1706563" y="3190875"/>
          <p14:tracePt t="64226" x="1682750" y="3190875"/>
          <p14:tracePt t="64233" x="1671638" y="3190875"/>
          <p14:tracePt t="64240" x="1654175" y="3190875"/>
          <p14:tracePt t="64247" x="1641475" y="3190875"/>
          <p14:tracePt t="64254" x="1630363" y="3190875"/>
          <p14:tracePt t="64261" x="1624013" y="3190875"/>
          <p14:tracePt t="64268" x="1619250" y="3190875"/>
          <p14:tracePt t="64275" x="1612900" y="3190875"/>
          <p14:tracePt t="64282" x="1606550" y="3190875"/>
          <p14:tracePt t="64296" x="1601788" y="3190875"/>
          <p14:tracePt t="64317" x="1595438" y="3190875"/>
          <p14:tracePt t="64331" x="1595438" y="3184525"/>
          <p14:tracePt t="64401" x="1601788" y="3184525"/>
          <p14:tracePt t="64429" x="1601788" y="3190875"/>
          <p14:tracePt t="64500" x="1601788" y="3184525"/>
          <p14:tracePt t="64506" x="1601788" y="3173413"/>
          <p14:tracePt t="64513" x="1601788" y="3168650"/>
          <p14:tracePt t="64520" x="1601788" y="3162300"/>
          <p14:tracePt t="64527" x="1601788" y="3155950"/>
          <p14:tracePt t="64534" x="1601788" y="3151188"/>
          <p14:tracePt t="64541" x="1601788" y="3144838"/>
          <p14:tracePt t="64555" x="1601788" y="3138488"/>
          <p14:tracePt t="64562" x="1601788" y="3127375"/>
          <p14:tracePt t="64569" x="1601788" y="3121025"/>
          <p14:tracePt t="64583" x="1601788" y="3116263"/>
          <p14:tracePt t="64597" x="1606550" y="3116263"/>
          <p14:tracePt t="64604" x="1606550" y="3109913"/>
          <p14:tracePt t="64611" x="1612900" y="3109913"/>
          <p14:tracePt t="64617" x="1619250" y="3103563"/>
          <p14:tracePt t="64625" x="1624013" y="3103563"/>
          <p14:tracePt t="64632" x="1641475" y="3098800"/>
          <p14:tracePt t="64639" x="1654175" y="3098800"/>
          <p14:tracePt t="64646" x="1693863" y="3074988"/>
          <p14:tracePt t="64652" x="1728788" y="3068638"/>
          <p14:tracePt t="64659" x="1809750" y="3046413"/>
          <p14:tracePt t="64667" x="1890713" y="3022600"/>
          <p14:tracePt t="64674" x="2001838" y="3011488"/>
          <p14:tracePt t="64681" x="2128838" y="2970213"/>
          <p14:tracePt t="64688" x="2286000" y="2947988"/>
          <p14:tracePt t="64694" x="2425700" y="2917825"/>
          <p14:tracePt t="64702" x="2535238" y="2906713"/>
          <p14:tracePt t="64709" x="2628900" y="2906713"/>
          <p14:tracePt t="64717" x="2692400" y="2906713"/>
          <p14:tracePt t="64723" x="2727325" y="2906713"/>
          <p14:tracePt t="64730" x="2762250" y="2906713"/>
          <p14:tracePt t="64737" x="2773363" y="2906713"/>
          <p14:tracePt t="64744" x="2801938" y="2906713"/>
          <p14:tracePt t="64751" x="2808288" y="2906713"/>
          <p14:tracePt t="64758" x="2814638" y="2906713"/>
          <p14:tracePt t="64765" x="2819400" y="2906713"/>
          <p14:tracePt t="64772" x="2819400" y="2917825"/>
          <p14:tracePt t="64786" x="2825750" y="2917825"/>
          <p14:tracePt t="64793" x="2825750" y="2924175"/>
          <p14:tracePt t="64800" x="2832100" y="2924175"/>
          <p14:tracePt t="64808" x="2832100" y="2930525"/>
          <p14:tracePt t="64821" x="2832100" y="2935288"/>
          <p14:tracePt t="64842" x="2832100" y="2941638"/>
          <p14:tracePt t="64856" x="2832100" y="2947988"/>
          <p14:tracePt t="64862" x="2832100" y="2952750"/>
          <p14:tracePt t="64877" x="2832100" y="2959100"/>
          <p14:tracePt t="64891" x="2832100" y="2970213"/>
          <p14:tracePt t="64905" x="2832100" y="2976563"/>
          <p14:tracePt t="64918" x="2832100" y="2982913"/>
          <p14:tracePt t="64933" x="2832100" y="2987675"/>
          <p14:tracePt t="64940" x="2832100" y="2994025"/>
          <p14:tracePt t="64954" x="2832100" y="3000375"/>
          <p14:tracePt t="64960" x="2832100" y="3005138"/>
          <p14:tracePt t="64967" x="2832100" y="3017838"/>
          <p14:tracePt t="64975" x="2832100" y="3022600"/>
          <p14:tracePt t="64982" x="2832100" y="3028950"/>
          <p14:tracePt t="64989" x="2836863" y="3028950"/>
          <p14:tracePt t="64997" x="2836863" y="3040063"/>
          <p14:tracePt t="65002" x="2849563" y="3046413"/>
          <p14:tracePt t="65009" x="2849563" y="3063875"/>
          <p14:tracePt t="65017" x="2854325" y="3086100"/>
          <p14:tracePt t="65024" x="2860675" y="3116263"/>
          <p14:tracePt t="65030" x="2871788" y="3151188"/>
          <p14:tracePt t="65037" x="2895600" y="3214688"/>
          <p14:tracePt t="65044" x="2906713" y="3295650"/>
          <p14:tracePt t="65051" x="2930525" y="3376613"/>
          <p14:tracePt t="65059" x="2952750" y="3457575"/>
          <p14:tracePt t="65066" x="2976563" y="3527425"/>
          <p14:tracePt t="65072" x="2994025" y="3590925"/>
          <p14:tracePt t="65080" x="3017838" y="3660775"/>
          <p14:tracePt t="65086" x="3040063" y="3713163"/>
          <p14:tracePt t="65093" x="3051175" y="3759200"/>
          <p14:tracePt t="65100" x="3057525" y="3811588"/>
          <p14:tracePt t="65109" x="3081338" y="3852863"/>
          <p14:tracePt t="65114" x="3086100" y="3898900"/>
          <p14:tracePt t="65122" x="3098800" y="3927475"/>
          <p14:tracePt t="65128" x="3098800" y="3962400"/>
          <p14:tracePt t="65135" x="3103563" y="3986213"/>
          <p14:tracePt t="65142" x="3103563" y="3992563"/>
          <p14:tracePt t="65151" x="3116263" y="4008438"/>
          <p14:tracePt t="65156" x="3116263" y="4014788"/>
          <p14:tracePt t="65163" x="3116263" y="4025900"/>
          <p14:tracePt t="65171" x="3116263" y="4043363"/>
          <p14:tracePt t="65177" x="3121025" y="4049713"/>
          <p14:tracePt t="65185" x="3121025" y="4067175"/>
          <p14:tracePt t="65192" x="3121025" y="4073525"/>
          <p14:tracePt t="65198" x="3127375" y="4084638"/>
          <p14:tracePt t="65205" x="3127375" y="4090988"/>
          <p14:tracePt t="65212" x="3133725" y="4095750"/>
          <p14:tracePt t="65219" x="3133725" y="4113213"/>
          <p14:tracePt t="65226" x="3133725" y="4119563"/>
          <p14:tracePt t="65234" x="3133725" y="4125913"/>
          <p14:tracePt t="65242" x="3133725" y="4130675"/>
          <p14:tracePt t="65248" x="3133725" y="4137025"/>
          <p14:tracePt t="65254" x="3133725" y="4148138"/>
          <p14:tracePt t="65261" x="3133725" y="4154488"/>
          <p14:tracePt t="65268" x="3133725" y="4160838"/>
          <p14:tracePt t="65276" x="3133725" y="4165600"/>
          <p14:tracePt t="65296" x="3133725" y="4171950"/>
          <p14:tracePt t="65311" x="3133725" y="4176713"/>
          <p14:tracePt t="65331" x="3127375" y="4176713"/>
          <p14:tracePt t="65346" x="3121025" y="4176713"/>
          <p14:tracePt t="65359" x="3116263" y="4176713"/>
          <p14:tracePt t="65367" x="3103563" y="4176713"/>
          <p14:tracePt t="65374" x="3098800" y="4183063"/>
          <p14:tracePt t="65380" x="3086100" y="4183063"/>
          <p14:tracePt t="65388" x="3068638" y="4194175"/>
          <p14:tracePt t="65394" x="3046413" y="4194175"/>
          <p14:tracePt t="65401" x="3011488" y="4211638"/>
          <p14:tracePt t="65409" x="2941638" y="4224338"/>
          <p14:tracePt t="65416" x="2895600" y="4235450"/>
          <p14:tracePt t="65422" x="2784475" y="4259263"/>
          <p14:tracePt t="65429" x="2640013" y="4281488"/>
          <p14:tracePt t="65436" x="2489200" y="4294188"/>
          <p14:tracePt t="65443" x="2332038" y="4311650"/>
          <p14:tracePt t="65452" x="2209800" y="4322763"/>
          <p14:tracePt t="65458" x="2111375" y="4333875"/>
          <p14:tracePt t="65464" x="2047875" y="4333875"/>
          <p14:tracePt t="65471" x="2012950" y="4333875"/>
          <p14:tracePt t="65478" x="1978025" y="4333875"/>
          <p14:tracePt t="65485" x="1943100" y="4333875"/>
          <p14:tracePt t="65492" x="1920875" y="4327525"/>
          <p14:tracePt t="65500" x="1885950" y="4327525"/>
          <p14:tracePt t="65506" x="1868488" y="4322763"/>
          <p14:tracePt t="65513" x="1844675" y="4322763"/>
          <p14:tracePt t="65520" x="1827213" y="4322763"/>
          <p14:tracePt t="65527" x="1816100" y="4316413"/>
          <p14:tracePt t="65534" x="1809750" y="4316413"/>
          <p14:tracePt t="65542" x="1798638" y="4305300"/>
          <p14:tracePt t="65548" x="1792288" y="4305300"/>
          <p14:tracePt t="65562" x="1787525" y="4305300"/>
          <p14:tracePt t="65969" x="1774825" y="4305300"/>
          <p14:tracePt t="65975" x="1770063" y="4305300"/>
          <p14:tracePt t="65982" x="1752600" y="4305300"/>
          <p14:tracePt t="65989" x="1746250" y="4305300"/>
          <p14:tracePt t="65996" x="1739900" y="4305300"/>
          <p14:tracePt t="66003" x="1735138" y="4305300"/>
          <p14:tracePt t="66010" x="1717675" y="4305300"/>
          <p14:tracePt t="66018" x="1711325" y="4305300"/>
          <p14:tracePt t="66024" x="1706563" y="4305300"/>
          <p14:tracePt t="66031" x="1693863" y="4305300"/>
          <p14:tracePt t="66038" x="1689100" y="4305300"/>
          <p14:tracePt t="66052" x="1676400" y="4305300"/>
          <p14:tracePt t="66060" x="1671638" y="4305300"/>
          <p14:tracePt t="66066" x="1665288" y="4305300"/>
          <p14:tracePt t="66073" x="1658938" y="4305300"/>
          <p14:tracePt t="66080" x="1654175" y="4305300"/>
          <p14:tracePt t="66087" x="1647825" y="4305300"/>
          <p14:tracePt t="66102" x="1641475" y="4305300"/>
          <p14:tracePt t="66122" x="1630363" y="4305300"/>
          <p14:tracePt t="66171" x="1636713" y="4305300"/>
          <p14:tracePt t="66192" x="1641475" y="4305300"/>
          <p14:tracePt t="66199" x="1647825" y="4305300"/>
          <p14:tracePt t="66206" x="1654175" y="4305300"/>
          <p14:tracePt t="66213" x="1658938" y="4305300"/>
          <p14:tracePt t="66220" x="1665288" y="4305300"/>
          <p14:tracePt t="66227" x="1682750" y="4305300"/>
          <p14:tracePt t="66234" x="1693863" y="4298950"/>
          <p14:tracePt t="66241" x="1728788" y="4298950"/>
          <p14:tracePt t="66248" x="1781175" y="4287838"/>
          <p14:tracePt t="66255" x="1857375" y="4276725"/>
          <p14:tracePt t="66262" x="1966913" y="4276725"/>
          <p14:tracePt t="66269" x="2093913" y="4252913"/>
          <p14:tracePt t="66277" x="2216150" y="4241800"/>
          <p14:tracePt t="66283" x="2355850" y="4229100"/>
          <p14:tracePt t="66290" x="2530475" y="4200525"/>
          <p14:tracePt t="66297" x="2732088" y="4189413"/>
          <p14:tracePt t="66304" x="2900363" y="4171950"/>
          <p14:tracePt t="66311" x="3057525" y="4160838"/>
          <p14:tracePt t="66319" x="3232150" y="4137025"/>
          <p14:tracePt t="66325" x="3457575" y="4119563"/>
          <p14:tracePt t="66331" x="3689350" y="4102100"/>
          <p14:tracePt t="66339" x="3857625" y="4102100"/>
          <p14:tracePt t="66345" x="4049713" y="4090988"/>
          <p14:tracePt t="66353" x="4305300" y="4090988"/>
          <p14:tracePt t="66360" x="4681538" y="4090988"/>
          <p14:tracePt t="66367" x="4978400" y="4102100"/>
          <p14:tracePt t="66374" x="5168900" y="4102100"/>
          <p14:tracePt t="66381" x="5389563" y="4102100"/>
          <p14:tracePt t="66387" x="5645150" y="4102100"/>
          <p14:tracePt t="66395" x="5813425" y="4095750"/>
          <p14:tracePt t="66402" x="5907088" y="4095750"/>
          <p14:tracePt t="66410" x="5970588" y="4095750"/>
          <p14:tracePt t="66416" x="6005513" y="4095750"/>
          <p14:tracePt t="66423" x="6040438" y="4095750"/>
          <p14:tracePt t="66430" x="6057900" y="4084638"/>
          <p14:tracePt t="66437" x="6069013" y="4084638"/>
          <p14:tracePt t="66444" x="6069013" y="4078288"/>
          <p14:tracePt t="66451" x="6075363" y="4078288"/>
          <p14:tracePt t="66465" x="6080125" y="4078288"/>
          <p14:tracePt t="66472" x="6080125" y="4073525"/>
          <p14:tracePt t="66528" x="6075363" y="4073525"/>
          <p14:tracePt t="66535" x="6069013" y="4073525"/>
          <p14:tracePt t="66542" x="6045200" y="4073525"/>
          <p14:tracePt t="66549" x="5999163" y="4084638"/>
          <p14:tracePt t="66556" x="5935663" y="4095750"/>
          <p14:tracePt t="66563" x="5824538" y="4119563"/>
          <p14:tracePt t="66570" x="5697538" y="4130675"/>
          <p14:tracePt t="66577" x="5605463" y="4143375"/>
          <p14:tracePt t="66584" x="5540375" y="4154488"/>
          <p14:tracePt t="66590" x="5487988" y="4165600"/>
          <p14:tracePt t="66598" x="5441950" y="4165600"/>
          <p14:tracePt t="66604" x="5389563" y="4171950"/>
          <p14:tracePt t="66612" x="5343525" y="4171950"/>
          <p14:tracePt t="66619" x="5280025" y="4171950"/>
          <p14:tracePt t="66626" x="5186363" y="4189413"/>
          <p14:tracePt t="66632" x="5076825" y="4189413"/>
          <p14:tracePt t="66639" x="4949825" y="4176713"/>
          <p14:tracePt t="66646" x="4845050" y="4165600"/>
          <p14:tracePt t="66654" x="4729163" y="4143375"/>
          <p14:tracePt t="66661" x="4606925" y="4102100"/>
          <p14:tracePt t="66668" x="4473575" y="4038600"/>
          <p14:tracePt t="66674" x="4333875" y="3975100"/>
          <p14:tracePt t="66682" x="4183063" y="3881438"/>
          <p14:tracePt t="66688" x="4067175" y="3789363"/>
          <p14:tracePt t="66696" x="3979863" y="3713163"/>
          <p14:tracePt t="66703" x="3933825" y="3643313"/>
          <p14:tracePt t="66710" x="3887788" y="3573463"/>
          <p14:tracePt t="66717" x="3852863" y="3533775"/>
          <p14:tracePt t="66724" x="3835400" y="3509963"/>
          <p14:tracePt t="66731" x="3829050" y="3481388"/>
          <p14:tracePt t="66738" x="3824288" y="3470275"/>
          <p14:tracePt t="66745" x="3824288" y="3452813"/>
          <p14:tracePt t="66752" x="3824288" y="3446463"/>
          <p14:tracePt t="66758" x="3824288" y="3435350"/>
          <p14:tracePt t="66765" x="3824288" y="3405188"/>
          <p14:tracePt t="66773" x="3835400" y="3382963"/>
          <p14:tracePt t="66779" x="3852863" y="3341688"/>
          <p14:tracePt t="66787" x="3892550" y="3302000"/>
          <p14:tracePt t="66794" x="3962400" y="3243263"/>
          <p14:tracePt t="66800" x="4049713" y="3168650"/>
          <p14:tracePt t="66807" x="4176713" y="3092450"/>
          <p14:tracePt t="66814" x="4327525" y="3011488"/>
          <p14:tracePt t="66821" x="4508500" y="2924175"/>
          <p14:tracePt t="66829" x="4729163" y="2860675"/>
          <p14:tracePt t="66836" x="4972050" y="2808288"/>
          <p14:tracePt t="66843" x="5210175" y="2779713"/>
          <p14:tracePt t="66849" x="5349875" y="2767013"/>
          <p14:tracePt t="66856" x="5487988" y="2749550"/>
          <p14:tracePt t="66863" x="5627688" y="2762250"/>
          <p14:tracePt t="66871" x="5795963" y="2773363"/>
          <p14:tracePt t="66878" x="5942013" y="2808288"/>
          <p14:tracePt t="66885" x="6080125" y="2849563"/>
          <p14:tracePt t="66891" x="6196013" y="2913063"/>
          <p14:tracePt t="66898" x="6265863" y="2959100"/>
          <p14:tracePt t="66906" x="6353175" y="3022600"/>
          <p14:tracePt t="66912" x="6394450" y="3074988"/>
          <p14:tracePt t="66919" x="6451600" y="3121025"/>
          <p14:tracePt t="66928" x="6497638" y="3173413"/>
          <p14:tracePt t="66933" x="6538913" y="3219450"/>
          <p14:tracePt t="66940" x="6567488" y="3260725"/>
          <p14:tracePt t="66947" x="6602413" y="3313113"/>
          <p14:tracePt t="66954" x="6630988" y="3352800"/>
          <p14:tracePt t="66962" x="6648450" y="3376613"/>
          <p14:tracePt t="66969" x="6665913" y="3417888"/>
          <p14:tracePt t="66976" x="6683375" y="3440113"/>
          <p14:tracePt t="66982" x="6696075" y="3470275"/>
          <p14:tracePt t="66989" x="6696075" y="3475038"/>
          <p14:tracePt t="66996" x="6700838" y="3487738"/>
          <p14:tracePt t="67003" x="6700838" y="3492500"/>
          <p14:tracePt t="67011" x="6700838" y="3509963"/>
          <p14:tracePt t="67017" x="6689725" y="3544888"/>
          <p14:tracePt t="67024" x="6665913" y="3614738"/>
          <p14:tracePt t="67031" x="6608763" y="3695700"/>
          <p14:tracePt t="67038" x="6545263" y="3794125"/>
          <p14:tracePt t="67045" x="6510338" y="3863975"/>
          <p14:tracePt t="67053" x="6462713" y="3922713"/>
          <p14:tracePt t="67060" x="6440488" y="3951288"/>
          <p14:tracePt t="67067" x="6411913" y="3975100"/>
          <p14:tracePt t="67073" x="6381750" y="4003675"/>
          <p14:tracePt t="67080" x="6359525" y="4021138"/>
          <p14:tracePt t="67087" x="6329363" y="4043363"/>
          <p14:tracePt t="67095" x="6294438" y="4056063"/>
          <p14:tracePt t="67102" x="6261100" y="4073525"/>
          <p14:tracePt t="67108" x="6219825" y="4084638"/>
          <p14:tracePt t="67115" x="6156325" y="4095750"/>
          <p14:tracePt t="67122" x="6062663" y="4095750"/>
          <p14:tracePt t="67129" x="5970588" y="4090988"/>
          <p14:tracePt t="67137" x="5859463" y="4073525"/>
          <p14:tracePt t="67143" x="5761038" y="4049713"/>
          <p14:tracePt t="67150" x="5651500" y="4025900"/>
          <p14:tracePt t="67157" x="5540375" y="3975100"/>
          <p14:tracePt t="67164" x="5441950" y="3927475"/>
          <p14:tracePt t="67171" x="5354638" y="3881438"/>
          <p14:tracePt t="67179" x="5303838" y="3846513"/>
          <p14:tracePt t="67186" x="5262563" y="3829050"/>
          <p14:tracePt t="67192" x="5238750" y="3800475"/>
          <p14:tracePt t="67199" x="5210175" y="3783013"/>
          <p14:tracePt t="67206" x="5192713" y="3759200"/>
          <p14:tracePt t="67213" x="5186363" y="3741738"/>
          <p14:tracePt t="67221" x="5168900" y="3724275"/>
          <p14:tracePt t="67228" x="5157788" y="3689350"/>
          <p14:tracePt t="67235" x="5140325" y="3649663"/>
          <p14:tracePt t="67241" x="5129213" y="3603625"/>
          <p14:tracePt t="67248" x="5111750" y="3533775"/>
          <p14:tracePt t="67255" x="5111750" y="3470275"/>
          <p14:tracePt t="67262" x="5100638" y="3387725"/>
          <p14:tracePt t="67270" x="5100638" y="3341688"/>
          <p14:tracePt t="67276" x="5100638" y="3278188"/>
          <p14:tracePt t="67283" x="5100638" y="3232150"/>
          <p14:tracePt t="67290" x="5122863" y="3162300"/>
          <p14:tracePt t="67297" x="5157788" y="3109913"/>
          <p14:tracePt t="67304" x="5216525" y="3051175"/>
          <p14:tracePt t="67312" x="5273675" y="2994025"/>
          <p14:tracePt t="67319" x="5343525" y="2947988"/>
          <p14:tracePt t="67325" x="5424488" y="2900363"/>
          <p14:tracePt t="67332" x="5494338" y="2865438"/>
          <p14:tracePt t="67339" x="5546725" y="2843213"/>
          <p14:tracePt t="67346" x="5599113" y="2825750"/>
          <p14:tracePt t="67353" x="5634038" y="2825750"/>
          <p14:tracePt t="67361" x="5680075" y="2814638"/>
          <p14:tracePt t="67368" x="5726113" y="2814638"/>
          <p14:tracePt t="67374" x="5761038" y="2814638"/>
          <p14:tracePt t="67381" x="5807075" y="2814638"/>
          <p14:tracePt t="67388" x="5837238" y="2814638"/>
          <p14:tracePt t="67395" x="5859463" y="2814638"/>
          <p14:tracePt t="67402" x="5876925" y="2814638"/>
          <p14:tracePt t="67409" x="5883275" y="2814638"/>
          <p14:tracePt t="67416" x="5894388" y="2814638"/>
          <p14:tracePt t="67431" x="5900738" y="2814638"/>
          <p14:tracePt t="67437" x="5907088" y="2814638"/>
          <p14:tracePt t="67445" x="5911850" y="2814638"/>
          <p14:tracePt t="67465" x="5924550" y="2814638"/>
          <p14:tracePt t="67556" x="5924550" y="2808288"/>
          <p14:tracePt t="67605" x="5918200" y="2808288"/>
          <p14:tracePt t="67620" x="5911850" y="2808288"/>
          <p14:tracePt t="68962" x="5929313" y="2790825"/>
          <p14:tracePt t="68969" x="5981700" y="2773363"/>
          <p14:tracePt t="68976" x="6051550" y="2738438"/>
          <p14:tracePt t="68983" x="6143625" y="2714625"/>
          <p14:tracePt t="68990" x="6243638" y="2681288"/>
          <p14:tracePt t="68998" x="6335713" y="2657475"/>
          <p14:tracePt t="69004" x="6405563" y="2646363"/>
          <p14:tracePt t="69011" x="6469063" y="2633663"/>
          <p14:tracePt t="69018" x="6503988" y="2633663"/>
          <p14:tracePt t="69025" x="6538913" y="2622550"/>
          <p14:tracePt t="69032" x="6573838" y="2622550"/>
          <p14:tracePt t="69040" x="6597650" y="2622550"/>
          <p14:tracePt t="69047" x="6626225" y="2628900"/>
          <p14:tracePt t="69053" x="6637338" y="2628900"/>
          <p14:tracePt t="69060" x="6654800" y="2628900"/>
          <p14:tracePt t="69067" x="6672263" y="2633663"/>
          <p14:tracePt t="69074" x="6678613" y="2633663"/>
          <p14:tracePt t="69082" x="6689725" y="2640013"/>
          <p14:tracePt t="69089" x="6707188" y="2651125"/>
          <p14:tracePt t="69095" x="6724650" y="2657475"/>
          <p14:tracePt t="69102" x="6731000" y="2663825"/>
          <p14:tracePt t="69109" x="6742113" y="2668588"/>
          <p14:tracePt t="69116" x="6759575" y="2681288"/>
          <p14:tracePt t="69123" x="6777038" y="2697163"/>
          <p14:tracePt t="69132" x="6781800" y="2703513"/>
          <p14:tracePt t="69137" x="6799263" y="2714625"/>
          <p14:tracePt t="69144" x="6811963" y="2732088"/>
          <p14:tracePt t="69151" x="6823075" y="2738438"/>
          <p14:tracePt t="69158" x="6829425" y="2744788"/>
          <p14:tracePt t="69165" x="6834188" y="2755900"/>
          <p14:tracePt t="69173" x="6840538" y="2762250"/>
          <p14:tracePt t="69179" x="6846888" y="2773363"/>
          <p14:tracePt t="69186" x="6846888" y="2779713"/>
          <p14:tracePt t="69193" x="6846888" y="2790825"/>
          <p14:tracePt t="69200" x="6846888" y="2801938"/>
          <p14:tracePt t="69207" x="6846888" y="2808288"/>
          <p14:tracePt t="69215" x="6840538" y="2832100"/>
          <p14:tracePt t="69222" x="6816725" y="2865438"/>
          <p14:tracePt t="69228" x="6777038" y="2924175"/>
          <p14:tracePt t="69235" x="6700838" y="2994025"/>
          <p14:tracePt t="69242" x="6643688" y="3068638"/>
          <p14:tracePt t="69249" x="6584950" y="3151188"/>
          <p14:tracePt t="69256" x="6527800" y="3208338"/>
          <p14:tracePt t="69263" x="6469063" y="3267075"/>
          <p14:tracePt t="69270" x="6411913" y="3324225"/>
          <p14:tracePt t="69277" x="6353175" y="3370263"/>
          <p14:tracePt t="69284" x="6300788" y="3400425"/>
          <p14:tracePt t="69291" x="6230938" y="3435350"/>
          <p14:tracePt t="69298" x="6167438" y="3470275"/>
          <p14:tracePt t="69305" x="6110288" y="3505200"/>
          <p14:tracePt t="69312" x="6057900" y="3521075"/>
          <p14:tracePt t="69319" x="6022975" y="3533775"/>
          <p14:tracePt t="69326" x="5981700" y="3551238"/>
          <p14:tracePt t="69334" x="5959475" y="3562350"/>
          <p14:tracePt t="69340" x="5942013" y="3568700"/>
          <p14:tracePt t="69348" x="5935663" y="3568700"/>
          <p14:tracePt t="69354" x="5924550" y="3568700"/>
          <p14:tracePt t="69361" x="5918200" y="3573463"/>
          <p14:tracePt t="69368" x="5907088" y="3573463"/>
          <p14:tracePt t="69375" x="5900738" y="3573463"/>
          <p14:tracePt t="69382" x="5894388" y="3573463"/>
          <p14:tracePt t="69396" x="5889625" y="3573463"/>
          <p14:tracePt t="69411" x="5889625" y="3579813"/>
          <p14:tracePt t="69417" x="5883275" y="3579813"/>
          <p14:tracePt t="69431" x="5876925" y="3579813"/>
          <p14:tracePt t="69473" x="5876925" y="3586163"/>
          <p14:tracePt t="69641" x="5876925" y="3579813"/>
          <p14:tracePt t="69655" x="5876925" y="3573463"/>
          <p14:tracePt t="69669" x="5883275" y="3573463"/>
          <p14:tracePt t="69676" x="5883275" y="3568700"/>
          <p14:tracePt t="69690" x="5889625" y="3562350"/>
          <p14:tracePt t="69704" x="5894388" y="3562350"/>
          <p14:tracePt t="69711" x="5900738" y="3562350"/>
          <p14:tracePt t="69718" x="5911850" y="3551238"/>
          <p14:tracePt t="69725" x="5918200" y="3551238"/>
          <p14:tracePt t="69732" x="5924550" y="3544888"/>
          <p14:tracePt t="69739" x="5929313" y="3544888"/>
          <p14:tracePt t="69746" x="5935663" y="3538538"/>
          <p14:tracePt t="69753" x="5946775" y="3538538"/>
          <p14:tracePt t="69760" x="5959475" y="3538538"/>
          <p14:tracePt t="69767" x="5981700" y="3533775"/>
          <p14:tracePt t="69774" x="5992813" y="3533775"/>
          <p14:tracePt t="69782" x="6010275" y="3527425"/>
          <p14:tracePt t="69788" x="6034088" y="3516313"/>
          <p14:tracePt t="69795" x="6057900" y="3516313"/>
          <p14:tracePt t="69801" x="6097588" y="3509963"/>
          <p14:tracePt t="69809" x="6132513" y="3498850"/>
          <p14:tracePt t="69816" x="6167438" y="3481388"/>
          <p14:tracePt t="69824" x="6208713" y="3470275"/>
          <p14:tracePt t="69830" x="6243638" y="3463925"/>
          <p14:tracePt t="69837" x="6289675" y="3452813"/>
          <p14:tracePt t="69844" x="6342063" y="3440113"/>
          <p14:tracePt t="69851" x="6394450" y="3429000"/>
          <p14:tracePt t="69858" x="6457950" y="3429000"/>
          <p14:tracePt t="69866" x="6503988" y="3429000"/>
          <p14:tracePt t="69874" x="6550025" y="3429000"/>
          <p14:tracePt t="69879" x="6597650" y="3429000"/>
          <p14:tracePt t="69886" x="6661150" y="3429000"/>
          <p14:tracePt t="69892" x="6696075" y="3429000"/>
          <p14:tracePt t="69899" x="6742113" y="3429000"/>
          <p14:tracePt t="69907" x="6777038" y="3435350"/>
          <p14:tracePt t="69913" x="6805613" y="3440113"/>
          <p14:tracePt t="69921" x="6829425" y="3452813"/>
          <p14:tracePt t="69928" x="6851650" y="3452813"/>
          <p14:tracePt t="69935" x="6869113" y="3457575"/>
          <p14:tracePt t="69942" x="6886575" y="3457575"/>
          <p14:tracePt t="69949" x="6899275" y="3470275"/>
          <p14:tracePt t="69956" x="6916738" y="3470275"/>
          <p14:tracePt t="69963" x="6934200" y="3470275"/>
          <p14:tracePt t="69970" x="6945313" y="3475038"/>
          <p14:tracePt t="69977" x="6950075" y="3475038"/>
          <p14:tracePt t="69984" x="6967538" y="3481388"/>
          <p14:tracePt t="69991" x="6973888" y="3481388"/>
          <p14:tracePt t="69998" x="6980238" y="3481388"/>
          <p14:tracePt t="70005" x="6985000" y="3487738"/>
          <p14:tracePt t="70019" x="6997700" y="3492500"/>
          <p14:tracePt t="70025" x="7002463" y="3492500"/>
          <p14:tracePt t="70033" x="7008813" y="3505200"/>
          <p14:tracePt t="70047" x="7015163" y="3505200"/>
          <p14:tracePt t="70068" x="7019925" y="3505200"/>
          <p14:tracePt t="70082" x="7026275" y="3505200"/>
          <p14:tracePt t="70088" x="7026275" y="3509963"/>
          <p14:tracePt t="70096" x="7032625" y="3509963"/>
          <p14:tracePt t="70109" x="7032625" y="3516313"/>
          <p14:tracePt t="70124" x="7037388" y="3516313"/>
          <p14:tracePt t="70138" x="7050088" y="3521075"/>
          <p14:tracePt t="70152" x="7054850" y="3527425"/>
          <p14:tracePt t="70165" x="7054850" y="3533775"/>
          <p14:tracePt t="70172" x="7061200" y="3533775"/>
          <p14:tracePt t="70187" x="7067550" y="3538538"/>
          <p14:tracePt t="70201" x="7072313" y="3551238"/>
          <p14:tracePt t="70208" x="7078663" y="3556000"/>
          <p14:tracePt t="70216" x="7085013" y="3562350"/>
          <p14:tracePt t="70221" x="7096125" y="3568700"/>
          <p14:tracePt t="70228" x="7107238" y="3573463"/>
          <p14:tracePt t="70236" x="7113588" y="3590925"/>
          <p14:tracePt t="70243" x="7124700" y="3608388"/>
          <p14:tracePt t="70250" x="7131050" y="3632200"/>
          <p14:tracePt t="70258" x="7148513" y="3660775"/>
          <p14:tracePt t="70264" x="7165975" y="3684588"/>
          <p14:tracePt t="70270" x="7183438" y="3719513"/>
          <p14:tracePt t="70277" x="7194550" y="3748088"/>
          <p14:tracePt t="70284" x="7212013" y="3783013"/>
          <p14:tracePt t="70292" x="7223125" y="3817938"/>
          <p14:tracePt t="70300" x="7240588" y="3857625"/>
          <p14:tracePt t="70306" x="7246938" y="3881438"/>
          <p14:tracePt t="70313" x="7258050" y="3910013"/>
          <p14:tracePt t="70320" x="7264400" y="3933825"/>
          <p14:tracePt t="70326" x="7275513" y="3951288"/>
          <p14:tracePt t="70333" x="7275513" y="3962400"/>
          <p14:tracePt t="70341" x="7281863" y="3979863"/>
          <p14:tracePt t="70348" x="7281863" y="4008438"/>
          <p14:tracePt t="70354" x="7286625" y="4021138"/>
          <p14:tracePt t="70361" x="7299325" y="4056063"/>
          <p14:tracePt t="70368" x="7310438" y="4125913"/>
          <p14:tracePt t="70375" x="7321550" y="4200525"/>
          <p14:tracePt t="70383" x="7345363" y="4327525"/>
          <p14:tracePt t="70390" x="7373938" y="4467225"/>
          <p14:tracePt t="70397" x="7397750" y="4595813"/>
          <p14:tracePt t="70403" x="7432675" y="4705350"/>
          <p14:tracePt t="70410" x="7443788" y="4786313"/>
          <p14:tracePt t="70418" x="7467600" y="4838700"/>
          <p14:tracePt t="70425" x="7467600" y="4902200"/>
          <p14:tracePt t="70433" x="7472363" y="4937125"/>
          <p14:tracePt t="70439" x="7472363" y="4960938"/>
          <p14:tracePt t="70446" x="7485063" y="4989513"/>
          <p14:tracePt t="70452" x="7485063" y="5000625"/>
          <p14:tracePt t="70459" x="7485063" y="5006975"/>
          <p14:tracePt t="70466" x="7485063" y="5018088"/>
          <p14:tracePt t="70474" x="7485063" y="5024438"/>
          <p14:tracePt t="70480" x="7485063" y="5030788"/>
          <p14:tracePt t="70488" x="7485063" y="5035550"/>
          <p14:tracePt t="70501" x="7485063" y="5041900"/>
          <p14:tracePt t="70523" x="7485063" y="5048250"/>
          <p14:tracePt t="70536" x="7485063" y="5053013"/>
          <p14:tracePt t="70550" x="7485063" y="5065713"/>
          <p14:tracePt t="70669" x="7485063" y="5070475"/>
          <p14:tracePt t="70684" x="7485063" y="5076825"/>
          <p14:tracePt t="70691" x="7478713" y="5083175"/>
          <p14:tracePt t="70697" x="7472363" y="5087938"/>
          <p14:tracePt t="70704" x="7461250" y="5087938"/>
          <p14:tracePt t="70711" x="7450138" y="5094288"/>
          <p14:tracePt t="70719" x="7432675" y="5105400"/>
          <p14:tracePt t="70725" x="7408863" y="5111750"/>
          <p14:tracePt t="70732" x="7369175" y="5129213"/>
          <p14:tracePt t="70739" x="7334250" y="5140325"/>
          <p14:tracePt t="70746" x="7286625" y="5151438"/>
          <p14:tracePt t="70753" x="7246938" y="5157788"/>
          <p14:tracePt t="70760" x="7212013" y="5168900"/>
          <p14:tracePt t="70767" x="7159625" y="5181600"/>
          <p14:tracePt t="70775" x="7124700" y="5186363"/>
          <p14:tracePt t="70781" x="7102475" y="5199063"/>
          <p14:tracePt t="70788" x="7067550" y="5199063"/>
          <p14:tracePt t="70795" x="7043738" y="5199063"/>
          <p14:tracePt t="70802" x="7008813" y="5199063"/>
          <p14:tracePt t="70810" x="6980238" y="5199063"/>
          <p14:tracePt t="70817" x="6945313" y="5199063"/>
          <p14:tracePt t="70823" x="6921500" y="5199063"/>
          <p14:tracePt t="70830" x="6886575" y="5199063"/>
          <p14:tracePt t="70837" x="6864350" y="5192713"/>
          <p14:tracePt t="70844" x="6829425" y="5186363"/>
          <p14:tracePt t="70851" x="6794500" y="5186363"/>
          <p14:tracePt t="70859" x="6765925" y="5175250"/>
          <p14:tracePt t="70865" x="6742113" y="5168900"/>
          <p14:tracePt t="70872" x="6718300" y="5168900"/>
          <p14:tracePt t="70879" x="6700838" y="5157788"/>
          <p14:tracePt t="70886" x="6683375" y="5157788"/>
          <p14:tracePt t="70893" x="6672263" y="5157788"/>
          <p14:tracePt t="70901" x="6665913" y="5151438"/>
          <p14:tracePt t="70908" x="6648450" y="5146675"/>
          <p14:tracePt t="70914" x="6630988" y="5135563"/>
          <p14:tracePt t="70921" x="6619875" y="5129213"/>
          <p14:tracePt t="70928" x="6602413" y="5111750"/>
          <p14:tracePt t="70935" x="6584950" y="5105400"/>
          <p14:tracePt t="70942" x="6580188" y="5087938"/>
          <p14:tracePt t="70949" x="6562725" y="5070475"/>
          <p14:tracePt t="70956" x="6556375" y="5065713"/>
          <p14:tracePt t="70963" x="6545263" y="5053013"/>
          <p14:tracePt t="70970" x="6538913" y="5048250"/>
          <p14:tracePt t="70977" x="6532563" y="5035550"/>
          <p14:tracePt t="70984" x="6527800" y="5030788"/>
          <p14:tracePt t="70992" x="6527800" y="5024438"/>
          <p14:tracePt t="70998" x="6527800" y="5018088"/>
          <p14:tracePt t="71005" x="6521450" y="5018088"/>
          <p14:tracePt t="71012" x="6521450" y="5013325"/>
          <p14:tracePt t="71019" x="6521450" y="5006975"/>
          <p14:tracePt t="71034" x="6521450" y="5000625"/>
          <p14:tracePt t="71047" x="6521450" y="4989513"/>
          <p14:tracePt t="71054" x="6527800" y="4989513"/>
          <p14:tracePt t="71061" x="6532563" y="4989513"/>
          <p14:tracePt t="71068" x="6550025" y="4983163"/>
          <p14:tracePt t="71076" x="6573838" y="4983163"/>
          <p14:tracePt t="71082" x="6597650" y="4983163"/>
          <p14:tracePt t="71089" x="6626225" y="4983163"/>
          <p14:tracePt t="71096" x="6648450" y="4983163"/>
          <p14:tracePt t="71103" x="6661150" y="4983163"/>
          <p14:tracePt t="71110" x="6689725" y="4983163"/>
          <p14:tracePt t="71118" x="6696075" y="4983163"/>
          <p14:tracePt t="71124" x="6707188" y="4983163"/>
          <p14:tracePt t="71131" x="6718300" y="4983163"/>
          <p14:tracePt t="71138" x="6724650" y="4983163"/>
          <p14:tracePt t="71145" x="6731000" y="4995863"/>
          <p14:tracePt t="71152" x="6735763" y="4995863"/>
          <p14:tracePt t="71159" x="6735763" y="5000625"/>
          <p14:tracePt t="71166" x="6742113" y="5000625"/>
          <p14:tracePt t="71180" x="6748463" y="5006975"/>
          <p14:tracePt t="71194" x="6753225" y="5013325"/>
          <p14:tracePt t="71216" x="6753225" y="5018088"/>
          <p14:tracePt t="71222" x="6753225" y="5024438"/>
          <p14:tracePt t="71236" x="6748463" y="5041900"/>
          <p14:tracePt t="71243" x="6742113" y="5048250"/>
          <p14:tracePt t="71249" x="6742113" y="5059363"/>
          <p14:tracePt t="71257" x="6724650" y="5070475"/>
          <p14:tracePt t="71264" x="6718300" y="5083175"/>
          <p14:tracePt t="71271" x="6700838" y="5100638"/>
          <p14:tracePt t="71277" x="6683375" y="5111750"/>
          <p14:tracePt t="71285" x="6678613" y="5122863"/>
          <p14:tracePt t="71292" x="6661150" y="5140325"/>
          <p14:tracePt t="71299" x="6637338" y="5151438"/>
          <p14:tracePt t="71306" x="6619875" y="5168900"/>
          <p14:tracePt t="71312" x="6602413" y="5181600"/>
          <p14:tracePt t="71319" x="6584950" y="5192713"/>
          <p14:tracePt t="71327" x="6567488" y="5210175"/>
          <p14:tracePt t="71334" x="6545263" y="5216525"/>
          <p14:tracePt t="71341" x="6527800" y="5221288"/>
          <p14:tracePt t="71348" x="6510338" y="5233988"/>
          <p14:tracePt t="71355" x="6497638" y="5251450"/>
          <p14:tracePt t="71362" x="6480175" y="5256213"/>
          <p14:tracePt t="71369" x="6462713" y="5262563"/>
          <p14:tracePt t="71376" x="6446838" y="5273675"/>
          <p14:tracePt t="71382" x="6434138" y="5280025"/>
          <p14:tracePt t="71390" x="6405563" y="5280025"/>
          <p14:tracePt t="71397" x="6394450" y="5286375"/>
          <p14:tracePt t="71404" x="6376988" y="5297488"/>
          <p14:tracePt t="71411" x="6359525" y="5297488"/>
          <p14:tracePt t="71418" x="6335713" y="5297488"/>
          <p14:tracePt t="71425" x="6318250" y="5303838"/>
          <p14:tracePt t="71432" x="6294438" y="5303838"/>
          <p14:tracePt t="71438" x="6272213" y="5314950"/>
          <p14:tracePt t="71446" x="6237288" y="5314950"/>
          <p14:tracePt t="71453" x="6208713" y="5314950"/>
          <p14:tracePt t="71460" x="6184900" y="5314950"/>
          <p14:tracePt t="71468" x="6173788" y="5314950"/>
          <p14:tracePt t="71474" x="6143625" y="5314950"/>
          <p14:tracePt t="71480" x="6132513" y="5314950"/>
          <p14:tracePt t="71487" x="6115050" y="5314950"/>
          <p14:tracePt t="71494" x="6103938" y="5314950"/>
          <p14:tracePt t="71502" x="6075363" y="5314950"/>
          <p14:tracePt t="71510" x="6062663" y="5314950"/>
          <p14:tracePt t="71515" x="6045200" y="5314950"/>
          <p14:tracePt t="71522" x="6034088" y="5314950"/>
          <p14:tracePt t="71529" x="6016625" y="5314950"/>
          <p14:tracePt t="71536" x="6005513" y="5314950"/>
          <p14:tracePt t="71544" x="5988050" y="5314950"/>
          <p14:tracePt t="71551" x="5981700" y="5314950"/>
          <p14:tracePt t="71558" x="5975350" y="5314950"/>
          <p14:tracePt t="71565" x="5959475" y="5314950"/>
          <p14:tracePt t="71571" x="5953125" y="5314950"/>
          <p14:tracePt t="71578" x="5946775" y="5314950"/>
          <p14:tracePt t="71585" x="5935663" y="5314950"/>
          <p14:tracePt t="71600" x="5924550" y="5314950"/>
          <p14:tracePt t="71607" x="5911850" y="5314950"/>
          <p14:tracePt t="71613" x="5907088" y="5314950"/>
          <p14:tracePt t="71620" x="5889625" y="5314950"/>
          <p14:tracePt t="71627" x="5876925" y="5314950"/>
          <p14:tracePt t="71635" x="5859463" y="5314950"/>
          <p14:tracePt t="71641" x="5848350" y="5314950"/>
          <p14:tracePt t="71649" x="5830888" y="5314950"/>
          <p14:tracePt t="71655" x="5824538" y="5314950"/>
          <p14:tracePt t="71663" x="5813425" y="5314950"/>
          <p14:tracePt t="71669" x="5807075" y="5314950"/>
          <p14:tracePt t="71676" x="5795963" y="5314950"/>
          <p14:tracePt t="71683" x="5791200" y="5314950"/>
          <p14:tracePt t="71690" x="5784850" y="5314950"/>
          <p14:tracePt t="71697" x="5778500" y="5314950"/>
          <p14:tracePt t="71705" x="5773738" y="5314950"/>
          <p14:tracePt t="71712" x="5767388" y="5314950"/>
          <p14:tracePt t="71733" x="5761038" y="5314950"/>
          <p14:tracePt t="71747" x="5749925" y="5314950"/>
          <p14:tracePt t="71760" x="5743575" y="5314950"/>
          <p14:tracePt t="71768" x="5738813" y="5314950"/>
          <p14:tracePt t="71774" x="5732463" y="5314950"/>
          <p14:tracePt t="71781" x="5721350" y="5314950"/>
          <p14:tracePt t="71788" x="5708650" y="5314950"/>
          <p14:tracePt t="71795" x="5697538" y="5314950"/>
          <p14:tracePt t="71802" x="5673725" y="5314950"/>
          <p14:tracePt t="71810" x="5656263" y="5314950"/>
          <p14:tracePt t="71816" x="5634038" y="5314950"/>
          <p14:tracePt t="71823" x="5616575" y="5314950"/>
          <p14:tracePt t="71830" x="5592763" y="5319713"/>
          <p14:tracePt t="71837" x="5570538" y="5319713"/>
          <p14:tracePt t="71844" x="5540375" y="5332413"/>
          <p14:tracePt t="71852" x="5529263" y="5332413"/>
          <p14:tracePt t="71858" x="5500688" y="5332413"/>
          <p14:tracePt t="71866" x="5476875" y="5337175"/>
          <p14:tracePt t="71872" x="5459413" y="5337175"/>
          <p14:tracePt t="71879" x="5448300" y="5337175"/>
          <p14:tracePt t="71886" x="5430838" y="5337175"/>
          <p14:tracePt t="71893" x="5419725" y="5349875"/>
          <p14:tracePt t="71901" x="5389563" y="5349875"/>
          <p14:tracePt t="71907" x="5384800" y="5349875"/>
          <p14:tracePt t="71914" x="5372100" y="5349875"/>
          <p14:tracePt t="71921" x="5367338" y="5349875"/>
          <p14:tracePt t="71928" x="5349875" y="5349875"/>
          <p14:tracePt t="71935" x="5343525" y="5349875"/>
          <p14:tracePt t="71942" x="5337175" y="5349875"/>
          <p14:tracePt t="71949" x="5332413" y="5349875"/>
          <p14:tracePt t="71956" x="5326063" y="5349875"/>
          <p14:tracePt t="71963" x="5314950" y="5349875"/>
          <p14:tracePt t="71970" x="5308600" y="5349875"/>
          <p14:tracePt t="71985" x="5303838" y="5349875"/>
          <p14:tracePt t="71998" x="5297488" y="5349875"/>
          <p14:tracePt t="72082" x="5303838" y="5349875"/>
          <p14:tracePt t="72096" x="5308600" y="5337175"/>
          <p14:tracePt t="72103" x="5319713" y="5337175"/>
          <p14:tracePt t="72110" x="5326063" y="5337175"/>
          <p14:tracePt t="72117" x="5332413" y="5332413"/>
          <p14:tracePt t="72124" x="5343525" y="5326063"/>
          <p14:tracePt t="72131" x="5372100" y="5326063"/>
          <p14:tracePt t="72138" x="5407025" y="5308600"/>
          <p14:tracePt t="72145" x="5470525" y="5297488"/>
          <p14:tracePt t="72152" x="5610225" y="5273675"/>
          <p14:tracePt t="72159" x="5807075" y="5245100"/>
          <p14:tracePt t="72166" x="5953125" y="5216525"/>
          <p14:tracePt t="72173" x="6062663" y="5203825"/>
          <p14:tracePt t="72180" x="6138863" y="5192713"/>
          <p14:tracePt t="72187" x="6191250" y="5192713"/>
          <p14:tracePt t="72195" x="6213475" y="5186363"/>
          <p14:tracePt t="72201" x="6237288" y="5186363"/>
          <p14:tracePt t="72208" x="6254750" y="5186363"/>
          <p14:tracePt t="72222" x="6261100" y="5186363"/>
          <p14:tracePt t="72229" x="6265863" y="5186363"/>
          <p14:tracePt t="72244" x="6272213" y="5186363"/>
          <p14:tracePt t="72313" x="6265863" y="5186363"/>
          <p14:tracePt t="72321" x="6261100" y="5186363"/>
          <p14:tracePt t="72327" x="6254750" y="5192713"/>
          <p14:tracePt t="72334" x="6237288" y="5192713"/>
          <p14:tracePt t="72341" x="6213475" y="5199063"/>
          <p14:tracePt t="72348" x="6149975" y="5210175"/>
          <p14:tracePt t="72354" x="6057900" y="5233988"/>
          <p14:tracePt t="72362" x="5900738" y="5262563"/>
          <p14:tracePt t="72369" x="5743575" y="5286375"/>
          <p14:tracePt t="72376" x="5622925" y="5314950"/>
          <p14:tracePt t="72383" x="5522913" y="5326063"/>
          <p14:tracePt t="72390" x="5459413" y="5337175"/>
          <p14:tracePt t="72397" x="5384800" y="5337175"/>
          <p14:tracePt t="72404" x="5303838" y="5343525"/>
          <p14:tracePt t="72411" x="5238750" y="5343525"/>
          <p14:tracePt t="72418" x="5157788" y="5343525"/>
          <p14:tracePt t="72425" x="5111750" y="5343525"/>
          <p14:tracePt t="72432" x="5059363" y="5332413"/>
          <p14:tracePt t="72439" x="5024438" y="5319713"/>
          <p14:tracePt t="72447" x="5000625" y="5314950"/>
          <p14:tracePt t="72453" x="4972050" y="5314950"/>
          <p14:tracePt t="72460" x="4960938" y="5303838"/>
          <p14:tracePt t="72467" x="4943475" y="5303838"/>
          <p14:tracePt t="72474" x="4937125" y="5303838"/>
          <p14:tracePt t="72481" x="4932363" y="5297488"/>
          <p14:tracePt t="72487" x="4926013" y="5297488"/>
          <p14:tracePt t="72495" x="4926013" y="5291138"/>
          <p14:tracePt t="72503" x="4919663" y="5291138"/>
          <p14:tracePt t="72572" x="4926013" y="5291138"/>
          <p14:tracePt t="72586" x="4932363" y="5291138"/>
          <p14:tracePt t="72600" x="4937125" y="5291138"/>
          <p14:tracePt t="72607" x="4943475" y="5291138"/>
          <p14:tracePt t="72614" x="4949825" y="5291138"/>
          <p14:tracePt t="72621" x="4960938" y="5291138"/>
          <p14:tracePt t="72636" x="4972050" y="5291138"/>
          <p14:tracePt t="72642" x="4978400" y="5291138"/>
          <p14:tracePt t="72649" x="4983163" y="5291138"/>
          <p14:tracePt t="72655" x="5000625" y="5291138"/>
          <p14:tracePt t="72663" x="5013325" y="5291138"/>
          <p14:tracePt t="72669" x="5030788" y="5291138"/>
          <p14:tracePt t="72677" x="5035550" y="5291138"/>
          <p14:tracePt t="72684" x="5041900" y="5291138"/>
          <p14:tracePt t="72691" x="5053013" y="5291138"/>
          <p14:tracePt t="72698" x="5065713" y="5291138"/>
          <p14:tracePt t="72705" x="5070475" y="5291138"/>
          <p14:tracePt t="72712" x="5076825" y="5291138"/>
          <p14:tracePt t="72720" x="5083175" y="5291138"/>
          <p14:tracePt t="72726" x="5087938" y="5291138"/>
          <p14:tracePt t="72733" x="5094288" y="5291138"/>
          <p14:tracePt t="72754" x="5100638" y="5291138"/>
          <p14:tracePt t="72768" x="5111750" y="5291138"/>
          <p14:tracePt t="72859" x="5118100" y="5291138"/>
          <p14:tracePt t="72873" x="5122863" y="5291138"/>
          <p14:tracePt t="72879" x="5122863" y="5297488"/>
          <p14:tracePt t="72894" x="5129213" y="5297488"/>
          <p14:tracePt t="72901" x="5135563" y="5308600"/>
          <p14:tracePt t="72908" x="5140325" y="5308600"/>
          <p14:tracePt t="72915" x="5157788" y="5314950"/>
          <p14:tracePt t="72922" x="5168900" y="5314950"/>
          <p14:tracePt t="72929" x="5199063" y="5314950"/>
          <p14:tracePt t="72937" x="5221288" y="5319713"/>
          <p14:tracePt t="72942" x="5268913" y="5319713"/>
          <p14:tracePt t="72950" x="5332413" y="5332413"/>
          <p14:tracePt t="72956" x="5424488" y="5332413"/>
          <p14:tracePt t="72963" x="5522913" y="5343525"/>
          <p14:tracePt t="72970" x="5627688" y="5354638"/>
          <p14:tracePt t="72978" x="5708650" y="5367338"/>
          <p14:tracePt t="72985" x="5756275" y="5367338"/>
          <p14:tracePt t="72992" x="5807075" y="5367338"/>
          <p14:tracePt t="72998" x="5830888" y="5367338"/>
          <p14:tracePt t="73005" x="5854700" y="5367338"/>
          <p14:tracePt t="73013" x="5872163" y="5367338"/>
          <p14:tracePt t="73020" x="5883275" y="5367338"/>
          <p14:tracePt t="73028" x="5894388" y="5367338"/>
          <p14:tracePt t="73034" x="5900738" y="5367338"/>
          <p14:tracePt t="73040" x="5907088" y="5367338"/>
          <p14:tracePt t="73048" x="5911850" y="5367338"/>
          <p14:tracePt t="73054" x="5918200" y="5367338"/>
          <p14:tracePt t="73069" x="5924550" y="5367338"/>
          <p14:tracePt t="73237" x="5918200" y="5367338"/>
          <p14:tracePt t="73250" x="5911850" y="5367338"/>
          <p14:tracePt t="73264" x="5907088" y="5367338"/>
          <p14:tracePt t="73279" x="5900738" y="5367338"/>
          <p14:tracePt t="73285" x="5883275" y="5367338"/>
          <p14:tracePt t="73292" x="5859463" y="5367338"/>
          <p14:tracePt t="73300" x="5802313" y="5367338"/>
          <p14:tracePt t="73307" x="5645150" y="5367338"/>
          <p14:tracePt t="73313" x="5494338" y="5367338"/>
          <p14:tracePt t="73321" x="5384800" y="5367338"/>
          <p14:tracePt t="73327" x="5291138" y="5367338"/>
          <p14:tracePt t="73334" x="5227638" y="5367338"/>
          <p14:tracePt t="73342" x="5164138" y="5367338"/>
          <p14:tracePt t="73348" x="5118100" y="5367338"/>
          <p14:tracePt t="73355" x="5094288" y="5367338"/>
          <p14:tracePt t="73363" x="5065713" y="5367338"/>
          <p14:tracePt t="73370" x="5053013" y="5367338"/>
          <p14:tracePt t="73376" x="5048250" y="5367338"/>
          <p14:tracePt t="73383" x="5041900" y="5367338"/>
          <p14:tracePt t="73390" x="5035550" y="5367338"/>
          <p14:tracePt t="73397" x="5024438" y="5367338"/>
          <p14:tracePt t="73412" x="5018088" y="5360988"/>
          <p14:tracePt t="73426" x="5013325" y="5360988"/>
          <p14:tracePt t="73468" x="5013325" y="5354638"/>
          <p14:tracePt t="73489" x="5018088" y="5354638"/>
          <p14:tracePt t="73502" x="5030788" y="5354638"/>
          <p14:tracePt t="73509" x="5041900" y="5354638"/>
          <p14:tracePt t="73516" x="5048250" y="5354638"/>
          <p14:tracePt t="73523" x="5059363" y="5354638"/>
          <p14:tracePt t="73530" x="5087938" y="5343525"/>
          <p14:tracePt t="73538" x="5111750" y="5337175"/>
          <p14:tracePt t="73544" x="5175250" y="5326063"/>
          <p14:tracePt t="73551" x="5268913" y="5314950"/>
          <p14:tracePt t="73558" x="5407025" y="5286375"/>
          <p14:tracePt t="73565" x="5605463" y="5262563"/>
          <p14:tracePt t="73572" x="5813425" y="5227638"/>
          <p14:tracePt t="73579" x="5953125" y="5203825"/>
          <p14:tracePt t="73586" x="6080125" y="5181600"/>
          <p14:tracePt t="73593" x="6202363" y="5168900"/>
          <p14:tracePt t="73600" x="6311900" y="5151438"/>
          <p14:tracePt t="73607" x="6423025" y="5140325"/>
          <p14:tracePt t="73614" x="6515100" y="5129213"/>
          <p14:tracePt t="73622" x="6580188" y="5129213"/>
          <p14:tracePt t="73628" x="6613525" y="5129213"/>
          <p14:tracePt t="73635" x="6630988" y="5129213"/>
          <p14:tracePt t="73642" x="6643688" y="5129213"/>
          <p14:tracePt t="73649" x="6654800" y="5129213"/>
          <p14:tracePt t="73656" x="6661150" y="5129213"/>
          <p14:tracePt t="73663" x="6665913" y="5129213"/>
          <p14:tracePt t="73678" x="6672263" y="5129213"/>
          <p14:tracePt t="73754" x="6665913" y="5129213"/>
          <p14:tracePt t="73803" x="6661150" y="5129213"/>
          <p14:tracePt t="73943" x="6661150" y="5122863"/>
          <p14:tracePt t="73950" x="6648450" y="5122863"/>
          <p14:tracePt t="74790" x="6608763" y="5122863"/>
          <p14:tracePt t="74798" x="6556375" y="5105400"/>
          <p14:tracePt t="74804" x="6486525" y="5059363"/>
          <p14:tracePt t="74811" x="6434138" y="5013325"/>
          <p14:tracePt t="74817" x="6376988" y="4954588"/>
          <p14:tracePt t="74824" x="6329363" y="4884738"/>
          <p14:tracePt t="74832" x="6283325" y="4799013"/>
          <p14:tracePt t="74839" x="6248400" y="4746625"/>
          <p14:tracePt t="74846" x="6213475" y="4694238"/>
          <p14:tracePt t="74852" x="6208713" y="4659313"/>
          <p14:tracePt t="74859" x="6191250" y="4618038"/>
          <p14:tracePt t="74867" x="6178550" y="4583113"/>
          <p14:tracePt t="74874" x="6161088" y="4554538"/>
          <p14:tracePt t="74882" x="6156325" y="4530725"/>
          <p14:tracePt t="74887" x="6143625" y="4508500"/>
          <p14:tracePt t="74894" x="6143625" y="4491038"/>
          <p14:tracePt t="74901" x="6143625" y="4473575"/>
          <p14:tracePt t="74908" x="6138863" y="4462463"/>
          <p14:tracePt t="74915" x="6138863" y="4432300"/>
          <p14:tracePt t="74922" x="6138863" y="4410075"/>
          <p14:tracePt t="74930" x="6138863" y="4375150"/>
          <p14:tracePt t="74937" x="6138863" y="4340225"/>
          <p14:tracePt t="74943" x="6138863" y="4305300"/>
          <p14:tracePt t="74951" x="6138863" y="4259263"/>
          <p14:tracePt t="74957" x="6138863" y="4211638"/>
          <p14:tracePt t="74965" x="6149975" y="4143375"/>
          <p14:tracePt t="74972" x="6149975" y="4095750"/>
          <p14:tracePt t="74978" x="6161088" y="4043363"/>
          <p14:tracePt t="74985" x="6161088" y="3997325"/>
          <p14:tracePt t="74992" x="6167438" y="3962400"/>
          <p14:tracePt t="74999" x="6167438" y="3940175"/>
          <p14:tracePt t="75007" x="6167438" y="3910013"/>
          <p14:tracePt t="75014" x="6167438" y="3887788"/>
          <p14:tracePt t="75021" x="6167438" y="3863975"/>
          <p14:tracePt t="75027" x="6167438" y="3846513"/>
          <p14:tracePt t="75034" x="6167438" y="3824288"/>
          <p14:tracePt t="75042" x="6167438" y="3811588"/>
          <p14:tracePt t="75049" x="6167438" y="3794125"/>
          <p14:tracePt t="75056" x="6167438" y="3789363"/>
          <p14:tracePt t="75062" x="6167438" y="3771900"/>
          <p14:tracePt t="75070" x="6161088" y="3765550"/>
          <p14:tracePt t="75076" x="6161088" y="3759200"/>
          <p14:tracePt t="75083" x="6156325" y="3759200"/>
          <p14:tracePt t="75090" x="6156325" y="3754438"/>
          <p14:tracePt t="75098" x="6156325" y="3748088"/>
          <p14:tracePt t="75105" x="6149975" y="3748088"/>
          <p14:tracePt t="75111" x="6149975" y="3741738"/>
          <p14:tracePt t="75118" x="6143625" y="3741738"/>
          <p14:tracePt t="75125" x="6138863" y="3736975"/>
          <p14:tracePt t="75140" x="6126163" y="3736975"/>
          <p14:tracePt t="75153" x="6121400" y="3736975"/>
          <p14:tracePt t="75160" x="6115050" y="3736975"/>
          <p14:tracePt t="75175" x="6110288" y="3736975"/>
          <p14:tracePt t="75182" x="6103938" y="3736975"/>
          <p14:tracePt t="75189" x="6097588" y="3736975"/>
          <p14:tracePt t="75195" x="6092825" y="3736975"/>
          <p14:tracePt t="75202" x="6080125" y="3736975"/>
          <p14:tracePt t="75209" x="6075363" y="3736975"/>
          <p14:tracePt t="75216" x="6069013" y="3736975"/>
          <p14:tracePt t="75223" x="6057900" y="3736975"/>
          <p14:tracePt t="75230" x="6040438" y="3736975"/>
          <p14:tracePt t="75237" x="6027738" y="3736975"/>
          <p14:tracePt t="75244" x="6010275" y="3736975"/>
          <p14:tracePt t="75251" x="5999163" y="3736975"/>
          <p14:tracePt t="75258" x="5981700" y="3724275"/>
          <p14:tracePt t="75265" x="5964238" y="3724275"/>
          <p14:tracePt t="75273" x="5942013" y="3719513"/>
          <p14:tracePt t="75280" x="5924550" y="3706813"/>
          <p14:tracePt t="75286" x="5911850" y="3706813"/>
          <p14:tracePt t="75293" x="5894388" y="3702050"/>
          <p14:tracePt t="75300" x="5876925" y="3684588"/>
          <p14:tracePt t="75307" x="5859463" y="3678238"/>
          <p14:tracePt t="75315" x="5842000" y="3667125"/>
          <p14:tracePt t="75322" x="5830888" y="3660775"/>
          <p14:tracePt t="75329" x="5813425" y="3656013"/>
          <p14:tracePt t="75335" x="5807075" y="3638550"/>
          <p14:tracePt t="75342" x="5791200" y="3632200"/>
          <p14:tracePt t="75349" x="5784850" y="3621088"/>
          <p14:tracePt t="75357" x="5778500" y="3614738"/>
          <p14:tracePt t="75363" x="5773738" y="3608388"/>
          <p14:tracePt t="75371" x="5761038" y="3603625"/>
          <p14:tracePt t="75377" x="5756275" y="3597275"/>
          <p14:tracePt t="75385" x="5756275" y="3590925"/>
          <p14:tracePt t="75391" x="5749925" y="3586163"/>
          <p14:tracePt t="75405" x="5743575" y="3586163"/>
          <p14:tracePt t="75412" x="5743575" y="3573463"/>
          <p14:tracePt t="75419" x="5738813" y="3573463"/>
          <p14:tracePt t="75426" x="5738813" y="3568700"/>
          <p14:tracePt t="75434" x="5732463" y="3568700"/>
          <p14:tracePt t="75503" x="5732463" y="3579813"/>
          <p14:tracePt t="75524" x="5732463" y="3586163"/>
          <p14:tracePt t="75539" x="5732463" y="3590925"/>
          <p14:tracePt t="75574" x="5732463" y="3597275"/>
          <p14:tracePt t="76084" x="5732463" y="3614738"/>
          <p14:tracePt t="76091" x="5732463" y="3638550"/>
          <p14:tracePt t="76098" x="5738813" y="3673475"/>
          <p14:tracePt t="76105" x="5749925" y="3736975"/>
          <p14:tracePt t="76112" x="5761038" y="3800475"/>
          <p14:tracePt t="76118" x="5773738" y="3881438"/>
          <p14:tracePt t="76127" x="5784850" y="4008438"/>
          <p14:tracePt t="76133" x="5795963" y="4119563"/>
          <p14:tracePt t="76140" x="5813425" y="4224338"/>
          <p14:tracePt t="76147" x="5824538" y="4322763"/>
          <p14:tracePt t="76154" x="5837238" y="4414838"/>
          <p14:tracePt t="76161" x="5848350" y="4508500"/>
          <p14:tracePt t="76167" x="5859463" y="4618038"/>
          <p14:tracePt t="76175" x="5872163" y="4716463"/>
          <p14:tracePt t="76182" x="5872163" y="4810125"/>
          <p14:tracePt t="76189" x="5883275" y="4902200"/>
          <p14:tracePt t="76196" x="5894388" y="4967288"/>
          <p14:tracePt t="76202" x="5894388" y="5013325"/>
          <p14:tracePt t="76210" x="5894388" y="5065713"/>
          <p14:tracePt t="76217" x="5900738" y="5087938"/>
          <p14:tracePt t="76225" x="5900738" y="5105400"/>
          <p14:tracePt t="76231" x="5900738" y="5129213"/>
          <p14:tracePt t="76238" x="5900738" y="5135563"/>
          <p14:tracePt t="76245" x="5900738" y="5140325"/>
          <p14:tracePt t="76251" x="5900738" y="5146675"/>
          <p14:tracePt t="76259" x="5900738" y="5151438"/>
          <p14:tracePt t="76267" x="5900738" y="5164138"/>
          <p14:tracePt t="76280" x="5900738" y="5168900"/>
          <p14:tracePt t="76294" x="5900738" y="5175250"/>
          <p14:tracePt t="76315" x="5900738" y="5181600"/>
          <p14:tracePt t="76329" x="5900738" y="5186363"/>
          <p14:tracePt t="76350" x="5894388" y="5186363"/>
          <p14:tracePt t="76364" x="5889625" y="5186363"/>
          <p14:tracePt t="76385" x="5883275" y="5186363"/>
          <p14:tracePt t="76392" x="5883275" y="5181600"/>
          <p14:tracePt t="76399" x="5872163" y="5181600"/>
          <p14:tracePt t="76406" x="5872163" y="5175250"/>
          <p14:tracePt t="76413" x="5865813" y="5168900"/>
          <p14:tracePt t="76419" x="5865813" y="5157788"/>
          <p14:tracePt t="76427" x="5859463" y="5146675"/>
          <p14:tracePt t="76433" x="5859463" y="5140325"/>
          <p14:tracePt t="76441" x="5859463" y="5135563"/>
          <p14:tracePt t="76448" x="5854700" y="5118100"/>
          <p14:tracePt t="76455" x="5854700" y="5111750"/>
          <p14:tracePt t="76461" x="5848350" y="5100638"/>
          <p14:tracePt t="76468" x="5848350" y="5083175"/>
          <p14:tracePt t="76476" x="5837238" y="5059363"/>
          <p14:tracePt t="76483" x="5837238" y="5030788"/>
          <p14:tracePt t="76490" x="5837238" y="4995863"/>
          <p14:tracePt t="76497" x="5837238" y="4949825"/>
          <p14:tracePt t="76504" x="5837238" y="4891088"/>
          <p14:tracePt t="76510" x="5837238" y="4838700"/>
          <p14:tracePt t="76518" x="5837238" y="4775200"/>
          <p14:tracePt t="76525" x="5837238" y="4729163"/>
          <p14:tracePt t="76532" x="5842000" y="4681538"/>
          <p14:tracePt t="76539" x="5842000" y="4648200"/>
          <p14:tracePt t="76546" x="5848350" y="4606925"/>
          <p14:tracePt t="76552" x="5848350" y="4572000"/>
          <p14:tracePt t="76559" x="5859463" y="4548188"/>
          <p14:tracePt t="76567" x="5859463" y="4525963"/>
          <p14:tracePt t="76574" x="5859463" y="4495800"/>
          <p14:tracePt t="76581" x="5865813" y="4473575"/>
          <p14:tracePt t="76587" x="5865813" y="4449763"/>
          <p14:tracePt t="76595" x="5876925" y="4421188"/>
          <p14:tracePt t="76602" x="5876925" y="4410075"/>
          <p14:tracePt t="76609" x="5883275" y="4379913"/>
          <p14:tracePt t="76616" x="5883275" y="4344988"/>
          <p14:tracePt t="76622" x="5894388" y="4333875"/>
          <p14:tracePt t="76629" x="5894388" y="4305300"/>
          <p14:tracePt t="76637" x="5894388" y="4294188"/>
          <p14:tracePt t="76644" x="5894388" y="4276725"/>
          <p14:tracePt t="76651" x="5894388" y="4264025"/>
          <p14:tracePt t="76658" x="5894388" y="4259263"/>
          <p14:tracePt t="76665" x="5894388" y="4252913"/>
          <p14:tracePt t="76672" x="5894388" y="4241800"/>
          <p14:tracePt t="76678" x="5894388" y="4235450"/>
          <p14:tracePt t="76685" x="5894388" y="4229100"/>
          <p14:tracePt t="76693" x="5894388" y="4224338"/>
          <p14:tracePt t="76763" x="5894388" y="4229100"/>
          <p14:tracePt t="76770" x="5894388" y="4235450"/>
          <p14:tracePt t="76784" x="5894388" y="4246563"/>
          <p14:tracePt t="76791" x="5894388" y="4259263"/>
          <p14:tracePt t="76797" x="5894388" y="4264025"/>
          <p14:tracePt t="76804" x="5894388" y="4270375"/>
          <p14:tracePt t="76811" x="5894388" y="4287838"/>
          <p14:tracePt t="76819" x="5900738" y="4311650"/>
          <p14:tracePt t="76826" x="5900738" y="4344988"/>
          <p14:tracePt t="76832" x="5911850" y="4392613"/>
          <p14:tracePt t="76839" x="5911850" y="4456113"/>
          <p14:tracePt t="76846" x="5924550" y="4565650"/>
          <p14:tracePt t="76853" x="5924550" y="4705350"/>
          <p14:tracePt t="76860" x="5935663" y="4873625"/>
          <p14:tracePt t="76869" x="5935663" y="5030788"/>
          <p14:tracePt t="76874" x="5946775" y="5168900"/>
          <p14:tracePt t="76882" x="5946775" y="5262563"/>
          <p14:tracePt t="76888" x="5959475" y="5326063"/>
          <p14:tracePt t="76895" x="5959475" y="5372100"/>
          <p14:tracePt t="76902" x="5959475" y="5407025"/>
          <p14:tracePt t="76909" x="5959475" y="5441950"/>
          <p14:tracePt t="76916" x="5959475" y="5459413"/>
          <p14:tracePt t="76923" x="5959475" y="5465763"/>
          <p14:tracePt t="76930" x="5959475" y="5476875"/>
          <p14:tracePt t="76937" x="5959475" y="5483225"/>
          <p14:tracePt t="76944" x="5959475" y="5487988"/>
          <p14:tracePt t="76952" x="5959475" y="5500688"/>
          <p14:tracePt t="76959" x="5959475" y="5505450"/>
          <p14:tracePt t="76972" x="5959475" y="5511800"/>
          <p14:tracePt t="77015" x="5953125" y="5511800"/>
          <p14:tracePt t="77021" x="5953125" y="5505450"/>
          <p14:tracePt t="77028" x="5946775" y="5494338"/>
          <p14:tracePt t="77042" x="5942013" y="5487988"/>
          <p14:tracePt t="77050" x="5929313" y="5483225"/>
          <p14:tracePt t="77057" x="5924550" y="5476875"/>
          <p14:tracePt t="77063" x="5918200" y="5470525"/>
          <p14:tracePt t="77070" x="5911850" y="5470525"/>
          <p14:tracePt t="77077" x="5907088" y="5465763"/>
          <p14:tracePt t="77085" x="5889625" y="5454650"/>
          <p14:tracePt t="77091" x="5876925" y="5441950"/>
          <p14:tracePt t="77099" x="5848350" y="5413375"/>
          <p14:tracePt t="77105" x="5807075" y="5372100"/>
          <p14:tracePt t="77112" x="5749925" y="5326063"/>
          <p14:tracePt t="77119" x="5680075" y="5256213"/>
          <p14:tracePt t="77127" x="5605463" y="5168900"/>
          <p14:tracePt t="77134" x="5518150" y="5094288"/>
          <p14:tracePt t="77140" x="5459413" y="5024438"/>
          <p14:tracePt t="77147" x="5413375" y="4967288"/>
          <p14:tracePt t="77154" x="5389563" y="4943475"/>
          <p14:tracePt t="77161" x="5372100" y="4914900"/>
          <p14:tracePt t="77168" x="5354638" y="4897438"/>
          <p14:tracePt t="77176" x="5343525" y="4884738"/>
          <p14:tracePt t="77182" x="5337175" y="4867275"/>
          <p14:tracePt t="77189" x="5332413" y="4849813"/>
          <p14:tracePt t="77197" x="5319713" y="4832350"/>
          <p14:tracePt t="77203" x="5319713" y="4821238"/>
          <p14:tracePt t="77210" x="5319713" y="4792663"/>
          <p14:tracePt t="77218" x="5319713" y="4781550"/>
          <p14:tracePt t="77224" x="5326063" y="4746625"/>
          <p14:tracePt t="77231" x="5337175" y="4681538"/>
          <p14:tracePt t="77238" x="5354638" y="4613275"/>
          <p14:tracePt t="77245" x="5389563" y="4543425"/>
          <p14:tracePt t="77252" x="5424488" y="4473575"/>
          <p14:tracePt t="77260" x="5470525" y="4421188"/>
          <p14:tracePt t="77266" x="5487988" y="4379913"/>
          <p14:tracePt t="77273" x="5529263" y="4340225"/>
          <p14:tracePt t="77280" x="5564188" y="4298950"/>
          <p14:tracePt t="77287" x="5605463" y="4270375"/>
          <p14:tracePt t="77294" x="5627688" y="4252913"/>
          <p14:tracePt t="77302" x="5680075" y="4235450"/>
          <p14:tracePt t="77308" x="5732463" y="4211638"/>
          <p14:tracePt t="77315" x="5795963" y="4200525"/>
          <p14:tracePt t="77322" x="5876925" y="4189413"/>
          <p14:tracePt t="77329" x="5970588" y="4176713"/>
          <p14:tracePt t="77336" x="6045200" y="4176713"/>
          <p14:tracePt t="77343" x="6126163" y="4183063"/>
          <p14:tracePt t="77351" x="6191250" y="4183063"/>
          <p14:tracePt t="77357" x="6226175" y="4194175"/>
          <p14:tracePt t="77364" x="6248400" y="4194175"/>
          <p14:tracePt t="77371" x="6265863" y="4200525"/>
          <p14:tracePt t="77378" x="6283325" y="4206875"/>
          <p14:tracePt t="77385" x="6283325" y="4211638"/>
          <p14:tracePt t="77392" x="6289675" y="4224338"/>
          <p14:tracePt t="77399" x="6294438" y="4235450"/>
          <p14:tracePt t="77406" x="6294438" y="4241800"/>
          <p14:tracePt t="77413" x="6294438" y="4264025"/>
          <p14:tracePt t="77420" x="6294438" y="4287838"/>
          <p14:tracePt t="77427" x="6294438" y="4322763"/>
          <p14:tracePt t="77435" x="6283325" y="4362450"/>
          <p14:tracePt t="77441" x="6265863" y="4397375"/>
          <p14:tracePt t="77449" x="6248400" y="4438650"/>
          <p14:tracePt t="77455" x="6219825" y="4462463"/>
          <p14:tracePt t="77462" x="6202363" y="4491038"/>
          <p14:tracePt t="77469" x="6173788" y="4519613"/>
          <p14:tracePt t="77477" x="6149975" y="4543425"/>
          <p14:tracePt t="77483" x="6110288" y="4572000"/>
          <p14:tracePt t="77490" x="6069013" y="4595813"/>
          <p14:tracePt t="77497" x="6034088" y="4600575"/>
          <p14:tracePt t="77504" x="5992813" y="4618038"/>
          <p14:tracePt t="77511" x="5970588" y="4630738"/>
          <p14:tracePt t="77519" x="5935663" y="4635500"/>
          <p14:tracePt t="77525" x="5900738" y="4648200"/>
          <p14:tracePt t="77532" x="5848350" y="4648200"/>
          <p14:tracePt t="77539" x="5802313" y="4641850"/>
          <p14:tracePt t="77546" x="5749925" y="4635500"/>
          <p14:tracePt t="77553" x="5697538" y="4624388"/>
          <p14:tracePt t="77560" x="5634038" y="4600575"/>
          <p14:tracePt t="77567" x="5581650" y="4578350"/>
          <p14:tracePt t="77574" x="5529263" y="4548188"/>
          <p14:tracePt t="77581" x="5470525" y="4513263"/>
          <p14:tracePt t="77588" x="5413375" y="4456113"/>
          <p14:tracePt t="77595" x="5372100" y="4403725"/>
          <p14:tracePt t="77603" x="5308600" y="4305300"/>
          <p14:tracePt t="77609" x="5262563" y="4217988"/>
          <p14:tracePt t="77616" x="5210175" y="4137025"/>
          <p14:tracePt t="77623" x="5192713" y="4095750"/>
          <p14:tracePt t="77630" x="5181600" y="4060825"/>
          <p14:tracePt t="77637" x="5175250" y="4025900"/>
          <p14:tracePt t="77644" x="5168900" y="4008438"/>
          <p14:tracePt t="77652" x="5168900" y="3992563"/>
          <p14:tracePt t="77658" x="5168900" y="3968750"/>
          <p14:tracePt t="77665" x="5168900" y="3951288"/>
          <p14:tracePt t="77672" x="5175250" y="3940175"/>
          <p14:tracePt t="77679" x="5192713" y="3910013"/>
          <p14:tracePt t="77686" x="5221288" y="3892550"/>
          <p14:tracePt t="77694" x="5256213" y="3863975"/>
          <p14:tracePt t="77700" x="5326063" y="3817938"/>
          <p14:tracePt t="77707" x="5395913" y="3794125"/>
          <p14:tracePt t="77714" x="5494338" y="3771900"/>
          <p14:tracePt t="77721" x="5588000" y="3759200"/>
          <p14:tracePt t="77728" x="5680075" y="3759200"/>
          <p14:tracePt t="77735" x="5773738" y="3765550"/>
          <p14:tracePt t="77742" x="5872163" y="3776663"/>
          <p14:tracePt t="77749" x="5964238" y="3811588"/>
          <p14:tracePt t="77756" x="6051550" y="3852863"/>
          <p14:tracePt t="77763" x="6115050" y="3881438"/>
          <p14:tracePt t="77770" x="6173788" y="3916363"/>
          <p14:tracePt t="77778" x="6226175" y="3940175"/>
          <p14:tracePt t="77784" x="6248400" y="3962400"/>
          <p14:tracePt t="77791" x="6278563" y="3979863"/>
          <p14:tracePt t="77798" x="6294438" y="3997325"/>
          <p14:tracePt t="77805" x="6311900" y="4014788"/>
          <p14:tracePt t="77812" x="6318250" y="4038600"/>
          <p14:tracePt t="77819" x="6329363" y="4090988"/>
          <p14:tracePt t="77826" x="6329363" y="4165600"/>
          <p14:tracePt t="77833" x="6324600" y="4305300"/>
          <p14:tracePt t="77840" x="6294438" y="4462463"/>
          <p14:tracePt t="77847" x="6261100" y="4589463"/>
          <p14:tracePt t="77854" x="6219825" y="4670425"/>
          <p14:tracePt t="77861" x="6202363" y="4722813"/>
          <p14:tracePt t="77869" x="6184900" y="4764088"/>
          <p14:tracePt t="77875" x="6167438" y="4786313"/>
          <p14:tracePt t="77882" x="6149975" y="4803775"/>
          <p14:tracePt t="77888" x="6121400" y="4832350"/>
          <p14:tracePt t="77896" x="6103938" y="4849813"/>
          <p14:tracePt t="77903" x="6080125" y="4856163"/>
          <p14:tracePt t="77911" x="6051550" y="4873625"/>
          <p14:tracePt t="77917" x="6027738" y="4873625"/>
          <p14:tracePt t="77924" x="6005513" y="4879975"/>
          <p14:tracePt t="77931" x="5953125" y="4879975"/>
          <p14:tracePt t="77938" x="5859463" y="4867275"/>
          <p14:tracePt t="77945" x="5732463" y="4816475"/>
          <p14:tracePt t="77953" x="5570538" y="4746625"/>
          <p14:tracePt t="77959" x="5384800" y="4641850"/>
          <p14:tracePt t="77966" x="5245100" y="4530725"/>
          <p14:tracePt t="77973" x="5157788" y="4456113"/>
          <p14:tracePt t="77980" x="5118100" y="4397375"/>
          <p14:tracePt t="77987" x="5087938" y="4357688"/>
          <p14:tracePt t="77994" x="5065713" y="4322763"/>
          <p14:tracePt t="78001" x="5059363" y="4305300"/>
          <p14:tracePt t="78008" x="5048250" y="4287838"/>
          <p14:tracePt t="78014" x="5041900" y="4276725"/>
          <p14:tracePt t="78022" x="5041900" y="4259263"/>
          <p14:tracePt t="78028" x="5041900" y="4235450"/>
          <p14:tracePt t="78036" x="5041900" y="4211638"/>
          <p14:tracePt t="78043" x="5048250" y="4183063"/>
          <p14:tracePt t="78050" x="5053013" y="4160838"/>
          <p14:tracePt t="78057" x="5070475" y="4130675"/>
          <p14:tracePt t="78064" x="5087938" y="4095750"/>
          <p14:tracePt t="78070" x="5129213" y="4067175"/>
          <p14:tracePt t="78078" x="5186363" y="4021138"/>
          <p14:tracePt t="78085" x="5268913" y="3957638"/>
          <p14:tracePt t="78093" x="5384800" y="3910013"/>
          <p14:tracePt t="78099" x="5483225" y="3870325"/>
          <p14:tracePt t="78106" x="5564188" y="3863975"/>
          <p14:tracePt t="78112" x="5638800" y="3852863"/>
          <p14:tracePt t="78120" x="5703888" y="3852863"/>
          <p14:tracePt t="78127" x="5784850" y="3857625"/>
          <p14:tracePt t="78134" x="5865813" y="3881438"/>
          <p14:tracePt t="78141" x="5935663" y="3898900"/>
          <p14:tracePt t="78148" x="5999163" y="3922713"/>
          <p14:tracePt t="78154" x="6051550" y="3944938"/>
          <p14:tracePt t="78162" x="6092825" y="3962400"/>
          <p14:tracePt t="78170" x="6115050" y="3975100"/>
          <p14:tracePt t="78176" x="6143625" y="3992563"/>
          <p14:tracePt t="78182" x="6156325" y="4003675"/>
          <p14:tracePt t="78190" x="6173788" y="4021138"/>
          <p14:tracePt t="78196" x="6184900" y="4049713"/>
          <p14:tracePt t="78205" x="6191250" y="4073525"/>
          <p14:tracePt t="78211" x="6191250" y="4095750"/>
          <p14:tracePt t="78218" x="6191250" y="4130675"/>
          <p14:tracePt t="78225" x="6191250" y="4165600"/>
          <p14:tracePt t="78231" x="6191250" y="4217988"/>
          <p14:tracePt t="78239" x="6167438" y="4252913"/>
          <p14:tracePt t="78246" x="6132513" y="4322763"/>
          <p14:tracePt t="78253" x="6103938" y="4362450"/>
          <p14:tracePt t="78260" x="6075363" y="4414838"/>
          <p14:tracePt t="78266" x="6027738" y="4456113"/>
          <p14:tracePt t="78274" x="5988050" y="4502150"/>
          <p14:tracePt t="78281" x="5946775" y="4530725"/>
          <p14:tracePt t="78288" x="5894388" y="4578350"/>
          <p14:tracePt t="78295" x="5854700" y="4606925"/>
          <p14:tracePt t="78302" x="5824538" y="4624388"/>
          <p14:tracePt t="78309" x="5778500" y="4641850"/>
          <p14:tracePt t="78316" x="5726113" y="4652963"/>
          <p14:tracePt t="78323" x="5645150" y="4664075"/>
          <p14:tracePt t="78329" x="5540375" y="4664075"/>
          <p14:tracePt t="78337" x="5395913" y="4659313"/>
          <p14:tracePt t="78345" x="5256213" y="4630738"/>
          <p14:tracePt t="78351" x="5129213" y="4595813"/>
          <p14:tracePt t="78358" x="5065713" y="4560888"/>
          <p14:tracePt t="78364" x="5006975" y="4525963"/>
          <p14:tracePt t="78371" x="4983163" y="4508500"/>
          <p14:tracePt t="78378" x="4954588" y="4491038"/>
          <p14:tracePt t="78387" x="4937125" y="4473575"/>
          <p14:tracePt t="78392" x="4932363" y="4462463"/>
          <p14:tracePt t="78399" x="4926013" y="4445000"/>
          <p14:tracePt t="78407" x="4919663" y="4438650"/>
          <p14:tracePt t="78414" x="4908550" y="4432300"/>
          <p14:tracePt t="78421" x="4908550" y="4427538"/>
          <p14:tracePt t="78428" x="4902200" y="4410075"/>
          <p14:tracePt t="78434" x="4902200" y="4392613"/>
          <p14:tracePt t="78441" x="4902200" y="4379913"/>
          <p14:tracePt t="78448" x="4908550" y="4351338"/>
          <p14:tracePt t="78455" x="4926013" y="4327525"/>
          <p14:tracePt t="78462" x="4943475" y="4305300"/>
          <p14:tracePt t="78471" x="4972050" y="4264025"/>
          <p14:tracePt t="78477" x="5041900" y="4217988"/>
          <p14:tracePt t="78483" x="5168900" y="4154488"/>
          <p14:tracePt t="78490" x="5308600" y="4102100"/>
          <p14:tracePt t="78497" x="5465763" y="4060825"/>
          <p14:tracePt t="78505" x="5610225" y="4038600"/>
          <p14:tracePt t="78512" x="5721350" y="4008438"/>
          <p14:tracePt t="78518" x="5795963" y="3997325"/>
          <p14:tracePt t="78526" x="5876925" y="3997325"/>
          <p14:tracePt t="78533" x="5942013" y="3997325"/>
          <p14:tracePt t="78539" x="6005513" y="3997325"/>
          <p14:tracePt t="78546" x="6051550" y="4003675"/>
          <p14:tracePt t="78554" x="6103938" y="4014788"/>
          <p14:tracePt t="78561" x="6126163" y="4021138"/>
          <p14:tracePt t="78568" x="6156325" y="4032250"/>
          <p14:tracePt t="78575" x="6178550" y="4038600"/>
          <p14:tracePt t="78581" x="6196013" y="4056063"/>
          <p14:tracePt t="78588" x="6213475" y="4067175"/>
          <p14:tracePt t="78596" x="6219825" y="4090988"/>
          <p14:tracePt t="78603" x="6237288" y="4113213"/>
          <p14:tracePt t="78610" x="6237288" y="4176713"/>
          <p14:tracePt t="78617" x="6237288" y="4281488"/>
          <p14:tracePt t="78623" x="6237288" y="4421188"/>
          <p14:tracePt t="78630" x="6219825" y="4548188"/>
          <p14:tracePt t="78637" x="6196013" y="4630738"/>
          <p14:tracePt t="78645" x="6173788" y="4694238"/>
          <p14:tracePt t="78652" x="6161088" y="4733925"/>
          <p14:tracePt t="78659" x="6143625" y="4757738"/>
          <p14:tracePt t="78665" x="6121400" y="4799013"/>
          <p14:tracePt t="78672" x="6103938" y="4821238"/>
          <p14:tracePt t="78679" x="6062663" y="4849813"/>
          <p14:tracePt t="78687" x="6034088" y="4879975"/>
          <p14:tracePt t="78694" x="5992813" y="4908550"/>
          <p14:tracePt t="78700" x="5942013" y="4926013"/>
          <p14:tracePt t="78708" x="5907088" y="4949825"/>
          <p14:tracePt t="78714" x="5824538" y="4960938"/>
          <p14:tracePt t="78722" x="5732463" y="4960938"/>
          <p14:tracePt t="78729" x="5553075" y="4926013"/>
          <p14:tracePt t="78736" x="5233988" y="4810125"/>
          <p14:tracePt t="78742" x="4983163" y="4670425"/>
          <p14:tracePt t="78749" x="4821238" y="4548188"/>
          <p14:tracePt t="78756" x="4705350" y="4473575"/>
          <p14:tracePt t="78763" x="4635500" y="4414838"/>
          <p14:tracePt t="78770" x="4595813" y="4375150"/>
          <p14:tracePt t="78778" x="4565650" y="4344988"/>
          <p14:tracePt t="78784" x="4548188" y="4322763"/>
          <p14:tracePt t="78791" x="4543425" y="4294188"/>
          <p14:tracePt t="78798" x="4530725" y="4270375"/>
          <p14:tracePt t="78805" x="4525963" y="4241800"/>
          <p14:tracePt t="78812" x="4525963" y="4229100"/>
          <p14:tracePt t="78819" x="4525963" y="4206875"/>
          <p14:tracePt t="78827" x="4525963" y="4176713"/>
          <p14:tracePt t="78833" x="4525963" y="4154488"/>
          <p14:tracePt t="78840" x="4525963" y="4130675"/>
          <p14:tracePt t="78847" x="4525963" y="4113213"/>
          <p14:tracePt t="78854" x="4537075" y="4090988"/>
          <p14:tracePt t="78862" x="4543425" y="4060825"/>
          <p14:tracePt t="78871" x="4560888" y="4038600"/>
          <p14:tracePt t="78875" x="4578350" y="4008438"/>
          <p14:tracePt t="78882" x="4606925" y="3986213"/>
          <p14:tracePt t="78889" x="4641850" y="3962400"/>
          <p14:tracePt t="78896" x="4711700" y="3916363"/>
          <p14:tracePt t="78903" x="4810125" y="3881438"/>
          <p14:tracePt t="78910" x="4937125" y="3840163"/>
          <p14:tracePt t="78918" x="5094288" y="3806825"/>
          <p14:tracePt t="78924" x="5233988" y="3776663"/>
          <p14:tracePt t="78931" x="5343525" y="3765550"/>
          <p14:tracePt t="78938" x="5437188" y="3765550"/>
          <p14:tracePt t="78946" x="5535613" y="3771900"/>
          <p14:tracePt t="78953" x="5656263" y="3783013"/>
          <p14:tracePt t="78959" x="5784850" y="3811588"/>
          <p14:tracePt t="78966" x="5907088" y="3835400"/>
          <p14:tracePt t="78973" x="6022975" y="3875088"/>
          <p14:tracePt t="78980" x="6115050" y="3898900"/>
          <p14:tracePt t="78988" x="6184900" y="3944938"/>
          <p14:tracePt t="78994" x="6243638" y="4003675"/>
          <p14:tracePt t="79002" x="6300788" y="4043363"/>
          <p14:tracePt t="79008" x="6342063" y="4084638"/>
          <p14:tracePt t="79015" x="6370638" y="4125913"/>
          <p14:tracePt t="79022" x="6388100" y="4165600"/>
          <p14:tracePt t="79029" x="6405563" y="4189413"/>
          <p14:tracePt t="79036" x="6423025" y="4217988"/>
          <p14:tracePt t="79043" x="6423025" y="4241800"/>
          <p14:tracePt t="79051" x="6434138" y="4259263"/>
          <p14:tracePt t="79057" x="6434138" y="4264025"/>
          <p14:tracePt t="79064" x="6434138" y="4270375"/>
          <p14:tracePt t="79071" x="6434138" y="4287838"/>
          <p14:tracePt t="79080" x="6434138" y="4294188"/>
          <p14:tracePt t="79085" x="6434138" y="4305300"/>
          <p14:tracePt t="79092" x="6429375" y="4322763"/>
          <p14:tracePt t="79099" x="6423025" y="4344988"/>
          <p14:tracePt t="79106" x="6394450" y="4386263"/>
          <p14:tracePt t="79113" x="6376988" y="4427538"/>
          <p14:tracePt t="79121" x="6346825" y="4462463"/>
          <p14:tracePt t="79127" x="6300788" y="4508500"/>
          <p14:tracePt t="79134" x="6230938" y="4565650"/>
          <p14:tracePt t="79141" x="6143625" y="4641850"/>
          <p14:tracePt t="79148" x="6016625" y="4705350"/>
          <p14:tracePt t="79155" x="5872163" y="4757738"/>
          <p14:tracePt t="79162" x="5761038" y="4792663"/>
          <p14:tracePt t="79170" x="5668963" y="4803775"/>
          <p14:tracePt t="79176" x="5588000" y="4803775"/>
          <p14:tracePt t="79183" x="5522913" y="4799013"/>
          <p14:tracePt t="79190" x="5470525" y="4792663"/>
          <p14:tracePt t="79197" x="5437188" y="4781550"/>
          <p14:tracePt t="79204" x="5402263" y="4768850"/>
          <p14:tracePt t="79211" x="5384800" y="4764088"/>
          <p14:tracePt t="79218" x="5360988" y="4757738"/>
          <p14:tracePt t="79225" x="5354638" y="4751388"/>
          <p14:tracePt t="79232" x="5349875" y="4740275"/>
          <p14:tracePt t="79239" x="5332413" y="4740275"/>
          <p14:tracePt t="79246" x="5326063" y="4729163"/>
          <p14:tracePt t="79253" x="5319713" y="4722813"/>
          <p14:tracePt t="79260" x="5308600" y="4705350"/>
          <p14:tracePt t="79267" x="5303838" y="4670425"/>
          <p14:tracePt t="79274" x="5280025" y="4618038"/>
          <p14:tracePt t="79281" x="5280025" y="4537075"/>
          <p14:tracePt t="79288" x="5291138" y="4397375"/>
          <p14:tracePt t="79295" x="5314950" y="4246563"/>
          <p14:tracePt t="79302" x="5367338" y="4102100"/>
          <p14:tracePt t="79309" x="5430838" y="3986213"/>
          <p14:tracePt t="79316" x="5487988" y="3905250"/>
          <p14:tracePt t="79323" x="5553075" y="3829050"/>
          <p14:tracePt t="79330" x="5622925" y="3771900"/>
          <p14:tracePt t="79338" x="5673725" y="3736975"/>
          <p14:tracePt t="79344" x="5756275" y="3702050"/>
          <p14:tracePt t="79351" x="5824538" y="3684588"/>
          <p14:tracePt t="79358" x="5907088" y="3673475"/>
          <p14:tracePt t="79365" x="5981700" y="3673475"/>
          <p14:tracePt t="79372" x="6045200" y="3673475"/>
          <p14:tracePt t="79380" x="6115050" y="3684588"/>
          <p14:tracePt t="79386" x="6149975" y="3706813"/>
          <p14:tracePt t="79393" x="6184900" y="3713163"/>
          <p14:tracePt t="79400" x="6202363" y="3724275"/>
          <p14:tracePt t="79407" x="6230938" y="3730625"/>
          <p14:tracePt t="79415" x="6243638" y="3748088"/>
          <p14:tracePt t="79422" x="6261100" y="3771900"/>
          <p14:tracePt t="79428" x="6294438" y="3846513"/>
          <p14:tracePt t="79435" x="6370638" y="4056063"/>
          <p14:tracePt t="79443" x="6446838" y="4456113"/>
          <p14:tracePt t="79449" x="6573838" y="4897438"/>
          <p14:tracePt t="79456" x="6643688" y="5175250"/>
          <p14:tracePt t="79463" x="6672263" y="5319713"/>
          <p14:tracePt t="79471" x="6696075" y="5413375"/>
          <p14:tracePt t="79477" x="6696075" y="5476875"/>
          <p14:tracePt t="79484" x="6696075" y="5511800"/>
          <p14:tracePt t="79491" x="6696075" y="5535613"/>
          <p14:tracePt t="79498" x="6689725" y="5564188"/>
          <p14:tracePt t="79505" x="6683375" y="5575300"/>
          <p14:tracePt t="79513" x="6678613" y="5588000"/>
          <p14:tracePt t="79519" x="6672263" y="5592763"/>
          <p14:tracePt t="79526" x="6654800" y="5599113"/>
          <p14:tracePt t="79533" x="6643688" y="5599113"/>
          <p14:tracePt t="79540" x="6613525" y="5605463"/>
          <p14:tracePt t="79547" x="6591300" y="5605463"/>
          <p14:tracePt t="79555" x="6573838" y="5605463"/>
          <p14:tracePt t="79561" x="6550025" y="5599113"/>
          <p14:tracePt t="79568" x="6521450" y="5581650"/>
          <p14:tracePt t="79575" x="6497638" y="5564188"/>
          <p14:tracePt t="79582" x="6469063" y="5546725"/>
          <p14:tracePt t="79589" x="6446838" y="5529263"/>
          <p14:tracePt t="79597" x="6429375" y="5511800"/>
          <p14:tracePt t="79603" x="6411913" y="5494338"/>
          <p14:tracePt t="79610" x="6394450" y="5476875"/>
          <p14:tracePt t="79617" x="6388100" y="5459413"/>
          <p14:tracePt t="79624" x="6381750" y="5454650"/>
          <p14:tracePt t="79631" x="6376988" y="5448300"/>
          <p14:tracePt t="79639" x="6364288" y="5437188"/>
          <p14:tracePt t="79645" x="6359525" y="5424488"/>
          <p14:tracePt t="79652" x="6353175" y="5419725"/>
          <p14:tracePt t="79659" x="6353175" y="5413375"/>
          <p14:tracePt t="79666" x="6346825" y="5402263"/>
          <p14:tracePt t="79673" x="6346825" y="5395913"/>
          <p14:tracePt t="79680" x="6346825" y="5384800"/>
          <p14:tracePt t="79688" x="6342063" y="5378450"/>
          <p14:tracePt t="79701" x="6335713" y="5372100"/>
          <p14:tracePt t="79708" x="6335713" y="5367338"/>
          <p14:tracePt t="79715" x="6329363" y="5360988"/>
          <p14:tracePt t="79722" x="6329363" y="5354638"/>
          <p14:tracePt t="79731" x="6318250" y="5349875"/>
          <p14:tracePt t="79736" x="6311900" y="5337175"/>
          <p14:tracePt t="79743" x="6307138" y="5332413"/>
          <p14:tracePt t="79750" x="6300788" y="5308600"/>
          <p14:tracePt t="79757" x="6283325" y="5297488"/>
          <p14:tracePt t="79764" x="6265863" y="5256213"/>
          <p14:tracePt t="79772" x="6230938" y="5175250"/>
          <p14:tracePt t="79778" x="6178550" y="5048250"/>
          <p14:tracePt t="79785" x="6115050" y="4821238"/>
          <p14:tracePt t="79792" x="6069013" y="4606925"/>
          <p14:tracePt t="79799" x="6034088" y="4491038"/>
          <p14:tracePt t="79806" x="6022975" y="4414838"/>
          <p14:tracePt t="79814" x="6022975" y="4362450"/>
          <p14:tracePt t="79820" x="6016625" y="4327525"/>
          <p14:tracePt t="79827" x="6016625" y="4305300"/>
          <p14:tracePt t="79834" x="6016625" y="4281488"/>
          <p14:tracePt t="79841" x="6016625" y="4246563"/>
          <p14:tracePt t="79848" x="6016625" y="4217988"/>
          <p14:tracePt t="79856" x="6016625" y="4183063"/>
          <p14:tracePt t="79862" x="6016625" y="4137025"/>
          <p14:tracePt t="79873" x="6005513" y="4090988"/>
          <p14:tracePt t="79876" x="6005513" y="4025900"/>
          <p14:tracePt t="79884" x="6005513" y="3962400"/>
          <p14:tracePt t="79890" x="5992813" y="3927475"/>
          <p14:tracePt t="79898" x="5992813" y="3881438"/>
          <p14:tracePt t="79904" x="5988050" y="3852863"/>
          <p14:tracePt t="79911" x="5975350" y="3829050"/>
          <p14:tracePt t="79918" x="5975350" y="3811588"/>
          <p14:tracePt t="79925" x="5975350" y="3806825"/>
          <p14:tracePt t="79932" x="5970588" y="3794125"/>
          <p14:tracePt t="79939" x="5970588" y="3783013"/>
          <p14:tracePt t="79948" x="5964238" y="3776663"/>
          <p14:tracePt t="79954" x="5964238" y="3771900"/>
          <p14:tracePt t="79960" x="5959475" y="3771900"/>
          <p14:tracePt t="79967" x="5959475" y="3765550"/>
          <p14:tracePt t="80037" x="5959475" y="3771900"/>
          <p14:tracePt t="80044" x="5959475" y="3776663"/>
          <p14:tracePt t="80058" x="5959475" y="3794125"/>
          <p14:tracePt t="80065" x="5959475" y="3800475"/>
          <p14:tracePt t="80072" x="5959475" y="3811588"/>
          <p14:tracePt t="80079" x="5959475" y="3829050"/>
          <p14:tracePt t="80086" x="5959475" y="3846513"/>
          <p14:tracePt t="80093" x="5959475" y="3881438"/>
          <p14:tracePt t="80100" x="5959475" y="3927475"/>
          <p14:tracePt t="80107" x="5946775" y="3992563"/>
          <p14:tracePt t="80114" x="5946775" y="4095750"/>
          <p14:tracePt t="80121" x="5935663" y="4252913"/>
          <p14:tracePt t="80128" x="5935663" y="4462463"/>
          <p14:tracePt t="80135" x="5918200" y="4757738"/>
          <p14:tracePt t="80142" x="5918200" y="5006975"/>
          <p14:tracePt t="80150" x="5900738" y="5210175"/>
          <p14:tracePt t="80156" x="5900738" y="5349875"/>
          <p14:tracePt t="80164" x="5900738" y="5470525"/>
          <p14:tracePt t="80170" x="5900738" y="5564188"/>
          <p14:tracePt t="80177" x="5900738" y="5638800"/>
          <p14:tracePt t="80184" x="5900738" y="5691188"/>
          <p14:tracePt t="80191" x="5900738" y="5726113"/>
          <p14:tracePt t="80198" x="5900738" y="5749925"/>
          <p14:tracePt t="80206" x="5900738" y="5767388"/>
          <p14:tracePt t="80212" x="5900738" y="5778500"/>
          <p14:tracePt t="80226" x="5900738" y="5784850"/>
          <p14:tracePt t="80233" x="5900738" y="5791200"/>
          <p14:tracePt t="80268" x="5894388" y="5791200"/>
          <p14:tracePt t="80275" x="5894388" y="5784850"/>
          <p14:tracePt t="80282" x="5894388" y="5778500"/>
          <p14:tracePt t="80289" x="5889625" y="5761038"/>
          <p14:tracePt t="80297" x="5889625" y="5749925"/>
          <p14:tracePt t="80303" x="5876925" y="5726113"/>
          <p14:tracePt t="80310" x="5872163" y="5686425"/>
          <p14:tracePt t="80317" x="5859463" y="5610225"/>
          <p14:tracePt t="80324" x="5830888" y="5465763"/>
          <p14:tracePt t="80331" x="5802313" y="5181600"/>
          <p14:tracePt t="80339" x="5761038" y="4757738"/>
          <p14:tracePt t="80345" x="5743575" y="4467225"/>
          <p14:tracePt t="80352" x="5715000" y="4229100"/>
          <p14:tracePt t="80359" x="5697538" y="3997325"/>
          <p14:tracePt t="80366" x="5697538" y="3829050"/>
          <p14:tracePt t="80373" x="5697538" y="3706813"/>
          <p14:tracePt t="80381" x="5703888" y="3625850"/>
          <p14:tracePt t="80387" x="5703888" y="3579813"/>
          <p14:tracePt t="80394" x="5703888" y="3556000"/>
          <p14:tracePt t="80401" x="5708650" y="3538538"/>
          <p14:tracePt t="80408" x="5708650" y="3516313"/>
          <p14:tracePt t="80415" x="5715000" y="3505200"/>
          <p14:tracePt t="80423" x="5715000" y="3492500"/>
          <p14:tracePt t="80429" x="5726113" y="3475038"/>
          <p14:tracePt t="80436" x="5726113" y="3470275"/>
          <p14:tracePt t="80443" x="5726113" y="3463925"/>
          <p14:tracePt t="80449" x="5732463" y="3457575"/>
          <p14:tracePt t="80457" x="5732463" y="3452813"/>
          <p14:tracePt t="80465" x="5738813" y="3452813"/>
          <p14:tracePt t="80471" x="5738813" y="3446463"/>
          <p14:tracePt t="80485" x="5738813" y="3440113"/>
          <p14:tracePt t="80528" x="5738813" y="3446463"/>
          <p14:tracePt t="80541" x="5738813" y="3452813"/>
          <p14:tracePt t="80548" x="5738813" y="3457575"/>
          <p14:tracePt t="80562" x="5738813" y="3470275"/>
          <p14:tracePt t="80569" x="5738813" y="3481388"/>
          <p14:tracePt t="80576" x="5738813" y="3487738"/>
          <p14:tracePt t="80583" x="5738813" y="3498850"/>
          <p14:tracePt t="80590" x="5738813" y="3516313"/>
          <p14:tracePt t="80598" x="5738813" y="3527425"/>
          <p14:tracePt t="80604" x="5738813" y="3544888"/>
          <p14:tracePt t="80611" x="5738813" y="3568700"/>
          <p14:tracePt t="80618" x="5738813" y="3597275"/>
          <p14:tracePt t="80625" x="5726113" y="3643313"/>
          <p14:tracePt t="80632" x="5726113" y="3689350"/>
          <p14:tracePt t="80639" x="5715000" y="3783013"/>
          <p14:tracePt t="80646" x="5703888" y="3863975"/>
          <p14:tracePt t="80653" x="5691188" y="3975100"/>
          <p14:tracePt t="80660" x="5680075" y="4113213"/>
          <p14:tracePt t="80667" x="5668963" y="4281488"/>
          <p14:tracePt t="80674" x="5651500" y="4473575"/>
          <p14:tracePt t="80682" x="5638800" y="4676775"/>
          <p14:tracePt t="80688" x="5627688" y="4832350"/>
          <p14:tracePt t="80695" x="5627688" y="4954588"/>
          <p14:tracePt t="80702" x="5627688" y="5076825"/>
          <p14:tracePt t="80709" x="5610225" y="5203825"/>
          <p14:tracePt t="80717" x="5610225" y="5308600"/>
          <p14:tracePt t="80724" x="5599113" y="5389563"/>
          <p14:tracePt t="80730" x="5599113" y="5454650"/>
          <p14:tracePt t="80737" x="5599113" y="5500688"/>
          <p14:tracePt t="80744" x="5592763" y="5522913"/>
          <p14:tracePt t="80751" x="5592763" y="5540375"/>
          <p14:tracePt t="80758" x="5592763" y="5546725"/>
          <p14:tracePt t="80765" x="5592763" y="5553075"/>
          <p14:tracePt t="80772" x="5592763" y="5557838"/>
          <p14:tracePt t="80779" x="5588000" y="5557838"/>
          <p14:tracePt t="80786" x="5588000" y="5570538"/>
          <p14:tracePt t="80800" x="5581650" y="5570538"/>
          <p14:tracePt t="80814" x="5575300" y="5570538"/>
          <p14:tracePt t="80863" x="5575300" y="5564188"/>
          <p14:tracePt t="80877" x="5575300" y="5557838"/>
          <p14:tracePt t="80891" x="5581650" y="5557838"/>
          <p14:tracePt t="82991" x="5535613" y="5557838"/>
          <p14:tracePt t="82997" x="5483225" y="5564188"/>
          <p14:tracePt t="83004" x="5437188" y="5564188"/>
          <p14:tracePt t="83011" x="5384800" y="5575300"/>
          <p14:tracePt t="83019" x="5326063" y="5575300"/>
          <p14:tracePt t="83027" x="5262563" y="5575300"/>
          <p14:tracePt t="83033" x="5192713" y="5588000"/>
          <p14:tracePt t="83039" x="5135563" y="5588000"/>
          <p14:tracePt t="83046" x="5070475" y="5588000"/>
          <p14:tracePt t="83053" x="5006975" y="5588000"/>
          <p14:tracePt t="83061" x="4954588" y="5581650"/>
          <p14:tracePt t="83067" x="4919663" y="5581650"/>
          <p14:tracePt t="83074" x="4884738" y="5570538"/>
          <p14:tracePt t="83081" x="4862513" y="5564188"/>
          <p14:tracePt t="83088" x="4832350" y="5564188"/>
          <p14:tracePt t="83095" x="4821238" y="5557838"/>
          <p14:tracePt t="83103" x="4792663" y="5540375"/>
          <p14:tracePt t="83111" x="4768850" y="5511800"/>
          <p14:tracePt t="83117" x="4746625" y="5470525"/>
          <p14:tracePt t="83123" x="4716463" y="5430838"/>
          <p14:tracePt t="83130" x="4670425" y="5360988"/>
          <p14:tracePt t="83137" x="4635500" y="5308600"/>
          <p14:tracePt t="83144" x="4606925" y="5268913"/>
          <p14:tracePt t="83152" x="4589463" y="5227638"/>
          <p14:tracePt t="83159" x="4560888" y="5192713"/>
          <p14:tracePt t="83165" x="4543425" y="5164138"/>
          <p14:tracePt t="83172" x="4513263" y="5122863"/>
          <p14:tracePt t="83179" x="4495800" y="5111750"/>
          <p14:tracePt t="83186" x="4479925" y="5083175"/>
          <p14:tracePt t="83193" x="4462463" y="5076825"/>
          <p14:tracePt t="83201" x="4456113" y="5059363"/>
          <p14:tracePt t="83207" x="4449763" y="5053013"/>
          <p14:tracePt t="83214" x="4445000" y="5048250"/>
          <p14:tracePt t="83221" x="4432300" y="5048250"/>
          <p14:tracePt t="83228" x="4427538" y="5041900"/>
          <p14:tracePt t="83235" x="4421188" y="5041900"/>
          <p14:tracePt t="83242" x="4414838" y="5030788"/>
          <p14:tracePt t="83249" x="4403725" y="5030788"/>
          <p14:tracePt t="83256" x="4386263" y="5030788"/>
          <p14:tracePt t="83263" x="4362450" y="5024438"/>
          <p14:tracePt t="83271" x="4333875" y="5024438"/>
          <p14:tracePt t="83277" x="4298950" y="5024438"/>
          <p14:tracePt t="83284" x="4264025" y="5024438"/>
          <p14:tracePt t="83291" x="4229100" y="5024438"/>
          <p14:tracePt t="83298" x="4183063" y="5030788"/>
          <p14:tracePt t="83305" x="4119563" y="5030788"/>
          <p14:tracePt t="83312" x="4043363" y="5030788"/>
          <p14:tracePt t="83319" x="3951288" y="5041900"/>
          <p14:tracePt t="83328" x="3824288" y="5053013"/>
          <p14:tracePt t="83333" x="3684588" y="5065713"/>
          <p14:tracePt t="83340" x="3590925" y="5076825"/>
          <p14:tracePt t="83347" x="3509963" y="5100638"/>
          <p14:tracePt t="83354" x="3411538" y="5111750"/>
          <p14:tracePt t="83361" x="3302000" y="5135563"/>
          <p14:tracePt t="83369" x="3190875" y="5164138"/>
          <p14:tracePt t="83375" x="3081338" y="5175250"/>
          <p14:tracePt t="83382" x="2970213" y="5199063"/>
          <p14:tracePt t="83389" x="2878138" y="5199063"/>
          <p14:tracePt t="83396" x="2814638" y="5210175"/>
          <p14:tracePt t="83403" x="2767013" y="5210175"/>
          <p14:tracePt t="83411" x="2738438" y="5210175"/>
          <p14:tracePt t="83417" x="2703513" y="5210175"/>
          <p14:tracePt t="83424" x="2692400" y="5210175"/>
          <p14:tracePt t="83431" x="2663825" y="5203825"/>
          <p14:tracePt t="83438" x="2651125" y="5203825"/>
          <p14:tracePt t="83445" x="2633663" y="5203825"/>
          <p14:tracePt t="83453" x="2628900" y="5203825"/>
          <p14:tracePt t="83459" x="2622550" y="5203825"/>
          <p14:tracePt t="83466" x="2616200" y="5203825"/>
          <p14:tracePt t="83473" x="2611438" y="5203825"/>
          <p14:tracePt t="83480" x="2605088" y="5203825"/>
          <p14:tracePt t="83487" x="2593975" y="5203825"/>
          <p14:tracePt t="83495" x="2587625" y="5203825"/>
          <p14:tracePt t="83502" x="2581275" y="5203825"/>
          <p14:tracePt t="83522" x="2576513" y="5203825"/>
          <p14:tracePt t="83536" x="2570163" y="5203825"/>
          <p14:tracePt t="83551" x="2563813" y="5203825"/>
          <p14:tracePt t="83571" x="2559050" y="5203825"/>
          <p14:tracePt t="83648" x="2546350" y="5203825"/>
          <p14:tracePt t="83691" x="2541588" y="5203825"/>
          <p14:tracePt t="83718" x="2535238" y="5203825"/>
          <p14:tracePt t="83725" x="2535238" y="5210175"/>
          <p14:tracePt t="83740" x="2530475" y="5210175"/>
          <p14:tracePt t="83746" x="2530475" y="5216525"/>
          <p14:tracePt t="83753" x="2524125" y="5216525"/>
          <p14:tracePt t="83761" x="2517775" y="5216525"/>
          <p14:tracePt t="83768" x="2513013" y="5221288"/>
          <p14:tracePt t="83774" x="2506663" y="5221288"/>
          <p14:tracePt t="83781" x="2495550" y="5227638"/>
          <p14:tracePt t="83788" x="2478088" y="5227638"/>
          <p14:tracePt t="83795" x="2460625" y="5233988"/>
          <p14:tracePt t="83803" x="2419350" y="5251450"/>
          <p14:tracePt t="83809" x="2384425" y="5262563"/>
          <p14:tracePt t="83816" x="2349500" y="5273675"/>
          <p14:tracePt t="83823" x="2314575" y="5280025"/>
          <p14:tracePt t="83830" x="2262188" y="5291138"/>
          <p14:tracePt t="83837" x="2239963" y="5297488"/>
          <p14:tracePt t="83845" x="2205038" y="5297488"/>
          <p14:tracePt t="83851" x="2170113" y="5308600"/>
          <p14:tracePt t="83858" x="2135188" y="5308600"/>
          <p14:tracePt t="83870" x="2100263" y="5308600"/>
          <p14:tracePt t="83872" x="2071688" y="5308600"/>
          <p14:tracePt t="83879" x="2025650" y="5303838"/>
          <p14:tracePt t="83886" x="1978025" y="5303838"/>
          <p14:tracePt t="83893" x="1925638" y="5286375"/>
          <p14:tracePt t="83900" x="1857375" y="5262563"/>
          <p14:tracePt t="83907" x="1804988" y="5238750"/>
          <p14:tracePt t="83913" x="1739900" y="5203825"/>
          <p14:tracePt t="83921" x="1671638" y="5157788"/>
          <p14:tracePt t="83928" x="1624013" y="5118100"/>
          <p14:tracePt t="83935" x="1554163" y="5048250"/>
          <p14:tracePt t="83942" x="1508125" y="4972050"/>
          <p14:tracePt t="83949" x="1462088" y="4919663"/>
          <p14:tracePt t="83956" x="1433513" y="4867275"/>
          <p14:tracePt t="83963" x="1398588" y="4810125"/>
          <p14:tracePt t="83970" x="1381125" y="4775200"/>
          <p14:tracePt t="83977" x="1370013" y="4733925"/>
          <p14:tracePt t="83984" x="1352550" y="4711700"/>
          <p14:tracePt t="83991" x="1346200" y="4687888"/>
          <p14:tracePt t="83998" x="1346200" y="4670425"/>
          <p14:tracePt t="84004" x="1335088" y="4652963"/>
          <p14:tracePt t="84012" x="1335088" y="4648200"/>
          <p14:tracePt t="84020" x="1328738" y="4641850"/>
          <p14:tracePt t="84026" x="1328738" y="4635500"/>
          <p14:tracePt t="84033" x="1328738" y="4630738"/>
          <p14:tracePt t="84039" x="1328738" y="4624388"/>
          <p14:tracePt t="84047" x="1328738" y="4613275"/>
          <p14:tracePt t="84054" x="1328738" y="4606925"/>
          <p14:tracePt t="84068" x="1328738" y="4600575"/>
          <p14:tracePt t="84075" x="1328738" y="4595813"/>
          <p14:tracePt t="84082" x="1328738" y="4589463"/>
          <p14:tracePt t="84089" x="1328738" y="4583113"/>
          <p14:tracePt t="84096" x="1328738" y="4578350"/>
          <p14:tracePt t="84117" x="1335088" y="4565650"/>
          <p14:tracePt t="84131" x="1335088" y="4560888"/>
          <p14:tracePt t="84152" x="1346200" y="4554538"/>
          <p14:tracePt t="84166" x="1352550" y="4548188"/>
          <p14:tracePt t="84173" x="1357313" y="4548188"/>
          <p14:tracePt t="84187" x="1370013" y="4543425"/>
          <p14:tracePt t="84194" x="1374775" y="4537075"/>
          <p14:tracePt t="84201" x="1398588" y="4525963"/>
          <p14:tracePt t="84208" x="1427163" y="4519613"/>
          <p14:tracePt t="84215" x="1473200" y="4508500"/>
          <p14:tracePt t="84221" x="1554163" y="4484688"/>
          <p14:tracePt t="84228" x="1682750" y="4473575"/>
          <p14:tracePt t="84236" x="1822450" y="4449763"/>
          <p14:tracePt t="84243" x="1995488" y="4421188"/>
          <p14:tracePt t="84250" x="2135188" y="4410075"/>
          <p14:tracePt t="84257" x="2257425" y="4410075"/>
          <p14:tracePt t="84264" x="2366963" y="4410075"/>
          <p14:tracePt t="84271" x="2489200" y="4410075"/>
          <p14:tracePt t="84279" x="2598738" y="4410075"/>
          <p14:tracePt t="84285" x="2692400" y="4414838"/>
          <p14:tracePt t="84292" x="2755900" y="4427538"/>
          <p14:tracePt t="84298" x="2808288" y="4438650"/>
          <p14:tracePt t="84306" x="2871788" y="4445000"/>
          <p14:tracePt t="84313" x="2906713" y="4456113"/>
          <p14:tracePt t="84321" x="2941638" y="4462463"/>
          <p14:tracePt t="84327" x="2970213" y="4473575"/>
          <p14:tracePt t="84334" x="2994025" y="4491038"/>
          <p14:tracePt t="84340" x="3022600" y="4495800"/>
          <p14:tracePt t="84347" x="3028950" y="4495800"/>
          <p14:tracePt t="84354" x="3040063" y="4508500"/>
          <p14:tracePt t="84362" x="3046413" y="4513263"/>
          <p14:tracePt t="84368" x="3046413" y="4519613"/>
          <p14:tracePt t="84376" x="3057525" y="4525963"/>
          <p14:tracePt t="84383" x="3057525" y="4530725"/>
          <p14:tracePt t="84389" x="3063875" y="4537075"/>
          <p14:tracePt t="84396" x="3063875" y="4543425"/>
          <p14:tracePt t="84404" x="3068638" y="4554538"/>
          <p14:tracePt t="84411" x="3068638" y="4565650"/>
          <p14:tracePt t="84417" x="3068638" y="4583113"/>
          <p14:tracePt t="84425" x="3068638" y="4589463"/>
          <p14:tracePt t="84432" x="3074988" y="4600575"/>
          <p14:tracePt t="84439" x="3074988" y="4618038"/>
          <p14:tracePt t="84446" x="3074988" y="4630738"/>
          <p14:tracePt t="84453" x="3086100" y="4648200"/>
          <p14:tracePt t="84460" x="3086100" y="4664075"/>
          <p14:tracePt t="84466" x="3092450" y="4687888"/>
          <p14:tracePt t="84474" x="3092450" y="4711700"/>
          <p14:tracePt t="84481" x="3103563" y="4746625"/>
          <p14:tracePt t="84487" x="3103563" y="4799013"/>
          <p14:tracePt t="84495" x="3103563" y="4873625"/>
          <p14:tracePt t="84502" x="3116263" y="4983163"/>
          <p14:tracePt t="84509" x="3116263" y="5105400"/>
          <p14:tracePt t="84515" x="3127375" y="5245100"/>
          <p14:tracePt t="84522" x="3127375" y="5354638"/>
          <p14:tracePt t="84530" x="3138488" y="5448300"/>
          <p14:tracePt t="84537" x="3138488" y="5529263"/>
          <p14:tracePt t="84543" x="3138488" y="5592763"/>
          <p14:tracePt t="84550" x="3138488" y="5627688"/>
          <p14:tracePt t="84557" x="3138488" y="5638800"/>
          <p14:tracePt t="84564" x="3138488" y="5662613"/>
          <p14:tracePt t="84572" x="3138488" y="5680075"/>
          <p14:tracePt t="84579" x="3138488" y="5697538"/>
          <p14:tracePt t="84586" x="3138488" y="5703888"/>
          <p14:tracePt t="84592" x="3138488" y="5708650"/>
          <p14:tracePt t="84600" x="3138488" y="5721350"/>
          <p14:tracePt t="84606" x="3138488" y="5726113"/>
          <p14:tracePt t="84613" x="3138488" y="5738813"/>
          <p14:tracePt t="84621" x="3138488" y="5743575"/>
          <p14:tracePt t="84628" x="3133725" y="5743575"/>
          <p14:tracePt t="84635" x="3133725" y="5749925"/>
          <p14:tracePt t="84642" x="3121025" y="5756275"/>
          <p14:tracePt t="84663" x="3116263" y="5761038"/>
          <p14:tracePt t="84670" x="3109913" y="5761038"/>
          <p14:tracePt t="84676" x="3103563" y="5767388"/>
          <p14:tracePt t="84684" x="3098800" y="5767388"/>
          <p14:tracePt t="84698" x="3092450" y="5767388"/>
          <p14:tracePt t="84705" x="3086100" y="5767388"/>
          <p14:tracePt t="84713" x="3074988" y="5767388"/>
          <p14:tracePt t="84719" x="3068638" y="5767388"/>
          <p14:tracePt t="84726" x="3063875" y="5767388"/>
          <p14:tracePt t="84732" x="3057525" y="5767388"/>
          <p14:tracePt t="84740" x="3046413" y="5767388"/>
          <p14:tracePt t="84746" x="3017838" y="5767388"/>
          <p14:tracePt t="84754" x="2982913" y="5767388"/>
          <p14:tracePt t="84761" x="2924175" y="5767388"/>
          <p14:tracePt t="84768" x="2832100" y="5767388"/>
          <p14:tracePt t="84774" x="2727325" y="5767388"/>
          <p14:tracePt t="84781" x="2628900" y="5761038"/>
          <p14:tracePt t="84788" x="2535238" y="5761038"/>
          <p14:tracePt t="84796" x="2471738" y="5761038"/>
          <p14:tracePt t="84802" x="2436813" y="5756275"/>
          <p14:tracePt t="84809" x="2401888" y="5756275"/>
          <p14:tracePt t="84816" x="2378075" y="5756275"/>
          <p14:tracePt t="84823" x="2362200" y="5743575"/>
          <p14:tracePt t="84830" x="2349500" y="5743575"/>
          <p14:tracePt t="84839" x="2332038" y="5738813"/>
          <p14:tracePt t="84844" x="2327275" y="5738813"/>
          <p14:tracePt t="84851" x="2309813" y="5738813"/>
          <p14:tracePt t="84859" x="2297113" y="5732463"/>
          <p14:tracePt t="84865" x="2279650" y="5721350"/>
          <p14:tracePt t="84873" x="2262188" y="5721350"/>
          <p14:tracePt t="84880" x="2251075" y="5715000"/>
          <p14:tracePt t="84886" x="2222500" y="5703888"/>
          <p14:tracePt t="84893" x="2209800" y="5703888"/>
          <p14:tracePt t="84901" x="2193925" y="5697538"/>
          <p14:tracePt t="84907" x="2187575" y="5697538"/>
          <p14:tracePt t="84914" x="2170113" y="5697538"/>
          <p14:tracePt t="84921" x="2159000" y="5691188"/>
          <p14:tracePt t="84929" x="2146300" y="5691188"/>
          <p14:tracePt t="84935" x="2141538" y="5680075"/>
          <p14:tracePt t="84942" x="2128838" y="5680075"/>
          <p14:tracePt t="84949" x="2124075" y="5680075"/>
          <p14:tracePt t="84956" x="2117725" y="5680075"/>
          <p14:tracePt t="84964" x="2100263" y="5680075"/>
          <p14:tracePt t="84971" x="2093913" y="5680075"/>
          <p14:tracePt t="84978" x="2089150" y="5680075"/>
          <p14:tracePt t="84984" x="2082800" y="5680075"/>
          <p14:tracePt t="84991" x="2076450" y="5680075"/>
          <p14:tracePt t="85005" x="2071688" y="5680075"/>
          <p14:tracePt t="85013" x="2058988" y="5680075"/>
          <p14:tracePt t="85019" x="2054225" y="5680075"/>
          <p14:tracePt t="85027" x="2047875" y="5680075"/>
          <p14:tracePt t="85033" x="2041525" y="5680075"/>
          <p14:tracePt t="85048" x="2036763" y="5680075"/>
          <p14:tracePt t="85061" x="2030413" y="5680075"/>
          <p14:tracePt t="85075" x="2030413" y="5673725"/>
          <p14:tracePt t="85082" x="2025650" y="5673725"/>
          <p14:tracePt t="85089" x="2025650" y="5668963"/>
          <p14:tracePt t="85097" x="2012950" y="5668963"/>
          <p14:tracePt t="85103" x="2012950" y="5662613"/>
          <p14:tracePt t="85110" x="2008188" y="5656263"/>
          <p14:tracePt t="85117" x="2008188" y="5651500"/>
          <p14:tracePt t="85131" x="2001838" y="5645150"/>
          <p14:tracePt t="85138" x="2001838" y="5634038"/>
          <p14:tracePt t="85145" x="1995488" y="5634038"/>
          <p14:tracePt t="85152" x="1995488" y="5622925"/>
          <p14:tracePt t="85159" x="1990725" y="5605463"/>
          <p14:tracePt t="85166" x="1990725" y="5592763"/>
          <p14:tracePt t="85173" x="1990725" y="5570538"/>
          <p14:tracePt t="85180" x="1990725" y="5535613"/>
          <p14:tracePt t="85188" x="1990725" y="5505450"/>
          <p14:tracePt t="85194" x="1990725" y="5470525"/>
          <p14:tracePt t="85201" x="2008188" y="5437188"/>
          <p14:tracePt t="85208" x="2008188" y="5419725"/>
          <p14:tracePt t="85215" x="2019300" y="5402263"/>
          <p14:tracePt t="85222" x="2025650" y="5389563"/>
          <p14:tracePt t="85231" x="2030413" y="5378450"/>
          <p14:tracePt t="85236" x="2036763" y="5372100"/>
          <p14:tracePt t="85243" x="2036763" y="5367338"/>
          <p14:tracePt t="85250" x="2047875" y="5367338"/>
          <p14:tracePt t="85257" x="2047875" y="5360988"/>
          <p14:tracePt t="85264" x="2054225" y="5360988"/>
          <p14:tracePt t="85285" x="2058988" y="5360988"/>
          <p14:tracePt t="85299" x="2065338" y="5360988"/>
          <p14:tracePt t="85313" x="2071688" y="5360988"/>
          <p14:tracePt t="85446" x="2065338" y="5354638"/>
          <p14:tracePt t="85467" x="2065338" y="5349875"/>
          <p14:tracePt t="85481" x="2065338" y="5343525"/>
          <p14:tracePt t="85495" x="2065338" y="5332413"/>
          <p14:tracePt t="85502" x="2058988" y="5332413"/>
          <p14:tracePt t="85509" x="2058988" y="5326063"/>
          <p14:tracePt t="85516" x="2058988" y="5319713"/>
          <p14:tracePt t="85530" x="2058988" y="5314950"/>
          <p14:tracePt t="85537" x="2058988" y="5308600"/>
          <p14:tracePt t="85544" x="2058988" y="5291138"/>
          <p14:tracePt t="85551" x="2047875" y="5268913"/>
          <p14:tracePt t="85558" x="2047875" y="5233988"/>
          <p14:tracePt t="85565" x="2047875" y="5164138"/>
          <p14:tracePt t="85572" x="2047875" y="5024438"/>
          <p14:tracePt t="85579" x="2058988" y="4810125"/>
          <p14:tracePt t="85586" x="2076450" y="4548188"/>
          <p14:tracePt t="85593" x="2106613" y="4281488"/>
          <p14:tracePt t="85600" x="2124075" y="4049713"/>
          <p14:tracePt t="85607" x="2152650" y="3870325"/>
          <p14:tracePt t="85615" x="2163763" y="3748088"/>
          <p14:tracePt t="85622" x="2176463" y="3649663"/>
          <p14:tracePt t="85628" x="2187575" y="3603625"/>
          <p14:tracePt t="85635" x="2193925" y="3573463"/>
          <p14:tracePt t="85642" x="2193925" y="3562350"/>
          <p14:tracePt t="85649" x="2193925" y="3544888"/>
          <p14:tracePt t="85656" x="2198688" y="3538538"/>
          <p14:tracePt t="85677" x="2198688" y="3533775"/>
          <p14:tracePt t="85748" x="2198688" y="3538538"/>
          <p14:tracePt t="85761" x="2198688" y="3544888"/>
          <p14:tracePt t="85775" x="2198688" y="3551238"/>
          <p14:tracePt t="85803" x="2198688" y="3562350"/>
          <p14:tracePt t="102534" x="2384425" y="3544888"/>
          <p14:tracePt t="102541" x="2616200" y="3527425"/>
          <p14:tracePt t="102548" x="2784475" y="3516313"/>
          <p14:tracePt t="102555" x="2924175" y="3516313"/>
          <p14:tracePt t="102563" x="3081338" y="3521075"/>
          <p14:tracePt t="102570" x="3249613" y="3533775"/>
          <p14:tracePt t="102576" x="3422650" y="3562350"/>
          <p14:tracePt t="102583" x="3579813" y="3573463"/>
          <p14:tracePt t="102590" x="3706813" y="3614738"/>
          <p14:tracePt t="102597" x="3789363" y="3638550"/>
          <p14:tracePt t="102605" x="3881438" y="3660775"/>
          <p14:tracePt t="102612" x="3992563" y="3684588"/>
          <p14:tracePt t="102618" x="4090988" y="3706813"/>
          <p14:tracePt t="102625" x="4189413" y="3759200"/>
          <p14:tracePt t="102632" x="4287838" y="3794125"/>
          <p14:tracePt t="102640" x="4357688" y="3829050"/>
          <p14:tracePt t="102646" x="4410075" y="3870325"/>
          <p14:tracePt t="102653" x="4449763" y="3892550"/>
          <p14:tracePt t="102660" x="4491038" y="3933825"/>
          <p14:tracePt t="102667" x="4519613" y="3962400"/>
          <p14:tracePt t="102675" x="4543425" y="3979863"/>
          <p14:tracePt t="102681" x="4560888" y="4014788"/>
          <p14:tracePt t="102688" x="4589463" y="4043363"/>
          <p14:tracePt t="102695" x="4595813" y="4056063"/>
          <p14:tracePt t="102702" x="4613275" y="4073525"/>
          <p14:tracePt t="102709" x="4624388" y="4090988"/>
          <p14:tracePt t="102717" x="4630738" y="4108450"/>
          <p14:tracePt t="102723" x="4635500" y="4113213"/>
          <p14:tracePt t="102731" x="4635500" y="4119563"/>
          <p14:tracePt t="102738" x="4641850" y="4119563"/>
          <p14:tracePt t="102744" x="4641850" y="4125913"/>
          <p14:tracePt t="102751" x="4641850" y="4130675"/>
          <p14:tracePt t="102758" x="4648200" y="4137025"/>
          <p14:tracePt t="102765" x="4648200" y="4148138"/>
          <p14:tracePt t="102773" x="4648200" y="4154488"/>
          <p14:tracePt t="102779" x="4648200" y="4160838"/>
          <p14:tracePt t="102786" x="4648200" y="4165600"/>
          <p14:tracePt t="102793" x="4648200" y="4171950"/>
          <p14:tracePt t="102801" x="4648200" y="4176713"/>
          <p14:tracePt t="102807" x="4648200" y="4183063"/>
          <p14:tracePt t="102814" x="4648200" y="4189413"/>
          <p14:tracePt t="102821" x="4648200" y="4200525"/>
          <p14:tracePt t="102835" x="4648200" y="4206875"/>
          <p14:tracePt t="102842" x="4635500" y="4211638"/>
          <p14:tracePt t="102849" x="4630738" y="4217988"/>
          <p14:tracePt t="102856" x="4613275" y="4224338"/>
          <p14:tracePt t="102863" x="4578350" y="4246563"/>
          <p14:tracePt t="102870" x="4508500" y="4252913"/>
          <p14:tracePt t="102877" x="4403725" y="4270375"/>
          <p14:tracePt t="102884" x="4259263" y="4281488"/>
          <p14:tracePt t="102891" x="4125913" y="4281488"/>
          <p14:tracePt t="102898" x="4014788" y="4294188"/>
          <p14:tracePt t="102905" x="3922713" y="4294188"/>
          <p14:tracePt t="102912" x="3824288" y="4287838"/>
          <p14:tracePt t="102919" x="3719513" y="4287838"/>
          <p14:tracePt t="102926" x="3621088" y="4276725"/>
          <p14:tracePt t="102933" x="3498850" y="4264025"/>
          <p14:tracePt t="102940" x="3387725" y="4252913"/>
          <p14:tracePt t="102948" x="3306763" y="4241800"/>
          <p14:tracePt t="102954" x="3243263" y="4229100"/>
          <p14:tracePt t="102961" x="3190875" y="4217988"/>
          <p14:tracePt t="102968" x="3155950" y="4206875"/>
          <p14:tracePt t="102974" x="3103563" y="4189413"/>
          <p14:tracePt t="102983" x="3068638" y="4165600"/>
          <p14:tracePt t="102989" x="3028950" y="4137025"/>
          <p14:tracePt t="102996" x="2987675" y="4108450"/>
          <p14:tracePt t="103003" x="2947988" y="4090988"/>
          <p14:tracePt t="103010" x="2906713" y="4049713"/>
          <p14:tracePt t="103017" x="2865438" y="4014788"/>
          <p14:tracePt t="103024" x="2825750" y="3975100"/>
          <p14:tracePt t="103032" x="2790825" y="3933825"/>
          <p14:tracePt t="103038" x="2762250" y="3892550"/>
          <p14:tracePt t="103045" x="2732088" y="3840163"/>
          <p14:tracePt t="103052" x="2697163" y="3800475"/>
          <p14:tracePt t="103059" x="2681288" y="3759200"/>
          <p14:tracePt t="103065" x="2651125" y="3719513"/>
          <p14:tracePt t="103073" x="2640013" y="3695700"/>
          <p14:tracePt t="103080" x="2622550" y="3667125"/>
          <p14:tracePt t="103087" x="2616200" y="3643313"/>
          <p14:tracePt t="103094" x="2605088" y="3621088"/>
          <p14:tracePt t="103101" x="2605088" y="3590925"/>
          <p14:tracePt t="103108" x="2605088" y="3568700"/>
          <p14:tracePt t="103115" x="2605088" y="3556000"/>
          <p14:tracePt t="103122" x="2605088" y="3527425"/>
          <p14:tracePt t="103129" x="2605088" y="3505200"/>
          <p14:tracePt t="103136" x="2605088" y="3470275"/>
          <p14:tracePt t="103142" x="2611438" y="3435350"/>
          <p14:tracePt t="103150" x="2628900" y="3394075"/>
          <p14:tracePt t="103157" x="2640013" y="3359150"/>
          <p14:tracePt t="103166" x="2657475" y="3324225"/>
          <p14:tracePt t="103171" x="2674938" y="3284538"/>
          <p14:tracePt t="103178" x="2697163" y="3243263"/>
          <p14:tracePt t="103184" x="2714625" y="3208338"/>
          <p14:tracePt t="103191" x="2732088" y="3179763"/>
          <p14:tracePt t="103199" x="2762250" y="3144838"/>
          <p14:tracePt t="103206" x="2779713" y="3103563"/>
          <p14:tracePt t="103213" x="2797175" y="3081338"/>
          <p14:tracePt t="103220" x="2825750" y="3040063"/>
          <p14:tracePt t="103227" x="2843213" y="3017838"/>
          <p14:tracePt t="103233" x="2860675" y="2987675"/>
          <p14:tracePt t="103240" x="2878138" y="2965450"/>
          <p14:tracePt t="103249" x="2889250" y="2935288"/>
          <p14:tracePt t="103255" x="2895600" y="2917825"/>
          <p14:tracePt t="103262" x="2900363" y="2913063"/>
          <p14:tracePt t="103269" x="2906713" y="2900363"/>
          <p14:tracePt t="103276" x="2917825" y="2895600"/>
          <p14:tracePt t="103283" x="2917825" y="2889250"/>
          <p14:tracePt t="103290" x="2924175" y="2878138"/>
          <p14:tracePt t="103304" x="2930525" y="2871788"/>
          <p14:tracePt t="103311" x="2930525" y="2865438"/>
          <p14:tracePt t="103317" x="2935288" y="2865438"/>
          <p14:tracePt t="103332" x="2935288" y="2860675"/>
          <p14:tracePt t="106663" x="2917825" y="2860675"/>
          <p14:tracePt t="106671" x="2895600" y="2878138"/>
          <p14:tracePt t="106677" x="2865438" y="2895600"/>
          <p14:tracePt t="106684" x="2843213" y="2913063"/>
          <p14:tracePt t="106691" x="2825750" y="2924175"/>
          <p14:tracePt t="106698" x="2797175" y="2941638"/>
          <p14:tracePt t="106705" x="2784475" y="2947988"/>
          <p14:tracePt t="106712" x="2767013" y="2965450"/>
          <p14:tracePt t="106720" x="2738438" y="2982913"/>
          <p14:tracePt t="106727" x="2714625" y="3000375"/>
          <p14:tracePt t="106733" x="2686050" y="3022600"/>
          <p14:tracePt t="106740" x="2633663" y="3068638"/>
          <p14:tracePt t="106747" x="2576513" y="3116263"/>
          <p14:tracePt t="106754" x="2506663" y="3162300"/>
          <p14:tracePt t="106762" x="2447925" y="3201988"/>
          <p14:tracePt t="106769" x="2395538" y="3249613"/>
          <p14:tracePt t="106775" x="2344738" y="3271838"/>
          <p14:tracePt t="106782" x="2314575" y="3295650"/>
          <p14:tracePt t="106789" x="2274888" y="3319463"/>
          <p14:tracePt t="106796" x="2251075" y="3324225"/>
          <p14:tracePt t="106804" x="2233613" y="3341688"/>
          <p14:tracePt t="106810" x="2209800" y="3348038"/>
          <p14:tracePt t="106817" x="2181225" y="3359150"/>
          <p14:tracePt t="106824" x="2159000" y="3359150"/>
          <p14:tracePt t="106831" x="2141538" y="3365500"/>
          <p14:tracePt t="106838" x="2117725" y="3365500"/>
          <p14:tracePt t="106845" x="2093913" y="3365500"/>
          <p14:tracePt t="106852" x="2071688" y="3365500"/>
          <p14:tracePt t="106859" x="2036763" y="3365500"/>
          <p14:tracePt t="106867" x="2008188" y="3365500"/>
          <p14:tracePt t="106873" x="1984375" y="3352800"/>
          <p14:tracePt t="106880" x="1955800" y="3348038"/>
          <p14:tracePt t="106887" x="1931988" y="3336925"/>
          <p14:tracePt t="106894" x="1914525" y="3330575"/>
          <p14:tracePt t="106901" x="1903413" y="3324225"/>
          <p14:tracePt t="106908" x="1890713" y="3324225"/>
          <p14:tracePt t="106915" x="1879600" y="3313113"/>
          <p14:tracePt t="106922" x="1879600" y="3306763"/>
          <p14:tracePt t="106930" x="1874838" y="3306763"/>
          <p14:tracePt t="106936" x="1868488" y="3302000"/>
          <p14:tracePt t="106943" x="1862138" y="3295650"/>
          <p14:tracePt t="106950" x="1862138" y="3289300"/>
          <p14:tracePt t="106957" x="1851025" y="3284538"/>
          <p14:tracePt t="106964" x="1851025" y="3278188"/>
          <p14:tracePt t="106971" x="1844675" y="3278188"/>
          <p14:tracePt t="106978" x="1844675" y="3260725"/>
          <p14:tracePt t="106985" x="1839913" y="3254375"/>
          <p14:tracePt t="106992" x="1839913" y="3249613"/>
          <p14:tracePt t="106999" x="1839913" y="3243263"/>
          <p14:tracePt t="107005" x="1839913" y="3225800"/>
          <p14:tracePt t="107013" x="1839913" y="3219450"/>
          <p14:tracePt t="107021" x="1839913" y="3214688"/>
          <p14:tracePt t="107027" x="1839913" y="3208338"/>
          <p14:tracePt t="107034" x="1839913" y="3201988"/>
          <p14:tracePt t="107041" x="1839913" y="3197225"/>
          <p14:tracePt t="107048" x="1839913" y="3190875"/>
          <p14:tracePt t="107054" x="1839913" y="3179763"/>
          <p14:tracePt t="107069" x="1839913" y="3173413"/>
          <p14:tracePt t="107076" x="1839913" y="3168650"/>
          <p14:tracePt t="107083" x="1839913" y="3162300"/>
          <p14:tracePt t="107089" x="1839913" y="3155950"/>
          <p14:tracePt t="107097" x="1839913" y="3151188"/>
          <p14:tracePt t="107111" x="1839913" y="3144838"/>
          <p14:tracePt t="107125" x="1839913" y="3133725"/>
          <p14:tracePt t="107146" x="1839913" y="3127375"/>
          <p14:tracePt t="107160" x="1833563" y="3127375"/>
          <p14:tracePt t="107174" x="1827213" y="3127375"/>
          <p14:tracePt t="107188" x="1822450" y="3127375"/>
          <p14:tracePt t="107195" x="1816100" y="3121025"/>
          <p14:tracePt t="107209" x="1804988" y="3121025"/>
          <p14:tracePt t="107216" x="1798638" y="3121025"/>
          <p14:tracePt t="107223" x="1792288" y="3121025"/>
          <p14:tracePt t="107229" x="1787525" y="3121025"/>
          <p14:tracePt t="107237" x="1781175" y="3121025"/>
          <p14:tracePt t="107244" x="1774825" y="3116263"/>
          <p14:tracePt t="107251" x="1770063" y="3116263"/>
          <p14:tracePt t="107257" x="1752600" y="3116263"/>
          <p14:tracePt t="107264" x="1746250" y="3109913"/>
          <p14:tracePt t="107271" x="1739900" y="3109913"/>
          <p14:tracePt t="107279" x="1722438" y="3103563"/>
          <p14:tracePt t="107285" x="1717675" y="3103563"/>
          <p14:tracePt t="107293" x="1711325" y="3103563"/>
          <p14:tracePt t="107299" x="1706563" y="3103563"/>
          <p14:tracePt t="107307" x="1700213" y="3103563"/>
          <p14:tracePt t="107313" x="1693863" y="3098800"/>
          <p14:tracePt t="107321" x="1689100" y="3098800"/>
          <p14:tracePt t="107327" x="1676400" y="3086100"/>
          <p14:tracePt t="107341" x="1671638" y="3086100"/>
          <p14:tracePt t="107348" x="1671638" y="3081338"/>
          <p14:tracePt t="107356" x="1665288" y="3081338"/>
          <p14:tracePt t="107363" x="1665288" y="3074988"/>
          <p14:tracePt t="107370" x="1658938" y="3074988"/>
          <p14:tracePt t="107384" x="1654175" y="3068638"/>
          <p14:tracePt t="107398" x="1654175" y="3063875"/>
          <p14:tracePt t="107517" x="1647825" y="3063875"/>
          <p14:tracePt t="107580" x="1647825" y="3057525"/>
          <p14:tracePt t="107601" x="1647825" y="3051175"/>
          <p14:tracePt t="107614" x="1647825" y="3040063"/>
          <p14:tracePt t="107622" x="1647825" y="3033713"/>
          <p14:tracePt t="107629" x="1641475" y="3033713"/>
          <p14:tracePt t="107635" x="1641475" y="3028950"/>
          <p14:tracePt t="107643" x="1641475" y="3022600"/>
          <p14:tracePt t="107649" x="1636713" y="3017838"/>
          <p14:tracePt t="107656" x="1636713" y="3011488"/>
          <p14:tracePt t="107670" x="1636713" y="3005138"/>
          <p14:tracePt t="107677" x="1636713" y="2994025"/>
          <p14:tracePt t="107685" x="1636713" y="2987675"/>
          <p14:tracePt t="107692" x="1636713" y="2982913"/>
          <p14:tracePt t="107706" x="1636713" y="2976563"/>
          <p14:tracePt t="107713" x="1636713" y="2970213"/>
          <p14:tracePt t="107720" x="1636713" y="2965450"/>
          <p14:tracePt t="107727" x="1636713" y="2959100"/>
          <p14:tracePt t="107733" x="1636713" y="2947988"/>
          <p14:tracePt t="107748" x="1636713" y="2941638"/>
          <p14:tracePt t="107755" x="1636713" y="2935288"/>
          <p14:tracePt t="107762" x="1636713" y="2930525"/>
          <p14:tracePt t="107768" x="1636713" y="2924175"/>
          <p14:tracePt t="107775" x="1636713" y="2917825"/>
          <p14:tracePt t="107790" x="1636713" y="2913063"/>
          <p14:tracePt t="107797" x="1636713" y="2906713"/>
          <p14:tracePt t="107804" x="1636713" y="2895600"/>
          <p14:tracePt t="107811" x="1636713" y="2889250"/>
          <p14:tracePt t="107825" x="1636713" y="2882900"/>
          <p14:tracePt t="107831" x="1636713" y="2878138"/>
          <p14:tracePt t="107845" x="1636713" y="2871788"/>
          <p14:tracePt t="107853" x="1624013" y="2871788"/>
          <p14:tracePt t="107874" x="1619250" y="2871788"/>
          <p14:tracePt t="107887" x="1612900" y="2871788"/>
          <p14:tracePt t="107908" x="1612900" y="2878138"/>
          <p14:tracePt t="107922" x="1606550" y="2882900"/>
          <p14:tracePt t="107943" x="1606550" y="2889250"/>
          <p14:tracePt t="107957" x="1601788" y="2900363"/>
          <p14:tracePt t="107979" x="1601788" y="2906713"/>
          <p14:tracePt t="107992" x="1601788" y="2913063"/>
          <p14:tracePt t="108034" x="1601788" y="2917825"/>
          <p14:tracePt t="108055" x="1601788" y="2924175"/>
          <p14:tracePt t="108077" x="1601788" y="2930525"/>
          <p14:tracePt t="108111" x="1601788" y="2935288"/>
          <p14:tracePt t="108118" x="1595438" y="2935288"/>
          <p14:tracePt t="108125" x="1595438" y="2941638"/>
          <p14:tracePt t="108160" x="1595438" y="2952750"/>
          <p14:tracePt t="112871" x="1595438" y="3022600"/>
          <p14:tracePt t="112877" x="1595438" y="3133725"/>
          <p14:tracePt t="112884" x="1584325" y="3254375"/>
          <p14:tracePt t="112891" x="1584325" y="3394075"/>
          <p14:tracePt t="112898" x="1566863" y="3551238"/>
          <p14:tracePt t="112905" x="1554163" y="3741738"/>
          <p14:tracePt t="112913" x="1543050" y="3898900"/>
          <p14:tracePt t="112919" x="1531938" y="3992563"/>
          <p14:tracePt t="112926" x="1520825" y="4073525"/>
          <p14:tracePt t="112933" x="1520825" y="4119563"/>
          <p14:tracePt t="112940" x="1508125" y="4171950"/>
          <p14:tracePt t="112947" x="1508125" y="4206875"/>
          <p14:tracePt t="112954" x="1508125" y="4229100"/>
          <p14:tracePt t="112961" x="1503363" y="4252913"/>
          <p14:tracePt t="112968" x="1503363" y="4259263"/>
          <p14:tracePt t="112975" x="1503363" y="4270375"/>
          <p14:tracePt t="112982" x="1503363" y="4276725"/>
          <p14:tracePt t="112989" x="1503363" y="4281488"/>
          <p14:tracePt t="112997" x="1503363" y="4287838"/>
          <p14:tracePt t="113004" x="1503363" y="4294188"/>
          <p14:tracePt t="113010" x="1503363" y="4298950"/>
          <p14:tracePt t="113031" x="1503363" y="4305300"/>
          <p14:tracePt t="113045" x="1503363" y="4316413"/>
          <p14:tracePt t="113087" x="1503363" y="4311650"/>
          <p14:tracePt t="113101" x="1503363" y="4305300"/>
          <p14:tracePt t="113116" x="1503363" y="4298950"/>
          <p14:tracePt t="113122" x="1508125" y="4294188"/>
          <p14:tracePt t="113129" x="1514475" y="4287838"/>
          <p14:tracePt t="113136" x="1549400" y="4270375"/>
          <p14:tracePt t="113143" x="1601788" y="4235450"/>
          <p14:tracePt t="113150" x="1763713" y="4183063"/>
          <p14:tracePt t="113157" x="2093913" y="4130675"/>
          <p14:tracePt t="113164" x="2530475" y="4043363"/>
          <p14:tracePt t="113171" x="3005138" y="4025900"/>
          <p14:tracePt t="113178" x="3417888" y="4003675"/>
          <p14:tracePt t="113185" x="3706813" y="4003675"/>
          <p14:tracePt t="113192" x="3957638" y="4003675"/>
          <p14:tracePt t="113199" x="4183063" y="4003675"/>
          <p14:tracePt t="113206" x="4351338" y="4003675"/>
          <p14:tracePt t="113214" x="4445000" y="4008438"/>
          <p14:tracePt t="113221" x="4508500" y="4008438"/>
          <p14:tracePt t="113227" x="4543425" y="4008438"/>
          <p14:tracePt t="113234" x="4560888" y="4021138"/>
          <p14:tracePt t="113241" x="4572000" y="4021138"/>
          <p14:tracePt t="113248" x="4578350" y="4021138"/>
          <p14:tracePt t="113255" x="4583113" y="4021138"/>
          <p14:tracePt t="113276" x="4595813" y="4021138"/>
          <p14:tracePt t="113416" x="4589463" y="4021138"/>
          <p14:tracePt t="113438" x="4583113" y="4014788"/>
          <p14:tracePt t="113443" x="4578350" y="4014788"/>
          <p14:tracePt t="113451" x="4565650" y="4003675"/>
          <p14:tracePt t="113458" x="4548188" y="4003675"/>
          <p14:tracePt t="113465" x="4537075" y="4003675"/>
          <p14:tracePt t="113472" x="4519613" y="3997325"/>
          <p14:tracePt t="113480" x="4502150" y="3997325"/>
          <p14:tracePt t="113486" x="4491038" y="3992563"/>
          <p14:tracePt t="113492" x="4479925" y="3992563"/>
          <p14:tracePt t="113499" x="4467225" y="3992563"/>
          <p14:tracePt t="113506" x="4462463" y="3979863"/>
          <p14:tracePt t="113514" x="4456113" y="3979863"/>
          <p14:tracePt t="113521" x="4449763" y="3975100"/>
          <p14:tracePt t="113528" x="4438650" y="3975100"/>
          <p14:tracePt t="113534" x="4432300" y="3975100"/>
          <p14:tracePt t="113548" x="4427538" y="3975100"/>
          <p14:tracePt t="113591" x="4432300" y="3975100"/>
          <p14:tracePt t="113605" x="4449763" y="3975100"/>
          <p14:tracePt t="113612" x="4462463" y="3975100"/>
          <p14:tracePt t="113618" x="4491038" y="3975100"/>
          <p14:tracePt t="113625" x="4525963" y="3975100"/>
          <p14:tracePt t="113632" x="4560888" y="3975100"/>
          <p14:tracePt t="113639" x="4618038" y="3975100"/>
          <p14:tracePt t="113647" x="4664075" y="3975100"/>
          <p14:tracePt t="113654" x="4729163" y="3975100"/>
          <p14:tracePt t="113661" x="4775200" y="3975100"/>
          <p14:tracePt t="113667" x="4810125" y="3975100"/>
          <p14:tracePt t="113674" x="4845050" y="3975100"/>
          <p14:tracePt t="113682" x="4862513" y="3975100"/>
          <p14:tracePt t="113690" x="4873625" y="3975100"/>
          <p14:tracePt t="113698" x="4891088" y="3975100"/>
          <p14:tracePt t="113703" x="4897438" y="3975100"/>
          <p14:tracePt t="113710" x="4902200" y="3975100"/>
          <p14:tracePt t="113724" x="4908550" y="3975100"/>
          <p14:tracePt t="113745" x="4897438" y="3979863"/>
          <p14:tracePt t="113752" x="4856163" y="3986213"/>
          <p14:tracePt t="113758" x="4810125" y="3986213"/>
          <p14:tracePt t="113765" x="4757738" y="4008438"/>
          <p14:tracePt t="113773" x="4694238" y="4008438"/>
          <p14:tracePt t="113781" x="4648200" y="4014788"/>
          <p14:tracePt t="113787" x="4595813" y="4025900"/>
          <p14:tracePt t="113793" x="4560888" y="4025900"/>
          <p14:tracePt t="113800" x="4525963" y="4025900"/>
          <p14:tracePt t="113808" x="4508500" y="4025900"/>
          <p14:tracePt t="113814" x="4502150" y="4025900"/>
          <p14:tracePt t="113822" x="4491038" y="4025900"/>
          <p14:tracePt t="113829" x="4484688" y="4025900"/>
          <p14:tracePt t="113842" x="4479925" y="4025900"/>
          <p14:tracePt t="113892" x="4479925" y="4021138"/>
          <p14:tracePt t="113898" x="4491038" y="4021138"/>
          <p14:tracePt t="113906" x="4508500" y="4021138"/>
          <p14:tracePt t="113913" x="4519613" y="4021138"/>
          <p14:tracePt t="113919" x="4548188" y="4021138"/>
          <p14:tracePt t="113926" x="4595813" y="4021138"/>
          <p14:tracePt t="113934" x="4652963" y="4021138"/>
          <p14:tracePt t="113940" x="4716463" y="4021138"/>
          <p14:tracePt t="113948" x="4799013" y="4021138"/>
          <p14:tracePt t="113954" x="4845050" y="4021138"/>
          <p14:tracePt t="113961" x="4891088" y="4021138"/>
          <p14:tracePt t="113969" x="4914900" y="4021138"/>
          <p14:tracePt t="113976" x="4932363" y="4021138"/>
          <p14:tracePt t="113982" x="4949825" y="4021138"/>
          <p14:tracePt t="113990" x="4954588" y="4021138"/>
          <p14:tracePt t="114004" x="4960938" y="4021138"/>
          <p14:tracePt t="114046" x="4937125" y="4021138"/>
          <p14:tracePt t="114053" x="4914900" y="4021138"/>
          <p14:tracePt t="114060" x="4884738" y="4021138"/>
          <p14:tracePt t="114066" x="4849813" y="4021138"/>
          <p14:tracePt t="114074" x="4827588" y="4021138"/>
          <p14:tracePt t="114081" x="4803775" y="4021138"/>
          <p14:tracePt t="114088" x="4775200" y="4021138"/>
          <p14:tracePt t="114095" x="4764088" y="4021138"/>
          <p14:tracePt t="114101" x="4746625" y="4021138"/>
          <p14:tracePt t="114108" x="4740275" y="4021138"/>
          <p14:tracePt t="114115" x="4733925" y="4021138"/>
          <p14:tracePt t="114123" x="4729163" y="4021138"/>
          <p14:tracePt t="114130" x="4722813" y="4021138"/>
          <p14:tracePt t="114140" x="4716463" y="4021138"/>
          <p14:tracePt t="114151" x="4705350" y="4021138"/>
          <p14:tracePt t="114165" x="4699000" y="4021138"/>
          <p14:tracePt t="114228" x="4699000" y="4025900"/>
          <p14:tracePt t="114241" x="4699000" y="4032250"/>
          <p14:tracePt t="114263" x="4699000" y="4043363"/>
          <p14:tracePt t="114276" x="4699000" y="4049713"/>
          <p14:tracePt t="114283" x="4699000" y="4056063"/>
          <p14:tracePt t="114290" x="4699000" y="4067175"/>
          <p14:tracePt t="114298" x="4699000" y="4102100"/>
          <p14:tracePt t="114304" x="4699000" y="4148138"/>
          <p14:tracePt t="114311" x="4699000" y="4200525"/>
          <p14:tracePt t="114318" x="4699000" y="4276725"/>
          <p14:tracePt t="114325" x="4699000" y="4351338"/>
          <p14:tracePt t="114332" x="4699000" y="4403725"/>
          <p14:tracePt t="114340" x="4699000" y="4449763"/>
          <p14:tracePt t="114346" x="4699000" y="4473575"/>
          <p14:tracePt t="114353" x="4699000" y="4495800"/>
          <p14:tracePt t="114360" x="4699000" y="4525963"/>
          <p14:tracePt t="114367" x="4699000" y="4537075"/>
          <p14:tracePt t="114374" x="4699000" y="4554538"/>
          <p14:tracePt t="114382" x="4699000" y="4565650"/>
          <p14:tracePt t="114388" x="4699000" y="4595813"/>
          <p14:tracePt t="114395" x="4699000" y="4618038"/>
          <p14:tracePt t="114402" x="4699000" y="4635500"/>
          <p14:tracePt t="114410" x="4699000" y="4664075"/>
          <p14:tracePt t="114416" x="4705350" y="4694238"/>
          <p14:tracePt t="114423" x="4705350" y="4740275"/>
          <p14:tracePt t="114431" x="4711700" y="4775200"/>
          <p14:tracePt t="114437" x="4711700" y="4821238"/>
          <p14:tracePt t="114444" x="4711700" y="4873625"/>
          <p14:tracePt t="114451" x="4711700" y="4919663"/>
          <p14:tracePt t="114458" x="4711700" y="4967288"/>
          <p14:tracePt t="114465" x="4711700" y="5013325"/>
          <p14:tracePt t="114472" x="4711700" y="5048250"/>
          <p14:tracePt t="114479" x="4711700" y="5094288"/>
          <p14:tracePt t="114486" x="4711700" y="5146675"/>
          <p14:tracePt t="114493" x="4711700" y="5181600"/>
          <p14:tracePt t="114500" x="4699000" y="5216525"/>
          <p14:tracePt t="114507" x="4694238" y="5251450"/>
          <p14:tracePt t="114516" x="4694238" y="5286375"/>
          <p14:tracePt t="114521" x="4681538" y="5314950"/>
          <p14:tracePt t="114528" x="4676775" y="5326063"/>
          <p14:tracePt t="114535" x="4664075" y="5343525"/>
          <p14:tracePt t="114542" x="4659313" y="5360988"/>
          <p14:tracePt t="114549" x="4659313" y="5367338"/>
          <p14:tracePt t="114557" x="4652963" y="5372100"/>
          <p14:tracePt t="114563" x="4652963" y="5378450"/>
          <p14:tracePt t="114570" x="4648200" y="5384800"/>
          <p14:tracePt t="114577" x="4648200" y="5389563"/>
          <p14:tracePt t="114584" x="4641850" y="5389563"/>
          <p14:tracePt t="114599" x="4641850" y="5402263"/>
          <p14:tracePt t="114605" x="4630738" y="5402263"/>
          <p14:tracePt t="114619" x="4624388" y="5402263"/>
          <p14:tracePt t="114633" x="4618038" y="5402263"/>
          <p14:tracePt t="114641" x="4613275" y="5402263"/>
          <p14:tracePt t="114647" x="4600575" y="5402263"/>
          <p14:tracePt t="114654" x="4589463" y="5402263"/>
          <p14:tracePt t="114661" x="4583113" y="5402263"/>
          <p14:tracePt t="114668" x="4572000" y="5402263"/>
          <p14:tracePt t="114683" x="4565650" y="5402263"/>
          <p14:tracePt t="114689" x="4560888" y="5402263"/>
          <p14:tracePt t="114696" x="4554538" y="5402263"/>
          <p14:tracePt t="114703" x="4543425" y="5402263"/>
          <p14:tracePt t="114717" x="4543425" y="5395913"/>
          <p14:tracePt t="114745" x="4543425" y="5389563"/>
          <p14:tracePt t="114752" x="4548188" y="5389563"/>
          <p14:tracePt t="114759" x="4554538" y="5389563"/>
          <p14:tracePt t="114766" x="4565650" y="5389563"/>
          <p14:tracePt t="114773" x="4589463" y="5389563"/>
          <p14:tracePt t="114780" x="4618038" y="5389563"/>
          <p14:tracePt t="114787" x="4664075" y="5395913"/>
          <p14:tracePt t="114794" x="4729163" y="5395913"/>
          <p14:tracePt t="114801" x="4792663" y="5407025"/>
          <p14:tracePt t="114808" x="4845050" y="5419725"/>
          <p14:tracePt t="114816" x="4867275" y="5424488"/>
          <p14:tracePt t="114823" x="4891088" y="5424488"/>
          <p14:tracePt t="114829" x="4908550" y="5424488"/>
          <p14:tracePt t="114836" x="4914900" y="5430838"/>
          <p14:tracePt t="114843" x="4919663" y="5430838"/>
          <p14:tracePt t="114850" x="4926013" y="5430838"/>
          <p14:tracePt t="114864" x="4926013" y="5437188"/>
          <p14:tracePt t="114878" x="4914900" y="5448300"/>
          <p14:tracePt t="114885" x="4884738" y="5454650"/>
          <p14:tracePt t="114892" x="4838700" y="5465763"/>
          <p14:tracePt t="114899" x="4775200" y="5459413"/>
          <p14:tracePt t="114906" x="4694238" y="5448300"/>
          <p14:tracePt t="114913" x="4583113" y="5437188"/>
          <p14:tracePt t="114920" x="4473575" y="5395913"/>
          <p14:tracePt t="114927" x="4362450" y="5372100"/>
          <p14:tracePt t="114934" x="4276725" y="5337175"/>
          <p14:tracePt t="114941" x="4224338" y="5314950"/>
          <p14:tracePt t="114949" x="4189413" y="5308600"/>
          <p14:tracePt t="114955" x="4165600" y="5291138"/>
          <p14:tracePt t="114962" x="4148138" y="5280025"/>
          <p14:tracePt t="114969" x="4143375" y="5273675"/>
          <p14:tracePt t="114976" x="4137025" y="5268913"/>
          <p14:tracePt t="114983" x="4125913" y="5268913"/>
          <p14:tracePt t="114991" x="4119563" y="5256213"/>
          <p14:tracePt t="114997" x="4113213" y="5251450"/>
          <p14:tracePt t="115005" x="4108450" y="5238750"/>
          <p14:tracePt t="115011" x="4102100" y="5233988"/>
          <p14:tracePt t="115018" x="4095750" y="5221288"/>
          <p14:tracePt t="115025" x="4095750" y="5203825"/>
          <p14:tracePt t="115033" x="4084638" y="5186363"/>
          <p14:tracePt t="115039" x="4078288" y="5175250"/>
          <p14:tracePt t="115046" x="4067175" y="5140325"/>
          <p14:tracePt t="115053" x="4056063" y="5070475"/>
          <p14:tracePt t="115060" x="4032250" y="4978400"/>
          <p14:tracePt t="115067" x="3997325" y="4849813"/>
          <p14:tracePt t="115075" x="3957638" y="4722813"/>
          <p14:tracePt t="115081" x="3922713" y="4624388"/>
          <p14:tracePt t="115088" x="3870325" y="4525963"/>
          <p14:tracePt t="115095" x="3824288" y="4456113"/>
          <p14:tracePt t="115102" x="3765550" y="4386263"/>
          <p14:tracePt t="115109" x="3706813" y="4298950"/>
          <p14:tracePt t="115116" x="3643313" y="4189413"/>
          <p14:tracePt t="115123" x="3551238" y="4056063"/>
          <p14:tracePt t="115130" x="3440113" y="3898900"/>
          <p14:tracePt t="115137" x="3359150" y="3789363"/>
          <p14:tracePt t="115144" x="3302000" y="3713163"/>
          <p14:tracePt t="115151" x="3254375" y="3643313"/>
          <p14:tracePt t="115158" x="3179763" y="3544888"/>
          <p14:tracePt t="115165" x="3092450" y="3446463"/>
          <p14:tracePt t="115172" x="3005138" y="3341688"/>
          <p14:tracePt t="115179" x="2900363" y="3236913"/>
          <p14:tracePt t="115186" x="2797175" y="3151188"/>
          <p14:tracePt t="115192" x="2714625" y="3092450"/>
          <p14:tracePt t="115200" x="2657475" y="3046413"/>
          <p14:tracePt t="115208" x="2605088" y="3011488"/>
          <p14:tracePt t="115213" x="2563813" y="2994025"/>
          <p14:tracePt t="115221" x="2530475" y="2976563"/>
          <p14:tracePt t="115228" x="2513013" y="2959100"/>
          <p14:tracePt t="115235" x="2482850" y="2947988"/>
          <p14:tracePt t="115242" x="2460625" y="2941638"/>
          <p14:tracePt t="115250" x="2430463" y="2930525"/>
          <p14:tracePt t="115257" x="2408238" y="2930525"/>
          <p14:tracePt t="115264" x="2373313" y="2924175"/>
          <p14:tracePt t="115270" x="2320925" y="2913063"/>
          <p14:tracePt t="115277" x="2262188" y="2913063"/>
          <p14:tracePt t="115284" x="2181225" y="2900363"/>
          <p14:tracePt t="115292" x="2100263" y="2900363"/>
          <p14:tracePt t="115299" x="2025650" y="2900363"/>
          <p14:tracePt t="115305" x="1978025" y="2900363"/>
          <p14:tracePt t="115312" x="1925638" y="2900363"/>
          <p14:tracePt t="115319" x="1879600" y="2900363"/>
          <p14:tracePt t="115326" x="1844675" y="2900363"/>
          <p14:tracePt t="115333" x="1822450" y="2900363"/>
          <p14:tracePt t="115340" x="1798638" y="2895600"/>
          <p14:tracePt t="115347" x="1781175" y="2895600"/>
          <p14:tracePt t="115354" x="1774825" y="2895600"/>
          <p14:tracePt t="115360" x="1757363" y="2895600"/>
          <p14:tracePt t="115368" x="1752600" y="2895600"/>
          <p14:tracePt t="115375" x="1746250" y="2895600"/>
          <p14:tracePt t="115382" x="1739900" y="2895600"/>
          <p14:tracePt t="115389" x="1735138" y="2895600"/>
          <p14:tracePt t="115403" x="1728788" y="2895600"/>
          <p14:tracePt t="115424" x="1722438" y="2895600"/>
          <p14:tracePt t="115438" x="1711325" y="2895600"/>
          <p14:tracePt t="115452" x="1706563" y="2895600"/>
          <p14:tracePt t="115466" x="1706563" y="2900363"/>
          <p14:tracePt t="115473" x="1700213" y="2906713"/>
          <p14:tracePt t="115480" x="1693863" y="2913063"/>
          <p14:tracePt t="115488" x="1689100" y="2917825"/>
          <p14:tracePt t="115494" x="1682750" y="2930525"/>
          <p14:tracePt t="115501" x="1682750" y="2947988"/>
          <p14:tracePt t="115508" x="1671638" y="2965450"/>
          <p14:tracePt t="115515" x="1654175" y="3017838"/>
          <p14:tracePt t="115522" x="1641475" y="3063875"/>
          <p14:tracePt t="115529" x="1619250" y="3144838"/>
          <p14:tracePt t="115535" x="1606550" y="3225800"/>
          <p14:tracePt t="115542" x="1595438" y="3306763"/>
          <p14:tracePt t="115550" x="1571625" y="3370263"/>
          <p14:tracePt t="115557" x="1571625" y="3435350"/>
          <p14:tracePt t="115563" x="1549400" y="3516313"/>
          <p14:tracePt t="115571" x="1543050" y="3579813"/>
          <p14:tracePt t="115578" x="1531938" y="3660775"/>
          <p14:tracePt t="115584" x="1503363" y="3759200"/>
          <p14:tracePt t="115592" x="1497013" y="3824288"/>
          <p14:tracePt t="115599" x="1497013" y="3870325"/>
          <p14:tracePt t="115606" x="1485900" y="3905250"/>
          <p14:tracePt t="115613" x="1479550" y="3933825"/>
          <p14:tracePt t="115619" x="1479550" y="3944938"/>
          <p14:tracePt t="115627" x="1468438" y="3962400"/>
          <p14:tracePt t="115634" x="1468438" y="3968750"/>
          <p14:tracePt t="115640" x="1468438" y="3975100"/>
          <p14:tracePt t="115648" x="1462088" y="3986213"/>
          <p14:tracePt t="115661" x="1455738" y="3992563"/>
          <p14:tracePt t="115675" x="1450975" y="3992563"/>
          <p14:tracePt t="115689" x="1444625" y="3992563"/>
          <p14:tracePt t="115697" x="1444625" y="3979863"/>
          <p14:tracePt t="115703" x="1438275" y="3975100"/>
          <p14:tracePt t="115711" x="1427163" y="3968750"/>
          <p14:tracePt t="115718" x="1420813" y="3957638"/>
          <p14:tracePt t="115726" x="1420813" y="3940175"/>
          <p14:tracePt t="115731" x="1416050" y="3922713"/>
          <p14:tracePt t="115738" x="1416050" y="3910013"/>
          <p14:tracePt t="115745" x="1403350" y="3881438"/>
          <p14:tracePt t="115752" x="1403350" y="3870325"/>
          <p14:tracePt t="115759" x="1398588" y="3840163"/>
          <p14:tracePt t="115768" x="1398588" y="3817938"/>
          <p14:tracePt t="115774" x="1398588" y="3794125"/>
          <p14:tracePt t="115781" x="1398588" y="3776663"/>
          <p14:tracePt t="115787" x="1398588" y="3754438"/>
          <p14:tracePt t="115795" x="1409700" y="3719513"/>
          <p14:tracePt t="115801" x="1416050" y="3689350"/>
          <p14:tracePt t="115809" x="1444625" y="3643313"/>
          <p14:tracePt t="115815" x="1490663" y="3586163"/>
          <p14:tracePt t="115822" x="1554163" y="3498850"/>
          <p14:tracePt t="115829" x="1641475" y="3400425"/>
          <p14:tracePt t="115836" x="1739900" y="3313113"/>
          <p14:tracePt t="115843" x="1816100" y="3236913"/>
          <p14:tracePt t="115851" x="1885950" y="3179763"/>
          <p14:tracePt t="115858" x="1943100" y="3121025"/>
          <p14:tracePt t="115868" x="2012950" y="3074988"/>
          <p14:tracePt t="115871" x="2065338" y="3046413"/>
          <p14:tracePt t="115878" x="2135188" y="3011488"/>
          <p14:tracePt t="115885" x="2193925" y="2976563"/>
          <p14:tracePt t="115893" x="2244725" y="2952750"/>
          <p14:tracePt t="115900" x="2279650" y="2947988"/>
          <p14:tracePt t="115907" x="2332038" y="2924175"/>
          <p14:tracePt t="115913" x="2366963" y="2924175"/>
          <p14:tracePt t="115920" x="2390775" y="2917825"/>
          <p14:tracePt t="115927" x="2425700" y="2917825"/>
          <p14:tracePt t="115934" x="2447925" y="2917825"/>
          <p14:tracePt t="115942" x="2482850" y="2917825"/>
          <p14:tracePt t="115948" x="2513013" y="2917825"/>
          <p14:tracePt t="115956" x="2546350" y="2917825"/>
          <p14:tracePt t="115962" x="2570163" y="2930525"/>
          <p14:tracePt t="115969" x="2611438" y="2947988"/>
          <p14:tracePt t="115976" x="2633663" y="2965450"/>
          <p14:tracePt t="115984" x="2668588" y="2982913"/>
          <p14:tracePt t="115991" x="2692400" y="3022600"/>
          <p14:tracePt t="115997" x="2732088" y="3063875"/>
          <p14:tracePt t="116004" x="2779713" y="3133725"/>
          <p14:tracePt t="116011" x="2836863" y="3201988"/>
          <p14:tracePt t="116018" x="2882900" y="3289300"/>
          <p14:tracePt t="116026" x="2935288" y="3359150"/>
          <p14:tracePt t="116033" x="2982913" y="3429000"/>
          <p14:tracePt t="116039" x="3011488" y="3498850"/>
          <p14:tracePt t="116047" x="3033713" y="3562350"/>
          <p14:tracePt t="116054" x="3057525" y="3632200"/>
          <p14:tracePt t="116060" x="3098800" y="3741738"/>
          <p14:tracePt t="116068" x="3121025" y="3870325"/>
          <p14:tracePt t="116074" x="3133725" y="4008438"/>
          <p14:tracePt t="116082" x="3155950" y="4102100"/>
          <p14:tracePt t="116089" x="3168650" y="4183063"/>
          <p14:tracePt t="116095" x="3168650" y="4246563"/>
          <p14:tracePt t="116102" x="3179763" y="4298950"/>
          <p14:tracePt t="116110" x="3179763" y="4362450"/>
          <p14:tracePt t="116116" x="3179763" y="4421188"/>
          <p14:tracePt t="116123" x="3173413" y="4491038"/>
          <p14:tracePt t="116130" x="3162300" y="4537075"/>
          <p14:tracePt t="116138" x="3138488" y="4606925"/>
          <p14:tracePt t="116144" x="3121025" y="4641850"/>
          <p14:tracePt t="116152" x="3103563" y="4670425"/>
          <p14:tracePt t="116160" x="3074988" y="4705350"/>
          <p14:tracePt t="116165" x="3022600" y="4740275"/>
          <p14:tracePt t="116173" x="2970213" y="4775200"/>
          <p14:tracePt t="116179" x="2889250" y="4799013"/>
          <p14:tracePt t="116186" x="2825750" y="4799013"/>
          <p14:tracePt t="116193" x="2732088" y="4799013"/>
          <p14:tracePt t="116201" x="2640013" y="4799013"/>
          <p14:tracePt t="116207" x="2513013" y="4775200"/>
          <p14:tracePt t="116214" x="2373313" y="4751388"/>
          <p14:tracePt t="116221" x="2257425" y="4716463"/>
          <p14:tracePt t="116229" x="2163763" y="4687888"/>
          <p14:tracePt t="116235" x="2076450" y="4652963"/>
          <p14:tracePt t="116243" x="2041525" y="4635500"/>
          <p14:tracePt t="116249" x="2001838" y="4606925"/>
          <p14:tracePt t="116256" x="1973263" y="4589463"/>
          <p14:tracePt t="116263" x="1938338" y="4572000"/>
          <p14:tracePt t="116270" x="1908175" y="4543425"/>
          <p14:tracePt t="116277" x="1885950" y="4525963"/>
          <p14:tracePt t="116285" x="1857375" y="4495800"/>
          <p14:tracePt t="116292" x="1833563" y="4479925"/>
          <p14:tracePt t="116298" x="1792288" y="4449763"/>
          <p14:tracePt t="116305" x="1770063" y="4432300"/>
          <p14:tracePt t="116312" x="1739900" y="4414838"/>
          <p14:tracePt t="116319" x="1735138" y="4403725"/>
          <p14:tracePt t="116326" x="1717675" y="4392613"/>
          <p14:tracePt t="116333" x="1711325" y="4386263"/>
          <p14:tracePt t="116340" x="1706563" y="4379913"/>
          <p14:tracePt t="116347" x="1706563" y="4375150"/>
          <p14:tracePt t="116354" x="1700213" y="4375150"/>
          <p14:tracePt t="116361" x="1700213" y="4368800"/>
          <p14:tracePt t="116382" x="1700213" y="4362450"/>
          <p14:tracePt t="116396" x="1700213" y="4357688"/>
          <p14:tracePt t="116404" x="1706563" y="4357688"/>
          <p14:tracePt t="116410" x="1711325" y="4357688"/>
          <p14:tracePt t="116418" x="1728788" y="4357688"/>
          <p14:tracePt t="116424" x="1763713" y="4344988"/>
          <p14:tracePt t="116431" x="1809750" y="4344988"/>
          <p14:tracePt t="116438" x="1920875" y="4333875"/>
          <p14:tracePt t="116445" x="2089150" y="4333875"/>
          <p14:tracePt t="116452" x="2297113" y="4333875"/>
          <p14:tracePt t="116459" x="2465388" y="4340225"/>
          <p14:tracePt t="116467" x="2605088" y="4340225"/>
          <p14:tracePt t="116473" x="2732088" y="4351338"/>
          <p14:tracePt t="116480" x="2836863" y="4351338"/>
          <p14:tracePt t="116487" x="2917825" y="4362450"/>
          <p14:tracePt t="116494" x="3000375" y="4375150"/>
          <p14:tracePt t="116502" x="3063875" y="4375150"/>
          <p14:tracePt t="116508" x="3109913" y="4375150"/>
          <p14:tracePt t="116515" x="3133725" y="4386263"/>
          <p14:tracePt t="116522" x="3151188" y="4386263"/>
          <p14:tracePt t="116529" x="3155950" y="4386263"/>
          <p14:tracePt t="116536" x="3162300" y="4386263"/>
          <p14:tracePt t="116544" x="3168650" y="4386263"/>
          <p14:tracePt t="116557" x="3179763" y="4386263"/>
          <p14:tracePt t="116579" x="3184525" y="4386263"/>
          <p14:tracePt t="116705" x="3184525" y="4392613"/>
          <p14:tracePt t="116823" x="3184525" y="4397375"/>
          <p14:tracePt t="116859" x="3173413" y="4397375"/>
          <p14:tracePt t="116901" x="3168650" y="4397375"/>
          <p14:tracePt t="116922" x="3162300" y="4397375"/>
          <p14:tracePt t="116935" x="3155950" y="4397375"/>
          <p14:tracePt t="116956" x="3151188" y="4397375"/>
          <p14:tracePt t="116970" x="3144838" y="4397375"/>
          <p14:tracePt t="116985" x="3138488" y="4397375"/>
          <p14:tracePt t="116992" x="3127375" y="4397375"/>
          <p14:tracePt t="116998" x="3121025" y="4403725"/>
          <p14:tracePt t="117005" x="3109913" y="4403725"/>
          <p14:tracePt t="117012" x="3086100" y="4414838"/>
          <p14:tracePt t="117020" x="3040063" y="4414838"/>
          <p14:tracePt t="117027" x="2970213" y="4421188"/>
          <p14:tracePt t="117034" x="2878138" y="4432300"/>
          <p14:tracePt t="117040" x="2767013" y="4449763"/>
          <p14:tracePt t="117047" x="2611438" y="4462463"/>
          <p14:tracePt t="117054" x="2401888" y="4462463"/>
          <p14:tracePt t="117061" x="2233613" y="4473575"/>
          <p14:tracePt t="117069" x="2093913" y="4473575"/>
          <p14:tracePt t="117076" x="1984375" y="4467225"/>
          <p14:tracePt t="117082" x="1879600" y="4467225"/>
          <p14:tracePt t="117089" x="1781175" y="4456113"/>
          <p14:tracePt t="117096" x="1700213" y="4445000"/>
          <p14:tracePt t="117103" x="1636713" y="4432300"/>
          <p14:tracePt t="117111" x="1589088" y="4421188"/>
          <p14:tracePt t="117118" x="1538288" y="4421188"/>
          <p14:tracePt t="117124" x="1514475" y="4414838"/>
          <p14:tracePt t="117131" x="1490663" y="4403725"/>
          <p14:tracePt t="117138" x="1473200" y="4403725"/>
          <p14:tracePt t="117145" x="1455738" y="4403725"/>
          <p14:tracePt t="117153" x="1450975" y="4397375"/>
          <p14:tracePt t="117160" x="1444625" y="4397375"/>
          <p14:tracePt t="117166" x="1438275" y="4392613"/>
          <p14:tracePt t="117173" x="1433513" y="4392613"/>
          <p14:tracePt t="117187" x="1433513" y="4386263"/>
          <p14:tracePt t="117194" x="1427163" y="4386263"/>
          <p14:tracePt t="117250" x="1433513" y="4386263"/>
          <p14:tracePt t="117265" x="1438275" y="4386263"/>
          <p14:tracePt t="117271" x="1444625" y="4386263"/>
          <p14:tracePt t="117285" x="1450975" y="4386263"/>
          <p14:tracePt t="117292" x="1462088" y="4386263"/>
          <p14:tracePt t="117299" x="1468438" y="4386263"/>
          <p14:tracePt t="117306" x="1473200" y="4386263"/>
          <p14:tracePt t="117313" x="1485900" y="4386263"/>
          <p14:tracePt t="117320" x="1503363" y="4386263"/>
          <p14:tracePt t="117328" x="1538288" y="4386263"/>
          <p14:tracePt t="117334" x="1584325" y="4397375"/>
          <p14:tracePt t="117341" x="1647825" y="4397375"/>
          <p14:tracePt t="117348" x="1739900" y="4410075"/>
          <p14:tracePt t="117355" x="1851025" y="4410075"/>
          <p14:tracePt t="117363" x="1990725" y="4410075"/>
          <p14:tracePt t="117370" x="2128838" y="4421188"/>
          <p14:tracePt t="117376" x="2279650" y="4421188"/>
          <p14:tracePt t="117383" x="2419350" y="4432300"/>
          <p14:tracePt t="117389" x="2513013" y="4432300"/>
          <p14:tracePt t="117397" x="2605088" y="4432300"/>
          <p14:tracePt t="117404" x="2668588" y="4432300"/>
          <p14:tracePt t="117411" x="2732088" y="4432300"/>
          <p14:tracePt t="117418" x="2797175" y="4432300"/>
          <p14:tracePt t="117425" x="2819400" y="4432300"/>
          <p14:tracePt t="117432" x="2849563" y="4432300"/>
          <p14:tracePt t="117439" x="2871788" y="4432300"/>
          <p14:tracePt t="117446" x="2882900" y="4432300"/>
          <p14:tracePt t="117453" x="2900363" y="4432300"/>
          <p14:tracePt t="117460" x="2906713" y="4432300"/>
          <p14:tracePt t="117468" x="2913063" y="4432300"/>
          <p14:tracePt t="117474" x="2917825" y="4432300"/>
          <p14:tracePt t="117488" x="2930525" y="4432300"/>
          <p14:tracePt t="117495" x="2935288" y="4432300"/>
          <p14:tracePt t="117510" x="2941638" y="4432300"/>
          <p14:tracePt t="119489" x="3236913" y="4252913"/>
          <p14:tracePt t="119496" x="3695700" y="4008438"/>
          <p14:tracePt t="119503" x="4084638" y="3870325"/>
          <p14:tracePt t="119510" x="4491038" y="3771900"/>
          <p14:tracePt t="119517" x="4914900" y="3706813"/>
          <p14:tracePt t="119523" x="5245100" y="3673475"/>
          <p14:tracePt t="119531" x="5599113" y="3656013"/>
          <p14:tracePt t="119538" x="6005513" y="3656013"/>
          <p14:tracePt t="119545" x="6324600" y="3656013"/>
          <p14:tracePt t="119552" x="6492875" y="3656013"/>
          <p14:tracePt t="119559" x="6665913" y="3673475"/>
          <p14:tracePt t="119566" x="6823075" y="3684588"/>
          <p14:tracePt t="119573" x="6927850" y="3695700"/>
          <p14:tracePt t="119580" x="7015163" y="3719513"/>
          <p14:tracePt t="119587" x="7037388" y="3730625"/>
          <p14:tracePt t="119594" x="7050088" y="3730625"/>
          <p14:tracePt t="119600" x="7061200" y="3736975"/>
          <p14:tracePt t="119608" x="7061200" y="3741738"/>
          <p14:tracePt t="119623" x="7061200" y="3748088"/>
          <p14:tracePt t="119629" x="7054850" y="3765550"/>
          <p14:tracePt t="119636" x="7032625" y="3783013"/>
          <p14:tracePt t="119643" x="7002463" y="3817938"/>
          <p14:tracePt t="119650" x="6945313" y="3863975"/>
          <p14:tracePt t="119656" x="6892925" y="3922713"/>
          <p14:tracePt t="119665" x="6816725" y="3968750"/>
          <p14:tracePt t="119671" x="6765925" y="4014788"/>
          <p14:tracePt t="119678" x="6696075" y="4060825"/>
          <p14:tracePt t="119685" x="6597650" y="4095750"/>
          <p14:tracePt t="119692" x="6457950" y="4137025"/>
          <p14:tracePt t="119698" x="6311900" y="4189413"/>
          <p14:tracePt t="119707" x="6156325" y="4211638"/>
          <p14:tracePt t="119712" x="6045200" y="4235450"/>
          <p14:tracePt t="119720" x="5964238" y="4246563"/>
          <p14:tracePt t="119727" x="5918200" y="4246563"/>
          <p14:tracePt t="119733" x="5865813" y="4259263"/>
          <p14:tracePt t="119740" x="5830888" y="4259263"/>
          <p14:tracePt t="119748" x="5795963" y="4259263"/>
          <p14:tracePt t="119757" x="5761038" y="4259263"/>
          <p14:tracePt t="119762" x="5726113" y="4252913"/>
          <p14:tracePt t="119768" x="5691188" y="4252913"/>
          <p14:tracePt t="119776" x="5656263" y="4252913"/>
          <p14:tracePt t="119783" x="5622925" y="4246563"/>
          <p14:tracePt t="119790" x="5599113" y="4246563"/>
          <p14:tracePt t="119798" x="5575300" y="4235450"/>
          <p14:tracePt t="119804" x="5557838" y="4235450"/>
          <p14:tracePt t="119811" x="5553075" y="4229100"/>
          <p14:tracePt t="119818" x="5535613" y="4229100"/>
          <p14:tracePt t="119824" x="5529263" y="4229100"/>
          <p14:tracePt t="119832" x="5529263" y="4224338"/>
          <p14:tracePt t="119840" x="5522913" y="4224338"/>
          <p14:tracePt t="119845" x="5522913" y="4217988"/>
          <p14:tracePt t="119867" x="5522913" y="4211638"/>
          <p14:tracePt t="119874" x="5529263" y="4211638"/>
          <p14:tracePt t="119880" x="5553075" y="4206875"/>
          <p14:tracePt t="119888" x="5605463" y="4194175"/>
          <p14:tracePt t="119895" x="5680075" y="4194175"/>
          <p14:tracePt t="119901" x="5807075" y="4200525"/>
          <p14:tracePt t="119908" x="5975350" y="4211638"/>
          <p14:tracePt t="119915" x="6213475" y="4229100"/>
          <p14:tracePt t="119923" x="6440488" y="4246563"/>
          <p14:tracePt t="119929" x="6584950" y="4259263"/>
          <p14:tracePt t="119936" x="6648450" y="4270375"/>
          <p14:tracePt t="119948" x="6696075" y="4276725"/>
          <p14:tracePt t="119950" x="6713538" y="4276725"/>
          <p14:tracePt t="119957" x="6731000" y="4276725"/>
          <p14:tracePt t="119965" x="6735763" y="4276725"/>
          <p14:tracePt t="119972" x="6742113" y="4276725"/>
          <p14:tracePt t="120014" x="6731000" y="4276725"/>
          <p14:tracePt t="120021" x="6696075" y="4287838"/>
          <p14:tracePt t="120028" x="6619875" y="4287838"/>
          <p14:tracePt t="120034" x="6480175" y="4281488"/>
          <p14:tracePt t="120041" x="6307138" y="4252913"/>
          <p14:tracePt t="120049" x="6149975" y="4211638"/>
          <p14:tracePt t="120056" x="5970588" y="4171950"/>
          <p14:tracePt t="120063" x="5784850" y="4130675"/>
          <p14:tracePt t="120069" x="5627688" y="4102100"/>
          <p14:tracePt t="120077" x="5500688" y="4056063"/>
          <p14:tracePt t="120083" x="5389563" y="4014788"/>
          <p14:tracePt t="120090" x="5319713" y="3979863"/>
          <p14:tracePt t="120099" x="5268913" y="3951288"/>
          <p14:tracePt t="120104" x="5238750" y="3933825"/>
          <p14:tracePt t="120112" x="5216525" y="3916363"/>
          <p14:tracePt t="120118" x="5186363" y="3898900"/>
          <p14:tracePt t="120125" x="5181600" y="3892550"/>
          <p14:tracePt t="120132" x="5175250" y="3881438"/>
          <p14:tracePt t="120140" x="5168900" y="3875088"/>
          <p14:tracePt t="120146" x="5168900" y="3870325"/>
          <p14:tracePt t="120153" x="5164138" y="3863975"/>
          <p14:tracePt t="120161" x="5164138" y="3857625"/>
          <p14:tracePt t="120168" x="5164138" y="3852863"/>
          <p14:tracePt t="120189" x="5164138" y="3846513"/>
          <p14:tracePt t="120203" x="5168900" y="3835400"/>
          <p14:tracePt t="120209" x="5192713" y="3829050"/>
          <p14:tracePt t="120216" x="5238750" y="3817938"/>
          <p14:tracePt t="120224" x="5303838" y="3811588"/>
          <p14:tracePt t="120230" x="5402263" y="3800475"/>
          <p14:tracePt t="120238" x="5494338" y="3800475"/>
          <p14:tracePt t="120244" x="5557838" y="3789363"/>
          <p14:tracePt t="120251" x="5605463" y="3789363"/>
          <p14:tracePt t="120258" x="5627688" y="3789363"/>
          <p14:tracePt t="120266" x="5645150" y="3789363"/>
          <p14:tracePt t="120273" x="5662613" y="3789363"/>
          <p14:tracePt t="120279" x="5668963" y="3789363"/>
          <p14:tracePt t="120286" x="5673725" y="3789363"/>
          <p14:tracePt t="120294" x="5680075" y="3789363"/>
          <p14:tracePt t="120308" x="5686425" y="3789363"/>
          <p14:tracePt t="120364" x="5680075" y="3789363"/>
          <p14:tracePt t="120378" x="5673725" y="3789363"/>
          <p14:tracePt t="120384" x="5668963" y="3789363"/>
          <p14:tracePt t="120391" x="5656263" y="3789363"/>
          <p14:tracePt t="120399" x="5651500" y="3789363"/>
          <p14:tracePt t="120405" x="5638800" y="3789363"/>
          <p14:tracePt t="120413" x="5605463" y="3789363"/>
          <p14:tracePt t="120419" x="5557838" y="3789363"/>
          <p14:tracePt t="120426" x="5511800" y="3789363"/>
          <p14:tracePt t="120433" x="5430838" y="3789363"/>
          <p14:tracePt t="120441" x="5384800" y="3789363"/>
          <p14:tracePt t="120447" x="5337175" y="3789363"/>
          <p14:tracePt t="120455" x="5308600" y="3789363"/>
          <p14:tracePt t="120461" x="5286375" y="3789363"/>
          <p14:tracePt t="120469" x="5280025" y="3789363"/>
          <p14:tracePt t="120475" x="5268913" y="3789363"/>
          <p14:tracePt t="120483" x="5251450" y="3789363"/>
          <p14:tracePt t="120496" x="5245100" y="3789363"/>
          <p14:tracePt t="120503" x="5238750" y="3789363"/>
          <p14:tracePt t="120510" x="5233988" y="3789363"/>
          <p14:tracePt t="120517" x="5221288" y="3789363"/>
          <p14:tracePt t="120532" x="5216525" y="3789363"/>
          <p14:tracePt t="120545" x="5210175" y="3789363"/>
          <p14:tracePt t="120567" x="5210175" y="3794125"/>
          <p14:tracePt t="120615" x="5216525" y="3800475"/>
          <p14:tracePt t="120623" x="5227638" y="3800475"/>
          <p14:tracePt t="120629" x="5238750" y="3806825"/>
          <p14:tracePt t="120636" x="5268913" y="3817938"/>
          <p14:tracePt t="120643" x="5297488" y="3817938"/>
          <p14:tracePt t="120650" x="5360988" y="3829050"/>
          <p14:tracePt t="120658" x="5424488" y="3835400"/>
          <p14:tracePt t="120664" x="5487988" y="3846513"/>
          <p14:tracePt t="120671" x="5540375" y="3857625"/>
          <p14:tracePt t="120678" x="5575300" y="3870325"/>
          <p14:tracePt t="120686" x="5610225" y="3870325"/>
          <p14:tracePt t="120692" x="5627688" y="3875088"/>
          <p14:tracePt t="120702" x="5638800" y="3875088"/>
          <p14:tracePt t="120707" x="5656263" y="3881438"/>
          <p14:tracePt t="120713" x="5662613" y="3881438"/>
          <p14:tracePt t="120720" x="5668963" y="3881438"/>
          <p14:tracePt t="120727" x="5686425" y="3881438"/>
          <p14:tracePt t="120734" x="5691188" y="3887788"/>
          <p14:tracePt t="120749" x="5697538" y="3898900"/>
          <p14:tracePt t="120755" x="5703888" y="3898900"/>
          <p14:tracePt t="120791" x="5703888" y="3905250"/>
          <p14:tracePt t="120797" x="5697538" y="3905250"/>
          <p14:tracePt t="120804" x="5673725" y="3905250"/>
          <p14:tracePt t="120811" x="5651500" y="3910013"/>
          <p14:tracePt t="120818" x="5616575" y="3922713"/>
          <p14:tracePt t="120825" x="5553075" y="3922713"/>
          <p14:tracePt t="120833" x="5487988" y="3933825"/>
          <p14:tracePt t="120839" x="5424488" y="3933825"/>
          <p14:tracePt t="120846" x="5389563" y="3940175"/>
          <p14:tracePt t="120853" x="5354638" y="3940175"/>
          <p14:tracePt t="120860" x="5319713" y="3940175"/>
          <p14:tracePt t="120867" x="5291138" y="3940175"/>
          <p14:tracePt t="120875" x="5280025" y="3940175"/>
          <p14:tracePt t="120883" x="5251450" y="3940175"/>
          <p14:tracePt t="120888" x="5245100" y="3940175"/>
          <p14:tracePt t="120895" x="5233988" y="3940175"/>
          <p14:tracePt t="120902" x="5227638" y="3940175"/>
          <p14:tracePt t="120909" x="5221288" y="3940175"/>
          <p14:tracePt t="120916" x="5210175" y="3940175"/>
          <p14:tracePt t="120937" x="5203825" y="3933825"/>
          <p14:tracePt t="120987" x="5216525" y="3933825"/>
          <p14:tracePt t="121000" x="5221288" y="3933825"/>
          <p14:tracePt t="121014" x="5227638" y="3933825"/>
          <p14:tracePt t="121035" x="5233988" y="3933825"/>
          <p14:tracePt t="121042" x="5238750" y="3933825"/>
          <p14:tracePt t="121049" x="5245100" y="3933825"/>
          <p14:tracePt t="121056" x="5251450" y="3933825"/>
          <p14:tracePt t="121064" x="5268913" y="3933825"/>
          <p14:tracePt t="121071" x="5291138" y="3933825"/>
          <p14:tracePt t="121076" x="5326063" y="3944938"/>
          <p14:tracePt t="121084" x="5360988" y="3944938"/>
          <p14:tracePt t="121092" x="5419725" y="3944938"/>
          <p14:tracePt t="121098" x="5454650" y="3944938"/>
          <p14:tracePt t="121106" x="5500688" y="3944938"/>
          <p14:tracePt t="121112" x="5529263" y="3944938"/>
          <p14:tracePt t="121119" x="5553075" y="3944938"/>
          <p14:tracePt t="121126" x="5575300" y="3944938"/>
          <p14:tracePt t="121134" x="5581650" y="3944938"/>
          <p14:tracePt t="121141" x="5599113" y="3944938"/>
          <p14:tracePt t="121147" x="5605463" y="3944938"/>
          <p14:tracePt t="121155" x="5610225" y="3944938"/>
          <p14:tracePt t="121161" x="5616575" y="3944938"/>
          <p14:tracePt t="121175" x="5622925" y="3944938"/>
          <p14:tracePt t="121183" x="5627688" y="3944938"/>
          <p14:tracePt t="121195" x="5638800" y="3944938"/>
          <p14:tracePt t="121231" x="5634038" y="3944938"/>
          <p14:tracePt t="121245" x="5627688" y="3944938"/>
          <p14:tracePt t="121259" x="5622925" y="3944938"/>
          <p14:tracePt t="121281" x="5616575" y="3944938"/>
          <p14:tracePt t="121301" x="5610225" y="3944938"/>
          <p14:tracePt t="121322" x="5605463" y="3944938"/>
          <p14:tracePt t="121343" x="5605463" y="3940175"/>
          <p14:tracePt t="121350" x="5599113" y="3940175"/>
          <p14:tracePt t="121371" x="5599113" y="3933825"/>
          <p14:tracePt t="123386" x="5575300" y="3933825"/>
          <p14:tracePt t="123393" x="5557838" y="3933825"/>
          <p14:tracePt t="123399" x="5535613" y="3933825"/>
          <p14:tracePt t="123407" x="5511800" y="3933825"/>
          <p14:tracePt t="123413" x="5483225" y="3933825"/>
          <p14:tracePt t="123420" x="5459413" y="3933825"/>
          <p14:tracePt t="123428" x="5437188" y="3933825"/>
          <p14:tracePt t="123435" x="5402263" y="3933825"/>
          <p14:tracePt t="123442" x="5378450" y="3933825"/>
          <p14:tracePt t="123448" x="5360988" y="3933825"/>
          <p14:tracePt t="123455" x="5343525" y="3933825"/>
          <p14:tracePt t="123463" x="5332413" y="3933825"/>
          <p14:tracePt t="123471" x="5314950" y="3933825"/>
          <p14:tracePt t="123477" x="5308600" y="3933825"/>
          <p14:tracePt t="123483" x="5297488" y="3933825"/>
          <p14:tracePt t="123490" x="5291138" y="3933825"/>
          <p14:tracePt t="123497" x="5280025" y="3933825"/>
          <p14:tracePt t="123512" x="5273675" y="3933825"/>
          <p14:tracePt t="123518" x="5268913" y="3933825"/>
          <p14:tracePt t="123525" x="5262563" y="3933825"/>
          <p14:tracePt t="123532" x="5256213" y="3933825"/>
          <p14:tracePt t="123553" x="5251450" y="3933825"/>
          <p14:tracePt t="123567" x="5245100" y="3933825"/>
          <p14:tracePt t="123638" x="5251450" y="3933825"/>
          <p14:tracePt t="123672" x="5256213" y="3933825"/>
          <p14:tracePt t="123910" x="5262563" y="3933825"/>
          <p14:tracePt t="123917" x="5268913" y="3933825"/>
          <p14:tracePt t="123924" x="5273675" y="39338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1696F0-0E08-4EB3-B71A-1177F9C9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altLang="zh-TW" dirty="0"/>
              <a:t>Motivation (1/2)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80BE0E-687B-4AF1-A3F6-39B0068BE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382000" cy="4800600"/>
          </a:xfrm>
        </p:spPr>
        <p:txBody>
          <a:bodyPr/>
          <a:lstStyle/>
          <a:p>
            <a:pPr marL="341313" marR="0" lvl="0" indent="-341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Highly complex</a:t>
            </a:r>
            <a:r>
              <a:rPr kumimoji="1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 </a:t>
            </a:r>
            <a:r>
              <a:rPr kumimoji="1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Neural Network(NN) tend to </a:t>
            </a:r>
            <a:r>
              <a: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lack</a:t>
            </a: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 </a:t>
            </a:r>
            <a:r>
              <a: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of interpretability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C10AD23-D4EF-4188-ACDD-1266F5357478}"/>
              </a:ext>
            </a:extLst>
          </p:cNvPr>
          <p:cNvGrpSpPr/>
          <p:nvPr/>
        </p:nvGrpSpPr>
        <p:grpSpPr>
          <a:xfrm>
            <a:off x="221093" y="1988840"/>
            <a:ext cx="8397891" cy="4200628"/>
            <a:chOff x="221093" y="2326677"/>
            <a:chExt cx="8397891" cy="4200628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BB0175C-B909-4DF8-8F86-9EE66B128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81"/>
            <a:stretch/>
          </p:blipFill>
          <p:spPr bwMode="auto">
            <a:xfrm>
              <a:off x="4566456" y="2326677"/>
              <a:ext cx="3884983" cy="201622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472CBD4-1945-44DF-98EB-7322016E4233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62" y="3286945"/>
              <a:ext cx="4095840" cy="3240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B2CA130-26CD-436F-AADB-BDEE4C1FE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" b="40653"/>
            <a:stretch/>
          </p:blipFill>
          <p:spPr>
            <a:xfrm>
              <a:off x="221093" y="2398685"/>
              <a:ext cx="4422915" cy="926659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408E236-70A4-410B-8D7D-9C74E43C599A}"/>
                </a:ext>
              </a:extLst>
            </p:cNvPr>
            <p:cNvGrpSpPr/>
            <p:nvPr/>
          </p:nvGrpSpPr>
          <p:grpSpPr>
            <a:xfrm>
              <a:off x="4572000" y="4581128"/>
              <a:ext cx="4046984" cy="1770365"/>
              <a:chOff x="4572000" y="4581128"/>
              <a:chExt cx="4046984" cy="1770365"/>
            </a:xfrm>
          </p:grpSpPr>
          <p:pic>
            <p:nvPicPr>
              <p:cNvPr id="7" name="圖片 6" descr="史丹佛大學發表基礎模型透明度指標，Llama 2以54%居冠| iThome">
                <a:extLst>
                  <a:ext uri="{FF2B5EF4-FFF2-40B4-BE49-F238E27FC236}">
                    <a16:creationId xmlns:a16="http://schemas.microsoft.com/office/drawing/2014/main" id="{15211CAE-D63C-4BFB-A072-DCEC47268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4581128"/>
                <a:ext cx="4046984" cy="17703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25FA501-3B44-4D79-9599-CA6E8D8CB4AA}"/>
                  </a:ext>
                </a:extLst>
              </p:cNvPr>
              <p:cNvSpPr/>
              <p:nvPr/>
            </p:nvSpPr>
            <p:spPr bwMode="auto">
              <a:xfrm>
                <a:off x="4653000" y="5661248"/>
                <a:ext cx="3884983" cy="216024"/>
              </a:xfrm>
              <a:prstGeom prst="rect">
                <a:avLst/>
              </a:prstGeom>
              <a:noFill/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</p:grp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AB84D00-ACB3-4263-87E1-A8FD80ADE6B2}"/>
              </a:ext>
            </a:extLst>
          </p:cNvPr>
          <p:cNvGrpSpPr/>
          <p:nvPr/>
        </p:nvGrpSpPr>
        <p:grpSpPr>
          <a:xfrm>
            <a:off x="1774714" y="6091380"/>
            <a:ext cx="5292530" cy="470351"/>
            <a:chOff x="1367702" y="6092642"/>
            <a:chExt cx="5292530" cy="470351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56CD6540-E434-497E-9B80-666DE4D58DD2}"/>
                </a:ext>
              </a:extLst>
            </p:cNvPr>
            <p:cNvSpPr/>
            <p:nvPr/>
          </p:nvSpPr>
          <p:spPr>
            <a:xfrm>
              <a:off x="1367702" y="6156546"/>
              <a:ext cx="5292530" cy="368798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indent="-341313" algn="ctr">
                <a:buClr>
                  <a:srgbClr val="C00000"/>
                </a:buClr>
                <a:defRPr/>
              </a:pPr>
              <a:r>
                <a:rPr kumimoji="1" lang="en-US" altLang="zh-TW" b="1" kern="0" dirty="0">
                  <a:solidFill>
                    <a:srgbClr val="C00000"/>
                  </a:solidFill>
                  <a:ea typeface="標楷體" pitchFamily="65" charset="-120"/>
                </a:rPr>
                <a:t>Interpretability</a:t>
              </a:r>
              <a:r>
                <a:rPr kumimoji="1" lang="en-US" altLang="zh-TW" kern="0" dirty="0">
                  <a:ea typeface="標楷體" pitchFamily="65" charset="-120"/>
                </a:rPr>
                <a:t> (Transparency)           </a:t>
              </a:r>
              <a:r>
                <a:rPr lang="en-US" altLang="zh-TW" b="1" dirty="0">
                  <a:solidFill>
                    <a:schemeClr val="accent3">
                      <a:lumMod val="75000"/>
                    </a:schemeClr>
                  </a:solidFill>
                </a:rPr>
                <a:t>Accuracy</a:t>
              </a:r>
              <a:endParaRPr kumimoji="1" lang="en-US" altLang="zh-TW" kern="0" dirty="0">
                <a:ea typeface="標楷體" pitchFamily="65" charset="-120"/>
              </a:endParaRPr>
            </a:p>
          </p:txBody>
        </p:sp>
        <p:pic>
          <p:nvPicPr>
            <p:cNvPr id="6148" name="Picture 4" descr="天秤| 海量剪影免費下載- silhouetteAC">
              <a:extLst>
                <a:ext uri="{FF2B5EF4-FFF2-40B4-BE49-F238E27FC236}">
                  <a16:creationId xmlns:a16="http://schemas.microsoft.com/office/drawing/2014/main" id="{FFC08414-6F7D-415B-989E-E3A974050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8" b="89778" l="9778" r="91111">
                          <a14:foregroundMark x1="91111" y1="60000" x2="91111" y2="6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18773" y="6092642"/>
              <a:ext cx="470351" cy="4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0AE5E3A-87D0-4B1C-8696-B47E456013D9}"/>
              </a:ext>
            </a:extLst>
          </p:cNvPr>
          <p:cNvSpPr txBox="1"/>
          <p:nvPr/>
        </p:nvSpPr>
        <p:spPr>
          <a:xfrm>
            <a:off x="683568" y="4811840"/>
            <a:ext cx="1353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  <a:latin typeface="+mj-lt"/>
              </a:rPr>
              <a:t>S</a:t>
            </a:r>
            <a:r>
              <a:rPr lang="en-US" altLang="zh-TW" sz="1400" b="1" i="0" dirty="0">
                <a:solidFill>
                  <a:srgbClr val="C00000"/>
                </a:solidFill>
                <a:effectLst/>
                <a:latin typeface="+mj-lt"/>
              </a:rPr>
              <a:t>uggestion</a:t>
            </a:r>
            <a:endParaRPr lang="zh-TW" altLang="en-U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72B8476-D21E-441B-AE0C-79FE64384D57}"/>
              </a:ext>
            </a:extLst>
          </p:cNvPr>
          <p:cNvSpPr txBox="1"/>
          <p:nvPr/>
        </p:nvSpPr>
        <p:spPr>
          <a:xfrm>
            <a:off x="2987824" y="5199576"/>
            <a:ext cx="1353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400" b="1" i="0" dirty="0">
              <a:solidFill>
                <a:srgbClr val="C00000"/>
              </a:solidFill>
              <a:effectLst/>
              <a:latin typeface="+mj-lt"/>
            </a:endParaRPr>
          </a:p>
          <a:p>
            <a:r>
              <a:rPr lang="en-US" altLang="zh-TW" sz="1400" b="1" i="0" dirty="0">
                <a:solidFill>
                  <a:srgbClr val="C00000"/>
                </a:solidFill>
                <a:effectLst/>
                <a:latin typeface="+mj-lt"/>
              </a:rPr>
              <a:t>Improvement </a:t>
            </a:r>
            <a:endParaRPr lang="zh-TW" altLang="en-U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04A9F4A-D10A-43DC-9E71-948731F43C69}"/>
              </a:ext>
            </a:extLst>
          </p:cNvPr>
          <p:cNvSpPr txBox="1"/>
          <p:nvPr/>
        </p:nvSpPr>
        <p:spPr>
          <a:xfrm>
            <a:off x="1786169" y="5425479"/>
            <a:ext cx="1353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i="0" dirty="0">
                <a:solidFill>
                  <a:srgbClr val="C00000"/>
                </a:solidFill>
                <a:effectLst/>
                <a:latin typeface="+mj-lt"/>
              </a:rPr>
              <a:t>Collaboration</a:t>
            </a:r>
            <a:endParaRPr lang="zh-TW" altLang="en-US" sz="1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音訊 17">
            <a:hlinkClick r:id="" action="ppaction://media"/>
            <a:extLst>
              <a:ext uri="{FF2B5EF4-FFF2-40B4-BE49-F238E27FC236}">
                <a16:creationId xmlns:a16="http://schemas.microsoft.com/office/drawing/2014/main" id="{E0A440F5-294B-4F25-B062-74AF75554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7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36"/>
    </mc:Choice>
    <mc:Fallback>
      <p:transition spd="slow" advTm="10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a597c4e3c3_6_117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Wavelet Compression</a:t>
            </a:r>
            <a:endParaRPr/>
          </a:p>
        </p:txBody>
      </p:sp>
      <p:sp>
        <p:nvSpPr>
          <p:cNvPr id="172" name="Google Shape;172;g2a597c4e3c3_6_117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382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dirty="0"/>
              <a:t>Breaks down the signal into different frequency components</a:t>
            </a:r>
            <a:endParaRPr dirty="0"/>
          </a:p>
        </p:txBody>
      </p:sp>
      <p:pic>
        <p:nvPicPr>
          <p:cNvPr id="173" name="Google Shape;173;g2a597c4e3c3_6_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3688" y="2060848"/>
            <a:ext cx="5774779" cy="433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E51AB769-FF7D-463F-8BCC-AE175181D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4"/>
    </mc:Choice>
    <mc:Fallback>
      <p:transition spd="slow" advTm="1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5" x="5083175" y="3754438"/>
          <p14:tracePt t="2022" x="4902200" y="3573463"/>
          <p14:tracePt t="2030" x="4705350" y="3429000"/>
          <p14:tracePt t="2036" x="4537075" y="3289300"/>
          <p14:tracePt t="2043" x="4421188" y="3173413"/>
          <p14:tracePt t="2050" x="4305300" y="3057525"/>
          <p14:tracePt t="2057" x="4217988" y="2970213"/>
          <p14:tracePt t="2064" x="4154488" y="2895600"/>
          <p14:tracePt t="2072" x="4108450" y="2825750"/>
          <p14:tracePt t="2079" x="4067175" y="2784475"/>
          <p14:tracePt t="2086" x="4038600" y="2732088"/>
          <p14:tracePt t="2092" x="4021138" y="2703513"/>
          <p14:tracePt t="2099" x="3992563" y="2668588"/>
          <p14:tracePt t="2106" x="3975100" y="2651125"/>
          <p14:tracePt t="2114" x="3944938" y="2622550"/>
          <p14:tracePt t="2121" x="3922713" y="2605088"/>
          <p14:tracePt t="2128" x="3892550" y="2581275"/>
          <p14:tracePt t="2134" x="3852863" y="2546350"/>
          <p14:tracePt t="2141" x="3800475" y="2506663"/>
          <p14:tracePt t="2148" x="3741738" y="2471738"/>
          <p14:tracePt t="2156" x="3689350" y="2443163"/>
          <p14:tracePt t="2162" x="3649663" y="2419350"/>
          <p14:tracePt t="2170" x="3608388" y="2390775"/>
          <p14:tracePt t="2176" x="3586163" y="2373313"/>
          <p14:tracePt t="2183" x="3556000" y="2355850"/>
          <p14:tracePt t="2190" x="3533775" y="2349500"/>
          <p14:tracePt t="2197" x="3516313" y="2338388"/>
          <p14:tracePt t="2206" x="3498850" y="2332038"/>
          <p14:tracePt t="2211" x="3487738" y="2320925"/>
          <p14:tracePt t="2218" x="3470275" y="2314575"/>
          <p14:tracePt t="2225" x="3452813" y="2309813"/>
          <p14:tracePt t="2232" x="3440113" y="2297113"/>
          <p14:tracePt t="2239" x="3411538" y="2279650"/>
          <p14:tracePt t="2247" x="3376613" y="2274888"/>
          <p14:tracePt t="2254" x="3336925" y="2257425"/>
          <p14:tracePt t="2260" x="3284538" y="2222500"/>
          <p14:tracePt t="2267" x="3232150" y="2198688"/>
          <p14:tracePt t="2274" x="3162300" y="2152650"/>
          <p14:tracePt t="2281" x="3109913" y="2124075"/>
          <p14:tracePt t="2289" x="3051175" y="2089150"/>
          <p14:tracePt t="2295" x="3000375" y="2054225"/>
          <p14:tracePt t="2302" x="2959100" y="2012950"/>
          <p14:tracePt t="2309" x="2913063" y="1973263"/>
          <p14:tracePt t="2316" x="2871788" y="1943100"/>
          <p14:tracePt t="2323" x="2843213" y="1903413"/>
          <p14:tracePt t="2331" x="2814638" y="1862138"/>
          <p14:tracePt t="2337" x="2784475" y="1822450"/>
          <p14:tracePt t="2344" x="2767013" y="1781175"/>
          <p14:tracePt t="2351" x="2744788" y="1728788"/>
          <p14:tracePt t="2358" x="2727325" y="1693863"/>
          <p14:tracePt t="2364" x="2709863" y="1665288"/>
          <p14:tracePt t="2373" x="2697163" y="1630363"/>
          <p14:tracePt t="2379" x="2692400" y="1606550"/>
          <p14:tracePt t="2385" x="2681288" y="1577975"/>
          <p14:tracePt t="2393" x="2674938" y="1554163"/>
          <p14:tracePt t="2400" x="2674938" y="1520825"/>
          <p14:tracePt t="2406" x="2663825" y="1497013"/>
          <p14:tracePt t="2414" x="2663825" y="1468438"/>
          <p14:tracePt t="2421" x="2663825" y="1444625"/>
          <p14:tracePt t="2428" x="2663825" y="1427163"/>
          <p14:tracePt t="2435" x="2663825" y="1416050"/>
          <p14:tracePt t="2441" x="2663825" y="1409700"/>
          <p14:tracePt t="2449" x="2663825" y="1403350"/>
          <p14:tracePt t="2456" x="2663825" y="1392238"/>
          <p14:tracePt t="2464" x="2663825" y="1387475"/>
          <p14:tracePt t="2470" x="2663825" y="1381125"/>
          <p14:tracePt t="2492" x="2663825" y="1374775"/>
          <p14:tracePt t="2561" x="2657475" y="1374775"/>
          <p14:tracePt t="2568" x="2657475" y="1381125"/>
          <p14:tracePt t="2582" x="2651125" y="1387475"/>
          <p14:tracePt t="2596" x="2646363" y="1387475"/>
          <p14:tracePt t="2610" x="2640013" y="1387475"/>
          <p14:tracePt t="2631" x="2633663" y="1387475"/>
          <p14:tracePt t="2638" x="2622550" y="1387475"/>
          <p14:tracePt t="2645" x="2616200" y="1387475"/>
          <p14:tracePt t="2659" x="2611438" y="1387475"/>
          <p14:tracePt t="2665" x="2605088" y="1387475"/>
          <p14:tracePt t="2673" x="2598738" y="1387475"/>
          <p14:tracePt t="2680" x="2593975" y="1387475"/>
          <p14:tracePt t="2693" x="2587625" y="1387475"/>
          <p14:tracePt t="2701" x="2576513" y="1387475"/>
          <p14:tracePt t="2708" x="2570163" y="1381125"/>
          <p14:tracePt t="2722" x="2563813" y="1381125"/>
          <p14:tracePt t="2736" x="2559050" y="1381125"/>
          <p14:tracePt t="2751" x="2552700" y="1381125"/>
          <p14:tracePt t="2764" x="2546350" y="1381125"/>
          <p14:tracePt t="2841" x="2552700" y="1381125"/>
          <p14:tracePt t="2848" x="2559050" y="1381125"/>
          <p14:tracePt t="2856" x="2563813" y="1381125"/>
          <p14:tracePt t="2869" x="2570163" y="1381125"/>
          <p14:tracePt t="2876" x="2587625" y="1381125"/>
          <p14:tracePt t="2882" x="2593975" y="1381125"/>
          <p14:tracePt t="2890" x="2605088" y="1381125"/>
          <p14:tracePt t="2896" x="2622550" y="1381125"/>
          <p14:tracePt t="2905" x="2657475" y="1381125"/>
          <p14:tracePt t="2911" x="2703513" y="1381125"/>
          <p14:tracePt t="2918" x="2797175" y="1381125"/>
          <p14:tracePt t="2924" x="2917825" y="1381125"/>
          <p14:tracePt t="2931" x="3086100" y="1370013"/>
          <p14:tracePt t="2940" x="3278188" y="1370013"/>
          <p14:tracePt t="2946" x="3446463" y="1357313"/>
          <p14:tracePt t="2953" x="3614738" y="1357313"/>
          <p14:tracePt t="2959" x="3771900" y="1339850"/>
          <p14:tracePt t="2966" x="3922713" y="1328738"/>
          <p14:tracePt t="2973" x="4060825" y="1317625"/>
          <p14:tracePt t="2981" x="4171950" y="1317625"/>
          <p14:tracePt t="2987" x="4264025" y="1317625"/>
          <p14:tracePt t="2994" x="4344988" y="1317625"/>
          <p14:tracePt t="3002" x="4403725" y="1317625"/>
          <p14:tracePt t="3008" x="4467225" y="1317625"/>
          <p14:tracePt t="3016" x="4519613" y="1317625"/>
          <p14:tracePt t="3023" x="4578350" y="1317625"/>
          <p14:tracePt t="3030" x="4641850" y="1317625"/>
          <p14:tracePt t="3037" x="4694238" y="1322388"/>
          <p14:tracePt t="3044" x="4740275" y="1322388"/>
          <p14:tracePt t="3050" x="4768850" y="1328738"/>
          <p14:tracePt t="3058" x="4792663" y="1328738"/>
          <p14:tracePt t="3066" x="4803775" y="1328738"/>
          <p14:tracePt t="3071" x="4821238" y="1328738"/>
          <p14:tracePt t="3079" x="4827588" y="1328738"/>
          <p14:tracePt t="3085" x="4832350" y="1328738"/>
          <p14:tracePt t="3092" x="4838700" y="1328738"/>
          <p14:tracePt t="3099" x="4845050" y="1328738"/>
          <p14:tracePt t="3108" x="4856163" y="1328738"/>
          <p14:tracePt t="3121" x="4862513" y="1328738"/>
          <p14:tracePt t="3134" x="4867275" y="1328738"/>
          <p14:tracePt t="3247" x="4867275" y="1335088"/>
          <p14:tracePt t="3275" x="4867275" y="1346200"/>
          <p14:tracePt t="3288" x="4867275" y="1352550"/>
          <p14:tracePt t="3318" x="4867275" y="1357313"/>
          <p14:tracePt t="3330" x="4867275" y="1363663"/>
          <p14:tracePt t="3352" x="4867275" y="1370013"/>
          <p14:tracePt t="3365" x="4867275" y="1374775"/>
          <p14:tracePt t="3380" x="4867275" y="1381125"/>
          <p14:tracePt t="3387" x="4873625" y="1392238"/>
          <p14:tracePt t="3393" x="4873625" y="1398588"/>
          <p14:tracePt t="3400" x="4873625" y="1409700"/>
          <p14:tracePt t="3408" x="4879975" y="1427163"/>
          <p14:tracePt t="3414" x="4891088" y="1450975"/>
          <p14:tracePt t="3421" x="4897438" y="1497013"/>
          <p14:tracePt t="3429" x="4908550" y="1549400"/>
          <p14:tracePt t="3435" x="4908550" y="1595438"/>
          <p14:tracePt t="3442" x="4919663" y="1636713"/>
          <p14:tracePt t="3450" x="4919663" y="1671638"/>
          <p14:tracePt t="3457" x="4926013" y="1706563"/>
          <p14:tracePt t="3463" x="4926013" y="1728788"/>
          <p14:tracePt t="3470" x="4926013" y="1739900"/>
          <p14:tracePt t="3477" x="4926013" y="1757363"/>
          <p14:tracePt t="3484" x="4926013" y="1774825"/>
          <p14:tracePt t="3491" x="4926013" y="1781175"/>
          <p14:tracePt t="3499" x="4926013" y="1787525"/>
          <p14:tracePt t="3505" x="4926013" y="1798638"/>
          <p14:tracePt t="3512" x="4926013" y="1804988"/>
          <p14:tracePt t="3519" x="4926013" y="1816100"/>
          <p14:tracePt t="3526" x="4926013" y="1822450"/>
          <p14:tracePt t="3533" x="4926013" y="1827213"/>
          <p14:tracePt t="3541" x="4926013" y="1833563"/>
          <p14:tracePt t="3547" x="4926013" y="1839913"/>
          <p14:tracePt t="3554" x="4926013" y="1844675"/>
          <p14:tracePt t="3561" x="4926013" y="1851025"/>
          <p14:tracePt t="3568" x="4926013" y="1862138"/>
          <p14:tracePt t="3575" x="4926013" y="1868488"/>
          <p14:tracePt t="3583" x="4926013" y="1879600"/>
          <p14:tracePt t="3589" x="4926013" y="1885950"/>
          <p14:tracePt t="3596" x="4937125" y="1903413"/>
          <p14:tracePt t="3603" x="4937125" y="1914525"/>
          <p14:tracePt t="3610" x="4937125" y="1931988"/>
          <p14:tracePt t="3617" x="4937125" y="1943100"/>
          <p14:tracePt t="3625" x="4937125" y="1960563"/>
          <p14:tracePt t="3632" x="4937125" y="1978025"/>
          <p14:tracePt t="3638" x="4937125" y="2001838"/>
          <p14:tracePt t="3646" x="4943475" y="2025650"/>
          <p14:tracePt t="3652" x="4943475" y="2047875"/>
          <p14:tracePt t="3659" x="4954588" y="2089150"/>
          <p14:tracePt t="3667" x="4954588" y="2135188"/>
          <p14:tracePt t="3674" x="4954588" y="2181225"/>
          <p14:tracePt t="3680" x="4954588" y="2216150"/>
          <p14:tracePt t="3687" x="4960938" y="2262188"/>
          <p14:tracePt t="3694" x="4960938" y="2327275"/>
          <p14:tracePt t="3701" x="4960938" y="2390775"/>
          <p14:tracePt t="3708" x="4972050" y="2500313"/>
          <p14:tracePt t="3716" x="4983163" y="2622550"/>
          <p14:tracePt t="3723" x="5013325" y="2767013"/>
          <p14:tracePt t="3729" x="5024438" y="2906713"/>
          <p14:tracePt t="3736" x="5048250" y="3000375"/>
          <p14:tracePt t="3743" x="5059363" y="3098800"/>
          <p14:tracePt t="3750" x="5070475" y="3162300"/>
          <p14:tracePt t="3758" x="5083175" y="3208338"/>
          <p14:tracePt t="3764" x="5100638" y="3267075"/>
          <p14:tracePt t="3771" x="5111750" y="3313113"/>
          <p14:tracePt t="3777" x="5122863" y="3341688"/>
          <p14:tracePt t="3786" x="5140325" y="3376613"/>
          <p14:tracePt t="3792" x="5146675" y="3411538"/>
          <p14:tracePt t="3801" x="5157788" y="3440113"/>
          <p14:tracePt t="3806" x="5175250" y="3463925"/>
          <p14:tracePt t="3813" x="5181600" y="3487738"/>
          <p14:tracePt t="3820" x="5192713" y="3505200"/>
          <p14:tracePt t="3826" x="5199063" y="3521075"/>
          <p14:tracePt t="3834" x="5203825" y="3538538"/>
          <p14:tracePt t="3841" x="5203825" y="3544888"/>
          <p14:tracePt t="3848" x="5203825" y="3556000"/>
          <p14:tracePt t="3855" x="5216525" y="3556000"/>
          <p14:tracePt t="3862" x="5216525" y="3562350"/>
          <p14:tracePt t="3869" x="5221288" y="3568700"/>
          <p14:tracePt t="3883" x="5227638" y="3579813"/>
          <p14:tracePt t="3897" x="5233988" y="3586163"/>
          <p14:tracePt t="3918" x="5233988" y="3590925"/>
          <p14:tracePt t="3933" x="5233988" y="3597275"/>
          <p14:tracePt t="3989" x="5238750" y="3597275"/>
          <p14:tracePt t="4017" x="5245100" y="3597275"/>
          <p14:tracePt t="4037" x="5251450" y="3597275"/>
          <p14:tracePt t="4044" x="5262563" y="3597275"/>
          <p14:tracePt t="4051" x="5273675" y="3597275"/>
          <p14:tracePt t="4058" x="5297488" y="3597275"/>
          <p14:tracePt t="4065" x="5326063" y="3586163"/>
          <p14:tracePt t="4072" x="5360988" y="3579813"/>
          <p14:tracePt t="4079" x="5395913" y="3579813"/>
          <p14:tracePt t="4085" x="5454650" y="3568700"/>
          <p14:tracePt t="4092" x="5535613" y="3568700"/>
          <p14:tracePt t="4100" x="5638800" y="3556000"/>
          <p14:tracePt t="4108" x="5767388" y="3544888"/>
          <p14:tracePt t="4114" x="5876925" y="3544888"/>
          <p14:tracePt t="4121" x="5970588" y="3533775"/>
          <p14:tracePt t="4128" x="6034088" y="3533775"/>
          <p14:tracePt t="4135" x="6069013" y="3533775"/>
          <p14:tracePt t="4142" x="6092825" y="3521075"/>
          <p14:tracePt t="4150" x="6110288" y="3521075"/>
          <p14:tracePt t="4156" x="6121400" y="3521075"/>
          <p14:tracePt t="4163" x="6138863" y="3516313"/>
          <p14:tracePt t="4177" x="6143625" y="3516313"/>
          <p14:tracePt t="4184" x="6149975" y="3516313"/>
          <p14:tracePt t="4191" x="6156325" y="3509963"/>
          <p14:tracePt t="4198" x="6167438" y="3509963"/>
          <p14:tracePt t="4205" x="6173788" y="3505200"/>
          <p14:tracePt t="4211" x="6178550" y="3505200"/>
          <p14:tracePt t="4226" x="6184900" y="3498850"/>
          <p14:tracePt t="4233" x="6191250" y="3498850"/>
          <p14:tracePt t="4240" x="6196013" y="3487738"/>
          <p14:tracePt t="4248" x="6202363" y="3487738"/>
          <p14:tracePt t="4254" x="6213475" y="3487738"/>
          <p14:tracePt t="4260" x="6219825" y="3487738"/>
          <p14:tracePt t="4275" x="6226175" y="3487738"/>
          <p14:tracePt t="4296" x="6230938" y="3487738"/>
          <p14:tracePt t="4310" x="6237288" y="3487738"/>
          <p14:tracePt t="4324" x="6243638" y="3487738"/>
          <p14:tracePt t="4352" x="6248400" y="3487738"/>
          <p14:tracePt t="4360" x="6261100" y="3492500"/>
          <p14:tracePt t="4366" x="6265863" y="3492500"/>
          <p14:tracePt t="4373" x="6272213" y="3498850"/>
          <p14:tracePt t="4380" x="6283325" y="3498850"/>
          <p14:tracePt t="4386" x="6289675" y="3498850"/>
          <p14:tracePt t="4394" x="6294438" y="3498850"/>
          <p14:tracePt t="4400" x="6311900" y="3505200"/>
          <p14:tracePt t="4409" x="6329363" y="3505200"/>
          <p14:tracePt t="4415" x="6342063" y="3505200"/>
          <p14:tracePt t="4422" x="6364288" y="3505200"/>
          <p14:tracePt t="4428" x="6399213" y="3505200"/>
          <p14:tracePt t="4435" x="6434138" y="3505200"/>
          <p14:tracePt t="4443" x="6469063" y="3505200"/>
          <p14:tracePt t="4451" x="6503988" y="3505200"/>
          <p14:tracePt t="4457" x="6538913" y="3505200"/>
          <p14:tracePt t="4464" x="6567488" y="3505200"/>
          <p14:tracePt t="4470" x="6580188" y="3505200"/>
          <p14:tracePt t="4477" x="6597650" y="3505200"/>
          <p14:tracePt t="4485" x="6602413" y="3505200"/>
          <p14:tracePt t="4492" x="6613525" y="3505200"/>
          <p14:tracePt t="4499" x="6619875" y="3505200"/>
          <p14:tracePt t="4505" x="6630988" y="3505200"/>
          <p14:tracePt t="4512" x="6637338" y="3505200"/>
          <p14:tracePt t="4520" x="6643688" y="3505200"/>
          <p14:tracePt t="4526" x="6648450" y="3505200"/>
          <p14:tracePt t="4549" x="6654800" y="3505200"/>
          <p14:tracePt t="4561" x="6661150" y="3505200"/>
          <p14:tracePt t="4723" x="6661150" y="3509963"/>
          <p14:tracePt t="4793" x="6661150" y="3516313"/>
          <p14:tracePt t="4821" x="6661150" y="3521075"/>
          <p14:tracePt t="4842" x="6661150" y="3527425"/>
          <p14:tracePt t="4891" x="6661150" y="3538538"/>
          <p14:tracePt t="4898" x="6654800" y="3538538"/>
          <p14:tracePt t="4905" x="6654800" y="3544888"/>
          <p14:tracePt t="4918" x="6648450" y="3544888"/>
          <p14:tracePt t="4926" x="6643688" y="3544888"/>
          <p14:tracePt t="4932" x="6626225" y="3544888"/>
          <p14:tracePt t="4940" x="6619875" y="3551238"/>
          <p14:tracePt t="4946" x="6597650" y="3556000"/>
          <p14:tracePt t="4954" x="6584950" y="3556000"/>
          <p14:tracePt t="4960" x="6532563" y="3568700"/>
          <p14:tracePt t="4968" x="6486525" y="3579813"/>
          <p14:tracePt t="4974" x="6434138" y="3586163"/>
          <p14:tracePt t="4981" x="6370638" y="3597275"/>
          <p14:tracePt t="4988" x="6324600" y="3597275"/>
          <p14:tracePt t="4995" x="6283325" y="3608388"/>
          <p14:tracePt t="5002" x="6248400" y="3614738"/>
          <p14:tracePt t="5010" x="6226175" y="3614738"/>
          <p14:tracePt t="5017" x="6208713" y="3625850"/>
          <p14:tracePt t="5023" x="6184900" y="3625850"/>
          <p14:tracePt t="5030" x="6178550" y="3625850"/>
          <p14:tracePt t="5037" x="6161088" y="3625850"/>
          <p14:tracePt t="5044" x="6156325" y="3625850"/>
          <p14:tracePt t="5052" x="6143625" y="3625850"/>
          <p14:tracePt t="5059" x="6138863" y="3625850"/>
          <p14:tracePt t="5066" x="6132513" y="3625850"/>
          <p14:tracePt t="5073" x="6115050" y="3632200"/>
          <p14:tracePt t="5079" x="6110288" y="3632200"/>
          <p14:tracePt t="5086" x="6103938" y="3632200"/>
          <p14:tracePt t="5094" x="6097588" y="3632200"/>
          <p14:tracePt t="5100" x="6086475" y="3632200"/>
          <p14:tracePt t="5107" x="6080125" y="3632200"/>
          <p14:tracePt t="5114" x="6075363" y="3632200"/>
          <p14:tracePt t="5121" x="6069013" y="3632200"/>
          <p14:tracePt t="5128" x="6062663" y="3632200"/>
          <p14:tracePt t="5135" x="6057900" y="3638550"/>
          <p14:tracePt t="5143" x="6051550" y="3638550"/>
          <p14:tracePt t="5149" x="6034088" y="3638550"/>
          <p14:tracePt t="5156" x="6022975" y="3638550"/>
          <p14:tracePt t="5163" x="6005513" y="3638550"/>
          <p14:tracePt t="5170" x="5999163" y="3638550"/>
          <p14:tracePt t="5177" x="5992813" y="3638550"/>
          <p14:tracePt t="5184" x="5975350" y="3638550"/>
          <p14:tracePt t="5198" x="5970588" y="3638550"/>
          <p14:tracePt t="5205" x="5964238" y="3638550"/>
          <p14:tracePt t="5212" x="5959475" y="3638550"/>
          <p14:tracePt t="5226" x="5953125" y="3632200"/>
          <p14:tracePt t="5240" x="5953125" y="3625850"/>
          <p14:tracePt t="5247" x="5953125" y="3614738"/>
          <p14:tracePt t="5254" x="5953125" y="3608388"/>
          <p14:tracePt t="5261" x="5953125" y="3603625"/>
          <p14:tracePt t="5269" x="5959475" y="3597275"/>
          <p14:tracePt t="5276" x="5975350" y="3573463"/>
          <p14:tracePt t="5283" x="5992813" y="3551238"/>
          <p14:tracePt t="5290" x="6022975" y="3509963"/>
          <p14:tracePt t="5296" x="6051550" y="3457575"/>
          <p14:tracePt t="5303" x="6086475" y="3400425"/>
          <p14:tracePt t="5313" x="6132513" y="3348038"/>
          <p14:tracePt t="5320" x="6161088" y="3306763"/>
          <p14:tracePt t="5324" x="6191250" y="3267075"/>
          <p14:tracePt t="5331" x="6219825" y="3236913"/>
          <p14:tracePt t="5338" x="6248400" y="3197225"/>
          <p14:tracePt t="5345" x="6272213" y="3179763"/>
          <p14:tracePt t="5352" x="6289675" y="3155950"/>
          <p14:tracePt t="5359" x="6318250" y="3138488"/>
          <p14:tracePt t="5366" x="6335713" y="3121025"/>
          <p14:tracePt t="5373" x="6353175" y="3103563"/>
          <p14:tracePt t="5380" x="6359525" y="3098800"/>
          <p14:tracePt t="5387" x="6364288" y="3081338"/>
          <p14:tracePt t="5394" x="6376988" y="3081338"/>
          <p14:tracePt t="5402" x="6388100" y="3074988"/>
          <p14:tracePt t="5408" x="6388100" y="3068638"/>
          <p14:tracePt t="5415" x="6394450" y="3068638"/>
          <p14:tracePt t="5422" x="6399213" y="3068638"/>
          <p14:tracePt t="5429" x="6405563" y="3063875"/>
          <p14:tracePt t="5443" x="6411913" y="3057525"/>
          <p14:tracePt t="5464" x="6416675" y="3057525"/>
          <p14:tracePt t="5478" x="6423025" y="3057525"/>
          <p14:tracePt t="5555" x="6423025" y="3051175"/>
          <p14:tracePt t="5562" x="6434138" y="3051175"/>
          <p14:tracePt t="5577" x="6434138" y="3046413"/>
          <p14:tracePt t="5583" x="6440488" y="3046413"/>
          <p14:tracePt t="5590" x="6440488" y="3033713"/>
          <p14:tracePt t="5597" x="6446838" y="3033713"/>
          <p14:tracePt t="5604" x="6451600" y="3028950"/>
          <p14:tracePt t="5611" x="6457950" y="3022600"/>
          <p14:tracePt t="5619" x="6475413" y="3011488"/>
          <p14:tracePt t="5625" x="6486525" y="3000375"/>
          <p14:tracePt t="5632" x="6515100" y="2982913"/>
          <p14:tracePt t="5639" x="6545263" y="2959100"/>
          <p14:tracePt t="5646" x="6580188" y="2935288"/>
          <p14:tracePt t="5653" x="6608763" y="2913063"/>
          <p14:tracePt t="5660" x="6630988" y="2895600"/>
          <p14:tracePt t="5667" x="6661150" y="2878138"/>
          <p14:tracePt t="5674" x="6678613" y="2860675"/>
          <p14:tracePt t="5681" x="6689725" y="2854325"/>
          <p14:tracePt t="5687" x="6696075" y="2843213"/>
          <p14:tracePt t="5695" x="6707188" y="2836863"/>
          <p14:tracePt t="5702" x="6713538" y="2832100"/>
          <p14:tracePt t="5709" x="6718300" y="2825750"/>
          <p14:tracePt t="5716" x="6724650" y="2825750"/>
          <p14:tracePt t="5723" x="6731000" y="2825750"/>
          <p14:tracePt t="5730" x="6731000" y="2819400"/>
          <p14:tracePt t="5744" x="6735763" y="2814638"/>
          <p14:tracePt t="5863" x="6735763" y="2819400"/>
          <p14:tracePt t="5884" x="6735763" y="2825750"/>
          <p14:tracePt t="5899" x="6735763" y="2832100"/>
          <p14:tracePt t="5912" x="6735763" y="2836863"/>
          <p14:tracePt t="5926" x="6731000" y="2836863"/>
          <p14:tracePt t="5933" x="6731000" y="2849563"/>
          <p14:tracePt t="5947" x="6731000" y="2854325"/>
          <p14:tracePt t="5968" x="6731000" y="2860675"/>
          <p14:tracePt t="5976" x="6724650" y="2860675"/>
          <p14:tracePt t="5982" x="6724650" y="2865438"/>
          <p14:tracePt t="5996" x="6718300" y="2865438"/>
          <p14:tracePt t="6003" x="6718300" y="2871788"/>
          <p14:tracePt t="6017" x="6718300" y="2878138"/>
          <p14:tracePt t="6031" x="6713538" y="2878138"/>
          <p14:tracePt t="6037" x="6713538" y="2882900"/>
          <p14:tracePt t="6045" x="6700838" y="2882900"/>
          <p14:tracePt t="6053" x="6700838" y="2895600"/>
          <p14:tracePt t="6059" x="6696075" y="2895600"/>
          <p14:tracePt t="6066" x="6683375" y="2900363"/>
          <p14:tracePt t="6072" x="6654800" y="2917825"/>
          <p14:tracePt t="6079" x="6597650" y="2947988"/>
          <p14:tracePt t="6087" x="6469063" y="3000375"/>
          <p14:tracePt t="6095" x="6278563" y="3068638"/>
          <p14:tracePt t="6101" x="5964238" y="3162300"/>
          <p14:tracePt t="6108" x="5570538" y="3225800"/>
          <p14:tracePt t="6114" x="5175250" y="3260725"/>
          <p14:tracePt t="6122" x="4937125" y="3295650"/>
          <p14:tracePt t="6129" x="4803775" y="3295650"/>
          <p14:tracePt t="6137" x="4664075" y="3295650"/>
          <p14:tracePt t="6142" x="4537075" y="3271838"/>
          <p14:tracePt t="6150" x="4427538" y="3260725"/>
          <p14:tracePt t="6156" x="4362450" y="3236913"/>
          <p14:tracePt t="6164" x="4322763" y="3219450"/>
          <p14:tracePt t="6171" x="4281488" y="3201988"/>
          <p14:tracePt t="6178" x="4259263" y="3173413"/>
          <p14:tracePt t="6185" x="4229100" y="3155950"/>
          <p14:tracePt t="6191" x="4206875" y="3133725"/>
          <p14:tracePt t="6199" x="4189413" y="3103563"/>
          <p14:tracePt t="6205" x="4171950" y="3068638"/>
          <p14:tracePt t="6213" x="4148138" y="3017838"/>
          <p14:tracePt t="6220" x="4137025" y="2952750"/>
          <p14:tracePt t="6227" x="4125913" y="2882900"/>
          <p14:tracePt t="6234" x="4125913" y="2808288"/>
          <p14:tracePt t="6240" x="4130675" y="2697163"/>
          <p14:tracePt t="6247" x="4160838" y="2559050"/>
          <p14:tracePt t="6254" x="4194175" y="2401888"/>
          <p14:tracePt t="6262" x="4264025" y="2233613"/>
          <p14:tracePt t="6270" x="4316413" y="2124075"/>
          <p14:tracePt t="6276" x="4362450" y="2054225"/>
          <p14:tracePt t="6282" x="4392613" y="2025650"/>
          <p14:tracePt t="6289" x="4410075" y="2001838"/>
          <p14:tracePt t="6296" x="4414838" y="1984375"/>
          <p14:tracePt t="6304" x="4438650" y="1966913"/>
          <p14:tracePt t="6313" x="4467225" y="1949450"/>
          <p14:tracePt t="6319" x="4491038" y="1938338"/>
          <p14:tracePt t="6324" x="4525963" y="1931988"/>
          <p14:tracePt t="6332" x="4554538" y="1920875"/>
          <p14:tracePt t="6338" x="4578350" y="1914525"/>
          <p14:tracePt t="6345" x="4606925" y="1914525"/>
          <p14:tracePt t="6353" x="4641850" y="1914525"/>
          <p14:tracePt t="6359" x="4699000" y="1914525"/>
          <p14:tracePt t="6366" x="4792663" y="1931988"/>
          <p14:tracePt t="6373" x="4949825" y="1973263"/>
          <p14:tracePt t="6381" x="5118100" y="2041525"/>
          <p14:tracePt t="6387" x="5291138" y="2128838"/>
          <p14:tracePt t="6395" x="5407025" y="2205038"/>
          <p14:tracePt t="6401" x="5483225" y="2279650"/>
          <p14:tracePt t="6409" x="5553075" y="2338388"/>
          <p14:tracePt t="6415" x="5592763" y="2378075"/>
          <p14:tracePt t="6422" x="5622925" y="2408238"/>
          <p14:tracePt t="6429" x="5651500" y="2447925"/>
          <p14:tracePt t="6437" x="5668963" y="2471738"/>
          <p14:tracePt t="6444" x="5686425" y="2513013"/>
          <p14:tracePt t="6450" x="5703888" y="2535238"/>
          <p14:tracePt t="6457" x="5721350" y="2587625"/>
          <p14:tracePt t="6464" x="5721350" y="2681288"/>
          <p14:tracePt t="6471" x="5715000" y="2941638"/>
          <p14:tracePt t="6478" x="5627688" y="3492500"/>
          <p14:tracePt t="6485" x="5540375" y="3986213"/>
          <p14:tracePt t="6492" x="5465763" y="4294188"/>
          <p14:tracePt t="6500" x="5441950" y="4432300"/>
          <p14:tracePt t="6507" x="5407025" y="4530725"/>
          <p14:tracePt t="6513" x="5384800" y="4572000"/>
          <p14:tracePt t="6521" x="5354638" y="4613275"/>
          <p14:tracePt t="6528" x="5326063" y="4635500"/>
          <p14:tracePt t="6534" x="5314950" y="4648200"/>
          <p14:tracePt t="6541" x="5286375" y="4652963"/>
          <p14:tracePt t="6548" x="5251450" y="4652963"/>
          <p14:tracePt t="6555" x="5192713" y="4648200"/>
          <p14:tracePt t="6563" x="5111750" y="4613275"/>
          <p14:tracePt t="6571" x="5024438" y="4543425"/>
          <p14:tracePt t="6576" x="4897438" y="4403725"/>
          <p14:tracePt t="6583" x="4757738" y="4160838"/>
          <p14:tracePt t="6590" x="4652963" y="3892550"/>
          <p14:tracePt t="6598" x="4565650" y="3608388"/>
          <p14:tracePt t="6604" x="4467225" y="3260725"/>
          <p14:tracePt t="6612" x="4414838" y="2987675"/>
          <p14:tracePt t="6618" x="4392613" y="2843213"/>
          <p14:tracePt t="6626" x="4379913" y="2732088"/>
          <p14:tracePt t="6632" x="4379913" y="2640013"/>
          <p14:tracePt t="6639" x="4379913" y="2581275"/>
          <p14:tracePt t="6646" x="4379913" y="2530475"/>
          <p14:tracePt t="6654" x="4392613" y="2495550"/>
          <p14:tracePt t="6660" x="4397375" y="2465388"/>
          <p14:tracePt t="6668" x="4414838" y="2443163"/>
          <p14:tracePt t="6674" x="4427538" y="2413000"/>
          <p14:tracePt t="6681" x="4449763" y="2390775"/>
          <p14:tracePt t="6689" x="4479925" y="2362200"/>
          <p14:tracePt t="6696" x="4519613" y="2332038"/>
          <p14:tracePt t="6702" x="4618038" y="2297113"/>
          <p14:tracePt t="6709" x="4746625" y="2257425"/>
          <p14:tracePt t="6716" x="4884738" y="2233613"/>
          <p14:tracePt t="6723" x="5024438" y="2222500"/>
          <p14:tracePt t="6730" x="5164138" y="2227263"/>
          <p14:tracePt t="6737" x="5303838" y="2262188"/>
          <p14:tracePt t="6745" x="5483225" y="2303463"/>
          <p14:tracePt t="6751" x="5627688" y="2373313"/>
          <p14:tracePt t="6758" x="5738813" y="2419350"/>
          <p14:tracePt t="6766" x="5824538" y="2460625"/>
          <p14:tracePt t="6772" x="5865813" y="2500313"/>
          <p14:tracePt t="6779" x="5894388" y="2524125"/>
          <p14:tracePt t="6788" x="5918200" y="2541588"/>
          <p14:tracePt t="6794" x="5935663" y="2570163"/>
          <p14:tracePt t="6800" x="5953125" y="2593975"/>
          <p14:tracePt t="6807" x="5964238" y="2628900"/>
          <p14:tracePt t="6814" x="5975350" y="2646363"/>
          <p14:tracePt t="6821" x="5975350" y="2681288"/>
          <p14:tracePt t="6829" x="5988050" y="2709863"/>
          <p14:tracePt t="6835" x="5999163" y="2755900"/>
          <p14:tracePt t="6842" x="6010275" y="2849563"/>
          <p14:tracePt t="6849" x="6034088" y="2976563"/>
          <p14:tracePt t="6856" x="6045200" y="3144838"/>
          <p14:tracePt t="6863" x="6062663" y="3382963"/>
          <p14:tracePt t="6871" x="6103938" y="3806825"/>
          <p14:tracePt t="6877" x="6121400" y="4189413"/>
          <p14:tracePt t="6884" x="6138863" y="4449763"/>
          <p14:tracePt t="6891" x="6138863" y="4572000"/>
          <p14:tracePt t="6898" x="6138863" y="4681538"/>
          <p14:tracePt t="6905" x="6138863" y="4792663"/>
          <p14:tracePt t="6912" x="6138863" y="4884738"/>
          <p14:tracePt t="6919" x="6138863" y="4978400"/>
          <p14:tracePt t="6926" x="6132513" y="5070475"/>
          <p14:tracePt t="6933" x="6132513" y="5105400"/>
          <p14:tracePt t="6940" x="6121400" y="5151438"/>
          <p14:tracePt t="6947" x="6115050" y="5181600"/>
          <p14:tracePt t="6954" x="6103938" y="5192713"/>
          <p14:tracePt t="6962" x="6097588" y="5210175"/>
          <p14:tracePt t="6969" x="6092825" y="5227638"/>
          <p14:tracePt t="6975" x="6080125" y="5233988"/>
          <p14:tracePt t="6982" x="6075363" y="5238750"/>
          <p14:tracePt t="6989" x="6069013" y="5245100"/>
          <p14:tracePt t="6996" x="6062663" y="5251450"/>
          <p14:tracePt t="7004" x="6057900" y="5256213"/>
          <p14:tracePt t="7011" x="6040438" y="5256213"/>
          <p14:tracePt t="7018" x="6034088" y="5273675"/>
          <p14:tracePt t="7024" x="6010275" y="5286375"/>
          <p14:tracePt t="7031" x="5981700" y="5291138"/>
          <p14:tracePt t="7038" x="5946775" y="5303838"/>
          <p14:tracePt t="7046" x="5911850" y="5308600"/>
          <p14:tracePt t="7052" x="5848350" y="5319713"/>
          <p14:tracePt t="7059" x="5767388" y="5319713"/>
          <p14:tracePt t="7066" x="5703888" y="5314950"/>
          <p14:tracePt t="7073" x="5638800" y="5303838"/>
          <p14:tracePt t="7080" x="5588000" y="5286375"/>
          <p14:tracePt t="7088" x="5546725" y="5256213"/>
          <p14:tracePt t="7096" x="5505450" y="5233988"/>
          <p14:tracePt t="7101" x="5483225" y="5210175"/>
          <p14:tracePt t="7108" x="5448300" y="5168900"/>
          <p14:tracePt t="7115" x="5407025" y="5122863"/>
          <p14:tracePt t="7122" x="5378450" y="5083175"/>
          <p14:tracePt t="7131" x="5360988" y="5059363"/>
          <p14:tracePt t="7138" x="5343525" y="5035550"/>
          <p14:tracePt t="7143" x="5326063" y="5006975"/>
          <p14:tracePt t="7150" x="5319713" y="4989513"/>
          <p14:tracePt t="7157" x="5308600" y="4967288"/>
          <p14:tracePt t="7164" x="5303838" y="4949825"/>
          <p14:tracePt t="7171" x="5297488" y="4932363"/>
          <p14:tracePt t="7179" x="5286375" y="4919663"/>
          <p14:tracePt t="7185" x="5280025" y="4902200"/>
          <p14:tracePt t="7192" x="5268913" y="4884738"/>
          <p14:tracePt t="7199" x="5268913" y="4873625"/>
          <p14:tracePt t="7206" x="5262563" y="4867275"/>
          <p14:tracePt t="7213" x="5262563" y="4856163"/>
          <p14:tracePt t="7221" x="5262563" y="4849813"/>
          <p14:tracePt t="7227" x="5256213" y="4845050"/>
          <p14:tracePt t="7234" x="5256213" y="4832350"/>
          <p14:tracePt t="7241" x="5251450" y="4827588"/>
          <p14:tracePt t="7248" x="5251450" y="4816475"/>
          <p14:tracePt t="7255" x="5245100" y="4810125"/>
          <p14:tracePt t="7263" x="5245100" y="4799013"/>
          <p14:tracePt t="7269" x="5245100" y="4792663"/>
          <p14:tracePt t="7276" x="5238750" y="4775200"/>
          <p14:tracePt t="7283" x="5227638" y="4751388"/>
          <p14:tracePt t="7289" x="5221288" y="4716463"/>
          <p14:tracePt t="7297" x="5210175" y="4687888"/>
          <p14:tracePt t="7305" x="5210175" y="4676775"/>
          <p14:tracePt t="7311" x="5210175" y="4659313"/>
          <p14:tracePt t="7318" x="5203825" y="4641850"/>
          <p14:tracePt t="7325" x="5203825" y="4635500"/>
          <p14:tracePt t="7331" x="5199063" y="4630738"/>
          <p14:tracePt t="7347" x="5186363" y="4624388"/>
          <p14:tracePt t="7353" x="5186363" y="4618038"/>
          <p14:tracePt t="7360" x="5186363" y="4613275"/>
          <p14:tracePt t="7367" x="5181600" y="4606925"/>
          <p14:tracePt t="7374" x="5181600" y="4595813"/>
          <p14:tracePt t="7381" x="5175250" y="4595813"/>
          <p14:tracePt t="7388" x="5168900" y="4583113"/>
          <p14:tracePt t="7395" x="5164138" y="4578350"/>
          <p14:tracePt t="7402" x="5157788" y="4572000"/>
          <p14:tracePt t="7409" x="5157788" y="4565650"/>
          <p14:tracePt t="7416" x="5151438" y="4554538"/>
          <p14:tracePt t="7423" x="5151438" y="4548188"/>
          <p14:tracePt t="7430" x="5140325" y="4543425"/>
          <p14:tracePt t="7437" x="5140325" y="4537075"/>
          <p14:tracePt t="7451" x="5135563" y="4537075"/>
          <p14:tracePt t="7458" x="5135563" y="4530725"/>
          <p14:tracePt t="7465" x="5129213" y="4530725"/>
          <p14:tracePt t="7471" x="5129213" y="4525963"/>
          <p14:tracePt t="7584" x="5122863" y="4525963"/>
          <p14:tracePt t="7640" x="5118100" y="4525963"/>
          <p14:tracePt t="7654" x="5111750" y="4525963"/>
          <p14:tracePt t="7773" x="5111750" y="4519613"/>
          <p14:tracePt t="7781" x="5118100" y="4519613"/>
          <p14:tracePt t="7787" x="5118100" y="4508500"/>
          <p14:tracePt t="7794" x="5122863" y="4508500"/>
          <p14:tracePt t="7801" x="5129213" y="4502150"/>
          <p14:tracePt t="7808" x="5135563" y="4495800"/>
          <p14:tracePt t="7815" x="5146675" y="4491038"/>
          <p14:tracePt t="7822" x="5157788" y="4484688"/>
          <p14:tracePt t="7828" x="5164138" y="4467225"/>
          <p14:tracePt t="7835" x="5181600" y="4462463"/>
          <p14:tracePt t="7842" x="5199063" y="4449763"/>
          <p14:tracePt t="7849" x="5216525" y="4445000"/>
          <p14:tracePt t="7856" x="5221288" y="4438650"/>
          <p14:tracePt t="7864" x="5227638" y="4432300"/>
          <p14:tracePt t="7870" x="5233988" y="4427538"/>
          <p14:tracePt t="7878" x="5238750" y="4414838"/>
          <p14:tracePt t="7884" x="5245100" y="4414838"/>
          <p14:tracePt t="7897" x="5245100" y="4410075"/>
          <p14:tracePt t="7899" x="5251450" y="4410075"/>
          <p14:tracePt t="7907" x="5251450" y="4403725"/>
          <p14:tracePt t="7940" x="5245100" y="4403725"/>
          <p14:tracePt t="7947" x="5238750" y="4410075"/>
          <p14:tracePt t="7955" x="5233988" y="4410075"/>
          <p14:tracePt t="9326" x="5233988" y="4427538"/>
          <p14:tracePt t="9333" x="5233988" y="4438650"/>
          <p14:tracePt t="9341" x="5233988" y="4456113"/>
          <p14:tracePt t="9347" x="5233988" y="4479925"/>
          <p14:tracePt t="9354" x="5233988" y="4508500"/>
          <p14:tracePt t="9361" x="5233988" y="4537075"/>
          <p14:tracePt t="9368" x="5233988" y="4583113"/>
          <p14:tracePt t="9375" x="5238750" y="4652963"/>
          <p14:tracePt t="9383" x="5238750" y="4716463"/>
          <p14:tracePt t="9389" x="5238750" y="4775200"/>
          <p14:tracePt t="9395" x="5238750" y="4838700"/>
          <p14:tracePt t="9403" x="5238750" y="4902200"/>
          <p14:tracePt t="9410" x="5251450" y="4967288"/>
          <p14:tracePt t="9417" x="5251450" y="5018088"/>
          <p14:tracePt t="9424" x="5256213" y="5065713"/>
          <p14:tracePt t="9430" x="5256213" y="5087938"/>
          <p14:tracePt t="9438" x="5256213" y="5122863"/>
          <p14:tracePt t="9445" x="5256213" y="5151438"/>
          <p14:tracePt t="9451" x="5256213" y="5175250"/>
          <p14:tracePt t="9458" x="5256213" y="5192713"/>
          <p14:tracePt t="9467" x="5256213" y="5203825"/>
          <p14:tracePt t="9473" x="5256213" y="5210175"/>
          <p14:tracePt t="9479" x="5256213" y="5227638"/>
          <p14:tracePt t="9487" x="5256213" y="5233988"/>
          <p14:tracePt t="9494" x="5256213" y="5245100"/>
          <p14:tracePt t="9508" x="5256213" y="5251450"/>
          <p14:tracePt t="9515" x="5256213" y="5262563"/>
          <p14:tracePt t="9529" x="5256213" y="5268913"/>
          <p14:tracePt t="9543" x="5256213" y="5273675"/>
          <p14:tracePt t="10494" x="5268913" y="5238750"/>
          <p14:tracePt t="10501" x="5303838" y="5146675"/>
          <p14:tracePt t="10509" x="5413375" y="4926013"/>
          <p14:tracePt t="10515" x="5575300" y="4648200"/>
          <p14:tracePt t="10522" x="5761038" y="4392613"/>
          <p14:tracePt t="10529" x="6027738" y="4143375"/>
          <p14:tracePt t="10537" x="6411913" y="3870325"/>
          <p14:tracePt t="10543" x="6794500" y="3590925"/>
          <p14:tracePt t="10551" x="7159625" y="3411538"/>
          <p14:tracePt t="10557" x="7577138" y="3243263"/>
          <p14:tracePt t="10564" x="7954963" y="3144838"/>
          <p14:tracePt t="10571" x="8180388" y="3063875"/>
          <p14:tracePt t="10578" x="8412163" y="2982913"/>
          <p14:tracePt t="10585" x="8604250" y="2917825"/>
          <p14:tracePt t="10593" x="8743950" y="2882900"/>
          <p14:tracePt t="10600" x="8842375" y="2843213"/>
          <p14:tracePt t="10606" x="8912225" y="2825750"/>
          <p14:tracePt t="10613" x="8934450" y="2808288"/>
          <p14:tracePt t="10620" x="8951913" y="2790825"/>
          <p14:tracePt t="10627" x="8958263" y="2784475"/>
          <p14:tracePt t="10635" x="8958263" y="2779713"/>
          <p14:tracePt t="10641" x="8958263" y="2767013"/>
          <p14:tracePt t="10648" x="8958263" y="2762250"/>
          <p14:tracePt t="10655" x="8940800" y="2755900"/>
          <p14:tracePt t="10662" x="8916988" y="2738438"/>
          <p14:tracePt t="10669" x="8870950" y="2727325"/>
          <p14:tracePt t="10677" x="8818563" y="2709863"/>
          <p14:tracePt t="10683" x="8748713" y="2686050"/>
          <p14:tracePt t="10690" x="8680450" y="2651125"/>
          <p14:tracePt t="10697" x="8597900" y="2605088"/>
          <p14:tracePt t="10704" x="8512175" y="2552700"/>
          <p14:tracePt t="10711" x="8401050" y="2506663"/>
          <p14:tracePt t="10719" x="8302625" y="2465388"/>
          <p14:tracePt t="10725" x="8175625" y="2419350"/>
          <p14:tracePt t="10732" x="8064500" y="2378075"/>
          <p14:tracePt t="10739" x="7977188" y="2344738"/>
          <p14:tracePt t="10746" x="7896225" y="2320925"/>
          <p14:tracePt t="10753" x="7850188" y="2309813"/>
          <p14:tracePt t="10760" x="7797800" y="2303463"/>
          <p14:tracePt t="10767" x="7762875" y="2292350"/>
          <p14:tracePt t="10774" x="7727950" y="2292350"/>
          <p14:tracePt t="10781" x="7670800" y="2292350"/>
          <p14:tracePt t="10788" x="7589838" y="2292350"/>
          <p14:tracePt t="10795" x="7467600" y="2292350"/>
          <p14:tracePt t="10802" x="7339013" y="2297113"/>
          <p14:tracePt t="10810" x="7200900" y="2309813"/>
          <p14:tracePt t="10816" x="7078663" y="2327275"/>
          <p14:tracePt t="10823" x="6980238" y="2349500"/>
          <p14:tracePt t="10830" x="6858000" y="2373313"/>
          <p14:tracePt t="10837" x="6731000" y="2395538"/>
          <p14:tracePt t="10844" x="6550025" y="2436813"/>
          <p14:tracePt t="10851" x="6394450" y="2478088"/>
          <p14:tracePt t="10858" x="6265863" y="2517775"/>
          <p14:tracePt t="10865" x="6138863" y="2552700"/>
          <p14:tracePt t="10872" x="6027738" y="2593975"/>
          <p14:tracePt t="10879" x="5929313" y="2628900"/>
          <p14:tracePt t="10894" x="5756275" y="2674938"/>
          <p14:tracePt t="10900" x="5686425" y="2697163"/>
          <p14:tracePt t="10907" x="5651500" y="2709863"/>
          <p14:tracePt t="10914" x="5627688" y="2714625"/>
          <p14:tracePt t="10921" x="5610225" y="2720975"/>
          <p14:tracePt t="10928" x="5605463" y="2720975"/>
          <p14:tracePt t="10935" x="5599113" y="2720975"/>
          <p14:tracePt t="10942" x="5588000" y="2720975"/>
          <p14:tracePt t="10949" x="5581650" y="2732088"/>
          <p14:tracePt t="10956" x="5575300" y="2732088"/>
          <p14:tracePt t="10969" x="5570538" y="2738438"/>
          <p14:tracePt t="10991" x="5570538" y="2744788"/>
          <p14:tracePt t="11005" x="5570538" y="2749550"/>
          <p14:tracePt t="11018" x="5570538" y="2755900"/>
          <p14:tracePt t="11040" x="5570538" y="2762250"/>
          <p14:tracePt t="11054" x="5570538" y="2767013"/>
          <p14:tracePt t="11068" x="5570538" y="2779713"/>
          <p14:tracePt t="11075" x="5564188" y="2784475"/>
          <p14:tracePt t="11081" x="5557838" y="2790825"/>
          <p14:tracePt t="11089" x="5540375" y="2801938"/>
          <p14:tracePt t="11095" x="5535613" y="2814638"/>
          <p14:tracePt t="11103" x="5529263" y="2819400"/>
          <p14:tracePt t="11111" x="5511800" y="2825750"/>
          <p14:tracePt t="11117" x="5500688" y="2843213"/>
          <p14:tracePt t="11123" x="5483225" y="2860675"/>
          <p14:tracePt t="11130" x="5465763" y="2871788"/>
          <p14:tracePt t="11138" x="5437188" y="2889250"/>
          <p14:tracePt t="11144" x="5413375" y="2906713"/>
          <p14:tracePt t="11152" x="5384800" y="2924175"/>
          <p14:tracePt t="11159" x="5349875" y="2947988"/>
          <p14:tracePt t="11165" x="5326063" y="2965450"/>
          <p14:tracePt t="11172" x="5286375" y="2982913"/>
          <p14:tracePt t="11180" x="5262563" y="3000375"/>
          <p14:tracePt t="11187" x="5233988" y="3005138"/>
          <p14:tracePt t="11194" x="5210175" y="3017838"/>
          <p14:tracePt t="11202" x="5192713" y="3022600"/>
          <p14:tracePt t="11208" x="5181600" y="3022600"/>
          <p14:tracePt t="11215" x="5168900" y="3028950"/>
          <p14:tracePt t="11222" x="5164138" y="3028950"/>
          <p14:tracePt t="11228" x="5151438" y="3033713"/>
          <p14:tracePt t="11244" x="5146675" y="3033713"/>
          <p14:tracePt t="11249" x="5140325" y="3046413"/>
          <p14:tracePt t="11257" x="5129213" y="3046413"/>
          <p14:tracePt t="11306" x="5135563" y="3046413"/>
          <p14:tracePt t="11313" x="5140325" y="3046413"/>
          <p14:tracePt t="11319" x="5146675" y="3046413"/>
          <p14:tracePt t="11334" x="5157788" y="3051175"/>
          <p14:tracePt t="11341" x="5175250" y="3051175"/>
          <p14:tracePt t="11348" x="5199063" y="3051175"/>
          <p14:tracePt t="11354" x="5233988" y="3051175"/>
          <p14:tracePt t="11361" x="5319713" y="3063875"/>
          <p14:tracePt t="11369" x="5470525" y="3063875"/>
          <p14:tracePt t="11376" x="5732463" y="3063875"/>
          <p14:tracePt t="11382" x="6143625" y="3081338"/>
          <p14:tracePt t="11390" x="6527800" y="3098800"/>
          <p14:tracePt t="11397" x="6916738" y="3121025"/>
          <p14:tracePt t="11403" x="7299325" y="3138488"/>
          <p14:tracePt t="11411" x="7531100" y="3155950"/>
          <p14:tracePt t="11419" x="7681913" y="3179763"/>
          <p14:tracePt t="11425" x="7808913" y="3179763"/>
          <p14:tracePt t="11431" x="7902575" y="3179763"/>
          <p14:tracePt t="11438" x="7977188" y="3179763"/>
          <p14:tracePt t="11445" x="8024813" y="3179763"/>
          <p14:tracePt t="11453" x="8053388" y="3179763"/>
          <p14:tracePt t="11461" x="8064500" y="3179763"/>
          <p14:tracePt t="11467" x="8070850" y="3179763"/>
          <p14:tracePt t="11474" x="8081963" y="3179763"/>
          <p14:tracePt t="11488" x="8081963" y="3173413"/>
          <p14:tracePt t="11517" x="8077200" y="3168650"/>
          <p14:tracePt t="11522" x="8070850" y="3168650"/>
          <p14:tracePt t="11529" x="8064500" y="3162300"/>
          <p14:tracePt t="11536" x="8059738" y="3151188"/>
          <p14:tracePt t="11544" x="8047038" y="3144838"/>
          <p14:tracePt t="11550" x="8018463" y="3127375"/>
          <p14:tracePt t="11557" x="7989888" y="3103563"/>
          <p14:tracePt t="11564" x="7948613" y="3057525"/>
          <p14:tracePt t="11571" x="7878763" y="2987675"/>
          <p14:tracePt t="11578" x="7804150" y="2871788"/>
          <p14:tracePt t="11586" x="7693025" y="2738438"/>
          <p14:tracePt t="11593" x="7566025" y="2593975"/>
          <p14:tracePt t="11599" x="7461250" y="2495550"/>
          <p14:tracePt t="11606" x="7373938" y="2408238"/>
          <p14:tracePt t="11613" x="7304088" y="2332038"/>
          <p14:tracePt t="11620" x="7246938" y="2292350"/>
          <p14:tracePt t="11628" x="7194550" y="2244725"/>
          <p14:tracePt t="11634" x="7165975" y="2216150"/>
          <p14:tracePt t="11641" x="7124700" y="2176463"/>
          <p14:tracePt t="11648" x="7096125" y="2146300"/>
          <p14:tracePt t="11655" x="7067550" y="2124075"/>
          <p14:tracePt t="11662" x="7043738" y="2093913"/>
          <p14:tracePt t="11670" x="7015163" y="2054225"/>
          <p14:tracePt t="11677" x="6973888" y="2025650"/>
          <p14:tracePt t="11683" x="6934200" y="1995488"/>
          <p14:tracePt t="11690" x="6892925" y="1966913"/>
          <p14:tracePt t="11697" x="6851650" y="1931988"/>
          <p14:tracePt t="11704" x="6781800" y="1897063"/>
          <p14:tracePt t="11711" x="6731000" y="1879600"/>
          <p14:tracePt t="11719" x="6661150" y="1857375"/>
          <p14:tracePt t="11725" x="6597650" y="1844675"/>
          <p14:tracePt t="11732" x="6532563" y="1822450"/>
          <p14:tracePt t="11739" x="6469063" y="1809750"/>
          <p14:tracePt t="11746" x="6440488" y="1804988"/>
          <p14:tracePt t="11753" x="6416675" y="1804988"/>
          <p14:tracePt t="11761" x="6399213" y="1804988"/>
          <p14:tracePt t="11768" x="6388100" y="1804988"/>
          <p14:tracePt t="11775" x="6381750" y="1804988"/>
          <p14:tracePt t="11781" x="6370638" y="1804988"/>
          <p14:tracePt t="11789" x="6364288" y="1804988"/>
          <p14:tracePt t="11810" x="6359525" y="1809750"/>
          <p14:tracePt t="11823" x="6353175" y="1809750"/>
          <p14:tracePt t="11830" x="6353175" y="1816100"/>
          <p14:tracePt t="11845" x="6346825" y="1827213"/>
          <p14:tracePt t="11859" x="6346825" y="1833563"/>
          <p14:tracePt t="11879" x="6346825" y="1839913"/>
          <p14:tracePt t="11894" x="6346825" y="1844675"/>
          <p14:tracePt t="11907" x="6346825" y="1851025"/>
          <p14:tracePt t="11914" x="6346825" y="1868488"/>
          <p14:tracePt t="11921" x="6353175" y="1879600"/>
          <p14:tracePt t="11928" x="6364288" y="1914525"/>
          <p14:tracePt t="11936" x="6388100" y="1966913"/>
          <p14:tracePt t="11943" x="6399213" y="2047875"/>
          <p14:tracePt t="11949" x="6423025" y="2146300"/>
          <p14:tracePt t="11956" x="6446838" y="2286000"/>
          <p14:tracePt t="11963" x="6475413" y="2506663"/>
          <p14:tracePt t="11970" x="6510338" y="2773363"/>
          <p14:tracePt t="11978" x="6510338" y="2994025"/>
          <p14:tracePt t="11985" x="6510338" y="3219450"/>
          <p14:tracePt t="11991" x="6497638" y="3417888"/>
          <p14:tracePt t="11998" x="6497638" y="3643313"/>
          <p14:tracePt t="12005" x="6486525" y="3794125"/>
          <p14:tracePt t="12012" x="6475413" y="3905250"/>
          <p14:tracePt t="12020" x="6462713" y="4014788"/>
          <p14:tracePt t="12026" x="6451600" y="4108450"/>
          <p14:tracePt t="12033" x="6440488" y="4189413"/>
          <p14:tracePt t="12041" x="6429375" y="4224338"/>
          <p14:tracePt t="12047" x="6429375" y="4259263"/>
          <p14:tracePt t="12054" x="6423025" y="4276725"/>
          <p14:tracePt t="12062" x="6423025" y="4281488"/>
          <p14:tracePt t="12070" x="6423025" y="4287838"/>
          <p14:tracePt t="12082" x="6423025" y="4294188"/>
          <p14:tracePt t="12117" x="6416675" y="4294188"/>
          <p14:tracePt t="12152" x="6411913" y="4294188"/>
          <p14:tracePt t="12181" x="6405563" y="4287838"/>
          <p14:tracePt t="12201" x="6405563" y="4281488"/>
          <p14:tracePt t="12215" x="6405563" y="4276725"/>
          <p14:tracePt t="12237" x="6405563" y="4270375"/>
          <p14:tracePt t="15148" x="6388100" y="4217988"/>
          <p14:tracePt t="15155" x="6364288" y="4137025"/>
          <p14:tracePt t="15162" x="6342063" y="4056063"/>
          <p14:tracePt t="15169" x="6318250" y="3986213"/>
          <p14:tracePt t="15176" x="6307138" y="3933825"/>
          <p14:tracePt t="15183" x="6294438" y="3887788"/>
          <p14:tracePt t="15190" x="6278563" y="3835400"/>
          <p14:tracePt t="15197" x="6265863" y="3783013"/>
          <p14:tracePt t="15203" x="6254750" y="3730625"/>
          <p14:tracePt t="15210" x="6243638" y="3684588"/>
          <p14:tracePt t="15217" x="6243638" y="3621088"/>
          <p14:tracePt t="15225" x="6237288" y="3568700"/>
          <p14:tracePt t="15232" x="6237288" y="3521075"/>
          <p14:tracePt t="15239" x="6237288" y="3487738"/>
          <p14:tracePt t="15245" x="6237288" y="3452813"/>
          <p14:tracePt t="15252" x="6237288" y="3417888"/>
          <p14:tracePt t="15259" x="6248400" y="3387725"/>
          <p14:tracePt t="15267" x="6248400" y="3365500"/>
          <p14:tracePt t="15275" x="6248400" y="3348038"/>
          <p14:tracePt t="15281" x="6254750" y="3324225"/>
          <p14:tracePt t="15287" x="6265863" y="3306763"/>
          <p14:tracePt t="15294" x="6278563" y="3289300"/>
          <p14:tracePt t="15301" x="6289675" y="3278188"/>
          <p14:tracePt t="15309" x="6307138" y="3260725"/>
          <p14:tracePt t="15317" x="6329363" y="3232150"/>
          <p14:tracePt t="15323" x="6370638" y="3201988"/>
          <p14:tracePt t="15329" x="6469063" y="3168650"/>
          <p14:tracePt t="15336" x="6608763" y="3127375"/>
          <p14:tracePt t="15343" x="6823075" y="3116263"/>
          <p14:tracePt t="15350" x="7113588" y="3116263"/>
          <p14:tracePt t="15358" x="7391400" y="3179763"/>
          <p14:tracePt t="15366" x="7675563" y="3267075"/>
          <p14:tracePt t="15372" x="7948613" y="3394075"/>
          <p14:tracePt t="15378" x="8186738" y="3516313"/>
          <p14:tracePt t="15385" x="8320088" y="3603625"/>
          <p14:tracePt t="15392" x="8418513" y="3678238"/>
          <p14:tracePt t="15400" x="8477250" y="3724275"/>
          <p14:tracePt t="15407" x="8516938" y="3765550"/>
          <p14:tracePt t="15413" x="8534400" y="3794125"/>
          <p14:tracePt t="15420" x="8540750" y="3817938"/>
          <p14:tracePt t="15427" x="8551863" y="3852863"/>
          <p14:tracePt t="15434" x="8551863" y="3887788"/>
          <p14:tracePt t="15441" x="8547100" y="3933825"/>
          <p14:tracePt t="15448" x="8523288" y="4014788"/>
          <p14:tracePt t="15455" x="8477250" y="4113213"/>
          <p14:tracePt t="15462" x="8383588" y="4217988"/>
          <p14:tracePt t="15469" x="8267700" y="4322763"/>
          <p14:tracePt t="15476" x="8099425" y="4421188"/>
          <p14:tracePt t="15484" x="7972425" y="4484688"/>
          <p14:tracePt t="15490" x="7839075" y="4548188"/>
          <p14:tracePt t="15498" x="7727950" y="4589463"/>
          <p14:tracePt t="15505" x="7572375" y="4613275"/>
          <p14:tracePt t="15512" x="7404100" y="4613275"/>
          <p14:tracePt t="15518" x="7218363" y="4613275"/>
          <p14:tracePt t="15526" x="7078663" y="4595813"/>
          <p14:tracePt t="15534" x="6962775" y="4554538"/>
          <p14:tracePt t="15540" x="6834188" y="4491038"/>
          <p14:tracePt t="15547" x="6735763" y="4403725"/>
          <p14:tracePt t="15553" x="6643688" y="4305300"/>
          <p14:tracePt t="15560" x="6556375" y="4189413"/>
          <p14:tracePt t="15568" x="6492875" y="4084638"/>
          <p14:tracePt t="15575" x="6440488" y="3975100"/>
          <p14:tracePt t="15581" x="6405563" y="3905250"/>
          <p14:tracePt t="15589" x="6405563" y="3829050"/>
          <p14:tracePt t="15595" x="6405563" y="3776663"/>
          <p14:tracePt t="15602" x="6411913" y="3702050"/>
          <p14:tracePt t="15609" x="6446838" y="3614738"/>
          <p14:tracePt t="15617" x="6480175" y="3544888"/>
          <p14:tracePt t="15624" x="6545263" y="3475038"/>
          <p14:tracePt t="15631" x="6584950" y="3422650"/>
          <p14:tracePt t="15637" x="6626225" y="3376613"/>
          <p14:tracePt t="15644" x="6665913" y="3359150"/>
          <p14:tracePt t="15651" x="6696075" y="3330575"/>
          <p14:tracePt t="15659" x="6718300" y="3313113"/>
          <p14:tracePt t="15665" x="6742113" y="3313113"/>
          <p14:tracePt t="15672" x="6753225" y="3306763"/>
          <p14:tracePt t="15679" x="6765925" y="3306763"/>
          <p14:tracePt t="15686" x="6770688" y="3302000"/>
          <p14:tracePt t="15708" x="6777038" y="3302000"/>
          <p14:tracePt t="15735" x="6770688" y="3306763"/>
          <p14:tracePt t="15742" x="6748463" y="3306763"/>
          <p14:tracePt t="15750" x="6689725" y="3306763"/>
          <p14:tracePt t="15756" x="6567488" y="3306763"/>
          <p14:tracePt t="15763" x="6342063" y="3271838"/>
          <p14:tracePt t="15770" x="6092825" y="3201988"/>
          <p14:tracePt t="15777" x="5865813" y="3121025"/>
          <p14:tracePt t="15784" x="5691188" y="3051175"/>
          <p14:tracePt t="15792" x="5553075" y="3000375"/>
          <p14:tracePt t="15798" x="5448300" y="2924175"/>
          <p14:tracePt t="15805" x="5378450" y="2878138"/>
          <p14:tracePt t="15812" x="5308600" y="2801938"/>
          <p14:tracePt t="15819" x="5245100" y="2732088"/>
          <p14:tracePt t="15826" x="5216525" y="2663825"/>
          <p14:tracePt t="15834" x="5181600" y="2598738"/>
          <p14:tracePt t="15840" x="5157788" y="2517775"/>
          <p14:tracePt t="15847" x="5146675" y="2447925"/>
          <p14:tracePt t="15854" x="5135563" y="2384425"/>
          <p14:tracePt t="15861" x="5135563" y="2320925"/>
          <p14:tracePt t="15868" x="5140325" y="2257425"/>
          <p14:tracePt t="15876" x="5151438" y="2176463"/>
          <p14:tracePt t="15882" x="5164138" y="2128838"/>
          <p14:tracePt t="15894" x="5192713" y="2071688"/>
          <p14:tracePt t="15896" x="5238750" y="2001838"/>
          <p14:tracePt t="15903" x="5308600" y="1943100"/>
          <p14:tracePt t="15910" x="5395913" y="1885950"/>
          <p14:tracePt t="15918" x="5522913" y="1833563"/>
          <p14:tracePt t="15924" x="5651500" y="1792288"/>
          <p14:tracePt t="15931" x="5773738" y="1792288"/>
          <p14:tracePt t="15938" x="5894388" y="1792288"/>
          <p14:tracePt t="15945" x="6040438" y="1816100"/>
          <p14:tracePt t="15952" x="6178550" y="1851025"/>
          <p14:tracePt t="15959" x="6294438" y="1914525"/>
          <p14:tracePt t="15966" x="6394450" y="1978025"/>
          <p14:tracePt t="15973" x="6480175" y="2036763"/>
          <p14:tracePt t="15980" x="6521450" y="2093913"/>
          <p14:tracePt t="15987" x="6556375" y="2146300"/>
          <p14:tracePt t="15994" x="6591300" y="2216150"/>
          <p14:tracePt t="16001" x="6613525" y="2286000"/>
          <p14:tracePt t="16009" x="6626225" y="2378075"/>
          <p14:tracePt t="16015" x="6626225" y="2530475"/>
          <p14:tracePt t="16022" x="6602413" y="2749550"/>
          <p14:tracePt t="16029" x="6538913" y="2976563"/>
          <p14:tracePt t="16036" x="6469063" y="3144838"/>
          <p14:tracePt t="16043" x="6364288" y="3302000"/>
          <p14:tracePt t="16051" x="6226175" y="3470275"/>
          <p14:tracePt t="16058" x="6110288" y="3573463"/>
          <p14:tracePt t="16065" x="5992813" y="3667125"/>
          <p14:tracePt t="16071" x="5894388" y="3724275"/>
          <p14:tracePt t="16078" x="5813425" y="3748088"/>
          <p14:tracePt t="16085" x="5721350" y="3776663"/>
          <p14:tracePt t="16093" x="5622925" y="3776663"/>
          <p14:tracePt t="16100" x="5529263" y="3776663"/>
          <p14:tracePt t="16107" x="5448300" y="3759200"/>
          <p14:tracePt t="16113" x="5367338" y="3706813"/>
          <p14:tracePt t="16120" x="5280025" y="3638550"/>
          <p14:tracePt t="16127" x="5221288" y="3551238"/>
          <p14:tracePt t="16135" x="5157788" y="3452813"/>
          <p14:tracePt t="16142" x="5105400" y="3336925"/>
          <p14:tracePt t="16148" x="5065713" y="3197225"/>
          <p14:tracePt t="16155" x="5041900" y="3068638"/>
          <p14:tracePt t="16162" x="5030788" y="2947988"/>
          <p14:tracePt t="16169" x="5030788" y="2836863"/>
          <p14:tracePt t="16177" x="5035550" y="2755900"/>
          <p14:tracePt t="16186" x="5059363" y="2692400"/>
          <p14:tracePt t="16190" x="5076825" y="2640013"/>
          <p14:tracePt t="16197" x="5100638" y="2598738"/>
          <p14:tracePt t="16204" x="5129213" y="2559050"/>
          <p14:tracePt t="16211" x="5157788" y="2530475"/>
          <p14:tracePt t="16218" x="5181600" y="2506663"/>
          <p14:tracePt t="16226" x="5210175" y="2489200"/>
          <p14:tracePt t="16232" x="5221288" y="2471738"/>
          <p14:tracePt t="16239" x="5251450" y="2460625"/>
          <p14:tracePt t="16246" x="5268913" y="2454275"/>
          <p14:tracePt t="16253" x="5280025" y="2447925"/>
          <p14:tracePt t="16260" x="5297488" y="2436813"/>
          <p14:tracePt t="16268" x="5314950" y="2436813"/>
          <p14:tracePt t="16275" x="5319713" y="2436813"/>
          <p14:tracePt t="16281" x="5326063" y="2436813"/>
          <p14:tracePt t="16288" x="5337175" y="2436813"/>
          <p14:tracePt t="16295" x="5343525" y="2436813"/>
          <p14:tracePt t="16310" x="5354638" y="2436813"/>
          <p14:tracePt t="16316" x="5360988" y="2436813"/>
          <p14:tracePt t="16323" x="5367338" y="2436813"/>
          <p14:tracePt t="16344" x="5372100" y="2436813"/>
          <p14:tracePt t="16414" x="5372100" y="2443163"/>
          <p14:tracePt t="16498" x="5372100" y="2447925"/>
          <p14:tracePt t="16548" x="5372100" y="2454275"/>
          <p14:tracePt t="16645" x="5367338" y="2454275"/>
          <p14:tracePt t="16660" x="5360988" y="2454275"/>
          <p14:tracePt t="16666" x="5360988" y="2447925"/>
          <p14:tracePt t="16673" x="5349875" y="24479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597c4e3c3_6_123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Histogram of Gradient (HoG)</a:t>
            </a:r>
            <a:endParaRPr/>
          </a:p>
        </p:txBody>
      </p:sp>
      <p:sp>
        <p:nvSpPr>
          <p:cNvPr id="179" name="Google Shape;179;g2a597c4e3c3_6_123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382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dirty="0"/>
              <a:t>Feature descriptor used in computer vision</a:t>
            </a:r>
            <a:endParaRPr dirty="0"/>
          </a:p>
          <a:p>
            <a:pPr lvl="1">
              <a:spcBef>
                <a:spcPts val="360"/>
              </a:spcBef>
              <a:spcAft>
                <a:spcPts val="0"/>
              </a:spcAft>
              <a:buSzPts val="1800"/>
            </a:pPr>
            <a:r>
              <a:rPr lang="en-US" dirty="0"/>
              <a:t>Gradient Calculation</a:t>
            </a:r>
            <a:endParaRPr dirty="0"/>
          </a:p>
          <a:p>
            <a:pPr lvl="1">
              <a:spcBef>
                <a:spcPts val="360"/>
              </a:spcBef>
              <a:spcAft>
                <a:spcPts val="0"/>
              </a:spcAft>
              <a:buSzPts val="1800"/>
            </a:pPr>
            <a:r>
              <a:rPr lang="en-US" dirty="0"/>
              <a:t>Histogram Binning</a:t>
            </a:r>
            <a:endParaRPr dirty="0"/>
          </a:p>
          <a:p>
            <a:pPr marL="625475" lvl="1" indent="-169862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180" name="Google Shape;180;g2a597c4e3c3_6_1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9534" y="2798267"/>
            <a:ext cx="4804932" cy="36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ED214299-B768-44CF-A710-BBCD2FAF8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23"/>
    </mc:Choice>
    <mc:Fallback>
      <p:transition spd="slow" advTm="3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24" x="5268913" y="2430463"/>
          <p14:tracePt t="1431" x="5122863" y="2395538"/>
          <p14:tracePt t="1438" x="4891088" y="2303463"/>
          <p14:tracePt t="1444" x="4502150" y="2135188"/>
          <p14:tracePt t="1451" x="4165600" y="1960563"/>
          <p14:tracePt t="1459" x="3916363" y="1798638"/>
          <p14:tracePt t="1466" x="3702050" y="1682750"/>
          <p14:tracePt t="1473" x="3521075" y="1595438"/>
          <p14:tracePt t="1480" x="3382963" y="1543050"/>
          <p14:tracePt t="1486" x="3267075" y="1490663"/>
          <p14:tracePt t="1494" x="3201988" y="1455738"/>
          <p14:tracePt t="1501" x="3144838" y="1438275"/>
          <p14:tracePt t="1509" x="3121025" y="1427163"/>
          <p14:tracePt t="1514" x="3103563" y="1420813"/>
          <p14:tracePt t="1521" x="3092450" y="1409700"/>
          <p14:tracePt t="1528" x="3074988" y="1403350"/>
          <p14:tracePt t="1535" x="3068638" y="1403350"/>
          <p14:tracePt t="1542" x="3063875" y="1398588"/>
          <p14:tracePt t="1550" x="3051175" y="1398588"/>
          <p14:tracePt t="1564" x="3046413" y="1392238"/>
          <p14:tracePt t="1577" x="3040063" y="1387475"/>
          <p14:tracePt t="1592" x="3033713" y="1387475"/>
          <p14:tracePt t="1613" x="3028950" y="1387475"/>
          <p14:tracePt t="1627" x="3022600" y="1387475"/>
          <p14:tracePt t="1662" x="3017838" y="1387475"/>
          <p14:tracePt t="1676" x="3011488" y="1387475"/>
          <p14:tracePt t="1697" x="3000375" y="1392238"/>
          <p14:tracePt t="1703" x="2987675" y="1392238"/>
          <p14:tracePt t="1710" x="2982913" y="1398588"/>
          <p14:tracePt t="1717" x="2965450" y="1403350"/>
          <p14:tracePt t="1726" x="2952750" y="1403350"/>
          <p14:tracePt t="1732" x="2935288" y="1416050"/>
          <p14:tracePt t="1738" x="2900363" y="1420813"/>
          <p14:tracePt t="1745" x="2849563" y="1444625"/>
          <p14:tracePt t="1752" x="2797175" y="1455738"/>
          <p14:tracePt t="1759" x="2732088" y="1462088"/>
          <p14:tracePt t="1767" x="2681288" y="1473200"/>
          <p14:tracePt t="1774" x="2633663" y="1485900"/>
          <p14:tracePt t="1782" x="2581275" y="1497013"/>
          <p14:tracePt t="1787" x="2546350" y="1503363"/>
          <p14:tracePt t="1794" x="2513013" y="1503363"/>
          <p14:tracePt t="1801" x="2478088" y="1503363"/>
          <p14:tracePt t="1809" x="2443163" y="1503363"/>
          <p14:tracePt t="1815" x="2408238" y="1503363"/>
          <p14:tracePt t="1822" x="2373313" y="1503363"/>
          <p14:tracePt t="1829" x="2338388" y="1503363"/>
          <p14:tracePt t="1836" x="2303463" y="1503363"/>
          <p14:tracePt t="1843" x="2268538" y="1503363"/>
          <p14:tracePt t="1851" x="2244725" y="1503363"/>
          <p14:tracePt t="1858" x="2216150" y="1503363"/>
          <p14:tracePt t="1864" x="2205038" y="1503363"/>
          <p14:tracePt t="1872" x="2187575" y="1503363"/>
          <p14:tracePt t="1878" x="2181225" y="1503363"/>
          <p14:tracePt t="1885" x="2176463" y="1503363"/>
          <p14:tracePt t="1892" x="2170113" y="1503363"/>
          <p14:tracePt t="1900" x="2163763" y="1503363"/>
          <p14:tracePt t="1906" x="2159000" y="1503363"/>
          <p14:tracePt t="1913" x="2146300" y="1503363"/>
          <p14:tracePt t="1927" x="2141538" y="1503363"/>
          <p14:tracePt t="1949" x="2135188" y="1503363"/>
          <p14:tracePt t="2019" x="2141538" y="1503363"/>
          <p14:tracePt t="2033" x="2152650" y="1503363"/>
          <p14:tracePt t="6470" x="2198688" y="1503363"/>
          <p14:tracePt t="6476" x="2327275" y="1497013"/>
          <p14:tracePt t="6483" x="2541588" y="1485900"/>
          <p14:tracePt t="6491" x="2825750" y="1485900"/>
          <p14:tracePt t="6498" x="3116263" y="1497013"/>
          <p14:tracePt t="6505" x="3400425" y="1497013"/>
          <p14:tracePt t="6511" x="3789363" y="1514475"/>
          <p14:tracePt t="6518" x="4143375" y="1531938"/>
          <p14:tracePt t="6525" x="4410075" y="1566863"/>
          <p14:tracePt t="6533" x="4733925" y="1584325"/>
          <p14:tracePt t="6539" x="5053013" y="1601788"/>
          <p14:tracePt t="6546" x="5286375" y="1619250"/>
          <p14:tracePt t="6553" x="5441950" y="1630363"/>
          <p14:tracePt t="6560" x="5546725" y="1630363"/>
          <p14:tracePt t="6567" x="5645150" y="1641475"/>
          <p14:tracePt t="6575" x="5721350" y="1654175"/>
          <p14:tracePt t="6581" x="5773738" y="1654175"/>
          <p14:tracePt t="6588" x="5795963" y="1654175"/>
          <p14:tracePt t="6595" x="5807075" y="1654175"/>
          <p14:tracePt t="6602" x="5824538" y="1654175"/>
          <p14:tracePt t="6609" x="5830888" y="1654175"/>
          <p14:tracePt t="6658" x="5819775" y="1654175"/>
          <p14:tracePt t="6665" x="5791200" y="1658938"/>
          <p14:tracePt t="6673" x="5732463" y="1658938"/>
          <p14:tracePt t="6679" x="5605463" y="1689100"/>
          <p14:tracePt t="6686" x="5367338" y="1717675"/>
          <p14:tracePt t="6694" x="4972050" y="1757363"/>
          <p14:tracePt t="6700" x="4618038" y="1774825"/>
          <p14:tracePt t="6708" x="4206875" y="1792288"/>
          <p14:tracePt t="6714" x="3794125" y="1792288"/>
          <p14:tracePt t="6722" x="3440113" y="1781175"/>
          <p14:tracePt t="6728" x="3179763" y="1763713"/>
          <p14:tracePt t="6735" x="2860675" y="1746250"/>
          <p14:tracePt t="6742" x="2563813" y="1728788"/>
          <p14:tracePt t="6750" x="2355850" y="1700213"/>
          <p14:tracePt t="6757" x="2216150" y="1676400"/>
          <p14:tracePt t="6764" x="2093913" y="1665288"/>
          <p14:tracePt t="6770" x="1984375" y="1636713"/>
          <p14:tracePt t="6777" x="1903413" y="1624013"/>
          <p14:tracePt t="6784" x="1822450" y="1612900"/>
          <p14:tracePt t="6792" x="1770063" y="1606550"/>
          <p14:tracePt t="6799" x="1735138" y="1584325"/>
          <p14:tracePt t="6805" x="1717675" y="1584325"/>
          <p14:tracePt t="6812" x="1693863" y="1577975"/>
          <p14:tracePt t="6819" x="1689100" y="1577975"/>
          <p14:tracePt t="6826" x="1682750" y="1571625"/>
          <p14:tracePt t="6840" x="1671638" y="1571625"/>
          <p14:tracePt t="6854" x="1676400" y="1571625"/>
          <p14:tracePt t="6868" x="1682750" y="1571625"/>
          <p14:tracePt t="6875" x="1689100" y="1566863"/>
          <p14:tracePt t="6883" x="1711325" y="1566863"/>
          <p14:tracePt t="6889" x="1757363" y="1554163"/>
          <p14:tracePt t="6896" x="1833563" y="1554163"/>
          <p14:tracePt t="6904" x="1990725" y="1543050"/>
          <p14:tracePt t="6910" x="2320925" y="1525588"/>
          <p14:tracePt t="6917" x="2825750" y="1525588"/>
          <p14:tracePt t="6924" x="3232150" y="1525588"/>
          <p14:tracePt t="6931" x="3643313" y="1525588"/>
          <p14:tracePt t="6938" x="4056063" y="1538288"/>
          <p14:tracePt t="6945" x="4379913" y="1554163"/>
          <p14:tracePt t="6952" x="4583113" y="1571625"/>
          <p14:tracePt t="6959" x="4845050" y="1589088"/>
          <p14:tracePt t="6967" x="5065713" y="1589088"/>
          <p14:tracePt t="6974" x="5233988" y="1601788"/>
          <p14:tracePt t="6980" x="5372100" y="1612900"/>
          <p14:tracePt t="6987" x="5454650" y="1624013"/>
          <p14:tracePt t="6994" x="5518150" y="1636713"/>
          <p14:tracePt t="7001" x="5564188" y="1636713"/>
          <p14:tracePt t="7008" x="5592763" y="1641475"/>
          <p14:tracePt t="7015" x="5605463" y="1641475"/>
          <p14:tracePt t="7022" x="5616575" y="1641475"/>
          <p14:tracePt t="7029" x="5622925" y="1641475"/>
          <p14:tracePt t="7036" x="5627688" y="1641475"/>
          <p14:tracePt t="7057" x="5622925" y="1647825"/>
          <p14:tracePt t="7064" x="5610225" y="1647825"/>
          <p14:tracePt t="7071" x="5581650" y="1658938"/>
          <p14:tracePt t="7078" x="5470525" y="1682750"/>
          <p14:tracePt t="7085" x="5140325" y="1717675"/>
          <p14:tracePt t="7092" x="4445000" y="1739900"/>
          <p14:tracePt t="7099" x="3811588" y="1763713"/>
          <p14:tracePt t="7106" x="3306763" y="1763713"/>
          <p14:tracePt t="7113" x="2895600" y="1746250"/>
          <p14:tracePt t="7120" x="2506663" y="1728788"/>
          <p14:tracePt t="7127" x="2152650" y="1711325"/>
          <p14:tracePt t="7136" x="1949450" y="1682750"/>
          <p14:tracePt t="7143" x="1804988" y="1654175"/>
          <p14:tracePt t="7149" x="1693863" y="1630363"/>
          <p14:tracePt t="7155" x="1601788" y="1606550"/>
          <p14:tracePt t="7162" x="1560513" y="1595438"/>
          <p14:tracePt t="7169" x="1525588" y="1589088"/>
          <p14:tracePt t="7176" x="1503363" y="1589088"/>
          <p14:tracePt t="7183" x="1497013" y="1584325"/>
          <p14:tracePt t="7190" x="1490663" y="1571625"/>
          <p14:tracePt t="7211" x="1490663" y="1566863"/>
          <p14:tracePt t="7232" x="1497013" y="1566863"/>
          <p14:tracePt t="7239" x="1508125" y="1566863"/>
          <p14:tracePt t="7246" x="1538288" y="1560513"/>
          <p14:tracePt t="7253" x="1595438" y="1560513"/>
          <p14:tracePt t="7260" x="1763713" y="1549400"/>
          <p14:tracePt t="7268" x="2093913" y="1531938"/>
          <p14:tracePt t="7274" x="2657475" y="1531938"/>
          <p14:tracePt t="7282" x="3289300" y="1549400"/>
          <p14:tracePt t="7288" x="3824288" y="1549400"/>
          <p14:tracePt t="7295" x="4241800" y="1566863"/>
          <p14:tracePt t="7302" x="4694238" y="1606550"/>
          <p14:tracePt t="7309" x="5105400" y="1606550"/>
          <p14:tracePt t="7316" x="5424488" y="1624013"/>
          <p14:tracePt t="7323" x="5743575" y="1624013"/>
          <p14:tracePt t="7330" x="6057900" y="1624013"/>
          <p14:tracePt t="7336" x="6353175" y="1612900"/>
          <p14:tracePt t="7343" x="6545263" y="1612900"/>
          <p14:tracePt t="7351" x="6696075" y="1601788"/>
          <p14:tracePt t="7359" x="6834188" y="1589088"/>
          <p14:tracePt t="7365" x="6956425" y="1589088"/>
          <p14:tracePt t="7372" x="7067550" y="1577975"/>
          <p14:tracePt t="7379" x="7148513" y="1577975"/>
          <p14:tracePt t="7386" x="7194550" y="1566863"/>
          <p14:tracePt t="7393" x="7212013" y="1566863"/>
          <p14:tracePt t="7401" x="7229475" y="1566863"/>
          <p14:tracePt t="7407" x="7235825" y="1560513"/>
          <p14:tracePt t="7428" x="7240588" y="15541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a597c4e3c3_6_129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 Removal (Rembg)</a:t>
            </a:r>
            <a:endParaRPr/>
          </a:p>
        </p:txBody>
      </p:sp>
      <p:sp>
        <p:nvSpPr>
          <p:cNvPr id="186" name="Google Shape;186;g2a597c4e3c3_6_129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382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dirty="0"/>
              <a:t>Utilizes neural networks to segment the foreground subject from its background in images</a:t>
            </a:r>
            <a:endParaRPr dirty="0"/>
          </a:p>
        </p:txBody>
      </p:sp>
      <p:pic>
        <p:nvPicPr>
          <p:cNvPr id="187" name="Google Shape;187;g2a597c4e3c3_6_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4551" y="2996952"/>
            <a:ext cx="5734897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5F4FDDB7-91A3-49FB-81E4-3DC5C3919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0"/>
    </mc:Choice>
    <mc:Fallback>
      <p:transition spd="slow" advTm="1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86" x="7205663" y="1612900"/>
          <p14:tracePt t="5693" x="7118350" y="1804988"/>
          <p14:tracePt t="5699" x="6910388" y="2227263"/>
          <p14:tracePt t="5707" x="6661150" y="2720975"/>
          <p14:tracePt t="5713" x="6492875" y="3138488"/>
          <p14:tracePt t="5721" x="6346825" y="3556000"/>
          <p14:tracePt t="5728" x="6230938" y="3905250"/>
          <p14:tracePt t="5735" x="6121400" y="4200525"/>
          <p14:tracePt t="5741" x="6027738" y="4513263"/>
          <p14:tracePt t="5748" x="5918200" y="4838700"/>
          <p14:tracePt t="5755" x="5813425" y="5070475"/>
          <p14:tracePt t="5763" x="5749925" y="5216525"/>
          <p14:tracePt t="5770" x="5703888" y="5314950"/>
          <p14:tracePt t="5777" x="5662613" y="5395913"/>
          <p14:tracePt t="5784" x="5622925" y="5454650"/>
          <p14:tracePt t="5791" x="5588000" y="5522913"/>
          <p14:tracePt t="5798" x="5570538" y="5557838"/>
          <p14:tracePt t="5805" x="5535613" y="5599113"/>
          <p14:tracePt t="5812" x="5518150" y="5627688"/>
          <p14:tracePt t="5819" x="5511800" y="5634038"/>
          <p14:tracePt t="5825" x="5505450" y="5638800"/>
          <p14:tracePt t="5832" x="5494338" y="5645150"/>
          <p14:tracePt t="5840" x="5483225" y="5651500"/>
          <p14:tracePt t="5854" x="5476875" y="5656263"/>
          <p14:tracePt t="5860" x="5465763" y="5656263"/>
          <p14:tracePt t="5867" x="5448300" y="5656263"/>
          <p14:tracePt t="5874" x="5424488" y="5656263"/>
          <p14:tracePt t="5881" x="5389563" y="5656263"/>
          <p14:tracePt t="5888" x="5326063" y="5634038"/>
          <p14:tracePt t="5896" x="5216525" y="5599113"/>
          <p14:tracePt t="5902" x="5100638" y="5535613"/>
          <p14:tracePt t="5909" x="4989513" y="5459413"/>
          <p14:tracePt t="5916" x="4884738" y="5384800"/>
          <p14:tracePt t="5923" x="4799013" y="5297488"/>
          <p14:tracePt t="5930" x="4722813" y="5210175"/>
          <p14:tracePt t="5939" x="4664075" y="5111750"/>
          <p14:tracePt t="5944" x="4613275" y="5024438"/>
          <p14:tracePt t="5951" x="4578350" y="4926013"/>
          <p14:tracePt t="5958" x="4543425" y="4845050"/>
          <p14:tracePt t="5965" x="4508500" y="4746625"/>
          <p14:tracePt t="5972" x="4484688" y="4664075"/>
          <p14:tracePt t="5980" x="4473575" y="4572000"/>
          <p14:tracePt t="5986" x="4462463" y="4491038"/>
          <p14:tracePt t="5993" x="4462463" y="4414838"/>
          <p14:tracePt t="6000" x="4462463" y="4351338"/>
          <p14:tracePt t="6007" x="4462463" y="4287838"/>
          <p14:tracePt t="6014" x="4467225" y="4224338"/>
          <p14:tracePt t="6021" x="4473575" y="4160838"/>
          <p14:tracePt t="6030" x="4495800" y="4108450"/>
          <p14:tracePt t="6036" x="4519613" y="4049713"/>
          <p14:tracePt t="6042" x="4537075" y="4014788"/>
          <p14:tracePt t="6050" x="4572000" y="3962400"/>
          <p14:tracePt t="6056" x="4600575" y="3905250"/>
          <p14:tracePt t="6063" x="4630738" y="3863975"/>
          <p14:tracePt t="6071" x="4664075" y="3811588"/>
          <p14:tracePt t="6080" x="4694238" y="3783013"/>
          <p14:tracePt t="6085" x="4722813" y="3741738"/>
          <p14:tracePt t="6092" x="4746625" y="3719513"/>
          <p14:tracePt t="6099" x="4775200" y="3689350"/>
          <p14:tracePt t="6106" x="4792663" y="3673475"/>
          <p14:tracePt t="6113" x="4821238" y="3649663"/>
          <p14:tracePt t="6120" x="4845050" y="3632200"/>
          <p14:tracePt t="6127" x="4873625" y="3614738"/>
          <p14:tracePt t="6134" x="4897438" y="3597275"/>
          <p14:tracePt t="6141" x="4926013" y="3568700"/>
          <p14:tracePt t="6148" x="4949825" y="3562350"/>
          <p14:tracePt t="6155" x="4972050" y="3551238"/>
          <p14:tracePt t="6163" x="4989513" y="3544888"/>
          <p14:tracePt t="6169" x="5006975" y="3533775"/>
          <p14:tracePt t="6176" x="5018088" y="3533775"/>
          <p14:tracePt t="6183" x="5030788" y="3538538"/>
          <p14:tracePt t="6190" x="5041900" y="3544888"/>
          <p14:tracePt t="6197" x="5059363" y="3562350"/>
          <p14:tracePt t="6205" x="5065713" y="3586163"/>
          <p14:tracePt t="6211" x="5076825" y="3632200"/>
          <p14:tracePt t="6218" x="5076825" y="3713163"/>
          <p14:tracePt t="6225" x="5076825" y="3776663"/>
          <p14:tracePt t="6232" x="5076825" y="3835400"/>
          <p14:tracePt t="6239" x="5070475" y="3905250"/>
          <p14:tracePt t="6247" x="5059363" y="3968750"/>
          <p14:tracePt t="6255" x="5041900" y="4021138"/>
          <p14:tracePt t="6260" x="5030788" y="4056063"/>
          <p14:tracePt t="6267" x="5006975" y="4108450"/>
          <p14:tracePt t="6274" x="4989513" y="4137025"/>
          <p14:tracePt t="6281" x="4983163" y="4160838"/>
          <p14:tracePt t="6289" x="4978400" y="4194175"/>
          <p14:tracePt t="6296" x="4954588" y="4235450"/>
          <p14:tracePt t="6302" x="4937125" y="4259263"/>
          <p14:tracePt t="6309" x="4919663" y="4298950"/>
          <p14:tracePt t="6317" x="4908550" y="4333875"/>
          <p14:tracePt t="6323" x="4891088" y="4386263"/>
          <p14:tracePt t="6330" x="4879975" y="4421188"/>
          <p14:tracePt t="6339" x="4862513" y="4473575"/>
          <p14:tracePt t="6344" x="4838700" y="4513263"/>
          <p14:tracePt t="6351" x="4832350" y="4560888"/>
          <p14:tracePt t="6358" x="4810125" y="4630738"/>
          <p14:tracePt t="6365" x="4799013" y="4694238"/>
          <p14:tracePt t="6372" x="4786313" y="4775200"/>
          <p14:tracePt t="6380" x="4775200" y="4856163"/>
          <p14:tracePt t="6386" x="4775200" y="4932363"/>
          <p14:tracePt t="6393" x="4775200" y="4995863"/>
          <p14:tracePt t="6400" x="4764088" y="5076825"/>
          <p14:tracePt t="6408" x="4764088" y="5151438"/>
          <p14:tracePt t="6414" x="4764088" y="5216525"/>
          <p14:tracePt t="6422" x="4764088" y="5291138"/>
          <p14:tracePt t="6429" x="4764088" y="5354638"/>
          <p14:tracePt t="6436" x="4764088" y="5437188"/>
          <p14:tracePt t="6442" x="4768850" y="5483225"/>
          <p14:tracePt t="6449" x="4768850" y="5518150"/>
          <p14:tracePt t="6456" x="4768850" y="5553075"/>
          <p14:tracePt t="6464" x="4775200" y="5581650"/>
          <p14:tracePt t="6471" x="4775200" y="5592763"/>
          <p14:tracePt t="6477" x="4786313" y="5610225"/>
          <p14:tracePt t="6484" x="4786313" y="5616575"/>
          <p14:tracePt t="6491" x="4792663" y="5634038"/>
          <p14:tracePt t="6499" x="4792663" y="5638800"/>
          <p14:tracePt t="6513" x="4799013" y="5645150"/>
          <p14:tracePt t="6526" x="4803775" y="5651500"/>
          <p14:tracePt t="6541" x="4810125" y="5651500"/>
          <p14:tracePt t="6556" x="4816475" y="5651500"/>
          <p14:tracePt t="6561" x="4827588" y="5651500"/>
          <p14:tracePt t="6568" x="4832350" y="5645150"/>
          <p14:tracePt t="6575" x="4838700" y="5645150"/>
          <p14:tracePt t="6582" x="4845050" y="5638800"/>
          <p14:tracePt t="6590" x="4845050" y="5634038"/>
          <p14:tracePt t="6597" x="4856163" y="5622925"/>
          <p14:tracePt t="6604" x="4867275" y="5616575"/>
          <p14:tracePt t="6611" x="4891088" y="5610225"/>
          <p14:tracePt t="6617" x="4902200" y="5592763"/>
          <p14:tracePt t="6624" x="4932363" y="5588000"/>
          <p14:tracePt t="6631" x="4978400" y="5553075"/>
          <p14:tracePt t="6639" x="5035550" y="5522913"/>
          <p14:tracePt t="6646" x="5105400" y="5487988"/>
          <p14:tracePt t="6652" x="5203825" y="5437188"/>
          <p14:tracePt t="6659" x="5314950" y="5372100"/>
          <p14:tracePt t="6666" x="5402263" y="5326063"/>
          <p14:tracePt t="6673" x="5483225" y="5291138"/>
          <p14:tracePt t="6681" x="5535613" y="5256213"/>
          <p14:tracePt t="6688" x="5575300" y="5238750"/>
          <p14:tracePt t="6695" x="5599113" y="5221288"/>
          <p14:tracePt t="6701" x="5627688" y="5216525"/>
          <p14:tracePt t="6708" x="5634038" y="5203825"/>
          <p14:tracePt t="6716" x="5645150" y="5199063"/>
          <p14:tracePt t="6723" x="5656263" y="5192713"/>
          <p14:tracePt t="6729" x="5662613" y="5186363"/>
          <p14:tracePt t="6736" x="5668963" y="5186363"/>
          <p14:tracePt t="6750" x="5668963" y="5181600"/>
          <p14:tracePt t="6764" x="5668963" y="5175250"/>
          <p14:tracePt t="6778" x="5668963" y="5168900"/>
          <p14:tracePt t="6786" x="5662613" y="5157788"/>
          <p14:tracePt t="6792" x="5651500" y="5151438"/>
          <p14:tracePt t="6799" x="5627688" y="5129213"/>
          <p14:tracePt t="6806" x="5588000" y="5087938"/>
          <p14:tracePt t="6814" x="5483225" y="4972050"/>
          <p14:tracePt t="6820" x="5372100" y="4816475"/>
          <p14:tracePt t="6827" x="5227638" y="4618038"/>
          <p14:tracePt t="6834" x="5105400" y="4456113"/>
          <p14:tracePt t="6841" x="5024438" y="4305300"/>
          <p14:tracePt t="6848" x="4943475" y="4154488"/>
          <p14:tracePt t="6856" x="4884738" y="3992563"/>
          <p14:tracePt t="6862" x="4838700" y="3852863"/>
          <p14:tracePt t="6869" x="4799013" y="3754438"/>
          <p14:tracePt t="6876" x="4775200" y="3684588"/>
          <p14:tracePt t="6883" x="4757738" y="3632200"/>
          <p14:tracePt t="6890" x="4746625" y="3597275"/>
          <p14:tracePt t="6897" x="4729163" y="3573463"/>
          <p14:tracePt t="6904" x="4729163" y="3556000"/>
          <p14:tracePt t="6911" x="4722813" y="3538538"/>
          <p14:tracePt t="6918" x="4722813" y="3533775"/>
          <p14:tracePt t="6925" x="4716463" y="3527425"/>
          <p14:tracePt t="6932" x="4716463" y="3521075"/>
          <p14:tracePt t="6946" x="4716463" y="3516313"/>
          <p14:tracePt t="6995" x="4716463" y="3521075"/>
          <p14:tracePt t="7016" x="4716463" y="3527425"/>
          <p14:tracePt t="7030" x="4716463" y="3533775"/>
          <p14:tracePt t="7037" x="4716463" y="3538538"/>
          <p14:tracePt t="7044" x="4716463" y="3551238"/>
          <p14:tracePt t="7059" x="4716463" y="3556000"/>
          <p14:tracePt t="8430" x="4624388" y="3562350"/>
          <p14:tracePt t="8436" x="4502150" y="3590925"/>
          <p14:tracePt t="8443" x="4344988" y="3625850"/>
          <p14:tracePt t="8450" x="4119563" y="3673475"/>
          <p14:tracePt t="8458" x="3905250" y="3719513"/>
          <p14:tracePt t="8464" x="3748088" y="3759200"/>
          <p14:tracePt t="8471" x="3621088" y="3794125"/>
          <p14:tracePt t="8478" x="3498850" y="3824288"/>
          <p14:tracePt t="8485" x="3352800" y="3846513"/>
          <p14:tracePt t="8492" x="3214688" y="3875088"/>
          <p14:tracePt t="8500" x="3103563" y="3887788"/>
          <p14:tracePt t="8506" x="3011488" y="3887788"/>
          <p14:tracePt t="8513" x="2947988" y="3892550"/>
          <p14:tracePt t="8520" x="2900363" y="3892550"/>
          <p14:tracePt t="8527" x="2865438" y="3892550"/>
          <p14:tracePt t="8534" x="2832100" y="3892550"/>
          <p14:tracePt t="8542" x="2784475" y="3892550"/>
          <p14:tracePt t="8548" x="2749550" y="3892550"/>
          <p14:tracePt t="8556" x="2703513" y="3892550"/>
          <p14:tracePt t="8562" x="2657475" y="3892550"/>
          <p14:tracePt t="8569" x="2622550" y="3892550"/>
          <p14:tracePt t="8576" x="2576513" y="3892550"/>
          <p14:tracePt t="8583" x="2524125" y="3892550"/>
          <p14:tracePt t="8590" x="2478088" y="3892550"/>
          <p14:tracePt t="8597" x="2443163" y="3892550"/>
          <p14:tracePt t="8604" x="2419350" y="3892550"/>
          <p14:tracePt t="8611" x="2390775" y="3881438"/>
          <p14:tracePt t="8618" x="2366963" y="3881438"/>
          <p14:tracePt t="8625" x="2355850" y="3881438"/>
          <p14:tracePt t="8632" x="2327275" y="3875088"/>
          <p14:tracePt t="8639" x="2320925" y="3875088"/>
          <p14:tracePt t="8646" x="2303463" y="3870325"/>
          <p14:tracePt t="8654" x="2292350" y="3870325"/>
          <p14:tracePt t="8660" x="2274888" y="3857625"/>
          <p14:tracePt t="8667" x="2268538" y="3857625"/>
          <p14:tracePt t="8675" x="2257425" y="3857625"/>
          <p14:tracePt t="8681" x="2244725" y="3852863"/>
          <p14:tracePt t="8688" x="2239963" y="3852863"/>
          <p14:tracePt t="8695" x="2227263" y="3846513"/>
          <p14:tracePt t="8702" x="2222500" y="3840163"/>
          <p14:tracePt t="8709" x="2216150" y="3840163"/>
          <p14:tracePt t="8717" x="2205038" y="3835400"/>
          <p14:tracePt t="8723" x="2193925" y="3824288"/>
          <p14:tracePt t="8730" x="2176463" y="3817938"/>
          <p14:tracePt t="8737" x="2170113" y="3811588"/>
          <p14:tracePt t="8744" x="2146300" y="3806825"/>
          <p14:tracePt t="8751" x="2128838" y="3789363"/>
          <p14:tracePt t="8759" x="2111375" y="3771900"/>
          <p14:tracePt t="8765" x="2089150" y="3754438"/>
          <p14:tracePt t="8772" x="2054225" y="3736975"/>
          <p14:tracePt t="8779" x="2025650" y="3719513"/>
          <p14:tracePt t="8787" x="1990725" y="3689350"/>
          <p14:tracePt t="8793" x="1960563" y="3678238"/>
          <p14:tracePt t="8800" x="1938338" y="3660775"/>
          <p14:tracePt t="8807" x="1908175" y="3643313"/>
          <p14:tracePt t="8814" x="1890713" y="3632200"/>
          <p14:tracePt t="8821" x="1885950" y="3614738"/>
          <p14:tracePt t="8828" x="1868488" y="3603625"/>
          <p14:tracePt t="8835" x="1851025" y="3590925"/>
          <p14:tracePt t="8842" x="1844675" y="3579813"/>
          <p14:tracePt t="8849" x="1839913" y="3573463"/>
          <p14:tracePt t="8856" x="1833563" y="3568700"/>
          <p14:tracePt t="8863" x="1827213" y="3562350"/>
          <p14:tracePt t="8870" x="1822450" y="3562350"/>
          <p14:tracePt t="8877" x="1816100" y="3556000"/>
          <p14:tracePt t="8885" x="1804988" y="3551238"/>
          <p14:tracePt t="8892" x="1798638" y="3551238"/>
          <p14:tracePt t="8898" x="1798638" y="3544888"/>
          <p14:tracePt t="8905" x="1792288" y="3544888"/>
          <p14:tracePt t="8912" x="1792288" y="3538538"/>
          <p14:tracePt t="8919" x="1787525" y="3538538"/>
          <p14:tracePt t="8926" x="1787525" y="3527425"/>
          <p14:tracePt t="8940" x="1781175" y="3527425"/>
          <p14:tracePt t="8954" x="1774825" y="3527425"/>
          <p14:tracePt t="9025" x="1774825" y="3533775"/>
          <p14:tracePt t="9039" x="1774825" y="3538538"/>
          <p14:tracePt t="9052" x="1774825" y="3544888"/>
          <p14:tracePt t="9073" x="1774825" y="3551238"/>
          <p14:tracePt t="9088" x="1774825" y="3556000"/>
          <p14:tracePt t="9101" x="1774825" y="3562350"/>
          <p14:tracePt t="9109" x="1774825" y="3568700"/>
          <p14:tracePt t="9122" x="1774825" y="3573463"/>
          <p14:tracePt t="9130" x="1774825" y="3586163"/>
          <p14:tracePt t="9143" x="1774825" y="3590925"/>
          <p14:tracePt t="9151" x="1774825" y="3597275"/>
          <p14:tracePt t="9157" x="1770063" y="3597275"/>
          <p14:tracePt t="9165" x="1770063" y="3603625"/>
          <p14:tracePt t="9171" x="1770063" y="3608388"/>
          <p14:tracePt t="9178" x="1770063" y="3614738"/>
          <p14:tracePt t="9193" x="1770063" y="3621088"/>
          <p14:tracePt t="9199" x="1770063" y="3632200"/>
          <p14:tracePt t="9207" x="1770063" y="3638550"/>
          <p14:tracePt t="9213" x="1770063" y="3643313"/>
          <p14:tracePt t="9221" x="1770063" y="3656013"/>
          <p14:tracePt t="9227" x="1770063" y="3673475"/>
          <p14:tracePt t="9235" x="1770063" y="3706813"/>
          <p14:tracePt t="9242" x="1770063" y="3776663"/>
          <p14:tracePt t="9249" x="1770063" y="3870325"/>
          <p14:tracePt t="9255" x="1770063" y="4008438"/>
          <p14:tracePt t="9262" x="1770063" y="4130675"/>
          <p14:tracePt t="9269" x="1770063" y="4259263"/>
          <p14:tracePt t="9277" x="1770063" y="4379913"/>
          <p14:tracePt t="9285" x="1770063" y="4484688"/>
          <p14:tracePt t="9290" x="1770063" y="4578350"/>
          <p14:tracePt t="9297" x="1774825" y="4659313"/>
          <p14:tracePt t="9304" x="1774825" y="4722813"/>
          <p14:tracePt t="9311" x="1774825" y="4768850"/>
          <p14:tracePt t="9319" x="1774825" y="4803775"/>
          <p14:tracePt t="9327" x="1774825" y="4832350"/>
          <p14:tracePt t="9332" x="1774825" y="4856163"/>
          <p14:tracePt t="9340" x="1774825" y="4862513"/>
          <p14:tracePt t="9346" x="1774825" y="4873625"/>
          <p14:tracePt t="9353" x="1774825" y="4884738"/>
          <p14:tracePt t="9360" x="1774825" y="4891088"/>
          <p14:tracePt t="9368" x="1774825" y="4897438"/>
          <p14:tracePt t="9375" x="1774825" y="4902200"/>
          <p14:tracePt t="9382" x="1774825" y="4908550"/>
          <p14:tracePt t="9388" x="1774825" y="4914900"/>
          <p14:tracePt t="9403" x="1774825" y="4919663"/>
          <p14:tracePt t="9438" x="1770063" y="4919663"/>
          <p14:tracePt t="9473" x="1763713" y="4919663"/>
          <p14:tracePt t="9487" x="1757363" y="4914900"/>
          <p14:tracePt t="9508" x="1752600" y="4908550"/>
          <p14:tracePt t="9522" x="1752600" y="4902200"/>
          <p14:tracePt t="9535" x="1752600" y="4897438"/>
          <p14:tracePt t="9557" x="1746250" y="4891088"/>
          <p14:tracePt t="9571" x="1739900" y="4879975"/>
          <p14:tracePt t="9577" x="1739900" y="4873625"/>
          <p14:tracePt t="9585" x="1735138" y="4873625"/>
          <p14:tracePt t="9592" x="1735138" y="4867275"/>
          <p14:tracePt t="9599" x="1722438" y="4862513"/>
          <p14:tracePt t="9606" x="1722438" y="4849813"/>
          <p14:tracePt t="9613" x="1722438" y="4832350"/>
          <p14:tracePt t="9619" x="1717675" y="4799013"/>
          <p14:tracePt t="9626" x="1700213" y="4757738"/>
          <p14:tracePt t="9634" x="1689100" y="4694238"/>
          <p14:tracePt t="9640" x="1676400" y="4613275"/>
          <p14:tracePt t="9647" x="1665288" y="4548188"/>
          <p14:tracePt t="9654" x="1654175" y="4456113"/>
          <p14:tracePt t="9661" x="1641475" y="4357688"/>
          <p14:tracePt t="9669" x="1641475" y="4264025"/>
          <p14:tracePt t="9676" x="1630363" y="4171950"/>
          <p14:tracePt t="9682" x="1630363" y="4078288"/>
          <p14:tracePt t="9690" x="1630363" y="4014788"/>
          <p14:tracePt t="9696" x="1636713" y="3962400"/>
          <p14:tracePt t="9704" x="1636713" y="3916363"/>
          <p14:tracePt t="9711" x="1641475" y="3881438"/>
          <p14:tracePt t="9719" x="1641475" y="3857625"/>
          <p14:tracePt t="9724" x="1641475" y="3829050"/>
          <p14:tracePt t="9731" x="1654175" y="3806825"/>
          <p14:tracePt t="9738" x="1654175" y="3794125"/>
          <p14:tracePt t="9745" x="1654175" y="3776663"/>
          <p14:tracePt t="9752" x="1658938" y="3771900"/>
          <p14:tracePt t="9760" x="1658938" y="3765550"/>
          <p14:tracePt t="9773" x="1665288" y="3759200"/>
          <p14:tracePt t="9780" x="1665288" y="3748088"/>
          <p14:tracePt t="9794" x="1671638" y="3748088"/>
          <p14:tracePt t="9803" x="1671638" y="3741738"/>
          <p14:tracePt t="9808" x="1676400" y="3741738"/>
          <p14:tracePt t="9815" x="1676400" y="3736975"/>
          <p14:tracePt t="9822" x="1682750" y="3736975"/>
          <p14:tracePt t="9829" x="1689100" y="3730625"/>
          <p14:tracePt t="9836" x="1693863" y="3724275"/>
          <p14:tracePt t="9844" x="1711325" y="3719513"/>
          <p14:tracePt t="9850" x="1735138" y="3706813"/>
          <p14:tracePt t="9857" x="1774825" y="3702050"/>
          <p14:tracePt t="9864" x="1827213" y="3678238"/>
          <p14:tracePt t="9871" x="1908175" y="3656013"/>
          <p14:tracePt t="9886" x="2146300" y="3590925"/>
          <p14:tracePt t="9893" x="2303463" y="3551238"/>
          <p14:tracePt t="9899" x="2443163" y="3527425"/>
          <p14:tracePt t="9906" x="2581275" y="3487738"/>
          <p14:tracePt t="9914" x="2738438" y="3463925"/>
          <p14:tracePt t="9920" x="2913063" y="3435350"/>
          <p14:tracePt t="9927" x="3068638" y="3400425"/>
          <p14:tracePt t="9934" x="3197225" y="3382963"/>
          <p14:tracePt t="9941" x="3330575" y="3382963"/>
          <p14:tracePt t="9948" x="3505200" y="3370263"/>
          <p14:tracePt t="9955" x="3656013" y="3370263"/>
          <p14:tracePt t="9962" x="3811588" y="3376613"/>
          <p14:tracePt t="9969" x="3905250" y="3387725"/>
          <p14:tracePt t="9977" x="3986213" y="3411538"/>
          <p14:tracePt t="9983" x="4038600" y="3422650"/>
          <p14:tracePt t="9990" x="4060825" y="3435350"/>
          <p14:tracePt t="9997" x="4090988" y="3440113"/>
          <p14:tracePt t="10004" x="4113213" y="3440113"/>
          <p14:tracePt t="10011" x="4125913" y="3440113"/>
          <p14:tracePt t="10019" x="4137025" y="3446463"/>
          <p14:tracePt t="10025" x="4148138" y="3446463"/>
          <p14:tracePt t="10032" x="4154488" y="3452813"/>
          <p14:tracePt t="10039" x="4160838" y="3452813"/>
          <p14:tracePt t="10046" x="4176713" y="3452813"/>
          <p14:tracePt t="10053" x="4183063" y="3463925"/>
          <p14:tracePt t="10061" x="4189413" y="3470275"/>
          <p14:tracePt t="10067" x="4194175" y="3481388"/>
          <p14:tracePt t="10075" x="4211638" y="3492500"/>
          <p14:tracePt t="10081" x="4229100" y="3498850"/>
          <p14:tracePt t="10088" x="4241800" y="3516313"/>
          <p14:tracePt t="10095" x="4252913" y="3521075"/>
          <p14:tracePt t="10103" x="4270375" y="3527425"/>
          <p14:tracePt t="10110" x="4287838" y="3538538"/>
          <p14:tracePt t="10116" x="4305300" y="3551238"/>
          <p14:tracePt t="10123" x="4322763" y="3562350"/>
          <p14:tracePt t="10130" x="4340225" y="3579813"/>
          <p14:tracePt t="10137" x="4357688" y="3590925"/>
          <p14:tracePt t="10145" x="4368800" y="3608388"/>
          <p14:tracePt t="10153" x="4386263" y="3625850"/>
          <p14:tracePt t="10158" x="4403725" y="3667125"/>
          <p14:tracePt t="10165" x="4438650" y="3702050"/>
          <p14:tracePt t="10172" x="4484688" y="3800475"/>
          <p14:tracePt t="10179" x="4525963" y="3927475"/>
          <p14:tracePt t="10187" x="4572000" y="4056063"/>
          <p14:tracePt t="10195" x="4600575" y="4154488"/>
          <p14:tracePt t="10200" x="4635500" y="4252913"/>
          <p14:tracePt t="10207" x="4659313" y="4344988"/>
          <p14:tracePt t="10214" x="4670425" y="4445000"/>
          <p14:tracePt t="10221" x="4694238" y="4525963"/>
          <p14:tracePt t="10228" x="4705350" y="4618038"/>
          <p14:tracePt t="10236" x="4716463" y="4681538"/>
          <p14:tracePt t="10242" x="4729163" y="4733925"/>
          <p14:tracePt t="10249" x="4733925" y="4768850"/>
          <p14:tracePt t="10256" x="4733925" y="4803775"/>
          <p14:tracePt t="10263" x="4733925" y="4827588"/>
          <p14:tracePt t="10270" x="4733925" y="4845050"/>
          <p14:tracePt t="10277" x="4733925" y="4856163"/>
          <p14:tracePt t="10284" x="4733925" y="4873625"/>
          <p14:tracePt t="10291" x="4733925" y="4891088"/>
          <p14:tracePt t="10298" x="4733925" y="4914900"/>
          <p14:tracePt t="10306" x="4722813" y="4937125"/>
          <p14:tracePt t="10312" x="4716463" y="4967288"/>
          <p14:tracePt t="10320" x="4687888" y="5000625"/>
          <p14:tracePt t="10326" x="4659313" y="5041900"/>
          <p14:tracePt t="10333" x="4618038" y="5087938"/>
          <p14:tracePt t="10340" x="4543425" y="5146675"/>
          <p14:tracePt t="10347" x="4414838" y="5221288"/>
          <p14:tracePt t="10354" x="4270375" y="5273675"/>
          <p14:tracePt t="10361" x="4130675" y="5326063"/>
          <p14:tracePt t="10370" x="4003675" y="5349875"/>
          <p14:tracePt t="10376" x="3806825" y="5378450"/>
          <p14:tracePt t="10382" x="3475038" y="5419725"/>
          <p14:tracePt t="10389" x="3208338" y="5448300"/>
          <p14:tracePt t="10396" x="3017838" y="5448300"/>
          <p14:tracePt t="10403" x="2819400" y="5465763"/>
          <p14:tracePt t="10411" x="2563813" y="5465763"/>
          <p14:tracePt t="10418" x="2332038" y="5476875"/>
          <p14:tracePt t="10424" x="2163763" y="5476875"/>
          <p14:tracePt t="10431" x="2025650" y="5470525"/>
          <p14:tracePt t="10438" x="1885950" y="5470525"/>
          <p14:tracePt t="10445" x="1746250" y="5459413"/>
          <p14:tracePt t="10453" x="1624013" y="5459413"/>
          <p14:tracePt t="10460" x="1549400" y="5459413"/>
          <p14:tracePt t="10466" x="1479550" y="5448300"/>
          <p14:tracePt t="10473" x="1455738" y="5448300"/>
          <p14:tracePt t="10480" x="1433513" y="5448300"/>
          <p14:tracePt t="10487" x="1416050" y="5448300"/>
          <p14:tracePt t="10495" x="1409700" y="5448300"/>
          <p14:tracePt t="10501" x="1403350" y="5448300"/>
          <p14:tracePt t="10509" x="1398588" y="5448300"/>
          <p14:tracePt t="10515" x="1398588" y="5441950"/>
          <p14:tracePt t="10529" x="1392238" y="5441950"/>
          <p14:tracePt t="10557" x="1392238" y="5437188"/>
          <p14:tracePt t="10585" x="1398588" y="5437188"/>
          <p14:tracePt t="10592" x="1403350" y="5430838"/>
          <p14:tracePt t="10600" x="1409700" y="5430838"/>
          <p14:tracePt t="10606" x="1433513" y="5419725"/>
          <p14:tracePt t="10613" x="1468438" y="5413375"/>
          <p14:tracePt t="10621" x="1520825" y="5413375"/>
          <p14:tracePt t="10628" x="1584325" y="5389563"/>
          <p14:tracePt t="10635" x="1676400" y="5378450"/>
          <p14:tracePt t="10642" x="1804988" y="5354638"/>
          <p14:tracePt t="10648" x="1960563" y="5326063"/>
          <p14:tracePt t="10656" x="2181225" y="5297488"/>
          <p14:tracePt t="10662" x="2443163" y="5280025"/>
          <p14:tracePt t="10670" x="2611438" y="5268913"/>
          <p14:tracePt t="10677" x="2801938" y="5256213"/>
          <p14:tracePt t="10684" x="2959100" y="5256213"/>
          <p14:tracePt t="10690" x="3127375" y="5256213"/>
          <p14:tracePt t="10697" x="3260725" y="5256213"/>
          <p14:tracePt t="10704" x="3370263" y="5256213"/>
          <p14:tracePt t="10712" x="3452813" y="5262563"/>
          <p14:tracePt t="10718" x="3505200" y="5268913"/>
          <p14:tracePt t="10725" x="3538538" y="5280025"/>
          <p14:tracePt t="10732" x="3562350" y="5280025"/>
          <p14:tracePt t="10739" x="3579813" y="5280025"/>
          <p14:tracePt t="10746" x="3590925" y="5286375"/>
          <p14:tracePt t="10754" x="3597275" y="5286375"/>
          <p14:tracePt t="10760" x="3608388" y="5297488"/>
          <p14:tracePt t="10767" x="3614738" y="5297488"/>
          <p14:tracePt t="10774" x="3621088" y="5297488"/>
          <p14:tracePt t="10796" x="3625850" y="5303838"/>
          <p14:tracePt t="10809" x="3632200" y="5303838"/>
          <p14:tracePt t="10823" x="3638550" y="5303838"/>
          <p14:tracePt t="11264" x="3638550" y="5273675"/>
          <p14:tracePt t="11271" x="3638550" y="5238750"/>
          <p14:tracePt t="11278" x="3638550" y="5216525"/>
          <p14:tracePt t="11285" x="3638550" y="5192713"/>
          <p14:tracePt t="11292" x="3638550" y="5175250"/>
          <p14:tracePt t="11299" x="3638550" y="5164138"/>
          <p14:tracePt t="11306" x="3638550" y="5157788"/>
          <p14:tracePt t="11313" x="3638550" y="5146675"/>
          <p14:tracePt t="11321" x="3638550" y="5140325"/>
          <p14:tracePt t="11334" x="3638550" y="5135563"/>
          <p14:tracePt t="11370" x="3638550" y="5140325"/>
          <p14:tracePt t="11376" x="3638550" y="5151438"/>
          <p14:tracePt t="11383" x="3638550" y="5181600"/>
          <p14:tracePt t="11390" x="3649663" y="5251450"/>
          <p14:tracePt t="11397" x="3673475" y="5407025"/>
          <p14:tracePt t="11405" x="3689350" y="5546725"/>
          <p14:tracePt t="11411" x="3713163" y="5645150"/>
          <p14:tracePt t="11418" x="3713163" y="5691188"/>
          <p14:tracePt t="11425" x="3719513" y="5715000"/>
          <p14:tracePt t="11431" x="3719513" y="5732463"/>
          <p14:tracePt t="11439" x="3719513" y="5738813"/>
          <p14:tracePt t="11446" x="3719513" y="5743575"/>
          <p14:tracePt t="11453" x="3719513" y="5749925"/>
          <p14:tracePt t="11467" x="3724275" y="5761038"/>
          <p14:tracePt t="11481" x="3736975" y="5761038"/>
          <p14:tracePt t="11488" x="3736975" y="5756275"/>
          <p14:tracePt t="11495" x="3741738" y="5749925"/>
          <p14:tracePt t="11502" x="3754438" y="5726113"/>
          <p14:tracePt t="11509" x="3789363" y="5656263"/>
          <p14:tracePt t="11516" x="3892550" y="5441950"/>
          <p14:tracePt t="11522" x="4056063" y="5076825"/>
          <p14:tracePt t="11530" x="4194175" y="4722813"/>
          <p14:tracePt t="11537" x="4281488" y="4438650"/>
          <p14:tracePt t="11543" x="4362450" y="4235450"/>
          <p14:tracePt t="11551" x="4397375" y="4108450"/>
          <p14:tracePt t="11558" x="4410075" y="4025900"/>
          <p14:tracePt t="11565" x="4421188" y="3951288"/>
          <p14:tracePt t="11571" x="4432300" y="3870325"/>
          <p14:tracePt t="11580" x="4432300" y="3806825"/>
          <p14:tracePt t="11586" x="4432300" y="3741738"/>
          <p14:tracePt t="11593" x="4427538" y="3695700"/>
          <p14:tracePt t="11600" x="4414838" y="3643313"/>
          <p14:tracePt t="11607" x="4410075" y="3608388"/>
          <p14:tracePt t="11614" x="4392613" y="3579813"/>
          <p14:tracePt t="11621" x="4375150" y="3544888"/>
          <p14:tracePt t="11628" x="4344988" y="3516313"/>
          <p14:tracePt t="11635" x="4305300" y="3487738"/>
          <p14:tracePt t="11642" x="4252913" y="3440113"/>
          <p14:tracePt t="11648" x="4154488" y="3417888"/>
          <p14:tracePt t="11655" x="4056063" y="3382963"/>
          <p14:tracePt t="11664" x="3992563" y="3359150"/>
          <p14:tracePt t="11670" x="3922713" y="3336925"/>
          <p14:tracePt t="11678" x="3840163" y="3313113"/>
          <p14:tracePt t="11684" x="3759200" y="3302000"/>
          <p14:tracePt t="11691" x="3649663" y="3278188"/>
          <p14:tracePt t="11698" x="3538538" y="3267075"/>
          <p14:tracePt t="11706" x="3417888" y="3254375"/>
          <p14:tracePt t="11713" x="3306763" y="3254375"/>
          <p14:tracePt t="11719" x="3214688" y="3254375"/>
          <p14:tracePt t="11726" x="3121025" y="3260725"/>
          <p14:tracePt t="11732" x="3022600" y="3271838"/>
          <p14:tracePt t="11740" x="2930525" y="3295650"/>
          <p14:tracePt t="11747" x="2836863" y="3306763"/>
          <p14:tracePt t="11755" x="2709863" y="3330575"/>
          <p14:tracePt t="11761" x="2598738" y="3370263"/>
          <p14:tracePt t="11769" x="2500313" y="3394075"/>
          <p14:tracePt t="11775" x="2419350" y="3417888"/>
          <p14:tracePt t="11782" x="2366963" y="3435350"/>
          <p14:tracePt t="11789" x="2327275" y="3457575"/>
          <p14:tracePt t="11797" x="2279650" y="3470275"/>
          <p14:tracePt t="11803" x="2251075" y="3487738"/>
          <p14:tracePt t="11810" x="2227263" y="3492500"/>
          <p14:tracePt t="11817" x="2209800" y="3498850"/>
          <p14:tracePt t="11824" x="2193925" y="3509963"/>
          <p14:tracePt t="11831" x="2187575" y="3516313"/>
          <p14:tracePt t="11838" x="2176463" y="3516313"/>
          <p14:tracePt t="11845" x="2170113" y="3516313"/>
          <p14:tracePt t="11852" x="2170113" y="3521075"/>
          <p14:tracePt t="11859" x="2159000" y="3527425"/>
          <p14:tracePt t="11867" x="2159000" y="3533775"/>
          <p14:tracePt t="11873" x="2152650" y="3533775"/>
          <p14:tracePt t="11880" x="2152650" y="3538538"/>
          <p14:tracePt t="11887" x="2146300" y="3551238"/>
          <p14:tracePt t="11897" x="2146300" y="3556000"/>
          <p14:tracePt t="11901" x="2146300" y="3562350"/>
          <p14:tracePt t="11908" x="2141538" y="3573463"/>
          <p14:tracePt t="11914" x="2135188" y="3590925"/>
          <p14:tracePt t="11922" x="2117725" y="3608388"/>
          <p14:tracePt t="11929" x="2106613" y="3643313"/>
          <p14:tracePt t="11936" x="2089150" y="3684588"/>
          <p14:tracePt t="11943" x="2065338" y="3748088"/>
          <p14:tracePt t="11950" x="2041525" y="3817938"/>
          <p14:tracePt t="11957" x="2019300" y="3910013"/>
          <p14:tracePt t="11963" x="1995488" y="3992563"/>
          <p14:tracePt t="11971" x="1973263" y="4090988"/>
          <p14:tracePt t="11978" x="1949450" y="4183063"/>
          <p14:tracePt t="11985" x="1938338" y="4281488"/>
          <p14:tracePt t="11992" x="1925638" y="4344988"/>
          <p14:tracePt t="11998" x="1925638" y="4410075"/>
          <p14:tracePt t="12005" x="1914525" y="4473575"/>
          <p14:tracePt t="12013" x="1914525" y="4508500"/>
          <p14:tracePt t="12019" x="1914525" y="4530725"/>
          <p14:tracePt t="12027" x="1914525" y="4560888"/>
          <p14:tracePt t="12033" x="1914525" y="4572000"/>
          <p14:tracePt t="12040" x="1914525" y="4595813"/>
          <p14:tracePt t="12048" x="1914525" y="4624388"/>
          <p14:tracePt t="12055" x="1914525" y="4648200"/>
          <p14:tracePt t="12062" x="1914525" y="4670425"/>
          <p14:tracePt t="12069" x="1914525" y="4687888"/>
          <p14:tracePt t="12076" x="1914525" y="4711700"/>
          <p14:tracePt t="12083" x="1914525" y="4733925"/>
          <p14:tracePt t="12090" x="1925638" y="4764088"/>
          <p14:tracePt t="12097" x="1925638" y="4786313"/>
          <p14:tracePt t="12104" x="1931988" y="4816475"/>
          <p14:tracePt t="12112" x="1943100" y="4838700"/>
          <p14:tracePt t="12118" x="1949450" y="4862513"/>
          <p14:tracePt t="12125" x="1960563" y="4891088"/>
          <p14:tracePt t="12132" x="1966913" y="4914900"/>
          <p14:tracePt t="12139" x="1966913" y="4932363"/>
          <p14:tracePt t="12146" x="1973263" y="4943475"/>
          <p14:tracePt t="12153" x="1973263" y="4960938"/>
          <p14:tracePt t="12160" x="1973263" y="4967288"/>
          <p14:tracePt t="12166" x="1984375" y="4972050"/>
          <p14:tracePt t="12173" x="1984375" y="4989513"/>
          <p14:tracePt t="12181" x="1984375" y="4995863"/>
          <p14:tracePt t="12194" x="1984375" y="5000625"/>
          <p14:tracePt t="12201" x="1984375" y="5006975"/>
          <p14:tracePt t="12208" x="1984375" y="5013325"/>
          <p14:tracePt t="12223" x="1990725" y="5013325"/>
          <p14:tracePt t="12230" x="1990725" y="5018088"/>
          <p14:tracePt t="12244" x="1990725" y="5030788"/>
          <p14:tracePt t="12250" x="1995488" y="5030788"/>
          <p14:tracePt t="12265" x="2001838" y="5030788"/>
          <p14:tracePt t="12272" x="2001838" y="5035550"/>
          <p14:tracePt t="12286" x="2008188" y="5035550"/>
          <p14:tracePt t="12300" x="2012950" y="5041900"/>
          <p14:tracePt t="12314" x="2019300" y="5041900"/>
          <p14:tracePt t="12328" x="2030413" y="5048250"/>
          <p14:tracePt t="12335" x="2036763" y="5048250"/>
          <p14:tracePt t="12342" x="2041525" y="5053013"/>
          <p14:tracePt t="12349" x="2047875" y="5053013"/>
          <p14:tracePt t="12356" x="2065338" y="5059363"/>
          <p14:tracePt t="12364" x="2071688" y="5065713"/>
          <p14:tracePt t="12370" x="2082800" y="5076825"/>
          <p14:tracePt t="12376" x="2100263" y="5083175"/>
          <p14:tracePt t="12383" x="2124075" y="5094288"/>
          <p14:tracePt t="12391" x="2152650" y="5100638"/>
          <p14:tracePt t="12398" x="2176463" y="5118100"/>
          <p14:tracePt t="12406" x="2205038" y="5122863"/>
          <p14:tracePt t="12412" x="2239963" y="5135563"/>
          <p14:tracePt t="12419" x="2320925" y="5157788"/>
          <p14:tracePt t="12425" x="2395538" y="5168900"/>
          <p14:tracePt t="12433" x="2495550" y="5192713"/>
          <p14:tracePt t="12439" x="2605088" y="5216525"/>
          <p14:tracePt t="12447" x="2703513" y="5245100"/>
          <p14:tracePt t="12454" x="2814638" y="5256213"/>
          <p14:tracePt t="12461" x="2924175" y="5268913"/>
          <p14:tracePt t="12468" x="3074988" y="5280025"/>
          <p14:tracePt t="12474" x="3313113" y="5280025"/>
          <p14:tracePt t="12482" x="3509963" y="5268913"/>
          <p14:tracePt t="12489" x="3649663" y="5268913"/>
          <p14:tracePt t="12496" x="3724275" y="5268913"/>
          <p14:tracePt t="12503" x="3759200" y="5268913"/>
          <p14:tracePt t="12510" x="3794125" y="5268913"/>
          <p14:tracePt t="12516" x="3811588" y="5273675"/>
          <p14:tracePt t="12524" x="3835400" y="5273675"/>
          <p14:tracePt t="12531" x="3840163" y="5273675"/>
          <p14:tracePt t="12538" x="3852863" y="5273675"/>
          <p14:tracePt t="12545" x="3857625" y="5273675"/>
          <p14:tracePt t="12559" x="3863975" y="5273675"/>
          <p14:tracePt t="12565" x="3870325" y="5273675"/>
          <p14:tracePt t="12575" x="3875088" y="5273675"/>
          <p14:tracePt t="12579" x="3881438" y="5273675"/>
          <p14:tracePt t="12587" x="3898900" y="5273675"/>
          <p14:tracePt t="12594" x="3910013" y="5262563"/>
          <p14:tracePt t="12600" x="3951288" y="5233988"/>
          <p14:tracePt t="12607" x="4021138" y="5199063"/>
          <p14:tracePt t="12615" x="4119563" y="5122863"/>
          <p14:tracePt t="12623" x="4259263" y="5000625"/>
          <p14:tracePt t="12629" x="4397375" y="4832350"/>
          <p14:tracePt t="12636" x="4495800" y="4676775"/>
          <p14:tracePt t="12643" x="4572000" y="4560888"/>
          <p14:tracePt t="12649" x="4606925" y="4491038"/>
          <p14:tracePt t="12657" x="4630738" y="4438650"/>
          <p14:tracePt t="12664" x="4648200" y="4414838"/>
          <p14:tracePt t="12670" x="4648200" y="4392613"/>
          <p14:tracePt t="12677" x="4652963" y="4375150"/>
          <p14:tracePt t="12684" x="4652963" y="4351338"/>
          <p14:tracePt t="12691" x="4652963" y="4333875"/>
          <p14:tracePt t="12698" x="4648200" y="4311650"/>
          <p14:tracePt t="12706" x="4648200" y="4276725"/>
          <p14:tracePt t="12713" x="4630738" y="4224338"/>
          <p14:tracePt t="12719" x="4606925" y="4171950"/>
          <p14:tracePt t="12726" x="4572000" y="4090988"/>
          <p14:tracePt t="12733" x="4513263" y="4003675"/>
          <p14:tracePt t="12741" x="4410075" y="3916363"/>
          <p14:tracePt t="12749" x="4281488" y="3824288"/>
          <p14:tracePt t="12755" x="4130675" y="3724275"/>
          <p14:tracePt t="12761" x="3997325" y="3649663"/>
          <p14:tracePt t="12768" x="3898900" y="3603625"/>
          <p14:tracePt t="12775" x="3789363" y="3551238"/>
          <p14:tracePt t="12782" x="3689350" y="3498850"/>
          <p14:tracePt t="12791" x="3573463" y="3452813"/>
          <p14:tracePt t="12797" x="3481388" y="3429000"/>
          <p14:tracePt t="12803" x="3382963" y="3400425"/>
          <p14:tracePt t="12811" x="3306763" y="3387725"/>
          <p14:tracePt t="12817" x="3236913" y="3382963"/>
          <p14:tracePt t="12824" x="3190875" y="3370263"/>
          <p14:tracePt t="12831" x="3155950" y="3370263"/>
          <p14:tracePt t="12839" x="3109913" y="3370263"/>
          <p14:tracePt t="12845" x="3046413" y="3370263"/>
          <p14:tracePt t="12852" x="2965450" y="3376613"/>
          <p14:tracePt t="12859" x="2836863" y="3400425"/>
          <p14:tracePt t="12867" x="2714625" y="3429000"/>
          <p14:tracePt t="12874" x="2570163" y="3463925"/>
          <p14:tracePt t="12881" x="2460625" y="3505200"/>
          <p14:tracePt t="12887" x="2378075" y="3538538"/>
          <p14:tracePt t="12894" x="2279650" y="3573463"/>
          <p14:tracePt t="12901" x="2209800" y="3597275"/>
          <p14:tracePt t="12908" x="2146300" y="3621088"/>
          <p14:tracePt t="12915" x="2111375" y="3625850"/>
          <p14:tracePt t="12923" x="2058988" y="3649663"/>
          <p14:tracePt t="12930" x="2030413" y="3656013"/>
          <p14:tracePt t="12936" x="2008188" y="3667125"/>
          <p14:tracePt t="12944" x="1978025" y="3684588"/>
          <p14:tracePt t="12950" x="1966913" y="3689350"/>
          <p14:tracePt t="12957" x="1949450" y="3702050"/>
          <p14:tracePt t="12965" x="1931988" y="3706813"/>
          <p14:tracePt t="12971" x="1925638" y="3724275"/>
          <p14:tracePt t="12978" x="1908175" y="3730625"/>
          <p14:tracePt t="12985" x="1903413" y="3736975"/>
          <p14:tracePt t="12992" x="1897063" y="3741738"/>
          <p14:tracePt t="13000" x="1885950" y="3759200"/>
          <p14:tracePt t="13007" x="1879600" y="3776663"/>
          <p14:tracePt t="13014" x="1874838" y="3783013"/>
          <p14:tracePt t="13020" x="1868488" y="3806825"/>
          <p14:tracePt t="13027" x="1857375" y="3829050"/>
          <p14:tracePt t="13035" x="1851025" y="3863975"/>
          <p14:tracePt t="13041" x="1839913" y="3916363"/>
          <p14:tracePt t="13050" x="1816100" y="3968750"/>
          <p14:tracePt t="13058" x="1804988" y="4032250"/>
          <p14:tracePt t="13062" x="1798638" y="4113213"/>
          <p14:tracePt t="13069" x="1787525" y="4194175"/>
          <p14:tracePt t="13076" x="1770063" y="4287838"/>
          <p14:tracePt t="13083" x="1757363" y="4379913"/>
          <p14:tracePt t="13090" x="1746250" y="4491038"/>
          <p14:tracePt t="13097" x="1746250" y="4583113"/>
          <p14:tracePt t="13104" x="1746250" y="4664075"/>
          <p14:tracePt t="13111" x="1746250" y="4722813"/>
          <p14:tracePt t="13118" x="1746250" y="4786313"/>
          <p14:tracePt t="13125" x="1746250" y="4838700"/>
          <p14:tracePt t="13132" x="1746250" y="4873625"/>
          <p14:tracePt t="13140" x="1746250" y="4919663"/>
          <p14:tracePt t="13147" x="1746250" y="4967288"/>
          <p14:tracePt t="13153" x="1752600" y="5013325"/>
          <p14:tracePt t="13160" x="1752600" y="5065713"/>
          <p14:tracePt t="13167" x="1763713" y="5100638"/>
          <p14:tracePt t="13174" x="1763713" y="5122863"/>
          <p14:tracePt t="13182" x="1770063" y="5151438"/>
          <p14:tracePt t="13188" x="1781175" y="5175250"/>
          <p14:tracePt t="13195" x="1787525" y="5199063"/>
          <p14:tracePt t="13203" x="1792288" y="5227638"/>
          <p14:tracePt t="13209" x="1809750" y="5251450"/>
          <p14:tracePt t="13217" x="1827213" y="5280025"/>
          <p14:tracePt t="13224" x="1857375" y="5314950"/>
          <p14:tracePt t="13232" x="1903413" y="5360988"/>
          <p14:tracePt t="13238" x="1943100" y="5389563"/>
          <p14:tracePt t="13244" x="2012950" y="5437188"/>
          <p14:tracePt t="13252" x="2065338" y="5476875"/>
          <p14:tracePt t="13258" x="2124075" y="5511800"/>
          <p14:tracePt t="13266" x="2193925" y="5557838"/>
          <p14:tracePt t="13272" x="2244725" y="5592763"/>
          <p14:tracePt t="13279" x="2314575" y="5638800"/>
          <p14:tracePt t="13286" x="2366963" y="5668963"/>
          <p14:tracePt t="13293" x="2436813" y="5691188"/>
          <p14:tracePt t="13300" x="2506663" y="5726113"/>
          <p14:tracePt t="13308" x="2559050" y="5761038"/>
          <p14:tracePt t="13315" x="2628900" y="5784850"/>
          <p14:tracePt t="13321" x="2692400" y="5802313"/>
          <p14:tracePt t="13328" x="2744788" y="5813425"/>
          <p14:tracePt t="13335" x="2790825" y="5824538"/>
          <p14:tracePt t="13342" x="2843213" y="5824538"/>
          <p14:tracePt t="13349" x="2906713" y="5824538"/>
          <p14:tracePt t="13358" x="3000375" y="5807075"/>
          <p14:tracePt t="13363" x="3127375" y="5756275"/>
          <p14:tracePt t="13370" x="3271838" y="5703888"/>
          <p14:tracePt t="13377" x="3411538" y="5638800"/>
          <p14:tracePt t="13384" x="3527425" y="5575300"/>
          <p14:tracePt t="13391" x="3614738" y="5522913"/>
          <p14:tracePt t="13399" x="3684588" y="5476875"/>
          <p14:tracePt t="13405" x="3736975" y="5437188"/>
          <p14:tracePt t="13412" x="3794125" y="5389563"/>
          <p14:tracePt t="13419" x="3846513" y="5354638"/>
          <p14:tracePt t="13426" x="3905250" y="5314950"/>
          <p14:tracePt t="13433" x="3944938" y="5273675"/>
          <p14:tracePt t="13441" x="3986213" y="5238750"/>
          <p14:tracePt t="13447" x="4025900" y="5199063"/>
          <p14:tracePt t="13454" x="4073525" y="5157788"/>
          <p14:tracePt t="13461" x="4113213" y="5118100"/>
          <p14:tracePt t="13468" x="4154488" y="5070475"/>
          <p14:tracePt t="13475" x="4200525" y="5018088"/>
          <p14:tracePt t="13482" x="4241800" y="4960938"/>
          <p14:tracePt t="13489" x="4276725" y="4908550"/>
          <p14:tracePt t="13496" x="4294188" y="4867275"/>
          <p14:tracePt t="13503" x="4316413" y="4816475"/>
          <p14:tracePt t="13510" x="4322763" y="4781550"/>
          <p14:tracePt t="13517" x="4322763" y="4733925"/>
          <p14:tracePt t="13524" x="4322763" y="4652963"/>
          <p14:tracePt t="13531" x="4322763" y="4578350"/>
          <p14:tracePt t="13538" x="4294188" y="4479925"/>
          <p14:tracePt t="13545" x="4246563" y="4379913"/>
          <p14:tracePt t="13552" x="4183063" y="4294188"/>
          <p14:tracePt t="13559" x="4084638" y="4206875"/>
          <p14:tracePt t="13567" x="3951288" y="4130675"/>
          <p14:tracePt t="13574" x="3824288" y="4078288"/>
          <p14:tracePt t="13580" x="3684588" y="4025900"/>
          <p14:tracePt t="13587" x="3521075" y="3975100"/>
          <p14:tracePt t="13594" x="3394075" y="3944938"/>
          <p14:tracePt t="13601" x="3284538" y="3922713"/>
          <p14:tracePt t="13608" x="3173413" y="3898900"/>
          <p14:tracePt t="13616" x="3092450" y="3887788"/>
          <p14:tracePt t="13622" x="3028950" y="3887788"/>
          <p14:tracePt t="13629" x="2982913" y="3875088"/>
          <p14:tracePt t="13636" x="2900363" y="3875088"/>
          <p14:tracePt t="13643" x="2825750" y="3881438"/>
          <p14:tracePt t="13650" x="2714625" y="3881438"/>
          <p14:tracePt t="13658" x="2605088" y="3905250"/>
          <p14:tracePt t="13665" x="2506663" y="3916363"/>
          <p14:tracePt t="13671" x="2413000" y="3944938"/>
          <p14:tracePt t="13678" x="2362200" y="3962400"/>
          <p14:tracePt t="13685" x="2327275" y="3975100"/>
          <p14:tracePt t="13692" x="2297113" y="3992563"/>
          <p14:tracePt t="13700" x="2279650" y="3997325"/>
          <p14:tracePt t="13707" x="2268538" y="4003675"/>
          <p14:tracePt t="13714" x="2262188" y="4003675"/>
          <p14:tracePt t="13720" x="2251075" y="4014788"/>
          <p14:tracePt t="13727" x="2244725" y="4021138"/>
          <p14:tracePt t="13734" x="2244725" y="4025900"/>
          <p14:tracePt t="13742" x="2239963" y="4032250"/>
          <p14:tracePt t="13748" x="2239963" y="4038600"/>
          <p14:tracePt t="13755" x="2239963" y="4056063"/>
          <p14:tracePt t="13762" x="2233613" y="4067175"/>
          <p14:tracePt t="13769" x="2233613" y="4102100"/>
          <p14:tracePt t="13776" x="2222500" y="4148138"/>
          <p14:tracePt t="13783" x="2222500" y="4246563"/>
          <p14:tracePt t="13791" x="2209800" y="4351338"/>
          <p14:tracePt t="13798" x="2209800" y="4445000"/>
          <p14:tracePt t="13804" x="2198688" y="4525963"/>
          <p14:tracePt t="13811" x="2198688" y="4589463"/>
          <p14:tracePt t="13818" x="2198688" y="4652963"/>
          <p14:tracePt t="13825" x="2198688" y="4699000"/>
          <p14:tracePt t="13833" x="2198688" y="4746625"/>
          <p14:tracePt t="13839" x="2198688" y="4781550"/>
          <p14:tracePt t="13846" x="2205038" y="4821238"/>
          <p14:tracePt t="13853" x="2205038" y="4832350"/>
          <p14:tracePt t="13860" x="2205038" y="4856163"/>
          <p14:tracePt t="13867" x="2205038" y="4873625"/>
          <p14:tracePt t="13875" x="2205038" y="4879975"/>
          <p14:tracePt t="13881" x="2205038" y="4891088"/>
          <p14:tracePt t="13888" x="2205038" y="4902200"/>
          <p14:tracePt t="13895" x="2205038" y="4908550"/>
          <p14:tracePt t="13909" x="2205038" y="4914900"/>
          <p14:tracePt t="13917" x="2205038" y="4919663"/>
          <p14:tracePt t="13937" x="2205038" y="49260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a597c4e3c3_6_135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Others</a:t>
            </a:r>
            <a:endParaRPr/>
          </a:p>
        </p:txBody>
      </p:sp>
      <p:sp>
        <p:nvSpPr>
          <p:cNvPr id="193" name="Google Shape;193;g2a597c4e3c3_6_135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382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dirty="0"/>
              <a:t>Mean, min, and max filters</a:t>
            </a:r>
            <a:endParaRPr dirty="0"/>
          </a:p>
          <a:p>
            <a:pPr>
              <a:spcBef>
                <a:spcPts val="400"/>
              </a:spcBef>
              <a:spcAft>
                <a:spcPts val="0"/>
              </a:spcAft>
              <a:buSzPts val="2000"/>
            </a:pPr>
            <a:r>
              <a:rPr lang="en-US" dirty="0"/>
              <a:t>Distraction attack using a fabricated pattern</a:t>
            </a:r>
            <a:endParaRPr dirty="0"/>
          </a:p>
          <a:p>
            <a:pPr>
              <a:spcBef>
                <a:spcPts val="400"/>
              </a:spcBef>
              <a:spcAft>
                <a:spcPts val="0"/>
              </a:spcAft>
              <a:buSzPts val="2000"/>
            </a:pPr>
            <a:r>
              <a:rPr lang="en-US" dirty="0"/>
              <a:t>Quantization</a:t>
            </a:r>
            <a:endParaRPr dirty="0"/>
          </a:p>
          <a:p>
            <a:pPr>
              <a:spcBef>
                <a:spcPts val="400"/>
              </a:spcBef>
              <a:spcAft>
                <a:spcPts val="0"/>
              </a:spcAft>
              <a:buSzPts val="2000"/>
            </a:pPr>
            <a:r>
              <a:rPr lang="en-US" dirty="0"/>
              <a:t>Saturation Boost</a:t>
            </a:r>
            <a:endParaRPr dirty="0"/>
          </a:p>
          <a:p>
            <a:pPr>
              <a:spcBef>
                <a:spcPts val="400"/>
              </a:spcBef>
              <a:spcAft>
                <a:spcPts val="0"/>
              </a:spcAft>
              <a:buSzPts val="2000"/>
            </a:pPr>
            <a:r>
              <a:rPr lang="en-US" dirty="0"/>
              <a:t>Conversion to HSL/HSV Color Space</a:t>
            </a:r>
            <a:endParaRPr dirty="0"/>
          </a:p>
          <a:p>
            <a:pPr marL="341313" lvl="0" indent="-214313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E20352-1FA8-4495-8FE0-939278830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4099804"/>
            <a:ext cx="2016224" cy="1971912"/>
          </a:xfrm>
          <a:prstGeom prst="rect">
            <a:avLst/>
          </a:prstGeom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E225F784-9631-4302-84DD-3243C2E8D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82"/>
    </mc:Choice>
    <mc:Fallback>
      <p:transition spd="slow" advTm="6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4" x="2344738" y="4879975"/>
          <p14:tracePt t="1951" x="2546350" y="4799013"/>
          <p14:tracePt t="1958" x="2767013" y="4740275"/>
          <p14:tracePt t="1966" x="2930525" y="4681538"/>
          <p14:tracePt t="1972" x="3074988" y="4641850"/>
          <p14:tracePt t="1979" x="3168650" y="4618038"/>
          <p14:tracePt t="1986" x="3249613" y="4595813"/>
          <p14:tracePt t="1992" x="3302000" y="4589463"/>
          <p14:tracePt t="1999" x="3352800" y="4578350"/>
          <p14:tracePt t="2008" x="3400425" y="4578350"/>
          <p14:tracePt t="2013" x="3452813" y="4565650"/>
          <p14:tracePt t="2021" x="3487738" y="4565650"/>
          <p14:tracePt t="2028" x="3516313" y="4565650"/>
          <p14:tracePt t="2035" x="3544888" y="4565650"/>
          <p14:tracePt t="2042" x="3556000" y="4565650"/>
          <p14:tracePt t="2049" x="3573463" y="4565650"/>
          <p14:tracePt t="2056" x="3579813" y="4565650"/>
          <p14:tracePt t="2063" x="3586163" y="4565650"/>
          <p14:tracePt t="2069" x="3590925" y="4565650"/>
          <p14:tracePt t="2077" x="3597275" y="4565650"/>
          <p14:tracePt t="2092" x="3608388" y="4565650"/>
          <p14:tracePt t="2105" x="3608388" y="4560888"/>
          <p14:tracePt t="2112" x="3614738" y="4560888"/>
          <p14:tracePt t="2119" x="3614738" y="4554538"/>
          <p14:tracePt t="2140" x="3614738" y="4548188"/>
          <p14:tracePt t="2154" x="3614738" y="4543425"/>
          <p14:tracePt t="2175" x="3614738" y="4530725"/>
          <p14:tracePt t="2182" x="3614738" y="4519613"/>
          <p14:tracePt t="2189" x="3603625" y="4502150"/>
          <p14:tracePt t="2195" x="3597275" y="4479925"/>
          <p14:tracePt t="2203" x="3586163" y="4414838"/>
          <p14:tracePt t="2210" x="3586163" y="4340225"/>
          <p14:tracePt t="2218" x="3573463" y="4259263"/>
          <p14:tracePt t="2224" x="3573463" y="4194175"/>
          <p14:tracePt t="2231" x="3573463" y="4137025"/>
          <p14:tracePt t="2238" x="3573463" y="4102100"/>
          <p14:tracePt t="2245" x="3573463" y="4073525"/>
          <p14:tracePt t="2252" x="3573463" y="4060825"/>
          <p14:tracePt t="2258" x="3573463" y="4043363"/>
          <p14:tracePt t="2267" x="3573463" y="4038600"/>
          <p14:tracePt t="2273" x="3573463" y="4032250"/>
          <p14:tracePt t="2280" x="3573463" y="4025900"/>
          <p14:tracePt t="2287" x="3573463" y="4021138"/>
          <p14:tracePt t="2301" x="3573463" y="4014788"/>
          <p14:tracePt t="2315" x="3573463" y="4003675"/>
          <p14:tracePt t="2329" x="3579813" y="3997325"/>
          <p14:tracePt t="2344" x="3586163" y="3997325"/>
          <p14:tracePt t="2349" x="3586163" y="3992563"/>
          <p14:tracePt t="2357" x="3597275" y="3992563"/>
          <p14:tracePt t="2469" x="3590925" y="3992563"/>
          <p14:tracePt t="2483" x="3586163" y="3992563"/>
          <p14:tracePt t="2497" x="3579813" y="3997325"/>
          <p14:tracePt t="2511" x="3579813" y="4008438"/>
          <p14:tracePt t="2518" x="3573463" y="4008438"/>
          <p14:tracePt t="2525" x="3573463" y="4014788"/>
          <p14:tracePt t="2532" x="3568700" y="4014788"/>
          <p14:tracePt t="2546" x="3562350" y="4021138"/>
          <p14:tracePt t="2553" x="3562350" y="4025900"/>
          <p14:tracePt t="2567" x="3556000" y="4032250"/>
          <p14:tracePt t="2574" x="3556000" y="4038600"/>
          <p14:tracePt t="2581" x="3556000" y="4043363"/>
          <p14:tracePt t="2595" x="3556000" y="4049713"/>
          <p14:tracePt t="2601" x="3556000" y="4060825"/>
          <p14:tracePt t="2609" x="3556000" y="4067175"/>
          <p14:tracePt t="2616" x="3556000" y="4073525"/>
          <p14:tracePt t="2623" x="3556000" y="4078288"/>
          <p14:tracePt t="2630" x="3556000" y="4090988"/>
          <p14:tracePt t="2636" x="3556000" y="4108450"/>
          <p14:tracePt t="2643" x="3556000" y="4143375"/>
          <p14:tracePt t="2651" x="3556000" y="4189413"/>
          <p14:tracePt t="2658" x="3556000" y="4252913"/>
          <p14:tracePt t="2665" x="3562350" y="4344988"/>
          <p14:tracePt t="2672" x="3562350" y="4467225"/>
          <p14:tracePt t="2679" x="3562350" y="4635500"/>
          <p14:tracePt t="2685" x="3562350" y="4873625"/>
          <p14:tracePt t="2692" x="3573463" y="5135563"/>
          <p14:tracePt t="2701" x="3573463" y="5326063"/>
          <p14:tracePt t="2706" x="3590925" y="5522913"/>
          <p14:tracePt t="2714" x="3590925" y="5691188"/>
          <p14:tracePt t="2721" x="3603625" y="5848350"/>
          <p14:tracePt t="2727" x="3603625" y="5970588"/>
          <p14:tracePt t="2734" x="3603625" y="6092825"/>
          <p14:tracePt t="2742" x="3603625" y="6173788"/>
          <p14:tracePt t="2749" x="3603625" y="6237288"/>
          <p14:tracePt t="2756" x="3614738" y="6272213"/>
          <p14:tracePt t="2762" x="3614738" y="6307138"/>
          <p14:tracePt t="2769" x="3614738" y="6318250"/>
          <p14:tracePt t="2777" x="3614738" y="6335713"/>
          <p14:tracePt t="2784" x="3614738" y="6342063"/>
          <p14:tracePt t="2791" x="3614738" y="6346825"/>
          <p14:tracePt t="2805" x="3614738" y="6353175"/>
          <p14:tracePt t="2861" x="3603625" y="6353175"/>
          <p14:tracePt t="2868" x="3603625" y="6346825"/>
          <p14:tracePt t="2875" x="3597275" y="6346825"/>
          <p14:tracePt t="2881" x="3597275" y="6342063"/>
          <p14:tracePt t="2889" x="3590925" y="6335713"/>
          <p14:tracePt t="2895" x="3590925" y="6311900"/>
          <p14:tracePt t="2902" x="3586163" y="6289675"/>
          <p14:tracePt t="2909" x="3562350" y="6226175"/>
          <p14:tracePt t="2917" x="3538538" y="6069013"/>
          <p14:tracePt t="2923" x="3492500" y="5848350"/>
          <p14:tracePt t="2931" x="3435350" y="5511800"/>
          <p14:tracePt t="2937" x="3382963" y="5210175"/>
          <p14:tracePt t="2944" x="3370263" y="5035550"/>
          <p14:tracePt t="2951" x="3341688" y="4897438"/>
          <p14:tracePt t="2959" x="3330575" y="4803775"/>
          <p14:tracePt t="2966" x="3330575" y="4711700"/>
          <p14:tracePt t="2972" x="3330575" y="4648200"/>
          <p14:tracePt t="2979" x="3330575" y="4583113"/>
          <p14:tracePt t="2986" x="3330575" y="4537075"/>
          <p14:tracePt t="2993" x="3330575" y="4484688"/>
          <p14:tracePt t="3004" x="3336925" y="4449763"/>
          <p14:tracePt t="3009" x="3336925" y="4403725"/>
          <p14:tracePt t="3014" x="3336925" y="4368800"/>
          <p14:tracePt t="3022" x="3336925" y="4333875"/>
          <p14:tracePt t="3029" x="3336925" y="4298950"/>
          <p14:tracePt t="3036" x="3336925" y="4264025"/>
          <p14:tracePt t="3043" x="3336925" y="4241800"/>
          <p14:tracePt t="3050" x="3336925" y="4217988"/>
          <p14:tracePt t="3057" x="3336925" y="4189413"/>
          <p14:tracePt t="3063" x="3336925" y="4176713"/>
          <p14:tracePt t="3070" x="3336925" y="4171950"/>
          <p14:tracePt t="3077" x="3336925" y="4154488"/>
          <p14:tracePt t="3085" x="3341688" y="4148138"/>
          <p14:tracePt t="3092" x="3341688" y="4143375"/>
          <p14:tracePt t="3102" x="3341688" y="4137025"/>
          <p14:tracePt t="3105" x="3348038" y="4130675"/>
          <p14:tracePt t="3112" x="3348038" y="4125913"/>
          <p14:tracePt t="3119" x="3352800" y="4125913"/>
          <p14:tracePt t="3134" x="3352800" y="4113213"/>
          <p14:tracePt t="3141" x="3365500" y="4108450"/>
          <p14:tracePt t="3148" x="3376613" y="4102100"/>
          <p14:tracePt t="3154" x="3400425" y="4095750"/>
          <p14:tracePt t="3161" x="3440113" y="4073525"/>
          <p14:tracePt t="3168" x="3505200" y="4049713"/>
          <p14:tracePt t="3176" x="3621088" y="4014788"/>
          <p14:tracePt t="3183" x="3759200" y="3975100"/>
          <p14:tracePt t="3191" x="3944938" y="3922713"/>
          <p14:tracePt t="3196" x="4130675" y="3875088"/>
          <p14:tracePt t="3203" x="4316413" y="3835400"/>
          <p14:tracePt t="3210" x="4491038" y="3806825"/>
          <p14:tracePt t="3218" x="4670425" y="3783013"/>
          <p14:tracePt t="3224" x="4781550" y="3765550"/>
          <p14:tracePt t="3231" x="4891088" y="3754438"/>
          <p14:tracePt t="3238" x="4983163" y="3741738"/>
          <p14:tracePt t="3245" x="5076825" y="3741738"/>
          <p14:tracePt t="3253" x="5168900" y="3730625"/>
          <p14:tracePt t="3260" x="5280025" y="3730625"/>
          <p14:tracePt t="3267" x="5372100" y="3730625"/>
          <p14:tracePt t="3273" x="5454650" y="3736975"/>
          <p14:tracePt t="3280" x="5505450" y="3748088"/>
          <p14:tracePt t="3287" x="5553075" y="3748088"/>
          <p14:tracePt t="3294" x="5575300" y="3754438"/>
          <p14:tracePt t="3301" x="5592763" y="3765550"/>
          <p14:tracePt t="3309" x="5605463" y="3765550"/>
          <p14:tracePt t="3316" x="5622925" y="3765550"/>
          <p14:tracePt t="3322" x="5627688" y="3771900"/>
          <p14:tracePt t="3329" x="5634038" y="3771900"/>
          <p14:tracePt t="3336" x="5634038" y="3776663"/>
          <p14:tracePt t="3343" x="5638800" y="3776663"/>
          <p14:tracePt t="3358" x="5651500" y="3783013"/>
          <p14:tracePt t="3371" x="5656263" y="3789363"/>
          <p14:tracePt t="3379" x="5656263" y="3794125"/>
          <p14:tracePt t="3385" x="5656263" y="3806825"/>
          <p14:tracePt t="3393" x="5662613" y="3811588"/>
          <p14:tracePt t="3399" x="5668963" y="3824288"/>
          <p14:tracePt t="3406" x="5673725" y="3829050"/>
          <p14:tracePt t="3413" x="5686425" y="3852863"/>
          <p14:tracePt t="3420" x="5691188" y="3881438"/>
          <p14:tracePt t="3427" x="5708650" y="3905250"/>
          <p14:tracePt t="3435" x="5721350" y="3951288"/>
          <p14:tracePt t="3442" x="5738813" y="3992563"/>
          <p14:tracePt t="3448" x="5761038" y="4043363"/>
          <p14:tracePt t="3455" x="5778500" y="4113213"/>
          <p14:tracePt t="3462" x="5819775" y="4194175"/>
          <p14:tracePt t="3469" x="5854700" y="4294188"/>
          <p14:tracePt t="3477" x="5889625" y="4403725"/>
          <p14:tracePt t="3483" x="5942013" y="4513263"/>
          <p14:tracePt t="3490" x="5992813" y="4659313"/>
          <p14:tracePt t="3497" x="6016625" y="4799013"/>
          <p14:tracePt t="3505" x="6045200" y="4908550"/>
          <p14:tracePt t="3511" x="6062663" y="4978400"/>
          <p14:tracePt t="3519" x="6075363" y="5059363"/>
          <p14:tracePt t="3526" x="6086475" y="5094288"/>
          <p14:tracePt t="3532" x="6086475" y="5140325"/>
          <p14:tracePt t="3539" x="6086475" y="5175250"/>
          <p14:tracePt t="3546" x="6080125" y="5210175"/>
          <p14:tracePt t="3553" x="6075363" y="5245100"/>
          <p14:tracePt t="3561" x="6051550" y="5297488"/>
          <p14:tracePt t="3570" x="6034088" y="5337175"/>
          <p14:tracePt t="3574" x="6016625" y="5378450"/>
          <p14:tracePt t="3581" x="5970588" y="5419725"/>
          <p14:tracePt t="3588" x="5935663" y="5487988"/>
          <p14:tracePt t="3595" x="5894388" y="5540375"/>
          <p14:tracePt t="3602" x="5848350" y="5610225"/>
          <p14:tracePt t="3611" x="5791200" y="5686425"/>
          <p14:tracePt t="3616" x="5743575" y="5738813"/>
          <p14:tracePt t="3623" x="5697538" y="5795963"/>
          <p14:tracePt t="3630" x="5656263" y="5837238"/>
          <p14:tracePt t="3637" x="5588000" y="5883275"/>
          <p14:tracePt t="3644" x="5518150" y="5929313"/>
          <p14:tracePt t="3652" x="5402263" y="5981700"/>
          <p14:tracePt t="3658" x="5273675" y="6045200"/>
          <p14:tracePt t="3665" x="5135563" y="6086475"/>
          <p14:tracePt t="3672" x="5006975" y="6121400"/>
          <p14:tracePt t="3679" x="4879975" y="6143625"/>
          <p14:tracePt t="3686" x="4722813" y="6173788"/>
          <p14:tracePt t="3694" x="4530725" y="6184900"/>
          <p14:tracePt t="3700" x="4340225" y="6184900"/>
          <p14:tracePt t="3707" x="4165600" y="6167438"/>
          <p14:tracePt t="3714" x="4038600" y="6149975"/>
          <p14:tracePt t="3721" x="3910013" y="6126163"/>
          <p14:tracePt t="3728" x="3800475" y="6103938"/>
          <p14:tracePt t="3736" x="3706813" y="6080125"/>
          <p14:tracePt t="3742" x="3656013" y="6069013"/>
          <p14:tracePt t="3749" x="3621088" y="6057900"/>
          <p14:tracePt t="3757" x="3597275" y="6057900"/>
          <p14:tracePt t="3763" x="3579813" y="6057900"/>
          <p14:tracePt t="3770" x="3573463" y="6051550"/>
          <p14:tracePt t="3778" x="3568700" y="6051550"/>
          <p14:tracePt t="3791" x="3562350" y="6051550"/>
          <p14:tracePt t="3805" x="3551238" y="6051550"/>
          <p14:tracePt t="3847" x="3556000" y="6051550"/>
          <p14:tracePt t="3862" x="3562350" y="6051550"/>
          <p14:tracePt t="3868" x="3568700" y="6051550"/>
          <p14:tracePt t="3875" x="3573463" y="6051550"/>
          <p14:tracePt t="3882" x="3590925" y="6045200"/>
          <p14:tracePt t="3889" x="3625850" y="6045200"/>
          <p14:tracePt t="3896" x="3673475" y="6034088"/>
          <p14:tracePt t="3903" x="3748088" y="6022975"/>
          <p14:tracePt t="3911" x="3875088" y="6010275"/>
          <p14:tracePt t="3917" x="4032250" y="5999163"/>
          <p14:tracePt t="3924" x="4200525" y="5988050"/>
          <p14:tracePt t="3931" x="4368800" y="5975350"/>
          <p14:tracePt t="3938" x="4495800" y="5959475"/>
          <p14:tracePt t="3945" x="4589463" y="5946775"/>
          <p14:tracePt t="3952" x="4670425" y="5935663"/>
          <p14:tracePt t="3960" x="4733925" y="5924550"/>
          <p14:tracePt t="3966" x="4799013" y="5924550"/>
          <p14:tracePt t="3973" x="4891088" y="5911850"/>
          <p14:tracePt t="3980" x="4983163" y="5900738"/>
          <p14:tracePt t="3987" x="5094288" y="5900738"/>
          <p14:tracePt t="3994" x="5203825" y="5900738"/>
          <p14:tracePt t="4002" x="5297488" y="5900738"/>
          <p14:tracePt t="4008" x="5372100" y="5900738"/>
          <p14:tracePt t="4015" x="5437188" y="5900738"/>
          <p14:tracePt t="4023" x="5500688" y="5900738"/>
          <p14:tracePt t="4029" x="5564188" y="5900738"/>
          <p14:tracePt t="4036" x="5599113" y="5900738"/>
          <p14:tracePt t="4044" x="5622925" y="5900738"/>
          <p14:tracePt t="4050" x="5638800" y="5900738"/>
          <p14:tracePt t="4057" x="5645150" y="5900738"/>
          <p14:tracePt t="4064" x="5651500" y="5894388"/>
          <p14:tracePt t="4071" x="5656263" y="5894388"/>
          <p14:tracePt t="4078" x="5662613" y="5889625"/>
          <p14:tracePt t="4087" x="5662613" y="5883275"/>
          <p14:tracePt t="4092" x="5668963" y="5876925"/>
          <p14:tracePt t="4099" x="5668963" y="5859463"/>
          <p14:tracePt t="4106" x="5668963" y="5813425"/>
          <p14:tracePt t="4113" x="5668963" y="5680075"/>
          <p14:tracePt t="4120" x="5651500" y="5505450"/>
          <p14:tracePt t="4128" x="5634038" y="5273675"/>
          <p14:tracePt t="4134" x="5616575" y="4983163"/>
          <p14:tracePt t="4141" x="5616575" y="4729163"/>
          <p14:tracePt t="4148" x="5605463" y="4560888"/>
          <p14:tracePt t="4155" x="5592763" y="4432300"/>
          <p14:tracePt t="4162" x="5592763" y="4340225"/>
          <p14:tracePt t="4170" x="5592763" y="4276725"/>
          <p14:tracePt t="4176" x="5592763" y="4241800"/>
          <p14:tracePt t="4183" x="5592763" y="4217988"/>
          <p14:tracePt t="4190" x="5592763" y="4200525"/>
          <p14:tracePt t="4197" x="5592763" y="4194175"/>
          <p14:tracePt t="4204" x="5592763" y="4189413"/>
          <p14:tracePt t="4213" x="5592763" y="4183063"/>
          <p14:tracePt t="4225" x="5581650" y="4176713"/>
          <p14:tracePt t="4239" x="5581650" y="4171950"/>
          <p14:tracePt t="4246" x="5575300" y="4171950"/>
          <p14:tracePt t="4253" x="5570538" y="4165600"/>
          <p14:tracePt t="4260" x="5564188" y="4165600"/>
          <p14:tracePt t="4267" x="5540375" y="4154488"/>
          <p14:tracePt t="4274" x="5483225" y="4148138"/>
          <p14:tracePt t="4281" x="5326063" y="4130675"/>
          <p14:tracePt t="4288" x="5105400" y="4102100"/>
          <p14:tracePt t="4295" x="4838700" y="4067175"/>
          <p14:tracePt t="4303" x="4681538" y="4043363"/>
          <p14:tracePt t="4309" x="4572000" y="4008438"/>
          <p14:tracePt t="4316" x="4462463" y="3979863"/>
          <p14:tracePt t="4322" x="4362450" y="3957638"/>
          <p14:tracePt t="4329" x="4270375" y="3944938"/>
          <p14:tracePt t="4337" x="4176713" y="3933825"/>
          <p14:tracePt t="4344" x="4084638" y="3933825"/>
          <p14:tracePt t="4351" x="3992563" y="3933825"/>
          <p14:tracePt t="4358" x="3910013" y="3940175"/>
          <p14:tracePt t="4365" x="3846513" y="3940175"/>
          <p14:tracePt t="4372" x="3783013" y="3951288"/>
          <p14:tracePt t="4379" x="3713163" y="3962400"/>
          <p14:tracePt t="4386" x="3649663" y="3975100"/>
          <p14:tracePt t="4393" x="3603625" y="3979863"/>
          <p14:tracePt t="4400" x="3551238" y="3992563"/>
          <p14:tracePt t="4407" x="3527425" y="4003675"/>
          <p14:tracePt t="4414" x="3498850" y="4008438"/>
          <p14:tracePt t="4421" x="3475038" y="4021138"/>
          <p14:tracePt t="4428" x="3457575" y="4025900"/>
          <p14:tracePt t="4435" x="3440113" y="4032250"/>
          <p14:tracePt t="4442" x="3435350" y="4032250"/>
          <p14:tracePt t="4449" x="3429000" y="4032250"/>
          <p14:tracePt t="4456" x="3422650" y="4038600"/>
          <p14:tracePt t="4463" x="3417888" y="4038600"/>
          <p14:tracePt t="4470" x="3411538" y="4049713"/>
          <p14:tracePt t="4491" x="3400425" y="4049713"/>
          <p14:tracePt t="4554" x="3405188" y="4049713"/>
          <p14:tracePt t="4562" x="3405188" y="4043363"/>
          <p14:tracePt t="4575" x="3411538" y="4038600"/>
          <p14:tracePt t="4589" x="3417888" y="4038600"/>
          <p14:tracePt t="4596" x="3417888" y="4032250"/>
          <p14:tracePt t="4603" x="3422650" y="4032250"/>
          <p14:tracePt t="4610" x="3422650" y="4025900"/>
          <p14:tracePt t="4617" x="3429000" y="4025900"/>
          <p14:tracePt t="4623" x="3435350" y="4025900"/>
          <p14:tracePt t="4631" x="3440113" y="4025900"/>
          <p14:tracePt t="4638" x="3452813" y="4025900"/>
          <p14:tracePt t="4645" x="3457575" y="4025900"/>
          <p14:tracePt t="4652" x="3470275" y="4025900"/>
          <p14:tracePt t="4659" x="3475038" y="4025900"/>
          <p14:tracePt t="4666" x="3498850" y="4025900"/>
          <p14:tracePt t="4672" x="3521075" y="4025900"/>
          <p14:tracePt t="4679" x="3556000" y="4025900"/>
          <p14:tracePt t="4687" x="3621088" y="4032250"/>
          <p14:tracePt t="4694" x="3759200" y="4043363"/>
          <p14:tracePt t="4701" x="3957638" y="4073525"/>
          <p14:tracePt t="4708" x="4224338" y="4108450"/>
          <p14:tracePt t="4714" x="4432300" y="4137025"/>
          <p14:tracePt t="4721" x="4554538" y="4160838"/>
          <p14:tracePt t="4729" x="4635500" y="4183063"/>
          <p14:tracePt t="4737" x="4716463" y="4194175"/>
          <p14:tracePt t="4743" x="4751388" y="4200525"/>
          <p14:tracePt t="4749" x="4803775" y="4211638"/>
          <p14:tracePt t="4757" x="4838700" y="4211638"/>
          <p14:tracePt t="4763" x="4862513" y="4224338"/>
          <p14:tracePt t="4771" x="4879975" y="4224338"/>
          <p14:tracePt t="4779" x="4897438" y="4224338"/>
          <p14:tracePt t="4785" x="4902200" y="4224338"/>
          <p14:tracePt t="4792" x="4914900" y="4224338"/>
          <p14:tracePt t="4806" x="4919663" y="4224338"/>
          <p14:tracePt t="4812" x="4926013" y="4224338"/>
          <p14:tracePt t="4827" x="4932363" y="4224338"/>
          <p14:tracePt t="4890" x="4926013" y="4211638"/>
          <p14:tracePt t="4904" x="4919663" y="4211638"/>
          <p14:tracePt t="4925" x="4914900" y="4211638"/>
          <p14:tracePt t="4931" x="4914900" y="4206875"/>
          <p14:tracePt t="4938" x="4908550" y="4206875"/>
          <p14:tracePt t="4995" x="4908550" y="4200525"/>
          <p14:tracePt t="5009" x="4902200" y="4200525"/>
          <p14:tracePt t="5834" x="4746625" y="4154488"/>
          <p14:tracePt t="5841" x="4438650" y="4003675"/>
          <p14:tracePt t="5848" x="4043363" y="3817938"/>
          <p14:tracePt t="5855" x="3649663" y="3608388"/>
          <p14:tracePt t="5862" x="3336925" y="3411538"/>
          <p14:tracePt t="5869" x="3144838" y="3284538"/>
          <p14:tracePt t="5876" x="3017838" y="3197225"/>
          <p14:tracePt t="5883" x="2860675" y="3081338"/>
          <p14:tracePt t="5890" x="2709863" y="2935288"/>
          <p14:tracePt t="5897" x="2593975" y="2773363"/>
          <p14:tracePt t="5905" x="2471738" y="2605088"/>
          <p14:tracePt t="5911" x="2384425" y="2430463"/>
          <p14:tracePt t="5918" x="2332038" y="2314575"/>
          <p14:tracePt t="5925" x="2297113" y="2205038"/>
          <p14:tracePt t="5932" x="2257425" y="2076450"/>
          <p14:tracePt t="5939" x="2244725" y="1938338"/>
          <p14:tracePt t="5947" x="2233613" y="1816100"/>
          <p14:tracePt t="5953" x="2222500" y="1717675"/>
          <p14:tracePt t="5960" x="2222500" y="1641475"/>
          <p14:tracePt t="5968" x="2227263" y="1560513"/>
          <p14:tracePt t="5974" x="2239963" y="1508125"/>
          <p14:tracePt t="5981" x="2274888" y="1444625"/>
          <p14:tracePt t="5989" x="2309813" y="1357313"/>
          <p14:tracePt t="5995" x="2355850" y="1258888"/>
          <p14:tracePt t="6002" x="2460625" y="1160463"/>
          <p14:tracePt t="6009" x="2598738" y="1033463"/>
          <p14:tracePt t="6016" x="2732088" y="922338"/>
          <p14:tracePt t="6023" x="2941638" y="830263"/>
          <p14:tracePt t="6031" x="3138488" y="754063"/>
          <p14:tracePt t="6037" x="3422650" y="684213"/>
          <p14:tracePt t="6044" x="3689350" y="649288"/>
          <p14:tracePt t="6052" x="3922713" y="631825"/>
          <p14:tracePt t="6058" x="4119563" y="644525"/>
          <p14:tracePt t="6065" x="4357688" y="673100"/>
          <p14:tracePt t="6072" x="4578350" y="736600"/>
          <p14:tracePt t="6080" x="4781550" y="812800"/>
          <p14:tracePt t="6086" x="4967288" y="922338"/>
          <p14:tracePt t="6093" x="5111750" y="1066800"/>
          <p14:tracePt t="6100" x="5291138" y="1247775"/>
          <p14:tracePt t="6107" x="5441950" y="1398588"/>
          <p14:tracePt t="6114" x="5610225" y="1538288"/>
          <p14:tracePt t="6122" x="5721350" y="1671638"/>
          <p14:tracePt t="6128" x="5824538" y="1857375"/>
          <p14:tracePt t="6135" x="5911850" y="2117725"/>
          <p14:tracePt t="6142" x="5953125" y="2303463"/>
          <p14:tracePt t="6149" x="5970588" y="2443163"/>
          <p14:tracePt t="6156" x="5970588" y="2581275"/>
          <p14:tracePt t="6164" x="5935663" y="2755900"/>
          <p14:tracePt t="6170" x="5883275" y="3005138"/>
          <p14:tracePt t="6177" x="5802313" y="3151188"/>
          <p14:tracePt t="6184" x="5651500" y="3302000"/>
          <p14:tracePt t="6191" x="5454650" y="3470275"/>
          <p14:tracePt t="6198" x="5227638" y="3625850"/>
          <p14:tracePt t="6207" x="5035550" y="3748088"/>
          <p14:tracePt t="6213" x="4740275" y="3881438"/>
          <p14:tracePt t="6219" x="4456113" y="3968750"/>
          <p14:tracePt t="6226" x="4241800" y="4014788"/>
          <p14:tracePt t="6234" x="4038600" y="4032250"/>
          <p14:tracePt t="6240" x="3806825" y="4043363"/>
          <p14:tracePt t="6248" x="3556000" y="4043363"/>
          <p14:tracePt t="6254" x="3330575" y="4043363"/>
          <p14:tracePt t="6261" x="3173413" y="4025900"/>
          <p14:tracePt t="6268" x="3022600" y="4003675"/>
          <p14:tracePt t="6275" x="2865438" y="3986213"/>
          <p14:tracePt t="6282" x="2709863" y="3962400"/>
          <p14:tracePt t="6289" x="2570163" y="3922713"/>
          <p14:tracePt t="6297" x="2443163" y="3870325"/>
          <p14:tracePt t="6303" x="2344738" y="3824288"/>
          <p14:tracePt t="6311" x="2239963" y="3759200"/>
          <p14:tracePt t="6317" x="2111375" y="3684588"/>
          <p14:tracePt t="6324" x="1931988" y="3551238"/>
          <p14:tracePt t="6332" x="1722438" y="3336925"/>
          <p14:tracePt t="6339" x="1490663" y="3046413"/>
          <p14:tracePt t="6345" x="1311275" y="2819400"/>
          <p14:tracePt t="6352" x="1212850" y="2657475"/>
          <p14:tracePt t="6359" x="1136650" y="2530475"/>
          <p14:tracePt t="6366" x="1073150" y="2384425"/>
          <p14:tracePt t="6373" x="1020763" y="2244725"/>
          <p14:tracePt t="6381" x="981075" y="2100263"/>
          <p14:tracePt t="6387" x="957263" y="1978025"/>
          <p14:tracePt t="6394" x="957263" y="1868488"/>
          <p14:tracePt t="6402" x="963613" y="1757363"/>
          <p14:tracePt t="6408" x="985838" y="1630363"/>
          <p14:tracePt t="6415" x="1020763" y="1520825"/>
          <p14:tracePt t="6423" x="1073150" y="1409700"/>
          <p14:tracePt t="6429" x="1125538" y="1311275"/>
          <p14:tracePt t="6436" x="1184275" y="1235075"/>
          <p14:tracePt t="6443" x="1270000" y="1149350"/>
          <p14:tracePt t="6450" x="1370013" y="1073150"/>
          <p14:tracePt t="6457" x="1503363" y="985838"/>
          <p14:tracePt t="6465" x="1671638" y="898525"/>
          <p14:tracePt t="6471" x="1839913" y="830263"/>
          <p14:tracePt t="6478" x="2036763" y="771525"/>
          <p14:tracePt t="6485" x="2222500" y="725488"/>
          <p14:tracePt t="6492" x="2495550" y="673100"/>
          <p14:tracePt t="6499" x="2762250" y="638175"/>
          <p14:tracePt t="6506" x="2952750" y="638175"/>
          <p14:tracePt t="6513" x="3162300" y="666750"/>
          <p14:tracePt t="6520" x="3394075" y="679450"/>
          <p14:tracePt t="6527" x="3608388" y="725488"/>
          <p14:tracePt t="6534" x="3800475" y="782638"/>
          <p14:tracePt t="6541" x="3910013" y="823913"/>
          <p14:tracePt t="6549" x="4008438" y="869950"/>
          <p14:tracePt t="6555" x="4095750" y="922338"/>
          <p14:tracePt t="6562" x="4165600" y="968375"/>
          <p14:tracePt t="6569" x="4224338" y="1027113"/>
          <p14:tracePt t="6576" x="4298950" y="1108075"/>
          <p14:tracePt t="6583" x="4357688" y="1212850"/>
          <p14:tracePt t="6590" x="4438650" y="1339850"/>
          <p14:tracePt t="6598" x="4473575" y="1497013"/>
          <p14:tracePt t="6604" x="4530725" y="1658938"/>
          <p14:tracePt t="6611" x="4595813" y="1879600"/>
          <p14:tracePt t="6618" x="4641850" y="2152650"/>
          <p14:tracePt t="6625" x="4641850" y="2408238"/>
          <p14:tracePt t="6632" x="4641850" y="2559050"/>
          <p14:tracePt t="6640" x="4624388" y="2703513"/>
          <p14:tracePt t="6646" x="4583113" y="2878138"/>
          <p14:tracePt t="6653" x="4495800" y="3138488"/>
          <p14:tracePt t="6660" x="4403725" y="3341688"/>
          <p14:tracePt t="6667" x="4311650" y="3475038"/>
          <p14:tracePt t="6674" x="4206875" y="3590925"/>
          <p14:tracePt t="6681" x="4119563" y="3706813"/>
          <p14:tracePt t="6688" x="4014788" y="3811588"/>
          <p14:tracePt t="6695" x="3910013" y="3910013"/>
          <p14:tracePt t="6702" x="3741738" y="4014788"/>
          <p14:tracePt t="6708" x="3470275" y="4137025"/>
          <p14:tracePt t="6716" x="3214688" y="4224338"/>
          <p14:tracePt t="6724" x="3005138" y="4252913"/>
          <p14:tracePt t="6730" x="2657475" y="4252913"/>
          <p14:tracePt t="6737" x="2268538" y="4217988"/>
          <p14:tracePt t="6744" x="1955800" y="4148138"/>
          <p14:tracePt t="6751" x="1658938" y="4014788"/>
          <p14:tracePt t="6758" x="1304925" y="3875088"/>
          <p14:tracePt t="6765" x="946150" y="3719513"/>
          <p14:tracePt t="6772" x="696913" y="3579813"/>
          <p14:tracePt t="6779" x="493713" y="3411538"/>
          <p14:tracePt t="6786" x="325438" y="3271838"/>
          <p14:tracePt t="6793" x="168275" y="3098800"/>
          <p14:tracePt t="6800" x="58738" y="2959100"/>
          <p14:tracePt t="6905" x="249238" y="1433513"/>
          <p14:tracePt t="6912" x="446088" y="1287463"/>
          <p14:tracePt t="6919" x="661988" y="1171575"/>
          <p14:tracePt t="6926" x="893763" y="1073150"/>
          <p14:tracePt t="6933" x="1154113" y="985838"/>
          <p14:tracePt t="6940" x="1339850" y="946150"/>
          <p14:tracePt t="6947" x="1525588" y="898525"/>
          <p14:tracePt t="6954" x="1700213" y="876300"/>
          <p14:tracePt t="6962" x="1960563" y="858838"/>
          <p14:tracePt t="6968" x="2193925" y="841375"/>
          <p14:tracePt t="6975" x="2362200" y="847725"/>
          <p14:tracePt t="6982" x="2530475" y="847725"/>
          <p14:tracePt t="6989" x="2727325" y="876300"/>
          <p14:tracePt t="6996" x="2935288" y="904875"/>
          <p14:tracePt t="7003" x="3074988" y="946150"/>
          <p14:tracePt t="7009" x="3201988" y="985838"/>
          <p14:tracePt t="7016" x="3330575" y="1033463"/>
          <p14:tracePt t="7024" x="3463925" y="1114425"/>
          <p14:tracePt t="7033" x="3590925" y="1189038"/>
          <p14:tracePt t="7039" x="3719513" y="1282700"/>
          <p14:tracePt t="7046" x="3824288" y="1370013"/>
          <p14:tracePt t="7052" x="3927475" y="1473200"/>
          <p14:tracePt t="7059" x="3986213" y="1543050"/>
          <p14:tracePt t="7066" x="4043363" y="1630363"/>
          <p14:tracePt t="7073" x="4090988" y="1700213"/>
          <p14:tracePt t="7080" x="4125913" y="1770063"/>
          <p14:tracePt t="7087" x="4160838" y="1851025"/>
          <p14:tracePt t="7094" x="4200525" y="1949450"/>
          <p14:tracePt t="7101" x="4224338" y="2030413"/>
          <p14:tracePt t="7107" x="4246563" y="2111375"/>
          <p14:tracePt t="7115" x="4259263" y="2176463"/>
          <p14:tracePt t="7122" x="4264025" y="2239963"/>
          <p14:tracePt t="7129" x="4264025" y="2274888"/>
          <p14:tracePt t="7135" x="4264025" y="2362200"/>
          <p14:tracePt t="7143" x="4235450" y="2500313"/>
          <p14:tracePt t="7151" x="4171950" y="2773363"/>
          <p14:tracePt t="7158" x="4032250" y="3155950"/>
          <p14:tracePt t="7164" x="3905250" y="3429000"/>
          <p14:tracePt t="7171" x="3771900" y="3643313"/>
          <p14:tracePt t="7178" x="3649663" y="3806825"/>
          <p14:tracePt t="7185" x="3562350" y="3922713"/>
          <p14:tracePt t="7192" x="3457575" y="4014788"/>
          <p14:tracePt t="7199" x="3359150" y="4090988"/>
          <p14:tracePt t="7206" x="3271838" y="4148138"/>
          <p14:tracePt t="7213" x="3190875" y="4194175"/>
          <p14:tracePt t="7220" x="3109913" y="4235450"/>
          <p14:tracePt t="7227" x="2982913" y="4246563"/>
          <p14:tracePt t="7234" x="2814638" y="4259263"/>
          <p14:tracePt t="7241" x="2646363" y="4259263"/>
          <p14:tracePt t="7249" x="2489200" y="4241800"/>
          <p14:tracePt t="7255" x="2327275" y="4183063"/>
          <p14:tracePt t="7261" x="2071688" y="4095750"/>
          <p14:tracePt t="7269" x="1774825" y="3968750"/>
          <p14:tracePt t="7276" x="1490663" y="3800475"/>
          <p14:tracePt t="7283" x="1352550" y="3673475"/>
          <p14:tracePt t="7291" x="1212850" y="3562350"/>
          <p14:tracePt t="7297" x="1096963" y="3457575"/>
          <p14:tracePt t="7304" x="998538" y="3359150"/>
          <p14:tracePt t="7311" x="893763" y="3243263"/>
          <p14:tracePt t="7318" x="800100" y="3127375"/>
          <p14:tracePt t="7325" x="725488" y="2994025"/>
          <p14:tracePt t="7333" x="673100" y="2865438"/>
          <p14:tracePt t="7340" x="631825" y="2755900"/>
          <p14:tracePt t="7346" x="596900" y="2640013"/>
          <p14:tracePt t="7353" x="585788" y="2517775"/>
          <p14:tracePt t="7360" x="574675" y="2378075"/>
          <p14:tracePt t="7367" x="579438" y="2239963"/>
          <p14:tracePt t="7374" x="603250" y="2111375"/>
          <p14:tracePt t="7381" x="644525" y="1984375"/>
          <p14:tracePt t="7387" x="690563" y="1903413"/>
          <p14:tracePt t="7395" x="754063" y="1816100"/>
          <p14:tracePt t="7401" x="823913" y="1728788"/>
          <p14:tracePt t="7408" x="928688" y="1641475"/>
          <p14:tracePt t="7416" x="1016000" y="1566863"/>
          <p14:tracePt t="7423" x="1114425" y="1490663"/>
          <p14:tracePt t="7430" x="1230313" y="1427163"/>
          <p14:tracePt t="7437" x="1357313" y="1374775"/>
          <p14:tracePt t="7443" x="1497013" y="1339850"/>
          <p14:tracePt t="7451" x="1636713" y="1311275"/>
          <p14:tracePt t="7458" x="1763713" y="1287463"/>
          <p14:tracePt t="7465" x="1874838" y="1287463"/>
          <p14:tracePt t="7471" x="1995488" y="1287463"/>
          <p14:tracePt t="7479" x="2106613" y="1287463"/>
          <p14:tracePt t="7485" x="2209800" y="1287463"/>
          <p14:tracePt t="7492" x="2320925" y="1293813"/>
          <p14:tracePt t="7499" x="2447925" y="1304925"/>
          <p14:tracePt t="7507" x="2541588" y="1328738"/>
          <p14:tracePt t="7513" x="2640013" y="1370013"/>
          <p14:tracePt t="7521" x="2720975" y="1403350"/>
          <p14:tracePt t="7528" x="2808288" y="1450975"/>
          <p14:tracePt t="7534" x="2889250" y="1497013"/>
          <p14:tracePt t="7541" x="2947988" y="1531938"/>
          <p14:tracePt t="7549" x="3017838" y="1589088"/>
          <p14:tracePt t="7556" x="3068638" y="1624013"/>
          <p14:tracePt t="7563" x="3127375" y="1654175"/>
          <p14:tracePt t="7570" x="3151188" y="1682750"/>
          <p14:tracePt t="7576" x="3179763" y="1700213"/>
          <p14:tracePt t="7583" x="3184525" y="1717675"/>
          <p14:tracePt t="7591" x="3190875" y="1722438"/>
          <p14:tracePt t="7598" x="3197225" y="1728788"/>
          <p14:tracePt t="7605" x="3208338" y="1735138"/>
          <p14:tracePt t="7612" x="3214688" y="1752600"/>
          <p14:tracePt t="7618" x="3219450" y="1798638"/>
          <p14:tracePt t="7626" x="3249613" y="1897063"/>
          <p14:tracePt t="7633" x="3284538" y="2036763"/>
          <p14:tracePt t="7639" x="3313113" y="2209800"/>
          <p14:tracePt t="7647" x="3336925" y="2349500"/>
          <p14:tracePt t="7653" x="3336925" y="2460625"/>
          <p14:tracePt t="7660" x="3348038" y="2541588"/>
          <p14:tracePt t="7667" x="3348038" y="2587625"/>
          <p14:tracePt t="7675" x="3348038" y="2611438"/>
          <p14:tracePt t="7682" x="3348038" y="2633663"/>
          <p14:tracePt t="7689" x="3348038" y="2651125"/>
          <p14:tracePt t="7696" x="3336925" y="2668588"/>
          <p14:tracePt t="7703" x="3313113" y="2703513"/>
          <p14:tracePt t="7709" x="3267075" y="2762250"/>
          <p14:tracePt t="7717" x="3179763" y="2836863"/>
          <p14:tracePt t="7724" x="3063875" y="2924175"/>
          <p14:tracePt t="7731" x="2935288" y="3017838"/>
          <p14:tracePt t="7738" x="2819400" y="3081338"/>
          <p14:tracePt t="7745" x="2657475" y="3133725"/>
          <p14:tracePt t="7751" x="2447925" y="3162300"/>
          <p14:tracePt t="7759" x="2257425" y="3162300"/>
          <p14:tracePt t="7766" x="2106613" y="3162300"/>
          <p14:tracePt t="7772" x="1978025" y="3144838"/>
          <p14:tracePt t="7780" x="1851025" y="3109913"/>
          <p14:tracePt t="7786" x="1711325" y="3068638"/>
          <p14:tracePt t="7793" x="1543050" y="3000375"/>
          <p14:tracePt t="7801" x="1416050" y="2924175"/>
          <p14:tracePt t="7809" x="1300163" y="2860675"/>
          <p14:tracePt t="7815" x="1212850" y="2773363"/>
          <p14:tracePt t="7821" x="1160463" y="2714625"/>
          <p14:tracePt t="7828" x="1101725" y="2657475"/>
          <p14:tracePt t="7835" x="1066800" y="2605088"/>
          <p14:tracePt t="7843" x="1050925" y="2563813"/>
          <p14:tracePt t="7850" x="1033463" y="2541588"/>
          <p14:tracePt t="7856" x="1016000" y="2500313"/>
          <p14:tracePt t="7864" x="1003300" y="2482850"/>
          <p14:tracePt t="7871" x="1003300" y="2460625"/>
          <p14:tracePt t="7877" x="998538" y="2443163"/>
          <p14:tracePt t="7884" x="998538" y="2430463"/>
          <p14:tracePt t="7892" x="998538" y="2425700"/>
          <p14:tracePt t="7899" x="998538" y="2408238"/>
          <p14:tracePt t="7912" x="998538" y="2401888"/>
          <p14:tracePt t="7919" x="998538" y="2395538"/>
          <p14:tracePt t="7941" x="998538" y="2390775"/>
          <p14:tracePt t="7948" x="1003300" y="2390775"/>
          <p14:tracePt t="7955" x="1003300" y="2384425"/>
          <p14:tracePt t="7961" x="1009650" y="2384425"/>
          <p14:tracePt t="7976" x="1016000" y="2384425"/>
          <p14:tracePt t="7983" x="1016000" y="2378075"/>
          <p14:tracePt t="7998" x="1027113" y="2378075"/>
          <p14:tracePt t="8004" x="1027113" y="2366963"/>
          <p14:tracePt t="8010" x="1033463" y="2366963"/>
          <p14:tracePt t="8025" x="1038225" y="2366963"/>
          <p14:tracePt t="8031" x="1038225" y="2362200"/>
          <p14:tracePt t="8045" x="1044575" y="2362200"/>
          <p14:tracePt t="8074" x="1044575" y="2355850"/>
          <p14:tracePt t="8152" x="1044575" y="2349500"/>
          <p14:tracePt t="8158" x="1038225" y="2349500"/>
          <p14:tracePt t="8164" x="1033463" y="2344738"/>
          <p14:tracePt t="8172" x="1020763" y="2344738"/>
          <p14:tracePt t="8185" x="1020763" y="2338388"/>
          <p14:tracePt t="8194" x="1016000" y="2338388"/>
          <p14:tracePt t="8201" x="1009650" y="2332038"/>
          <p14:tracePt t="8214" x="1003300" y="2332038"/>
          <p14:tracePt t="8221" x="1003300" y="2327275"/>
          <p14:tracePt t="8235" x="998538" y="2314575"/>
          <p14:tracePt t="8242" x="992188" y="2314575"/>
          <p14:tracePt t="8249" x="985838" y="2309813"/>
          <p14:tracePt t="8255" x="981075" y="2303463"/>
          <p14:tracePt t="8262" x="968375" y="2297113"/>
          <p14:tracePt t="8269" x="957263" y="2292350"/>
          <p14:tracePt t="8276" x="950913" y="2274888"/>
          <p14:tracePt t="8284" x="939800" y="2268538"/>
          <p14:tracePt t="8291" x="933450" y="2244725"/>
          <p14:tracePt t="8297" x="915988" y="2227263"/>
          <p14:tracePt t="8304" x="911225" y="2209800"/>
          <p14:tracePt t="8311" x="904875" y="2205038"/>
          <p14:tracePt t="8318" x="893763" y="2193925"/>
          <p14:tracePt t="8326" x="887413" y="2187575"/>
          <p14:tracePt t="8332" x="882650" y="2176463"/>
          <p14:tracePt t="8340" x="882650" y="2170113"/>
          <p14:tracePt t="8346" x="882650" y="2163763"/>
          <p14:tracePt t="8353" x="876300" y="2159000"/>
          <p14:tracePt t="8367" x="876300" y="2152650"/>
          <p14:tracePt t="8381" x="876300" y="2146300"/>
          <p14:tracePt t="8402" x="876300" y="2141538"/>
          <p14:tracePt t="8473" x="876300" y="2128838"/>
          <p14:tracePt t="8529" x="882650" y="2124075"/>
          <p14:tracePt t="8542" x="887413" y="2124075"/>
          <p14:tracePt t="8549" x="887413" y="2117725"/>
          <p14:tracePt t="8563" x="898525" y="2117725"/>
          <p14:tracePt t="8570" x="898525" y="2111375"/>
          <p14:tracePt t="8586" x="904875" y="2106613"/>
          <p14:tracePt t="8591" x="915988" y="2106613"/>
          <p14:tracePt t="8598" x="922338" y="2100263"/>
          <p14:tracePt t="8605" x="946150" y="2100263"/>
          <p14:tracePt t="8612" x="963613" y="2100263"/>
          <p14:tracePt t="8619" x="998538" y="2089150"/>
          <p14:tracePt t="8626" x="1033463" y="2089150"/>
          <p14:tracePt t="8633" x="1055688" y="2082800"/>
          <p14:tracePt t="8640" x="1090613" y="2082800"/>
          <p14:tracePt t="8648" x="1125538" y="2082800"/>
          <p14:tracePt t="8654" x="1149350" y="2082800"/>
          <p14:tracePt t="8661" x="1177925" y="2082800"/>
          <p14:tracePt t="8668" x="1189038" y="2082800"/>
          <p14:tracePt t="8676" x="1206500" y="2082800"/>
          <p14:tracePt t="8682" x="1212850" y="2082800"/>
          <p14:tracePt t="8689" x="1219200" y="2082800"/>
          <p14:tracePt t="8696" x="1223963" y="2082800"/>
          <p14:tracePt t="8703" x="1230313" y="2082800"/>
          <p14:tracePt t="8718" x="1241425" y="2082800"/>
          <p14:tracePt t="8739" x="1235075" y="2082800"/>
          <p14:tracePt t="8752" x="1230313" y="2082800"/>
          <p14:tracePt t="8767" x="1223963" y="2082800"/>
          <p14:tracePt t="8774" x="1219200" y="2082800"/>
          <p14:tracePt t="8780" x="1212850" y="2082800"/>
          <p14:tracePt t="8787" x="1206500" y="2082800"/>
          <p14:tracePt t="8794" x="1189038" y="2082800"/>
          <p14:tracePt t="8801" x="1184275" y="2082800"/>
          <p14:tracePt t="8808" x="1177925" y="2082800"/>
          <p14:tracePt t="8815" x="1166813" y="2082800"/>
          <p14:tracePt t="8822" x="1149350" y="2071688"/>
          <p14:tracePt t="8829" x="1125538" y="2071688"/>
          <p14:tracePt t="8836" x="1096963" y="2071688"/>
          <p14:tracePt t="8844" x="1062038" y="2065338"/>
          <p14:tracePt t="8851" x="1016000" y="2065338"/>
          <p14:tracePt t="8857" x="981075" y="2054225"/>
          <p14:tracePt t="8864" x="933450" y="2054225"/>
          <p14:tracePt t="8871" x="893763" y="2047875"/>
          <p14:tracePt t="8878" x="869950" y="2047875"/>
          <p14:tracePt t="8886" x="847725" y="2036763"/>
          <p14:tracePt t="8893" x="830263" y="2036763"/>
          <p14:tracePt t="8900" x="817563" y="2036763"/>
          <p14:tracePt t="8906" x="806450" y="2030413"/>
          <p14:tracePt t="8913" x="800100" y="2030413"/>
          <p14:tracePt t="8920" x="795338" y="2030413"/>
          <p14:tracePt t="8934" x="788988" y="2030413"/>
          <p14:tracePt t="8991" x="795338" y="2030413"/>
          <p14:tracePt t="9004" x="800100" y="2030413"/>
          <p14:tracePt t="9028" x="812800" y="2030413"/>
          <p14:tracePt t="9039" x="817563" y="2030413"/>
          <p14:tracePt t="9053" x="823913" y="2030413"/>
          <p14:tracePt t="9068" x="830263" y="2030413"/>
          <p14:tracePt t="9438" x="882650" y="2030413"/>
          <p14:tracePt t="9445" x="974725" y="2019300"/>
          <p14:tracePt t="9452" x="1066800" y="2008188"/>
          <p14:tracePt t="9459" x="1195388" y="2008188"/>
          <p14:tracePt t="9466" x="1335088" y="1995488"/>
          <p14:tracePt t="9473" x="1455738" y="1984375"/>
          <p14:tracePt t="9480" x="1566863" y="1973263"/>
          <p14:tracePt t="9487" x="1676400" y="1973263"/>
          <p14:tracePt t="9494" x="1770063" y="1973263"/>
          <p14:tracePt t="9501" x="1874838" y="1973263"/>
          <p14:tracePt t="9508" x="1973263" y="1973263"/>
          <p14:tracePt t="9515" x="2047875" y="1978025"/>
          <p14:tracePt t="9521" x="2100263" y="1978025"/>
          <p14:tracePt t="9529" x="2135188" y="1984375"/>
          <p14:tracePt t="9536" x="2146300" y="1984375"/>
          <p14:tracePt t="9544" x="2163763" y="1984375"/>
          <p14:tracePt t="9550" x="2170113" y="1984375"/>
          <p14:tracePt t="9557" x="2176463" y="1984375"/>
          <p14:tracePt t="9564" x="2181225" y="1984375"/>
          <p14:tracePt t="9571" x="2187575" y="1984375"/>
          <p14:tracePt t="9578" x="2198688" y="1990725"/>
          <p14:tracePt t="9599" x="2205038" y="1990725"/>
          <p14:tracePt t="9606" x="2205038" y="1995488"/>
          <p14:tracePt t="9613" x="2209800" y="1995488"/>
          <p14:tracePt t="9697" x="2209800" y="2008188"/>
          <p14:tracePt t="9795" x="2205038" y="2012950"/>
          <p14:tracePt t="9816" x="2193925" y="2019300"/>
          <p14:tracePt t="9830" x="2187575" y="2019300"/>
          <p14:tracePt t="9844" x="2181225" y="2019300"/>
          <p14:tracePt t="9851" x="2181225" y="2025650"/>
          <p14:tracePt t="9858" x="2176463" y="2025650"/>
          <p14:tracePt t="9865" x="2176463" y="2030413"/>
          <p14:tracePt t="9872" x="2170113" y="2030413"/>
          <p14:tracePt t="9879" x="2163763" y="2030413"/>
          <p14:tracePt t="9886" x="2159000" y="2030413"/>
          <p14:tracePt t="9893" x="2159000" y="2036763"/>
          <p14:tracePt t="9900" x="2146300" y="2036763"/>
          <p14:tracePt t="9906" x="2141538" y="2036763"/>
          <p14:tracePt t="9913" x="2135188" y="2036763"/>
          <p14:tracePt t="9921" x="2128838" y="2036763"/>
          <p14:tracePt t="9928" x="2117725" y="2036763"/>
          <p14:tracePt t="9935" x="2106613" y="2036763"/>
          <p14:tracePt t="9942" x="2089150" y="2047875"/>
          <p14:tracePt t="9949" x="2071688" y="2047875"/>
          <p14:tracePt t="9956" x="2047875" y="2054225"/>
          <p14:tracePt t="9962" x="2019300" y="2054225"/>
          <p14:tracePt t="9970" x="1995488" y="2054225"/>
          <p14:tracePt t="9978" x="1973263" y="2054225"/>
          <p14:tracePt t="9985" x="1955800" y="2054225"/>
          <p14:tracePt t="9991" x="1931988" y="2054225"/>
          <p14:tracePt t="9998" x="1914525" y="2054225"/>
          <p14:tracePt t="10005" x="1890713" y="2054225"/>
          <p14:tracePt t="10012" x="1879600" y="2054225"/>
          <p14:tracePt t="10020" x="1868488" y="2054225"/>
          <p14:tracePt t="10026" x="1857375" y="2054225"/>
          <p14:tracePt t="10032" x="1851025" y="2054225"/>
          <p14:tracePt t="10040" x="1844675" y="2054225"/>
          <p14:tracePt t="10046" x="1839913" y="2054225"/>
          <p14:tracePt t="10053" x="1827213" y="2054225"/>
          <p14:tracePt t="10061" x="1822450" y="2054225"/>
          <p14:tracePt t="10068" x="1816100" y="2054225"/>
          <p14:tracePt t="10089" x="1809750" y="2054225"/>
          <p14:tracePt t="10103" x="1804988" y="2054225"/>
          <p14:tracePt t="11082" x="1798638" y="2054225"/>
          <p14:tracePt t="11097" x="1792288" y="2054225"/>
          <p14:tracePt t="11104" x="1787525" y="2054225"/>
          <p14:tracePt t="11110" x="1770063" y="2058988"/>
          <p14:tracePt t="11117" x="1763713" y="2058988"/>
          <p14:tracePt t="11124" x="1757363" y="2058988"/>
          <p14:tracePt t="11132" x="1739900" y="2071688"/>
          <p14:tracePt t="11138" x="1735138" y="2071688"/>
          <p14:tracePt t="11146" x="1728788" y="2076450"/>
          <p14:tracePt t="11153" x="1717675" y="2076450"/>
          <p14:tracePt t="11160" x="1706563" y="2076450"/>
          <p14:tracePt t="11166" x="1700213" y="2076450"/>
          <p14:tracePt t="11173" x="1693863" y="2076450"/>
          <p14:tracePt t="11180" x="1689100" y="2076450"/>
          <p14:tracePt t="11188" x="1682750" y="2076450"/>
          <p14:tracePt t="11195" x="1676400" y="2076450"/>
          <p14:tracePt t="11216" x="1671638" y="2076450"/>
          <p14:tracePt t="11229" x="1658938" y="2076450"/>
          <p14:tracePt t="11243" x="1654175" y="2076450"/>
          <p14:tracePt t="11341" x="1665288" y="2076450"/>
          <p14:tracePt t="11355" x="1671638" y="2076450"/>
          <p14:tracePt t="11377" x="1676400" y="2076450"/>
          <p14:tracePt t="11390" x="1682750" y="2076450"/>
          <p14:tracePt t="11404" x="1689100" y="2076450"/>
          <p14:tracePt t="11426" x="1693863" y="2076450"/>
          <p14:tracePt t="11439" x="1700213" y="2076450"/>
          <p14:tracePt t="11453" x="1711325" y="2076450"/>
          <p14:tracePt t="11530" x="1717675" y="2076450"/>
          <p14:tracePt t="11565" x="1722438" y="2076450"/>
          <p14:tracePt t="11593" x="1728788" y="2076450"/>
          <p14:tracePt t="11607" x="1735138" y="2076450"/>
          <p14:tracePt t="11629" x="1739900" y="2076450"/>
          <p14:tracePt t="11642" x="1746250" y="2076450"/>
          <p14:tracePt t="11656" x="1752600" y="2076450"/>
          <p14:tracePt t="11670" x="1763713" y="2076450"/>
          <p14:tracePt t="11677" x="1770063" y="2076450"/>
          <p14:tracePt t="11684" x="1774825" y="2076450"/>
          <p14:tracePt t="11691" x="1781175" y="2076450"/>
          <p14:tracePt t="11698" x="1787525" y="2076450"/>
          <p14:tracePt t="11706" x="1804988" y="2076450"/>
          <p14:tracePt t="11712" x="1816100" y="2076450"/>
          <p14:tracePt t="11719" x="1839913" y="2076450"/>
          <p14:tracePt t="11726" x="1868488" y="2076450"/>
          <p14:tracePt t="11733" x="1890713" y="2065338"/>
          <p14:tracePt t="11740" x="1925638" y="2065338"/>
          <p14:tracePt t="11747" x="1973263" y="2065338"/>
          <p14:tracePt t="11754" x="2008188" y="2058988"/>
          <p14:tracePt t="11761" x="2071688" y="2047875"/>
          <p14:tracePt t="11768" x="2141538" y="2036763"/>
          <p14:tracePt t="11775" x="2216150" y="2025650"/>
          <p14:tracePt t="11782" x="2314575" y="2012950"/>
          <p14:tracePt t="11789" x="2395538" y="2001838"/>
          <p14:tracePt t="11796" x="2471738" y="1990725"/>
          <p14:tracePt t="11803" x="2541588" y="1966913"/>
          <p14:tracePt t="11810" x="2587625" y="1966913"/>
          <p14:tracePt t="11817" x="2640013" y="1955800"/>
          <p14:tracePt t="11824" x="2674938" y="1949450"/>
          <p14:tracePt t="11831" x="2697163" y="1938338"/>
          <p14:tracePt t="11840" x="2727325" y="1938338"/>
          <p14:tracePt t="11845" x="2738438" y="1938338"/>
          <p14:tracePt t="11852" x="2762250" y="1938338"/>
          <p14:tracePt t="11859" x="2773363" y="1938338"/>
          <p14:tracePt t="11866" x="2784475" y="1938338"/>
          <p14:tracePt t="11881" x="2790825" y="1938338"/>
          <p14:tracePt t="11887" x="2797175" y="1938338"/>
          <p14:tracePt t="11894" x="2801938" y="1938338"/>
          <p14:tracePt t="11908" x="2814638" y="1938338"/>
          <p14:tracePt t="11922" x="2819400" y="1938338"/>
          <p14:tracePt t="12006" x="2808288" y="1938338"/>
          <p14:tracePt t="12014" x="2808288" y="1949450"/>
          <p14:tracePt t="12020" x="2801938" y="1949450"/>
          <p14:tracePt t="12027" x="2797175" y="1955800"/>
          <p14:tracePt t="12034" x="2790825" y="1955800"/>
          <p14:tracePt t="12048" x="2784475" y="1960563"/>
          <p14:tracePt t="12055" x="2779713" y="1960563"/>
          <p14:tracePt t="12062" x="2773363" y="1966913"/>
          <p14:tracePt t="12069" x="2762250" y="1966913"/>
          <p14:tracePt t="12076" x="2755900" y="1966913"/>
          <p14:tracePt t="12083" x="2749550" y="1966913"/>
          <p14:tracePt t="12098" x="2744788" y="1966913"/>
          <p14:tracePt t="12104" x="2744788" y="1973263"/>
          <p14:tracePt t="12118" x="2738438" y="1973263"/>
          <p14:tracePt t="12132" x="2732088" y="1973263"/>
          <p14:tracePt t="12140" x="2732088" y="1978025"/>
          <p14:tracePt t="12147" x="2727325" y="1978025"/>
          <p14:tracePt t="12203" x="2727325" y="1984375"/>
          <p14:tracePt t="12216" x="2714625" y="1984375"/>
          <p14:tracePt t="12258" x="2709863" y="1984375"/>
          <p14:tracePt t="12272" x="2703513" y="1984375"/>
          <p14:tracePt t="12286" x="2703513" y="1995488"/>
          <p14:tracePt t="12293" x="2697163" y="1995488"/>
          <p14:tracePt t="12307" x="2692400" y="1995488"/>
          <p14:tracePt t="12314" x="2692400" y="2001838"/>
          <p14:tracePt t="12321" x="2686050" y="2001838"/>
          <p14:tracePt t="12518" x="2692400" y="2001838"/>
          <p14:tracePt t="12531" x="2697163" y="2001838"/>
          <p14:tracePt t="12552" x="2703513" y="2001838"/>
          <p14:tracePt t="12566" x="2709863" y="2001838"/>
          <p14:tracePt t="12587" x="2720975" y="2001838"/>
          <p14:tracePt t="12594" x="2727325" y="2001838"/>
          <p14:tracePt t="12601" x="2732088" y="2001838"/>
          <p14:tracePt t="12608" x="2738438" y="2001838"/>
          <p14:tracePt t="12622" x="2749550" y="2001838"/>
          <p14:tracePt t="12629" x="2767013" y="2001838"/>
          <p14:tracePt t="12636" x="2784475" y="2001838"/>
          <p14:tracePt t="12643" x="2808288" y="2001838"/>
          <p14:tracePt t="12650" x="2843213" y="2001838"/>
          <p14:tracePt t="12657" x="2889250" y="2001838"/>
          <p14:tracePt t="12664" x="2965450" y="2001838"/>
          <p14:tracePt t="12671" x="3057525" y="2001838"/>
          <p14:tracePt t="12678" x="3138488" y="2001838"/>
          <p14:tracePt t="12684" x="3243263" y="2001838"/>
          <p14:tracePt t="12692" x="3370263" y="2001838"/>
          <p14:tracePt t="12699" x="3475038" y="2001838"/>
          <p14:tracePt t="12707" x="3586163" y="2001838"/>
          <p14:tracePt t="12713" x="3660775" y="2001838"/>
          <p14:tracePt t="12720" x="3724275" y="2001838"/>
          <p14:tracePt t="12726" x="3771900" y="2001838"/>
          <p14:tracePt t="12734" x="3806825" y="2001838"/>
          <p14:tracePt t="12741" x="3835400" y="2001838"/>
          <p14:tracePt t="12749" x="3840163" y="2001838"/>
          <p14:tracePt t="12755" x="3852863" y="2001838"/>
          <p14:tracePt t="12769" x="3857625" y="2001838"/>
          <p14:tracePt t="12776" x="3870325" y="2001838"/>
          <p14:tracePt t="12783" x="3875088" y="2001838"/>
          <p14:tracePt t="12797" x="3881438" y="2001838"/>
          <p14:tracePt t="12811" x="3887788" y="2001838"/>
          <p14:tracePt t="12867" x="3887788" y="1990725"/>
          <p14:tracePt t="12896" x="3887788" y="1984375"/>
          <p14:tracePt t="12909" x="3887788" y="1978025"/>
          <p14:tracePt t="12916" x="3881438" y="1978025"/>
          <p14:tracePt t="12923" x="3881438" y="1973263"/>
          <p14:tracePt t="12937" x="3875088" y="1973263"/>
          <p14:tracePt t="12944" x="3875088" y="1966913"/>
          <p14:tracePt t="12950" x="3863975" y="1966913"/>
          <p14:tracePt t="15554" x="3898900" y="2170113"/>
          <p14:tracePt t="15561" x="3944938" y="2384425"/>
          <p14:tracePt t="15568" x="3992563" y="2598738"/>
          <p14:tracePt t="15576" x="4021138" y="2808288"/>
          <p14:tracePt t="15582" x="4049713" y="3017838"/>
          <p14:tracePt t="15589" x="4073525" y="3168650"/>
          <p14:tracePt t="15596" x="4084638" y="3278188"/>
          <p14:tracePt t="15603" x="4095750" y="3359150"/>
          <p14:tracePt t="15611" x="4095750" y="3422650"/>
          <p14:tracePt t="15617" x="4108450" y="3475038"/>
          <p14:tracePt t="15624" x="4108450" y="3509963"/>
          <p14:tracePt t="15631" x="4108450" y="3533775"/>
          <p14:tracePt t="15638" x="4108450" y="3556000"/>
          <p14:tracePt t="15645" x="4108450" y="3573463"/>
          <p14:tracePt t="15652" x="4108450" y="3586163"/>
          <p14:tracePt t="15659" x="4108450" y="3597275"/>
          <p14:tracePt t="15666" x="4108450" y="3603625"/>
          <p14:tracePt t="15680" x="4108450" y="3608388"/>
          <p14:tracePt t="15687" x="4102100" y="3614738"/>
          <p14:tracePt t="15708" x="4095750" y="3621088"/>
          <p14:tracePt t="15722" x="4084638" y="3625850"/>
          <p14:tracePt t="15728" x="4084638" y="3632200"/>
          <p14:tracePt t="15736" x="4084638" y="3643313"/>
          <p14:tracePt t="15743" x="4078288" y="3649663"/>
          <p14:tracePt t="15750" x="4073525" y="3660775"/>
          <p14:tracePt t="15757" x="4067175" y="3667125"/>
          <p14:tracePt t="15764" x="4067175" y="3673475"/>
          <p14:tracePt t="15770" x="4060825" y="3684588"/>
          <p14:tracePt t="15778" x="4060825" y="3689350"/>
          <p14:tracePt t="15785" x="4060825" y="3695700"/>
          <p14:tracePt t="15791" x="4056063" y="3695700"/>
          <p14:tracePt t="15799" x="4056063" y="3702050"/>
          <p14:tracePt t="15805" x="4043363" y="3702050"/>
          <p14:tracePt t="15813" x="4043363" y="3706813"/>
          <p14:tracePt t="15820" x="4038600" y="3706813"/>
          <p14:tracePt t="15833" x="4032250" y="3713163"/>
          <p14:tracePt t="15841" x="4025900" y="3719513"/>
          <p14:tracePt t="15848" x="4014788" y="3730625"/>
          <p14:tracePt t="15855" x="3986213" y="3748088"/>
          <p14:tracePt t="15862" x="3968750" y="3754438"/>
          <p14:tracePt t="15869" x="3944938" y="3771900"/>
          <p14:tracePt t="15876" x="3910013" y="3783013"/>
          <p14:tracePt t="15887" x="3881438" y="3789363"/>
          <p14:tracePt t="15889" x="3857625" y="3800475"/>
          <p14:tracePt t="15897" x="3840163" y="3806825"/>
          <p14:tracePt t="15904" x="3829050" y="3806825"/>
          <p14:tracePt t="15912" x="3817938" y="3811588"/>
          <p14:tracePt t="15918" x="3811588" y="3811588"/>
          <p14:tracePt t="15925" x="3806825" y="3811588"/>
          <p14:tracePt t="15931" x="3800475" y="3811588"/>
          <p14:tracePt t="15939" x="3794125" y="3811588"/>
          <p14:tracePt t="15945" x="3789363" y="3811588"/>
          <p14:tracePt t="15953" x="3783013" y="3811588"/>
          <p14:tracePt t="15959" x="3776663" y="3811588"/>
          <p14:tracePt t="15981" x="3765550" y="3811588"/>
          <p14:tracePt t="15995" x="3759200" y="3811588"/>
          <p14:tracePt t="16002" x="3759200" y="3817938"/>
          <p14:tracePt t="16008" x="3754438" y="3817938"/>
          <p14:tracePt t="16023" x="3754438" y="3824288"/>
          <p14:tracePt t="16030" x="3748088" y="3824288"/>
          <p14:tracePt t="16037" x="3748088" y="3829050"/>
          <p14:tracePt t="16043" x="3741738" y="3829050"/>
          <p14:tracePt t="16051" x="3741738" y="3840163"/>
          <p14:tracePt t="16058" x="3736975" y="3840163"/>
          <p14:tracePt t="16064" x="3736975" y="3846513"/>
          <p14:tracePt t="16072" x="3730625" y="3852863"/>
          <p14:tracePt t="16079" x="3730625" y="3875088"/>
          <p14:tracePt t="16086" x="3730625" y="3887788"/>
          <p14:tracePt t="16092" x="3719513" y="3916363"/>
          <p14:tracePt t="16100" x="3713163" y="3951288"/>
          <p14:tracePt t="16106" x="3702050" y="4014788"/>
          <p14:tracePt t="16113" x="3689350" y="4078288"/>
          <p14:tracePt t="16121" x="3678238" y="4130675"/>
          <p14:tracePt t="16128" x="3667125" y="4183063"/>
          <p14:tracePt t="16134" x="3667125" y="4229100"/>
          <p14:tracePt t="16142" x="3667125" y="4252913"/>
          <p14:tracePt t="16148" x="3660775" y="4276725"/>
          <p14:tracePt t="16156" x="3660775" y="4287838"/>
          <p14:tracePt t="16163" x="3660775" y="4294188"/>
          <p14:tracePt t="16170" x="3660775" y="4305300"/>
          <p14:tracePt t="16177" x="3660775" y="4311650"/>
          <p14:tracePt t="16184" x="3660775" y="4316413"/>
          <p14:tracePt t="16190" x="3660775" y="4327525"/>
          <p14:tracePt t="16197" x="3660775" y="4333875"/>
          <p14:tracePt t="16219" x="3660775" y="4340225"/>
          <p14:tracePt t="16232" x="3660775" y="4344988"/>
          <p14:tracePt t="16296" x="3656013" y="4344988"/>
          <p14:tracePt t="16316" x="3656013" y="4340225"/>
          <p14:tracePt t="16337" x="3649663" y="4333875"/>
          <p14:tracePt t="16352" x="3649663" y="4322763"/>
          <p14:tracePt t="16365" x="3649663" y="4316413"/>
          <p14:tracePt t="16380" x="3649663" y="4311650"/>
          <p14:tracePt t="16387" x="3638550" y="4305300"/>
          <p14:tracePt t="16393" x="3638550" y="4298950"/>
          <p14:tracePt t="16401" x="3638550" y="4281488"/>
          <p14:tracePt t="16407" x="3638550" y="4270375"/>
          <p14:tracePt t="16415" x="3638550" y="4264025"/>
          <p14:tracePt t="16421" x="3638550" y="4246563"/>
          <p14:tracePt t="16429" x="3638550" y="4235450"/>
          <p14:tracePt t="16435" x="3638550" y="4217988"/>
          <p14:tracePt t="16442" x="3638550" y="4206875"/>
          <p14:tracePt t="16449" x="3638550" y="4189413"/>
          <p14:tracePt t="16456" x="3638550" y="4183063"/>
          <p14:tracePt t="16463" x="3638550" y="4171950"/>
          <p14:tracePt t="16471" x="3638550" y="4154488"/>
          <p14:tracePt t="16478" x="3638550" y="4137025"/>
          <p14:tracePt t="16484" x="3638550" y="4130675"/>
          <p14:tracePt t="16491" x="3638550" y="4125913"/>
          <p14:tracePt t="16499" x="3638550" y="4113213"/>
          <p14:tracePt t="16505" x="3638550" y="4108450"/>
          <p14:tracePt t="16512" x="3638550" y="4095750"/>
          <p14:tracePt t="16520" x="3643313" y="4095750"/>
          <p14:tracePt t="16526" x="3643313" y="4090988"/>
          <p14:tracePt t="16533" x="3643313" y="4084638"/>
          <p14:tracePt t="16547" x="3643313" y="4078288"/>
          <p14:tracePt t="16561" x="3643313" y="4073525"/>
          <p14:tracePt t="16589" x="3638550" y="4073525"/>
          <p14:tracePt t="16604" x="3638550" y="4078288"/>
          <p14:tracePt t="16611" x="3632200" y="4078288"/>
          <p14:tracePt t="16625" x="3625850" y="4084638"/>
          <p14:tracePt t="16638" x="3621088" y="4090988"/>
          <p14:tracePt t="16660" x="3621088" y="4102100"/>
          <p14:tracePt t="16694" x="3625850" y="4102100"/>
          <p14:tracePt t="16701" x="3632200" y="4102100"/>
          <p14:tracePt t="16708" x="3656013" y="4095750"/>
          <p14:tracePt t="16715" x="3689350" y="4095750"/>
          <p14:tracePt t="16722" x="3748088" y="4095750"/>
          <p14:tracePt t="16730" x="3875088" y="4084638"/>
          <p14:tracePt t="16736" x="4043363" y="4073525"/>
          <p14:tracePt t="16743" x="4200525" y="4073525"/>
          <p14:tracePt t="16750" x="4368800" y="4078288"/>
          <p14:tracePt t="16757" x="4508500" y="4090988"/>
          <p14:tracePt t="16764" x="4618038" y="4102100"/>
          <p14:tracePt t="16772" x="4681538" y="4113213"/>
          <p14:tracePt t="16779" x="4716463" y="4125913"/>
          <p14:tracePt t="16785" x="4746625" y="4130675"/>
          <p14:tracePt t="16793" x="4757738" y="4143375"/>
          <p14:tracePt t="16799" x="4775200" y="4143375"/>
          <p14:tracePt t="16806" x="4781550" y="4148138"/>
          <p14:tracePt t="16813" x="4786313" y="4148138"/>
          <p14:tracePt t="16822" x="4792663" y="4154488"/>
          <p14:tracePt t="16827" x="4799013" y="4160838"/>
          <p14:tracePt t="16834" x="4799013" y="4165600"/>
          <p14:tracePt t="16841" x="4799013" y="4171950"/>
          <p14:tracePt t="16848" x="4810125" y="4183063"/>
          <p14:tracePt t="16855" x="4816475" y="4194175"/>
          <p14:tracePt t="16863" x="4816475" y="4211638"/>
          <p14:tracePt t="16869" x="4821238" y="4224338"/>
          <p14:tracePt t="16876" x="4821238" y="4241800"/>
          <p14:tracePt t="16883" x="4832350" y="4264025"/>
          <p14:tracePt t="16890" x="4838700" y="4298950"/>
          <p14:tracePt t="16897" x="4849813" y="4340225"/>
          <p14:tracePt t="16905" x="4849813" y="4375150"/>
          <p14:tracePt t="16911" x="4856163" y="4410075"/>
          <p14:tracePt t="16919" x="4856163" y="4445000"/>
          <p14:tracePt t="16925" x="4867275" y="4467225"/>
          <p14:tracePt t="16932" x="4867275" y="4502150"/>
          <p14:tracePt t="16939" x="4867275" y="4537075"/>
          <p14:tracePt t="16946" x="4867275" y="4583113"/>
          <p14:tracePt t="16953" x="4867275" y="4630738"/>
          <p14:tracePt t="16961" x="4867275" y="4694238"/>
          <p14:tracePt t="16967" x="4862513" y="4746625"/>
          <p14:tracePt t="16974" x="4862513" y="4768850"/>
          <p14:tracePt t="16981" x="4862513" y="4786313"/>
          <p14:tracePt t="16988" x="4856163" y="4799013"/>
          <p14:tracePt t="16995" x="4856163" y="4816475"/>
          <p14:tracePt t="17002" x="4856163" y="4821238"/>
          <p14:tracePt t="17009" x="4856163" y="4827588"/>
          <p14:tracePt t="17016" x="4845050" y="4832350"/>
          <p14:tracePt t="17030" x="4838700" y="4832350"/>
          <p14:tracePt t="17044" x="4832350" y="4832350"/>
          <p14:tracePt t="17065" x="4827588" y="4832350"/>
          <p14:tracePt t="17081" x="4821238" y="4832350"/>
          <p14:tracePt t="17086" x="4816475" y="4827588"/>
          <p14:tracePt t="17093" x="4810125" y="4827588"/>
          <p14:tracePt t="17100" x="4775200" y="4827588"/>
          <p14:tracePt t="17107" x="4729163" y="4816475"/>
          <p14:tracePt t="17114" x="4635500" y="4816475"/>
          <p14:tracePt t="17123" x="4543425" y="4816475"/>
          <p14:tracePt t="17128" x="4467225" y="4816475"/>
          <p14:tracePt t="17135" x="4386263" y="4816475"/>
          <p14:tracePt t="17142" x="4351338" y="4810125"/>
          <p14:tracePt t="17149" x="4305300" y="4810125"/>
          <p14:tracePt t="17157" x="4270375" y="4799013"/>
          <p14:tracePt t="17163" x="4235450" y="4799013"/>
          <p14:tracePt t="17170" x="4217988" y="4792663"/>
          <p14:tracePt t="17177" x="4200525" y="4792663"/>
          <p14:tracePt t="17184" x="4176713" y="4792663"/>
          <p14:tracePt t="17192" x="4154488" y="4792663"/>
          <p14:tracePt t="17199" x="4125913" y="4792663"/>
          <p14:tracePt t="17206" x="4090988" y="4792663"/>
          <p14:tracePt t="17212" x="4060825" y="4792663"/>
          <p14:tracePt t="17219" x="4025900" y="4792663"/>
          <p14:tracePt t="17226" x="3997325" y="4792663"/>
          <p14:tracePt t="17233" x="3986213" y="4792663"/>
          <p14:tracePt t="17240" x="3968750" y="4792663"/>
          <p14:tracePt t="17247" x="3957638" y="4792663"/>
          <p14:tracePt t="17255" x="3944938" y="4792663"/>
          <p14:tracePt t="17261" x="3933825" y="4792663"/>
          <p14:tracePt t="17268" x="3927475" y="4792663"/>
          <p14:tracePt t="17275" x="3922713" y="4792663"/>
          <p14:tracePt t="17282" x="3916363" y="4792663"/>
          <p14:tracePt t="17289" x="3905250" y="4792663"/>
          <p14:tracePt t="17303" x="3898900" y="4792663"/>
          <p14:tracePt t="17317" x="3892550" y="4792663"/>
          <p14:tracePt t="17331" x="3887788" y="4792663"/>
          <p14:tracePt t="17345" x="3887788" y="4786313"/>
          <p14:tracePt t="17380" x="3887788" y="4781550"/>
          <p14:tracePt t="17422" x="3881438" y="4781550"/>
          <p14:tracePt t="17450" x="3875088" y="4781550"/>
          <p14:tracePt t="17464" x="3875088" y="4775200"/>
          <p14:tracePt t="17471" x="3870325" y="4775200"/>
          <p14:tracePt t="17492" x="3863975" y="4775200"/>
          <p14:tracePt t="17499" x="3852863" y="4764088"/>
          <p14:tracePt t="17506" x="3846513" y="4764088"/>
          <p14:tracePt t="17513" x="3835400" y="4764088"/>
          <p14:tracePt t="17520" x="3829050" y="4757738"/>
          <p14:tracePt t="17527" x="3811588" y="4757738"/>
          <p14:tracePt t="17534" x="3800475" y="4751388"/>
          <p14:tracePt t="17541" x="3783013" y="4751388"/>
          <p14:tracePt t="17548" x="3776663" y="4751388"/>
          <p14:tracePt t="17556" x="3771900" y="4746625"/>
          <p14:tracePt t="17562" x="3765550" y="4746625"/>
          <p14:tracePt t="17569" x="3754438" y="4740275"/>
          <p14:tracePt t="17576" x="3748088" y="4740275"/>
          <p14:tracePt t="17583" x="3741738" y="4740275"/>
          <p14:tracePt t="17590" x="3736975" y="4740275"/>
          <p14:tracePt t="17604" x="3730625" y="4740275"/>
          <p14:tracePt t="17618" x="3724275" y="4740275"/>
          <p14:tracePt t="17625" x="3724275" y="4729163"/>
          <p14:tracePt t="17632" x="3719513" y="4729163"/>
          <p14:tracePt t="17730" x="3724275" y="4729163"/>
          <p14:tracePt t="17744" x="3730625" y="4729163"/>
          <p14:tracePt t="17758" x="3736975" y="4722813"/>
          <p14:tracePt t="17772" x="3736975" y="4716463"/>
          <p14:tracePt t="17786" x="3736975" y="4705350"/>
          <p14:tracePt t="17792" x="3741738" y="4699000"/>
          <p14:tracePt t="17800" x="3741738" y="4676775"/>
          <p14:tracePt t="17807" x="3754438" y="4630738"/>
          <p14:tracePt t="17815" x="3765550" y="4560888"/>
          <p14:tracePt t="17821" x="3765550" y="4438650"/>
          <p14:tracePt t="17828" x="3765550" y="4252913"/>
          <p14:tracePt t="17835" x="3765550" y="4084638"/>
          <p14:tracePt t="17842" x="3765550" y="3870325"/>
          <p14:tracePt t="17849" x="3741738" y="3667125"/>
          <p14:tracePt t="17857" x="3724275" y="3405188"/>
          <p14:tracePt t="17863" x="3689350" y="3168650"/>
          <p14:tracePt t="17870" x="3667125" y="3022600"/>
          <p14:tracePt t="17877" x="3625850" y="2865438"/>
          <p14:tracePt t="17884" x="3590925" y="2727325"/>
          <p14:tracePt t="17891" x="3551238" y="2581275"/>
          <p14:tracePt t="17898" x="3498850" y="2482850"/>
          <p14:tracePt t="17905" x="3463925" y="2401888"/>
          <p14:tracePt t="17912" x="3422650" y="2349500"/>
          <p14:tracePt t="17918" x="3387725" y="2309813"/>
          <p14:tracePt t="17926" x="3376613" y="2292350"/>
          <p14:tracePt t="17933" x="3348038" y="2279650"/>
          <p14:tracePt t="17940" x="3330575" y="2274888"/>
          <p14:tracePt t="17947" x="3319463" y="2268538"/>
          <p14:tracePt t="17954" x="3302000" y="2268538"/>
          <p14:tracePt t="17961" x="3278188" y="2257425"/>
          <p14:tracePt t="17968" x="3260725" y="2257425"/>
          <p14:tracePt t="17974" x="3236913" y="2257425"/>
          <p14:tracePt t="17981" x="3201988" y="2257425"/>
          <p14:tracePt t="17989" x="3179763" y="2257425"/>
          <p14:tracePt t="17996" x="3144838" y="2257425"/>
          <p14:tracePt t="18003" x="3092450" y="2262188"/>
          <p14:tracePt t="18011" x="3033713" y="2262188"/>
          <p14:tracePt t="18017" x="2935288" y="2274888"/>
          <p14:tracePt t="18024" x="2825750" y="2286000"/>
          <p14:tracePt t="18031" x="2686050" y="2297113"/>
          <p14:tracePt t="18038" x="2546350" y="2327275"/>
          <p14:tracePt t="18045" x="2419350" y="2349500"/>
          <p14:tracePt t="18052" x="2327275" y="2362200"/>
          <p14:tracePt t="18059" x="2233613" y="2373313"/>
          <p14:tracePt t="18066" x="2152650" y="2384425"/>
          <p14:tracePt t="18073" x="2076450" y="2384425"/>
          <p14:tracePt t="18080" x="2012950" y="2384425"/>
          <p14:tracePt t="18087" x="1931988" y="2384425"/>
          <p14:tracePt t="18094" x="1885950" y="2384425"/>
          <p14:tracePt t="18101" x="1822450" y="2384425"/>
          <p14:tracePt t="18108" x="1774825" y="2384425"/>
          <p14:tracePt t="18115" x="1739900" y="2378075"/>
          <p14:tracePt t="18121" x="1706563" y="2373313"/>
          <p14:tracePt t="18129" x="1665288" y="2362200"/>
          <p14:tracePt t="18136" x="1654175" y="2355850"/>
          <p14:tracePt t="18142" x="1624013" y="2344738"/>
          <p14:tracePt t="18149" x="1612900" y="2344738"/>
          <p14:tracePt t="18158" x="1595438" y="2338388"/>
          <p14:tracePt t="18164" x="1577975" y="2332038"/>
          <p14:tracePt t="18171" x="1560513" y="2320925"/>
          <p14:tracePt t="18177" x="1549400" y="2314575"/>
          <p14:tracePt t="18184" x="1543050" y="2314575"/>
          <p14:tracePt t="18192" x="1531938" y="2309813"/>
          <p14:tracePt t="18200" x="1525588" y="2303463"/>
          <p14:tracePt t="18208" x="1520825" y="2297113"/>
          <p14:tracePt t="18213" x="1514475" y="2297113"/>
          <p14:tracePt t="18220" x="1514475" y="2286000"/>
          <p14:tracePt t="18227" x="1508125" y="2286000"/>
          <p14:tracePt t="18234" x="1508125" y="2279650"/>
          <p14:tracePt t="18255" x="1508125" y="2274888"/>
          <p14:tracePt t="18269" x="1514475" y="2268538"/>
          <p14:tracePt t="18276" x="1531938" y="2268538"/>
          <p14:tracePt t="18283" x="1566863" y="2257425"/>
          <p14:tracePt t="18290" x="1647825" y="2233613"/>
          <p14:tracePt t="18297" x="1770063" y="2209800"/>
          <p14:tracePt t="18303" x="1943100" y="2187575"/>
          <p14:tracePt t="18311" x="2181225" y="2152650"/>
          <p14:tracePt t="18317" x="2355850" y="2141538"/>
          <p14:tracePt t="18324" x="2495550" y="2141538"/>
          <p14:tracePt t="18332" x="2646363" y="2141538"/>
          <p14:tracePt t="18339" x="2767013" y="2146300"/>
          <p14:tracePt t="18346" x="2895600" y="2170113"/>
          <p14:tracePt t="18352" x="3022600" y="2181225"/>
          <p14:tracePt t="18359" x="3116263" y="2193925"/>
          <p14:tracePt t="18368" x="3179763" y="2193925"/>
          <p14:tracePt t="18375" x="3214688" y="2205038"/>
          <p14:tracePt t="18381" x="3249613" y="2216150"/>
          <p14:tracePt t="18387" x="3271838" y="2216150"/>
          <p14:tracePt t="18394" x="3289300" y="2216150"/>
          <p14:tracePt t="18401" x="3306763" y="2216150"/>
          <p14:tracePt t="18408" x="3313113" y="2216150"/>
          <p14:tracePt t="18415" x="3319463" y="2216150"/>
          <p14:tracePt t="18423" x="3324225" y="2216150"/>
          <p14:tracePt t="18430" x="3330575" y="2216150"/>
          <p14:tracePt t="18436" x="3336925" y="2216150"/>
          <p14:tracePt t="18450" x="3341688" y="2216150"/>
          <p14:tracePt t="18472" x="3352800" y="2216150"/>
          <p14:tracePt t="18486" x="3359150" y="2216150"/>
          <p14:tracePt t="18653" x="3359150" y="2209800"/>
          <p14:tracePt t="18730" x="3359150" y="2205038"/>
          <p14:tracePt t="18899" x="3359150" y="2198688"/>
          <p14:tracePt t="19011" x="3365500" y="2198688"/>
          <p14:tracePt t="19060" x="3370263" y="2198688"/>
          <p14:tracePt t="19073" x="3370263" y="2193925"/>
          <p14:tracePt t="19102" x="3370263" y="2187575"/>
          <p14:tracePt t="19130" x="3370263" y="2181225"/>
          <p14:tracePt t="19793" x="3387725" y="2257425"/>
          <p14:tracePt t="19801" x="3400425" y="2395538"/>
          <p14:tracePt t="19808" x="3440113" y="2576513"/>
          <p14:tracePt t="19815" x="3470275" y="2732088"/>
          <p14:tracePt t="19822" x="3492500" y="2889250"/>
          <p14:tracePt t="19828" x="3538538" y="3068638"/>
          <p14:tracePt t="19836" x="3562350" y="3243263"/>
          <p14:tracePt t="19843" x="3603625" y="3387725"/>
          <p14:tracePt t="19850" x="3625850" y="3509963"/>
          <p14:tracePt t="19857" x="3656013" y="3638550"/>
          <p14:tracePt t="19863" x="3678238" y="3765550"/>
          <p14:tracePt t="19871" x="3702050" y="3875088"/>
          <p14:tracePt t="19885" x="3724275" y="4067175"/>
          <p14:tracePt t="19892" x="3736975" y="4113213"/>
          <p14:tracePt t="19899" x="3741738" y="4148138"/>
          <p14:tracePt t="19906" x="3741738" y="4183063"/>
          <p14:tracePt t="19912" x="3741738" y="4211638"/>
          <p14:tracePt t="19919" x="3754438" y="4224338"/>
          <p14:tracePt t="19927" x="3754438" y="4235450"/>
          <p14:tracePt t="19935" x="3759200" y="4246563"/>
          <p14:tracePt t="19941" x="3759200" y="4252913"/>
          <p14:tracePt t="19955" x="3759200" y="4259263"/>
          <p14:tracePt t="19962" x="3759200" y="4264025"/>
          <p14:tracePt t="19976" x="3759200" y="4276725"/>
          <p14:tracePt t="20074" x="3759200" y="4270375"/>
          <p14:tracePt t="20087" x="3759200" y="4264025"/>
          <p14:tracePt t="20109" x="3759200" y="4259263"/>
          <p14:tracePt t="20165" x="3754438" y="4252913"/>
          <p14:tracePt t="20193" x="3754438" y="4246563"/>
          <p14:tracePt t="20207" x="3754438" y="4241800"/>
          <p14:tracePt t="20228" x="3754438" y="4235450"/>
          <p14:tracePt t="20627" x="3748088" y="4224338"/>
          <p14:tracePt t="20634" x="3741738" y="4217988"/>
          <p14:tracePt t="20641" x="3730625" y="4206875"/>
          <p14:tracePt t="20648" x="3724275" y="4200525"/>
          <p14:tracePt t="20656" x="3719513" y="4194175"/>
          <p14:tracePt t="20662" x="3713163" y="4183063"/>
          <p14:tracePt t="20669" x="3713163" y="4176713"/>
          <p14:tracePt t="20677" x="3706813" y="4176713"/>
          <p14:tracePt t="20683" x="3702050" y="4171950"/>
          <p14:tracePt t="20690" x="3689350" y="4171950"/>
          <p14:tracePt t="20698" x="3684588" y="4171950"/>
          <p14:tracePt t="20712" x="3678238" y="4171950"/>
          <p14:tracePt t="20726" x="3673475" y="4171950"/>
          <p14:tracePt t="20739" x="3667125" y="4171950"/>
          <p14:tracePt t="20746" x="3667125" y="4176713"/>
          <p14:tracePt t="20753" x="3660775" y="4189413"/>
          <p14:tracePt t="20761" x="3660775" y="4194175"/>
          <p14:tracePt t="20767" x="3656013" y="4200525"/>
          <p14:tracePt t="20782" x="3649663" y="4206875"/>
          <p14:tracePt t="20788" x="3649663" y="4211638"/>
          <p14:tracePt t="20795" x="3649663" y="4217988"/>
          <p14:tracePt t="20802" x="3649663" y="4224338"/>
          <p14:tracePt t="20810" x="3649663" y="4235450"/>
          <p14:tracePt t="20816" x="3649663" y="4241800"/>
          <p14:tracePt t="20823" x="3649663" y="4259263"/>
          <p14:tracePt t="20830" x="3649663" y="4294188"/>
          <p14:tracePt t="20837" x="3649663" y="4368800"/>
          <p14:tracePt t="20844" x="3649663" y="4462463"/>
          <p14:tracePt t="20852" x="3656013" y="4600575"/>
          <p14:tracePt t="20858" x="3667125" y="4711700"/>
          <p14:tracePt t="20865" x="3678238" y="4832350"/>
          <p14:tracePt t="20872" x="3678238" y="4954588"/>
          <p14:tracePt t="20879" x="3678238" y="5083175"/>
          <p14:tracePt t="20886" x="3689350" y="5192713"/>
          <p14:tracePt t="20894" x="3689350" y="5286375"/>
          <p14:tracePt t="20900" x="3689350" y="5349875"/>
          <p14:tracePt t="20907" x="3689350" y="5395913"/>
          <p14:tracePt t="20914" x="3689350" y="5419725"/>
          <p14:tracePt t="20922" x="3689350" y="5437188"/>
          <p14:tracePt t="20928" x="3689350" y="5441950"/>
          <p14:tracePt t="20936" x="3689350" y="5448300"/>
          <p14:tracePt t="20942" x="3689350" y="5454650"/>
          <p14:tracePt t="20985" x="3689350" y="5448300"/>
          <p14:tracePt t="20999" x="3689350" y="5430838"/>
          <p14:tracePt t="21005" x="3684588" y="5424488"/>
          <p14:tracePt t="21013" x="3684588" y="5413375"/>
          <p14:tracePt t="21019" x="3673475" y="5384800"/>
          <p14:tracePt t="21028" x="3667125" y="5326063"/>
          <p14:tracePt t="21033" x="3643313" y="5245100"/>
          <p14:tracePt t="21040" x="3603625" y="5135563"/>
          <p14:tracePt t="21047" x="3579813" y="5006975"/>
          <p14:tracePt t="21054" x="3551238" y="4849813"/>
          <p14:tracePt t="21061" x="3538538" y="4681538"/>
          <p14:tracePt t="21069" x="3527425" y="4491038"/>
          <p14:tracePt t="21075" x="3527425" y="4351338"/>
          <p14:tracePt t="21082" x="3533775" y="4241800"/>
          <p14:tracePt t="21091" x="3533775" y="4165600"/>
          <p14:tracePt t="21097" x="3544888" y="4113213"/>
          <p14:tracePt t="21103" x="3544888" y="4078288"/>
          <p14:tracePt t="21111" x="3551238" y="4043363"/>
          <p14:tracePt t="21117" x="3551238" y="4021138"/>
          <p14:tracePt t="21124" x="3562350" y="3992563"/>
          <p14:tracePt t="21131" x="3568700" y="3975100"/>
          <p14:tracePt t="21138" x="3573463" y="3962400"/>
          <p14:tracePt t="21145" x="3573463" y="3944938"/>
          <p14:tracePt t="21153" x="3579813" y="3940175"/>
          <p14:tracePt t="21160" x="3579813" y="3933825"/>
          <p14:tracePt t="21173" x="3590925" y="3927475"/>
          <p14:tracePt t="21188" x="3597275" y="3927475"/>
          <p14:tracePt t="21202" x="3603625" y="3927475"/>
          <p14:tracePt t="21208" x="3608388" y="3922713"/>
          <p14:tracePt t="21215" x="3621088" y="3922713"/>
          <p14:tracePt t="21223" x="3649663" y="3910013"/>
          <p14:tracePt t="21229" x="3695700" y="3910013"/>
          <p14:tracePt t="21237" x="3776663" y="3887788"/>
          <p14:tracePt t="21243" x="3916363" y="3875088"/>
          <p14:tracePt t="21250" x="4090988" y="3846513"/>
          <p14:tracePt t="21257" x="4298950" y="3817938"/>
          <p14:tracePt t="21264" x="4456113" y="3794125"/>
          <p14:tracePt t="21271" x="4578350" y="3783013"/>
          <p14:tracePt t="21279" x="4687888" y="3765550"/>
          <p14:tracePt t="21286" x="4781550" y="3765550"/>
          <p14:tracePt t="21292" x="4902200" y="3765550"/>
          <p14:tracePt t="21299" x="4995863" y="3765550"/>
          <p14:tracePt t="21306" x="5087938" y="3765550"/>
          <p14:tracePt t="21313" x="5181600" y="3765550"/>
          <p14:tracePt t="21320" x="5251450" y="3771900"/>
          <p14:tracePt t="21328" x="5308600" y="3771900"/>
          <p14:tracePt t="21334" x="5378450" y="3794125"/>
          <p14:tracePt t="21341" x="5441950" y="3806825"/>
          <p14:tracePt t="21348" x="5511800" y="3829050"/>
          <p14:tracePt t="21355" x="5557838" y="3840163"/>
          <p14:tracePt t="21362" x="5627688" y="3857625"/>
          <p14:tracePt t="21370" x="5651500" y="3870325"/>
          <p14:tracePt t="21377" x="5686425" y="3875088"/>
          <p14:tracePt t="21383" x="5715000" y="3892550"/>
          <p14:tracePt t="21390" x="5732463" y="3905250"/>
          <p14:tracePt t="21397" x="5743575" y="3910013"/>
          <p14:tracePt t="21404" x="5749925" y="3916363"/>
          <p14:tracePt t="21412" x="5761038" y="3933825"/>
          <p14:tracePt t="21418" x="5767388" y="3940175"/>
          <p14:tracePt t="21425" x="5778500" y="3957638"/>
          <p14:tracePt t="21432" x="5791200" y="3968750"/>
          <p14:tracePt t="21439" x="5795963" y="3986213"/>
          <p14:tracePt t="21446" x="5813425" y="4021138"/>
          <p14:tracePt t="21453" x="5837238" y="4102100"/>
          <p14:tracePt t="21460" x="5865813" y="4246563"/>
          <p14:tracePt t="21468" x="5876925" y="4530725"/>
          <p14:tracePt t="21474" x="5894388" y="4699000"/>
          <p14:tracePt t="21481" x="5907088" y="4810125"/>
          <p14:tracePt t="21488" x="5918200" y="4873625"/>
          <p14:tracePt t="21495" x="5918200" y="4949825"/>
          <p14:tracePt t="21502" x="5918200" y="5030788"/>
          <p14:tracePt t="21509" x="5929313" y="5122863"/>
          <p14:tracePt t="21516" x="5942013" y="5251450"/>
          <p14:tracePt t="21523" x="5953125" y="5402263"/>
          <p14:tracePt t="21531" x="5953125" y="5557838"/>
          <p14:tracePt t="21538" x="5953125" y="5708650"/>
          <p14:tracePt t="21545" x="5953125" y="5865813"/>
          <p14:tracePt t="21551" x="5964238" y="6034088"/>
          <p14:tracePt t="21558" x="5964238" y="6173788"/>
          <p14:tracePt t="21565" x="5964238" y="6294438"/>
          <p14:tracePt t="21572" x="5964238" y="6359525"/>
          <p14:tracePt t="21579" x="5964238" y="6381750"/>
          <p14:tracePt t="21587" x="5964238" y="6405563"/>
          <p14:tracePt t="21593" x="5964238" y="6411913"/>
          <p14:tracePt t="21600" x="5964238" y="6423025"/>
          <p14:tracePt t="21607" x="5964238" y="6429375"/>
          <p14:tracePt t="21614" x="5964238" y="6434138"/>
          <p14:tracePt t="21635" x="5959475" y="6440488"/>
          <p14:tracePt t="21642" x="5935663" y="6446838"/>
          <p14:tracePt t="21649" x="5889625" y="6446838"/>
          <p14:tracePt t="21656" x="5795963" y="6457950"/>
          <p14:tracePt t="21663" x="5673725" y="6457950"/>
          <p14:tracePt t="21670" x="5546725" y="6457950"/>
          <p14:tracePt t="21677" x="5441950" y="6457950"/>
          <p14:tracePt t="21684" x="5314950" y="6451600"/>
          <p14:tracePt t="21691" x="5175250" y="6440488"/>
          <p14:tracePt t="21698" x="5053013" y="6429375"/>
          <p14:tracePt t="21705" x="4926013" y="6416675"/>
          <p14:tracePt t="21713" x="4816475" y="6405563"/>
          <p14:tracePt t="21719" x="4722813" y="6405563"/>
          <p14:tracePt t="21726" x="4648200" y="6394450"/>
          <p14:tracePt t="21733" x="4548188" y="6381750"/>
          <p14:tracePt t="21740" x="4438650" y="6370638"/>
          <p14:tracePt t="21747" x="4316413" y="6342063"/>
          <p14:tracePt t="21754" x="4206875" y="6329363"/>
          <p14:tracePt t="21762" x="4108450" y="6318250"/>
          <p14:tracePt t="21768" x="4043363" y="6294438"/>
          <p14:tracePt t="21775" x="4008438" y="6289675"/>
          <p14:tracePt t="21782" x="3975100" y="6278563"/>
          <p14:tracePt t="21789" x="3944938" y="6272213"/>
          <p14:tracePt t="21796" x="3927475" y="6261100"/>
          <p14:tracePt t="21804" x="3916363" y="6254750"/>
          <p14:tracePt t="21810" x="3910013" y="6254750"/>
          <p14:tracePt t="21817" x="3898900" y="6254750"/>
          <p14:tracePt t="21824" x="3892550" y="6248400"/>
          <p14:tracePt t="21838" x="3887788" y="6243638"/>
          <p14:tracePt t="21852" x="3881438" y="6243638"/>
          <p14:tracePt t="21859" x="3881438" y="6230938"/>
          <p14:tracePt t="21901" x="3881438" y="6226175"/>
          <p14:tracePt t="21908" x="3887788" y="6226175"/>
          <p14:tracePt t="21915" x="3905250" y="6219825"/>
          <p14:tracePt t="21922" x="3916363" y="6219825"/>
          <p14:tracePt t="21929" x="3951288" y="6213475"/>
          <p14:tracePt t="21936" x="4021138" y="6191250"/>
          <p14:tracePt t="21943" x="4160838" y="6161088"/>
          <p14:tracePt t="21950" x="4340225" y="6121400"/>
          <p14:tracePt t="21957" x="4548188" y="6092825"/>
          <p14:tracePt t="21963" x="4786313" y="6062663"/>
          <p14:tracePt t="21971" x="4960938" y="6034088"/>
          <p14:tracePt t="21978" x="5118100" y="6005513"/>
          <p14:tracePt t="21985" x="5227638" y="5992813"/>
          <p14:tracePt t="21992" x="5308600" y="5992813"/>
          <p14:tracePt t="21999" x="5354638" y="5988050"/>
          <p14:tracePt t="22007" x="5389563" y="5988050"/>
          <p14:tracePt t="22013" x="5419725" y="5988050"/>
          <p14:tracePt t="22020" x="5430838" y="5988050"/>
          <p14:tracePt t="22027" x="5448300" y="5988050"/>
          <p14:tracePt t="22035" x="5454650" y="5988050"/>
          <p14:tracePt t="22048" x="5459413" y="5988050"/>
          <p14:tracePt t="22055" x="5465763" y="5988050"/>
          <p14:tracePt t="22069" x="5470525" y="5988050"/>
          <p14:tracePt t="22090" x="5476875" y="5988050"/>
          <p14:tracePt t="26261" x="5487988" y="5935663"/>
          <p14:tracePt t="26267" x="5487988" y="5842000"/>
          <p14:tracePt t="26274" x="5500688" y="5697538"/>
          <p14:tracePt t="26281" x="5500688" y="5546725"/>
          <p14:tracePt t="26287" x="5500688" y="5437188"/>
          <p14:tracePt t="26295" x="5500688" y="5360988"/>
          <p14:tracePt t="26302" x="5500688" y="5326063"/>
          <p14:tracePt t="26309" x="5500688" y="5291138"/>
          <p14:tracePt t="26316" x="5500688" y="5268913"/>
          <p14:tracePt t="26323" x="5500688" y="5251450"/>
          <p14:tracePt t="26329" x="5500688" y="5238750"/>
          <p14:tracePt t="26336" x="5500688" y="5221288"/>
          <p14:tracePt t="26344" x="5500688" y="5203825"/>
          <p14:tracePt t="26351" x="5500688" y="5192713"/>
          <p14:tracePt t="26358" x="5500688" y="5186363"/>
          <p14:tracePt t="26364" x="5500688" y="5181600"/>
          <p14:tracePt t="26372" x="5500688" y="5168900"/>
          <p14:tracePt t="26379" x="5500688" y="5164138"/>
          <p14:tracePt t="26386" x="5500688" y="5157788"/>
          <p14:tracePt t="26393" x="5500688" y="5151438"/>
          <p14:tracePt t="26400" x="5500688" y="5146675"/>
          <p14:tracePt t="26406" x="5500688" y="5140325"/>
          <p14:tracePt t="26427" x="5494338" y="5135563"/>
          <p14:tracePt t="26442" x="5494338" y="5129213"/>
          <p14:tracePt t="26449" x="5487988" y="5129213"/>
          <p14:tracePt t="26463" x="5483225" y="5118100"/>
          <p14:tracePt t="26469" x="5470525" y="5118100"/>
          <p14:tracePt t="26477" x="5470525" y="5111750"/>
          <p14:tracePt t="26484" x="5459413" y="5105400"/>
          <p14:tracePt t="26491" x="5454650" y="5087938"/>
          <p14:tracePt t="26497" x="5424488" y="5070475"/>
          <p14:tracePt t="26504" x="5389563" y="5053013"/>
          <p14:tracePt t="26512" x="5349875" y="5024438"/>
          <p14:tracePt t="26519" x="5280025" y="4989513"/>
          <p14:tracePt t="26526" x="5192713" y="4943475"/>
          <p14:tracePt t="26532" x="5100638" y="4902200"/>
          <p14:tracePt t="26539" x="5000625" y="4856163"/>
          <p14:tracePt t="26547" x="4902200" y="4821238"/>
          <p14:tracePt t="26553" x="4821238" y="4781550"/>
          <p14:tracePt t="26562" x="4733925" y="4757738"/>
          <p14:tracePt t="26567" x="4624388" y="4722813"/>
          <p14:tracePt t="26575" x="4484688" y="4681538"/>
          <p14:tracePt t="26581" x="4340225" y="4659313"/>
          <p14:tracePt t="26588" x="4200525" y="4635500"/>
          <p14:tracePt t="26595" x="4108450" y="4606925"/>
          <p14:tracePt t="26603" x="4038600" y="4572000"/>
          <p14:tracePt t="26611" x="3986213" y="4565650"/>
          <p14:tracePt t="26617" x="3951288" y="4554538"/>
          <p14:tracePt t="26624" x="3916363" y="4548188"/>
          <p14:tracePt t="26630" x="3887788" y="4537075"/>
          <p14:tracePt t="26637" x="3852863" y="4530725"/>
          <p14:tracePt t="26645" x="3829050" y="4530725"/>
          <p14:tracePt t="26652" x="3811588" y="4530725"/>
          <p14:tracePt t="26659" x="3789363" y="4519613"/>
          <p14:tracePt t="26665" x="3776663" y="4519613"/>
          <p14:tracePt t="26673" x="3765550" y="4513263"/>
          <p14:tracePt t="26679" x="3754438" y="4513263"/>
          <p14:tracePt t="26687" x="3748088" y="4513263"/>
          <p14:tracePt t="26694" x="3741738" y="4508500"/>
          <p14:tracePt t="26701" x="3736975" y="4508500"/>
          <p14:tracePt t="26707" x="3724275" y="4502150"/>
          <p14:tracePt t="26722" x="3719513" y="4502150"/>
          <p14:tracePt t="26728" x="3719513" y="4495800"/>
          <p14:tracePt t="26736" x="3713163" y="4495800"/>
          <p14:tracePt t="26743" x="3713163" y="4491038"/>
          <p14:tracePt t="26750" x="3713163" y="4479925"/>
          <p14:tracePt t="26757" x="3713163" y="4473575"/>
          <p14:tracePt t="26763" x="3713163" y="4467225"/>
          <p14:tracePt t="26785" x="3713163" y="4462463"/>
          <p14:tracePt t="26791" x="3719513" y="4462463"/>
          <p14:tracePt t="26799" x="3719513" y="4456113"/>
          <p14:tracePt t="26805" x="3730625" y="4456113"/>
          <p14:tracePt t="26812" x="3730625" y="4449763"/>
          <p14:tracePt t="26820" x="3736975" y="4449763"/>
          <p14:tracePt t="26826" x="3736975" y="4445000"/>
          <p14:tracePt t="26833" x="3736975" y="4432300"/>
          <p14:tracePt t="26840" x="3741738" y="4432300"/>
          <p14:tracePt t="26854" x="3741738" y="4427538"/>
          <p14:tracePt t="26869" x="3741738" y="4421188"/>
          <p14:tracePt t="26882" x="3741738" y="4414838"/>
          <p14:tracePt t="26889" x="3741738" y="4410075"/>
          <p14:tracePt t="26896" x="3730625" y="4392613"/>
          <p14:tracePt t="26903" x="3719513" y="4379913"/>
          <p14:tracePt t="26911" x="3706813" y="4362450"/>
          <p14:tracePt t="26917" x="3689350" y="4333875"/>
          <p14:tracePt t="26925" x="3673475" y="4316413"/>
          <p14:tracePt t="26931" x="3667125" y="4311650"/>
          <p14:tracePt t="26938" x="3660775" y="4298950"/>
          <p14:tracePt t="26945" x="3656013" y="4294188"/>
          <p14:tracePt t="26953" x="3649663" y="4287838"/>
          <p14:tracePt t="26959" x="3643313" y="4276725"/>
          <p14:tracePt t="26966" x="3632200" y="4276725"/>
          <p14:tracePt t="26973" x="3632200" y="4270375"/>
          <p14:tracePt t="26980" x="3632200" y="4264025"/>
          <p14:tracePt t="26988" x="3625850" y="4259263"/>
          <p14:tracePt t="27008" x="3625850" y="4252913"/>
          <p14:tracePt t="27065" x="3638550" y="4252913"/>
          <p14:tracePt t="27079" x="3643313" y="4252913"/>
          <p14:tracePt t="27093" x="3649663" y="4252913"/>
          <p14:tracePt t="27107" x="3656013" y="4252913"/>
          <p14:tracePt t="27120" x="3660775" y="4246563"/>
          <p14:tracePt t="27128" x="3667125" y="4246563"/>
          <p14:tracePt t="27135" x="3684588" y="4246563"/>
          <p14:tracePt t="27141" x="3695700" y="4235450"/>
          <p14:tracePt t="27148" x="3713163" y="4235450"/>
          <p14:tracePt t="27155" x="3736975" y="4229100"/>
          <p14:tracePt t="27163" x="3771900" y="4217988"/>
          <p14:tracePt t="27170" x="3824288" y="4211638"/>
          <p14:tracePt t="27177" x="3905250" y="4211638"/>
          <p14:tracePt t="27183" x="3997325" y="4200525"/>
          <p14:tracePt t="27190" x="4154488" y="4183063"/>
          <p14:tracePt t="27197" x="4305300" y="4171950"/>
          <p14:tracePt t="27204" x="4462463" y="4160838"/>
          <p14:tracePt t="27213" x="4583113" y="4148138"/>
          <p14:tracePt t="27219" x="4694238" y="4137025"/>
          <p14:tracePt t="27226" x="4786313" y="4137025"/>
          <p14:tracePt t="27233" x="4897438" y="4137025"/>
          <p14:tracePt t="27239" x="4972050" y="4137025"/>
          <p14:tracePt t="27246" x="5035550" y="4137025"/>
          <p14:tracePt t="27253" x="5083175" y="4137025"/>
          <p14:tracePt t="27260" x="5118100" y="4137025"/>
          <p14:tracePt t="27267" x="5146675" y="4137025"/>
          <p14:tracePt t="27274" x="5157788" y="4137025"/>
          <p14:tracePt t="27281" x="5175250" y="4137025"/>
          <p14:tracePt t="27288" x="5181600" y="4137025"/>
          <p14:tracePt t="27295" x="5192713" y="4137025"/>
          <p14:tracePt t="27310" x="5203825" y="4137025"/>
          <p14:tracePt t="27316" x="5210175" y="4137025"/>
          <p14:tracePt t="27324" x="5216525" y="4137025"/>
          <p14:tracePt t="27337" x="5221288" y="4137025"/>
          <p14:tracePt t="27351" x="5227638" y="4137025"/>
          <p14:tracePt t="27366" x="5233988" y="4137025"/>
          <p14:tracePt t="27379" x="5238750" y="4137025"/>
          <p14:tracePt t="27400" x="5251450" y="4137025"/>
          <p14:tracePt t="27421" x="5256213" y="4137025"/>
          <p14:tracePt t="27435" x="5262563" y="4143375"/>
          <p14:tracePt t="27449" x="5268913" y="4148138"/>
          <p14:tracePt t="27456" x="5273675" y="4148138"/>
          <p14:tracePt t="27463" x="5280025" y="4148138"/>
          <p14:tracePt t="27471" x="5297488" y="4154488"/>
          <p14:tracePt t="27477" x="5308600" y="4165600"/>
          <p14:tracePt t="27484" x="5337175" y="4171950"/>
          <p14:tracePt t="27491" x="5354638" y="4183063"/>
          <p14:tracePt t="27498" x="5378450" y="4189413"/>
          <p14:tracePt t="27505" x="5402263" y="4206875"/>
          <p14:tracePt t="27512" x="5430838" y="4211638"/>
          <p14:tracePt t="27520" x="5454650" y="4224338"/>
          <p14:tracePt t="27526" x="5483225" y="4241800"/>
          <p14:tracePt t="27533" x="5505450" y="4246563"/>
          <p14:tracePt t="27540" x="5535613" y="4264025"/>
          <p14:tracePt t="27547" x="5557838" y="4281488"/>
          <p14:tracePt t="27555" x="5575300" y="4294188"/>
          <p14:tracePt t="27562" x="5599113" y="4311650"/>
          <p14:tracePt t="27568" x="5605463" y="4316413"/>
          <p14:tracePt t="27575" x="5622925" y="4322763"/>
          <p14:tracePt t="27582" x="5627688" y="4327525"/>
          <p14:tracePt t="27589" x="5634038" y="4333875"/>
          <p14:tracePt t="27596" x="5638800" y="4344988"/>
          <p14:tracePt t="27604" x="5651500" y="4344988"/>
          <p14:tracePt t="27610" x="5656263" y="4357688"/>
          <p14:tracePt t="27617" x="5662613" y="4362450"/>
          <p14:tracePt t="27624" x="5662613" y="4368800"/>
          <p14:tracePt t="27631" x="5668963" y="4386263"/>
          <p14:tracePt t="27638" x="5668963" y="4397375"/>
          <p14:tracePt t="27646" x="5680075" y="4414838"/>
          <p14:tracePt t="27652" x="5686425" y="4438650"/>
          <p14:tracePt t="27659" x="5691188" y="4467225"/>
          <p14:tracePt t="27666" x="5703888" y="4502150"/>
          <p14:tracePt t="27673" x="5726113" y="4554538"/>
          <p14:tracePt t="27680" x="5732463" y="4618038"/>
          <p14:tracePt t="27688" x="5756275" y="4699000"/>
          <p14:tracePt t="27694" x="5773738" y="4827588"/>
          <p14:tracePt t="27701" x="5795963" y="4983163"/>
          <p14:tracePt t="27708" x="5807075" y="5135563"/>
          <p14:tracePt t="27715" x="5819775" y="5262563"/>
          <p14:tracePt t="27722" x="5837238" y="5354638"/>
          <p14:tracePt t="27729" x="5848350" y="5448300"/>
          <p14:tracePt t="27736" x="5848350" y="5529263"/>
          <p14:tracePt t="27743" x="5859463" y="5610225"/>
          <p14:tracePt t="27750" x="5859463" y="5703888"/>
          <p14:tracePt t="27757" x="5865813" y="5778500"/>
          <p14:tracePt t="27764" x="5865813" y="5872163"/>
          <p14:tracePt t="27772" x="5859463" y="5970588"/>
          <p14:tracePt t="27778" x="5848350" y="6051550"/>
          <p14:tracePt t="27785" x="5842000" y="6115050"/>
          <p14:tracePt t="27792" x="5830888" y="6161088"/>
          <p14:tracePt t="27799" x="5830888" y="6191250"/>
          <p14:tracePt t="27806" x="5819775" y="6213475"/>
          <p14:tracePt t="27813" x="5819775" y="6219825"/>
          <p14:tracePt t="27821" x="5813425" y="6226175"/>
          <p14:tracePt t="27827" x="5813425" y="6243638"/>
          <p14:tracePt t="27834" x="5807075" y="6248400"/>
          <p14:tracePt t="27848" x="5802313" y="6254750"/>
          <p14:tracePt t="27855" x="5802313" y="6261100"/>
          <p14:tracePt t="27870" x="5795963" y="6261100"/>
          <p14:tracePt t="27876" x="5778500" y="6265863"/>
          <p14:tracePt t="27883" x="5767388" y="6265863"/>
          <p14:tracePt t="27890" x="5721350" y="6278563"/>
          <p14:tracePt t="27897" x="5651500" y="6289675"/>
          <p14:tracePt t="27904" x="5557838" y="6289675"/>
          <p14:tracePt t="27911" x="5454650" y="6289675"/>
          <p14:tracePt t="27918" x="5343525" y="6289675"/>
          <p14:tracePt t="27925" x="5221288" y="6283325"/>
          <p14:tracePt t="27932" x="5076825" y="6272213"/>
          <p14:tracePt t="27939" x="4902200" y="6243638"/>
          <p14:tracePt t="27947" x="4699000" y="6213475"/>
          <p14:tracePt t="27953" x="4554538" y="6184900"/>
          <p14:tracePt t="27960" x="4432300" y="6161088"/>
          <p14:tracePt t="27967" x="4305300" y="6138863"/>
          <p14:tracePt t="27974" x="4165600" y="6110288"/>
          <p14:tracePt t="27981" x="4021138" y="6075363"/>
          <p14:tracePt t="27988" x="3892550" y="6022975"/>
          <p14:tracePt t="27995" x="3811588" y="5988050"/>
          <p14:tracePt t="28002" x="3748088" y="5964238"/>
          <p14:tracePt t="28009" x="3689350" y="5929313"/>
          <p14:tracePt t="28016" x="3656013" y="5911850"/>
          <p14:tracePt t="28023" x="3614738" y="5894388"/>
          <p14:tracePt t="28030" x="3608388" y="5889625"/>
          <p14:tracePt t="28038" x="3590925" y="5872163"/>
          <p14:tracePt t="28044" x="3579813" y="5865813"/>
          <p14:tracePt t="28051" x="3568700" y="5859463"/>
          <p14:tracePt t="28058" x="3562350" y="5859463"/>
          <p14:tracePt t="28065" x="3556000" y="5848350"/>
          <p14:tracePt t="28072" x="3551238" y="5842000"/>
          <p14:tracePt t="28080" x="3544888" y="5837238"/>
          <p14:tracePt t="28086" x="3538538" y="5830888"/>
          <p14:tracePt t="28093" x="3527425" y="5819775"/>
          <p14:tracePt t="28100" x="3521075" y="5791200"/>
          <p14:tracePt t="28107" x="3516313" y="5767388"/>
          <p14:tracePt t="28114" x="3492500" y="5715000"/>
          <p14:tracePt t="28122" x="3470275" y="5634038"/>
          <p14:tracePt t="28128" x="3446463" y="5553075"/>
          <p14:tracePt t="28135" x="3435350" y="5441950"/>
          <p14:tracePt t="28142" x="3440113" y="5291138"/>
          <p14:tracePt t="28149" x="3487738" y="5041900"/>
          <p14:tracePt t="28156" x="3538538" y="4799013"/>
          <p14:tracePt t="28164" x="3573463" y="4641850"/>
          <p14:tracePt t="28170" x="3614738" y="4513263"/>
          <p14:tracePt t="28177" x="3625850" y="4392613"/>
          <p14:tracePt t="28184" x="3649663" y="4281488"/>
          <p14:tracePt t="28192" x="3660775" y="4183063"/>
          <p14:tracePt t="28198" x="3660775" y="4108450"/>
          <p14:tracePt t="28206" x="3673475" y="4056063"/>
          <p14:tracePt t="28212" x="3673475" y="4032250"/>
          <p14:tracePt t="28219" x="3673475" y="4008438"/>
          <p14:tracePt t="28226" x="3673475" y="4003675"/>
          <p14:tracePt t="28233" x="3673475" y="3986213"/>
          <p14:tracePt t="28240" x="3673475" y="3979863"/>
          <p14:tracePt t="28255" x="3673475" y="3975100"/>
          <p14:tracePt t="28268" x="3673475" y="3968750"/>
          <p14:tracePt t="28289" x="3673475" y="3962400"/>
          <p14:tracePt t="28353" x="3673475" y="3968750"/>
          <p14:tracePt t="28366" x="3673475" y="3975100"/>
          <p14:tracePt t="28388" x="3673475" y="3979863"/>
          <p14:tracePt t="28401" x="3673475" y="3986213"/>
          <p14:tracePt t="28415" x="3673475" y="3992563"/>
          <p14:tracePt t="28436" x="3673475" y="4003675"/>
          <p14:tracePt t="28450" x="3673475" y="4008438"/>
          <p14:tracePt t="28457" x="3667125" y="4008438"/>
          <p14:tracePt t="28471" x="3667125" y="4014788"/>
          <p14:tracePt t="28478" x="3660775" y="4014788"/>
          <p14:tracePt t="28485" x="3660775" y="4021138"/>
          <p14:tracePt t="28499" x="3660775" y="4025900"/>
          <p14:tracePt t="28618" x="3667125" y="4025900"/>
          <p14:tracePt t="28640" x="3673475" y="4025900"/>
          <p14:tracePt t="28646" x="3678238" y="4025900"/>
          <p14:tracePt t="28652" x="3684588" y="4025900"/>
          <p14:tracePt t="28660" x="3702050" y="4025900"/>
          <p14:tracePt t="28667" x="3724275" y="4025900"/>
          <p14:tracePt t="28673" x="3783013" y="4021138"/>
          <p14:tracePt t="28681" x="3910013" y="4008438"/>
          <p14:tracePt t="28687" x="4078288" y="4008438"/>
          <p14:tracePt t="28695" x="4246563" y="4008438"/>
          <p14:tracePt t="28702" x="4386263" y="4008438"/>
          <p14:tracePt t="28708" x="4525963" y="4008438"/>
          <p14:tracePt t="28715" x="4664075" y="4014788"/>
          <p14:tracePt t="28723" x="4803775" y="4032250"/>
          <p14:tracePt t="28731" x="4908550" y="4032250"/>
          <p14:tracePt t="28737" x="4989513" y="4043363"/>
          <p14:tracePt t="28744" x="5053013" y="4049713"/>
          <p14:tracePt t="28750" x="5087938" y="4049713"/>
          <p14:tracePt t="28758" x="5129213" y="4060825"/>
          <p14:tracePt t="28765" x="5151438" y="4060825"/>
          <p14:tracePt t="28773" x="5168900" y="4067175"/>
          <p14:tracePt t="28779" x="5192713" y="4067175"/>
          <p14:tracePt t="28786" x="5199063" y="4067175"/>
          <p14:tracePt t="28793" x="5210175" y="4067175"/>
          <p14:tracePt t="28799" x="5216525" y="4067175"/>
          <p14:tracePt t="28806" x="5227638" y="4067175"/>
          <p14:tracePt t="28814" x="5238750" y="4067175"/>
          <p14:tracePt t="28821" x="5245100" y="4067175"/>
          <p14:tracePt t="28828" x="5251450" y="4067175"/>
          <p14:tracePt t="28835" x="5268913" y="4067175"/>
          <p14:tracePt t="28841" x="5280025" y="4067175"/>
          <p14:tracePt t="28848" x="5297488" y="4067175"/>
          <p14:tracePt t="28856" x="5314950" y="4067175"/>
          <p14:tracePt t="28863" x="5326063" y="4060825"/>
          <p14:tracePt t="28870" x="5343525" y="4060825"/>
          <p14:tracePt t="28881" x="5367338" y="4060825"/>
          <p14:tracePt t="28883" x="5384800" y="4060825"/>
          <p14:tracePt t="28891" x="5395913" y="4049713"/>
          <p14:tracePt t="28898" x="5413375" y="4049713"/>
          <p14:tracePt t="28905" x="5419725" y="4049713"/>
          <p14:tracePt t="28912" x="5437188" y="4049713"/>
          <p14:tracePt t="28918" x="5441950" y="4049713"/>
          <p14:tracePt t="28926" x="5448300" y="4049713"/>
          <p14:tracePt t="28932" x="5459413" y="4049713"/>
          <p14:tracePt t="28939" x="5465763" y="4049713"/>
          <p14:tracePt t="28947" x="5476875" y="4049713"/>
          <p14:tracePt t="28954" x="5487988" y="4049713"/>
          <p14:tracePt t="28961" x="5505450" y="4049713"/>
          <p14:tracePt t="28968" x="5518150" y="4049713"/>
          <p14:tracePt t="28975" x="5522913" y="4060825"/>
          <p14:tracePt t="28981" x="5540375" y="4060825"/>
          <p14:tracePt t="28989" x="5553075" y="4067175"/>
          <p14:tracePt t="28996" x="5564188" y="4073525"/>
          <p14:tracePt t="29002" x="5575300" y="4078288"/>
          <p14:tracePt t="29009" x="5581650" y="4084638"/>
          <p14:tracePt t="29017" x="5588000" y="4084638"/>
          <p14:tracePt t="29023" x="5605463" y="4095750"/>
          <p14:tracePt t="29031" x="5610225" y="4102100"/>
          <p14:tracePt t="29037" x="5616575" y="4102100"/>
          <p14:tracePt t="29045" x="5622925" y="4108450"/>
          <p14:tracePt t="29052" x="5627688" y="4108450"/>
          <p14:tracePt t="29058" x="5638800" y="4113213"/>
          <p14:tracePt t="29065" x="5645150" y="4113213"/>
          <p14:tracePt t="29073" x="5645150" y="4119563"/>
          <p14:tracePt t="29081" x="5651500" y="4119563"/>
          <p14:tracePt t="29093" x="5656263" y="4125913"/>
          <p14:tracePt t="29108" x="5662613" y="4137025"/>
          <p14:tracePt t="29115" x="5668963" y="4143375"/>
          <p14:tracePt t="29122" x="5673725" y="4148138"/>
          <p14:tracePt t="29128" x="5686425" y="4148138"/>
          <p14:tracePt t="29136" x="5686425" y="4154488"/>
          <p14:tracePt t="29143" x="5691188" y="4160838"/>
          <p14:tracePt t="29150" x="5691188" y="4165600"/>
          <p14:tracePt t="29157" x="5697538" y="4165600"/>
          <p14:tracePt t="29164" x="5697538" y="4171950"/>
          <p14:tracePt t="29171" x="5703888" y="4183063"/>
          <p14:tracePt t="29185" x="5703888" y="4189413"/>
          <p14:tracePt t="29191" x="5708650" y="4194175"/>
          <p14:tracePt t="29199" x="5708650" y="4200525"/>
          <p14:tracePt t="29207" x="5708650" y="4206875"/>
          <p14:tracePt t="29213" x="5708650" y="4211638"/>
          <p14:tracePt t="29227" x="5708650" y="4217988"/>
          <p14:tracePt t="29233" x="5708650" y="4229100"/>
          <p14:tracePt t="29241" x="5708650" y="4235450"/>
          <p14:tracePt t="29248" x="5708650" y="4241800"/>
          <p14:tracePt t="29254" x="5708650" y="4252913"/>
          <p14:tracePt t="29261" x="5708650" y="4259263"/>
          <p14:tracePt t="29269" x="5708650" y="4264025"/>
          <p14:tracePt t="29275" x="5708650" y="4276725"/>
          <p14:tracePt t="29283" x="5708650" y="4287838"/>
          <p14:tracePt t="29290" x="5708650" y="4294188"/>
          <p14:tracePt t="29297" x="5708650" y="4311650"/>
          <p14:tracePt t="29304" x="5708650" y="4322763"/>
          <p14:tracePt t="29310" x="5708650" y="4357688"/>
          <p14:tracePt t="29317" x="5708650" y="4403725"/>
          <p14:tracePt t="29324" x="5708650" y="4484688"/>
          <p14:tracePt t="29333" x="5708650" y="4589463"/>
          <p14:tracePt t="29339" x="5703888" y="4716463"/>
          <p14:tracePt t="29346" x="5703888" y="4821238"/>
          <p14:tracePt t="29352" x="5703888" y="4902200"/>
          <p14:tracePt t="29359" x="5703888" y="4995863"/>
          <p14:tracePt t="29367" x="5703888" y="5070475"/>
          <p14:tracePt t="29374" x="5703888" y="5151438"/>
          <p14:tracePt t="29380" x="5703888" y="5227638"/>
          <p14:tracePt t="29387" x="5703888" y="5291138"/>
          <p14:tracePt t="29395" x="5703888" y="5354638"/>
          <p14:tracePt t="29401" x="5703888" y="5402263"/>
          <p14:tracePt t="29408" x="5703888" y="5437188"/>
          <p14:tracePt t="29415" x="5703888" y="5470525"/>
          <p14:tracePt t="29423" x="5703888" y="5494338"/>
          <p14:tracePt t="29429" x="5703888" y="5522913"/>
          <p14:tracePt t="29436" x="5703888" y="5535613"/>
          <p14:tracePt t="29443" x="5703888" y="5557838"/>
          <p14:tracePt t="29450" x="5703888" y="5575300"/>
          <p14:tracePt t="29458" x="5703888" y="5599113"/>
          <p14:tracePt t="29466" x="5703888" y="5616575"/>
          <p14:tracePt t="29471" x="5703888" y="5638800"/>
          <p14:tracePt t="29478" x="5703888" y="5662613"/>
          <p14:tracePt t="29485" x="5703888" y="5691188"/>
          <p14:tracePt t="29493" x="5703888" y="5715000"/>
          <p14:tracePt t="29499" x="5703888" y="5761038"/>
          <p14:tracePt t="29507" x="5703888" y="5807075"/>
          <p14:tracePt t="29513" x="5703888" y="5872163"/>
          <p14:tracePt t="29520" x="5703888" y="5935663"/>
          <p14:tracePt t="29527" x="5691188" y="5988050"/>
          <p14:tracePt t="29534" x="5691188" y="6034088"/>
          <p14:tracePt t="29541" x="5686425" y="6057900"/>
          <p14:tracePt t="29549" x="5686425" y="6080125"/>
          <p14:tracePt t="29555" x="5673725" y="6097588"/>
          <p14:tracePt t="29562" x="5673725" y="6103938"/>
          <p14:tracePt t="29569" x="5673725" y="6110288"/>
          <p14:tracePt t="29576" x="5673725" y="6121400"/>
          <p14:tracePt t="29583" x="5668963" y="6126163"/>
          <p14:tracePt t="29598" x="5668963" y="6132513"/>
          <p14:tracePt t="29604" x="5662613" y="6132513"/>
          <p14:tracePt t="29618" x="5651500" y="6138863"/>
          <p14:tracePt t="29625" x="5610225" y="6149975"/>
          <p14:tracePt t="29632" x="5557838" y="6167438"/>
          <p14:tracePt t="29639" x="5448300" y="6196013"/>
          <p14:tracePt t="29646" x="5291138" y="6219825"/>
          <p14:tracePt t="29653" x="5140325" y="6243638"/>
          <p14:tracePt t="29660" x="5030788" y="6272213"/>
          <p14:tracePt t="29667" x="4919663" y="6272213"/>
          <p14:tracePt t="29674" x="4810125" y="6283325"/>
          <p14:tracePt t="29683" x="4699000" y="6294438"/>
          <p14:tracePt t="29688" x="4578350" y="6294438"/>
          <p14:tracePt t="29695" x="4467225" y="6294438"/>
          <p14:tracePt t="29702" x="4375150" y="6294438"/>
          <p14:tracePt t="29709" x="4281488" y="6294438"/>
          <p14:tracePt t="29716" x="4189413" y="6289675"/>
          <p14:tracePt t="29724" x="4078288" y="6278563"/>
          <p14:tracePt t="29730" x="3951288" y="6237288"/>
          <p14:tracePt t="29737" x="3794125" y="6196013"/>
          <p14:tracePt t="29744" x="3667125" y="6149975"/>
          <p14:tracePt t="29751" x="3568700" y="6097588"/>
          <p14:tracePt t="29759" x="3498850" y="6062663"/>
          <p14:tracePt t="29766" x="3463925" y="6045200"/>
          <p14:tracePt t="29773" x="3435350" y="6027738"/>
          <p14:tracePt t="29779" x="3417888" y="6010275"/>
          <p14:tracePt t="29786" x="3411538" y="5992813"/>
          <p14:tracePt t="29793" x="3394075" y="5988050"/>
          <p14:tracePt t="29800" x="3394075" y="5981700"/>
          <p14:tracePt t="29808" x="3387725" y="5964238"/>
          <p14:tracePt t="29814" x="3387725" y="5959475"/>
          <p14:tracePt t="29821" x="3382963" y="5946775"/>
          <p14:tracePt t="29828" x="3382963" y="5911850"/>
          <p14:tracePt t="29835" x="3382963" y="5865813"/>
          <p14:tracePt t="29842" x="3387725" y="5767388"/>
          <p14:tracePt t="29851" x="3411538" y="5627688"/>
          <p14:tracePt t="29858" x="3457575" y="5384800"/>
          <p14:tracePt t="29863" x="3533775" y="5070475"/>
          <p14:tracePt t="29870" x="3573463" y="4884738"/>
          <p14:tracePt t="29877" x="3614738" y="4757738"/>
          <p14:tracePt t="29884" x="3638550" y="4676775"/>
          <p14:tracePt t="29892" x="3643313" y="4641850"/>
          <p14:tracePt t="29898" x="3643313" y="4606925"/>
          <p14:tracePt t="29905" x="3649663" y="4595813"/>
          <p14:tracePt t="29912" x="3649663" y="4578350"/>
          <p14:tracePt t="29919" x="3649663" y="4560888"/>
          <p14:tracePt t="29926" x="3649663" y="4554538"/>
          <p14:tracePt t="29933" x="3649663" y="4543425"/>
          <p14:tracePt t="29941" x="3649663" y="4537075"/>
          <p14:tracePt t="29947" x="3649663" y="4530725"/>
          <p14:tracePt t="29954" x="3649663" y="4519613"/>
          <p14:tracePt t="29961" x="3649663" y="4508500"/>
          <p14:tracePt t="29969" x="3649663" y="4502150"/>
          <p14:tracePt t="29975" x="3643313" y="4484688"/>
          <p14:tracePt t="29983" x="3643313" y="4449763"/>
          <p14:tracePt t="29990" x="3632200" y="4403725"/>
          <p14:tracePt t="29996" x="3632200" y="4357688"/>
          <p14:tracePt t="30003" x="3632200" y="4311650"/>
          <p14:tracePt t="30010" x="3632200" y="4259263"/>
          <p14:tracePt t="30017" x="3625850" y="4224338"/>
          <p14:tracePt t="30024" x="3625850" y="4200525"/>
          <p14:tracePt t="30032" x="3625850" y="4183063"/>
          <p14:tracePt t="30039" x="3614738" y="4171950"/>
          <p14:tracePt t="30045" x="3614738" y="4154488"/>
          <p14:tracePt t="30052" x="3608388" y="4148138"/>
          <p14:tracePt t="30059" x="3608388" y="4143375"/>
          <p14:tracePt t="30066" x="3603625" y="4137025"/>
          <p14:tracePt t="30087" x="3603625" y="4125913"/>
          <p14:tracePt t="30101" x="3597275" y="4125913"/>
          <p14:tracePt t="30116" x="3590925" y="4125913"/>
          <p14:tracePt t="30129" x="3586163" y="4125913"/>
          <p14:tracePt t="30150" x="3579813" y="4125913"/>
          <p14:tracePt t="30255" x="3586163" y="4125913"/>
          <p14:tracePt t="30269" x="3590925" y="4125913"/>
          <p14:tracePt t="30283" x="3597275" y="4125913"/>
          <p14:tracePt t="30297" x="3614738" y="4125913"/>
          <p14:tracePt t="30304" x="3638550" y="4119563"/>
          <p14:tracePt t="30311" x="3660775" y="4119563"/>
          <p14:tracePt t="30318" x="3695700" y="4119563"/>
          <p14:tracePt t="30325" x="3759200" y="4108450"/>
          <p14:tracePt t="30333" x="3835400" y="4095750"/>
          <p14:tracePt t="30339" x="3927475" y="4095750"/>
          <p14:tracePt t="30346" x="4008438" y="4084638"/>
          <p14:tracePt t="30353" x="4102100" y="4073525"/>
          <p14:tracePt t="30360" x="4229100" y="4073525"/>
          <p14:tracePt t="30367" x="4351338" y="4060825"/>
          <p14:tracePt t="30375" x="4491038" y="4049713"/>
          <p14:tracePt t="30381" x="4618038" y="4049713"/>
          <p14:tracePt t="30388" x="4694238" y="4038600"/>
          <p14:tracePt t="30395" x="4757738" y="4038600"/>
          <p14:tracePt t="30402" x="4821238" y="4025900"/>
          <p14:tracePt t="30409" x="4873625" y="4025900"/>
          <p14:tracePt t="30417" x="4919663" y="4025900"/>
          <p14:tracePt t="30423" x="4954588" y="4025900"/>
          <p14:tracePt t="30430" x="4989513" y="4025900"/>
          <p14:tracePt t="30437" x="5013325" y="4025900"/>
          <p14:tracePt t="30444" x="5048250" y="4025900"/>
          <p14:tracePt t="30451" x="5070475" y="4025900"/>
          <p14:tracePt t="30459" x="5100638" y="4025900"/>
          <p14:tracePt t="30465" x="5111750" y="4025900"/>
          <p14:tracePt t="30472" x="5129213" y="4025900"/>
          <p14:tracePt t="30479" x="5151438" y="4025900"/>
          <p14:tracePt t="30486" x="5157788" y="4025900"/>
          <p14:tracePt t="30493" x="5175250" y="4025900"/>
          <p14:tracePt t="30500" x="5186363" y="4025900"/>
          <p14:tracePt t="30507" x="5203825" y="4025900"/>
          <p14:tracePt t="30514" x="5210175" y="4025900"/>
          <p14:tracePt t="30521" x="5216525" y="4025900"/>
          <p14:tracePt t="30528" x="5227638" y="4025900"/>
          <p14:tracePt t="30543" x="5233988" y="4025900"/>
          <p14:tracePt t="30550" x="5245100" y="4025900"/>
          <p14:tracePt t="30556" x="5251450" y="4025900"/>
          <p14:tracePt t="30563" x="5256213" y="4025900"/>
          <p14:tracePt t="30570" x="5262563" y="4025900"/>
          <p14:tracePt t="30577" x="5268913" y="4025900"/>
          <p14:tracePt t="30584" x="5273675" y="4025900"/>
          <p14:tracePt t="30592" x="5280025" y="4025900"/>
          <p14:tracePt t="30598" x="5297488" y="4025900"/>
          <p14:tracePt t="30606" x="5308600" y="4025900"/>
          <p14:tracePt t="30612" x="5326063" y="4025900"/>
          <p14:tracePt t="30619" x="5332413" y="4025900"/>
          <p14:tracePt t="30626" x="5349875" y="4025900"/>
          <p14:tracePt t="30634" x="5360988" y="4025900"/>
          <p14:tracePt t="30640" x="5367338" y="4025900"/>
          <p14:tracePt t="30647" x="5384800" y="4025900"/>
          <p14:tracePt t="30654" x="5395913" y="4025900"/>
          <p14:tracePt t="30661" x="5402263" y="4025900"/>
          <p14:tracePt t="30668" x="5413375" y="4038600"/>
          <p14:tracePt t="30675" x="5419725" y="4038600"/>
          <p14:tracePt t="30682" x="5424488" y="4038600"/>
          <p14:tracePt t="30689" x="5430838" y="4038600"/>
          <p14:tracePt t="30696" x="5437188" y="4038600"/>
          <p14:tracePt t="30717" x="5441950" y="4038600"/>
          <p14:tracePt t="30732" x="5448300" y="4038600"/>
          <p14:tracePt t="30745" x="5459413" y="4038600"/>
          <p14:tracePt t="30836" x="5459413" y="4043363"/>
          <p14:tracePt t="30871" x="5459413" y="4049713"/>
          <p14:tracePt t="30899" x="5459413" y="4056063"/>
          <p14:tracePt t="30906" x="5465763" y="4056063"/>
          <p14:tracePt t="30913" x="5465763" y="4060825"/>
          <p14:tracePt t="30920" x="5470525" y="4060825"/>
          <p14:tracePt t="30927" x="5476875" y="4060825"/>
          <p14:tracePt t="30934" x="5483225" y="4067175"/>
          <p14:tracePt t="30941" x="5505450" y="4078288"/>
          <p14:tracePt t="30948" x="5522913" y="4084638"/>
          <p14:tracePt t="30955" x="5546725" y="4090988"/>
          <p14:tracePt t="30962" x="5581650" y="4102100"/>
          <p14:tracePt t="30969" x="5610225" y="4119563"/>
          <p14:tracePt t="30976" x="5645150" y="4119563"/>
          <p14:tracePt t="30984" x="5668963" y="4125913"/>
          <p14:tracePt t="30990" x="5686425" y="4137025"/>
          <p14:tracePt t="30998" x="5708650" y="4137025"/>
          <p14:tracePt t="31004" x="5726113" y="4137025"/>
          <p14:tracePt t="31011" x="5738813" y="4137025"/>
          <p14:tracePt t="31018" x="5743575" y="4137025"/>
          <p14:tracePt t="31026" x="5756275" y="4137025"/>
          <p14:tracePt t="31031" x="5761038" y="4137025"/>
          <p14:tracePt t="31039" x="5767388" y="4137025"/>
          <p14:tracePt t="31046" x="5773738" y="4137025"/>
          <p14:tracePt t="31052" x="5778500" y="4137025"/>
          <p14:tracePt t="31060" x="5784850" y="4137025"/>
          <p14:tracePt t="31074" x="5791200" y="4137025"/>
          <p14:tracePt t="31088" x="5795963" y="4137025"/>
          <p14:tracePt t="31102" x="5807075" y="4137025"/>
          <p14:tracePt t="31270" x="5802313" y="4137025"/>
          <p14:tracePt t="31292" x="5802313" y="4143375"/>
          <p14:tracePt t="31298" x="5795963" y="4143375"/>
          <p14:tracePt t="31327" x="5791200" y="4143375"/>
          <p14:tracePt t="31367" x="5784850" y="4143375"/>
          <p14:tracePt t="31459" x="5778500" y="4143375"/>
          <p14:tracePt t="31487" x="5773738" y="4143375"/>
          <p14:tracePt t="31494" x="5773738" y="4148138"/>
          <p14:tracePt t="31557" x="5767388" y="4148138"/>
          <p14:tracePt t="31697" x="5761038" y="4148138"/>
          <p14:tracePt t="31718" x="5749925" y="4148138"/>
          <p14:tracePt t="31724" x="5749925" y="4154488"/>
          <p14:tracePt t="31752" x="5743575" y="4154488"/>
          <p14:tracePt t="31816" x="5738813" y="4154488"/>
          <p14:tracePt t="31830" x="5738813" y="4160838"/>
          <p14:tracePt t="31851" x="5732463" y="4160838"/>
          <p14:tracePt t="31872" x="5726113" y="4165600"/>
          <p14:tracePt t="32683" x="5726113" y="4176713"/>
          <p14:tracePt t="32690" x="5721350" y="4189413"/>
          <p14:tracePt t="32697" x="5721350" y="4194175"/>
          <p14:tracePt t="32704" x="5721350" y="4211638"/>
          <p14:tracePt t="32712" x="5708650" y="4235450"/>
          <p14:tracePt t="32718" x="5708650" y="4270375"/>
          <p14:tracePt t="32726" x="5703888" y="4305300"/>
          <p14:tracePt t="32732" x="5703888" y="4351338"/>
          <p14:tracePt t="32739" x="5703888" y="4432300"/>
          <p14:tracePt t="32746" x="5691188" y="4513263"/>
          <p14:tracePt t="32753" x="5691188" y="4589463"/>
          <p14:tracePt t="32761" x="5680075" y="4670425"/>
          <p14:tracePt t="32767" x="5680075" y="4746625"/>
          <p14:tracePt t="32774" x="5668963" y="4799013"/>
          <p14:tracePt t="32781" x="5668963" y="4862513"/>
          <p14:tracePt t="32788" x="5668963" y="4897438"/>
          <p14:tracePt t="32795" x="5668963" y="4943475"/>
          <p14:tracePt t="32802" x="5668963" y="4967288"/>
          <p14:tracePt t="32809" x="5656263" y="4989513"/>
          <p14:tracePt t="32816" x="5656263" y="5018088"/>
          <p14:tracePt t="32823" x="5656263" y="5053013"/>
          <p14:tracePt t="32830" x="5651500" y="5087938"/>
          <p14:tracePt t="32837" x="5651500" y="5111750"/>
          <p14:tracePt t="32844" x="5638800" y="5146675"/>
          <p14:tracePt t="32851" x="5638800" y="5181600"/>
          <p14:tracePt t="32858" x="5634038" y="5210175"/>
          <p14:tracePt t="32865" x="5634038" y="5245100"/>
          <p14:tracePt t="32879" x="5627688" y="5286375"/>
          <p14:tracePt t="32887" x="5627688" y="5308600"/>
          <p14:tracePt t="32893" x="5627688" y="5332413"/>
          <p14:tracePt t="32900" x="5616575" y="5354638"/>
          <p14:tracePt t="32907" x="5616575" y="5384800"/>
          <p14:tracePt t="32914" x="5610225" y="5419725"/>
          <p14:tracePt t="32921" x="5610225" y="5454650"/>
          <p14:tracePt t="32928" x="5599113" y="5500688"/>
          <p14:tracePt t="32935" x="5588000" y="5564188"/>
          <p14:tracePt t="32942" x="5575300" y="5645150"/>
          <p14:tracePt t="32950" x="5564188" y="5726113"/>
          <p14:tracePt t="32956" x="5564188" y="5819775"/>
          <p14:tracePt t="32963" x="5553075" y="5883275"/>
          <p14:tracePt t="32970" x="5553075" y="5946775"/>
          <p14:tracePt t="32977" x="5546725" y="5981700"/>
          <p14:tracePt t="32984" x="5546725" y="6005513"/>
          <p14:tracePt t="32991" x="5535613" y="6022975"/>
          <p14:tracePt t="32998" x="5535613" y="6040438"/>
          <p14:tracePt t="33005" x="5529263" y="6045200"/>
          <p14:tracePt t="33012" x="5529263" y="6051550"/>
          <p14:tracePt t="33019" x="5529263" y="6057900"/>
          <p14:tracePt t="33026" x="5529263" y="6062663"/>
          <p14:tracePt t="33040" x="5529263" y="6069013"/>
          <p14:tracePt t="33061" x="5529263" y="6080125"/>
          <p14:tracePt t="33075" x="5529263" y="6086475"/>
          <p14:tracePt t="33103" x="5522913" y="6086475"/>
          <p14:tracePt t="33117" x="5522913" y="6092825"/>
          <p14:tracePt t="33152" x="5522913" y="6097588"/>
          <p14:tracePt t="33159" x="5518150" y="6103938"/>
          <p14:tracePt t="33166" x="5518150" y="6115050"/>
          <p14:tracePt t="33173" x="5511800" y="6132513"/>
          <p14:tracePt t="33180" x="5511800" y="6138863"/>
          <p14:tracePt t="33188" x="5500688" y="6156325"/>
          <p14:tracePt t="33194" x="5500688" y="6161088"/>
          <p14:tracePt t="33202" x="5494338" y="6167438"/>
          <p14:tracePt t="33208" x="5494338" y="6173788"/>
          <p14:tracePt t="33215" x="5487988" y="6178550"/>
          <p14:tracePt t="33222" x="5487988" y="6191250"/>
          <p14:tracePt t="33229" x="5487988" y="6196013"/>
          <p14:tracePt t="33236" x="5483225" y="6196013"/>
          <p14:tracePt t="33243" x="5465763" y="6202363"/>
          <p14:tracePt t="33250" x="5459413" y="6219825"/>
          <p14:tracePt t="33257" x="5441950" y="6219825"/>
          <p14:tracePt t="33264" x="5419725" y="6237288"/>
          <p14:tracePt t="33271" x="5395913" y="6237288"/>
          <p14:tracePt t="33278" x="5360988" y="6243638"/>
          <p14:tracePt t="33285" x="5308600" y="6254750"/>
          <p14:tracePt t="33292" x="5245100" y="6265863"/>
          <p14:tracePt t="33299" x="5192713" y="6265863"/>
          <p14:tracePt t="33306" x="5135563" y="6265863"/>
          <p14:tracePt t="33313" x="5083175" y="6265863"/>
          <p14:tracePt t="33321" x="5035550" y="6265863"/>
          <p14:tracePt t="33327" x="5000625" y="6261100"/>
          <p14:tracePt t="33334" x="4954588" y="6261100"/>
          <p14:tracePt t="33341" x="4914900" y="6254750"/>
          <p14:tracePt t="33348" x="4879975" y="6243638"/>
          <p14:tracePt t="33355" x="4845050" y="6243638"/>
          <p14:tracePt t="33363" x="4799013" y="6237288"/>
          <p14:tracePt t="33369" x="4733925" y="6226175"/>
          <p14:tracePt t="33375" x="4652963" y="6202363"/>
          <p14:tracePt t="33383" x="4554538" y="6191250"/>
          <p14:tracePt t="33390" x="4473575" y="6167438"/>
          <p14:tracePt t="33397" x="4410075" y="6156325"/>
          <p14:tracePt t="33404" x="4362450" y="6143625"/>
          <p14:tracePt t="33411" x="4311650" y="6121400"/>
          <p14:tracePt t="33418" x="4252913" y="6103938"/>
          <p14:tracePt t="33425" x="4217988" y="6092825"/>
          <p14:tracePt t="33431" x="4176713" y="6062663"/>
          <p14:tracePt t="33439" x="4125913" y="6040438"/>
          <p14:tracePt t="33446" x="4084638" y="6010275"/>
          <p14:tracePt t="33453" x="4014788" y="5964238"/>
          <p14:tracePt t="33460" x="3944938" y="5907088"/>
          <p14:tracePt t="33467" x="3857625" y="5842000"/>
          <p14:tracePt t="33473" x="3776663" y="5773738"/>
          <p14:tracePt t="33480" x="3673475" y="5697538"/>
          <p14:tracePt t="33488" x="3614738" y="5638800"/>
          <p14:tracePt t="33495" x="3556000" y="5581650"/>
          <p14:tracePt t="33501" x="3516313" y="5540375"/>
          <p14:tracePt t="33509" x="3498850" y="5500688"/>
          <p14:tracePt t="33515" x="3470275" y="5459413"/>
          <p14:tracePt t="33523" x="3446463" y="5424488"/>
          <p14:tracePt t="33530" x="3429000" y="5354638"/>
          <p14:tracePt t="33538" x="3417888" y="5303838"/>
          <p14:tracePt t="33544" x="3405188" y="5210175"/>
          <p14:tracePt t="33551" x="3382963" y="5118100"/>
          <p14:tracePt t="33558" x="3370263" y="5018088"/>
          <p14:tracePt t="33565" x="3370263" y="4943475"/>
          <p14:tracePt t="33572" x="3370263" y="4862513"/>
          <p14:tracePt t="33580" x="3370263" y="4768850"/>
          <p14:tracePt t="33586" x="3370263" y="4676775"/>
          <p14:tracePt t="33592" x="3376613" y="4595813"/>
          <p14:tracePt t="33600" x="3382963" y="4530725"/>
          <p14:tracePt t="33606" x="3394075" y="4484688"/>
          <p14:tracePt t="33614" x="3405188" y="4432300"/>
          <p14:tracePt t="33622" x="3405188" y="4397375"/>
          <p14:tracePt t="33628" x="3411538" y="4362450"/>
          <p14:tracePt t="33634" x="3422650" y="4333875"/>
          <p14:tracePt t="33642" x="3429000" y="4322763"/>
          <p14:tracePt t="33648" x="3440113" y="4294188"/>
          <p14:tracePt t="33655" x="3446463" y="4276725"/>
          <p14:tracePt t="33663" x="3457575" y="4264025"/>
          <p14:tracePt t="33670" x="3463925" y="4246563"/>
          <p14:tracePt t="33676" x="3470275" y="4241800"/>
          <p14:tracePt t="33683" x="3475038" y="4235450"/>
          <p14:tracePt t="33690" x="3481388" y="4229100"/>
          <p14:tracePt t="33698" x="3498850" y="4211638"/>
          <p14:tracePt t="33705" x="3516313" y="4206875"/>
          <p14:tracePt t="33712" x="3527425" y="4194175"/>
          <p14:tracePt t="33718" x="3544888" y="4189413"/>
          <p14:tracePt t="33725" x="3562350" y="4183063"/>
          <p14:tracePt t="33732" x="3579813" y="4171950"/>
          <p14:tracePt t="33739" x="3590925" y="4165600"/>
          <p14:tracePt t="33746" x="3608388" y="4154488"/>
          <p14:tracePt t="33753" x="3625850" y="4154488"/>
          <p14:tracePt t="33761" x="3632200" y="4154488"/>
          <p14:tracePt t="33767" x="3643313" y="4148138"/>
          <p14:tracePt t="33775" x="3649663" y="4148138"/>
          <p14:tracePt t="33781" x="3656013" y="4143375"/>
          <p14:tracePt t="33789" x="3667125" y="4143375"/>
          <p14:tracePt t="33802" x="3673475" y="4143375"/>
          <p14:tracePt t="33809" x="3678238" y="4143375"/>
          <p14:tracePt t="33816" x="3684588" y="4143375"/>
          <p14:tracePt t="33831" x="3689350" y="4143375"/>
          <p14:tracePt t="33838" x="3695700" y="4137025"/>
          <p14:tracePt t="33845" x="3702050" y="4137025"/>
          <p14:tracePt t="33852" x="3713163" y="4137025"/>
          <p14:tracePt t="33858" x="3719513" y="4137025"/>
          <p14:tracePt t="33865" x="3730625" y="4137025"/>
          <p14:tracePt t="33873" x="3754438" y="4137025"/>
          <p14:tracePt t="33881" x="3783013" y="4137025"/>
          <p14:tracePt t="33886" x="3817938" y="4137025"/>
          <p14:tracePt t="33894" x="3875088" y="4137025"/>
          <p14:tracePt t="33900" x="3951288" y="4137025"/>
          <p14:tracePt t="33907" x="4043363" y="4137025"/>
          <p14:tracePt t="33914" x="4154488" y="4143375"/>
          <p14:tracePt t="33922" x="4252913" y="4154488"/>
          <p14:tracePt t="33928" x="4327525" y="4165600"/>
          <p14:tracePt t="33935" x="4410075" y="4165600"/>
          <p14:tracePt t="33942" x="4456113" y="4165600"/>
          <p14:tracePt t="33949" x="4508500" y="4176713"/>
          <p14:tracePt t="33956" x="4543425" y="4183063"/>
          <p14:tracePt t="33964" x="4578350" y="4183063"/>
          <p14:tracePt t="33972" x="4613275" y="4194175"/>
          <p14:tracePt t="33978" x="4635500" y="4200525"/>
          <p14:tracePt t="33984" x="4652963" y="4200525"/>
          <p14:tracePt t="33991" x="4676775" y="4211638"/>
          <p14:tracePt t="33998" x="4681538" y="4211638"/>
          <p14:tracePt t="34006" x="4699000" y="4211638"/>
          <p14:tracePt t="34012" x="4711700" y="4211638"/>
          <p14:tracePt t="34020" x="4729163" y="4217988"/>
          <p14:tracePt t="34027" x="4746625" y="4217988"/>
          <p14:tracePt t="34033" x="4768850" y="4217988"/>
          <p14:tracePt t="34040" x="4792663" y="4217988"/>
          <p14:tracePt t="34047" x="4821238" y="4217988"/>
          <p14:tracePt t="34055" x="4845050" y="4217988"/>
          <p14:tracePt t="34061" x="4879975" y="4217988"/>
          <p14:tracePt t="34068" x="4902200" y="4217988"/>
          <p14:tracePt t="34075" x="4926013" y="4217988"/>
          <p14:tracePt t="34082" x="4954588" y="4217988"/>
          <p14:tracePt t="34089" x="4978400" y="4217988"/>
          <p14:tracePt t="34098" x="5000625" y="4217988"/>
          <p14:tracePt t="34104" x="5024438" y="4217988"/>
          <p14:tracePt t="34110" x="5053013" y="4217988"/>
          <p14:tracePt t="34117" x="5076825" y="4217988"/>
          <p14:tracePt t="34124" x="5100638" y="4217988"/>
          <p14:tracePt t="34131" x="5118100" y="4217988"/>
          <p14:tracePt t="34139" x="5129213" y="4217988"/>
          <p14:tracePt t="34145" x="5146675" y="4217988"/>
          <p14:tracePt t="34152" x="5151438" y="4217988"/>
          <p14:tracePt t="34159" x="5157788" y="4217988"/>
          <p14:tracePt t="34166" x="5175250" y="4217988"/>
          <p14:tracePt t="34173" x="5181600" y="4217988"/>
          <p14:tracePt t="34181" x="5186363" y="4217988"/>
          <p14:tracePt t="34187" x="5192713" y="4217988"/>
          <p14:tracePt t="34201" x="5199063" y="4224338"/>
          <p14:tracePt t="34208" x="5203825" y="4224338"/>
          <p14:tracePt t="34217" x="5210175" y="4224338"/>
          <p14:tracePt t="34223" x="5221288" y="4224338"/>
          <p14:tracePt t="34230" x="5227638" y="4224338"/>
          <p14:tracePt t="34236" x="5233988" y="4224338"/>
          <p14:tracePt t="34243" x="5238750" y="4224338"/>
          <p14:tracePt t="34257" x="5245100" y="4229100"/>
          <p14:tracePt t="34264" x="5251450" y="4229100"/>
          <p14:tracePt t="34272" x="5256213" y="4229100"/>
          <p14:tracePt t="34286" x="5268913" y="4229100"/>
          <p14:tracePt t="34299" x="5273675" y="4229100"/>
          <p14:tracePt t="34306" x="5280025" y="4241800"/>
          <p14:tracePt t="34314" x="5291138" y="4241800"/>
          <p14:tracePt t="34320" x="5308600" y="4241800"/>
          <p14:tracePt t="34328" x="5332413" y="4241800"/>
          <p14:tracePt t="34334" x="5354638" y="4241800"/>
          <p14:tracePt t="34341" x="5372100" y="4241800"/>
          <p14:tracePt t="34348" x="5395913" y="4241800"/>
          <p14:tracePt t="34356" x="5424488" y="4246563"/>
          <p14:tracePt t="34362" x="5437188" y="4246563"/>
          <p14:tracePt t="34369" x="5441950" y="4252913"/>
          <p14:tracePt t="34376" x="5459413" y="4252913"/>
          <p14:tracePt t="34383" x="5465763" y="4252913"/>
          <p14:tracePt t="34390" x="5476875" y="4252913"/>
          <p14:tracePt t="34398" x="5483225" y="4259263"/>
          <p14:tracePt t="34404" x="5487988" y="4259263"/>
          <p14:tracePt t="34411" x="5500688" y="4264025"/>
          <p14:tracePt t="34418" x="5505450" y="4264025"/>
          <p14:tracePt t="34425" x="5505450" y="4276725"/>
          <p14:tracePt t="34432" x="5511800" y="4276725"/>
          <p14:tracePt t="34446" x="5518150" y="4281488"/>
          <p14:tracePt t="34461" x="5518150" y="4287838"/>
          <p14:tracePt t="34467" x="5522913" y="4287838"/>
          <p14:tracePt t="34481" x="5529263" y="4287838"/>
          <p14:tracePt t="34516" x="5535613" y="4287838"/>
          <p14:tracePt t="34544" x="5535613" y="4294188"/>
          <p14:tracePt t="34551" x="5546725" y="4294188"/>
          <p14:tracePt t="34559" x="5553075" y="4294188"/>
          <p14:tracePt t="34565" x="5557838" y="4298950"/>
          <p14:tracePt t="34573" x="5564188" y="4298950"/>
          <p14:tracePt t="34579" x="5570538" y="4305300"/>
          <p14:tracePt t="34586" x="5588000" y="4305300"/>
          <p14:tracePt t="34593" x="5592763" y="4311650"/>
          <p14:tracePt t="34600" x="5599113" y="4322763"/>
          <p14:tracePt t="34607" x="5605463" y="4322763"/>
          <p14:tracePt t="34615" x="5610225" y="4327525"/>
          <p14:tracePt t="34621" x="5616575" y="4327525"/>
          <p14:tracePt t="34628" x="5622925" y="4333875"/>
          <p14:tracePt t="34635" x="5634038" y="4333875"/>
          <p14:tracePt t="34642" x="5638800" y="4340225"/>
          <p14:tracePt t="34650" x="5638800" y="4344988"/>
          <p14:tracePt t="34657" x="5645150" y="4344988"/>
          <p14:tracePt t="34663" x="5645150" y="4351338"/>
          <p14:tracePt t="34670" x="5645150" y="4357688"/>
          <p14:tracePt t="34677" x="5645150" y="4368800"/>
          <p14:tracePt t="34691" x="5645150" y="4375150"/>
          <p14:tracePt t="34698" x="5645150" y="4379913"/>
          <p14:tracePt t="34705" x="5645150" y="4386263"/>
          <p14:tracePt t="34719" x="5645150" y="4392613"/>
          <p14:tracePt t="34726" x="5645150" y="4397375"/>
          <p14:tracePt t="34740" x="5645150" y="4403725"/>
          <p14:tracePt t="34754" x="5645150" y="4410075"/>
          <p14:tracePt t="34768" x="5645150" y="4421188"/>
          <p14:tracePt t="34782" x="5645150" y="4427538"/>
          <p14:tracePt t="34796" x="5645150" y="4432300"/>
          <p14:tracePt t="34803" x="5645150" y="4438650"/>
          <p14:tracePt t="34810" x="5645150" y="4445000"/>
          <p14:tracePt t="34817" x="5645150" y="4449763"/>
          <p14:tracePt t="34824" x="5645150" y="4456113"/>
          <p14:tracePt t="34831" x="5651500" y="4467225"/>
          <p14:tracePt t="34838" x="5651500" y="4479925"/>
          <p14:tracePt t="34845" x="5651500" y="4484688"/>
          <p14:tracePt t="34852" x="5651500" y="4502150"/>
          <p14:tracePt t="34859" x="5651500" y="4513263"/>
          <p14:tracePt t="34866" x="5656263" y="4530725"/>
          <p14:tracePt t="34873" x="5656263" y="4543425"/>
          <p14:tracePt t="34880" x="5668963" y="4572000"/>
          <p14:tracePt t="34891" x="5668963" y="4606925"/>
          <p14:tracePt t="34894" x="5673725" y="4664075"/>
          <p14:tracePt t="34901" x="5673725" y="4746625"/>
          <p14:tracePt t="34908" x="5691188" y="4849813"/>
          <p14:tracePt t="34915" x="5703888" y="4995863"/>
          <p14:tracePt t="34922" x="5715000" y="5100638"/>
          <p14:tracePt t="34929" x="5715000" y="5192713"/>
          <p14:tracePt t="34936" x="5726113" y="5273675"/>
          <p14:tracePt t="34943" x="5738813" y="5354638"/>
          <p14:tracePt t="34950" x="5761038" y="5454650"/>
          <p14:tracePt t="34957" x="5761038" y="5529263"/>
          <p14:tracePt t="34964" x="5773738" y="5610225"/>
          <p14:tracePt t="34971" x="5784850" y="5656263"/>
          <p14:tracePt t="34978" x="5795963" y="5726113"/>
          <p14:tracePt t="34985" x="5795963" y="5761038"/>
          <p14:tracePt t="34992" x="5802313" y="5784850"/>
          <p14:tracePt t="34998" x="5802313" y="5807075"/>
          <p14:tracePt t="35007" x="5802313" y="5824538"/>
          <p14:tracePt t="35013" x="5802313" y="5830888"/>
          <p14:tracePt t="35020" x="5802313" y="5837238"/>
          <p14:tracePt t="35027" x="5802313" y="5842000"/>
          <p14:tracePt t="35034" x="5802313" y="5848350"/>
          <p14:tracePt t="35041" x="5802313" y="5859463"/>
          <p14:tracePt t="35048" x="5802313" y="5865813"/>
          <p14:tracePt t="35055" x="5802313" y="5872163"/>
          <p14:tracePt t="35076" x="5802313" y="5876925"/>
          <p14:tracePt t="35090" x="5802313" y="5883275"/>
          <p14:tracePt t="35105" x="5802313" y="5889625"/>
          <p14:tracePt t="35125" x="5802313" y="5894388"/>
          <p14:tracePt t="35132" x="5802313" y="5907088"/>
          <p14:tracePt t="35139" x="5795963" y="5911850"/>
          <p14:tracePt t="35146" x="5795963" y="5918200"/>
          <p14:tracePt t="35152" x="5791200" y="5924550"/>
          <p14:tracePt t="35160" x="5791200" y="5929313"/>
          <p14:tracePt t="35167" x="5778500" y="5935663"/>
          <p14:tracePt t="35174" x="5778500" y="5942013"/>
          <p14:tracePt t="35181" x="5778500" y="5953125"/>
          <p14:tracePt t="35188" x="5773738" y="5953125"/>
          <p14:tracePt t="35195" x="5773738" y="5959475"/>
          <p14:tracePt t="35202" x="5767388" y="5959475"/>
          <p14:tracePt t="35209" x="5767388" y="5964238"/>
          <p14:tracePt t="35216" x="5761038" y="5964238"/>
          <p14:tracePt t="35230" x="5756275" y="5964238"/>
          <p14:tracePt t="35251" x="5749925" y="5964238"/>
          <p14:tracePt t="35258" x="5743575" y="5964238"/>
          <p14:tracePt t="35265" x="5726113" y="5964238"/>
          <p14:tracePt t="35272" x="5691188" y="5970588"/>
          <p14:tracePt t="35279" x="5638800" y="5992813"/>
          <p14:tracePt t="35286" x="5570538" y="6016625"/>
          <p14:tracePt t="35293" x="5487988" y="6051550"/>
          <p14:tracePt t="35299" x="5378450" y="6075363"/>
          <p14:tracePt t="35307" x="5268913" y="6097588"/>
          <p14:tracePt t="35314" x="5157788" y="6126163"/>
          <p14:tracePt t="35321" x="5076825" y="6138863"/>
          <p14:tracePt t="35327" x="5013325" y="6149975"/>
          <p14:tracePt t="35334" x="4960938" y="6156325"/>
          <p14:tracePt t="35342" x="4897438" y="6156325"/>
          <p14:tracePt t="35349" x="4832350" y="6149975"/>
          <p14:tracePt t="35357" x="4768850" y="6149975"/>
          <p14:tracePt t="35363" x="4659313" y="6138863"/>
          <p14:tracePt t="35370" x="4565650" y="6115050"/>
          <p14:tracePt t="35377" x="4449763" y="6080125"/>
          <p14:tracePt t="35383" x="4357688" y="6057900"/>
          <p14:tracePt t="35391" x="4259263" y="6016625"/>
          <p14:tracePt t="35398" x="4206875" y="5999163"/>
          <p14:tracePt t="35404" x="4154488" y="5964238"/>
          <p14:tracePt t="35411" x="4113213" y="5946775"/>
          <p14:tracePt t="35419" x="4073525" y="5924550"/>
          <p14:tracePt t="35425" x="4060825" y="5911850"/>
          <p14:tracePt t="35433" x="4043363" y="5900738"/>
          <p14:tracePt t="35440" x="4038600" y="5894388"/>
          <p14:tracePt t="35447" x="4021138" y="5889625"/>
          <p14:tracePt t="35454" x="4021138" y="5883275"/>
          <p14:tracePt t="35460" x="4014788" y="5876925"/>
          <p14:tracePt t="35467" x="4008438" y="5876925"/>
          <p14:tracePt t="35474" x="4003675" y="5876925"/>
          <p14:tracePt t="35483" x="4003675" y="5865813"/>
          <p14:tracePt t="35489" x="3997325" y="5865813"/>
          <p14:tracePt t="35496" x="3997325" y="5859463"/>
          <p14:tracePt t="35510" x="3992563" y="5854700"/>
          <p14:tracePt t="35517" x="3975100" y="5848350"/>
          <p14:tracePt t="35524" x="3957638" y="5830888"/>
          <p14:tracePt t="35530" x="3940175" y="5824538"/>
          <p14:tracePt t="35538" x="3916363" y="5784850"/>
          <p14:tracePt t="35545" x="3857625" y="5738813"/>
          <p14:tracePt t="35551" x="3789363" y="5668963"/>
          <p14:tracePt t="35558" x="3684588" y="5553075"/>
          <p14:tracePt t="35566" x="3608388" y="5454650"/>
          <p14:tracePt t="35572" x="3544888" y="5337175"/>
          <p14:tracePt t="35579" x="3481388" y="5221288"/>
          <p14:tracePt t="35587" x="3429000" y="5111750"/>
          <p14:tracePt t="35593" x="3394075" y="5013325"/>
          <p14:tracePt t="35600" x="3370263" y="4914900"/>
          <p14:tracePt t="35608" x="3348038" y="4832350"/>
          <p14:tracePt t="35615" x="3324225" y="4751388"/>
          <p14:tracePt t="35622" x="3313113" y="4699000"/>
          <p14:tracePt t="35628" x="3302000" y="4664075"/>
          <p14:tracePt t="35635" x="3295650" y="4618038"/>
          <p14:tracePt t="35643" x="3284538" y="4537075"/>
          <p14:tracePt t="35650" x="3254375" y="4410075"/>
          <p14:tracePt t="35656" x="3232150" y="4281488"/>
          <p14:tracePt t="35663" x="3219450" y="4143375"/>
          <p14:tracePt t="35671" x="3190875" y="3992563"/>
          <p14:tracePt t="35677" x="3168650" y="3835400"/>
          <p14:tracePt t="35684" x="3155950" y="3678238"/>
          <p14:tracePt t="35692" x="3138488" y="3487738"/>
          <p14:tracePt t="35699" x="3138488" y="3336925"/>
          <p14:tracePt t="35705" x="3138488" y="3208338"/>
          <p14:tracePt t="35712" x="3138488" y="3116263"/>
          <p14:tracePt t="35719" x="3138488" y="3051175"/>
          <p14:tracePt t="35726" x="3138488" y="3005138"/>
          <p14:tracePt t="35733" x="3138488" y="2982913"/>
          <p14:tracePt t="35742" x="3138488" y="2947988"/>
          <p14:tracePt t="35747" x="3138488" y="2913063"/>
          <p14:tracePt t="35754" x="3138488" y="2878138"/>
          <p14:tracePt t="35761" x="3138488" y="2854325"/>
          <p14:tracePt t="35768" x="3138488" y="2808288"/>
          <p14:tracePt t="35775" x="3138488" y="2755900"/>
          <p14:tracePt t="35783" x="3138488" y="2697163"/>
          <p14:tracePt t="35790" x="3144838" y="2628900"/>
          <p14:tracePt t="35797" x="3144838" y="2581275"/>
          <p14:tracePt t="35803" x="3155950" y="2546350"/>
          <p14:tracePt t="35810" x="3155950" y="2524125"/>
          <p14:tracePt t="35817" x="3155950" y="2495550"/>
          <p14:tracePt t="35825" x="3162300" y="2482850"/>
          <p14:tracePt t="35831" x="3162300" y="2454275"/>
          <p14:tracePt t="35838" x="3162300" y="2447925"/>
          <p14:tracePt t="35845" x="3162300" y="2436813"/>
          <p14:tracePt t="35852" x="3162300" y="2430463"/>
          <p14:tracePt t="35859" x="3162300" y="2425700"/>
          <p14:tracePt t="35874" x="3162300" y="2413000"/>
          <p14:tracePt t="35883" x="3162300" y="2408238"/>
          <p14:tracePt t="35894" x="3155950" y="2401888"/>
          <p14:tracePt t="35901" x="3151188" y="2401888"/>
          <p14:tracePt t="35908" x="3133725" y="2395538"/>
          <p14:tracePt t="35917" x="3121025" y="2395538"/>
          <p14:tracePt t="35923" x="3092450" y="2395538"/>
          <p14:tracePt t="35929" x="3046413" y="2384425"/>
          <p14:tracePt t="35936" x="2982913" y="2384425"/>
          <p14:tracePt t="35943" x="2900363" y="2373313"/>
          <p14:tracePt t="35950" x="2797175" y="2362200"/>
          <p14:tracePt t="35958" x="2651125" y="2349500"/>
          <p14:tracePt t="35964" x="2513013" y="2338388"/>
          <p14:tracePt t="35972" x="2297113" y="2309813"/>
          <p14:tracePt t="35978" x="2093913" y="2292350"/>
          <p14:tracePt t="35986" x="1925638" y="2279650"/>
          <p14:tracePt t="35992" x="1757363" y="2268538"/>
          <p14:tracePt t="36000" x="1589088" y="2268538"/>
          <p14:tracePt t="36006" x="1420813" y="2268538"/>
          <p14:tracePt t="36013" x="1282700" y="2257425"/>
          <p14:tracePt t="36020" x="1171575" y="2244725"/>
          <p14:tracePt t="36028" x="1090613" y="2233613"/>
          <p14:tracePt t="36034" x="1027113" y="2222500"/>
          <p14:tracePt t="36042" x="974725" y="2198688"/>
          <p14:tracePt t="36049" x="922338" y="2187575"/>
          <p14:tracePt t="36055" x="887413" y="2187575"/>
          <p14:tracePt t="36062" x="865188" y="2181225"/>
          <p14:tracePt t="36069" x="823913" y="2170113"/>
          <p14:tracePt t="36076" x="800100" y="2163763"/>
          <p14:tracePt t="36083" x="782638" y="2159000"/>
          <p14:tracePt t="36091" x="760413" y="2146300"/>
          <p14:tracePt t="36097" x="742950" y="2146300"/>
          <p14:tracePt t="36104" x="731838" y="2141538"/>
          <p14:tracePt t="36111" x="714375" y="2141538"/>
          <p14:tracePt t="36118" x="696913" y="2128838"/>
          <p14:tracePt t="36125" x="690563" y="2128838"/>
          <p14:tracePt t="36132" x="684213" y="2128838"/>
          <p14:tracePt t="36139" x="679450" y="2124075"/>
          <p14:tracePt t="36146" x="673100" y="2124075"/>
          <p14:tracePt t="36153" x="666750" y="2117725"/>
          <p14:tracePt t="36161" x="661988" y="2117725"/>
          <p14:tracePt t="36175" x="649288" y="2117725"/>
          <p14:tracePt t="36188" x="644525" y="2117725"/>
          <p14:tracePt t="36210" x="638175" y="2117725"/>
          <p14:tracePt t="36279" x="644525" y="2117725"/>
          <p14:tracePt t="36293" x="655638" y="2117725"/>
          <p14:tracePt t="36308" x="661988" y="2117725"/>
          <p14:tracePt t="36314" x="666750" y="2117725"/>
          <p14:tracePt t="36321" x="673100" y="2111375"/>
          <p14:tracePt t="36335" x="679450" y="2111375"/>
          <p14:tracePt t="36350" x="684213" y="2111375"/>
          <p14:tracePt t="36356" x="684213" y="2106613"/>
          <p14:tracePt t="36363" x="690563" y="2106613"/>
          <p14:tracePt t="36377" x="696913" y="2106613"/>
          <p14:tracePt t="36384" x="696913" y="2100263"/>
          <p14:tracePt t="36392" x="708025" y="2100263"/>
          <p14:tracePt t="36412" x="714375" y="2100263"/>
          <p14:tracePt t="36419" x="719138" y="2100263"/>
          <p14:tracePt t="36433" x="725488" y="2100263"/>
          <p14:tracePt t="36440" x="725488" y="2093913"/>
          <p14:tracePt t="36447" x="731838" y="2093913"/>
          <p14:tracePt t="36461" x="736600" y="2093913"/>
          <p14:tracePt t="36475" x="742950" y="2093913"/>
          <p14:tracePt t="36496" x="754063" y="2093913"/>
          <p14:tracePt t="36510" x="760413" y="2093913"/>
          <p14:tracePt t="36524" x="765175" y="2093913"/>
          <p14:tracePt t="36538" x="771525" y="2093913"/>
          <p14:tracePt t="36559" x="777875" y="2093913"/>
          <p14:tracePt t="36566" x="782638" y="2093913"/>
          <p14:tracePt t="36573" x="788988" y="2093913"/>
          <p14:tracePt t="36580" x="800100" y="2093913"/>
          <p14:tracePt t="36587" x="812800" y="2093913"/>
          <p14:tracePt t="36594" x="847725" y="2093913"/>
          <p14:tracePt t="36601" x="904875" y="2093913"/>
          <p14:tracePt t="36608" x="1003300" y="2106613"/>
          <p14:tracePt t="36615" x="1154113" y="2124075"/>
          <p14:tracePt t="36622" x="1346200" y="2135188"/>
          <p14:tracePt t="36629" x="1554163" y="2163763"/>
          <p14:tracePt t="36636" x="1792288" y="2193925"/>
          <p14:tracePt t="36643" x="2001838" y="2227263"/>
          <p14:tracePt t="36651" x="2170113" y="2239963"/>
          <p14:tracePt t="36657" x="2344738" y="2251075"/>
          <p14:tracePt t="36664" x="2482850" y="2274888"/>
          <p14:tracePt t="36671" x="2576513" y="2292350"/>
          <p14:tracePt t="36678" x="2674938" y="2314575"/>
          <p14:tracePt t="36684" x="2784475" y="2327275"/>
          <p14:tracePt t="36693" x="2895600" y="2349500"/>
          <p14:tracePt t="36699" x="3005138" y="2362200"/>
          <p14:tracePt t="36706" x="3109913" y="2373313"/>
          <p14:tracePt t="36713" x="3208338" y="2395538"/>
          <p14:tracePt t="36720" x="3271838" y="2408238"/>
          <p14:tracePt t="36727" x="3306763" y="2408238"/>
          <p14:tracePt t="36734" x="3341688" y="2419350"/>
          <p14:tracePt t="36742" x="3376613" y="2419350"/>
          <p14:tracePt t="36748" x="3394075" y="2419350"/>
          <p14:tracePt t="36755" x="3417888" y="2419350"/>
          <p14:tracePt t="36762" x="3440113" y="2419350"/>
          <p14:tracePt t="36769" x="3457575" y="2419350"/>
          <p14:tracePt t="36776" x="3481388" y="2419350"/>
          <p14:tracePt t="36783" x="3509963" y="2419350"/>
          <p14:tracePt t="36790" x="3521075" y="2419350"/>
          <p14:tracePt t="36797" x="3538538" y="2419350"/>
          <p14:tracePt t="36804" x="3544888" y="2419350"/>
          <p14:tracePt t="36811" x="3556000" y="2419350"/>
          <p14:tracePt t="36818" x="3573463" y="2419350"/>
          <p14:tracePt t="36825" x="3579813" y="2419350"/>
          <p14:tracePt t="36832" x="3590925" y="2419350"/>
          <p14:tracePt t="36839" x="3608388" y="2408238"/>
          <p14:tracePt t="36846" x="3625850" y="2408238"/>
          <p14:tracePt t="36853" x="3638550" y="2401888"/>
          <p14:tracePt t="36860" x="3656013" y="2401888"/>
          <p14:tracePt t="36868" x="3678238" y="2390775"/>
          <p14:tracePt t="36874" x="3695700" y="2390775"/>
          <p14:tracePt t="36881" x="3713163" y="2390775"/>
          <p14:tracePt t="36888" x="3724275" y="2384425"/>
          <p14:tracePt t="36894" x="3741738" y="2378075"/>
          <p14:tracePt t="36903" x="3765550" y="2378075"/>
          <p14:tracePt t="36910" x="3783013" y="2366963"/>
          <p14:tracePt t="36916" x="3800475" y="2362200"/>
          <p14:tracePt t="36923" x="3806825" y="2362200"/>
          <p14:tracePt t="36930" x="3811588" y="2362200"/>
          <p14:tracePt t="36937" x="3817938" y="2355850"/>
          <p14:tracePt t="36944" x="3835400" y="2355850"/>
          <p14:tracePt t="36951" x="3840163" y="2349500"/>
          <p14:tracePt t="36965" x="3846513" y="2349500"/>
          <p14:tracePt t="36972" x="3852863" y="2338388"/>
          <p14:tracePt t="36979" x="3857625" y="2338388"/>
          <p14:tracePt t="36986" x="3857625" y="2332038"/>
          <p14:tracePt t="36994" x="3863975" y="2332038"/>
          <p14:tracePt t="37000" x="3863975" y="2327275"/>
          <p14:tracePt t="37014" x="3870325" y="2327275"/>
          <p14:tracePt t="37021" x="3870325" y="2320925"/>
          <p14:tracePt t="37027" x="3870325" y="2314575"/>
          <p14:tracePt t="37042" x="3870325" y="2309813"/>
          <p14:tracePt t="37056" x="3870325" y="2303463"/>
          <p14:tracePt t="37063" x="3870325" y="2292350"/>
          <p14:tracePt t="37077" x="3870325" y="2286000"/>
          <p14:tracePt t="37084" x="3870325" y="2279650"/>
          <p14:tracePt t="37098" x="3870325" y="2274888"/>
          <p14:tracePt t="37104" x="3870325" y="2268538"/>
          <p14:tracePt t="37119" x="3870325" y="2262188"/>
          <p14:tracePt t="37127" x="3870325" y="2257425"/>
          <p14:tracePt t="37133" x="3863975" y="2251075"/>
          <p14:tracePt t="37140" x="3863975" y="2233613"/>
          <p14:tracePt t="37146" x="3857625" y="2227263"/>
          <p14:tracePt t="37153" x="3857625" y="2222500"/>
          <p14:tracePt t="37161" x="3857625" y="2205038"/>
          <p14:tracePt t="37168" x="3857625" y="2181225"/>
          <p14:tracePt t="37175" x="3870325" y="2163763"/>
          <p14:tracePt t="37183" x="3870325" y="2141538"/>
          <p14:tracePt t="37189" x="3875088" y="2124075"/>
          <p14:tracePt t="37196" x="3887788" y="2111375"/>
          <p14:tracePt t="37204" x="3892550" y="2100263"/>
          <p14:tracePt t="37211" x="3892550" y="2093913"/>
          <p14:tracePt t="37217" x="3898900" y="2089150"/>
          <p14:tracePt t="37224" x="3898900" y="2082800"/>
          <p14:tracePt t="37230" x="3898900" y="2076450"/>
          <p14:tracePt t="37237" x="3905250" y="2076450"/>
          <p14:tracePt t="37252" x="3910013" y="2071688"/>
          <p14:tracePt t="37266" x="3910013" y="2065338"/>
          <p14:tracePt t="37280" x="3916363" y="2065338"/>
          <p14:tracePt t="39833" x="3870325" y="2082800"/>
          <p14:tracePt t="39841" x="3771900" y="2124075"/>
          <p14:tracePt t="39847" x="3673475" y="2159000"/>
          <p14:tracePt t="39855" x="3579813" y="2181225"/>
          <p14:tracePt t="39861" x="3498850" y="2205038"/>
          <p14:tracePt t="39870" x="3417888" y="2227263"/>
          <p14:tracePt t="39875" x="3365500" y="2251075"/>
          <p14:tracePt t="39882" x="3295650" y="2257425"/>
          <p14:tracePt t="39890" x="3214688" y="2279650"/>
          <p14:tracePt t="39898" x="3151188" y="2292350"/>
          <p14:tracePt t="39903" x="3068638" y="2303463"/>
          <p14:tracePt t="39911" x="2976563" y="2314575"/>
          <p14:tracePt t="39917" x="2882900" y="2327275"/>
          <p14:tracePt t="39924" x="2801938" y="2338388"/>
          <p14:tracePt t="39931" x="2720975" y="2349500"/>
          <p14:tracePt t="39939" x="2674938" y="2362200"/>
          <p14:tracePt t="39946" x="2622550" y="2373313"/>
          <p14:tracePt t="39952" x="2576513" y="2373313"/>
          <p14:tracePt t="39959" x="2546350" y="2378075"/>
          <p14:tracePt t="39966" x="2513013" y="2390775"/>
          <p14:tracePt t="39973" x="2478088" y="2390775"/>
          <p14:tracePt t="39981" x="2454275" y="2390775"/>
          <p14:tracePt t="39987" x="2419350" y="2395538"/>
          <p14:tracePt t="39994" x="2390775" y="2408238"/>
          <p14:tracePt t="40002" x="2378075" y="2408238"/>
          <p14:tracePt t="40008" x="2349500" y="2408238"/>
          <p14:tracePt t="40015" x="2344738" y="2413000"/>
          <p14:tracePt t="40023" x="2332038" y="2413000"/>
          <p14:tracePt t="40030" x="2327275" y="2419350"/>
          <p14:tracePt t="40036" x="2309813" y="2419350"/>
          <p14:tracePt t="40043" x="2303463" y="2419350"/>
          <p14:tracePt t="40050" x="2297113" y="2419350"/>
          <p14:tracePt t="40057" x="2297113" y="2425700"/>
          <p14:tracePt t="40064" x="2292350" y="2425700"/>
          <p14:tracePt t="40072" x="2286000" y="2425700"/>
          <p14:tracePt t="40079" x="2279650" y="2430463"/>
          <p14:tracePt t="40085" x="2274888" y="2430463"/>
          <p14:tracePt t="40092" x="2262188" y="2443163"/>
          <p14:tracePt t="40100" x="2257425" y="2443163"/>
          <p14:tracePt t="40106" x="2244725" y="2447925"/>
          <p14:tracePt t="40114" x="2239963" y="2454275"/>
          <p14:tracePt t="40120" x="2222500" y="2460625"/>
          <p14:tracePt t="40127" x="2209800" y="2460625"/>
          <p14:tracePt t="40134" x="2198688" y="2465388"/>
          <p14:tracePt t="40141" x="2187575" y="2478088"/>
          <p14:tracePt t="40148" x="2170113" y="2482850"/>
          <p14:tracePt t="40156" x="2152650" y="2489200"/>
          <p14:tracePt t="40162" x="2146300" y="2489200"/>
          <p14:tracePt t="40170" x="2141538" y="2495550"/>
          <p14:tracePt t="40176" x="2135188" y="2506663"/>
          <p14:tracePt t="40183" x="2128838" y="2513013"/>
          <p14:tracePt t="40190" x="2124075" y="2513013"/>
          <p14:tracePt t="40198" x="2117725" y="2513013"/>
          <p14:tracePt t="40205" x="2117725" y="2517775"/>
          <p14:tracePt t="40212" x="2106613" y="2517775"/>
          <p14:tracePt t="40218" x="2106613" y="2524125"/>
          <p14:tracePt t="40226" x="2100263" y="2524125"/>
          <p14:tracePt t="40240" x="2093913" y="2530475"/>
          <p14:tracePt t="40253" x="2089150" y="2530475"/>
          <p14:tracePt t="40282" x="2089150" y="2535238"/>
          <p14:tracePt t="40310" x="2089150" y="2541588"/>
          <p14:tracePt t="40505" x="2089150" y="2535238"/>
          <p14:tracePt t="40512" x="2093913" y="2535238"/>
          <p14:tracePt t="40533" x="2093913" y="2530475"/>
          <p14:tracePt t="40540" x="2100263" y="2530475"/>
          <p14:tracePt t="40562" x="2111375" y="2530475"/>
          <p14:tracePt t="40582" x="2111375" y="2524125"/>
          <p14:tracePt t="40590" x="2117725" y="2524125"/>
          <p14:tracePt t="40596" x="2117725" y="2517775"/>
          <p14:tracePt t="40603" x="2124075" y="2517775"/>
          <p14:tracePt t="40617" x="2128838" y="2513013"/>
          <p14:tracePt t="40639" x="2135188" y="2513013"/>
          <p14:tracePt t="40645" x="2135188" y="2500313"/>
          <p14:tracePt t="40652" x="2141538" y="2500313"/>
          <p14:tracePt t="40666" x="2146300" y="2500313"/>
          <p14:tracePt t="40688" x="2159000" y="2500313"/>
          <p14:tracePt t="40701" x="2163763" y="2500313"/>
          <p14:tracePt t="40715" x="2170113" y="2500313"/>
          <p14:tracePt t="40736" x="2176463" y="2500313"/>
          <p14:tracePt t="40757" x="2181225" y="2500313"/>
          <p14:tracePt t="40764" x="2187575" y="2500313"/>
          <p14:tracePt t="40771" x="2193925" y="2500313"/>
          <p14:tracePt t="40785" x="2209800" y="2500313"/>
          <p14:tracePt t="40792" x="2216150" y="2500313"/>
          <p14:tracePt t="40799" x="2222500" y="2500313"/>
          <p14:tracePt t="40807" x="2239963" y="2500313"/>
          <p14:tracePt t="40813" x="2251075" y="2500313"/>
          <p14:tracePt t="40820" x="2268538" y="2506663"/>
          <p14:tracePt t="40827" x="2274888" y="2506663"/>
          <p14:tracePt t="40834" x="2286000" y="2513013"/>
          <p14:tracePt t="40841" x="2297113" y="2513013"/>
          <p14:tracePt t="40850" x="2303463" y="2513013"/>
          <p14:tracePt t="40855" x="2314575" y="2517775"/>
          <p14:tracePt t="40862" x="2320925" y="2517775"/>
          <p14:tracePt t="40869" x="2332038" y="2524125"/>
          <p14:tracePt t="40876" x="2344738" y="2535238"/>
          <p14:tracePt t="40883" x="2349500" y="2541588"/>
          <p14:tracePt t="40891" x="2355850" y="2546350"/>
          <p14:tracePt t="40897" x="2362200" y="2552700"/>
          <p14:tracePt t="40904" x="2373313" y="2559050"/>
          <p14:tracePt t="40912" x="2384425" y="2576513"/>
          <p14:tracePt t="40918" x="2390775" y="2581275"/>
          <p14:tracePt t="40925" x="2401888" y="2593975"/>
          <p14:tracePt t="40932" x="2408238" y="2611438"/>
          <p14:tracePt t="40939" x="2413000" y="2616200"/>
          <p14:tracePt t="40946" x="2413000" y="2633663"/>
          <p14:tracePt t="40953" x="2419350" y="2640013"/>
          <p14:tracePt t="40960" x="2425700" y="2646363"/>
          <p14:tracePt t="40967" x="2425700" y="2651125"/>
          <p14:tracePt t="40974" x="2430463" y="2657475"/>
          <p14:tracePt t="40981" x="2430463" y="2663825"/>
          <p14:tracePt t="40988" x="2430463" y="2674938"/>
          <p14:tracePt t="41002" x="2430463" y="2686050"/>
          <p14:tracePt t="41009" x="2425700" y="2692400"/>
          <p14:tracePt t="41016" x="2401888" y="2709863"/>
          <p14:tracePt t="41024" x="2349500" y="2738438"/>
          <p14:tracePt t="41031" x="2257425" y="2773363"/>
          <p14:tracePt t="41038" x="2111375" y="2814638"/>
          <p14:tracePt t="41044" x="1973263" y="2854325"/>
          <p14:tracePt t="41051" x="1862138" y="2878138"/>
          <p14:tracePt t="41058" x="1735138" y="2889250"/>
          <p14:tracePt t="41065" x="1595438" y="2889250"/>
          <p14:tracePt t="41072" x="1455738" y="2900363"/>
          <p14:tracePt t="41079" x="1317625" y="2900363"/>
          <p14:tracePt t="41086" x="1212850" y="2900363"/>
          <p14:tracePt t="41093" x="1119188" y="2895600"/>
          <p14:tracePt t="41100" x="1050925" y="2882900"/>
          <p14:tracePt t="41108" x="1003300" y="2878138"/>
          <p14:tracePt t="41114" x="950913" y="2865438"/>
          <p14:tracePt t="41121" x="928688" y="2865438"/>
          <p14:tracePt t="41128" x="898525" y="2854325"/>
          <p14:tracePt t="41135" x="876300" y="2849563"/>
          <p14:tracePt t="41142" x="858838" y="2843213"/>
          <p14:tracePt t="41149" x="852488" y="2843213"/>
          <p14:tracePt t="41156" x="847725" y="2832100"/>
          <p14:tracePt t="41163" x="841375" y="2832100"/>
          <p14:tracePt t="41170" x="841375" y="2825750"/>
          <p14:tracePt t="41177" x="835025" y="2825750"/>
          <p14:tracePt t="41192" x="835025" y="2819400"/>
          <p14:tracePt t="41205" x="835025" y="2814638"/>
          <p14:tracePt t="41227" x="847725" y="2814638"/>
          <p14:tracePt t="41233" x="869950" y="2814638"/>
          <p14:tracePt t="41241" x="946150" y="2801938"/>
          <p14:tracePt t="41247" x="1101725" y="2779713"/>
          <p14:tracePt t="41254" x="1339850" y="2744788"/>
          <p14:tracePt t="41261" x="1671638" y="2709863"/>
          <p14:tracePt t="41268" x="1857375" y="2668588"/>
          <p14:tracePt t="41275" x="1995488" y="2657475"/>
          <p14:tracePt t="41282" x="2089150" y="2646363"/>
          <p14:tracePt t="41289" x="2152650" y="2646363"/>
          <p14:tracePt t="41296" x="2181225" y="2633663"/>
          <p14:tracePt t="41303" x="2205038" y="2633663"/>
          <p14:tracePt t="41310" x="2222500" y="2633663"/>
          <p14:tracePt t="41317" x="2227263" y="2633663"/>
          <p14:tracePt t="41331" x="2233613" y="2633663"/>
          <p14:tracePt t="41345" x="2239963" y="2633663"/>
          <p14:tracePt t="41373" x="2233613" y="2633663"/>
          <p14:tracePt t="41380" x="2227263" y="2633663"/>
          <p14:tracePt t="41387" x="2209800" y="2633663"/>
          <p14:tracePt t="41394" x="2187575" y="2640013"/>
          <p14:tracePt t="41402" x="2152650" y="2640013"/>
          <p14:tracePt t="41408" x="2089150" y="2657475"/>
          <p14:tracePt t="41416" x="1978025" y="2668588"/>
          <p14:tracePt t="41422" x="1827213" y="2681288"/>
          <p14:tracePt t="41429" x="1636713" y="2697163"/>
          <p14:tracePt t="41436" x="1403350" y="2709863"/>
          <p14:tracePt t="41442" x="1265238" y="2727325"/>
          <p14:tracePt t="41449" x="1143000" y="2727325"/>
          <p14:tracePt t="41457" x="1033463" y="2727325"/>
          <p14:tracePt t="41464" x="922338" y="2720975"/>
          <p14:tracePt t="41471" x="795338" y="2703513"/>
          <p14:tracePt t="41478" x="701675" y="2703513"/>
          <p14:tracePt t="41485" x="638175" y="2692400"/>
          <p14:tracePt t="41492" x="603250" y="2686050"/>
          <p14:tracePt t="41500" x="568325" y="2674938"/>
          <p14:tracePt t="41506" x="539750" y="2668588"/>
          <p14:tracePt t="41512" x="528638" y="2668588"/>
          <p14:tracePt t="41520" x="522288" y="2663825"/>
          <p14:tracePt t="41527" x="515938" y="2663825"/>
          <p14:tracePt t="41534" x="504825" y="2663825"/>
          <p14:tracePt t="41542" x="498475" y="2657475"/>
          <p14:tracePt t="41555" x="498475" y="2651125"/>
          <p14:tracePt t="41583" x="511175" y="2651125"/>
          <p14:tracePt t="41590" x="522288" y="2651125"/>
          <p14:tracePt t="41596" x="557213" y="2651125"/>
          <p14:tracePt t="41604" x="620713" y="2651125"/>
          <p14:tracePt t="41611" x="788988" y="2663825"/>
          <p14:tracePt t="41617" x="1073150" y="2681288"/>
          <p14:tracePt t="41625" x="1490663" y="2697163"/>
          <p14:tracePt t="41631" x="1844675" y="2720975"/>
          <p14:tracePt t="41639" x="1995488" y="2732088"/>
          <p14:tracePt t="41646" x="2093913" y="2744788"/>
          <p14:tracePt t="41652" x="2170113" y="2744788"/>
          <p14:tracePt t="41659" x="2216150" y="2744788"/>
          <p14:tracePt t="41667" x="2244725" y="2749550"/>
          <p14:tracePt t="41674" x="2268538" y="2749550"/>
          <p14:tracePt t="41681" x="2286000" y="2749550"/>
          <p14:tracePt t="41688" x="2292350" y="2749550"/>
          <p14:tracePt t="41695" x="2297113" y="2749550"/>
          <p14:tracePt t="41709" x="2303463" y="2749550"/>
          <p14:tracePt t="41737" x="2303463" y="2762250"/>
          <p14:tracePt t="41758" x="2286000" y="2762250"/>
          <p14:tracePt t="41765" x="2279650" y="2762250"/>
          <p14:tracePt t="41772" x="2257425" y="2762250"/>
          <p14:tracePt t="41778" x="2187575" y="2762250"/>
          <p14:tracePt t="41785" x="2036763" y="2762250"/>
          <p14:tracePt t="41792" x="1752600" y="2762250"/>
          <p14:tracePt t="41800" x="1462088" y="2749550"/>
          <p14:tracePt t="41806" x="1230313" y="2732088"/>
          <p14:tracePt t="41813" x="1044575" y="2692400"/>
          <p14:tracePt t="41821" x="893763" y="2674938"/>
          <p14:tracePt t="41828" x="782638" y="2651125"/>
          <p14:tracePt t="41834" x="684213" y="2640013"/>
          <p14:tracePt t="41842" x="603250" y="2616200"/>
          <p14:tracePt t="41849" x="568325" y="2598738"/>
          <p14:tracePt t="41856" x="539750" y="2587625"/>
          <p14:tracePt t="41862" x="533400" y="2581275"/>
          <p14:tracePt t="41869" x="522288" y="2576513"/>
          <p14:tracePt t="41884" x="511175" y="2570163"/>
          <p14:tracePt t="41905" x="515938" y="2570163"/>
          <p14:tracePt t="41919" x="522288" y="2570163"/>
          <p14:tracePt t="41925" x="533400" y="2570163"/>
          <p14:tracePt t="41933" x="563563" y="2570163"/>
          <p14:tracePt t="41940" x="631825" y="2593975"/>
          <p14:tracePt t="41947" x="771525" y="2605088"/>
          <p14:tracePt t="41953" x="992188" y="2633663"/>
          <p14:tracePt t="41960" x="1258888" y="2668588"/>
          <p14:tracePt t="41968" x="1497013" y="2697163"/>
          <p14:tracePt t="41975" x="1676400" y="2727325"/>
          <p14:tracePt t="41982" x="1816100" y="2738438"/>
          <p14:tracePt t="41988" x="1925638" y="2749550"/>
          <p14:tracePt t="41995" x="2008188" y="2762250"/>
          <p14:tracePt t="42002" x="2041525" y="2762250"/>
          <p14:tracePt t="42009" x="2076450" y="2762250"/>
          <p14:tracePt t="42017" x="2089150" y="2762250"/>
          <p14:tracePt t="42023" x="2106613" y="2762250"/>
          <p14:tracePt t="42030" x="2111375" y="2762250"/>
          <p14:tracePt t="42037" x="2117725" y="2762250"/>
          <p14:tracePt t="42044" x="2124075" y="2762250"/>
          <p14:tracePt t="42059" x="2128838" y="2762250"/>
          <p14:tracePt t="42079" x="2128838" y="2767013"/>
          <p14:tracePt t="42093" x="2124075" y="2767013"/>
          <p14:tracePt t="42101" x="2111375" y="2779713"/>
          <p14:tracePt t="42108" x="2076450" y="2779713"/>
          <p14:tracePt t="42114" x="1978025" y="2779713"/>
          <p14:tracePt t="42121" x="1809750" y="2779713"/>
          <p14:tracePt t="42128" x="1554163" y="2779713"/>
          <p14:tracePt t="42135" x="1265238" y="2779713"/>
          <p14:tracePt t="42142" x="1062038" y="2749550"/>
          <p14:tracePt t="42150" x="904875" y="2738438"/>
          <p14:tracePt t="42156" x="782638" y="2727325"/>
          <p14:tracePt t="42163" x="684213" y="2714625"/>
          <p14:tracePt t="42171" x="620713" y="2703513"/>
          <p14:tracePt t="42177" x="568325" y="2692400"/>
          <p14:tracePt t="42184" x="546100" y="2686050"/>
          <p14:tracePt t="42193" x="528638" y="2681288"/>
          <p14:tracePt t="42199" x="515938" y="2681288"/>
          <p14:tracePt t="42206" x="511175" y="2681288"/>
          <p14:tracePt t="42212" x="498475" y="2668588"/>
          <p14:tracePt t="42227" x="498475" y="2663825"/>
          <p14:tracePt t="42248" x="504825" y="2663825"/>
          <p14:tracePt t="42262" x="511175" y="2663825"/>
          <p14:tracePt t="42268" x="515938" y="2663825"/>
          <p14:tracePt t="42276" x="539750" y="2668588"/>
          <p14:tracePt t="42282" x="574675" y="2674938"/>
          <p14:tracePt t="42289" x="666750" y="2674938"/>
          <p14:tracePt t="42296" x="841375" y="2703513"/>
          <p14:tracePt t="42303" x="1079500" y="2732088"/>
          <p14:tracePt t="42310" x="1370013" y="2749550"/>
          <p14:tracePt t="42318" x="1636713" y="2784475"/>
          <p14:tracePt t="42324" x="1809750" y="2784475"/>
          <p14:tracePt t="42331" x="1931988" y="2797175"/>
          <p14:tracePt t="42338" x="2025650" y="2797175"/>
          <p14:tracePt t="42345" x="2071688" y="2797175"/>
          <p14:tracePt t="42352" x="2106613" y="2797175"/>
          <p14:tracePt t="42360" x="2135188" y="2797175"/>
          <p14:tracePt t="42367" x="2146300" y="2797175"/>
          <p14:tracePt t="42373" x="2163763" y="2797175"/>
          <p14:tracePt t="42380" x="2170113" y="2797175"/>
          <p14:tracePt t="42387" x="2176463" y="2797175"/>
          <p14:tracePt t="42394" x="2181225" y="2797175"/>
          <p14:tracePt t="42408" x="2187575" y="2797175"/>
          <p14:tracePt t="42465" x="2181225" y="2797175"/>
          <p14:tracePt t="42479" x="2170113" y="2797175"/>
          <p14:tracePt t="42485" x="2141538" y="2797175"/>
          <p14:tracePt t="42493" x="2082800" y="2797175"/>
          <p14:tracePt t="42499" x="1973263" y="2790825"/>
          <p14:tracePt t="42506" x="1822450" y="2790825"/>
          <p14:tracePt t="42513" x="1665288" y="2790825"/>
          <p14:tracePt t="42520" x="1571625" y="2779713"/>
          <p14:tracePt t="42527" x="1479550" y="2779713"/>
          <p14:tracePt t="42534" x="1416050" y="2767013"/>
          <p14:tracePt t="42541" x="1352550" y="2767013"/>
          <p14:tracePt t="42548" x="1317625" y="2762250"/>
          <p14:tracePt t="42555" x="1287463" y="2762250"/>
          <p14:tracePt t="42562" x="1265238" y="2762250"/>
          <p14:tracePt t="42569" x="1252538" y="2762250"/>
          <p14:tracePt t="42577" x="1241425" y="2762250"/>
          <p14:tracePt t="42583" x="1235075" y="2762250"/>
          <p14:tracePt t="42590" x="1230313" y="2762250"/>
          <p14:tracePt t="42604" x="1223963" y="2762250"/>
          <p14:tracePt t="42640" x="1230313" y="2762250"/>
          <p14:tracePt t="42646" x="1235075" y="2762250"/>
          <p14:tracePt t="42653" x="1258888" y="2762250"/>
          <p14:tracePt t="42660" x="1293813" y="2762250"/>
          <p14:tracePt t="42668" x="1381125" y="2749550"/>
          <p14:tracePt t="42674" x="1549400" y="2749550"/>
          <p14:tracePt t="42681" x="1763713" y="2732088"/>
          <p14:tracePt t="42688" x="1931988" y="2732088"/>
          <p14:tracePt t="42695" x="2071688" y="2720975"/>
          <p14:tracePt t="42702" x="2181225" y="2720975"/>
          <p14:tracePt t="42710" x="2262188" y="2709863"/>
          <p14:tracePt t="42716" x="2309813" y="2709863"/>
          <p14:tracePt t="42723" x="2344738" y="2709863"/>
          <p14:tracePt t="42730" x="2366963" y="2709863"/>
          <p14:tracePt t="42737" x="2373313" y="2709863"/>
          <p14:tracePt t="42744" x="2390775" y="2709863"/>
          <p14:tracePt t="42752" x="2395538" y="2709863"/>
          <p14:tracePt t="42800" x="2378075" y="2709863"/>
          <p14:tracePt t="42807" x="2362200" y="2714625"/>
          <p14:tracePt t="42814" x="2303463" y="2720975"/>
          <p14:tracePt t="42821" x="2176463" y="2749550"/>
          <p14:tracePt t="42828" x="1938338" y="2762250"/>
          <p14:tracePt t="42835" x="1612900" y="2797175"/>
          <p14:tracePt t="42842" x="1339850" y="2832100"/>
          <p14:tracePt t="42849" x="1149350" y="2832100"/>
          <p14:tracePt t="42856" x="950913" y="2849563"/>
          <p14:tracePt t="42863" x="800100" y="2849563"/>
          <p14:tracePt t="42870" x="673100" y="2849563"/>
          <p14:tracePt t="42877" x="563563" y="2860675"/>
          <p14:tracePt t="42885" x="504825" y="2860675"/>
          <p14:tracePt t="42891" x="452438" y="2860675"/>
          <p14:tracePt t="42898" x="417513" y="2854325"/>
          <p14:tracePt t="42905" x="382588" y="2854325"/>
          <p14:tracePt t="42914" x="360363" y="2849563"/>
          <p14:tracePt t="42919" x="342900" y="2849563"/>
          <p14:tracePt t="42926" x="330200" y="2849563"/>
          <p14:tracePt t="42933" x="319088" y="2843213"/>
          <p14:tracePt t="42947" x="312738" y="2836863"/>
          <p14:tracePt t="42969" x="312738" y="2825750"/>
          <p14:tracePt t="42975" x="325438" y="2825750"/>
          <p14:tracePt t="42982" x="330200" y="2819400"/>
          <p14:tracePt t="42989" x="342900" y="2819400"/>
          <p14:tracePt t="42996" x="371475" y="2814638"/>
          <p14:tracePt t="43004" x="406400" y="2814638"/>
          <p14:tracePt t="43011" x="463550" y="2814638"/>
          <p14:tracePt t="43017" x="574675" y="2801938"/>
          <p14:tracePt t="43024" x="708025" y="2801938"/>
          <p14:tracePt t="43031" x="835025" y="2790825"/>
          <p14:tracePt t="43038" x="957263" y="2790825"/>
          <p14:tracePt t="43045" x="1079500" y="2790825"/>
          <p14:tracePt t="43052" x="1171575" y="2790825"/>
          <p14:tracePt t="43060" x="1265238" y="2790825"/>
          <p14:tracePt t="43067" x="1363663" y="2790825"/>
          <p14:tracePt t="43073" x="1468438" y="2790825"/>
          <p14:tracePt t="43080" x="1577975" y="2797175"/>
          <p14:tracePt t="43087" x="1658938" y="2797175"/>
          <p14:tracePt t="43094" x="1722438" y="2801938"/>
          <p14:tracePt t="43102" x="1770063" y="2801938"/>
          <p14:tracePt t="43108" x="1804988" y="2801938"/>
          <p14:tracePt t="43115" x="1827213" y="2801938"/>
          <p14:tracePt t="43122" x="1844675" y="2801938"/>
          <p14:tracePt t="43129" x="1851025" y="2801938"/>
          <p14:tracePt t="43136" x="1862138" y="2801938"/>
          <p14:tracePt t="43150" x="1874838" y="2801938"/>
          <p14:tracePt t="43157" x="1879600" y="2801938"/>
          <p14:tracePt t="43164" x="1885950" y="2801938"/>
          <p14:tracePt t="43178" x="1890713" y="2801938"/>
          <p14:tracePt t="43220" x="1874838" y="2801938"/>
          <p14:tracePt t="43228" x="1862138" y="2801938"/>
          <p14:tracePt t="43234" x="1827213" y="2801938"/>
          <p14:tracePt t="43241" x="1757363" y="2801938"/>
          <p14:tracePt t="43248" x="1630363" y="2801938"/>
          <p14:tracePt t="43255" x="1508125" y="2801938"/>
          <p14:tracePt t="43262" x="1398588" y="2801938"/>
          <p14:tracePt t="43270" x="1339850" y="2801938"/>
          <p14:tracePt t="43276" x="1311275" y="2801938"/>
          <p14:tracePt t="43283" x="1287463" y="2801938"/>
          <p14:tracePt t="43290" x="1270000" y="2801938"/>
          <p14:tracePt t="43297" x="1258888" y="2801938"/>
          <p14:tracePt t="43304" x="1252538" y="2797175"/>
          <p14:tracePt t="43311" x="1241425" y="2797175"/>
          <p14:tracePt t="43325" x="1235075" y="2797175"/>
          <p14:tracePt t="43353" x="1247775" y="2797175"/>
          <p14:tracePt t="43360" x="1252538" y="2797175"/>
          <p14:tracePt t="43367" x="1276350" y="2797175"/>
          <p14:tracePt t="43374" x="1335088" y="2808288"/>
          <p14:tracePt t="43381" x="1490663" y="2836863"/>
          <p14:tracePt t="43388" x="1804988" y="2882900"/>
          <p14:tracePt t="43395" x="2297113" y="2994025"/>
          <p14:tracePt t="43403" x="2797175" y="3103563"/>
          <p14:tracePt t="43409" x="3151188" y="3236913"/>
          <p14:tracePt t="43416" x="3387725" y="3341688"/>
          <p14:tracePt t="43423" x="3516313" y="3417888"/>
          <p14:tracePt t="43430" x="3632200" y="3470275"/>
          <p14:tracePt t="43437" x="3713163" y="3505200"/>
          <p14:tracePt t="43445" x="3765550" y="3538538"/>
          <p14:tracePt t="43452" x="3806825" y="3556000"/>
          <p14:tracePt t="43458" x="3840163" y="3573463"/>
          <p14:tracePt t="43466" x="3857625" y="3590925"/>
          <p14:tracePt t="43472" x="3887788" y="3597275"/>
          <p14:tracePt t="43479" x="3892550" y="3608388"/>
          <p14:tracePt t="43486" x="3905250" y="3621088"/>
          <p14:tracePt t="43494" x="3922713" y="3638550"/>
          <p14:tracePt t="43500" x="3927475" y="3643313"/>
          <p14:tracePt t="43508" x="3940175" y="3649663"/>
          <p14:tracePt t="43514" x="3944938" y="3667125"/>
          <p14:tracePt t="43522" x="3944938" y="3678238"/>
          <p14:tracePt t="43529" x="3944938" y="3689350"/>
          <p14:tracePt t="43537" x="3944938" y="3695700"/>
          <p14:tracePt t="43542" x="3944938" y="3702050"/>
          <p14:tracePt t="43795" x="3940175" y="3776663"/>
          <p14:tracePt t="43801" x="3927475" y="3944938"/>
          <p14:tracePt t="43808" x="3898900" y="4165600"/>
          <p14:tracePt t="43815" x="3898900" y="4386263"/>
          <p14:tracePt t="43822" x="3887788" y="4554538"/>
          <p14:tracePt t="43829" x="3887788" y="4711700"/>
          <p14:tracePt t="43837" x="3870325" y="4849813"/>
          <p14:tracePt t="43843" x="3870325" y="5000625"/>
          <p14:tracePt t="43850" x="3870325" y="5122863"/>
          <p14:tracePt t="43857" x="3870325" y="5233988"/>
          <p14:tracePt t="43864" x="3870325" y="5297488"/>
          <p14:tracePt t="43871" x="3870325" y="5360988"/>
          <p14:tracePt t="43878" x="3870325" y="5395913"/>
          <p14:tracePt t="43885" x="3870325" y="5441950"/>
          <p14:tracePt t="43892" x="3870325" y="5465763"/>
          <p14:tracePt t="43899" x="3870325" y="5476875"/>
          <p14:tracePt t="43906" x="3870325" y="5487988"/>
          <p14:tracePt t="43913" x="3870325" y="5494338"/>
          <p14:tracePt t="43921" x="3870325" y="5500688"/>
          <p14:tracePt t="43934" x="3870325" y="5505450"/>
          <p14:tracePt t="43976" x="3863975" y="5500688"/>
          <p14:tracePt t="43983" x="3863975" y="5494338"/>
          <p14:tracePt t="43990" x="3857625" y="5483225"/>
          <p14:tracePt t="43997" x="3852863" y="5470525"/>
          <p14:tracePt t="44004" x="3835400" y="5441950"/>
          <p14:tracePt t="44012" x="3806825" y="5407025"/>
          <p14:tracePt t="44018" x="3759200" y="5349875"/>
          <p14:tracePt t="44025" x="3702050" y="5251450"/>
          <p14:tracePt t="44032" x="3638550" y="5135563"/>
          <p14:tracePt t="44038" x="3556000" y="4989513"/>
          <p14:tracePt t="44046" x="3505200" y="4879975"/>
          <p14:tracePt t="44053" x="3457575" y="4781550"/>
          <p14:tracePt t="44060" x="3417888" y="4694238"/>
          <p14:tracePt t="44067" x="3394075" y="4613275"/>
          <p14:tracePt t="44074" x="3376613" y="4548188"/>
          <p14:tracePt t="44081" x="3365500" y="4467225"/>
          <p14:tracePt t="44088" x="3352800" y="4386263"/>
          <p14:tracePt t="44096" x="3352800" y="4311650"/>
          <p14:tracePt t="44102" x="3352800" y="4259263"/>
          <p14:tracePt t="44109" x="3352800" y="4211638"/>
          <p14:tracePt t="44116" x="3352800" y="4189413"/>
          <p14:tracePt t="44123" x="3352800" y="4171950"/>
          <p14:tracePt t="44129" x="3352800" y="4160838"/>
          <p14:tracePt t="44138" x="3352800" y="4148138"/>
          <p14:tracePt t="44144" x="3352800" y="4143375"/>
          <p14:tracePt t="44151" x="3352800" y="4137025"/>
          <p14:tracePt t="44158" x="3359150" y="4130675"/>
          <p14:tracePt t="44172" x="3365500" y="4125913"/>
          <p14:tracePt t="44187" x="3370263" y="4119563"/>
          <p14:tracePt t="44193" x="3382963" y="4119563"/>
          <p14:tracePt t="44200" x="3387725" y="4119563"/>
          <p14:tracePt t="44207" x="3394075" y="4119563"/>
          <p14:tracePt t="44214" x="3400425" y="4119563"/>
          <p14:tracePt t="44229" x="3405188" y="4125913"/>
          <p14:tracePt t="44236" x="3405188" y="4130675"/>
          <p14:tracePt t="44242" x="3411538" y="4130675"/>
          <p14:tracePt t="44248" x="3411538" y="4137025"/>
          <p14:tracePt t="44256" x="3417888" y="4143375"/>
          <p14:tracePt t="44263" x="3417888" y="4160838"/>
          <p14:tracePt t="44270" x="3429000" y="4176713"/>
          <p14:tracePt t="44277" x="3435350" y="4183063"/>
          <p14:tracePt t="44284" x="3435350" y="4194175"/>
          <p14:tracePt t="44290" x="3435350" y="4200525"/>
          <p14:tracePt t="44298" x="3440113" y="4206875"/>
          <p14:tracePt t="44305" x="3440113" y="4217988"/>
          <p14:tracePt t="44312" x="3446463" y="4224338"/>
          <p14:tracePt t="44320" x="3446463" y="4229100"/>
          <p14:tracePt t="44327" x="3452813" y="4229100"/>
          <p14:tracePt t="44333" x="3463925" y="4229100"/>
          <p14:tracePt t="44346" x="3470275" y="4229100"/>
          <p14:tracePt t="44354" x="3475038" y="4229100"/>
          <p14:tracePt t="44361" x="3481388" y="4224338"/>
          <p14:tracePt t="44368" x="3487738" y="4211638"/>
          <p14:tracePt t="44375" x="3492500" y="4200525"/>
          <p14:tracePt t="44381" x="3509963" y="4183063"/>
          <p14:tracePt t="44389" x="3527425" y="4160838"/>
          <p14:tracePt t="44397" x="3544888" y="4130675"/>
          <p14:tracePt t="44403" x="3573463" y="4108450"/>
          <p14:tracePt t="44409" x="3590925" y="4078288"/>
          <p14:tracePt t="44417" x="3608388" y="4056063"/>
          <p14:tracePt t="44424" x="3625850" y="4038600"/>
          <p14:tracePt t="44431" x="3632200" y="4021138"/>
          <p14:tracePt t="44438" x="3638550" y="4014788"/>
          <p14:tracePt t="44445" x="3643313" y="4008438"/>
          <p14:tracePt t="44452" x="3643313" y="4003675"/>
          <p14:tracePt t="44458" x="3649663" y="3992563"/>
          <p14:tracePt t="44465" x="3649663" y="3986213"/>
          <p14:tracePt t="44480" x="3656013" y="3986213"/>
          <p14:tracePt t="44487" x="3656013" y="3979863"/>
          <p14:tracePt t="44501" x="3656013" y="3975100"/>
          <p14:tracePt t="44564" x="3656013" y="3979863"/>
          <p14:tracePt t="44578" x="3649663" y="3986213"/>
          <p14:tracePt t="44585" x="3649663" y="3997325"/>
          <p14:tracePt t="44592" x="3649663" y="4003675"/>
          <p14:tracePt t="44599" x="3649663" y="4008438"/>
          <p14:tracePt t="44605" x="3643313" y="4014788"/>
          <p14:tracePt t="44622" x="3643313" y="4021138"/>
          <p14:tracePt t="44626" x="3643313" y="4025900"/>
          <p14:tracePt t="44633" x="3643313" y="4043363"/>
          <p14:tracePt t="44641" x="3643313" y="4049713"/>
          <p14:tracePt t="44647" x="3643313" y="4056063"/>
          <p14:tracePt t="44655" x="3643313" y="4067175"/>
          <p14:tracePt t="44662" x="3643313" y="4073525"/>
          <p14:tracePt t="44668" x="3643313" y="4095750"/>
          <p14:tracePt t="44675" x="3643313" y="4113213"/>
          <p14:tracePt t="44682" x="3643313" y="4148138"/>
          <p14:tracePt t="44689" x="3649663" y="4194175"/>
          <p14:tracePt t="44698" x="3649663" y="4287838"/>
          <p14:tracePt t="44704" x="3660775" y="4397375"/>
          <p14:tracePt t="44711" x="3673475" y="4554538"/>
          <p14:tracePt t="44718" x="3684588" y="4694238"/>
          <p14:tracePt t="44724" x="3695700" y="4845050"/>
          <p14:tracePt t="44732" x="3713163" y="4972050"/>
          <p14:tracePt t="44738" x="3724275" y="5094288"/>
          <p14:tracePt t="44746" x="3724275" y="5203825"/>
          <p14:tracePt t="44753" x="3736975" y="5268913"/>
          <p14:tracePt t="44759" x="3736975" y="5314950"/>
          <p14:tracePt t="44767" x="3736975" y="5349875"/>
          <p14:tracePt t="44774" x="3736975" y="5378450"/>
          <p14:tracePt t="44780" x="3736975" y="5402263"/>
          <p14:tracePt t="44788" x="3736975" y="5419725"/>
          <p14:tracePt t="44794" x="3736975" y="5424488"/>
          <p14:tracePt t="44801" x="3736975" y="5430838"/>
          <p14:tracePt t="44809" x="3736975" y="5437188"/>
          <p14:tracePt t="44823" x="3736975" y="5441950"/>
          <p14:tracePt t="44836" x="3736975" y="5448300"/>
          <p14:tracePt t="44879" x="3736975" y="5441950"/>
          <p14:tracePt t="44892" x="3736975" y="5437188"/>
          <p14:tracePt t="44900" x="3730625" y="5430838"/>
          <p14:tracePt t="44907" x="3730625" y="5424488"/>
          <p14:tracePt t="44913" x="3730625" y="5413375"/>
          <p14:tracePt t="44921" x="3724275" y="5407025"/>
          <p14:tracePt t="44927" x="3724275" y="5395913"/>
          <p14:tracePt t="44934" x="3719513" y="5367338"/>
          <p14:tracePt t="44941" x="3719513" y="5332413"/>
          <p14:tracePt t="44948" x="3695700" y="5262563"/>
          <p14:tracePt t="44955" x="3673475" y="5122863"/>
          <p14:tracePt t="44962" x="3632200" y="4943475"/>
          <p14:tracePt t="44969" x="3597275" y="4676775"/>
          <p14:tracePt t="44976" x="3562350" y="4344988"/>
          <p14:tracePt t="44983" x="3544888" y="4113213"/>
          <p14:tracePt t="44990" x="3533775" y="3992563"/>
          <p14:tracePt t="44997" x="3533775" y="3927475"/>
          <p14:tracePt t="45005" x="3533775" y="3892550"/>
          <p14:tracePt t="45012" x="3533775" y="3870325"/>
          <p14:tracePt t="45018" x="3533775" y="3857625"/>
          <p14:tracePt t="45026" x="3533775" y="3852863"/>
          <p14:tracePt t="45032" x="3533775" y="3846513"/>
          <p14:tracePt t="45043" x="3533775" y="3840163"/>
          <p14:tracePt t="45096" x="3538538" y="3840163"/>
          <p14:tracePt t="45104" x="3544888" y="3840163"/>
          <p14:tracePt t="45109" x="3562350" y="3840163"/>
          <p14:tracePt t="45117" x="3586163" y="3835400"/>
          <p14:tracePt t="45123" x="3632200" y="3824288"/>
          <p14:tracePt t="45132" x="3713163" y="3811588"/>
          <p14:tracePt t="45139" x="3840163" y="3800475"/>
          <p14:tracePt t="45144" x="4008438" y="3789363"/>
          <p14:tracePt t="45151" x="4176713" y="3771900"/>
          <p14:tracePt t="45158" x="4333875" y="3759200"/>
          <p14:tracePt t="45165" x="4484688" y="3736975"/>
          <p14:tracePt t="45204" x="5151438" y="3684588"/>
          <p14:tracePt t="45212" x="5233988" y="3684588"/>
          <p14:tracePt t="45216" x="5314950" y="3673475"/>
          <p14:tracePt t="45222" x="5372100" y="3673475"/>
          <p14:tracePt t="45228" x="5437188" y="3673475"/>
          <p14:tracePt t="45235" x="5500688" y="3673475"/>
          <p14:tracePt t="45243" x="5546725" y="3673475"/>
          <p14:tracePt t="45252" x="5581650" y="3673475"/>
          <p14:tracePt t="45256" x="5616575" y="3673475"/>
          <p14:tracePt t="45264" x="5651500" y="3673475"/>
          <p14:tracePt t="45270" x="5680075" y="3673475"/>
          <p14:tracePt t="45278" x="5691188" y="3684588"/>
          <p14:tracePt t="45284" x="5721350" y="3689350"/>
          <p14:tracePt t="45291" x="5738813" y="3702050"/>
          <p14:tracePt t="45298" x="5743575" y="3706813"/>
          <p14:tracePt t="45306" x="5756275" y="3719513"/>
          <p14:tracePt t="45314" x="5773738" y="3736975"/>
          <p14:tracePt t="45319" x="5791200" y="3765550"/>
          <p14:tracePt t="45326" x="5802313" y="3811588"/>
          <p14:tracePt t="45333" x="5830888" y="3852863"/>
          <p14:tracePt t="45340" x="5842000" y="3916363"/>
          <p14:tracePt t="45347" x="5865813" y="3986213"/>
          <p14:tracePt t="45354" x="5889625" y="4049713"/>
          <p14:tracePt t="45361" x="5894388" y="4113213"/>
          <p14:tracePt t="45368" x="5907088" y="4165600"/>
          <p14:tracePt t="45375" x="5929313" y="4217988"/>
          <p14:tracePt t="45382" x="5942013" y="4281488"/>
          <p14:tracePt t="45389" x="5953125" y="4362450"/>
          <p14:tracePt t="45396" x="5975350" y="4473575"/>
          <p14:tracePt t="45403" x="5988050" y="4630738"/>
          <p14:tracePt t="45410" x="5988050" y="4781550"/>
          <p14:tracePt t="45417" x="5999163" y="4919663"/>
          <p14:tracePt t="45424" x="5999163" y="5013325"/>
          <p14:tracePt t="45431" x="6010275" y="5083175"/>
          <p14:tracePt t="45439" x="6010275" y="5129213"/>
          <p14:tracePt t="45445" x="6010275" y="5175250"/>
          <p14:tracePt t="45452" x="6010275" y="5210175"/>
          <p14:tracePt t="45459" x="6010275" y="5245100"/>
          <p14:tracePt t="45466" x="6010275" y="5303838"/>
          <p14:tracePt t="45473" x="6010275" y="5367338"/>
          <p14:tracePt t="45481" x="6005513" y="5448300"/>
          <p14:tracePt t="45487" x="5992813" y="5529263"/>
          <p14:tracePt t="45494" x="5970588" y="5622925"/>
          <p14:tracePt t="45501" x="5946775" y="5732463"/>
          <p14:tracePt t="45508" x="5924550" y="5830888"/>
          <p14:tracePt t="45515" x="5900738" y="5911850"/>
          <p14:tracePt t="45523" x="5859463" y="6010275"/>
          <p14:tracePt t="45529" x="5842000" y="6075363"/>
          <p14:tracePt t="45536" x="5795963" y="6132513"/>
          <p14:tracePt t="45543" x="5749925" y="6184900"/>
          <p14:tracePt t="45550" x="5703888" y="6243638"/>
          <p14:tracePt t="45557" x="5622925" y="6289675"/>
          <p14:tracePt t="45564" x="5535613" y="6342063"/>
          <p14:tracePt t="45571" x="5441950" y="6376988"/>
          <p14:tracePt t="45578" x="5343525" y="6423025"/>
          <p14:tracePt t="45585" x="5245100" y="6451600"/>
          <p14:tracePt t="45592" x="5135563" y="6475413"/>
          <p14:tracePt t="45599" x="5006975" y="6486525"/>
          <p14:tracePt t="45606" x="4873625" y="6486525"/>
          <p14:tracePt t="45613" x="4716463" y="6486525"/>
          <p14:tracePt t="45620" x="4595813" y="6486525"/>
          <p14:tracePt t="45627" x="4502150" y="6486525"/>
          <p14:tracePt t="45634" x="4438650" y="6480175"/>
          <p14:tracePt t="45641" x="4368800" y="6469063"/>
          <p14:tracePt t="45648" x="4305300" y="6457950"/>
          <p14:tracePt t="45656" x="4241800" y="6446838"/>
          <p14:tracePt t="45662" x="4176713" y="6440488"/>
          <p14:tracePt t="45669" x="4125913" y="6416675"/>
          <p14:tracePt t="45676" x="4073525" y="6405563"/>
          <p14:tracePt t="45683" x="4038600" y="6405563"/>
          <p14:tracePt t="45690" x="4014788" y="6399213"/>
          <p14:tracePt t="45699" x="3986213" y="6388100"/>
          <p14:tracePt t="45704" x="3979863" y="6388100"/>
          <p14:tracePt t="45711" x="3968750" y="6381750"/>
          <p14:tracePt t="45718" x="3962400" y="6381750"/>
          <p14:tracePt t="45725" x="3951288" y="6376988"/>
          <p14:tracePt t="45732" x="3944938" y="6376988"/>
          <p14:tracePt t="45739" x="3940175" y="6376988"/>
          <p14:tracePt t="45746" x="3940175" y="6370638"/>
          <p14:tracePt t="45753" x="3933825" y="6370638"/>
          <p14:tracePt t="45760" x="3933825" y="6364288"/>
          <p14:tracePt t="45782" x="3933825" y="6359525"/>
          <p14:tracePt t="45796" x="3933825" y="6346825"/>
          <p14:tracePt t="45823" x="3940175" y="6346825"/>
          <p14:tracePt t="45837" x="3944938" y="6346825"/>
          <p14:tracePt t="45893" x="3940175" y="6346825"/>
          <p14:tracePt t="45907" x="3933825" y="6346825"/>
          <p14:tracePt t="45922" x="3927475" y="6346825"/>
          <p14:tracePt t="45928" x="3922713" y="6346825"/>
          <p14:tracePt t="45942" x="3916363" y="6342063"/>
          <p14:tracePt t="45956" x="3905250" y="6342063"/>
          <p14:tracePt t="45962" x="3892550" y="6335713"/>
          <p14:tracePt t="45970" x="3887788" y="6329363"/>
          <p14:tracePt t="45977" x="3863975" y="6307138"/>
          <p14:tracePt t="45984" x="3846513" y="6289675"/>
          <p14:tracePt t="45991" x="3817938" y="6272213"/>
          <p14:tracePt t="45998" x="3806825" y="6254750"/>
          <p14:tracePt t="46005" x="3789363" y="6230938"/>
          <p14:tracePt t="46012" x="3771900" y="6219825"/>
          <p14:tracePt t="46019" x="3759200" y="6208713"/>
          <p14:tracePt t="46026" x="3754438" y="6196013"/>
          <p14:tracePt t="46033" x="3748088" y="6191250"/>
          <p14:tracePt t="46040" x="3741738" y="6191250"/>
          <p14:tracePt t="46047" x="3736975" y="6184900"/>
          <p14:tracePt t="46061" x="3730625" y="6178550"/>
          <p14:tracePt t="46075" x="3724275" y="6178550"/>
          <p14:tracePt t="46132" x="3730625" y="6178550"/>
          <p14:tracePt t="46152" x="3736975" y="6178550"/>
          <p14:tracePt t="46166" x="3741738" y="6178550"/>
          <p14:tracePt t="46173" x="3748088" y="6178550"/>
          <p14:tracePt t="46181" x="3765550" y="6178550"/>
          <p14:tracePt t="46186" x="3776663" y="6178550"/>
          <p14:tracePt t="46194" x="3806825" y="6178550"/>
          <p14:tracePt t="46203" x="3840163" y="6167438"/>
          <p14:tracePt t="46210" x="3887788" y="6167438"/>
          <p14:tracePt t="46215" x="3951288" y="6167438"/>
          <p14:tracePt t="46222" x="4003675" y="6161088"/>
          <p14:tracePt t="46229" x="4060825" y="6161088"/>
          <p14:tracePt t="46236" x="4095750" y="6161088"/>
          <p14:tracePt t="46243" x="4130675" y="6161088"/>
          <p14:tracePt t="46250" x="4165600" y="6161088"/>
          <p14:tracePt t="46257" x="4200525" y="6161088"/>
          <p14:tracePt t="46265" x="4229100" y="6161088"/>
          <p14:tracePt t="46270" x="4241800" y="6161088"/>
          <p14:tracePt t="46278" x="4259263" y="6161088"/>
          <p14:tracePt t="46285" x="4270375" y="6161088"/>
          <p14:tracePt t="46291" x="4287838" y="6161088"/>
          <p14:tracePt t="46299" x="4298950" y="6161088"/>
          <p14:tracePt t="46306" x="4316413" y="6161088"/>
          <p14:tracePt t="46313" x="4322763" y="6161088"/>
          <p14:tracePt t="46320" x="4333875" y="6161088"/>
          <p14:tracePt t="46326" x="4344988" y="6161088"/>
          <p14:tracePt t="46333" x="4351338" y="6161088"/>
          <p14:tracePt t="46341" x="4362450" y="6161088"/>
          <p14:tracePt t="46349" x="4368800" y="6161088"/>
          <p14:tracePt t="46355" x="4386263" y="6161088"/>
          <p14:tracePt t="46362" x="4397375" y="6161088"/>
          <p14:tracePt t="46369" x="4414838" y="6161088"/>
          <p14:tracePt t="46376" x="4421188" y="6161088"/>
          <p14:tracePt t="46383" x="4438650" y="6161088"/>
          <p14:tracePt t="46391" x="4445000" y="6161088"/>
          <p14:tracePt t="46397" x="4456113" y="6161088"/>
          <p14:tracePt t="46404" x="4462463" y="6161088"/>
          <p14:tracePt t="46411" x="4467225" y="6161088"/>
          <p14:tracePt t="46417" x="4479925" y="6161088"/>
          <p14:tracePt t="46424" x="4484688" y="6161088"/>
          <p14:tracePt t="46439" x="4491038" y="6161088"/>
          <p14:tracePt t="46460" x="4495800" y="6161088"/>
          <p14:tracePt t="46474" x="4502150" y="6161088"/>
          <p14:tracePt t="48307" x="4327525" y="5918200"/>
          <p14:tracePt t="48314" x="4176713" y="5616575"/>
          <p14:tracePt t="48321" x="4043363" y="5286375"/>
          <p14:tracePt t="48327" x="3933825" y="4995863"/>
          <p14:tracePt t="48335" x="3887788" y="4810125"/>
          <p14:tracePt t="48342" x="3863975" y="4681538"/>
          <p14:tracePt t="48349" x="3840163" y="4600575"/>
          <p14:tracePt t="48356" x="3829050" y="4508500"/>
          <p14:tracePt t="48363" x="3817938" y="4414838"/>
          <p14:tracePt t="48369" x="3806825" y="4333875"/>
          <p14:tracePt t="48377" x="3806825" y="4241800"/>
          <p14:tracePt t="48384" x="3806825" y="4176713"/>
          <p14:tracePt t="48391" x="3811588" y="4125913"/>
          <p14:tracePt t="48398" x="3811588" y="4090988"/>
          <p14:tracePt t="48405" x="3817938" y="4067175"/>
          <p14:tracePt t="48412" x="3817938" y="4049713"/>
          <p14:tracePt t="48420" x="3829050" y="4025900"/>
          <p14:tracePt t="48427" x="3829050" y="4021138"/>
          <p14:tracePt t="48434" x="3835400" y="4014788"/>
          <p14:tracePt t="48440" x="3835400" y="3997325"/>
          <p14:tracePt t="48447" x="3835400" y="3992563"/>
          <p14:tracePt t="48461" x="3835400" y="3986213"/>
          <p14:tracePt t="48468" x="3835400" y="3979863"/>
          <p14:tracePt t="48482" x="3835400" y="3975100"/>
          <p14:tracePt t="48496" x="3835400" y="3968750"/>
          <p14:tracePt t="48566" x="3829050" y="3968750"/>
          <p14:tracePt t="48573" x="3817938" y="3968750"/>
          <p14:tracePt t="48579" x="3811588" y="3968750"/>
          <p14:tracePt t="48594" x="3806825" y="3957638"/>
          <p14:tracePt t="48601" x="3794125" y="3957638"/>
          <p14:tracePt t="48608" x="3789363" y="3951288"/>
          <p14:tracePt t="48615" x="3776663" y="3951288"/>
          <p14:tracePt t="48622" x="3765550" y="3951288"/>
          <p14:tracePt t="48628" x="3748088" y="3944938"/>
          <p14:tracePt t="48636" x="3741738" y="3940175"/>
          <p14:tracePt t="48643" x="3736975" y="3933825"/>
          <p14:tracePt t="48649" x="3719513" y="3922713"/>
          <p14:tracePt t="48657" x="3706813" y="3916363"/>
          <p14:tracePt t="48664" x="3689350" y="3910013"/>
          <p14:tracePt t="48671" x="3684588" y="3892550"/>
          <p14:tracePt t="48678" x="3667125" y="3875088"/>
          <p14:tracePt t="48685" x="3638550" y="3857625"/>
          <p14:tracePt t="48692" x="3608388" y="3824288"/>
          <p14:tracePt t="48699" x="3568700" y="3776663"/>
          <p14:tracePt t="48705" x="3538538" y="3724275"/>
          <p14:tracePt t="48712" x="3492500" y="3667125"/>
          <p14:tracePt t="48719" x="3475038" y="3632200"/>
          <p14:tracePt t="48727" x="3440113" y="3590925"/>
          <p14:tracePt t="48733" x="3422650" y="3573463"/>
          <p14:tracePt t="48741" x="3417888" y="3556000"/>
          <p14:tracePt t="48748" x="3411538" y="3544888"/>
          <p14:tracePt t="48754" x="3405188" y="3533775"/>
          <p14:tracePt t="48762" x="3394075" y="3527425"/>
          <p14:tracePt t="48770" x="3394075" y="3521075"/>
          <p14:tracePt t="48776" x="3394075" y="3516313"/>
          <p14:tracePt t="48782" x="3387725" y="3516313"/>
          <p14:tracePt t="48789" x="3387725" y="3509963"/>
          <p14:tracePt t="48796" x="3382963" y="3505200"/>
          <p14:tracePt t="48812" x="3376613" y="3505200"/>
          <p14:tracePt t="48818" x="3376613" y="3498850"/>
          <p14:tracePt t="48831" x="3370263" y="3487738"/>
          <p14:tracePt t="48846" x="3370263" y="3481388"/>
          <p14:tracePt t="48852" x="3365500" y="3470275"/>
          <p14:tracePt t="48860" x="3352800" y="3440113"/>
          <p14:tracePt t="48868" x="3341688" y="3382963"/>
          <p14:tracePt t="48874" x="3319463" y="3254375"/>
          <p14:tracePt t="48880" x="3295650" y="3116263"/>
          <p14:tracePt t="48888" x="3267075" y="2976563"/>
          <p14:tracePt t="48894" x="3243263" y="2878138"/>
          <p14:tracePt t="48902" x="3232150" y="2801938"/>
          <p14:tracePt t="48909" x="3219450" y="2749550"/>
          <p14:tracePt t="48916" x="3214688" y="2697163"/>
          <p14:tracePt t="48922" x="3201988" y="2674938"/>
          <p14:tracePt t="48929" x="3197225" y="2657475"/>
          <p14:tracePt t="48936" x="3197225" y="2640013"/>
          <p14:tracePt t="48944" x="3190875" y="2633663"/>
          <p14:tracePt t="48950" x="3190875" y="2622550"/>
          <p14:tracePt t="48958" x="3184525" y="2622550"/>
          <p14:tracePt t="48965" x="3184525" y="2616200"/>
          <p14:tracePt t="48971" x="3179763" y="2611438"/>
          <p14:tracePt t="48978" x="3179763" y="2598738"/>
          <p14:tracePt t="48993" x="3179763" y="2593975"/>
          <p14:tracePt t="49000" x="3168650" y="2593975"/>
          <p14:tracePt t="49006" x="3168650" y="2587625"/>
          <p14:tracePt t="49021" x="3162300" y="2587625"/>
          <p14:tracePt t="49034" x="3155950" y="2587625"/>
          <p14:tracePt t="49049" x="3151188" y="2587625"/>
          <p14:tracePt t="49070" x="3144838" y="2587625"/>
          <p14:tracePt t="49182" x="3144838" y="2593975"/>
          <p14:tracePt t="50252" x="3103563" y="2663825"/>
          <p14:tracePt t="50259" x="2987675" y="2767013"/>
          <p14:tracePt t="50266" x="2832100" y="2895600"/>
          <p14:tracePt t="50273" x="2657475" y="3033713"/>
          <p14:tracePt t="50281" x="2530475" y="3127375"/>
          <p14:tracePt t="50288" x="2401888" y="3190875"/>
          <p14:tracePt t="50294" x="2257425" y="3254375"/>
          <p14:tracePt t="50301" x="2111375" y="3306763"/>
          <p14:tracePt t="50308" x="1955800" y="3348038"/>
          <p14:tracePt t="50315" x="1851025" y="3359150"/>
          <p14:tracePt t="50322" x="1757363" y="3359150"/>
          <p14:tracePt t="50329" x="1693863" y="3359150"/>
          <p14:tracePt t="50336" x="1641475" y="3352800"/>
          <p14:tracePt t="50343" x="1589088" y="3341688"/>
          <p14:tracePt t="50350" x="1543050" y="3330575"/>
          <p14:tracePt t="50357" x="1503363" y="3324225"/>
          <p14:tracePt t="50364" x="1479550" y="3313113"/>
          <p14:tracePt t="50372" x="1444625" y="3306763"/>
          <p14:tracePt t="50378" x="1420813" y="3295650"/>
          <p14:tracePt t="50385" x="1403350" y="3289300"/>
          <p14:tracePt t="50392" x="1387475" y="3289300"/>
          <p14:tracePt t="50399" x="1370013" y="3284538"/>
          <p14:tracePt t="50406" x="1357313" y="3284538"/>
          <p14:tracePt t="50413" x="1352550" y="3278188"/>
          <p14:tracePt t="50421" x="1346200" y="3278188"/>
          <p14:tracePt t="50427" x="1346200" y="3267075"/>
          <p14:tracePt t="50434" x="1339850" y="3267075"/>
          <p14:tracePt t="50440" x="1328738" y="3267075"/>
          <p14:tracePt t="50447" x="1322388" y="3267075"/>
          <p14:tracePt t="50455" x="1317625" y="3260725"/>
          <p14:tracePt t="50462" x="1293813" y="3260725"/>
          <p14:tracePt t="50470" x="1270000" y="3254375"/>
          <p14:tracePt t="50476" x="1235075" y="3243263"/>
          <p14:tracePt t="50483" x="1184275" y="3236913"/>
          <p14:tracePt t="50490" x="1131888" y="3225800"/>
          <p14:tracePt t="50497" x="1084263" y="3214688"/>
          <p14:tracePt t="50505" x="1050925" y="3208338"/>
          <p14:tracePt t="50511" x="992188" y="3184525"/>
          <p14:tracePt t="50518" x="957263" y="3173413"/>
          <p14:tracePt t="50525" x="933450" y="3168650"/>
          <p14:tracePt t="50532" x="915988" y="3162300"/>
          <p14:tracePt t="50539" x="904875" y="3162300"/>
          <p14:tracePt t="50547" x="887413" y="3151188"/>
          <p14:tracePt t="50553" x="882650" y="3144838"/>
          <p14:tracePt t="50560" x="876300" y="3144838"/>
          <p14:tracePt t="50567" x="865188" y="3144838"/>
          <p14:tracePt t="50573" x="858838" y="3138488"/>
          <p14:tracePt t="50588" x="852488" y="3133725"/>
          <p14:tracePt t="50596" x="847725" y="3133725"/>
          <p14:tracePt t="50602" x="847725" y="3127375"/>
          <p14:tracePt t="50609" x="841375" y="3127375"/>
          <p14:tracePt t="50623" x="841375" y="3116263"/>
          <p14:tracePt t="50630" x="835025" y="3116263"/>
          <p14:tracePt t="50644" x="830263" y="3109913"/>
          <p14:tracePt t="50659" x="823913" y="3109913"/>
          <p14:tracePt t="50672" x="812800" y="3109913"/>
          <p14:tracePt t="50679" x="812800" y="3103563"/>
          <p14:tracePt t="50700" x="806450" y="3098800"/>
          <p14:tracePt t="50721" x="800100" y="3092450"/>
          <p14:tracePt t="50735" x="795338" y="3086100"/>
          <p14:tracePt t="50756" x="795338" y="3081338"/>
          <p14:tracePt t="50770" x="795338" y="3074988"/>
          <p14:tracePt t="50784" x="795338" y="3063875"/>
          <p14:tracePt t="50826" x="800100" y="3057525"/>
          <p14:tracePt t="50840" x="806450" y="3057525"/>
          <p14:tracePt t="50847" x="806450" y="3051175"/>
          <p14:tracePt t="50862" x="817563" y="3046413"/>
          <p14:tracePt t="50868" x="823913" y="3046413"/>
          <p14:tracePt t="50875" x="830263" y="3046413"/>
          <p14:tracePt t="50882" x="835025" y="3040063"/>
          <p14:tracePt t="50896" x="847725" y="3033713"/>
          <p14:tracePt t="50903" x="858838" y="3022600"/>
          <p14:tracePt t="50910" x="865188" y="3017838"/>
          <p14:tracePt t="50916" x="869950" y="3017838"/>
          <p14:tracePt t="50924" x="876300" y="3011488"/>
          <p14:tracePt t="50931" x="882650" y="3005138"/>
          <p14:tracePt t="50939" x="887413" y="3005138"/>
          <p14:tracePt t="50945" x="893763" y="3000375"/>
          <p14:tracePt t="50959" x="904875" y="2994025"/>
          <p14:tracePt t="50973" x="904875" y="2987675"/>
          <p14:tracePt t="50981" x="911225" y="2987675"/>
          <p14:tracePt t="50994" x="911225" y="2976563"/>
          <p14:tracePt t="51021" x="911225" y="2970213"/>
          <p14:tracePt t="51050" x="898525" y="2970213"/>
          <p14:tracePt t="51064" x="893763" y="2970213"/>
          <p14:tracePt t="51078" x="887413" y="2970213"/>
          <p14:tracePt t="51084" x="882650" y="2965450"/>
          <p14:tracePt t="51092" x="876300" y="2965450"/>
          <p14:tracePt t="51098" x="869950" y="2965450"/>
          <p14:tracePt t="51106" x="865188" y="2959100"/>
          <p14:tracePt t="51113" x="847725" y="2959100"/>
          <p14:tracePt t="51120" x="830263" y="2952750"/>
          <p14:tracePt t="51127" x="817563" y="2952750"/>
          <p14:tracePt t="51134" x="812800" y="2952750"/>
          <p14:tracePt t="51141" x="788988" y="2952750"/>
          <p14:tracePt t="51148" x="771525" y="2952750"/>
          <p14:tracePt t="51155" x="760413" y="2952750"/>
          <p14:tracePt t="51161" x="742950" y="2952750"/>
          <p14:tracePt t="51168" x="736600" y="2952750"/>
          <p14:tracePt t="51176" x="725488" y="2952750"/>
          <p14:tracePt t="51182" x="708025" y="2952750"/>
          <p14:tracePt t="51189" x="701675" y="2952750"/>
          <p14:tracePt t="51198" x="690563" y="2952750"/>
          <p14:tracePt t="51203" x="679450" y="2952750"/>
          <p14:tracePt t="51211" x="673100" y="2952750"/>
          <p14:tracePt t="51217" x="666750" y="2952750"/>
          <p14:tracePt t="51232" x="661988" y="2952750"/>
          <p14:tracePt t="51240" x="655638" y="2959100"/>
          <p14:tracePt t="51252" x="649288" y="2959100"/>
          <p14:tracePt t="51259" x="649288" y="2965450"/>
          <p14:tracePt t="51266" x="644525" y="2965450"/>
          <p14:tracePt t="51281" x="644525" y="2970213"/>
          <p14:tracePt t="51295" x="644525" y="2976563"/>
          <p14:tracePt t="51316" x="644525" y="2987675"/>
          <p14:tracePt t="51323" x="631825" y="2987675"/>
          <p14:tracePt t="51330" x="631825" y="2994025"/>
          <p14:tracePt t="51337" x="627063" y="2994025"/>
          <p14:tracePt t="51343" x="627063" y="3000375"/>
          <p14:tracePt t="51350" x="620713" y="3000375"/>
          <p14:tracePt t="51372" x="614363" y="3000375"/>
          <p14:tracePt t="51386" x="609600" y="3000375"/>
          <p14:tracePt t="51392" x="603250" y="3000375"/>
          <p14:tracePt t="51407" x="596900" y="3000375"/>
          <p14:tracePt t="51414" x="585788" y="3000375"/>
          <p14:tracePt t="51421" x="579438" y="3005138"/>
          <p14:tracePt t="51428" x="574675" y="3005138"/>
          <p14:tracePt t="51434" x="568325" y="3005138"/>
          <p14:tracePt t="51441" x="563563" y="3005138"/>
          <p14:tracePt t="51448" x="557213" y="3005138"/>
          <p14:tracePt t="51456" x="550863" y="3005138"/>
          <p14:tracePt t="51470" x="539750" y="3005138"/>
          <p14:tracePt t="51476" x="533400" y="3011488"/>
          <p14:tracePt t="51483" x="528638" y="3011488"/>
          <p14:tracePt t="51506" x="522288" y="3011488"/>
          <p14:tracePt t="51511" x="522288" y="3017838"/>
          <p14:tracePt t="51532" x="522288" y="3022600"/>
          <p14:tracePt t="51553" x="522288" y="3028950"/>
          <p14:tracePt t="51567" x="522288" y="3040063"/>
          <p14:tracePt t="51588" x="522288" y="3046413"/>
          <p14:tracePt t="51602" x="522288" y="3051175"/>
          <p14:tracePt t="51609" x="522288" y="3057525"/>
          <p14:tracePt t="51623" x="522288" y="3063875"/>
          <p14:tracePt t="51631" x="522288" y="3068638"/>
          <p14:tracePt t="51637" x="522288" y="3074988"/>
          <p14:tracePt t="51645" x="522288" y="3086100"/>
          <p14:tracePt t="51652" x="522288" y="3092450"/>
          <p14:tracePt t="51665" x="528638" y="3098800"/>
          <p14:tracePt t="51673" x="528638" y="3103563"/>
          <p14:tracePt t="51679" x="528638" y="3109913"/>
          <p14:tracePt t="51687" x="528638" y="3116263"/>
          <p14:tracePt t="51693" x="528638" y="3133725"/>
          <p14:tracePt t="51700" x="528638" y="3138488"/>
          <p14:tracePt t="51707" x="528638" y="3144838"/>
          <p14:tracePt t="51715" x="528638" y="3155950"/>
          <p14:tracePt t="51721" x="528638" y="3173413"/>
          <p14:tracePt t="51728" x="528638" y="3179763"/>
          <p14:tracePt t="51735" x="539750" y="3197225"/>
          <p14:tracePt t="51742" x="539750" y="3208338"/>
          <p14:tracePt t="51749" x="539750" y="3225800"/>
          <p14:tracePt t="51757" x="539750" y="3236913"/>
          <p14:tracePt t="51763" x="539750" y="3254375"/>
          <p14:tracePt t="51770" x="539750" y="3267075"/>
          <p14:tracePt t="51777" x="539750" y="3284538"/>
          <p14:tracePt t="51784" x="539750" y="3302000"/>
          <p14:tracePt t="51791" x="539750" y="3306763"/>
          <p14:tracePt t="51799" x="539750" y="3319463"/>
          <p14:tracePt t="51805" x="539750" y="3324225"/>
          <p14:tracePt t="51813" x="539750" y="3341688"/>
          <p14:tracePt t="51820" x="539750" y="3348038"/>
          <p14:tracePt t="51826" x="539750" y="3352800"/>
          <p14:tracePt t="51833" x="539750" y="3359150"/>
          <p14:tracePt t="51848" x="539750" y="3365500"/>
          <p14:tracePt t="51862" x="539750" y="3370263"/>
          <p14:tracePt t="51903" x="546100" y="3370263"/>
          <p14:tracePt t="51924" x="550863" y="3370263"/>
          <p14:tracePt t="51939" x="557213" y="3370263"/>
          <p14:tracePt t="51966" x="563563" y="3370263"/>
          <p14:tracePt t="51987" x="568325" y="3370263"/>
          <p14:tracePt t="52016" x="574675" y="3370263"/>
          <p14:tracePt t="52029" x="585788" y="3370263"/>
          <p14:tracePt t="52043" x="592138" y="3370263"/>
          <p14:tracePt t="52050" x="596900" y="3370263"/>
          <p14:tracePt t="52057" x="603250" y="3370263"/>
          <p14:tracePt t="52064" x="614363" y="3370263"/>
          <p14:tracePt t="52072" x="655638" y="3382963"/>
          <p14:tracePt t="52078" x="701675" y="3394075"/>
          <p14:tracePt t="52085" x="765175" y="3394075"/>
          <p14:tracePt t="52092" x="858838" y="3405188"/>
          <p14:tracePt t="52099" x="957263" y="3417888"/>
          <p14:tracePt t="52107" x="1033463" y="3429000"/>
          <p14:tracePt t="52113" x="1114425" y="3429000"/>
          <p14:tracePt t="52120" x="1177925" y="3440113"/>
          <p14:tracePt t="52127" x="1230313" y="3446463"/>
          <p14:tracePt t="52134" x="1293813" y="3457575"/>
          <p14:tracePt t="52141" x="1346200" y="3470275"/>
          <p14:tracePt t="52149" x="1381125" y="3475038"/>
          <p14:tracePt t="52155" x="1416050" y="3475038"/>
          <p14:tracePt t="52162" x="1438275" y="3475038"/>
          <p14:tracePt t="52169" x="1455738" y="3487738"/>
          <p14:tracePt t="52176" x="1462088" y="3487738"/>
          <p14:tracePt t="52183" x="1473200" y="3487738"/>
          <p14:tracePt t="52191" x="1485900" y="3487738"/>
          <p14:tracePt t="52197" x="1490663" y="3487738"/>
          <p14:tracePt t="52211" x="1497013" y="3487738"/>
          <p14:tracePt t="52218" x="1503363" y="3487738"/>
          <p14:tracePt t="52232" x="1508125" y="3487738"/>
          <p14:tracePt t="52246" x="1514475" y="3487738"/>
          <p14:tracePt t="52267" x="1520825" y="3487738"/>
          <p14:tracePt t="52281" x="1531938" y="3487738"/>
          <p14:tracePt t="52295" x="1543050" y="3487738"/>
          <p14:tracePt t="52302" x="1560513" y="3487738"/>
          <p14:tracePt t="52309" x="1571625" y="3487738"/>
          <p14:tracePt t="52316" x="1595438" y="3492500"/>
          <p14:tracePt t="52323" x="1641475" y="3492500"/>
          <p14:tracePt t="52330" x="1706563" y="3492500"/>
          <p14:tracePt t="52337" x="1804988" y="3487738"/>
          <p14:tracePt t="52344" x="1925638" y="3475038"/>
          <p14:tracePt t="52351" x="2065338" y="3463925"/>
          <p14:tracePt t="52358" x="2205038" y="3452813"/>
          <p14:tracePt t="52365" x="2314575" y="3440113"/>
          <p14:tracePt t="52372" x="2408238" y="3440113"/>
          <p14:tracePt t="52379" x="2454275" y="3440113"/>
          <p14:tracePt t="52386" x="2506663" y="3440113"/>
          <p14:tracePt t="52393" x="2552700" y="3440113"/>
          <p14:tracePt t="52400" x="2576513" y="3440113"/>
          <p14:tracePt t="52408" x="2598738" y="3440113"/>
          <p14:tracePt t="52414" x="2616200" y="3440113"/>
          <p14:tracePt t="52421" x="2622550" y="3440113"/>
          <p14:tracePt t="52428" x="2640013" y="3440113"/>
          <p14:tracePt t="52442" x="2646363" y="3440113"/>
          <p14:tracePt t="52450" x="2651125" y="3440113"/>
          <p14:tracePt t="52456" x="2657475" y="3440113"/>
          <p14:tracePt t="52477" x="2663825" y="3440113"/>
          <p14:tracePt t="52547" x="2657475" y="3440113"/>
          <p14:tracePt t="52561" x="2651125" y="3440113"/>
          <p14:tracePt t="52575" x="2646363" y="3440113"/>
          <p14:tracePt t="52590" x="2633663" y="3440113"/>
          <p14:tracePt t="52596" x="2628900" y="3440113"/>
          <p14:tracePt t="52603" x="2622550" y="3440113"/>
          <p14:tracePt t="52610" x="2611438" y="3440113"/>
          <p14:tracePt t="52617" x="2593975" y="3440113"/>
          <p14:tracePt t="52625" x="2581275" y="3440113"/>
          <p14:tracePt t="52631" x="2563813" y="3446463"/>
          <p14:tracePt t="52638" x="2546350" y="3446463"/>
          <p14:tracePt t="52644" x="2535238" y="3446463"/>
          <p14:tracePt t="52652" x="2517775" y="3446463"/>
          <p14:tracePt t="52659" x="2506663" y="3446463"/>
          <p14:tracePt t="52666" x="2489200" y="3452813"/>
          <p14:tracePt t="52673" x="2482850" y="3452813"/>
          <p14:tracePt t="52680" x="2478088" y="3452813"/>
          <p14:tracePt t="52687" x="2471738" y="3452813"/>
          <p14:tracePt t="52693" x="2460625" y="3452813"/>
          <p14:tracePt t="52701" x="2454275" y="3452813"/>
          <p14:tracePt t="52708" x="2447925" y="3452813"/>
          <p14:tracePt t="52715" x="2443163" y="3452813"/>
          <p14:tracePt t="52729" x="2436813" y="3452813"/>
          <p14:tracePt t="52743" x="2430463" y="3452813"/>
          <p14:tracePt t="52820" x="2436813" y="3452813"/>
          <p14:tracePt t="52833" x="2443163" y="3452813"/>
          <p14:tracePt t="52855" x="2447925" y="3452813"/>
          <p14:tracePt t="52869" x="2454275" y="3452813"/>
          <p14:tracePt t="52883" x="2465388" y="3452813"/>
          <p14:tracePt t="52906" x="2471738" y="3452813"/>
          <p14:tracePt t="52911" x="2478088" y="3452813"/>
          <p14:tracePt t="52917" x="2482850" y="3452813"/>
          <p14:tracePt t="52925" x="2489200" y="3452813"/>
          <p14:tracePt t="52932" x="2495550" y="3452813"/>
          <p14:tracePt t="52939" x="2513013" y="3452813"/>
          <p14:tracePt t="52945" x="2517775" y="3452813"/>
          <p14:tracePt t="52952" x="2530475" y="3452813"/>
          <p14:tracePt t="52959" x="2535238" y="3452813"/>
          <p14:tracePt t="52967" x="2552700" y="3452813"/>
          <p14:tracePt t="52974" x="2576513" y="3452813"/>
          <p14:tracePt t="52981" x="2593975" y="3452813"/>
          <p14:tracePt t="52988" x="2628900" y="3452813"/>
          <p14:tracePt t="52994" x="2663825" y="3452813"/>
          <p14:tracePt t="53001" x="2703513" y="3452813"/>
          <p14:tracePt t="53008" x="2738438" y="3452813"/>
          <p14:tracePt t="53016" x="2773363" y="3452813"/>
          <p14:tracePt t="53022" x="2808288" y="3452813"/>
          <p14:tracePt t="53029" x="2843213" y="3452813"/>
          <p14:tracePt t="53036" x="2871788" y="3452813"/>
          <p14:tracePt t="53043" x="2882900" y="3452813"/>
          <p14:tracePt t="53050" x="2900363" y="3452813"/>
          <p14:tracePt t="53059" x="2913063" y="3452813"/>
          <p14:tracePt t="53064" x="2930525" y="3452813"/>
          <p14:tracePt t="53072" x="2935288" y="3452813"/>
          <p14:tracePt t="53078" x="2941638" y="3452813"/>
          <p14:tracePt t="53085" x="2947988" y="3452813"/>
          <p14:tracePt t="53093" x="2952750" y="3452813"/>
          <p14:tracePt t="53101" x="2965450" y="3452813"/>
          <p14:tracePt t="53107" x="2970213" y="3452813"/>
          <p14:tracePt t="53114" x="2976563" y="3452813"/>
          <p14:tracePt t="53120" x="2982913" y="3452813"/>
          <p14:tracePt t="53127" x="2987675" y="3452813"/>
          <p14:tracePt t="53134" x="2994025" y="3452813"/>
          <p14:tracePt t="53149" x="3000375" y="3452813"/>
          <p14:tracePt t="53155" x="3011488" y="3452813"/>
          <p14:tracePt t="53162" x="3017838" y="3452813"/>
          <p14:tracePt t="53191" x="3022600" y="3463925"/>
          <p14:tracePt t="53205" x="3028950" y="3463925"/>
          <p14:tracePt t="53218" x="3033713" y="3463925"/>
          <p14:tracePt t="53317" x="3040063" y="3463925"/>
          <p14:tracePt t="53338" x="3040063" y="3470275"/>
          <p14:tracePt t="53450" x="3033713" y="3470275"/>
          <p14:tracePt t="53464" x="3028950" y="3470275"/>
          <p14:tracePt t="53470" x="3022600" y="3470275"/>
          <p14:tracePt t="53492" x="3017838" y="3470275"/>
          <p14:tracePt t="53498" x="3000375" y="3475038"/>
          <p14:tracePt t="53505" x="2987675" y="3475038"/>
          <p14:tracePt t="53512" x="2959100" y="3481388"/>
          <p14:tracePt t="53519" x="2924175" y="3481388"/>
          <p14:tracePt t="53526" x="2878138" y="3481388"/>
          <p14:tracePt t="53534" x="2814638" y="3492500"/>
          <p14:tracePt t="53540" x="2767013" y="3492500"/>
          <p14:tracePt t="53547" x="2697163" y="3505200"/>
          <p14:tracePt t="53554" x="2668588" y="3505200"/>
          <p14:tracePt t="53561" x="2640013" y="3505200"/>
          <p14:tracePt t="53568" x="2616200" y="3516313"/>
          <p14:tracePt t="53576" x="2593975" y="3516313"/>
          <p14:tracePt t="53582" x="2576513" y="3516313"/>
          <p14:tracePt t="53589" x="2559050" y="3516313"/>
          <p14:tracePt t="53596" x="2546350" y="3516313"/>
          <p14:tracePt t="53603" x="2541588" y="3516313"/>
          <p14:tracePt t="53610" x="2535238" y="3516313"/>
          <p14:tracePt t="53618" x="2524125" y="3516313"/>
          <p14:tracePt t="53624" x="2517775" y="3516313"/>
          <p14:tracePt t="53631" x="2513013" y="3516313"/>
          <p14:tracePt t="53638" x="2506663" y="3516313"/>
          <p14:tracePt t="53652" x="2500313" y="3516313"/>
          <p14:tracePt t="53673" x="2495550" y="3516313"/>
          <p14:tracePt t="53687" x="2489200" y="3516313"/>
          <p14:tracePt t="53701" x="2482850" y="3516313"/>
          <p14:tracePt t="53715" x="2471738" y="3516313"/>
          <p14:tracePt t="53855" x="2478088" y="3516313"/>
          <p14:tracePt t="53876" x="2482850" y="3516313"/>
          <p14:tracePt t="53918" x="2489200" y="3516313"/>
          <p14:tracePt t="53960" x="2495550" y="3516313"/>
          <p14:tracePt t="54079" x="2500313" y="3516313"/>
          <p14:tracePt t="54136" x="2500313" y="3521075"/>
          <p14:tracePt t="54205" x="2500313" y="3527425"/>
          <p14:tracePt t="54247" x="2495550" y="3527425"/>
          <p14:tracePt t="54261" x="2489200" y="3527425"/>
          <p14:tracePt t="54268" x="2489200" y="3533775"/>
          <p14:tracePt t="54276" x="2482850" y="3533775"/>
          <p14:tracePt t="54282" x="2471738" y="3538538"/>
          <p14:tracePt t="54289" x="2465388" y="3538538"/>
          <p14:tracePt t="54295" x="2454275" y="3538538"/>
          <p14:tracePt t="54303" x="2436813" y="3551238"/>
          <p14:tracePt t="54311" x="2425700" y="3551238"/>
          <p14:tracePt t="54317" x="2413000" y="3556000"/>
          <p14:tracePt t="54324" x="2401888" y="3556000"/>
          <p14:tracePt t="54331" x="2384425" y="3562350"/>
          <p14:tracePt t="54337" x="2378075" y="3562350"/>
          <p14:tracePt t="54344" x="2373313" y="3562350"/>
          <p14:tracePt t="54353" x="2362200" y="3562350"/>
          <p14:tracePt t="54359" x="2349500" y="3562350"/>
          <p14:tracePt t="54366" x="2344738" y="3562350"/>
          <p14:tracePt t="54373" x="2338388" y="3562350"/>
          <p14:tracePt t="54379" x="2332038" y="3562350"/>
          <p14:tracePt t="54401" x="2327275" y="3562350"/>
          <p14:tracePt t="54415" x="2320925" y="3562350"/>
          <p14:tracePt t="54499" x="2327275" y="3562350"/>
          <p14:tracePt t="54520" x="2332038" y="3562350"/>
          <p14:tracePt t="54534" x="2338388" y="3562350"/>
          <p14:tracePt t="54541" x="2344738" y="3562350"/>
          <p14:tracePt t="54555" x="2355850" y="3562350"/>
          <p14:tracePt t="54562" x="2362200" y="3562350"/>
          <p14:tracePt t="54569" x="2366963" y="3562350"/>
          <p14:tracePt t="54576" x="2373313" y="3562350"/>
          <p14:tracePt t="54582" x="2378075" y="3562350"/>
          <p14:tracePt t="54590" x="2395538" y="3562350"/>
          <p14:tracePt t="54597" x="2401888" y="3562350"/>
          <p14:tracePt t="54603" x="2408238" y="3562350"/>
          <p14:tracePt t="54611" x="2413000" y="3562350"/>
          <p14:tracePt t="54618" x="2425700" y="3562350"/>
          <p14:tracePt t="54624" x="2430463" y="3562350"/>
          <p14:tracePt t="54632" x="2443163" y="3562350"/>
          <p14:tracePt t="54639" x="2454275" y="3562350"/>
          <p14:tracePt t="54646" x="2460625" y="3562350"/>
          <p14:tracePt t="54653" x="2465388" y="3562350"/>
          <p14:tracePt t="54660" x="2482850" y="3568700"/>
          <p14:tracePt t="54666" x="2489200" y="3568700"/>
          <p14:tracePt t="54674" x="2495550" y="3568700"/>
          <p14:tracePt t="54680" x="2500313" y="3573463"/>
          <p14:tracePt t="54687" x="2517775" y="3573463"/>
          <p14:tracePt t="54694" x="2524125" y="3573463"/>
          <p14:tracePt t="54704" x="2530475" y="3573463"/>
          <p14:tracePt t="54709" x="2541588" y="3573463"/>
          <p14:tracePt t="54716" x="2546350" y="3573463"/>
          <p14:tracePt t="54723" x="2563813" y="3573463"/>
          <p14:tracePt t="54729" x="2581275" y="3586163"/>
          <p14:tracePt t="54736" x="2587625" y="3586163"/>
          <p14:tracePt t="54745" x="2598738" y="3586163"/>
          <p14:tracePt t="54751" x="2616200" y="3586163"/>
          <p14:tracePt t="54758" x="2622550" y="3590925"/>
          <p14:tracePt t="54765" x="2628900" y="3590925"/>
          <p14:tracePt t="54771" x="2640013" y="3590925"/>
          <p14:tracePt t="54779" x="2651125" y="3590925"/>
          <p14:tracePt t="54786" x="2657475" y="3590925"/>
          <p14:tracePt t="54792" x="2663825" y="3590925"/>
          <p14:tracePt t="54800" x="2668588" y="3590925"/>
          <p14:tracePt t="54813" x="2674938" y="3590925"/>
          <p14:tracePt t="54828" x="2681288" y="3590925"/>
          <p14:tracePt t="54842" x="2686050" y="3590925"/>
          <p14:tracePt t="54968" x="2697163" y="3590925"/>
          <p14:tracePt t="55114" x="2692400" y="3590925"/>
          <p14:tracePt t="55128" x="2686050" y="3590925"/>
          <p14:tracePt t="55143" x="2681288" y="3586163"/>
          <p14:tracePt t="55157" x="2674938" y="3586163"/>
          <p14:tracePt t="55177" x="2668588" y="3586163"/>
          <p14:tracePt t="55191" x="2663825" y="3586163"/>
          <p14:tracePt t="55206" x="2657475" y="3579813"/>
          <p14:tracePt t="55241" x="2646363" y="3579813"/>
          <p14:tracePt t="55248" x="2640013" y="3579813"/>
          <p14:tracePt t="58474" x="2744788" y="3590925"/>
          <p14:tracePt t="58480" x="2917825" y="3614738"/>
          <p14:tracePt t="58487" x="3103563" y="3660775"/>
          <p14:tracePt t="58494" x="3214688" y="3684588"/>
          <p14:tracePt t="58501" x="3313113" y="3719513"/>
          <p14:tracePt t="58508" x="3365500" y="3741738"/>
          <p14:tracePt t="58517" x="3400425" y="3759200"/>
          <p14:tracePt t="58522" x="3429000" y="3771900"/>
          <p14:tracePt t="58529" x="3452813" y="3776663"/>
          <p14:tracePt t="58536" x="3470275" y="3776663"/>
          <p14:tracePt t="58543" x="3481388" y="3789363"/>
          <p14:tracePt t="58550" x="3487738" y="3789363"/>
          <p14:tracePt t="58557" x="3498850" y="3794125"/>
          <p14:tracePt t="58565" x="3505200" y="3794125"/>
          <p14:tracePt t="58571" x="3505200" y="3800475"/>
          <p14:tracePt t="58578" x="3509963" y="3800475"/>
          <p14:tracePt t="58592" x="3516313" y="3800475"/>
          <p14:tracePt t="58613" x="3521075" y="3800475"/>
          <p14:tracePt t="58767" x="3527425" y="3800475"/>
          <p14:tracePt t="58795" x="3533775" y="3800475"/>
          <p14:tracePt t="61874" x="3487738" y="3789363"/>
          <p14:tracePt t="61881" x="3405188" y="3754438"/>
          <p14:tracePt t="61888" x="3295650" y="3724275"/>
          <p14:tracePt t="61895" x="3201988" y="3713163"/>
          <p14:tracePt t="61902" x="3151188" y="3706813"/>
          <p14:tracePt t="61909" x="3098800" y="3695700"/>
          <p14:tracePt t="61916" x="3063875" y="3695700"/>
          <p14:tracePt t="61922" x="3051175" y="3695700"/>
          <p14:tracePt t="61930" x="3033713" y="3689350"/>
          <p14:tracePt t="61937" x="3028950" y="3689350"/>
          <p14:tracePt t="61944" x="3022600" y="3689350"/>
          <p14:tracePt t="61951" x="3011488" y="3689350"/>
          <p14:tracePt t="61957" x="3005138" y="3689350"/>
          <p14:tracePt t="61965" x="3000375" y="3689350"/>
          <p14:tracePt t="61979" x="2994025" y="3689350"/>
          <p14:tracePt t="61992" x="2987675" y="3678238"/>
          <p14:tracePt t="62014" x="2987675" y="3673475"/>
          <p14:tracePt t="62028" x="2987675" y="3667125"/>
          <p14:tracePt t="62035" x="2994025" y="3667125"/>
          <p14:tracePt t="62041" x="3000375" y="3667125"/>
          <p14:tracePt t="62048" x="3005138" y="3667125"/>
          <p14:tracePt t="62056" x="3022600" y="3667125"/>
          <p14:tracePt t="62063" x="3046413" y="3660775"/>
          <p14:tracePt t="62070" x="3098800" y="3649663"/>
          <p14:tracePt t="62077" x="3173413" y="3649663"/>
          <p14:tracePt t="62084" x="3313113" y="3638550"/>
          <p14:tracePt t="62090" x="3498850" y="3638550"/>
          <p14:tracePt t="62097" x="3689350" y="3638550"/>
          <p14:tracePt t="62105" x="3857625" y="3638550"/>
          <p14:tracePt t="62111" x="3997325" y="3643313"/>
          <p14:tracePt t="62118" x="4078288" y="3643313"/>
          <p14:tracePt t="62125" x="4125913" y="3643313"/>
          <p14:tracePt t="62133" x="4143375" y="3643313"/>
          <p14:tracePt t="62139" x="4154488" y="3643313"/>
          <p14:tracePt t="62147" x="4171950" y="3643313"/>
          <p14:tracePt t="62168" x="4176713" y="3643313"/>
          <p14:tracePt t="62203" x="4171950" y="3649663"/>
          <p14:tracePt t="62211" x="4154488" y="3649663"/>
          <p14:tracePt t="62217" x="4130675" y="3660775"/>
          <p14:tracePt t="62223" x="4095750" y="3660775"/>
          <p14:tracePt t="62231" x="4032250" y="3678238"/>
          <p14:tracePt t="62238" x="3957638" y="3689350"/>
          <p14:tracePt t="62244" x="3887788" y="3702050"/>
          <p14:tracePt t="62252" x="3811588" y="3702050"/>
          <p14:tracePt t="62259" x="3748088" y="3702050"/>
          <p14:tracePt t="62266" x="3667125" y="3695700"/>
          <p14:tracePt t="62272" x="3573463" y="3684588"/>
          <p14:tracePt t="62281" x="3481388" y="3684588"/>
          <p14:tracePt t="62287" x="3400425" y="3660775"/>
          <p14:tracePt t="62293" x="3319463" y="3660775"/>
          <p14:tracePt t="62300" x="3254375" y="3649663"/>
          <p14:tracePt t="62307" x="3219450" y="3643313"/>
          <p14:tracePt t="62314" x="3179763" y="3621088"/>
          <p14:tracePt t="62323" x="3168650" y="3621088"/>
          <p14:tracePt t="62329" x="3151188" y="3614738"/>
          <p14:tracePt t="62336" x="3144838" y="3608388"/>
          <p14:tracePt t="62342" x="3138488" y="3608388"/>
          <p14:tracePt t="62349" x="3133725" y="3603625"/>
          <p14:tracePt t="62364" x="3127375" y="3603625"/>
          <p14:tracePt t="62370" x="3127375" y="3597275"/>
          <p14:tracePt t="62385" x="3127375" y="3586163"/>
          <p14:tracePt t="62406" x="3133725" y="3579813"/>
          <p14:tracePt t="62419" x="3144838" y="3573463"/>
          <p14:tracePt t="62426" x="3173413" y="3573463"/>
          <p14:tracePt t="62433" x="3232150" y="3562350"/>
          <p14:tracePt t="62440" x="3341688" y="3562350"/>
          <p14:tracePt t="62448" x="3481388" y="3568700"/>
          <p14:tracePt t="62455" x="3603625" y="3568700"/>
          <p14:tracePt t="62461" x="3724275" y="3586163"/>
          <p14:tracePt t="62468" x="3794125" y="3590925"/>
          <p14:tracePt t="62475" x="3829050" y="3590925"/>
          <p14:tracePt t="62482" x="3863975" y="3590925"/>
          <p14:tracePt t="62490" x="3875088" y="3590925"/>
          <p14:tracePt t="62497" x="3881438" y="3590925"/>
          <p14:tracePt t="62503" x="3887788" y="3590925"/>
          <p14:tracePt t="62511" x="3898900" y="3590925"/>
          <p14:tracePt t="62517" x="3898900" y="3603625"/>
          <p14:tracePt t="62524" x="3905250" y="3603625"/>
          <p14:tracePt t="62531" x="3905250" y="3608388"/>
          <p14:tracePt t="62546" x="3892550" y="3608388"/>
          <p14:tracePt t="62552" x="3887788" y="3614738"/>
          <p14:tracePt t="62559" x="3875088" y="3621088"/>
          <p14:tracePt t="62566" x="3840163" y="3632200"/>
          <p14:tracePt t="62574" x="3776663" y="3632200"/>
          <p14:tracePt t="62581" x="3684588" y="3643313"/>
          <p14:tracePt t="62587" x="3538538" y="3656013"/>
          <p14:tracePt t="62595" x="3370263" y="3656013"/>
          <p14:tracePt t="62601" x="3249613" y="3649663"/>
          <p14:tracePt t="62608" x="3168650" y="3638550"/>
          <p14:tracePt t="62615" x="3121025" y="3638550"/>
          <p14:tracePt t="62622" x="3086100" y="3638550"/>
          <p14:tracePt t="62630" x="3063875" y="3625850"/>
          <p14:tracePt t="62637" x="3046413" y="3625850"/>
          <p14:tracePt t="62644" x="3028950" y="3621088"/>
          <p14:tracePt t="62650" x="3022600" y="3621088"/>
          <p14:tracePt t="62657" x="3017838" y="3614738"/>
          <p14:tracePt t="62665" x="3011488" y="3614738"/>
          <p14:tracePt t="62671" x="3005138" y="3614738"/>
          <p14:tracePt t="62692" x="3000375" y="3608388"/>
          <p14:tracePt t="62741" x="3005138" y="3608388"/>
          <p14:tracePt t="62748" x="3011488" y="3608388"/>
          <p14:tracePt t="62756" x="3033713" y="3608388"/>
          <p14:tracePt t="62763" x="3046413" y="3608388"/>
          <p14:tracePt t="62769" x="3074988" y="3608388"/>
          <p14:tracePt t="62776" x="3098800" y="3608388"/>
          <p14:tracePt t="62783" x="3121025" y="3608388"/>
          <p14:tracePt t="62790" x="3138488" y="3608388"/>
          <p14:tracePt t="62798" x="3151188" y="3608388"/>
          <p14:tracePt t="62804" x="3168650" y="3608388"/>
          <p14:tracePt t="62811" x="3173413" y="3608388"/>
          <p14:tracePt t="62818" x="3179763" y="3608388"/>
          <p14:tracePt t="62826" x="3184525" y="3608388"/>
          <p14:tracePt t="62840" x="3190875" y="3608388"/>
          <p14:tracePt t="62868" x="3184525" y="3608388"/>
          <p14:tracePt t="62874" x="3179763" y="3608388"/>
          <p14:tracePt t="62882" x="3155950" y="3597275"/>
          <p14:tracePt t="62889" x="3121025" y="3579813"/>
          <p14:tracePt t="62895" x="3051175" y="3556000"/>
          <p14:tracePt t="62902" x="2941638" y="3521075"/>
          <p14:tracePt t="62909" x="2797175" y="3481388"/>
          <p14:tracePt t="62916" x="2611438" y="3411538"/>
          <p14:tracePt t="62923" x="2447925" y="3352800"/>
          <p14:tracePt t="62930" x="2338388" y="3319463"/>
          <p14:tracePt t="62937" x="2268538" y="3284538"/>
          <p14:tracePt t="62944" x="2216150" y="3260725"/>
          <p14:tracePt t="62951" x="2176463" y="3232150"/>
          <p14:tracePt t="62958" x="2135188" y="3214688"/>
          <p14:tracePt t="62965" x="2117725" y="3197225"/>
          <p14:tracePt t="62973" x="2093913" y="3179763"/>
          <p14:tracePt t="62979" x="2089150" y="3162300"/>
          <p14:tracePt t="62990" x="2071688" y="3138488"/>
          <p14:tracePt t="62993" x="2058988" y="3133725"/>
          <p14:tracePt t="63000" x="2058988" y="3116263"/>
          <p14:tracePt t="63007" x="2058988" y="3109913"/>
          <p14:tracePt t="63016" x="2054225" y="3103563"/>
          <p14:tracePt t="63022" x="2054225" y="3098800"/>
          <p14:tracePt t="63028" x="2054225" y="3092450"/>
          <p14:tracePt t="63035" x="2054225" y="3086100"/>
          <p14:tracePt t="63049" x="2054225" y="3081338"/>
          <p14:tracePt t="63071" x="2054225" y="3068638"/>
          <p14:tracePt t="63133" x="2054225" y="3074988"/>
          <p14:tracePt t="63162" x="2054225" y="3081338"/>
          <p14:tracePt t="63189" x="2054225" y="3086100"/>
          <p14:tracePt t="63196" x="2047875" y="3086100"/>
          <p14:tracePt t="63204" x="2047875" y="3092450"/>
          <p14:tracePt t="63211" x="2041525" y="3092450"/>
          <p14:tracePt t="63231" x="2036763" y="3092450"/>
          <p14:tracePt t="63245" x="2030413" y="3092450"/>
          <p14:tracePt t="63260" x="2025650" y="3092450"/>
          <p14:tracePt t="63281" x="2019300" y="3098800"/>
          <p14:tracePt t="63294" x="2008188" y="3103563"/>
          <p14:tracePt t="63308" x="2001838" y="3103563"/>
          <p14:tracePt t="63323" x="1995488" y="3109913"/>
          <p14:tracePt t="63336" x="1995488" y="3116263"/>
          <p14:tracePt t="63343" x="1990725" y="3116263"/>
          <p14:tracePt t="63358" x="1984375" y="3116263"/>
          <p14:tracePt t="63371" x="1978025" y="3116263"/>
          <p14:tracePt t="63385" x="1973263" y="3116263"/>
          <p14:tracePt t="63400" x="1960563" y="3116263"/>
          <p14:tracePt t="63408" x="1955800" y="3116263"/>
          <p14:tracePt t="63413" x="1949450" y="3116263"/>
          <p14:tracePt t="63420" x="1943100" y="3116263"/>
          <p14:tracePt t="63427" x="1938338" y="3116263"/>
          <p14:tracePt t="63434" x="1931988" y="3116263"/>
          <p14:tracePt t="63441" x="1914525" y="3116263"/>
          <p14:tracePt t="63449" x="1903413" y="3116263"/>
          <p14:tracePt t="63455" x="1885950" y="3116263"/>
          <p14:tracePt t="63462" x="1868488" y="3127375"/>
          <p14:tracePt t="63469" x="1844675" y="3127375"/>
          <p14:tracePt t="63476" x="1822450" y="3127375"/>
          <p14:tracePt t="63483" x="1787525" y="3127375"/>
          <p14:tracePt t="63491" x="1770063" y="3127375"/>
          <p14:tracePt t="63497" x="1735138" y="3127375"/>
          <p14:tracePt t="63504" x="1700213" y="3127375"/>
          <p14:tracePt t="63511" x="1676400" y="3127375"/>
          <p14:tracePt t="63518" x="1654175" y="3127375"/>
          <p14:tracePt t="63525" x="1630363" y="3127375"/>
          <p14:tracePt t="63533" x="1601788" y="3127375"/>
          <p14:tracePt t="63539" x="1577975" y="3127375"/>
          <p14:tracePt t="63546" x="1560513" y="3127375"/>
          <p14:tracePt t="63553" x="1549400" y="3127375"/>
          <p14:tracePt t="63560" x="1543050" y="3127375"/>
          <p14:tracePt t="63567" x="1525588" y="3127375"/>
          <p14:tracePt t="63574" x="1520825" y="3127375"/>
          <p14:tracePt t="63582" x="1514475" y="3127375"/>
          <p14:tracePt t="63588" x="1508125" y="3127375"/>
          <p14:tracePt t="63595" x="1503363" y="3127375"/>
          <p14:tracePt t="63609" x="1497013" y="3127375"/>
          <p14:tracePt t="63616" x="1497013" y="3133725"/>
          <p14:tracePt t="63644" x="1497013" y="3138488"/>
          <p14:tracePt t="63659" x="1503363" y="3144838"/>
          <p14:tracePt t="64379" x="1525588" y="3168650"/>
          <p14:tracePt t="64386" x="1566863" y="3214688"/>
          <p14:tracePt t="64393" x="1606550" y="3243263"/>
          <p14:tracePt t="64400" x="1647825" y="3284538"/>
          <p14:tracePt t="64407" x="1676400" y="3302000"/>
          <p14:tracePt t="64413" x="1700213" y="3330575"/>
          <p14:tracePt t="64421" x="1728788" y="3348038"/>
          <p14:tracePt t="64427" x="1746250" y="3359150"/>
          <p14:tracePt t="64434" x="1763713" y="3370263"/>
          <p14:tracePt t="64442" x="1770063" y="3376613"/>
          <p14:tracePt t="64449" x="1774825" y="3382963"/>
          <p14:tracePt t="64456" x="1781175" y="3387725"/>
          <p14:tracePt t="64463" x="1787525" y="3394075"/>
          <p14:tracePt t="64469" x="1792288" y="3394075"/>
          <p14:tracePt t="64477" x="1798638" y="3394075"/>
          <p14:tracePt t="64484" x="1798638" y="3400425"/>
          <p14:tracePt t="64491" x="1809750" y="3400425"/>
          <p14:tracePt t="64498" x="1809750" y="3411538"/>
          <p14:tracePt t="64504" x="1816100" y="3411538"/>
          <p14:tracePt t="64554" x="1816100" y="3405188"/>
          <p14:tracePt t="64560" x="1804988" y="3405188"/>
          <p14:tracePt t="64568" x="1804988" y="3400425"/>
          <p14:tracePt t="64575" x="1798638" y="3400425"/>
          <p14:tracePt t="64582" x="1787525" y="3400425"/>
          <p14:tracePt t="64589" x="1781175" y="3394075"/>
          <p14:tracePt t="64596" x="1774825" y="3387725"/>
          <p14:tracePt t="64602" x="1757363" y="3382963"/>
          <p14:tracePt t="64609" x="1752600" y="3376613"/>
          <p14:tracePt t="64617" x="1735138" y="3376613"/>
          <p14:tracePt t="64623" x="1722438" y="3365500"/>
          <p14:tracePt t="64631" x="1706563" y="3359150"/>
          <p14:tracePt t="64637" x="1682750" y="3348038"/>
          <p14:tracePt t="64644" x="1630363" y="3341688"/>
          <p14:tracePt t="64652" x="1554163" y="3330575"/>
          <p14:tracePt t="64659" x="1455738" y="3319463"/>
          <p14:tracePt t="64665" x="1346200" y="3306763"/>
          <p14:tracePt t="64673" x="1223963" y="3295650"/>
          <p14:tracePt t="64680" x="1125538" y="3267075"/>
          <p14:tracePt t="64687" x="1079500" y="3260725"/>
          <p14:tracePt t="64693" x="1027113" y="3249613"/>
          <p14:tracePt t="64701" x="992188" y="3249613"/>
          <p14:tracePt t="64708" x="968375" y="3236913"/>
          <p14:tracePt t="64714" x="950913" y="3232150"/>
          <p14:tracePt t="64722" x="933450" y="3225800"/>
          <p14:tracePt t="64729" x="928688" y="3225800"/>
          <p14:tracePt t="64736" x="922338" y="3225800"/>
          <p14:tracePt t="64743" x="915988" y="3219450"/>
          <p14:tracePt t="64750" x="911225" y="3219450"/>
          <p14:tracePt t="64757" x="898525" y="3208338"/>
          <p14:tracePt t="64764" x="893763" y="3208338"/>
          <p14:tracePt t="64778" x="887413" y="3201988"/>
          <p14:tracePt t="64792" x="887413" y="3197225"/>
          <p14:tracePt t="64799" x="882650" y="3197225"/>
          <p14:tracePt t="64806" x="882650" y="3190875"/>
          <p14:tracePt t="64813" x="876300" y="3190875"/>
          <p14:tracePt t="64827" x="869950" y="3184525"/>
          <p14:tracePt t="64840" x="869950" y="3179763"/>
          <p14:tracePt t="64862" x="869950" y="3173413"/>
          <p14:tracePt t="64868" x="869950" y="3162300"/>
          <p14:tracePt t="64876" x="865188" y="3162300"/>
          <p14:tracePt t="64882" x="865188" y="3155950"/>
          <p14:tracePt t="64889" x="865188" y="3151188"/>
          <p14:tracePt t="64897" x="852488" y="3144838"/>
          <p14:tracePt t="64904" x="847725" y="3133725"/>
          <p14:tracePt t="64910" x="841375" y="3121025"/>
          <p14:tracePt t="64918" x="841375" y="3109913"/>
          <p14:tracePt t="64925" x="823913" y="3092450"/>
          <p14:tracePt t="64932" x="817563" y="3074988"/>
          <p14:tracePt t="64939" x="812800" y="3068638"/>
          <p14:tracePt t="64945" x="795338" y="3057525"/>
          <p14:tracePt t="64952" x="788988" y="3040063"/>
          <p14:tracePt t="64960" x="777875" y="3022600"/>
          <p14:tracePt t="64966" x="765175" y="3005138"/>
          <p14:tracePt t="64973" x="765175" y="2994025"/>
          <p14:tracePt t="64980" x="754063" y="2965450"/>
          <p14:tracePt t="64987" x="747713" y="2952750"/>
          <p14:tracePt t="64994" x="736600" y="2935288"/>
          <p14:tracePt t="65001" x="736600" y="2913063"/>
          <p14:tracePt t="65010" x="731838" y="2895600"/>
          <p14:tracePt t="65016" x="731838" y="2871788"/>
          <p14:tracePt t="65022" x="725488" y="2854325"/>
          <p14:tracePt t="65029" x="725488" y="2836863"/>
          <p14:tracePt t="65036" x="725488" y="2825750"/>
          <p14:tracePt t="65043" x="725488" y="2819400"/>
          <p14:tracePt t="65052" x="725488" y="2814638"/>
          <p14:tracePt t="65057" x="725488" y="2801938"/>
          <p14:tracePt t="65064" x="725488" y="2797175"/>
          <p14:tracePt t="65071" x="725488" y="2790825"/>
          <p14:tracePt t="65078" x="725488" y="2784475"/>
          <p14:tracePt t="65085" x="725488" y="2779713"/>
          <p14:tracePt t="65100" x="725488" y="2773363"/>
          <p14:tracePt t="65163" x="719138" y="2773363"/>
          <p14:tracePt t="65169" x="708025" y="2773363"/>
          <p14:tracePt t="65184" x="696913" y="2773363"/>
          <p14:tracePt t="65191" x="679450" y="2773363"/>
          <p14:tracePt t="65198" x="666750" y="2773363"/>
          <p14:tracePt t="65205" x="649288" y="2784475"/>
          <p14:tracePt t="65212" x="614363" y="2784475"/>
          <p14:tracePt t="65218" x="592138" y="2790825"/>
          <p14:tracePt t="65226" x="557213" y="2790825"/>
          <p14:tracePt t="65233" x="522288" y="2790825"/>
          <p14:tracePt t="65239" x="481013" y="2801938"/>
          <p14:tracePt t="65246" x="458788" y="2801938"/>
          <p14:tracePt t="65253" x="423863" y="2808288"/>
          <p14:tracePt t="65261" x="400050" y="2819400"/>
          <p14:tracePt t="65268" x="371475" y="2819400"/>
          <p14:tracePt t="65274" x="347663" y="2825750"/>
          <p14:tracePt t="65281" x="330200" y="2825750"/>
          <p14:tracePt t="65288" x="319088" y="2832100"/>
          <p14:tracePt t="65296" x="312738" y="2832100"/>
          <p14:tracePt t="65302" x="301625" y="2832100"/>
          <p14:tracePt t="65311" x="295275" y="2832100"/>
          <p14:tracePt t="65316" x="290513" y="2832100"/>
          <p14:tracePt t="65330" x="284163" y="2832100"/>
          <p14:tracePt t="65379" x="290513" y="2832100"/>
          <p14:tracePt t="65394" x="295275" y="2832100"/>
          <p14:tracePt t="65407" x="307975" y="2832100"/>
          <p14:tracePt t="65429" x="312738" y="2832100"/>
          <p14:tracePt t="65442" x="319088" y="2832100"/>
          <p14:tracePt t="65456" x="325438" y="2832100"/>
          <p14:tracePt t="65463" x="330200" y="2832100"/>
          <p14:tracePt t="65470" x="347663" y="2832100"/>
          <p14:tracePt t="65477" x="360363" y="2832100"/>
          <p14:tracePt t="65485" x="377825" y="2832100"/>
          <p14:tracePt t="65492" x="411163" y="2832100"/>
          <p14:tracePt t="65498" x="446088" y="2832100"/>
          <p14:tracePt t="65505" x="515938" y="2832100"/>
          <p14:tracePt t="65512" x="609600" y="2832100"/>
          <p14:tracePt t="65519" x="701675" y="2832100"/>
          <p14:tracePt t="65527" x="782638" y="2843213"/>
          <p14:tracePt t="65533" x="858838" y="2843213"/>
          <p14:tracePt t="65540" x="911225" y="2854325"/>
          <p14:tracePt t="65547" x="963613" y="2865438"/>
          <p14:tracePt t="65554" x="985838" y="2871788"/>
          <p14:tracePt t="65561" x="1020763" y="2871788"/>
          <p14:tracePt t="65569" x="1038225" y="2882900"/>
          <p14:tracePt t="65576" x="1050925" y="2882900"/>
          <p14:tracePt t="65582" x="1055688" y="2889250"/>
          <p14:tracePt t="65589" x="1066800" y="2889250"/>
          <p14:tracePt t="65596" x="1073150" y="2889250"/>
          <p14:tracePt t="65603" x="1079500" y="2895600"/>
          <p14:tracePt t="65610" x="1084263" y="2895600"/>
          <p14:tracePt t="65618" x="1090613" y="2895600"/>
          <p14:tracePt t="65624" x="1090613" y="2900363"/>
          <p14:tracePt t="65702" x="1084263" y="2900363"/>
          <p14:tracePt t="65708" x="1079500" y="2900363"/>
          <p14:tracePt t="65715" x="1073150" y="2900363"/>
          <p14:tracePt t="65722" x="1062038" y="2900363"/>
          <p14:tracePt t="65729" x="1055688" y="2900363"/>
          <p14:tracePt t="65736" x="1050925" y="2900363"/>
          <p14:tracePt t="65744" x="1038225" y="2895600"/>
          <p14:tracePt t="65751" x="1020763" y="2895600"/>
          <p14:tracePt t="65757" x="1009650" y="2895600"/>
          <p14:tracePt t="65764" x="981075" y="2882900"/>
          <p14:tracePt t="65771" x="946150" y="2882900"/>
          <p14:tracePt t="65778" x="898525" y="2878138"/>
          <p14:tracePt t="65786" x="852488" y="2878138"/>
          <p14:tracePt t="65792" x="812800" y="2865438"/>
          <p14:tracePt t="65799" x="765175" y="2865438"/>
          <p14:tracePt t="65806" x="731838" y="2854325"/>
          <p14:tracePt t="65814" x="708025" y="2854325"/>
          <p14:tracePt t="65820" x="679450" y="2849563"/>
          <p14:tracePt t="65828" x="666750" y="2849563"/>
          <p14:tracePt t="65834" x="638175" y="2843213"/>
          <p14:tracePt t="65841" x="631825" y="2843213"/>
          <p14:tracePt t="65848" x="620713" y="2843213"/>
          <p14:tracePt t="65855" x="614363" y="2832100"/>
          <p14:tracePt t="65862" x="609600" y="2832100"/>
          <p14:tracePt t="65870" x="596900" y="2825750"/>
          <p14:tracePt t="65877" x="592138" y="2825750"/>
          <p14:tracePt t="65890" x="585788" y="2825750"/>
          <p14:tracePt t="65947" x="592138" y="2825750"/>
          <p14:tracePt t="65953" x="603250" y="2825750"/>
          <p14:tracePt t="65962" x="609600" y="2836863"/>
          <p14:tracePt t="66261" x="550863" y="2836863"/>
          <p14:tracePt t="66268" x="476250" y="2836863"/>
          <p14:tracePt t="66275" x="411163" y="2836863"/>
          <p14:tracePt t="66282" x="330200" y="2836863"/>
          <p14:tracePt t="66289" x="255588" y="2836863"/>
          <p14:tracePt t="66296" x="174625" y="2836863"/>
          <p14:tracePt t="66303" x="127000" y="2836863"/>
          <p14:tracePt t="66310" x="80963" y="2836863"/>
          <p14:tracePt t="66317" x="34925" y="2836863"/>
          <p14:tracePt t="66324" x="0" y="2836863"/>
          <p14:tracePt t="66674" x="23813" y="2854325"/>
          <p14:tracePt t="66681" x="41275" y="2854325"/>
          <p14:tracePt t="66688" x="63500" y="2854325"/>
          <p14:tracePt t="66696" x="80963" y="2865438"/>
          <p14:tracePt t="66702" x="104775" y="2865438"/>
          <p14:tracePt t="66709" x="127000" y="2865438"/>
          <p14:tracePt t="66716" x="144463" y="2865438"/>
          <p14:tracePt t="66723" x="168275" y="2865438"/>
          <p14:tracePt t="66730" x="196850" y="2865438"/>
          <p14:tracePt t="66738" x="220663" y="2865438"/>
          <p14:tracePt t="66743" x="244475" y="2865438"/>
          <p14:tracePt t="66751" x="266700" y="2865438"/>
          <p14:tracePt t="66757" x="295275" y="2865438"/>
          <p14:tracePt t="66765" x="319088" y="2865438"/>
          <p14:tracePt t="66772" x="336550" y="2865438"/>
          <p14:tracePt t="66779" x="360363" y="2865438"/>
          <p14:tracePt t="66786" x="382588" y="2865438"/>
          <p14:tracePt t="66793" x="400050" y="2860675"/>
          <p14:tracePt t="66799" x="434975" y="2860675"/>
          <p14:tracePt t="66807" x="458788" y="2854325"/>
          <p14:tracePt t="66813" x="481013" y="2854325"/>
          <p14:tracePt t="66822" x="511175" y="2854325"/>
          <p14:tracePt t="66828" x="533400" y="2843213"/>
          <p14:tracePt t="66835" x="557213" y="2843213"/>
          <p14:tracePt t="66841" x="585788" y="2836863"/>
          <p14:tracePt t="66849" x="609600" y="2836863"/>
          <p14:tracePt t="66856" x="627063" y="2836863"/>
          <p14:tracePt t="66863" x="638175" y="2836863"/>
          <p14:tracePt t="66870" x="644525" y="2836863"/>
          <p14:tracePt t="66877" x="661988" y="2836863"/>
          <p14:tracePt t="66888" x="666750" y="2836863"/>
          <p14:tracePt t="66891" x="673100" y="2836863"/>
          <p14:tracePt t="66898" x="684213" y="2836863"/>
          <p14:tracePt t="66912" x="696913" y="2836863"/>
          <p14:tracePt t="66919" x="701675" y="2836863"/>
          <p14:tracePt t="66926" x="708025" y="2836863"/>
          <p14:tracePt t="66940" x="714375" y="2836863"/>
          <p14:tracePt t="66954" x="719138" y="2836863"/>
          <p14:tracePt t="67025" x="714375" y="2836863"/>
          <p14:tracePt t="67038" x="708025" y="2836863"/>
          <p14:tracePt t="67045" x="701675" y="2836863"/>
          <p14:tracePt t="67052" x="690563" y="2836863"/>
          <p14:tracePt t="67059" x="679450" y="2836863"/>
          <p14:tracePt t="67066" x="673100" y="2836863"/>
          <p14:tracePt t="67073" x="649288" y="2836863"/>
          <p14:tracePt t="67080" x="631825" y="2836863"/>
          <p14:tracePt t="67088" x="609600" y="2836863"/>
          <p14:tracePt t="67093" x="585788" y="2836863"/>
          <p14:tracePt t="67101" x="568325" y="2836863"/>
          <p14:tracePt t="67107" x="546100" y="2836863"/>
          <p14:tracePt t="67114" x="522288" y="2836863"/>
          <p14:tracePt t="67121" x="504825" y="2836863"/>
          <p14:tracePt t="67131" x="481013" y="2836863"/>
          <p14:tracePt t="67135" x="476250" y="2836863"/>
          <p14:tracePt t="67143" x="452438" y="2836863"/>
          <p14:tracePt t="67150" x="446088" y="2836863"/>
          <p14:tracePt t="67157" x="428625" y="2836863"/>
          <p14:tracePt t="67163" x="417513" y="2836863"/>
          <p14:tracePt t="67172" x="411163" y="2836863"/>
          <p14:tracePt t="67178" x="406400" y="2836863"/>
          <p14:tracePt t="67184" x="388938" y="2836863"/>
          <p14:tracePt t="67192" x="382588" y="2836863"/>
          <p14:tracePt t="67206" x="377825" y="2836863"/>
          <p14:tracePt t="67213" x="371475" y="2836863"/>
          <p14:tracePt t="67220" x="365125" y="2836863"/>
          <p14:tracePt t="67234" x="354013" y="2836863"/>
          <p14:tracePt t="67248" x="347663" y="2843213"/>
          <p14:tracePt t="67262" x="342900" y="2843213"/>
          <p14:tracePt t="67268" x="342900" y="2849563"/>
          <p14:tracePt t="67282" x="342900" y="2854325"/>
          <p14:tracePt t="67304" x="342900" y="2860675"/>
          <p14:tracePt t="67318" x="342900" y="2871788"/>
          <p14:tracePt t="67332" x="342900" y="2878138"/>
          <p14:tracePt t="67353" x="342900" y="2882900"/>
          <p14:tracePt t="67360" x="336550" y="2882900"/>
          <p14:tracePt t="67366" x="336550" y="2889250"/>
          <p14:tracePt t="67373" x="330200" y="2895600"/>
          <p14:tracePt t="67380" x="325438" y="2900363"/>
          <p14:tracePt t="67388" x="319088" y="2906713"/>
          <p14:tracePt t="67394" x="301625" y="2924175"/>
          <p14:tracePt t="67402" x="295275" y="2941638"/>
          <p14:tracePt t="67408" x="266700" y="2947988"/>
          <p14:tracePt t="67415" x="255588" y="2965450"/>
          <p14:tracePt t="67423" x="227013" y="2982913"/>
          <p14:tracePt t="67430" x="203200" y="3000375"/>
          <p14:tracePt t="67436" x="185738" y="3005138"/>
          <p14:tracePt t="67443" x="168275" y="3017838"/>
          <p14:tracePt t="67450" x="150813" y="3022600"/>
          <p14:tracePt t="67458" x="139700" y="3022600"/>
          <p14:tracePt t="67464" x="133350" y="3028950"/>
          <p14:tracePt t="67472" x="122238" y="3028950"/>
          <p14:tracePt t="67479" x="115888" y="3033713"/>
          <p14:tracePt t="67486" x="109538" y="3033713"/>
          <p14:tracePt t="67492" x="104775" y="3033713"/>
          <p14:tracePt t="67507" x="98425" y="3033713"/>
          <p14:tracePt t="67528" x="98425" y="3046413"/>
          <p14:tracePt t="67549" x="98425" y="3051175"/>
          <p14:tracePt t="67570" x="98425" y="3057525"/>
          <p14:tracePt t="67584" x="98425" y="3063875"/>
          <p14:tracePt t="67591" x="104775" y="3063875"/>
          <p14:tracePt t="67597" x="104775" y="3068638"/>
          <p14:tracePt t="67605" x="109538" y="3068638"/>
          <p14:tracePt t="67619" x="115888" y="3074988"/>
          <p14:tracePt t="67633" x="127000" y="3081338"/>
          <p14:tracePt t="67640" x="133350" y="3086100"/>
          <p14:tracePt t="67646" x="139700" y="3103563"/>
          <p14:tracePt t="67653" x="144463" y="3121025"/>
          <p14:tracePt t="67660" x="157163" y="3133725"/>
          <p14:tracePt t="67667" x="161925" y="3162300"/>
          <p14:tracePt t="67674" x="174625" y="3197225"/>
          <p14:tracePt t="67681" x="192088" y="3236913"/>
          <p14:tracePt t="67688" x="203200" y="3260725"/>
          <p14:tracePt t="67696" x="209550" y="3295650"/>
          <p14:tracePt t="67702" x="220663" y="3330575"/>
          <p14:tracePt t="67709" x="227013" y="3365500"/>
          <p14:tracePt t="67717" x="238125" y="3405188"/>
          <p14:tracePt t="67723" x="238125" y="3440113"/>
          <p14:tracePt t="67731" x="244475" y="3475038"/>
          <p14:tracePt t="67738" x="244475" y="3521075"/>
          <p14:tracePt t="67745" x="255588" y="3544888"/>
          <p14:tracePt t="67751" x="255588" y="3573463"/>
          <p14:tracePt t="67758" x="255588" y="3597275"/>
          <p14:tracePt t="67765" x="255588" y="3608388"/>
          <p14:tracePt t="67772" x="255588" y="3621088"/>
          <p14:tracePt t="67781" x="255588" y="3632200"/>
          <p14:tracePt t="67786" x="255588" y="3638550"/>
          <p14:tracePt t="67793" x="255588" y="3643313"/>
          <p14:tracePt t="67800" x="255588" y="3649663"/>
          <p14:tracePt t="67814" x="255588" y="3660775"/>
          <p14:tracePt t="67828" x="255588" y="3667125"/>
          <p14:tracePt t="67947" x="255588" y="3656013"/>
          <p14:tracePt t="67969" x="260350" y="3656013"/>
          <p14:tracePt t="67975" x="260350" y="3649663"/>
          <p14:tracePt t="67982" x="266700" y="3649663"/>
          <p14:tracePt t="67989" x="266700" y="3643313"/>
          <p14:tracePt t="68003" x="273050" y="3638550"/>
          <p14:tracePt t="68017" x="277813" y="3638550"/>
          <p14:tracePt t="68024" x="284163" y="3638550"/>
          <p14:tracePt t="68032" x="295275" y="3638550"/>
          <p14:tracePt t="68039" x="301625" y="3638550"/>
          <p14:tracePt t="68045" x="312738" y="3638550"/>
          <p14:tracePt t="68052" x="330200" y="3638550"/>
          <p14:tracePt t="68059" x="342900" y="3638550"/>
          <p14:tracePt t="68066" x="371475" y="3632200"/>
          <p14:tracePt t="68073" x="395288" y="3632200"/>
          <p14:tracePt t="68080" x="417513" y="3621088"/>
          <p14:tracePt t="68087" x="446088" y="3621088"/>
          <p14:tracePt t="68095" x="469900" y="3614738"/>
          <p14:tracePt t="68101" x="481013" y="3614738"/>
          <p14:tracePt t="68108" x="498475" y="3614738"/>
          <p14:tracePt t="68116" x="504825" y="3608388"/>
          <p14:tracePt t="68122" x="522288" y="3608388"/>
          <p14:tracePt t="68129" x="528638" y="3608388"/>
          <p14:tracePt t="68136" x="539750" y="3608388"/>
          <p14:tracePt t="68143" x="546100" y="3608388"/>
          <p14:tracePt t="68150" x="550863" y="3608388"/>
          <p14:tracePt t="68157" x="563563" y="3608388"/>
          <p14:tracePt t="68172" x="568325" y="3608388"/>
          <p14:tracePt t="68207" x="568325" y="3614738"/>
          <p14:tracePt t="68215" x="568325" y="3621088"/>
          <p14:tracePt t="68221" x="574675" y="36258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a597c4e3c3_6_147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Models and Dataset</a:t>
            </a:r>
            <a:endParaRPr/>
          </a:p>
        </p:txBody>
      </p:sp>
      <p:sp>
        <p:nvSpPr>
          <p:cNvPr id="207" name="Google Shape;207;g2a597c4e3c3_6_147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382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dirty="0"/>
              <a:t>Models: Resnet18, Resnet50, ViT-t, ViT-s, Hybrid-s</a:t>
            </a:r>
            <a:endParaRPr dirty="0"/>
          </a:p>
          <a:p>
            <a:pPr>
              <a:spcBef>
                <a:spcPts val="400"/>
              </a:spcBef>
              <a:spcAft>
                <a:spcPts val="0"/>
              </a:spcAft>
              <a:buSzPts val="2000"/>
            </a:pPr>
            <a:r>
              <a:rPr lang="en-US" dirty="0"/>
              <a:t>Dataset: GTSRB</a:t>
            </a:r>
            <a:endParaRPr dirty="0"/>
          </a:p>
        </p:txBody>
      </p:sp>
      <p:pic>
        <p:nvPicPr>
          <p:cNvPr id="208" name="Google Shape;208;g2a597c4e3c3_6_1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3808" y="2486693"/>
            <a:ext cx="3456384" cy="1985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9" name="Google Shape;209;g2a597c4e3c3_6_147"/>
          <p:cNvGraphicFramePr/>
          <p:nvPr/>
        </p:nvGraphicFramePr>
        <p:xfrm>
          <a:off x="755576" y="4725144"/>
          <a:ext cx="7416750" cy="17500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3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6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Resnet18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Resnet50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ViT-t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ViT-s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Hybrid-s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CA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98.47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98.84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98.55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99.01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99.38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Parms (M)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11.7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25.6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5.7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22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36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Flops (G)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1.8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4.09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2.5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9.41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11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4A9D8FDA-BA07-4171-BE9F-528751F5B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86"/>
    </mc:Choice>
    <mc:Fallback>
      <p:transition spd="slow" advTm="4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32" x="603250" y="3516313"/>
          <p14:tracePt t="3340" x="655638" y="3387725"/>
          <p14:tracePt t="3346" x="701675" y="3271838"/>
          <p14:tracePt t="3353" x="754063" y="3162300"/>
          <p14:tracePt t="3360" x="806450" y="3063875"/>
          <p14:tracePt t="3367" x="865188" y="2959100"/>
          <p14:tracePt t="3374" x="928688" y="2849563"/>
          <p14:tracePt t="3381" x="992188" y="2762250"/>
          <p14:tracePt t="3389" x="1050925" y="2674938"/>
          <p14:tracePt t="3395" x="1125538" y="2605088"/>
          <p14:tracePt t="3402" x="1223963" y="2530475"/>
          <p14:tracePt t="3409" x="1322388" y="2465388"/>
          <p14:tracePt t="3416" x="1438275" y="2401888"/>
          <p14:tracePt t="3423" x="1538288" y="2344738"/>
          <p14:tracePt t="3431" x="1636713" y="2279650"/>
          <p14:tracePt t="3437" x="1706563" y="2244725"/>
          <p14:tracePt t="3444" x="1746250" y="2205038"/>
          <p14:tracePt t="3451" x="1787525" y="2170113"/>
          <p14:tracePt t="3458" x="1816100" y="2152650"/>
          <p14:tracePt t="3466" x="1839913" y="2135188"/>
          <p14:tracePt t="3473" x="1857375" y="2128838"/>
          <p14:tracePt t="3479" x="1862138" y="2124075"/>
          <p14:tracePt t="3486" x="1868488" y="2117725"/>
          <p14:tracePt t="3493" x="1874838" y="2117725"/>
          <p14:tracePt t="3501" x="1879600" y="2111375"/>
          <p14:tracePt t="3515" x="1879600" y="2106613"/>
          <p14:tracePt t="3522" x="1890713" y="2106613"/>
          <p14:tracePt t="3535" x="1897063" y="2106613"/>
          <p14:tracePt t="3675" x="1885950" y="2106613"/>
          <p14:tracePt t="3689" x="1885950" y="2111375"/>
          <p14:tracePt t="3696" x="1879600" y="2111375"/>
          <p14:tracePt t="3703" x="1879600" y="2117725"/>
          <p14:tracePt t="3710" x="1874838" y="2117725"/>
          <p14:tracePt t="3724" x="1868488" y="2124075"/>
          <p14:tracePt t="3738" x="1862138" y="2128838"/>
          <p14:tracePt t="3760" x="1857375" y="2135188"/>
          <p14:tracePt t="3773" x="1851025" y="2146300"/>
          <p14:tracePt t="3787" x="1851025" y="2152650"/>
          <p14:tracePt t="3892" x="1857375" y="2141538"/>
          <p14:tracePt t="3906" x="1857375" y="2135188"/>
          <p14:tracePt t="3913" x="1862138" y="2135188"/>
          <p14:tracePt t="3927" x="1868488" y="2128838"/>
          <p14:tracePt t="3941" x="1874838" y="2128838"/>
          <p14:tracePt t="3955" x="1879600" y="2128838"/>
          <p14:tracePt t="3976" x="1890713" y="2128838"/>
          <p14:tracePt t="3990" x="1897063" y="2128838"/>
          <p14:tracePt t="4004" x="1903413" y="2128838"/>
          <p14:tracePt t="4011" x="1903413" y="2124075"/>
          <p14:tracePt t="4865" x="1938338" y="2124075"/>
          <p14:tracePt t="4872" x="2001838" y="2100263"/>
          <p14:tracePt t="4878" x="2093913" y="2100263"/>
          <p14:tracePt t="4885" x="2193925" y="2076450"/>
          <p14:tracePt t="4892" x="2303463" y="2065338"/>
          <p14:tracePt t="4900" x="2395538" y="2065338"/>
          <p14:tracePt t="4907" x="2460625" y="2065338"/>
          <p14:tracePt t="4914" x="2524125" y="2054225"/>
          <p14:tracePt t="4921" x="2570163" y="2054225"/>
          <p14:tracePt t="4927" x="2605088" y="2041525"/>
          <p14:tracePt t="4934" x="2640013" y="2041525"/>
          <p14:tracePt t="4942" x="2674938" y="2041525"/>
          <p14:tracePt t="4950" x="2703513" y="2041525"/>
          <p14:tracePt t="4955" x="2738438" y="2041525"/>
          <p14:tracePt t="4962" x="2762250" y="2041525"/>
          <p14:tracePt t="4969" x="2773363" y="2041525"/>
          <p14:tracePt t="4976" x="2801938" y="2041525"/>
          <p14:tracePt t="4984" x="2814638" y="2041525"/>
          <p14:tracePt t="4991" x="2832100" y="2041525"/>
          <p14:tracePt t="4998" x="2854325" y="2041525"/>
          <p14:tracePt t="5005" x="2871788" y="2041525"/>
          <p14:tracePt t="5012" x="2895600" y="2041525"/>
          <p14:tracePt t="5018" x="2906713" y="2041525"/>
          <p14:tracePt t="5026" x="2935288" y="2041525"/>
          <p14:tracePt t="5034" x="2959100" y="2041525"/>
          <p14:tracePt t="5040" x="2976563" y="2041525"/>
          <p14:tracePt t="5047" x="3000375" y="2041525"/>
          <p14:tracePt t="5054" x="3022600" y="2041525"/>
          <p14:tracePt t="5061" x="3040063" y="2041525"/>
          <p14:tracePt t="5067" x="3063875" y="2041525"/>
          <p14:tracePt t="5075" x="3074988" y="2041525"/>
          <p14:tracePt t="5081" x="3103563" y="2041525"/>
          <p14:tracePt t="5088" x="3116263" y="2041525"/>
          <p14:tracePt t="5095" x="3133725" y="2041525"/>
          <p14:tracePt t="5102" x="3144838" y="2041525"/>
          <p14:tracePt t="5109" x="3155950" y="2041525"/>
          <p14:tracePt t="5117" x="3168650" y="2041525"/>
          <p14:tracePt t="5124" x="3184525" y="2041525"/>
          <p14:tracePt t="5130" x="3197225" y="2041525"/>
          <p14:tracePt t="5138" x="3201988" y="2041525"/>
          <p14:tracePt t="5144" x="3219450" y="2041525"/>
          <p14:tracePt t="5151" x="3232150" y="2041525"/>
          <p14:tracePt t="5159" x="3249613" y="2041525"/>
          <p14:tracePt t="5166" x="3254375" y="2041525"/>
          <p14:tracePt t="5172" x="3267075" y="2036763"/>
          <p14:tracePt t="5179" x="3284538" y="2036763"/>
          <p14:tracePt t="5186" x="3302000" y="2036763"/>
          <p14:tracePt t="5193" x="3306763" y="2036763"/>
          <p14:tracePt t="5200" x="3319463" y="2036763"/>
          <p14:tracePt t="5209" x="3336925" y="2036763"/>
          <p14:tracePt t="5214" x="3359150" y="2036763"/>
          <p14:tracePt t="5221" x="3382963" y="2036763"/>
          <p14:tracePt t="5228" x="3400425" y="2036763"/>
          <p14:tracePt t="5235" x="3422650" y="2036763"/>
          <p14:tracePt t="5242" x="3440113" y="2036763"/>
          <p14:tracePt t="5251" x="3463925" y="2036763"/>
          <p14:tracePt t="5256" x="3487738" y="2036763"/>
          <p14:tracePt t="5263" x="3505200" y="2036763"/>
          <p14:tracePt t="5270" x="3516313" y="2036763"/>
          <p14:tracePt t="5277" x="3533775" y="2036763"/>
          <p14:tracePt t="5284" x="3544888" y="2036763"/>
          <p14:tracePt t="5292" x="3573463" y="2036763"/>
          <p14:tracePt t="5298" x="3586163" y="2041525"/>
          <p14:tracePt t="5305" x="3603625" y="2041525"/>
          <p14:tracePt t="5312" x="3614738" y="2041525"/>
          <p14:tracePt t="5319" x="3632200" y="2041525"/>
          <p14:tracePt t="5326" x="3649663" y="2041525"/>
          <p14:tracePt t="5335" x="3673475" y="2041525"/>
          <p14:tracePt t="5340" x="3689350" y="2047875"/>
          <p14:tracePt t="5347" x="3702050" y="2047875"/>
          <p14:tracePt t="5354" x="3719513" y="2047875"/>
          <p14:tracePt t="5361" x="3741738" y="2054225"/>
          <p14:tracePt t="5368" x="3759200" y="2054225"/>
          <p14:tracePt t="5376" x="3783013" y="2054225"/>
          <p14:tracePt t="5384" x="3794125" y="2054225"/>
          <p14:tracePt t="5389" x="3811588" y="2054225"/>
          <p14:tracePt t="5396" x="3835400" y="2054225"/>
          <p14:tracePt t="5403" x="3852863" y="2054225"/>
          <p14:tracePt t="5410" x="3870325" y="2065338"/>
          <p14:tracePt t="5417" x="3881438" y="2065338"/>
          <p14:tracePt t="5425" x="3898900" y="2065338"/>
          <p14:tracePt t="5432" x="3910013" y="2065338"/>
          <p14:tracePt t="5438" x="3916363" y="2065338"/>
          <p14:tracePt t="5445" x="3933825" y="2065338"/>
          <p14:tracePt t="5452" x="3940175" y="2065338"/>
          <p14:tracePt t="5459" x="3951288" y="2065338"/>
          <p14:tracePt t="5467" x="3962400" y="2065338"/>
          <p14:tracePt t="5473" x="3968750" y="2065338"/>
          <p14:tracePt t="5480" x="3975100" y="2065338"/>
          <p14:tracePt t="5487" x="3979863" y="2065338"/>
          <p14:tracePt t="5501" x="3986213" y="2065338"/>
          <p14:tracePt t="5515" x="3992563" y="2065338"/>
          <p14:tracePt t="5522" x="3992563" y="2071688"/>
          <p14:tracePt t="5529" x="3997325" y="2071688"/>
          <p14:tracePt t="5543" x="4008438" y="2071688"/>
          <p14:tracePt t="5565" x="4014788" y="2071688"/>
          <p14:tracePt t="5571" x="4021138" y="2071688"/>
          <p14:tracePt t="5578" x="4032250" y="2071688"/>
          <p14:tracePt t="5585" x="4038600" y="2071688"/>
          <p14:tracePt t="5594" x="4056063" y="2071688"/>
          <p14:tracePt t="5599" x="4067175" y="2076450"/>
          <p14:tracePt t="5606" x="4084638" y="2076450"/>
          <p14:tracePt t="5613" x="4108450" y="2076450"/>
          <p14:tracePt t="5621" x="4137025" y="2076450"/>
          <p14:tracePt t="5627" x="4160838" y="2089150"/>
          <p14:tracePt t="5635" x="4206875" y="2089150"/>
          <p14:tracePt t="5642" x="4259263" y="2100263"/>
          <p14:tracePt t="5648" x="4316413" y="2100263"/>
          <p14:tracePt t="5656" x="4379913" y="2100263"/>
          <p14:tracePt t="5662" x="4462463" y="2100263"/>
          <p14:tracePt t="5670" x="4525963" y="2100263"/>
          <p14:tracePt t="5676" x="4589463" y="2106613"/>
          <p14:tracePt t="5684" x="4652963" y="2117725"/>
          <p14:tracePt t="5690" x="4699000" y="2117725"/>
          <p14:tracePt t="5697" x="4740275" y="2128838"/>
          <p14:tracePt t="5704" x="4775200" y="2135188"/>
          <p14:tracePt t="5711" x="4799013" y="2146300"/>
          <p14:tracePt t="5718" x="4821238" y="2146300"/>
          <p14:tracePt t="5726" x="4838700" y="2152650"/>
          <p14:tracePt t="5732" x="4856163" y="2152650"/>
          <p14:tracePt t="5740" x="4862513" y="2152650"/>
          <p14:tracePt t="5746" x="4867275" y="2152650"/>
          <p14:tracePt t="5753" x="4873625" y="2152650"/>
          <p14:tracePt t="5760" x="4879975" y="2152650"/>
          <p14:tracePt t="5816" x="4873625" y="2152650"/>
          <p14:tracePt t="6250" x="4879975" y="2152650"/>
          <p14:tracePt t="6257" x="4897438" y="2152650"/>
          <p14:tracePt t="6264" x="4914900" y="2141538"/>
          <p14:tracePt t="6271" x="4932363" y="2135188"/>
          <p14:tracePt t="6278" x="4943475" y="2128838"/>
          <p14:tracePt t="6286" x="4972050" y="2128838"/>
          <p14:tracePt t="6293" x="4983163" y="2117725"/>
          <p14:tracePt t="6299" x="5000625" y="2111375"/>
          <p14:tracePt t="6306" x="5024438" y="2111375"/>
          <p14:tracePt t="6313" x="5041900" y="2106613"/>
          <p14:tracePt t="6320" x="5059363" y="2106613"/>
          <p14:tracePt t="6327" x="5070475" y="2106613"/>
          <p14:tracePt t="6336" x="5087938" y="2093913"/>
          <p14:tracePt t="6341" x="5094288" y="2093913"/>
          <p14:tracePt t="6348" x="5100638" y="2089150"/>
          <p14:tracePt t="6355" x="5118100" y="2089150"/>
          <p14:tracePt t="6361" x="5122863" y="2089150"/>
          <p14:tracePt t="6369" x="5129213" y="2082800"/>
          <p14:tracePt t="6383" x="5135563" y="2082800"/>
          <p14:tracePt t="6390" x="5140325" y="2082800"/>
          <p14:tracePt t="6404" x="5146675" y="2082800"/>
          <p14:tracePt t="6418" x="5151438" y="2082800"/>
          <p14:tracePt t="6453" x="5151438" y="2076450"/>
          <p14:tracePt t="6488" x="5151438" y="2071688"/>
          <p14:tracePt t="6551" x="5146675" y="2071688"/>
          <p14:tracePt t="6600" x="5140325" y="2071688"/>
          <p14:tracePt t="6698" x="5146675" y="2071688"/>
          <p14:tracePt t="6712" x="5151438" y="2071688"/>
          <p14:tracePt t="6733" x="5164138" y="2071688"/>
          <p14:tracePt t="6750" x="5168900" y="2071688"/>
          <p14:tracePt t="6761" x="5175250" y="2071688"/>
          <p14:tracePt t="6782" x="5181600" y="2071688"/>
          <p14:tracePt t="6795" x="5186363" y="2071688"/>
          <p14:tracePt t="6803" x="5192713" y="2071688"/>
          <p14:tracePt t="6810" x="5199063" y="2071688"/>
          <p14:tracePt t="6816" x="5216525" y="2071688"/>
          <p14:tracePt t="6823" x="5221288" y="2071688"/>
          <p14:tracePt t="6830" x="5227638" y="2071688"/>
          <p14:tracePt t="6838" x="5238750" y="2071688"/>
          <p14:tracePt t="6844" x="5251450" y="2071688"/>
          <p14:tracePt t="6852" x="5256213" y="2071688"/>
          <p14:tracePt t="6859" x="5262563" y="2071688"/>
          <p14:tracePt t="6865" x="5273675" y="2071688"/>
          <p14:tracePt t="6872" x="5280025" y="2071688"/>
          <p14:tracePt t="6879" x="5291138" y="2071688"/>
          <p14:tracePt t="6887" x="5303838" y="2071688"/>
          <p14:tracePt t="6894" x="5308600" y="2071688"/>
          <p14:tracePt t="6901" x="5314950" y="2071688"/>
          <p14:tracePt t="6907" x="5319713" y="2071688"/>
          <p14:tracePt t="6915" x="5332413" y="2071688"/>
          <p14:tracePt t="6921" x="5337175" y="2071688"/>
          <p14:tracePt t="6928" x="5343525" y="2071688"/>
          <p14:tracePt t="6937" x="5349875" y="2071688"/>
          <p14:tracePt t="6943" x="5354638" y="2071688"/>
          <p14:tracePt t="6956" x="5360988" y="2071688"/>
          <p14:tracePt t="6963" x="5367338" y="2071688"/>
          <p14:tracePt t="6971" x="5372100" y="2071688"/>
          <p14:tracePt t="6979" x="5384800" y="2071688"/>
          <p14:tracePt t="6985" x="5389563" y="2071688"/>
          <p14:tracePt t="6992" x="5395913" y="2071688"/>
          <p14:tracePt t="6998" x="5402263" y="2071688"/>
          <p14:tracePt t="7013" x="5407025" y="2071688"/>
          <p14:tracePt t="7019" x="5413375" y="2071688"/>
          <p14:tracePt t="7027" x="5419725" y="2071688"/>
          <p14:tracePt t="7033" x="5430838" y="2071688"/>
          <p14:tracePt t="7040" x="5437188" y="2071688"/>
          <p14:tracePt t="7047" x="5441950" y="2071688"/>
          <p14:tracePt t="7062" x="5448300" y="2071688"/>
          <p14:tracePt t="7082" x="5454650" y="2071688"/>
          <p14:tracePt t="7096" x="5459413" y="2071688"/>
          <p14:tracePt t="7111" x="5465763" y="2071688"/>
          <p14:tracePt t="7131" x="5476875" y="2071688"/>
          <p14:tracePt t="7153" x="5483225" y="2071688"/>
          <p14:tracePt t="7166" x="5487988" y="2071688"/>
          <p14:tracePt t="7187" x="5494338" y="2071688"/>
          <p14:tracePt t="7202" x="5500688" y="2071688"/>
          <p14:tracePt t="7216" x="5505450" y="2071688"/>
          <p14:tracePt t="7230" x="5511800" y="2071688"/>
          <p14:tracePt t="7810" x="5535613" y="2071688"/>
          <p14:tracePt t="7817" x="5557838" y="2071688"/>
          <p14:tracePt t="7824" x="5575300" y="2071688"/>
          <p14:tracePt t="7831" x="5599113" y="2071688"/>
          <p14:tracePt t="7838" x="5616575" y="2071688"/>
          <p14:tracePt t="7845" x="5638800" y="2071688"/>
          <p14:tracePt t="7853" x="5656263" y="2071688"/>
          <p14:tracePt t="7859" x="5668963" y="2071688"/>
          <p14:tracePt t="7866" x="5673725" y="2071688"/>
          <p14:tracePt t="7873" x="5691188" y="2071688"/>
          <p14:tracePt t="7881" x="5703888" y="2071688"/>
          <p14:tracePt t="7889" x="5721350" y="2071688"/>
          <p14:tracePt t="7894" x="5726113" y="2071688"/>
          <p14:tracePt t="7901" x="5743575" y="2071688"/>
          <p14:tracePt t="7907" x="5756275" y="2071688"/>
          <p14:tracePt t="7915" x="5773738" y="2071688"/>
          <p14:tracePt t="7922" x="5778500" y="2071688"/>
          <p14:tracePt t="7929" x="5791200" y="2071688"/>
          <p14:tracePt t="7936" x="5807075" y="2071688"/>
          <p14:tracePt t="7943" x="5819775" y="2071688"/>
          <p14:tracePt t="7950" x="5824538" y="2071688"/>
          <p14:tracePt t="7957" x="5848350" y="2071688"/>
          <p14:tracePt t="7964" x="5865813" y="2071688"/>
          <p14:tracePt t="7971" x="5876925" y="2071688"/>
          <p14:tracePt t="7978" x="5894388" y="2071688"/>
          <p14:tracePt t="7985" x="5911850" y="2071688"/>
          <p14:tracePt t="7992" x="5924550" y="2071688"/>
          <p14:tracePt t="7999" x="5929313" y="2071688"/>
          <p14:tracePt t="8006" x="5946775" y="2071688"/>
          <p14:tracePt t="8013" x="5953125" y="2071688"/>
          <p14:tracePt t="8020" x="5964238" y="2071688"/>
          <p14:tracePt t="8027" x="5970588" y="2071688"/>
          <p14:tracePt t="8033" x="5975350" y="2071688"/>
          <p14:tracePt t="8041" x="5988050" y="2071688"/>
          <p14:tracePt t="8048" x="5992813" y="2071688"/>
          <p14:tracePt t="8056" x="5999163" y="2071688"/>
          <p14:tracePt t="8063" x="6005513" y="2071688"/>
          <p14:tracePt t="8075" x="6010275" y="2071688"/>
          <p14:tracePt t="8097" x="6016625" y="2071688"/>
          <p14:tracePt t="8111" x="6022975" y="2071688"/>
          <p14:tracePt t="8146" x="6034088" y="2071688"/>
          <p14:tracePt t="8215" x="6040438" y="2071688"/>
          <p14:tracePt t="8222" x="6045200" y="2071688"/>
          <p14:tracePt t="8230" x="6051550" y="2071688"/>
          <p14:tracePt t="8236" x="6057900" y="2071688"/>
          <p14:tracePt t="8243" x="6075363" y="2071688"/>
          <p14:tracePt t="8250" x="6086475" y="2071688"/>
          <p14:tracePt t="8257" x="6103938" y="2071688"/>
          <p14:tracePt t="8264" x="6126163" y="2071688"/>
          <p14:tracePt t="8272" x="6149975" y="2071688"/>
          <p14:tracePt t="8279" x="6167438" y="2071688"/>
          <p14:tracePt t="8286" x="6191250" y="2071688"/>
          <p14:tracePt t="8293" x="6213475" y="2071688"/>
          <p14:tracePt t="8299" x="6230938" y="2071688"/>
          <p14:tracePt t="8306" x="6254750" y="2071688"/>
          <p14:tracePt t="8314" x="6272213" y="2071688"/>
          <p14:tracePt t="8321" x="6283325" y="2071688"/>
          <p14:tracePt t="8328" x="6300788" y="2071688"/>
          <p14:tracePt t="8336" x="6311900" y="2071688"/>
          <p14:tracePt t="8341" x="6324600" y="2071688"/>
          <p14:tracePt t="8348" x="6335713" y="2071688"/>
          <p14:tracePt t="8356" x="6342063" y="2071688"/>
          <p14:tracePt t="8364" x="6346825" y="2071688"/>
          <p14:tracePt t="8370" x="6353175" y="2071688"/>
          <p14:tracePt t="8377" x="6359525" y="2071688"/>
          <p14:tracePt t="8383" x="6370638" y="2071688"/>
          <p14:tracePt t="8390" x="6376988" y="2071688"/>
          <p14:tracePt t="8405" x="6381750" y="2071688"/>
          <p14:tracePt t="8419" x="6388100" y="2071688"/>
          <p14:tracePt t="8440" x="6394450" y="2071688"/>
          <p14:tracePt t="9300" x="6370638" y="2071688"/>
          <p14:tracePt t="9307" x="6289675" y="2082800"/>
          <p14:tracePt t="9314" x="6092825" y="2111375"/>
          <p14:tracePt t="9323" x="5761038" y="2146300"/>
          <p14:tracePt t="9328" x="5273675" y="2209800"/>
          <p14:tracePt t="9336" x="4764088" y="2251075"/>
          <p14:tracePt t="9342" x="4438650" y="2274888"/>
          <p14:tracePt t="9349" x="4189413" y="2274888"/>
          <p14:tracePt t="9356" x="3835400" y="2292350"/>
          <p14:tracePt t="9363" x="3481388" y="2309813"/>
          <p14:tracePt t="9370" x="3289300" y="2309813"/>
          <p14:tracePt t="9377" x="3121025" y="2309813"/>
          <p14:tracePt t="9384" x="2952750" y="2309813"/>
          <p14:tracePt t="9391" x="2784475" y="2309813"/>
          <p14:tracePt t="9398" x="2628900" y="2309813"/>
          <p14:tracePt t="9406" x="2517775" y="2309813"/>
          <p14:tracePt t="9412" x="2443163" y="2309813"/>
          <p14:tracePt t="9419" x="2378075" y="2303463"/>
          <p14:tracePt t="9426" x="2327275" y="2292350"/>
          <p14:tracePt t="9433" x="2262188" y="2292350"/>
          <p14:tracePt t="9440" x="2227263" y="2286000"/>
          <p14:tracePt t="9448" x="2181225" y="2286000"/>
          <p14:tracePt t="9455" x="2146300" y="2274888"/>
          <p14:tracePt t="9462" x="2117725" y="2274888"/>
          <p14:tracePt t="9468" x="2093913" y="2274888"/>
          <p14:tracePt t="9475" x="2076450" y="2268538"/>
          <p14:tracePt t="9482" x="2065338" y="2268538"/>
          <p14:tracePt t="9490" x="2058988" y="2268538"/>
          <p14:tracePt t="9496" x="2054225" y="2268538"/>
          <p14:tracePt t="9503" x="2041525" y="2268538"/>
          <p14:tracePt t="9524" x="2047875" y="2268538"/>
          <p14:tracePt t="9538" x="2054225" y="2262188"/>
          <p14:tracePt t="9909" x="2025650" y="2274888"/>
          <p14:tracePt t="9915" x="1990725" y="2292350"/>
          <p14:tracePt t="9924" x="1938338" y="2309813"/>
          <p14:tracePt t="9930" x="1851025" y="2349500"/>
          <p14:tracePt t="9937" x="1757363" y="2373313"/>
          <p14:tracePt t="9945" x="1641475" y="2408238"/>
          <p14:tracePt t="9952" x="1531938" y="2430463"/>
          <p14:tracePt t="9958" x="1438275" y="2460625"/>
          <p14:tracePt t="9965" x="1370013" y="2465388"/>
          <p14:tracePt t="9972" x="1322388" y="2478088"/>
          <p14:tracePt t="9979" x="1270000" y="2478088"/>
          <p14:tracePt t="9986" x="1235075" y="2489200"/>
          <p14:tracePt t="9993" x="1201738" y="2489200"/>
          <p14:tracePt t="10000" x="1166813" y="2489200"/>
          <p14:tracePt t="10008" x="1131888" y="2489200"/>
          <p14:tracePt t="10014" x="1096963" y="2489200"/>
          <p14:tracePt t="10021" x="1062038" y="2489200"/>
          <p14:tracePt t="10028" x="1038225" y="2489200"/>
          <p14:tracePt t="10035" x="1003300" y="2489200"/>
          <p14:tracePt t="10042" x="981075" y="2489200"/>
          <p14:tracePt t="10050" x="963613" y="2489200"/>
          <p14:tracePt t="10056" x="939800" y="2489200"/>
          <p14:tracePt t="10063" x="933450" y="2489200"/>
          <p14:tracePt t="10070" x="915988" y="2489200"/>
          <p14:tracePt t="10077" x="911225" y="2489200"/>
          <p14:tracePt t="10083" x="898525" y="2489200"/>
          <p14:tracePt t="10090" x="893763" y="2489200"/>
          <p14:tracePt t="10098" x="887413" y="2489200"/>
          <p14:tracePt t="10105" x="876300" y="2489200"/>
          <p14:tracePt t="10111" x="869950" y="2489200"/>
          <p14:tracePt t="10119" x="865188" y="2489200"/>
          <p14:tracePt t="10126" x="858838" y="2489200"/>
          <p14:tracePt t="10141" x="852488" y="2489200"/>
          <p14:tracePt t="10154" x="847725" y="2489200"/>
          <p14:tracePt t="10224" x="852488" y="2489200"/>
          <p14:tracePt t="10238" x="858838" y="2489200"/>
          <p14:tracePt t="10259" x="865188" y="2489200"/>
          <p14:tracePt t="10281" x="869950" y="2489200"/>
          <p14:tracePt t="10287" x="869950" y="2478088"/>
          <p14:tracePt t="10336" x="882650" y="2478088"/>
          <p14:tracePt t="10455" x="876300" y="2478088"/>
          <p14:tracePt t="10469" x="869950" y="2478088"/>
          <p14:tracePt t="10490" x="865188" y="2478088"/>
          <p14:tracePt t="10524" x="858838" y="2478088"/>
          <p14:tracePt t="10595" x="858838" y="2471738"/>
          <p14:tracePt t="10608" x="865188" y="2471738"/>
          <p14:tracePt t="10616" x="869950" y="2471738"/>
          <p14:tracePt t="10622" x="882650" y="2471738"/>
          <p14:tracePt t="10630" x="887413" y="2471738"/>
          <p14:tracePt t="10636" x="893763" y="2471738"/>
          <p14:tracePt t="10643" x="898525" y="2471738"/>
          <p14:tracePt t="10650" x="911225" y="2471738"/>
          <p14:tracePt t="10658" x="922338" y="2471738"/>
          <p14:tracePt t="10665" x="933450" y="2471738"/>
          <p14:tracePt t="10671" x="950913" y="2471738"/>
          <p14:tracePt t="10678" x="963613" y="2471738"/>
          <p14:tracePt t="10686" x="981075" y="2471738"/>
          <p14:tracePt t="10692" x="1003300" y="2471738"/>
          <p14:tracePt t="10700" x="1020763" y="2471738"/>
          <p14:tracePt t="10707" x="1055688" y="2471738"/>
          <p14:tracePt t="10714" x="1084263" y="2471738"/>
          <p14:tracePt t="10720" x="1119188" y="2471738"/>
          <p14:tracePt t="10728" x="1184275" y="2471738"/>
          <p14:tracePt t="10734" x="1258888" y="2471738"/>
          <p14:tracePt t="10743" x="1335088" y="2471738"/>
          <p14:tracePt t="10749" x="1433513" y="2471738"/>
          <p14:tracePt t="10756" x="1525588" y="2471738"/>
          <p14:tracePt t="10762" x="1601788" y="2471738"/>
          <p14:tracePt t="10769" x="1647825" y="2471738"/>
          <p14:tracePt t="10776" x="1711325" y="2471738"/>
          <p14:tracePt t="10784" x="1746250" y="2471738"/>
          <p14:tracePt t="10792" x="1781175" y="2471738"/>
          <p14:tracePt t="10797" x="1816100" y="2471738"/>
          <p14:tracePt t="10805" x="1839913" y="2471738"/>
          <p14:tracePt t="10811" x="1868488" y="2471738"/>
          <p14:tracePt t="10818" x="1903413" y="2471738"/>
          <p14:tracePt t="10826" x="1925638" y="2471738"/>
          <p14:tracePt t="10834" x="1949450" y="2471738"/>
          <p14:tracePt t="10840" x="1966913" y="2471738"/>
          <p14:tracePt t="10847" x="1978025" y="2471738"/>
          <p14:tracePt t="10853" x="1984375" y="2471738"/>
          <p14:tracePt t="10860" x="1995488" y="2465388"/>
          <p14:tracePt t="10868" x="2001838" y="2465388"/>
          <p14:tracePt t="10875" x="2012950" y="2460625"/>
          <p14:tracePt t="10881" x="2019300" y="2460625"/>
          <p14:tracePt t="10895" x="2025650" y="2460625"/>
          <p14:tracePt t="10902" x="2025650" y="2454275"/>
          <p14:tracePt t="10909" x="2036763" y="2454275"/>
          <p14:tracePt t="10938" x="2030413" y="2454275"/>
          <p14:tracePt t="10952" x="2025650" y="2454275"/>
          <p14:tracePt t="10958" x="2025650" y="2447925"/>
          <p14:tracePt t="10965" x="2019300" y="2447925"/>
          <p14:tracePt t="10972" x="2012950" y="2447925"/>
          <p14:tracePt t="10979" x="2008188" y="2447925"/>
          <p14:tracePt t="10994" x="2001838" y="2447925"/>
          <p14:tracePt t="11000" x="1984375" y="2447925"/>
          <p14:tracePt t="11014" x="1978025" y="2447925"/>
          <p14:tracePt t="11021" x="1966913" y="2436813"/>
          <p14:tracePt t="11028" x="1960563" y="2436813"/>
          <p14:tracePt t="11035" x="1949450" y="2436813"/>
          <p14:tracePt t="11042" x="1938338" y="2436813"/>
          <p14:tracePt t="11050" x="1920875" y="2436813"/>
          <p14:tracePt t="11058" x="1908175" y="2436813"/>
          <p14:tracePt t="11064" x="1885950" y="2436813"/>
          <p14:tracePt t="11070" x="1857375" y="2436813"/>
          <p14:tracePt t="11077" x="1833563" y="2436813"/>
          <p14:tracePt t="11084" x="1809750" y="2436813"/>
          <p14:tracePt t="11091" x="1792288" y="2436813"/>
          <p14:tracePt t="11098" x="1770063" y="2436813"/>
          <p14:tracePt t="11105" x="1746250" y="2436813"/>
          <p14:tracePt t="11112" x="1728788" y="2430463"/>
          <p14:tracePt t="11119" x="1711325" y="2430463"/>
          <p14:tracePt t="11126" x="1700213" y="2430463"/>
          <p14:tracePt t="11135" x="1682750" y="2430463"/>
          <p14:tracePt t="11140" x="1676400" y="2430463"/>
          <p14:tracePt t="11147" x="1671638" y="2430463"/>
          <p14:tracePt t="11154" x="1665288" y="2430463"/>
          <p14:tracePt t="11161" x="1658938" y="2430463"/>
          <p14:tracePt t="11168" x="1654175" y="2430463"/>
          <p14:tracePt t="11238" x="1658938" y="2430463"/>
          <p14:tracePt t="11252" x="1665288" y="2430463"/>
          <p14:tracePt t="11273" x="1671638" y="2430463"/>
          <p14:tracePt t="11288" x="1676400" y="2430463"/>
          <p14:tracePt t="11301" x="1682750" y="2430463"/>
          <p14:tracePt t="11399" x="1693863" y="2430463"/>
          <p14:tracePt t="11420" x="1700213" y="2430463"/>
          <p14:tracePt t="11435" x="1706563" y="2430463"/>
          <p14:tracePt t="11448" x="1711325" y="2430463"/>
          <p14:tracePt t="11469" x="1717675" y="2430463"/>
          <p14:tracePt t="11484" x="1722438" y="2436813"/>
          <p14:tracePt t="11497" x="1728788" y="2436813"/>
          <p14:tracePt t="11511" x="1739900" y="2436813"/>
          <p14:tracePt t="11518" x="1746250" y="2436813"/>
          <p14:tracePt t="11525" x="1752600" y="2436813"/>
          <p14:tracePt t="11532" x="1763713" y="2447925"/>
          <p14:tracePt t="11539" x="1770063" y="2447925"/>
          <p14:tracePt t="11546" x="1781175" y="2447925"/>
          <p14:tracePt t="11553" x="1792288" y="2447925"/>
          <p14:tracePt t="11560" x="1798638" y="2454275"/>
          <p14:tracePt t="11568" x="1816100" y="2454275"/>
          <p14:tracePt t="11574" x="1827213" y="2454275"/>
          <p14:tracePt t="11581" x="1833563" y="2454275"/>
          <p14:tracePt t="11588" x="1851025" y="2454275"/>
          <p14:tracePt t="11595" x="1862138" y="2454275"/>
          <p14:tracePt t="11602" x="1879600" y="2454275"/>
          <p14:tracePt t="11610" x="1885950" y="2454275"/>
          <p14:tracePt t="11616" x="1897063" y="2454275"/>
          <p14:tracePt t="11623" x="1914525" y="2454275"/>
          <p14:tracePt t="11630" x="1920875" y="2454275"/>
          <p14:tracePt t="11637" x="1931988" y="2454275"/>
          <p14:tracePt t="11644" x="1949450" y="2454275"/>
          <p14:tracePt t="11652" x="1955800" y="2454275"/>
          <p14:tracePt t="11658" x="1973263" y="2454275"/>
          <p14:tracePt t="11665" x="1978025" y="2454275"/>
          <p14:tracePt t="11672" x="1990725" y="2454275"/>
          <p14:tracePt t="11679" x="2008188" y="2454275"/>
          <p14:tracePt t="11686" x="2019300" y="2454275"/>
          <p14:tracePt t="11693" x="2025650" y="2454275"/>
          <p14:tracePt t="11700" x="2041525" y="2454275"/>
          <p14:tracePt t="11707" x="2054225" y="2454275"/>
          <p14:tracePt t="11714" x="2065338" y="2454275"/>
          <p14:tracePt t="11720" x="2076450" y="2454275"/>
          <p14:tracePt t="11728" x="2093913" y="2454275"/>
          <p14:tracePt t="11736" x="2106613" y="2454275"/>
          <p14:tracePt t="11742" x="2111375" y="2454275"/>
          <p14:tracePt t="11749" x="2117725" y="2454275"/>
          <p14:tracePt t="11756" x="2135188" y="2454275"/>
          <p14:tracePt t="11763" x="2141538" y="2454275"/>
          <p14:tracePt t="11770" x="2146300" y="2454275"/>
          <p14:tracePt t="11777" x="2159000" y="2454275"/>
          <p14:tracePt t="11785" x="2170113" y="2454275"/>
          <p14:tracePt t="11791" x="2176463" y="2454275"/>
          <p14:tracePt t="11798" x="2187575" y="2454275"/>
          <p14:tracePt t="11805" x="2193925" y="2454275"/>
          <p14:tracePt t="11812" x="2198688" y="2454275"/>
          <p14:tracePt t="11819" x="2209800" y="2454275"/>
          <p14:tracePt t="11833" x="2216150" y="2454275"/>
          <p14:tracePt t="11840" x="2222500" y="2454275"/>
          <p14:tracePt t="11847" x="2227263" y="2454275"/>
          <p14:tracePt t="11854" x="2233613" y="2454275"/>
          <p14:tracePt t="11869" x="2239963" y="2454275"/>
          <p14:tracePt t="11882" x="2244725" y="2454275"/>
          <p14:tracePt t="11896" x="2257425" y="2454275"/>
          <p14:tracePt t="11910" x="2262188" y="2454275"/>
          <p14:tracePt t="11916" x="2268538" y="2454275"/>
          <p14:tracePt t="11924" x="2274888" y="2454275"/>
          <p14:tracePt t="11938" x="2279650" y="2454275"/>
          <p14:tracePt t="11945" x="2286000" y="2454275"/>
          <p14:tracePt t="11952" x="2292350" y="2454275"/>
          <p14:tracePt t="11959" x="2309813" y="2454275"/>
          <p14:tracePt t="11966" x="2320925" y="2454275"/>
          <p14:tracePt t="11972" x="2338388" y="2447925"/>
          <p14:tracePt t="11979" x="2355850" y="2447925"/>
          <p14:tracePt t="11986" x="2390775" y="2443163"/>
          <p14:tracePt t="11993" x="2425700" y="2443163"/>
          <p14:tracePt t="12002" x="2471738" y="2443163"/>
          <p14:tracePt t="12008" x="2517775" y="2430463"/>
          <p14:tracePt t="12015" x="2570163" y="2430463"/>
          <p14:tracePt t="12022" x="2605088" y="2425700"/>
          <p14:tracePt t="12028" x="2640013" y="2425700"/>
          <p14:tracePt t="12036" x="2663825" y="2425700"/>
          <p14:tracePt t="12044" x="2686050" y="2425700"/>
          <p14:tracePt t="12050" x="2703513" y="2425700"/>
          <p14:tracePt t="12062" x="2714625" y="2425700"/>
          <p14:tracePt t="12063" x="2732088" y="2425700"/>
          <p14:tracePt t="12071" x="2738438" y="2425700"/>
          <p14:tracePt t="12077" x="2755900" y="2425700"/>
          <p14:tracePt t="12086" x="2762250" y="2425700"/>
          <p14:tracePt t="12092" x="2767013" y="2425700"/>
          <p14:tracePt t="12098" x="2773363" y="2425700"/>
          <p14:tracePt t="12105" x="2779713" y="2425700"/>
          <p14:tracePt t="12119" x="2784475" y="2425700"/>
          <p14:tracePt t="12135" x="2790825" y="2425700"/>
          <p14:tracePt t="12148" x="2801938" y="2425700"/>
          <p14:tracePt t="12204" x="2797175" y="2425700"/>
          <p14:tracePt t="12219" x="2790825" y="2425700"/>
          <p14:tracePt t="12231" x="2784475" y="2425700"/>
          <p14:tracePt t="12253" x="2779713" y="2425700"/>
          <p14:tracePt t="12261" x="2773363" y="2425700"/>
          <p14:tracePt t="12266" x="2767013" y="2425700"/>
          <p14:tracePt t="12274" x="2762250" y="2425700"/>
          <p14:tracePt t="12281" x="2744788" y="2425700"/>
          <p14:tracePt t="12287" x="2720975" y="2425700"/>
          <p14:tracePt t="12295" x="2657475" y="2436813"/>
          <p14:tracePt t="12302" x="2563813" y="2436813"/>
          <p14:tracePt t="12309" x="2443163" y="2460625"/>
          <p14:tracePt t="12315" x="2349500" y="2460625"/>
          <p14:tracePt t="12322" x="2239963" y="2471738"/>
          <p14:tracePt t="12329" x="2128838" y="2471738"/>
          <p14:tracePt t="12336" x="2019300" y="2482850"/>
          <p14:tracePt t="12344" x="1879600" y="2495550"/>
          <p14:tracePt t="12351" x="1739900" y="2513013"/>
          <p14:tracePt t="12357" x="1619250" y="2513013"/>
          <p14:tracePt t="12364" x="1525588" y="2513013"/>
          <p14:tracePt t="12372" x="1462088" y="2513013"/>
          <p14:tracePt t="12378" x="1381125" y="2513013"/>
          <p14:tracePt t="12386" x="1335088" y="2513013"/>
          <p14:tracePt t="12392" x="1270000" y="2513013"/>
          <p14:tracePt t="12399" x="1212850" y="2513013"/>
          <p14:tracePt t="12406" x="1160463" y="2506663"/>
          <p14:tracePt t="12413" x="1125538" y="2506663"/>
          <p14:tracePt t="12421" x="1090613" y="2495550"/>
          <p14:tracePt t="12428" x="1055688" y="2495550"/>
          <p14:tracePt t="12435" x="1038225" y="2495550"/>
          <p14:tracePt t="12441" x="1027113" y="2495550"/>
          <p14:tracePt t="12448" x="1009650" y="2495550"/>
          <p14:tracePt t="12455" x="1003300" y="2489200"/>
          <p14:tracePt t="12463" x="992188" y="2489200"/>
          <p14:tracePt t="12469" x="981075" y="2489200"/>
          <p14:tracePt t="12478" x="974725" y="2489200"/>
          <p14:tracePt t="12484" x="974725" y="2482850"/>
          <p14:tracePt t="12497" x="968375" y="2482850"/>
          <p14:tracePt t="12554" x="974725" y="2482850"/>
          <p14:tracePt t="12561" x="985838" y="2482850"/>
          <p14:tracePt t="12567" x="992188" y="2482850"/>
          <p14:tracePt t="12575" x="998538" y="2482850"/>
          <p14:tracePt t="12589" x="1009650" y="2482850"/>
          <p14:tracePt t="12595" x="1016000" y="2482850"/>
          <p14:tracePt t="12603" x="1033463" y="2482850"/>
          <p14:tracePt t="12609" x="1044575" y="2482850"/>
          <p14:tracePt t="12617" x="1073150" y="2482850"/>
          <p14:tracePt t="12624" x="1096963" y="2482850"/>
          <p14:tracePt t="12630" x="1143000" y="2471738"/>
          <p14:tracePt t="12637" x="1206500" y="2465388"/>
          <p14:tracePt t="12645" x="1270000" y="2465388"/>
          <p14:tracePt t="12653" x="1398588" y="2447925"/>
          <p14:tracePt t="12659" x="1520825" y="2425700"/>
          <p14:tracePt t="12666" x="1647825" y="2413000"/>
          <p14:tracePt t="12672" x="1798638" y="2401888"/>
          <p14:tracePt t="12680" x="1908175" y="2390775"/>
          <p14:tracePt t="12687" x="1990725" y="2378075"/>
          <p14:tracePt t="12695" x="2054225" y="2366963"/>
          <p14:tracePt t="12700" x="2117725" y="2366963"/>
          <p14:tracePt t="12708" x="2170113" y="2355850"/>
          <p14:tracePt t="12714" x="2216150" y="2355850"/>
          <p14:tracePt t="12722" x="2251075" y="2355850"/>
          <p14:tracePt t="12729" x="2286000" y="2355850"/>
          <p14:tracePt t="12737" x="2320925" y="2355850"/>
          <p14:tracePt t="12743" x="2344738" y="2355850"/>
          <p14:tracePt t="12750" x="2362200" y="2355850"/>
          <p14:tracePt t="12756" x="2373313" y="2355850"/>
          <p14:tracePt t="12763" x="2390775" y="2355850"/>
          <p14:tracePt t="12770" x="2395538" y="2355850"/>
          <p14:tracePt t="12778" x="2401888" y="2355850"/>
          <p14:tracePt t="12784" x="2408238" y="2355850"/>
          <p14:tracePt t="12791" x="2419350" y="2355850"/>
          <p14:tracePt t="12805" x="2425700" y="2355850"/>
          <p14:tracePt t="12819" x="2430463" y="2355850"/>
          <p14:tracePt t="13498" x="2408238" y="2366963"/>
          <p14:tracePt t="13505" x="2373313" y="2373313"/>
          <p14:tracePt t="13512" x="2332038" y="2384425"/>
          <p14:tracePt t="13519" x="2279650" y="2401888"/>
          <p14:tracePt t="13526" x="2233613" y="2413000"/>
          <p14:tracePt t="13533" x="2181225" y="2425700"/>
          <p14:tracePt t="13539" x="2146300" y="2430463"/>
          <p14:tracePt t="13547" x="2106613" y="2454275"/>
          <p14:tracePt t="13554" x="2071688" y="2454275"/>
          <p14:tracePt t="13561" x="2047875" y="2460625"/>
          <p14:tracePt t="13568" x="2030413" y="2471738"/>
          <p14:tracePt t="13574" x="2019300" y="2471738"/>
          <p14:tracePt t="13581" x="2001838" y="2471738"/>
          <p14:tracePt t="13589" x="1995488" y="2471738"/>
          <p14:tracePt t="13596" x="1990725" y="2471738"/>
          <p14:tracePt t="13603" x="1984375" y="2471738"/>
          <p14:tracePt t="13610" x="1973263" y="2471738"/>
          <p14:tracePt t="13623" x="1966913" y="2471738"/>
          <p14:tracePt t="13666" x="1978025" y="2471738"/>
          <p14:tracePt t="13673" x="1984375" y="2471738"/>
          <p14:tracePt t="13680" x="1990725" y="2471738"/>
          <p14:tracePt t="13687" x="1995488" y="2471738"/>
          <p14:tracePt t="13695" x="2008188" y="2471738"/>
          <p14:tracePt t="13700" x="2025650" y="2478088"/>
          <p14:tracePt t="13708" x="2047875" y="2478088"/>
          <p14:tracePt t="13714" x="2076450" y="2482850"/>
          <p14:tracePt t="13722" x="2124075" y="2495550"/>
          <p14:tracePt t="13729" x="2170113" y="2495550"/>
          <p14:tracePt t="13737" x="2239963" y="2506663"/>
          <p14:tracePt t="13742" x="2314575" y="2517775"/>
          <p14:tracePt t="13750" x="2395538" y="2517775"/>
          <p14:tracePt t="13757" x="2489200" y="2530475"/>
          <p14:tracePt t="13764" x="2570163" y="2530475"/>
          <p14:tracePt t="13772" x="2646363" y="2530475"/>
          <p14:tracePt t="13778" x="2709863" y="2530475"/>
          <p14:tracePt t="13785" x="2755900" y="2530475"/>
          <p14:tracePt t="13792" x="2790825" y="2530475"/>
          <p14:tracePt t="13798" x="2814638" y="2530475"/>
          <p14:tracePt t="13805" x="2843213" y="2530475"/>
          <p14:tracePt t="13813" x="2854325" y="2530475"/>
          <p14:tracePt t="13820" x="2860675" y="2530475"/>
          <p14:tracePt t="13827" x="2878138" y="2530475"/>
          <p14:tracePt t="13834" x="2882900" y="2530475"/>
          <p14:tracePt t="13841" x="2889250" y="2530475"/>
          <p14:tracePt t="13847" x="2895600" y="2530475"/>
          <p14:tracePt t="13855" x="2900363" y="2530475"/>
          <p14:tracePt t="13869" x="2906713" y="2530475"/>
          <p14:tracePt t="13875" x="2906713" y="2524125"/>
          <p14:tracePt t="13882" x="2917825" y="2513013"/>
          <p14:tracePt t="13897" x="2924175" y="2506663"/>
          <p14:tracePt t="13904" x="2924175" y="2500313"/>
          <p14:tracePt t="13910" x="2924175" y="2495550"/>
          <p14:tracePt t="13918" x="2924175" y="2489200"/>
          <p14:tracePt t="13924" x="2924175" y="2482850"/>
          <p14:tracePt t="13938" x="2924175" y="2478088"/>
          <p14:tracePt t="13946" x="2924175" y="2465388"/>
          <p14:tracePt t="13952" x="2924175" y="2460625"/>
          <p14:tracePt t="13967" x="2924175" y="2454275"/>
          <p14:tracePt t="13988" x="2924175" y="2447925"/>
          <p14:tracePt t="14036" x="2913063" y="2447925"/>
          <p14:tracePt t="14051" x="2906713" y="2447925"/>
          <p14:tracePt t="14072" x="2900363" y="2454275"/>
          <p14:tracePt t="14085" x="2895600" y="2460625"/>
          <p14:tracePt t="14100" x="2895600" y="2471738"/>
          <p14:tracePt t="14106" x="2889250" y="2478088"/>
          <p14:tracePt t="14121" x="2889250" y="2482850"/>
          <p14:tracePt t="14128" x="2889250" y="2489200"/>
          <p14:tracePt t="14134" x="2889250" y="2495550"/>
          <p14:tracePt t="14142" x="2889250" y="2500313"/>
          <p14:tracePt t="14148" x="2889250" y="2506663"/>
          <p14:tracePt t="14163" x="2882900" y="2517775"/>
          <p14:tracePt t="14169" x="2882900" y="2524125"/>
          <p14:tracePt t="14176" x="2882900" y="2530475"/>
          <p14:tracePt t="14191" x="2882900" y="2535238"/>
          <p14:tracePt t="14197" x="2882900" y="2541588"/>
          <p14:tracePt t="14205" x="2882900" y="2546350"/>
          <p14:tracePt t="14211" x="2882900" y="2552700"/>
          <p14:tracePt t="14225" x="2882900" y="2563813"/>
          <p14:tracePt t="14232" x="2882900" y="2570163"/>
          <p14:tracePt t="14240" x="2882900" y="2576513"/>
          <p14:tracePt t="14246" x="2882900" y="2581275"/>
          <p14:tracePt t="14253" x="2882900" y="2587625"/>
          <p14:tracePt t="14260" x="2878138" y="2593975"/>
          <p14:tracePt t="14268" x="2878138" y="2598738"/>
          <p14:tracePt t="14274" x="2865438" y="2616200"/>
          <p14:tracePt t="14281" x="2865438" y="2628900"/>
          <p14:tracePt t="14288" x="2865438" y="2657475"/>
          <p14:tracePt t="14295" x="2860675" y="2681288"/>
          <p14:tracePt t="14303" x="2860675" y="2727325"/>
          <p14:tracePt t="14309" x="2849563" y="2762250"/>
          <p14:tracePt t="14316" x="2849563" y="2797175"/>
          <p14:tracePt t="14324" x="2843213" y="2843213"/>
          <p14:tracePt t="14330" x="2843213" y="2895600"/>
          <p14:tracePt t="14337" x="2843213" y="2941638"/>
          <p14:tracePt t="14344" x="2843213" y="2987675"/>
          <p14:tracePt t="14351" x="2843213" y="3068638"/>
          <p14:tracePt t="14358" x="2843213" y="3133725"/>
          <p14:tracePt t="14365" x="2843213" y="3208338"/>
          <p14:tracePt t="14372" x="2843213" y="3271838"/>
          <p14:tracePt t="14381" x="2843213" y="3319463"/>
          <p14:tracePt t="14386" x="2843213" y="3365500"/>
          <p14:tracePt t="14393" x="2843213" y="3417888"/>
          <p14:tracePt t="14400" x="2843213" y="3481388"/>
          <p14:tracePt t="14407" x="2854325" y="3544888"/>
          <p14:tracePt t="14415" x="2865438" y="3608388"/>
          <p14:tracePt t="14422" x="2865438" y="3673475"/>
          <p14:tracePt t="14428" x="2878138" y="3736975"/>
          <p14:tracePt t="14435" x="2889250" y="3806825"/>
          <p14:tracePt t="14442" x="2900363" y="3852863"/>
          <p14:tracePt t="14449" x="2900363" y="3898900"/>
          <p14:tracePt t="14456" x="2906713" y="3927475"/>
          <p14:tracePt t="14464" x="2906713" y="3962400"/>
          <p14:tracePt t="14470" x="2917825" y="3986213"/>
          <p14:tracePt t="14477" x="2917825" y="4003675"/>
          <p14:tracePt t="14484" x="2917825" y="4008438"/>
          <p14:tracePt t="14491" x="2917825" y="4021138"/>
          <p14:tracePt t="14498" x="2917825" y="4032250"/>
          <p14:tracePt t="14507" x="2917825" y="4038600"/>
          <p14:tracePt t="14519" x="2917825" y="4043363"/>
          <p14:tracePt t="14526" x="2917825" y="4049713"/>
          <p14:tracePt t="14540" x="2917825" y="4056063"/>
          <p14:tracePt t="14554" x="2917825" y="4060825"/>
          <p14:tracePt t="14568" x="2917825" y="4067175"/>
          <p14:tracePt t="14589" x="2917825" y="4073525"/>
          <p14:tracePt t="14596" x="2924175" y="4073525"/>
          <p14:tracePt t="14645" x="2930525" y="4073525"/>
          <p14:tracePt t="14652" x="2930525" y="4084638"/>
          <p14:tracePt t="14736" x="2930525" y="4090988"/>
          <p14:tracePt t="14743" x="2935288" y="4102100"/>
          <p14:tracePt t="14750" x="2935288" y="4108450"/>
          <p14:tracePt t="14758" x="2941638" y="4130675"/>
          <p14:tracePt t="14765" x="2941638" y="4148138"/>
          <p14:tracePt t="14771" x="2952750" y="4171950"/>
          <p14:tracePt t="14778" x="2952750" y="4189413"/>
          <p14:tracePt t="14785" x="2952750" y="4211638"/>
          <p14:tracePt t="14792" x="2952750" y="4246563"/>
          <p14:tracePt t="14799" x="2959100" y="4294188"/>
          <p14:tracePt t="14806" x="2959100" y="4327525"/>
          <p14:tracePt t="14815" x="2959100" y="4362450"/>
          <p14:tracePt t="14820" x="2959100" y="4397375"/>
          <p14:tracePt t="14827" x="2970213" y="4427538"/>
          <p14:tracePt t="14834" x="2970213" y="4438650"/>
          <p14:tracePt t="14841" x="2970213" y="4456113"/>
          <p14:tracePt t="14848" x="2970213" y="4467225"/>
          <p14:tracePt t="14857" x="2970213" y="4473575"/>
          <p14:tracePt t="14862" x="2970213" y="4491038"/>
          <p14:tracePt t="14876" x="2970213" y="4495800"/>
          <p14:tracePt t="14883" x="2970213" y="4502150"/>
          <p14:tracePt t="14890" x="2970213" y="4508500"/>
          <p14:tracePt t="14905" x="2970213" y="4513263"/>
          <p14:tracePt t="14918" x="2970213" y="4525963"/>
          <p14:tracePt t="15002" x="2976563" y="4525963"/>
          <p14:tracePt t="15023" x="2982913" y="4525963"/>
          <p14:tracePt t="15037" x="2987675" y="4525963"/>
          <p14:tracePt t="15051" x="2994025" y="4525963"/>
          <p14:tracePt t="15074" x="3005138" y="4525963"/>
          <p14:tracePt t="15080" x="3017838" y="4519613"/>
          <p14:tracePt t="15086" x="3022600" y="4519613"/>
          <p14:tracePt t="15093" x="3057525" y="4513263"/>
          <p14:tracePt t="15100" x="3092450" y="4502150"/>
          <p14:tracePt t="15106" x="3173413" y="4491038"/>
          <p14:tracePt t="15115" x="3278188" y="4479925"/>
          <p14:tracePt t="15121" x="3405188" y="4445000"/>
          <p14:tracePt t="15128" x="3516313" y="4432300"/>
          <p14:tracePt t="15135" x="3625850" y="4403725"/>
          <p14:tracePt t="15142" x="3754438" y="4379913"/>
          <p14:tracePt t="15149" x="3881438" y="4357688"/>
          <p14:tracePt t="15156" x="4038600" y="4327525"/>
          <p14:tracePt t="15163" x="4160838" y="4305300"/>
          <p14:tracePt t="15170" x="4259263" y="4294188"/>
          <p14:tracePt t="15177" x="4340225" y="4270375"/>
          <p14:tracePt t="15183" x="4386263" y="4259263"/>
          <p14:tracePt t="15191" x="4456113" y="4246563"/>
          <p14:tracePt t="15198" x="4519613" y="4235450"/>
          <p14:tracePt t="15205" x="4630738" y="4224338"/>
          <p14:tracePt t="15213" x="4740275" y="4189413"/>
          <p14:tracePt t="15219" x="4867275" y="4165600"/>
          <p14:tracePt t="15225" x="4978400" y="4148138"/>
          <p14:tracePt t="15233" x="5059363" y="4125913"/>
          <p14:tracePt t="15240" x="5135563" y="4113213"/>
          <p14:tracePt t="15247" x="5175250" y="4108450"/>
          <p14:tracePt t="15254" x="5221288" y="4095750"/>
          <p14:tracePt t="15262" x="5273675" y="4084638"/>
          <p14:tracePt t="15268" x="5297488" y="4078288"/>
          <p14:tracePt t="15275" x="5332413" y="4067175"/>
          <p14:tracePt t="15282" x="5372100" y="4060825"/>
          <p14:tracePt t="15289" x="5395913" y="4049713"/>
          <p14:tracePt t="15296" x="5419725" y="4043363"/>
          <p14:tracePt t="15303" x="5448300" y="4043363"/>
          <p14:tracePt t="15310" x="5459413" y="4038600"/>
          <p14:tracePt t="15317" x="5476875" y="4025900"/>
          <p14:tracePt t="15324" x="5505450" y="4021138"/>
          <p14:tracePt t="15332" x="5529263" y="4008438"/>
          <p14:tracePt t="15338" x="5564188" y="4003675"/>
          <p14:tracePt t="15345" x="5605463" y="3986213"/>
          <p14:tracePt t="15352" x="5651500" y="3975100"/>
          <p14:tracePt t="15359" x="5732463" y="3951288"/>
          <p14:tracePt t="15366" x="5876925" y="3922713"/>
          <p14:tracePt t="15374" x="6075363" y="3881438"/>
          <p14:tracePt t="15380" x="6219825" y="3840163"/>
          <p14:tracePt t="15387" x="6342063" y="3806825"/>
          <p14:tracePt t="15394" x="6411913" y="3783013"/>
          <p14:tracePt t="15400" x="6462713" y="3759200"/>
          <p14:tracePt t="15408" x="6486525" y="3754438"/>
          <p14:tracePt t="15415" x="6503988" y="3736975"/>
          <p14:tracePt t="15422" x="6521450" y="3730625"/>
          <p14:tracePt t="15429" x="6527800" y="3713163"/>
          <p14:tracePt t="15436" x="6538913" y="3706813"/>
          <p14:tracePt t="15443" x="6545263" y="3684588"/>
          <p14:tracePt t="15450" x="6538913" y="3656013"/>
          <p14:tracePt t="15458" x="6510338" y="3586163"/>
          <p14:tracePt t="15465" x="6329363" y="3435350"/>
          <p14:tracePt t="15471" x="5795963" y="3086100"/>
          <p14:tracePt t="15478" x="5389563" y="2832100"/>
          <p14:tracePt t="15485" x="5070475" y="2611438"/>
          <p14:tracePt t="15492" x="4879975" y="2465388"/>
          <p14:tracePt t="15499" x="4764088" y="2373313"/>
          <p14:tracePt t="15506" x="4687888" y="2314575"/>
          <p14:tracePt t="15512" x="4630738" y="2257425"/>
          <p14:tracePt t="15520" x="4606925" y="2239963"/>
          <p14:tracePt t="15527" x="4589463" y="2222500"/>
          <p14:tracePt t="15534" x="4572000" y="2216150"/>
          <p14:tracePt t="15541" x="4565650" y="2209800"/>
          <p14:tracePt t="15550" x="4560888" y="2205038"/>
          <p14:tracePt t="15555" x="4548188" y="2193925"/>
          <p14:tracePt t="15562" x="4543425" y="2187575"/>
          <p14:tracePt t="15569" x="4530725" y="2187575"/>
          <p14:tracePt t="15575" x="4519613" y="2187575"/>
          <p14:tracePt t="15583" x="4495800" y="2181225"/>
          <p14:tracePt t="15592" x="4449763" y="2181225"/>
          <p14:tracePt t="15597" x="4368800" y="2170113"/>
          <p14:tracePt t="15604" x="4259263" y="2170113"/>
          <p14:tracePt t="15611" x="4119563" y="2170113"/>
          <p14:tracePt t="15618" x="4014788" y="2170113"/>
          <p14:tracePt t="15625" x="3905250" y="2176463"/>
          <p14:tracePt t="15633" x="3794125" y="2187575"/>
          <p14:tracePt t="15639" x="3649663" y="2227263"/>
          <p14:tracePt t="15646" x="3475038" y="2268538"/>
          <p14:tracePt t="15653" x="3289300" y="2309813"/>
          <p14:tracePt t="15659" x="3173413" y="2349500"/>
          <p14:tracePt t="15666" x="3081338" y="2362200"/>
          <p14:tracePt t="15675" x="3011488" y="2378075"/>
          <p14:tracePt t="15681" x="2965450" y="2390775"/>
          <p14:tracePt t="15688" x="2930525" y="2401888"/>
          <p14:tracePt t="15695" x="2889250" y="2408238"/>
          <p14:tracePt t="15701" x="2854325" y="2419350"/>
          <p14:tracePt t="15709" x="2832100" y="2419350"/>
          <p14:tracePt t="15716" x="2797175" y="2425700"/>
          <p14:tracePt t="15723" x="2767013" y="2436813"/>
          <p14:tracePt t="15730" x="2732088" y="2454275"/>
          <p14:tracePt t="15737" x="2709863" y="2465388"/>
          <p14:tracePt t="15743" x="2681288" y="2471738"/>
          <p14:tracePt t="15751" x="2646363" y="2482850"/>
          <p14:tracePt t="15758" x="2611438" y="2500313"/>
          <p14:tracePt t="15764" x="2570163" y="2506663"/>
          <p14:tracePt t="15772" x="2535238" y="2517775"/>
          <p14:tracePt t="15779" x="2500313" y="2524125"/>
          <p14:tracePt t="15785" x="2478088" y="2535238"/>
          <p14:tracePt t="15792" x="2460625" y="2535238"/>
          <p14:tracePt t="15800" x="2436813" y="2541588"/>
          <p14:tracePt t="15808" x="2430463" y="2541588"/>
          <p14:tracePt t="15814" x="2413000" y="2541588"/>
          <p14:tracePt t="15821" x="2408238" y="2541588"/>
          <p14:tracePt t="15828" x="2401888" y="2541588"/>
          <p14:tracePt t="15835" x="2395538" y="2541588"/>
          <p14:tracePt t="15849" x="2390775" y="2541588"/>
          <p14:tracePt t="15856" x="2390775" y="2535238"/>
          <p14:tracePt t="15920" x="2395538" y="2535238"/>
          <p14:tracePt t="15926" x="2401888" y="2535238"/>
          <p14:tracePt t="15940" x="2408238" y="2535238"/>
          <p14:tracePt t="15946" x="2425700" y="2535238"/>
          <p14:tracePt t="15954" x="2430463" y="2535238"/>
          <p14:tracePt t="15960" x="2436813" y="2535238"/>
          <p14:tracePt t="15967" x="2443163" y="2535238"/>
          <p14:tracePt t="15974" x="2447925" y="2535238"/>
          <p14:tracePt t="15982" x="2454275" y="2535238"/>
          <p14:tracePt t="16003" x="2460625" y="2535238"/>
          <p14:tracePt t="16024" x="2460625" y="2530475"/>
          <p14:tracePt t="16031" x="2460625" y="2524125"/>
          <p14:tracePt t="16317" x="2697163" y="2524125"/>
          <p14:tracePt t="16325" x="2959100" y="2506663"/>
          <p14:tracePt t="16331" x="3162300" y="2495550"/>
          <p14:tracePt t="16338" x="3359150" y="2478088"/>
          <p14:tracePt t="16345" x="3597275" y="2447925"/>
          <p14:tracePt t="16352" x="3829050" y="2430463"/>
          <p14:tracePt t="16359" x="4025900" y="2413000"/>
          <p14:tracePt t="16366" x="4194175" y="2413000"/>
          <p14:tracePt t="16374" x="4368800" y="2401888"/>
          <p14:tracePt t="16380" x="4583113" y="2413000"/>
          <p14:tracePt t="16387" x="4803775" y="2413000"/>
          <p14:tracePt t="16394" x="4972050" y="2425700"/>
          <p14:tracePt t="16402" x="5111750" y="2436813"/>
          <p14:tracePt t="16409" x="5268913" y="2447925"/>
          <p14:tracePt t="16416" x="5441950" y="2478088"/>
          <p14:tracePt t="16422" x="5599113" y="2489200"/>
          <p14:tracePt t="16429" x="5738813" y="2500313"/>
          <p14:tracePt t="16436" x="5830888" y="2500313"/>
          <p14:tracePt t="16443" x="5911850" y="2524125"/>
          <p14:tracePt t="16451" x="5975350" y="2524125"/>
          <p14:tracePt t="16459" x="6040438" y="2535238"/>
          <p14:tracePt t="16465" x="6062663" y="2546350"/>
          <p14:tracePt t="16471" x="6092825" y="2546350"/>
          <p14:tracePt t="16478" x="6103938" y="2546350"/>
          <p14:tracePt t="16485" x="6110288" y="2546350"/>
          <p14:tracePt t="16492" x="6115050" y="2546350"/>
          <p14:tracePt t="16506" x="6121400" y="2552700"/>
          <p14:tracePt t="16513" x="6132513" y="2552700"/>
          <p14:tracePt t="16520" x="6138863" y="2559050"/>
          <p14:tracePt t="16534" x="6143625" y="2559050"/>
          <p14:tracePt t="16542" x="6143625" y="2563813"/>
          <p14:tracePt t="16555" x="6149975" y="2570163"/>
          <p14:tracePt t="16562" x="6156325" y="2570163"/>
          <p14:tracePt t="16569" x="6173788" y="2581275"/>
          <p14:tracePt t="16576" x="6184900" y="2587625"/>
          <p14:tracePt t="16584" x="6213475" y="2593975"/>
          <p14:tracePt t="16590" x="6261100" y="2628900"/>
          <p14:tracePt t="16597" x="6311900" y="2646363"/>
          <p14:tracePt t="16604" x="6370638" y="2681288"/>
          <p14:tracePt t="16611" x="6423025" y="2709863"/>
          <p14:tracePt t="16618" x="6451600" y="2727325"/>
          <p14:tracePt t="16626" x="6475413" y="2744788"/>
          <p14:tracePt t="16632" x="6492875" y="2755900"/>
          <p14:tracePt t="16639" x="6497638" y="2762250"/>
          <p14:tracePt t="16646" x="6503988" y="2767013"/>
          <p14:tracePt t="16653" x="6510338" y="2773363"/>
          <p14:tracePt t="16660" x="6515100" y="2779713"/>
          <p14:tracePt t="16667" x="6527800" y="2784475"/>
          <p14:tracePt t="16675" x="6527800" y="2797175"/>
          <p14:tracePt t="16681" x="6532563" y="2801938"/>
          <p14:tracePt t="16688" x="6538913" y="2814638"/>
          <p14:tracePt t="16695" x="6538913" y="2832100"/>
          <p14:tracePt t="16702" x="6556375" y="2854325"/>
          <p14:tracePt t="16709" x="6573838" y="2917825"/>
          <p14:tracePt t="16717" x="6602413" y="3011488"/>
          <p14:tracePt t="16723" x="6637338" y="3155950"/>
          <p14:tracePt t="16730" x="6689725" y="3284538"/>
          <p14:tracePt t="16737" x="6742113" y="3411538"/>
          <p14:tracePt t="16744" x="6777038" y="3509963"/>
          <p14:tracePt t="16751" x="6811963" y="3590925"/>
          <p14:tracePt t="16759" x="6834188" y="3643313"/>
          <p14:tracePt t="16765" x="6840538" y="3678238"/>
          <p14:tracePt t="16773" x="6858000" y="3706813"/>
          <p14:tracePt t="16779" x="6858000" y="3730625"/>
          <p14:tracePt t="16786" x="6869113" y="3748088"/>
          <p14:tracePt t="16793" x="6869113" y="3754438"/>
          <p14:tracePt t="16801" x="6869113" y="3759200"/>
          <p14:tracePt t="16807" x="6869113" y="3765550"/>
          <p14:tracePt t="16815" x="6869113" y="3771900"/>
          <p14:tracePt t="16828" x="6869113" y="3776663"/>
          <p14:tracePt t="16835" x="6869113" y="3794125"/>
          <p14:tracePt t="16842" x="6858000" y="3811588"/>
          <p14:tracePt t="16849" x="6840538" y="3846513"/>
          <p14:tracePt t="16856" x="6805613" y="3898900"/>
          <p14:tracePt t="16863" x="6759575" y="3968750"/>
          <p14:tracePt t="16870" x="6713538" y="4038600"/>
          <p14:tracePt t="16877" x="6683375" y="4095750"/>
          <p14:tracePt t="16885" x="6654800" y="4137025"/>
          <p14:tracePt t="16892" x="6608763" y="4176713"/>
          <p14:tracePt t="16898" x="6538913" y="4224338"/>
          <p14:tracePt t="16905" x="6469063" y="4281488"/>
          <p14:tracePt t="16912" x="6353175" y="4344988"/>
          <p14:tracePt t="16919" x="6226175" y="4410075"/>
          <p14:tracePt t="16926" x="6062663" y="4462463"/>
          <p14:tracePt t="16935" x="5911850" y="4491038"/>
          <p14:tracePt t="16940" x="5732463" y="4530725"/>
          <p14:tracePt t="16947" x="5529263" y="4543425"/>
          <p14:tracePt t="16954" x="5303838" y="4560888"/>
          <p14:tracePt t="16962" x="5100638" y="4554538"/>
          <p14:tracePt t="16968" x="4949825" y="4537075"/>
          <p14:tracePt t="16976" x="4803775" y="4513263"/>
          <p14:tracePt t="16982" x="4606925" y="4484688"/>
          <p14:tracePt t="16989" x="4357688" y="4421188"/>
          <p14:tracePt t="16996" x="4171950" y="4375150"/>
          <p14:tracePt t="17003" x="4032250" y="4340225"/>
          <p14:tracePt t="17010" x="3887788" y="4287838"/>
          <p14:tracePt t="17019" x="3684588" y="4229100"/>
          <p14:tracePt t="17024" x="3422650" y="4143375"/>
          <p14:tracePt t="17031" x="3254375" y="4067175"/>
          <p14:tracePt t="17038" x="3127375" y="4021138"/>
          <p14:tracePt t="17045" x="3040063" y="3957638"/>
          <p14:tracePt t="17052" x="2970213" y="3910013"/>
          <p14:tracePt t="17060" x="2882900" y="3852863"/>
          <p14:tracePt t="17066" x="2832100" y="3806825"/>
          <p14:tracePt t="17073" x="2762250" y="3759200"/>
          <p14:tracePt t="17080" x="2703513" y="3713163"/>
          <p14:tracePt t="17087" x="2651125" y="3673475"/>
          <p14:tracePt t="17094" x="2611438" y="3638550"/>
          <p14:tracePt t="17101" x="2570163" y="3608388"/>
          <p14:tracePt t="17108" x="2524125" y="3568700"/>
          <p14:tracePt t="17115" x="2500313" y="3538538"/>
          <p14:tracePt t="17122" x="2471738" y="3498850"/>
          <p14:tracePt t="17129" x="2436813" y="3429000"/>
          <p14:tracePt t="17136" x="2401888" y="3365500"/>
          <p14:tracePt t="17143" x="2362200" y="3249613"/>
          <p14:tracePt t="17152" x="2338388" y="3155950"/>
          <p14:tracePt t="17157" x="2327275" y="3057525"/>
          <p14:tracePt t="17164" x="2327275" y="3000375"/>
          <p14:tracePt t="17171" x="2327275" y="2947988"/>
          <p14:tracePt t="17178" x="2327275" y="2900363"/>
          <p14:tracePt t="17185" x="2338388" y="2860675"/>
          <p14:tracePt t="17194" x="2362200" y="2825750"/>
          <p14:tracePt t="17199" x="2401888" y="2784475"/>
          <p14:tracePt t="17206" x="2471738" y="2720975"/>
          <p14:tracePt t="17213" x="2587625" y="2646363"/>
          <p14:tracePt t="17220" x="2732088" y="2581275"/>
          <p14:tracePt t="17227" x="2895600" y="2513013"/>
          <p14:tracePt t="17235" x="3155950" y="2425700"/>
          <p14:tracePt t="17241" x="3562350" y="2327275"/>
          <p14:tracePt t="17248" x="3863975" y="2274888"/>
          <p14:tracePt t="17255" x="4165600" y="2239963"/>
          <p14:tracePt t="17262" x="4484688" y="2216150"/>
          <p14:tracePt t="17269" x="4803775" y="2216150"/>
          <p14:tracePt t="17277" x="5053013" y="2216150"/>
          <p14:tracePt t="17283" x="5233988" y="2239963"/>
          <p14:tracePt t="17290" x="5402263" y="2251075"/>
          <p14:tracePt t="17297" x="5599113" y="2279650"/>
          <p14:tracePt t="17304" x="5813425" y="2327275"/>
          <p14:tracePt t="17311" x="5970588" y="2366963"/>
          <p14:tracePt t="17319" x="6086475" y="2401888"/>
          <p14:tracePt t="17325" x="6184900" y="2454275"/>
          <p14:tracePt t="17332" x="6248400" y="2489200"/>
          <p14:tracePt t="17339" x="6318250" y="2524125"/>
          <p14:tracePt t="17346" x="6359525" y="2541588"/>
          <p14:tracePt t="17353" x="6376988" y="2559050"/>
          <p14:tracePt t="17360" x="6399213" y="2563813"/>
          <p14:tracePt t="17367" x="6405563" y="2581275"/>
          <p14:tracePt t="17374" x="6423025" y="2587625"/>
          <p14:tracePt t="17381" x="6429375" y="2598738"/>
          <p14:tracePt t="17388" x="6434138" y="2605088"/>
          <p14:tracePt t="17395" x="6434138" y="2616200"/>
          <p14:tracePt t="17403" x="6446838" y="2633663"/>
          <p14:tracePt t="17411" x="6451600" y="2651125"/>
          <p14:tracePt t="17416" x="6462713" y="2686050"/>
          <p14:tracePt t="17423" x="6462713" y="2732088"/>
          <p14:tracePt t="17430" x="6462713" y="2797175"/>
          <p14:tracePt t="17437" x="6451600" y="2935288"/>
          <p14:tracePt t="17444" x="6411913" y="3116263"/>
          <p14:tracePt t="17452" x="6272213" y="3498850"/>
          <p14:tracePt t="17458" x="6149975" y="3881438"/>
          <p14:tracePt t="17465" x="6027738" y="4119563"/>
          <p14:tracePt t="17472" x="5981700" y="4246563"/>
          <p14:tracePt t="17479" x="5889625" y="4351338"/>
          <p14:tracePt t="17486" x="5773738" y="4438650"/>
          <p14:tracePt t="17494" x="5662613" y="4502150"/>
          <p14:tracePt t="17500" x="5546725" y="4554538"/>
          <p14:tracePt t="17507" x="5437188" y="4589463"/>
          <p14:tracePt t="17514" x="5354638" y="4613275"/>
          <p14:tracePt t="17521" x="5291138" y="4624388"/>
          <p14:tracePt t="17528" x="5210175" y="4624388"/>
          <p14:tracePt t="17536" x="5100638" y="4624388"/>
          <p14:tracePt t="17542" x="4932363" y="4618038"/>
          <p14:tracePt t="17549" x="4681538" y="4554538"/>
          <p14:tracePt t="17556" x="4421188" y="4449763"/>
          <p14:tracePt t="17562" x="4143375" y="4281488"/>
          <p14:tracePt t="17570" x="3835400" y="4108450"/>
          <p14:tracePt t="17577" x="3521075" y="3916363"/>
          <p14:tracePt t="17586" x="3289300" y="3719513"/>
          <p14:tracePt t="17591" x="3151188" y="3608388"/>
          <p14:tracePt t="17598" x="3063875" y="3505200"/>
          <p14:tracePt t="17604" x="2976563" y="3417888"/>
          <p14:tracePt t="17612" x="2913063" y="3336925"/>
          <p14:tracePt t="17619" x="2865438" y="3267075"/>
          <p14:tracePt t="17627" x="2832100" y="3197225"/>
          <p14:tracePt t="17633" x="2814638" y="3155950"/>
          <p14:tracePt t="17640" x="2808288" y="3121025"/>
          <p14:tracePt t="17647" x="2808288" y="3098800"/>
          <p14:tracePt t="17653" x="2808288" y="3081338"/>
          <p14:tracePt t="17661" x="2808288" y="3057525"/>
          <p14:tracePt t="17669" x="2808288" y="3033713"/>
          <p14:tracePt t="17675" x="2808288" y="3005138"/>
          <p14:tracePt t="17682" x="2825750" y="2982913"/>
          <p14:tracePt t="17689" x="2843213" y="2952750"/>
          <p14:tracePt t="17696" x="2871788" y="2930525"/>
          <p14:tracePt t="17703" x="2924175" y="2882900"/>
          <p14:tracePt t="17712" x="3011488" y="2836863"/>
          <p14:tracePt t="17717" x="3151188" y="2784475"/>
          <p14:tracePt t="17724" x="3405188" y="2703513"/>
          <p14:tracePt t="17730" x="3713163" y="2633663"/>
          <p14:tracePt t="17737" x="3975100" y="2616200"/>
          <p14:tracePt t="17745" x="4294188" y="2616200"/>
          <p14:tracePt t="17753" x="4648200" y="2628900"/>
          <p14:tracePt t="17759" x="4943475" y="2663825"/>
          <p14:tracePt t="17765" x="5129213" y="2703513"/>
          <p14:tracePt t="17773" x="5314950" y="2749550"/>
          <p14:tracePt t="17779" x="5470525" y="2784475"/>
          <p14:tracePt t="17786" x="5599113" y="2814638"/>
          <p14:tracePt t="17795" x="5697538" y="2836863"/>
          <p14:tracePt t="17801" x="5749925" y="2871788"/>
          <p14:tracePt t="17808" x="5773738" y="2878138"/>
          <p14:tracePt t="17814" x="5791200" y="2882900"/>
          <p14:tracePt t="17821" x="5795963" y="2895600"/>
          <p14:tracePt t="17828" x="5802313" y="2900363"/>
          <p14:tracePt t="17843" x="5807075" y="2906713"/>
          <p14:tracePt t="17857" x="5807075" y="2913063"/>
          <p14:tracePt t="17864" x="5807075" y="2917825"/>
          <p14:tracePt t="17871" x="5807075" y="2924175"/>
          <p14:tracePt t="17877" x="5807075" y="2941638"/>
          <p14:tracePt t="17885" x="5778500" y="2976563"/>
          <p14:tracePt t="17891" x="5691188" y="3081338"/>
          <p14:tracePt t="17899" x="5437188" y="3336925"/>
          <p14:tracePt t="17906" x="5129213" y="3638550"/>
          <p14:tracePt t="17912" x="4932363" y="3806825"/>
          <p14:tracePt t="17920" x="4740275" y="3933825"/>
          <p14:tracePt t="17928" x="4554538" y="4043363"/>
          <p14:tracePt t="17933" x="4392613" y="4095750"/>
          <p14:tracePt t="17941" x="4246563" y="4148138"/>
          <p14:tracePt t="17947" x="4125913" y="4160838"/>
          <p14:tracePt t="17954" x="3957638" y="4160838"/>
          <p14:tracePt t="17963" x="3736975" y="4137025"/>
          <p14:tracePt t="17970" x="3422650" y="4067175"/>
          <p14:tracePt t="17975" x="3214688" y="3951288"/>
          <p14:tracePt t="17982" x="3033713" y="3857625"/>
          <p14:tracePt t="17989" x="2882900" y="3776663"/>
          <p14:tracePt t="17997" x="2755900" y="3702050"/>
          <p14:tracePt t="18004" x="2657475" y="3625850"/>
          <p14:tracePt t="18011" x="2581275" y="3568700"/>
          <p14:tracePt t="18017" x="2559050" y="3538538"/>
          <p14:tracePt t="18024" x="2546350" y="3521075"/>
          <p14:tracePt t="18031" x="2541588" y="3516313"/>
          <p14:tracePt t="18038" x="2535238" y="3505200"/>
          <p14:tracePt t="18046" x="2530475" y="3498850"/>
          <p14:tracePt t="18053" x="2530475" y="3481388"/>
          <p14:tracePt t="18063" x="2530475" y="3457575"/>
          <p14:tracePt t="18067" x="2530475" y="3435350"/>
          <p14:tracePt t="18074" x="2530475" y="3405188"/>
          <p14:tracePt t="18080" x="2530475" y="3382963"/>
          <p14:tracePt t="18087" x="2530475" y="3348038"/>
          <p14:tracePt t="18094" x="2546350" y="3319463"/>
          <p14:tracePt t="18103" x="2559050" y="3284538"/>
          <p14:tracePt t="18109" x="2581275" y="3260725"/>
          <p14:tracePt t="18115" x="2616200" y="3219450"/>
          <p14:tracePt t="18123" x="2640013" y="3190875"/>
          <p14:tracePt t="18129" x="2714625" y="3133725"/>
          <p14:tracePt t="18136" x="2797175" y="3086100"/>
          <p14:tracePt t="18144" x="2895600" y="3033713"/>
          <p14:tracePt t="18150" x="3040063" y="2970213"/>
          <p14:tracePt t="18157" x="3267075" y="2895600"/>
          <p14:tracePt t="18165" x="3544888" y="2843213"/>
          <p14:tracePt t="18172" x="3730625" y="2797175"/>
          <p14:tracePt t="18178" x="3887788" y="2773363"/>
          <p14:tracePt t="18187" x="4038600" y="2762250"/>
          <p14:tracePt t="18193" x="4206875" y="2744788"/>
          <p14:tracePt t="18199" x="4379913" y="2744788"/>
          <p14:tracePt t="18206" x="4513263" y="2744788"/>
          <p14:tracePt t="18214" x="4624388" y="2755900"/>
          <p14:tracePt t="18220" x="4733925" y="2767013"/>
          <p14:tracePt t="18229" x="4827588" y="2767013"/>
          <p14:tracePt t="18235" x="4891088" y="2767013"/>
          <p14:tracePt t="18241" x="4954588" y="2767013"/>
          <p14:tracePt t="18248" x="5000625" y="2767013"/>
          <p14:tracePt t="18255" x="5035550" y="2767013"/>
          <p14:tracePt t="18262" x="5070475" y="2767013"/>
          <p14:tracePt t="18270" x="5094288" y="2767013"/>
          <p14:tracePt t="18277" x="5111750" y="2767013"/>
          <p14:tracePt t="18283" x="5129213" y="2767013"/>
          <p14:tracePt t="18290" x="5140325" y="2767013"/>
          <p14:tracePt t="18297" x="5146675" y="2767013"/>
          <p14:tracePt t="18304" x="5164138" y="2767013"/>
          <p14:tracePt t="18313" x="5168900" y="2767013"/>
          <p14:tracePt t="18320" x="5175250" y="2767013"/>
          <p14:tracePt t="18325" x="5186363" y="2767013"/>
          <p14:tracePt t="18332" x="5192713" y="2767013"/>
          <p14:tracePt t="18339" x="5203825" y="2767013"/>
          <p14:tracePt t="18346" x="5210175" y="2767013"/>
          <p14:tracePt t="18354" x="5216525" y="2767013"/>
          <p14:tracePt t="18367" x="5221288" y="2767013"/>
          <p14:tracePt t="18381" x="5227638" y="2767013"/>
          <p14:tracePt t="18395" x="5233988" y="2767013"/>
          <p14:tracePt t="18410" x="5238750" y="2767013"/>
          <p14:tracePt t="18557" x="5251450" y="2767013"/>
          <p14:tracePt t="18577" x="5256213" y="2767013"/>
          <p14:tracePt t="18584" x="5268913" y="2767013"/>
          <p14:tracePt t="18591" x="5291138" y="2767013"/>
          <p14:tracePt t="18598" x="5354638" y="2762250"/>
          <p14:tracePt t="18605" x="5494338" y="2732088"/>
          <p14:tracePt t="18612" x="5708650" y="2720975"/>
          <p14:tracePt t="18620" x="5970588" y="2703513"/>
          <p14:tracePt t="18626" x="6230938" y="2686050"/>
          <p14:tracePt t="18633" x="6462713" y="2674938"/>
          <p14:tracePt t="18640" x="6643688" y="2646363"/>
          <p14:tracePt t="18647" x="6781800" y="2622550"/>
          <p14:tracePt t="18655" x="6892925" y="2611438"/>
          <p14:tracePt t="18662" x="6956425" y="2587625"/>
          <p14:tracePt t="18668" x="6997700" y="2563813"/>
          <p14:tracePt t="18675" x="7043738" y="2559050"/>
          <p14:tracePt t="18682" x="7096125" y="2546350"/>
          <p14:tracePt t="18689" x="7148513" y="2524125"/>
          <p14:tracePt t="18697" x="7183438" y="2517775"/>
          <p14:tracePt t="18704" x="7212013" y="2500313"/>
          <p14:tracePt t="18711" x="7223125" y="2500313"/>
          <p14:tracePt t="18717" x="7235825" y="2495550"/>
          <p14:tracePt t="18724" x="7240588" y="2495550"/>
          <p14:tracePt t="18731" x="7246938" y="2482850"/>
          <p14:tracePt t="18747" x="7253288" y="2482850"/>
          <p14:tracePt t="18850" x="7253288" y="2489200"/>
          <p14:tracePt t="18878" x="7253288" y="2495550"/>
          <p14:tracePt t="18906" x="7253288" y="2500313"/>
          <p14:tracePt t="18920" x="7253288" y="2506663"/>
          <p14:tracePt t="18935" x="7253288" y="2513013"/>
          <p14:tracePt t="19005" x="7258050" y="2513013"/>
          <p14:tracePt t="23678" x="7258050" y="2605088"/>
          <p14:tracePt t="23686" x="7258050" y="2779713"/>
          <p14:tracePt t="23692" x="7258050" y="2965450"/>
          <p14:tracePt t="23699" x="7253288" y="3116263"/>
          <p14:tracePt t="23707" x="7240588" y="3243263"/>
          <p14:tracePt t="23713" x="7212013" y="3370263"/>
          <p14:tracePt t="23720" x="7188200" y="3521075"/>
          <p14:tracePt t="23727" x="7118350" y="3713163"/>
          <p14:tracePt t="23734" x="6991350" y="3898900"/>
          <p14:tracePt t="23741" x="6851650" y="4073525"/>
          <p14:tracePt t="23748" x="6683375" y="4206875"/>
          <p14:tracePt t="23755" x="6545263" y="4316413"/>
          <p14:tracePt t="23763" x="6405563" y="4445000"/>
          <p14:tracePt t="23770" x="6265863" y="4554538"/>
          <p14:tracePt t="23777" x="6040438" y="4733925"/>
          <p14:tracePt t="23783" x="5726113" y="4926013"/>
          <p14:tracePt t="23790" x="5448300" y="5094288"/>
          <p14:tracePt t="23797" x="5268913" y="5181600"/>
          <p14:tracePt t="23804" x="5118100" y="5268913"/>
          <p14:tracePt t="23812" x="4891088" y="5349875"/>
          <p14:tracePt t="23819" x="4600575" y="5437188"/>
          <p14:tracePt t="23825" x="4379913" y="5500688"/>
          <p14:tracePt t="23832" x="4241800" y="5522913"/>
          <p14:tracePt t="23839" x="4084638" y="5553075"/>
          <p14:tracePt t="23846" x="3870325" y="5564188"/>
          <p14:tracePt t="23853" x="3544888" y="5581650"/>
          <p14:tracePt t="23860" x="3324225" y="5581650"/>
          <p14:tracePt t="23868" x="3133725" y="5581650"/>
          <p14:tracePt t="23874" x="2930525" y="5599113"/>
          <p14:tracePt t="23880" x="2646363" y="5599113"/>
          <p14:tracePt t="23888" x="2478088" y="5599113"/>
          <p14:tracePt t="23895" x="2366963" y="5592763"/>
          <p14:tracePt t="23904" x="2274888" y="5581650"/>
          <p14:tracePt t="23909" x="2181225" y="5570538"/>
          <p14:tracePt t="23916" x="2082800" y="5546725"/>
          <p14:tracePt t="23923" x="1973263" y="5529263"/>
          <p14:tracePt t="23930" x="1862138" y="5505450"/>
          <p14:tracePt t="23937" x="1752600" y="5470525"/>
          <p14:tracePt t="23945" x="1654175" y="5430838"/>
          <p14:tracePt t="23951" x="1571625" y="5395913"/>
          <p14:tracePt t="23958" x="1497013" y="5337175"/>
          <p14:tracePt t="23965" x="1427163" y="5280025"/>
          <p14:tracePt t="23972" x="1339850" y="5203825"/>
          <p14:tracePt t="23979" x="1270000" y="5135563"/>
          <p14:tracePt t="23987" x="1195388" y="5030788"/>
          <p14:tracePt t="23994" x="1131888" y="4949825"/>
          <p14:tracePt t="24000" x="1096963" y="4879975"/>
          <p14:tracePt t="24007" x="1066800" y="4827588"/>
          <p14:tracePt t="24014" x="1055688" y="4786313"/>
          <p14:tracePt t="24021" x="1055688" y="4751388"/>
          <p14:tracePt t="24029" x="1055688" y="4729163"/>
          <p14:tracePt t="24035" x="1055688" y="4705350"/>
          <p14:tracePt t="24042" x="1066800" y="4670425"/>
          <p14:tracePt t="24049" x="1096963" y="4641850"/>
          <p14:tracePt t="24056" x="1143000" y="4583113"/>
          <p14:tracePt t="24063" x="1201738" y="4525963"/>
          <p14:tracePt t="24070" x="1282700" y="4456113"/>
          <p14:tracePt t="24077" x="1398588" y="4392613"/>
          <p14:tracePt t="24084" x="1589088" y="4305300"/>
          <p14:tracePt t="24095" x="1822450" y="4200525"/>
          <p14:tracePt t="24098" x="2106613" y="4130675"/>
          <p14:tracePt t="24105" x="2355850" y="4067175"/>
          <p14:tracePt t="24113" x="2633663" y="3997325"/>
          <p14:tracePt t="24120" x="2994025" y="3957638"/>
          <p14:tracePt t="24125" x="3324225" y="3922713"/>
          <p14:tracePt t="24133" x="3649663" y="3905250"/>
          <p14:tracePt t="24140" x="3968750" y="3887788"/>
          <p14:tracePt t="24147" x="4357688" y="3898900"/>
          <p14:tracePt t="24154" x="4641850" y="3898900"/>
          <p14:tracePt t="24162" x="4932363" y="3916363"/>
          <p14:tracePt t="24168" x="5286375" y="3933825"/>
          <p14:tracePt t="24175" x="5588000" y="3968750"/>
          <p14:tracePt t="24182" x="5889625" y="4021138"/>
          <p14:tracePt t="24189" x="6202363" y="4095750"/>
          <p14:tracePt t="24196" x="6567488" y="4154488"/>
          <p14:tracePt t="24203" x="6846888" y="4224338"/>
          <p14:tracePt t="24210" x="7085013" y="4322763"/>
          <p14:tracePt t="24218" x="7281863" y="4403725"/>
          <p14:tracePt t="24224" x="7454900" y="4473575"/>
          <p14:tracePt t="24231" x="7623175" y="4543425"/>
          <p14:tracePt t="24237" x="7751763" y="4624388"/>
          <p14:tracePt t="24247" x="7885113" y="4670425"/>
          <p14:tracePt t="24255" x="7966075" y="4722813"/>
          <p14:tracePt t="24259" x="8035925" y="4768850"/>
          <p14:tracePt t="24266" x="8093075" y="4838700"/>
          <p14:tracePt t="24273" x="8169275" y="4908550"/>
          <p14:tracePt t="24280" x="8228013" y="4995863"/>
          <p14:tracePt t="24287" x="8291513" y="5083175"/>
          <p14:tracePt t="24294" x="8326438" y="5151438"/>
          <p14:tracePt t="24301" x="8361363" y="5216525"/>
          <p14:tracePt t="24308" x="8366125" y="5268913"/>
          <p14:tracePt t="24315" x="8378825" y="5291138"/>
          <p14:tracePt t="24321" x="8378825" y="5319713"/>
          <p14:tracePt t="24329" x="8372475" y="5343525"/>
          <p14:tracePt t="24337" x="8355013" y="5372100"/>
          <p14:tracePt t="24343" x="8302625" y="5413375"/>
          <p14:tracePt t="24350" x="8232775" y="5470525"/>
          <p14:tracePt t="24357" x="8105775" y="5564188"/>
          <p14:tracePt t="24363" x="7773988" y="5738813"/>
          <p14:tracePt t="24371" x="7264400" y="5911850"/>
          <p14:tracePt t="24379" x="6910388" y="6027738"/>
          <p14:tracePt t="24385" x="6510338" y="6110288"/>
          <p14:tracePt t="24392" x="6115050" y="6167438"/>
          <p14:tracePt t="24399" x="5848350" y="6202363"/>
          <p14:tracePt t="24406" x="5557838" y="6219825"/>
          <p14:tracePt t="24413" x="5175250" y="6219825"/>
          <p14:tracePt t="24421" x="4827588" y="6219825"/>
          <p14:tracePt t="24427" x="4508500" y="6208713"/>
          <p14:tracePt t="24434" x="4119563" y="6167438"/>
          <p14:tracePt t="24440" x="3730625" y="6149975"/>
          <p14:tracePt t="24447" x="3400425" y="6092825"/>
          <p14:tracePt t="24455" x="3121025" y="6040438"/>
          <p14:tracePt t="24463" x="2849563" y="5992813"/>
          <p14:tracePt t="24469" x="2605088" y="5942013"/>
          <p14:tracePt t="24476" x="2401888" y="5865813"/>
          <p14:tracePt t="24483" x="2274888" y="5802313"/>
          <p14:tracePt t="24490" x="2176463" y="5738813"/>
          <p14:tracePt t="24497" x="2076450" y="5673725"/>
          <p14:tracePt t="24504" x="1973263" y="5588000"/>
          <p14:tracePt t="24511" x="1874838" y="5500688"/>
          <p14:tracePt t="24517" x="1781175" y="5395913"/>
          <p14:tracePt t="24525" x="1706563" y="5280025"/>
          <p14:tracePt t="24532" x="1641475" y="5181600"/>
          <p14:tracePt t="24539" x="1606550" y="5100638"/>
          <p14:tracePt t="24546" x="1595438" y="5035550"/>
          <p14:tracePt t="24553" x="1595438" y="4983163"/>
          <p14:tracePt t="24559" x="1595438" y="4949825"/>
          <p14:tracePt t="24566" x="1601788" y="4902200"/>
          <p14:tracePt t="24574" x="1636713" y="4849813"/>
          <p14:tracePt t="24580" x="1689100" y="4792663"/>
          <p14:tracePt t="24589" x="1774825" y="4705350"/>
          <p14:tracePt t="24596" x="1914525" y="4600575"/>
          <p14:tracePt t="24602" x="2106613" y="4449763"/>
          <p14:tracePt t="24609" x="2443163" y="4276725"/>
          <p14:tracePt t="24616" x="2836863" y="4108450"/>
          <p14:tracePt t="24623" x="3219450" y="3968750"/>
          <p14:tracePt t="24630" x="3597275" y="3870325"/>
          <p14:tracePt t="24638" x="3968750" y="3789363"/>
          <p14:tracePt t="24644" x="4333875" y="3730625"/>
          <p14:tracePt t="24651" x="4659313" y="3695700"/>
          <p14:tracePt t="24658" x="4989513" y="3660775"/>
          <p14:tracePt t="24665" x="5343525" y="3638550"/>
          <p14:tracePt t="24672" x="5656263" y="3638550"/>
          <p14:tracePt t="24681" x="5924550" y="3649663"/>
          <p14:tracePt t="24686" x="6219825" y="3684588"/>
          <p14:tracePt t="24693" x="6556375" y="3741738"/>
          <p14:tracePt t="24699" x="6805613" y="3811588"/>
          <p14:tracePt t="24707" x="7043738" y="3910013"/>
          <p14:tracePt t="24714" x="7275513" y="4008438"/>
          <p14:tracePt t="24722" x="7496175" y="4143375"/>
          <p14:tracePt t="24729" x="7681913" y="4270375"/>
          <p14:tracePt t="24734" x="7797800" y="4375150"/>
          <p14:tracePt t="24741" x="7902575" y="4479925"/>
          <p14:tracePt t="24748" x="7959725" y="4548188"/>
          <p14:tracePt t="24756" x="8007350" y="4606925"/>
          <p14:tracePt t="24763" x="8042275" y="4659313"/>
          <p14:tracePt t="24772" x="8070850" y="4711700"/>
          <p14:tracePt t="24776" x="8081963" y="4792663"/>
          <p14:tracePt t="24783" x="8105775" y="4873625"/>
          <p14:tracePt t="24790" x="8116888" y="4937125"/>
          <p14:tracePt t="24797" x="8116888" y="5018088"/>
          <p14:tracePt t="24805" x="8099425" y="5083175"/>
          <p14:tracePt t="24813" x="8077200" y="5164138"/>
          <p14:tracePt t="24818" x="8029575" y="5251450"/>
          <p14:tracePt t="24825" x="7908925" y="5384800"/>
          <p14:tracePt t="24832" x="7554913" y="5656263"/>
          <p14:tracePt t="24839" x="7135813" y="5988050"/>
          <p14:tracePt t="24847" x="6788150" y="6230938"/>
          <p14:tracePt t="24855" x="6335713" y="6429375"/>
          <p14:tracePt t="24860" x="5894388" y="6550025"/>
          <p14:tracePt t="24867" x="5518150" y="6648450"/>
          <p14:tracePt t="24874" x="5041900" y="6672263"/>
          <p14:tracePt t="24882" x="4572000" y="6672263"/>
          <p14:tracePt t="24889" x="4113213" y="6613525"/>
          <p14:tracePt t="24898" x="3527425" y="6503988"/>
          <p14:tracePt t="24903" x="3017838" y="6324600"/>
          <p14:tracePt t="24910" x="2530475" y="6080125"/>
          <p14:tracePt t="24917" x="2008188" y="5830888"/>
          <p14:tracePt t="24923" x="1601788" y="5575300"/>
          <p14:tracePt t="24931" x="1304925" y="5319713"/>
          <p14:tracePt t="24939" x="1033463" y="5048250"/>
          <p14:tracePt t="24945" x="830263" y="4786313"/>
          <p14:tracePt t="24952" x="673100" y="4560888"/>
          <p14:tracePt t="24960" x="596900" y="4432300"/>
          <p14:tracePt t="24965" x="546100" y="4333875"/>
          <p14:tracePt t="24973" x="533400" y="4281488"/>
          <p14:tracePt t="24982" x="533400" y="4246563"/>
          <p14:tracePt t="24989" x="539750" y="4224338"/>
          <p14:tracePt t="24994" x="546100" y="4206875"/>
          <p14:tracePt t="25000" x="563563" y="4183063"/>
          <p14:tracePt t="25008" x="592138" y="4165600"/>
          <p14:tracePt t="25015" x="627063" y="4137025"/>
          <p14:tracePt t="25023" x="696913" y="4102100"/>
          <p14:tracePt t="25030" x="777875" y="4067175"/>
          <p14:tracePt t="25036" x="893763" y="4025900"/>
          <p14:tracePt t="25043" x="1044575" y="4003675"/>
          <p14:tracePt t="25049" x="1258888" y="3986213"/>
          <p14:tracePt t="25057" x="1514475" y="3986213"/>
          <p14:tracePt t="25064" x="1693863" y="4008438"/>
          <p14:tracePt t="25073" x="1833563" y="4049713"/>
          <p14:tracePt t="25077" x="1978025" y="4102100"/>
          <p14:tracePt t="25085" x="2124075" y="4165600"/>
          <p14:tracePt t="25091" x="2262188" y="4229100"/>
          <p14:tracePt t="25098" x="2362200" y="4294188"/>
          <p14:tracePt t="25105" x="2447925" y="4340225"/>
          <p14:tracePt t="25114" x="2500313" y="4375150"/>
          <p14:tracePt t="25119" x="2546350" y="4414838"/>
          <p14:tracePt t="25126" x="2576513" y="4456113"/>
          <p14:tracePt t="25133" x="2616200" y="4495800"/>
          <p14:tracePt t="25140" x="2663825" y="4583113"/>
          <p14:tracePt t="25147" x="2727325" y="4681538"/>
          <p14:tracePt t="25155" x="2779713" y="4792663"/>
          <p14:tracePt t="25161" x="2825750" y="4908550"/>
          <p14:tracePt t="25168" x="2849563" y="4989513"/>
          <p14:tracePt t="25175" x="2871788" y="5053013"/>
          <p14:tracePt t="25182" x="2882900" y="5094288"/>
          <p14:tracePt t="25189" x="2882900" y="5140325"/>
          <p14:tracePt t="25198" x="2878138" y="5175250"/>
          <p14:tracePt t="25204" x="2860675" y="5227638"/>
          <p14:tracePt t="25210" x="2825750" y="5268913"/>
          <p14:tracePt t="25217" x="2784475" y="5326063"/>
          <p14:tracePt t="25224" x="2727325" y="5378450"/>
          <p14:tracePt t="25231" x="2628900" y="5441950"/>
          <p14:tracePt t="25239" x="2482850" y="5494338"/>
          <p14:tracePt t="25247" x="2320925" y="5546725"/>
          <p14:tracePt t="25253" x="2170113" y="5575300"/>
          <p14:tracePt t="25259" x="2030413" y="5575300"/>
          <p14:tracePt t="25266" x="1920875" y="5570538"/>
          <p14:tracePt t="25273" x="1781175" y="5540375"/>
          <p14:tracePt t="25281" x="1624013" y="5505450"/>
          <p14:tracePt t="25290" x="1479550" y="5454650"/>
          <p14:tracePt t="25295" x="1335088" y="5402263"/>
          <p14:tracePt t="25301" x="1235075" y="5349875"/>
          <p14:tracePt t="25308" x="1184275" y="5303838"/>
          <p14:tracePt t="25315" x="1154113" y="5286375"/>
          <p14:tracePt t="25323" x="1143000" y="5280025"/>
          <p14:tracePt t="25331" x="1136650" y="5273675"/>
          <p14:tracePt t="25336" x="1125538" y="5268913"/>
          <p14:tracePt t="25350" x="1119188" y="5268913"/>
          <p14:tracePt t="25357" x="1119188" y="5262563"/>
          <p14:tracePt t="25371" x="1136650" y="5251450"/>
          <p14:tracePt t="25378" x="1195388" y="5245100"/>
          <p14:tracePt t="25385" x="1317625" y="5245100"/>
          <p14:tracePt t="25392" x="1514475" y="5251450"/>
          <p14:tracePt t="25399" x="1752600" y="5286375"/>
          <p14:tracePt t="25406" x="2001838" y="5349875"/>
          <p14:tracePt t="25413" x="2159000" y="5389563"/>
          <p14:tracePt t="25420" x="2257425" y="5413375"/>
          <p14:tracePt t="25427" x="2303463" y="5424488"/>
          <p14:tracePt t="25434" x="2320925" y="5430838"/>
          <p14:tracePt t="25441" x="2338388" y="5437188"/>
          <p14:tracePt t="25448" x="2344738" y="5437188"/>
          <p14:tracePt t="25455" x="2344738" y="5448300"/>
          <p14:tracePt t="25469" x="2344738" y="5454650"/>
          <p14:tracePt t="25483" x="2327275" y="5465763"/>
          <p14:tracePt t="25490" x="2292350" y="5483225"/>
          <p14:tracePt t="25497" x="2209800" y="5511800"/>
          <p14:tracePt t="25505" x="2111375" y="5522913"/>
          <p14:tracePt t="25511" x="1960563" y="5546725"/>
          <p14:tracePt t="25518" x="1700213" y="5564188"/>
          <p14:tracePt t="25525" x="1473200" y="5564188"/>
          <p14:tracePt t="25532" x="1335088" y="5564188"/>
          <p14:tracePt t="25540" x="1241425" y="5557838"/>
          <p14:tracePt t="25548" x="1195388" y="5557838"/>
          <p14:tracePt t="25553" x="1166813" y="5546725"/>
          <p14:tracePt t="25560" x="1154113" y="5546725"/>
          <p14:tracePt t="25567" x="1136650" y="5540375"/>
          <p14:tracePt t="25574" x="1131888" y="5540375"/>
          <p14:tracePt t="25581" x="1125538" y="5540375"/>
          <p14:tracePt t="25590" x="1125538" y="5535613"/>
          <p14:tracePt t="25595" x="1119188" y="5535613"/>
          <p14:tracePt t="25602" x="1119188" y="5529263"/>
          <p14:tracePt t="25616" x="1119188" y="5518150"/>
          <p14:tracePt t="25630" x="1119188" y="5511800"/>
          <p14:tracePt t="25637" x="1131888" y="5505450"/>
          <p14:tracePt t="25644" x="1160463" y="5500688"/>
          <p14:tracePt t="25651" x="1241425" y="5487988"/>
          <p14:tracePt t="25658" x="1485900" y="5454650"/>
          <p14:tracePt t="25666" x="1770063" y="5454650"/>
          <p14:tracePt t="25672" x="1978025" y="5483225"/>
          <p14:tracePt t="25679" x="2117725" y="5494338"/>
          <p14:tracePt t="25686" x="2181225" y="5505450"/>
          <p14:tracePt t="25693" x="2216150" y="5505450"/>
          <p14:tracePt t="25700" x="2233613" y="5511800"/>
          <p14:tracePt t="25707" x="2239963" y="5511800"/>
          <p14:tracePt t="25715" x="2244725" y="5518150"/>
          <p14:tracePt t="25721" x="2251075" y="5518150"/>
          <p14:tracePt t="25735" x="2244725" y="5522913"/>
          <p14:tracePt t="25742" x="2222500" y="5535613"/>
          <p14:tracePt t="25749" x="2198688" y="5540375"/>
          <p14:tracePt t="25757" x="2152650" y="5540375"/>
          <p14:tracePt t="25766" x="2054225" y="5553075"/>
          <p14:tracePt t="25771" x="1931988" y="5553075"/>
          <p14:tracePt t="25777" x="1781175" y="5564188"/>
          <p14:tracePt t="25784" x="1641475" y="5564188"/>
          <p14:tracePt t="25791" x="1543050" y="5557838"/>
          <p14:tracePt t="25798" x="1468438" y="5557838"/>
          <p14:tracePt t="25807" x="1416050" y="5553075"/>
          <p14:tracePt t="25812" x="1381125" y="5553075"/>
          <p14:tracePt t="25820" x="1357313" y="5540375"/>
          <p14:tracePt t="25826" x="1335088" y="5535613"/>
          <p14:tracePt t="25833" x="1317625" y="5522913"/>
          <p14:tracePt t="25840" x="1311275" y="5522913"/>
          <p14:tracePt t="25848" x="1304925" y="5522913"/>
          <p14:tracePt t="25855" x="1293813" y="5518150"/>
          <p14:tracePt t="25868" x="1287463" y="5511800"/>
          <p14:tracePt t="25882" x="1282700" y="5511800"/>
          <p14:tracePt t="25890" x="1282700" y="5505450"/>
          <p14:tracePt t="25904" x="1282700" y="5500688"/>
          <p14:tracePt t="25910" x="1287463" y="5500688"/>
          <p14:tracePt t="25917" x="1311275" y="5487988"/>
          <p14:tracePt t="25924" x="1374775" y="5483225"/>
          <p14:tracePt t="25931" x="1543050" y="5465763"/>
          <p14:tracePt t="25939" x="1851025" y="5454650"/>
          <p14:tracePt t="25945" x="2141538" y="5465763"/>
          <p14:tracePt t="25952" x="2309813" y="5465763"/>
          <p14:tracePt t="25959" x="2436813" y="5476875"/>
          <p14:tracePt t="25965" x="2495550" y="5476875"/>
          <p14:tracePt t="25974" x="2524125" y="5476875"/>
          <p14:tracePt t="25982" x="2535238" y="5476875"/>
          <p14:tracePt t="25988" x="2541588" y="5476875"/>
          <p14:tracePt t="25994" x="2552700" y="5476875"/>
          <p14:tracePt t="26001" x="2559050" y="5476875"/>
          <p14:tracePt t="26008" x="2559050" y="5483225"/>
          <p14:tracePt t="26023" x="2541588" y="5487988"/>
          <p14:tracePt t="26030" x="2517775" y="5505450"/>
          <p14:tracePt t="26035" x="2465388" y="5518150"/>
          <p14:tracePt t="26043" x="2373313" y="5540375"/>
          <p14:tracePt t="26050" x="2152650" y="5570538"/>
          <p14:tracePt t="26058" x="1804988" y="5570538"/>
          <p14:tracePt t="26065" x="1514475" y="5557838"/>
          <p14:tracePt t="26071" x="1335088" y="5529263"/>
          <p14:tracePt t="26078" x="1195388" y="5518150"/>
          <p14:tracePt t="26085" x="1114425" y="5505450"/>
          <p14:tracePt t="26092" x="1062038" y="5487988"/>
          <p14:tracePt t="26099" x="1038225" y="5487988"/>
          <p14:tracePt t="26106" x="1033463" y="5476875"/>
          <p14:tracePt t="26113" x="1027113" y="5470525"/>
          <p14:tracePt t="26120" x="1020763" y="5470525"/>
          <p14:tracePt t="26127" x="1009650" y="5470525"/>
          <p14:tracePt t="26134" x="1009650" y="5465763"/>
          <p14:tracePt t="26148" x="1009650" y="5459413"/>
          <p14:tracePt t="26162" x="1016000" y="5459413"/>
          <p14:tracePt t="26169" x="1020763" y="5459413"/>
          <p14:tracePt t="26176" x="1027113" y="5459413"/>
          <p14:tracePt t="26183" x="1038225" y="5459413"/>
          <p14:tracePt t="26189" x="1073150" y="5459413"/>
          <p14:tracePt t="26197" x="1149350" y="5465763"/>
          <p14:tracePt t="26204" x="1317625" y="5476875"/>
          <p14:tracePt t="26211" x="1577975" y="5494338"/>
          <p14:tracePt t="26217" x="1809750" y="5505450"/>
          <p14:tracePt t="26224" x="1920875" y="5535613"/>
          <p14:tracePt t="26233" x="1966913" y="5535613"/>
          <p14:tracePt t="26240" x="2001838" y="5540375"/>
          <p14:tracePt t="26246" x="2019300" y="5546725"/>
          <p14:tracePt t="26253" x="2025650" y="5546725"/>
          <p14:tracePt t="26260" x="2030413" y="5546725"/>
          <p14:tracePt t="26267" x="2036763" y="5546725"/>
          <p14:tracePt t="26273" x="2041525" y="5546725"/>
          <p14:tracePt t="26295" x="2054225" y="5557838"/>
          <p14:tracePt t="26309" x="2047875" y="5557838"/>
          <p14:tracePt t="26323" x="2030413" y="5557838"/>
          <p14:tracePt t="26330" x="1966913" y="5564188"/>
          <p14:tracePt t="26337" x="1862138" y="5564188"/>
          <p14:tracePt t="26343" x="1722438" y="5564188"/>
          <p14:tracePt t="26350" x="1612900" y="5564188"/>
          <p14:tracePt t="26358" x="1520825" y="5564188"/>
          <p14:tracePt t="26365" x="1455738" y="5557838"/>
          <p14:tracePt t="26372" x="1433513" y="5557838"/>
          <p14:tracePt t="26378" x="1398588" y="5557838"/>
          <p14:tracePt t="26385" x="1370013" y="5553075"/>
          <p14:tracePt t="26393" x="1363663" y="5553075"/>
          <p14:tracePt t="26400" x="1352550" y="5553075"/>
          <p14:tracePt t="26407" x="1346200" y="5553075"/>
          <p14:tracePt t="26414" x="1335088" y="5553075"/>
          <p14:tracePt t="26421" x="1328738" y="5553075"/>
          <p14:tracePt t="26428" x="1322388" y="5553075"/>
          <p14:tracePt t="26441" x="1317625" y="5553075"/>
          <p14:tracePt t="26448" x="1317625" y="5546725"/>
          <p14:tracePt t="26456" x="1311275" y="5546725"/>
          <p14:tracePt t="26491" x="1311275" y="5540375"/>
          <p14:tracePt t="26498" x="1317625" y="5540375"/>
          <p14:tracePt t="26505" x="1322388" y="5540375"/>
          <p14:tracePt t="26512" x="1339850" y="5540375"/>
          <p14:tracePt t="26519" x="1363663" y="5540375"/>
          <p14:tracePt t="26526" x="1398588" y="5540375"/>
          <p14:tracePt t="26532" x="1444625" y="5540375"/>
          <p14:tracePt t="26540" x="1508125" y="5540375"/>
          <p14:tracePt t="26547" x="1531938" y="5540375"/>
          <p14:tracePt t="26554" x="1554163" y="5540375"/>
          <p14:tracePt t="26560" x="1584325" y="5540375"/>
          <p14:tracePt t="26568" x="1589088" y="5540375"/>
          <p14:tracePt t="26575" x="1601788" y="5540375"/>
          <p14:tracePt t="26583" x="1606550" y="5540375"/>
          <p14:tracePt t="26589" x="1612900" y="5540375"/>
          <p14:tracePt t="26624" x="1606550" y="5540375"/>
          <p14:tracePt t="26631" x="1595438" y="5546725"/>
          <p14:tracePt t="26638" x="1560513" y="5546725"/>
          <p14:tracePt t="26644" x="1525588" y="5546725"/>
          <p14:tracePt t="26651" x="1490663" y="5546725"/>
          <p14:tracePt t="26658" x="1444625" y="5546725"/>
          <p14:tracePt t="26666" x="1392238" y="5546725"/>
          <p14:tracePt t="26673" x="1335088" y="5546725"/>
          <p14:tracePt t="26680" x="1270000" y="5546725"/>
          <p14:tracePt t="26687" x="1189038" y="5546725"/>
          <p14:tracePt t="26694" x="1143000" y="5546725"/>
          <p14:tracePt t="26701" x="1108075" y="5546725"/>
          <p14:tracePt t="26708" x="1084263" y="5546725"/>
          <p14:tracePt t="26716" x="1066800" y="5546725"/>
          <p14:tracePt t="26722" x="1055688" y="5546725"/>
          <p14:tracePt t="26728" x="1050925" y="5546725"/>
          <p14:tracePt t="26735" x="1038225" y="5546725"/>
          <p14:tracePt t="26742" x="1033463" y="5546725"/>
          <p14:tracePt t="26750" x="1027113" y="5546725"/>
          <p14:tracePt t="26758" x="1020763" y="5546725"/>
          <p14:tracePt t="26820" x="1027113" y="5546725"/>
          <p14:tracePt t="26827" x="1033463" y="5546725"/>
          <p14:tracePt t="26833" x="1044575" y="5546725"/>
          <p14:tracePt t="26840" x="1050925" y="5546725"/>
          <p14:tracePt t="26848" x="1055688" y="5546725"/>
          <p14:tracePt t="26855" x="1066800" y="5546725"/>
          <p14:tracePt t="26861" x="1084263" y="5546725"/>
          <p14:tracePt t="26869" x="1108075" y="5535613"/>
          <p14:tracePt t="26875" x="1136650" y="5535613"/>
          <p14:tracePt t="26883" x="1184275" y="5529263"/>
          <p14:tracePt t="26892" x="1230313" y="5518150"/>
          <p14:tracePt t="26897" x="1328738" y="5505450"/>
          <p14:tracePt t="26903" x="1468438" y="5494338"/>
          <p14:tracePt t="26911" x="1665288" y="5465763"/>
          <p14:tracePt t="26917" x="1833563" y="5454650"/>
          <p14:tracePt t="26925" x="1990725" y="5437188"/>
          <p14:tracePt t="26934" x="2124075" y="5437188"/>
          <p14:tracePt t="26940" x="2251075" y="5424488"/>
          <p14:tracePt t="26945" x="2390775" y="5424488"/>
          <p14:tracePt t="26952" x="2513013" y="5424488"/>
          <p14:tracePt t="26959" x="2622550" y="5413375"/>
          <p14:tracePt t="26967" x="2697163" y="5413375"/>
          <p14:tracePt t="26975" x="2749550" y="5402263"/>
          <p14:tracePt t="26981" x="2784475" y="5402263"/>
          <p14:tracePt t="26987" x="2808288" y="5402263"/>
          <p14:tracePt t="26994" x="2836863" y="5402263"/>
          <p14:tracePt t="27001" x="2843213" y="5402263"/>
          <p14:tracePt t="27009" x="2849563" y="5402263"/>
          <p14:tracePt t="27017" x="2854325" y="5402263"/>
          <p14:tracePt t="27030" x="2860675" y="5402263"/>
          <p14:tracePt t="27044" x="2865438" y="5402263"/>
          <p14:tracePt t="27058" x="2871788" y="5402263"/>
          <p14:tracePt t="27072" x="2882900" y="5402263"/>
          <p14:tracePt t="27156" x="2882900" y="5395913"/>
          <p14:tracePt t="27162" x="2878138" y="5395913"/>
          <p14:tracePt t="27169" x="2878138" y="5389563"/>
          <p14:tracePt t="29346" x="2924175" y="5389563"/>
          <p14:tracePt t="29353" x="3005138" y="5389563"/>
          <p14:tracePt t="29361" x="3098800" y="5389563"/>
          <p14:tracePt t="29367" x="3236913" y="5389563"/>
          <p14:tracePt t="29374" x="3387725" y="5389563"/>
          <p14:tracePt t="29381" x="3509963" y="5395913"/>
          <p14:tracePt t="29388" x="3608388" y="5407025"/>
          <p14:tracePt t="29396" x="3702050" y="5407025"/>
          <p14:tracePt t="29403" x="3765550" y="5419725"/>
          <p14:tracePt t="29409" x="3829050" y="5430838"/>
          <p14:tracePt t="29416" x="3863975" y="5441950"/>
          <p14:tracePt t="29423" x="3898900" y="5441950"/>
          <p14:tracePt t="29431" x="3916363" y="5441950"/>
          <p14:tracePt t="29438" x="3922713" y="5441950"/>
          <p14:tracePt t="29446" x="3927475" y="5441950"/>
          <p14:tracePt t="29452" x="3933825" y="5441950"/>
          <p14:tracePt t="29458" x="3944938" y="5441950"/>
          <p14:tracePt t="29479" x="3951288" y="5441950"/>
          <p14:tracePt t="29535" x="3951288" y="5430838"/>
          <p14:tracePt t="29549" x="3940175" y="5424488"/>
          <p14:tracePt t="29556" x="3927475" y="5424488"/>
          <p14:tracePt t="29563" x="3922713" y="5413375"/>
          <p14:tracePt t="29570" x="3892550" y="5402263"/>
          <p14:tracePt t="29578" x="3863975" y="5360988"/>
          <p14:tracePt t="29584" x="3817938" y="5291138"/>
          <p14:tracePt t="29591" x="3754438" y="5181600"/>
          <p14:tracePt t="29598" x="3678238" y="5030788"/>
          <p14:tracePt t="29604" x="3568700" y="4849813"/>
          <p14:tracePt t="29612" x="3505200" y="4733925"/>
          <p14:tracePt t="29621" x="3457575" y="4664075"/>
          <p14:tracePt t="29626" x="3422650" y="4613275"/>
          <p14:tracePt t="29632" x="3405188" y="4572000"/>
          <p14:tracePt t="29639" x="3387725" y="4543425"/>
          <p14:tracePt t="29647" x="3382963" y="4519613"/>
          <p14:tracePt t="29655" x="3370263" y="4502150"/>
          <p14:tracePt t="29663" x="3365500" y="4491038"/>
          <p14:tracePt t="29668" x="3365500" y="4479925"/>
          <p14:tracePt t="29676" x="3359150" y="4467225"/>
          <p14:tracePt t="29689" x="3359150" y="4462463"/>
          <p14:tracePt t="29696" x="3352800" y="4456113"/>
          <p14:tracePt t="29711" x="3341688" y="4445000"/>
          <p14:tracePt t="29724" x="3336925" y="4445000"/>
          <p14:tracePt t="29745" x="3330575" y="4445000"/>
          <p14:tracePt t="29754" x="3324225" y="4449763"/>
          <p14:tracePt t="29759" x="3319463" y="4449763"/>
          <p14:tracePt t="29765" x="3313113" y="4456113"/>
          <p14:tracePt t="29773" x="3306763" y="4462463"/>
          <p14:tracePt t="29780" x="3295650" y="4462463"/>
          <p14:tracePt t="29787" x="3289300" y="4467225"/>
          <p14:tracePt t="29794" x="3289300" y="4473575"/>
          <p14:tracePt t="29801" x="3284538" y="4479925"/>
          <p14:tracePt t="29814" x="3278188" y="4484688"/>
          <p14:tracePt t="29829" x="3271838" y="4495800"/>
          <p14:tracePt t="29850" x="3271838" y="4502150"/>
          <p14:tracePt t="29864" x="3271838" y="4508500"/>
          <p14:tracePt t="29885" x="3271838" y="4513263"/>
          <p14:tracePt t="29935" x="3267075" y="4513263"/>
          <p14:tracePt t="29955" x="3267075" y="4508500"/>
          <p14:tracePt t="29970" x="3267075" y="4502150"/>
          <p14:tracePt t="29983" x="3260725" y="4502150"/>
          <p14:tracePt t="29990" x="3260725" y="4491038"/>
          <p14:tracePt t="30004" x="3260725" y="4484688"/>
          <p14:tracePt t="30025" x="3260725" y="4479925"/>
          <p14:tracePt t="30067" x="3249613" y="4479925"/>
          <p14:tracePt t="30109" x="3243263" y="4479925"/>
          <p14:tracePt t="30159" x="3236913" y="4479925"/>
          <p14:tracePt t="30186" x="3232150" y="4479925"/>
          <p14:tracePt t="30207" x="3225800" y="4479925"/>
          <p14:tracePt t="30221" x="3225800" y="4484688"/>
          <p14:tracePt t="30228" x="3219450" y="4484688"/>
          <p14:tracePt t="30242" x="3214688" y="4484688"/>
          <p14:tracePt t="30256" x="3201988" y="4484688"/>
          <p14:tracePt t="30263" x="3197225" y="4484688"/>
          <p14:tracePt t="30270" x="3190875" y="4484688"/>
          <p14:tracePt t="30277" x="3179763" y="4484688"/>
          <p14:tracePt t="30284" x="3173413" y="4484688"/>
          <p14:tracePt t="30292" x="3155950" y="4484688"/>
          <p14:tracePt t="30297" x="3121025" y="4484688"/>
          <p14:tracePt t="30305" x="3086100" y="4484688"/>
          <p14:tracePt t="30312" x="3040063" y="4473575"/>
          <p14:tracePt t="30319" x="2994025" y="4473575"/>
          <p14:tracePt t="30326" x="2930525" y="4473575"/>
          <p14:tracePt t="30332" x="2865438" y="4462463"/>
          <p14:tracePt t="30341" x="2814638" y="4462463"/>
          <p14:tracePt t="30348" x="2779713" y="4456113"/>
          <p14:tracePt t="30355" x="2744788" y="4456113"/>
          <p14:tracePt t="30361" x="2720975" y="4456113"/>
          <p14:tracePt t="30368" x="2703513" y="4456113"/>
          <p14:tracePt t="30375" x="2681288" y="4456113"/>
          <p14:tracePt t="30381" x="2674938" y="4456113"/>
          <p14:tracePt t="30389" x="2663825" y="4456113"/>
          <p14:tracePt t="30397" x="2646363" y="4456113"/>
          <p14:tracePt t="30402" x="2640013" y="4456113"/>
          <p14:tracePt t="30410" x="2633663" y="4456113"/>
          <p14:tracePt t="30417" x="2616200" y="4456113"/>
          <p14:tracePt t="30423" x="2611438" y="4456113"/>
          <p14:tracePt t="30431" x="2605088" y="4462463"/>
          <p14:tracePt t="30439" x="2587625" y="4462463"/>
          <p14:tracePt t="30445" x="2576513" y="4473575"/>
          <p14:tracePt t="30452" x="2559050" y="4484688"/>
          <p14:tracePt t="30459" x="2552700" y="4495800"/>
          <p14:tracePt t="30465" x="2535238" y="4502150"/>
          <p14:tracePt t="30472" x="2517775" y="4519613"/>
          <p14:tracePt t="30482" x="2506663" y="4537075"/>
          <p14:tracePt t="30488" x="2495550" y="4543425"/>
          <p14:tracePt t="30494" x="2489200" y="4548188"/>
          <p14:tracePt t="30501" x="2482850" y="4554538"/>
          <p14:tracePt t="30507" x="2478088" y="4565650"/>
          <p14:tracePt t="30514" x="2471738" y="4578350"/>
          <p14:tracePt t="30522" x="2465388" y="4583113"/>
          <p14:tracePt t="30531" x="2454275" y="4589463"/>
          <p14:tracePt t="30536" x="2454275" y="4595813"/>
          <p14:tracePt t="30543" x="2447925" y="4600575"/>
          <p14:tracePt t="30549" x="2447925" y="4606925"/>
          <p14:tracePt t="30556" x="2443163" y="4613275"/>
          <p14:tracePt t="30564" x="2443163" y="4624388"/>
          <p14:tracePt t="30585" x="2443163" y="4630738"/>
          <p14:tracePt t="30620" x="2436813" y="4630738"/>
          <p14:tracePt t="30641" x="2436813" y="4635500"/>
          <p14:tracePt t="30648" x="2430463" y="4635500"/>
          <p14:tracePt t="30662" x="2425700" y="4635500"/>
          <p14:tracePt t="30669" x="2425700" y="4641850"/>
          <p14:tracePt t="30676" x="2419350" y="4641850"/>
          <p14:tracePt t="30683" x="2413000" y="4648200"/>
          <p14:tracePt t="30690" x="2401888" y="4648200"/>
          <p14:tracePt t="30697" x="2395538" y="4648200"/>
          <p14:tracePt t="30704" x="2390775" y="4652963"/>
          <p14:tracePt t="30711" x="2378075" y="4664075"/>
          <p14:tracePt t="30718" x="2362200" y="4670425"/>
          <p14:tracePt t="30724" x="2332038" y="4687888"/>
          <p14:tracePt t="30732" x="2309813" y="4705350"/>
          <p14:tracePt t="30740" x="2279650" y="4722813"/>
          <p14:tracePt t="30748" x="2257425" y="4729163"/>
          <p14:tracePt t="30753" x="2233613" y="4746625"/>
          <p14:tracePt t="30760" x="2216150" y="4757738"/>
          <p14:tracePt t="30767" x="2198688" y="4764088"/>
          <p14:tracePt t="30774" x="2193925" y="4768850"/>
          <p14:tracePt t="30781" x="2181225" y="4768850"/>
          <p14:tracePt t="30789" x="2170113" y="4775200"/>
          <p14:tracePt t="30801" x="2163763" y="4781550"/>
          <p14:tracePt t="30810" x="2159000" y="4781550"/>
          <p14:tracePt t="30817" x="2152650" y="4781550"/>
          <p14:tracePt t="30823" x="2152650" y="4792663"/>
          <p14:tracePt t="30837" x="2146300" y="4799013"/>
          <p14:tracePt t="30850" x="2146300" y="4803775"/>
          <p14:tracePt t="30872" x="2146300" y="4810125"/>
          <p14:tracePt t="30886" x="2146300" y="4816475"/>
          <p14:tracePt t="30907" x="2146300" y="4821238"/>
          <p14:tracePt t="30914" x="2146300" y="4827588"/>
          <p14:tracePt t="30921" x="2152650" y="4838700"/>
          <p14:tracePt t="30928" x="2152650" y="4849813"/>
          <p14:tracePt t="30934" x="2159000" y="4867275"/>
          <p14:tracePt t="30941" x="2159000" y="4879975"/>
          <p14:tracePt t="30949" x="2170113" y="4897438"/>
          <p14:tracePt t="30956" x="2170113" y="4919663"/>
          <p14:tracePt t="30964" x="2170113" y="4954588"/>
          <p14:tracePt t="30970" x="2176463" y="4989513"/>
          <p14:tracePt t="30976" x="2176463" y="5024438"/>
          <p14:tracePt t="30983" x="2187575" y="5076825"/>
          <p14:tracePt t="30990" x="2187575" y="5135563"/>
          <p14:tracePt t="30998" x="2198688" y="5186363"/>
          <p14:tracePt t="31007" x="2198688" y="5233988"/>
          <p14:tracePt t="31012" x="2198688" y="5268913"/>
          <p14:tracePt t="31018" x="2198688" y="5297488"/>
          <p14:tracePt t="31025" x="2198688" y="5308600"/>
          <p14:tracePt t="31032" x="2198688" y="5326063"/>
          <p14:tracePt t="31040" x="2198688" y="5332413"/>
          <p14:tracePt t="31048" x="2198688" y="5343525"/>
          <p14:tracePt t="31058" x="2198688" y="5349875"/>
          <p14:tracePt t="31061" x="2198688" y="5360988"/>
          <p14:tracePt t="31075" x="2198688" y="5367338"/>
          <p14:tracePt t="31081" x="2198688" y="5372100"/>
          <p14:tracePt t="31095" x="2198688" y="5378450"/>
          <p14:tracePt t="31165" x="2198688" y="5384800"/>
          <p14:tracePt t="31201" x="2198688" y="5389563"/>
          <p14:tracePt t="31207" x="2205038" y="5389563"/>
          <p14:tracePt t="31223" x="2209800" y="5395913"/>
          <p14:tracePt t="31235" x="2216150" y="5407025"/>
          <p14:tracePt t="31250" x="2222500" y="5413375"/>
          <p14:tracePt t="31256" x="2222500" y="5419725"/>
          <p14:tracePt t="31264" x="2227263" y="5419725"/>
          <p14:tracePt t="31270" x="2239963" y="5430838"/>
          <p14:tracePt t="31277" x="2244725" y="5437188"/>
          <p14:tracePt t="31284" x="2251075" y="5454650"/>
          <p14:tracePt t="31292" x="2257425" y="5459413"/>
          <p14:tracePt t="31298" x="2262188" y="5476875"/>
          <p14:tracePt t="31306" x="2279650" y="5487988"/>
          <p14:tracePt t="31313" x="2297113" y="5500688"/>
          <p14:tracePt t="31320" x="2314575" y="5518150"/>
          <p14:tracePt t="31326" x="2332038" y="5535613"/>
          <p14:tracePt t="31334" x="2349500" y="5546725"/>
          <p14:tracePt t="31341" x="2384425" y="5570538"/>
          <p14:tracePt t="31349" x="2425700" y="5588000"/>
          <p14:tracePt t="31356" x="2489200" y="5610225"/>
          <p14:tracePt t="31362" x="2552700" y="5622925"/>
          <p14:tracePt t="31369" x="2651125" y="5645150"/>
          <p14:tracePt t="31376" x="2773363" y="5645150"/>
          <p14:tracePt t="31382" x="2930525" y="5645150"/>
          <p14:tracePt t="31391" x="3121025" y="5622925"/>
          <p14:tracePt t="31398" x="3278188" y="5610225"/>
          <p14:tracePt t="31403" x="3435350" y="5581650"/>
          <p14:tracePt t="31410" x="3573463" y="5570538"/>
          <p14:tracePt t="31417" x="3713163" y="5546725"/>
          <p14:tracePt t="31424" x="3870325" y="5529263"/>
          <p14:tracePt t="31431" x="4008438" y="5518150"/>
          <p14:tracePt t="31440" x="4102100" y="5505450"/>
          <p14:tracePt t="31445" x="4200525" y="5494338"/>
          <p14:tracePt t="31452" x="4246563" y="5483225"/>
          <p14:tracePt t="31459" x="4311650" y="5470525"/>
          <p14:tracePt t="31466" x="4379913" y="5465763"/>
          <p14:tracePt t="31473" x="4427538" y="5454650"/>
          <p14:tracePt t="31481" x="4491038" y="5454650"/>
          <p14:tracePt t="31487" x="4543425" y="5441950"/>
          <p14:tracePt t="31494" x="4578350" y="5441950"/>
          <p14:tracePt t="31501" x="4613275" y="5437188"/>
          <p14:tracePt t="31508" x="4635500" y="5437188"/>
          <p14:tracePt t="31515" x="4664075" y="5437188"/>
          <p14:tracePt t="31524" x="4676775" y="5424488"/>
          <p14:tracePt t="31529" x="4681538" y="5424488"/>
          <p14:tracePt t="31536" x="4694238" y="5419725"/>
          <p14:tracePt t="31543" x="4699000" y="5419725"/>
          <p14:tracePt t="31557" x="4699000" y="5413375"/>
          <p14:tracePt t="31565" x="4699000" y="5407025"/>
          <p14:tracePt t="31572" x="4699000" y="5389563"/>
          <p14:tracePt t="31579" x="4694238" y="5378450"/>
          <p14:tracePt t="31585" x="4676775" y="5337175"/>
          <p14:tracePt t="31593" x="4641850" y="5273675"/>
          <p14:tracePt t="31600" x="4565650" y="5168900"/>
          <p14:tracePt t="31607" x="4479925" y="5070475"/>
          <p14:tracePt t="31615" x="4403725" y="4983163"/>
          <p14:tracePt t="31621" x="4327525" y="4897438"/>
          <p14:tracePt t="31628" x="4259263" y="4821238"/>
          <p14:tracePt t="31634" x="4171950" y="4733925"/>
          <p14:tracePt t="31641" x="4084638" y="4676775"/>
          <p14:tracePt t="31649" x="3986213" y="4600575"/>
          <p14:tracePt t="31657" x="3887788" y="4537075"/>
          <p14:tracePt t="31663" x="3800475" y="4491038"/>
          <p14:tracePt t="31670" x="3719513" y="4445000"/>
          <p14:tracePt t="31676" x="3660775" y="4410075"/>
          <p14:tracePt t="31683" x="3597275" y="4386263"/>
          <p14:tracePt t="31691" x="3556000" y="4368800"/>
          <p14:tracePt t="31700" x="3492500" y="4344988"/>
          <p14:tracePt t="31705" x="3411538" y="4333875"/>
          <p14:tracePt t="31711" x="3319463" y="4322763"/>
          <p14:tracePt t="31718" x="3225800" y="4322763"/>
          <p14:tracePt t="31725" x="3068638" y="4322763"/>
          <p14:tracePt t="31733" x="2947988" y="4322763"/>
          <p14:tracePt t="31741" x="2836863" y="4322763"/>
          <p14:tracePt t="31746" x="2762250" y="4322763"/>
          <p14:tracePt t="31753" x="2663825" y="4327525"/>
          <p14:tracePt t="31760" x="2587625" y="4327525"/>
          <p14:tracePt t="31767" x="2506663" y="4340225"/>
          <p14:tracePt t="31774" x="2425700" y="4362450"/>
          <p14:tracePt t="31782" x="2362200" y="4375150"/>
          <p14:tracePt t="31788" x="2309813" y="4397375"/>
          <p14:tracePt t="31795" x="2257425" y="4414838"/>
          <p14:tracePt t="31802" x="2205038" y="4438650"/>
          <p14:tracePt t="31809" x="2176463" y="4462463"/>
          <p14:tracePt t="31816" x="2152650" y="4479925"/>
          <p14:tracePt t="31824" x="2124075" y="4491038"/>
          <p14:tracePt t="31830" x="2106613" y="4508500"/>
          <p14:tracePt t="31837" x="2093913" y="4513263"/>
          <p14:tracePt t="31844" x="2082800" y="4530725"/>
          <p14:tracePt t="31851" x="2076450" y="4537075"/>
          <p14:tracePt t="31858" x="2071688" y="4548188"/>
          <p14:tracePt t="31867" x="2065338" y="4565650"/>
          <p14:tracePt t="31874" x="2054225" y="4583113"/>
          <p14:tracePt t="31880" x="2047875" y="4600575"/>
          <p14:tracePt t="31887" x="2036763" y="4635500"/>
          <p14:tracePt t="31899" x="2030413" y="4670425"/>
          <p14:tracePt t="31902" x="2019300" y="4722813"/>
          <p14:tracePt t="31908" x="2019300" y="4757738"/>
          <p14:tracePt t="31916" x="2008188" y="4827588"/>
          <p14:tracePt t="31922" x="2008188" y="4891088"/>
          <p14:tracePt t="31928" x="1995488" y="4972050"/>
          <p14:tracePt t="31935" x="1995488" y="5035550"/>
          <p14:tracePt t="31942" x="1995488" y="5083175"/>
          <p14:tracePt t="31950" x="2001838" y="5129213"/>
          <p14:tracePt t="31957" x="2001838" y="5181600"/>
          <p14:tracePt t="31964" x="2012950" y="5216525"/>
          <p14:tracePt t="31970" x="2012950" y="5238750"/>
          <p14:tracePt t="31977" x="2012950" y="5256213"/>
          <p14:tracePt t="31985" x="2019300" y="5268913"/>
          <p14:tracePt t="31992" x="2025650" y="5297488"/>
          <p14:tracePt t="31999" x="2041525" y="5314950"/>
          <p14:tracePt t="32005" x="2082800" y="5343525"/>
          <p14:tracePt t="32012" x="2152650" y="5378450"/>
          <p14:tracePt t="32019" x="2262188" y="5424488"/>
          <p14:tracePt t="32026" x="2447925" y="5483225"/>
          <p14:tracePt t="32033" x="2633663" y="5522913"/>
          <p14:tracePt t="32041" x="2900363" y="5557838"/>
          <p14:tracePt t="32050" x="3184525" y="5557838"/>
          <p14:tracePt t="32054" x="3405188" y="5557838"/>
          <p14:tracePt t="32061" x="3579813" y="5553075"/>
          <p14:tracePt t="32068" x="3702050" y="5540375"/>
          <p14:tracePt t="32075" x="3829050" y="5529263"/>
          <p14:tracePt t="32082" x="3979863" y="5511800"/>
          <p14:tracePt t="32091" x="4137025" y="5500688"/>
          <p14:tracePt t="32096" x="4276725" y="5476875"/>
          <p14:tracePt t="32103" x="4403725" y="5448300"/>
          <p14:tracePt t="32110" x="4495800" y="5424488"/>
          <p14:tracePt t="32117" x="4595813" y="5402263"/>
          <p14:tracePt t="32125" x="4694238" y="5367338"/>
          <p14:tracePt t="32133" x="4775200" y="5332413"/>
          <p14:tracePt t="32138" x="4856163" y="5297488"/>
          <p14:tracePt t="32145" x="4926013" y="5245100"/>
          <p14:tracePt t="32152" x="4983163" y="5192713"/>
          <p14:tracePt t="32160" x="5030788" y="5122863"/>
          <p14:tracePt t="32167" x="5076825" y="5053013"/>
          <p14:tracePt t="32177" x="5100638" y="4983163"/>
          <p14:tracePt t="32180" x="5111750" y="4932363"/>
          <p14:tracePt t="32187" x="5118100" y="4897438"/>
          <p14:tracePt t="32194" x="5118100" y="4849813"/>
          <p14:tracePt t="32201" x="5118100" y="4816475"/>
          <p14:tracePt t="32208" x="5094288" y="4775200"/>
          <p14:tracePt t="32217" x="5076825" y="4740275"/>
          <p14:tracePt t="32222" x="5053013" y="4711700"/>
          <p14:tracePt t="32229" x="5013325" y="4681538"/>
          <p14:tracePt t="32236" x="4954588" y="4648200"/>
          <p14:tracePt t="32243" x="4902200" y="4600575"/>
          <p14:tracePt t="32250" x="4832350" y="4572000"/>
          <p14:tracePt t="32259" x="4764088" y="4537075"/>
          <p14:tracePt t="32264" x="4664075" y="4484688"/>
          <p14:tracePt t="32272" x="4565650" y="4462463"/>
          <p14:tracePt t="32278" x="4473575" y="4438650"/>
          <p14:tracePt t="32285" x="4362450" y="4414838"/>
          <p14:tracePt t="32292" x="4270375" y="4414838"/>
          <p14:tracePt t="32300" x="4189413" y="4403725"/>
          <p14:tracePt t="32306" x="4108450" y="4410075"/>
          <p14:tracePt t="32313" x="4060825" y="4410075"/>
          <p14:tracePt t="32320" x="3997325" y="4414838"/>
          <p14:tracePt t="32327" x="3968750" y="4427538"/>
          <p14:tracePt t="32334" x="3933825" y="4432300"/>
          <p14:tracePt t="32342" x="3910013" y="4449763"/>
          <p14:tracePt t="32350" x="3881438" y="4462463"/>
          <p14:tracePt t="32355" x="3875088" y="4462463"/>
          <p14:tracePt t="32362" x="3863975" y="4467225"/>
          <p14:tracePt t="32369" x="3857625" y="4473575"/>
          <p14:tracePt t="32376" x="3846513" y="4479925"/>
          <p14:tracePt t="32384" x="3840163" y="4491038"/>
          <p14:tracePt t="32392" x="3835400" y="4491038"/>
          <p14:tracePt t="32398" x="3835400" y="4495800"/>
          <p14:tracePt t="32404" x="3835400" y="4502150"/>
          <p14:tracePt t="32411" x="3835400" y="4508500"/>
          <p14:tracePt t="32418" x="3835400" y="4513263"/>
          <p14:tracePt t="32425" x="3835400" y="4519613"/>
          <p14:tracePt t="32446" x="3835400" y="4525963"/>
          <p14:tracePt t="32462" x="3835400" y="4537075"/>
          <p14:tracePt t="32481" x="3835400" y="4543425"/>
          <p14:tracePt t="32516" x="3840163" y="4543425"/>
          <p14:tracePt t="32525" x="3852863" y="4543425"/>
          <p14:tracePt t="32530" x="3863975" y="4548188"/>
          <p14:tracePt t="32537" x="3887788" y="4554538"/>
          <p14:tracePt t="32545" x="3940175" y="4565650"/>
          <p14:tracePt t="32551" x="4021138" y="4589463"/>
          <p14:tracePt t="32558" x="4194175" y="4630738"/>
          <p14:tracePt t="32565" x="4414838" y="4676775"/>
          <p14:tracePt t="32572" x="4578350" y="4733925"/>
          <p14:tracePt t="32580" x="4716463" y="4768850"/>
          <p14:tracePt t="32586" x="4845050" y="4810125"/>
          <p14:tracePt t="32593" x="4943475" y="4832350"/>
          <p14:tracePt t="32601" x="5035550" y="4856163"/>
          <p14:tracePt t="32608" x="5118100" y="4879975"/>
          <p14:tracePt t="32614" x="5168900" y="4902200"/>
          <p14:tracePt t="32621" x="5210175" y="4919663"/>
          <p14:tracePt t="32628" x="5245100" y="4932363"/>
          <p14:tracePt t="32635" x="5273675" y="4937125"/>
          <p14:tracePt t="32642" x="5286375" y="4943475"/>
          <p14:tracePt t="32651" x="5291138" y="4949825"/>
          <p14:tracePt t="32657" x="5308600" y="4949825"/>
          <p14:tracePt t="32663" x="5314950" y="4960938"/>
          <p14:tracePt t="32670" x="5319713" y="4960938"/>
          <p14:tracePt t="32684" x="5326063" y="4967288"/>
          <p14:tracePt t="32698" x="5332413" y="4972050"/>
          <p14:tracePt t="32713" x="5343525" y="4978400"/>
          <p14:tracePt t="32733" x="5337175" y="4983163"/>
          <p14:tracePt t="32740" x="5332413" y="4989513"/>
          <p14:tracePt t="32747" x="5308600" y="5013325"/>
          <p14:tracePt t="32753" x="5256213" y="5048250"/>
          <p14:tracePt t="32761" x="5140325" y="5100638"/>
          <p14:tracePt t="32768" x="5030788" y="5164138"/>
          <p14:tracePt t="32775" x="4914900" y="5210175"/>
          <p14:tracePt t="32782" x="4803775" y="5251450"/>
          <p14:tracePt t="32789" x="4705350" y="5286375"/>
          <p14:tracePt t="32795" x="4624388" y="5308600"/>
          <p14:tracePt t="32803" x="4554538" y="5332413"/>
          <p14:tracePt t="32810" x="4519613" y="5337175"/>
          <p14:tracePt t="32817" x="4484688" y="5337175"/>
          <p14:tracePt t="32826" x="4473575" y="5349875"/>
          <p14:tracePt t="32831" x="4462463" y="5349875"/>
          <p14:tracePt t="32839" x="4456113" y="5349875"/>
          <p14:tracePt t="32845" x="4449763" y="5349875"/>
          <p14:tracePt t="32851" x="4445000" y="5349875"/>
          <p14:tracePt t="32908" x="4462463" y="5349875"/>
          <p14:tracePt t="32915" x="4484688" y="5349875"/>
          <p14:tracePt t="32921" x="4530725" y="5349875"/>
          <p14:tracePt t="32929" x="4624388" y="5343525"/>
          <p14:tracePt t="32936" x="4792663" y="5343525"/>
          <p14:tracePt t="32943" x="5100638" y="5349875"/>
          <p14:tracePt t="32949" x="5419725" y="5349875"/>
          <p14:tracePt t="32957" x="5588000" y="5349875"/>
          <p14:tracePt t="32964" x="5708650" y="5349875"/>
          <p14:tracePt t="32971" x="5802313" y="5367338"/>
          <p14:tracePt t="32978" x="5865813" y="5367338"/>
          <p14:tracePt t="32985" x="5900738" y="5372100"/>
          <p14:tracePt t="32993" x="5918200" y="5372100"/>
          <p14:tracePt t="33001" x="5929313" y="5372100"/>
          <p14:tracePt t="33006" x="5935663" y="5372100"/>
          <p14:tracePt t="33013" x="5946775" y="5372100"/>
          <p14:tracePt t="33041" x="5935663" y="5378450"/>
          <p14:tracePt t="33048" x="5918200" y="5395913"/>
          <p14:tracePt t="33054" x="5872163" y="5407025"/>
          <p14:tracePt t="33062" x="5791200" y="5419725"/>
          <p14:tracePt t="33069" x="5662613" y="5454650"/>
          <p14:tracePt t="33075" x="5494338" y="5470525"/>
          <p14:tracePt t="33083" x="5297488" y="5494338"/>
          <p14:tracePt t="33090" x="5157788" y="5494338"/>
          <p14:tracePt t="33096" x="5065713" y="5494338"/>
          <p14:tracePt t="33104" x="5006975" y="5494338"/>
          <p14:tracePt t="33111" x="4972050" y="5494338"/>
          <p14:tracePt t="33117" x="4943475" y="5494338"/>
          <p14:tracePt t="33125" x="4932363" y="5494338"/>
          <p14:tracePt t="33132" x="4914900" y="5494338"/>
          <p14:tracePt t="33139" x="4908550" y="5487988"/>
          <p14:tracePt t="33146" x="4902200" y="5487988"/>
          <p14:tracePt t="33152" x="4902200" y="5483225"/>
          <p14:tracePt t="33159" x="4897438" y="5483225"/>
          <p14:tracePt t="33174" x="4897438" y="5476875"/>
          <p14:tracePt t="33187" x="4897438" y="5465763"/>
          <p14:tracePt t="33218" x="4897438" y="5459413"/>
          <p14:tracePt t="33223" x="4908550" y="5459413"/>
          <p14:tracePt t="33230" x="4943475" y="5459413"/>
          <p14:tracePt t="33237" x="5018088" y="5448300"/>
          <p14:tracePt t="33244" x="5129213" y="5437188"/>
          <p14:tracePt t="33251" x="5262563" y="5437188"/>
          <p14:tracePt t="33259" x="5360988" y="5424488"/>
          <p14:tracePt t="33265" x="5407025" y="5419725"/>
          <p14:tracePt t="33272" x="5441950" y="5419725"/>
          <p14:tracePt t="33279" x="5470525" y="5407025"/>
          <p14:tracePt t="33286" x="5483225" y="5407025"/>
          <p14:tracePt t="33293" x="5487988" y="5407025"/>
          <p14:tracePt t="33302" x="5500688" y="5407025"/>
          <p14:tracePt t="33307" x="5505450" y="5407025"/>
          <p14:tracePt t="33321" x="5511800" y="5407025"/>
          <p14:tracePt t="33335" x="5518150" y="5407025"/>
          <p14:tracePt t="33482" x="5522913" y="5407025"/>
          <p14:tracePt t="33496" x="5529263" y="5407025"/>
          <p14:tracePt t="33510" x="5535613" y="5407025"/>
          <p14:tracePt t="33530" x="5546725" y="5407025"/>
          <p14:tracePt t="33537" x="5553075" y="5407025"/>
          <p14:tracePt t="33545" x="5564188" y="5407025"/>
          <p14:tracePt t="33552" x="5588000" y="5407025"/>
          <p14:tracePt t="33559" x="5616575" y="5402263"/>
          <p14:tracePt t="33566" x="5662613" y="5402263"/>
          <p14:tracePt t="33572" x="5697538" y="5402263"/>
          <p14:tracePt t="33579" x="5732463" y="5402263"/>
          <p14:tracePt t="33587" x="5756275" y="5389563"/>
          <p14:tracePt t="33593" x="5773738" y="5389563"/>
          <p14:tracePt t="33601" x="5784850" y="5389563"/>
          <p14:tracePt t="33608" x="5791200" y="5389563"/>
          <p14:tracePt t="33615" x="5802313" y="5389563"/>
          <p14:tracePt t="33622" x="5807075" y="5389563"/>
          <p14:tracePt t="33650" x="5807075" y="5384800"/>
          <p14:tracePt t="33671" x="5807075" y="5378450"/>
          <p14:tracePt t="33678" x="5795963" y="5378450"/>
          <p14:tracePt t="33748" x="5802313" y="5378450"/>
          <p14:tracePt t="33762" x="5807075" y="5378450"/>
          <p14:tracePt t="33777" x="5813425" y="5378450"/>
          <p14:tracePt t="33790" x="5824538" y="5378450"/>
          <p14:tracePt t="33796" x="5842000" y="5378450"/>
          <p14:tracePt t="33803" x="5889625" y="5367338"/>
          <p14:tracePt t="33811" x="5970588" y="5354638"/>
          <p14:tracePt t="33818" x="6138863" y="5343525"/>
          <p14:tracePt t="33825" x="6538913" y="5326063"/>
          <p14:tracePt t="33832" x="6921500" y="5308600"/>
          <p14:tracePt t="33838" x="7118350" y="5291138"/>
          <p14:tracePt t="33846" x="7275513" y="5280025"/>
          <p14:tracePt t="33853" x="7386638" y="5268913"/>
          <p14:tracePt t="33862" x="7496175" y="5256213"/>
          <p14:tracePt t="33869" x="7577138" y="5245100"/>
          <p14:tracePt t="33874" x="7640638" y="5233988"/>
          <p14:tracePt t="33880" x="7675563" y="5227638"/>
          <p14:tracePt t="33888" x="7699375" y="5227638"/>
          <p14:tracePt t="33895" x="7705725" y="5227638"/>
          <p14:tracePt t="33904" x="7723188" y="5227638"/>
          <p14:tracePt t="33910" x="7727950" y="5227638"/>
          <p14:tracePt t="33937" x="7723188" y="5227638"/>
          <p14:tracePt t="33944" x="7705725" y="5227638"/>
          <p14:tracePt t="33951" x="7681913" y="5227638"/>
          <p14:tracePt t="33957" x="7635875" y="5227638"/>
          <p14:tracePt t="33964" x="7589838" y="5227638"/>
          <p14:tracePt t="33971" x="7537450" y="5227638"/>
          <p14:tracePt t="33978" x="7489825" y="5227638"/>
          <p14:tracePt t="33985" x="7454900" y="5227638"/>
          <p14:tracePt t="33993" x="7397750" y="5227638"/>
          <p14:tracePt t="34000" x="7362825" y="5216525"/>
          <p14:tracePt t="34007" x="7310438" y="5216525"/>
          <p14:tracePt t="34013" x="7275513" y="5203825"/>
          <p14:tracePt t="34020" x="7253288" y="5203825"/>
          <p14:tracePt t="34028" x="7229475" y="5203825"/>
          <p14:tracePt t="34035" x="7212013" y="5203825"/>
          <p14:tracePt t="34042" x="7200900" y="5203825"/>
          <p14:tracePt t="34048" x="7188200" y="5203825"/>
          <p14:tracePt t="34055" x="7183438" y="5203825"/>
          <p14:tracePt t="34063" x="7177088" y="5203825"/>
          <p14:tracePt t="34070" x="7170738" y="5203825"/>
          <p14:tracePt t="34085" x="7165975" y="5203825"/>
          <p14:tracePt t="34091" x="7165975" y="5199063"/>
          <p14:tracePt t="34112" x="7183438" y="5203825"/>
          <p14:tracePt t="34119" x="7218363" y="5210175"/>
          <p14:tracePt t="34126" x="7281863" y="5221288"/>
          <p14:tracePt t="34132" x="7391400" y="5245100"/>
          <p14:tracePt t="34140" x="7566025" y="5273675"/>
          <p14:tracePt t="34146" x="7705725" y="5308600"/>
          <p14:tracePt t="34154" x="7791450" y="5332413"/>
          <p14:tracePt t="34160" x="7839075" y="5332413"/>
          <p14:tracePt t="34168" x="7856538" y="5343525"/>
          <p14:tracePt t="34174" x="7867650" y="5343525"/>
          <p14:tracePt t="34182" x="7874000" y="5343525"/>
          <p14:tracePt t="34202" x="7850188" y="5343525"/>
          <p14:tracePt t="34211" x="7791450" y="5343525"/>
          <p14:tracePt t="34216" x="7710488" y="5337175"/>
          <p14:tracePt t="34224" x="7635875" y="5326063"/>
          <p14:tracePt t="34231" x="7583488" y="5314950"/>
          <p14:tracePt t="34237" x="7537450" y="5314950"/>
          <p14:tracePt t="34246" x="7507288" y="5308600"/>
          <p14:tracePt t="34252" x="7485063" y="5308600"/>
          <p14:tracePt t="34258" x="7467600" y="5308600"/>
          <p14:tracePt t="34266" x="7461250" y="5308600"/>
          <p14:tracePt t="34273" x="7450138" y="5308600"/>
          <p14:tracePt t="34281" x="7443788" y="5308600"/>
          <p14:tracePt t="34296" x="7437438" y="5308600"/>
          <p14:tracePt t="34301" x="7426325" y="5308600"/>
          <p14:tracePt t="34315" x="7421563" y="5308600"/>
          <p14:tracePt t="35637" x="7078663" y="5389563"/>
          <p14:tracePt t="35645" x="6613525" y="5494338"/>
          <p14:tracePt t="35651" x="6272213" y="5570538"/>
          <p14:tracePt t="35658" x="5842000" y="5651500"/>
          <p14:tracePt t="35665" x="5441950" y="5732463"/>
          <p14:tracePt t="35672" x="5100638" y="5807075"/>
          <p14:tracePt t="35679" x="4764088" y="5859463"/>
          <p14:tracePt t="35687" x="4375150" y="5900738"/>
          <p14:tracePt t="35693" x="4021138" y="5918200"/>
          <p14:tracePt t="35700" x="3783013" y="5953125"/>
          <p14:tracePt t="35707" x="3452813" y="5988050"/>
          <p14:tracePt t="35714" x="3127375" y="6005513"/>
          <p14:tracePt t="35722" x="2860675" y="6040438"/>
          <p14:tracePt t="35730" x="2709863" y="6051550"/>
          <p14:tracePt t="35735" x="2581275" y="6062663"/>
          <p14:tracePt t="35742" x="2454275" y="6092825"/>
          <p14:tracePt t="35749" x="2349500" y="6092825"/>
          <p14:tracePt t="35757" x="2268538" y="6103938"/>
          <p14:tracePt t="35764" x="2205038" y="6103938"/>
          <p14:tracePt t="35776" x="2170113" y="6103938"/>
          <p14:tracePt t="35777" x="2159000" y="6103938"/>
          <p14:tracePt t="35784" x="2128838" y="6103938"/>
          <p14:tracePt t="35791" x="2124075" y="6103938"/>
          <p14:tracePt t="35798" x="2111375" y="6103938"/>
          <p14:tracePt t="35806" x="2106613" y="6103938"/>
          <p14:tracePt t="35815" x="2100263" y="6103938"/>
          <p14:tracePt t="35826" x="2089150" y="6103938"/>
          <p14:tracePt t="35841" x="2089150" y="6092825"/>
          <p14:tracePt t="35847" x="2082800" y="6092825"/>
          <p14:tracePt t="35856" x="2082800" y="6086475"/>
          <p14:tracePt t="35862" x="2076450" y="6086475"/>
          <p14:tracePt t="35917" x="2065338" y="6062663"/>
          <p14:tracePt t="35926" x="2058988" y="6062663"/>
          <p14:tracePt t="35932" x="2058988" y="6057900"/>
          <p14:tracePt t="35939" x="2058988" y="6045200"/>
          <p14:tracePt t="35945" x="2054225" y="6040438"/>
          <p14:tracePt t="35959" x="2041525" y="6027738"/>
          <p14:tracePt t="35966" x="2036763" y="6010275"/>
          <p14:tracePt t="35973" x="2019300" y="5988050"/>
          <p14:tracePt t="35980" x="2008188" y="5953125"/>
          <p14:tracePt t="35988" x="1978025" y="5894388"/>
          <p14:tracePt t="35994" x="1955800" y="5842000"/>
          <p14:tracePt t="36002" x="1925638" y="5791200"/>
          <p14:tracePt t="36008" x="1903413" y="5749925"/>
          <p14:tracePt t="36015" x="1897063" y="5726113"/>
          <p14:tracePt t="36023" x="1879600" y="5708650"/>
          <p14:tracePt t="36030" x="1879600" y="5703888"/>
          <p14:tracePt t="36036" x="1874838" y="5697538"/>
          <p14:tracePt t="36043" x="1868488" y="5680075"/>
          <p14:tracePt t="36057" x="1857375" y="5673725"/>
          <p14:tracePt t="36065" x="1857375" y="5668963"/>
          <p14:tracePt t="36072" x="1851025" y="5662613"/>
          <p14:tracePt t="36092" x="1844675" y="5656263"/>
          <p14:tracePt t="36106" x="1839913" y="5656263"/>
          <p14:tracePt t="36121" x="1833563" y="5656263"/>
          <p14:tracePt t="36134" x="1827213" y="5656263"/>
          <p14:tracePt t="36155" x="1822450" y="5656263"/>
          <p14:tracePt t="36169" x="1816100" y="5656263"/>
          <p14:tracePt t="36183" x="1804988" y="5656263"/>
          <p14:tracePt t="36204" x="1798638" y="5656263"/>
          <p14:tracePt t="36218" x="1792288" y="5656263"/>
          <p14:tracePt t="36261" x="1787525" y="5656263"/>
          <p14:tracePt t="36310" x="1787525" y="5662613"/>
          <p14:tracePt t="36323" x="1787525" y="5668963"/>
          <p14:tracePt t="36344" x="1787525" y="5673725"/>
          <p14:tracePt t="36365" x="1787525" y="5680075"/>
          <p14:tracePt t="36380" x="1787525" y="5686425"/>
          <p14:tracePt t="36414" x="1787525" y="5697538"/>
          <p14:tracePt t="36436" x="1792288" y="5703888"/>
          <p14:tracePt t="36478" x="1792288" y="5708650"/>
          <p14:tracePt t="36484" x="1798638" y="5708650"/>
          <p14:tracePt t="36491" x="1798638" y="5715000"/>
          <p14:tracePt t="36512" x="1798638" y="5721350"/>
          <p14:tracePt t="36519" x="1798638" y="5726113"/>
          <p14:tracePt t="36533" x="1809750" y="5732463"/>
          <p14:tracePt t="36540" x="1809750" y="5743575"/>
          <p14:tracePt t="36546" x="1809750" y="5749925"/>
          <p14:tracePt t="36555" x="1809750" y="5756275"/>
          <p14:tracePt t="36561" x="1816100" y="5761038"/>
          <p14:tracePt t="36568" x="1816100" y="5767388"/>
          <p14:tracePt t="36576" x="1816100" y="5773738"/>
          <p14:tracePt t="36582" x="1822450" y="5791200"/>
          <p14:tracePt t="36590" x="1822450" y="5802313"/>
          <p14:tracePt t="36597" x="1822450" y="5819775"/>
          <p14:tracePt t="36603" x="1827213" y="5842000"/>
          <p14:tracePt t="36609" x="1827213" y="5876925"/>
          <p14:tracePt t="36617" x="1839913" y="5911850"/>
          <p14:tracePt t="36624" x="1839913" y="5964238"/>
          <p14:tracePt t="36632" x="1851025" y="6010275"/>
          <p14:tracePt t="36640" x="1851025" y="6045200"/>
          <p14:tracePt t="36645" x="1857375" y="6092825"/>
          <p14:tracePt t="36653" x="1857375" y="6126163"/>
          <p14:tracePt t="36659" x="1868488" y="6167438"/>
          <p14:tracePt t="36666" x="1868488" y="6202363"/>
          <p14:tracePt t="36674" x="1874838" y="6237288"/>
          <p14:tracePt t="36682" x="1874838" y="6261100"/>
          <p14:tracePt t="36689" x="1885950" y="6283325"/>
          <p14:tracePt t="36693" x="1885950" y="6311900"/>
          <p14:tracePt t="36702" x="1890713" y="6324600"/>
          <p14:tracePt t="36708" x="1890713" y="6342063"/>
          <p14:tracePt t="36716" x="1890713" y="6353175"/>
          <p14:tracePt t="36724" x="1890713" y="6370638"/>
          <p14:tracePt t="36732" x="1890713" y="6376988"/>
          <p14:tracePt t="36736" x="1890713" y="6381750"/>
          <p14:tracePt t="36743" x="1890713" y="6388100"/>
          <p14:tracePt t="36750" x="1890713" y="6399213"/>
          <p14:tracePt t="36758" x="1890713" y="6405563"/>
          <p14:tracePt t="36772" x="1890713" y="6411913"/>
          <p14:tracePt t="36806" x="1890713" y="6405563"/>
          <p14:tracePt t="36814" x="1890713" y="6394450"/>
          <p14:tracePt t="36820" x="1890713" y="6388100"/>
          <p14:tracePt t="36827" x="1890713" y="6376988"/>
          <p14:tracePt t="36834" x="1890713" y="6370638"/>
          <p14:tracePt t="36841" x="1890713" y="6353175"/>
          <p14:tracePt t="36847" x="1890713" y="6342063"/>
          <p14:tracePt t="36856" x="1890713" y="6324600"/>
          <p14:tracePt t="36862" x="1890713" y="6300788"/>
          <p14:tracePt t="36869" x="1890713" y="6254750"/>
          <p14:tracePt t="36876" x="1890713" y="6178550"/>
          <p14:tracePt t="36883" x="1903413" y="6069013"/>
          <p14:tracePt t="36890" x="1903413" y="5929313"/>
          <p14:tracePt t="36899" x="1914525" y="5791200"/>
          <p14:tracePt t="36904" x="1914525" y="5680075"/>
          <p14:tracePt t="36910" x="1925638" y="5588000"/>
          <p14:tracePt t="36917" x="1925638" y="5522913"/>
          <p14:tracePt t="36925" x="1938338" y="5487988"/>
          <p14:tracePt t="36933" x="1938338" y="5459413"/>
          <p14:tracePt t="36940" x="1949450" y="5437188"/>
          <p14:tracePt t="36946" x="1949450" y="5430838"/>
          <p14:tracePt t="36952" x="1949450" y="5419725"/>
          <p14:tracePt t="36967" x="1949450" y="5407025"/>
          <p14:tracePt t="36974" x="1949450" y="5402263"/>
          <p14:tracePt t="37037" x="1949450" y="5413375"/>
          <p14:tracePt t="37058" x="1949450" y="5419725"/>
          <p14:tracePt t="37073" x="1949450" y="5424488"/>
          <p14:tracePt t="37079" x="1943100" y="5430838"/>
          <p14:tracePt t="37086" x="1943100" y="5437188"/>
          <p14:tracePt t="37093" x="1943100" y="5441950"/>
          <p14:tracePt t="37107" x="1943100" y="5448300"/>
          <p14:tracePt t="37117" x="1943100" y="5454650"/>
          <p14:tracePt t="37121" x="1943100" y="5465763"/>
          <p14:tracePt t="37128" x="1938338" y="5470525"/>
          <p14:tracePt t="37148" x="1938338" y="5483225"/>
          <p14:tracePt t="37155" x="1938338" y="5487988"/>
          <p14:tracePt t="37163" x="1938338" y="5494338"/>
          <p14:tracePt t="37169" x="1938338" y="5505450"/>
          <p14:tracePt t="37177" x="1931988" y="5518150"/>
          <p14:tracePt t="37184" x="1931988" y="5522913"/>
          <p14:tracePt t="37190" x="1931988" y="5529263"/>
          <p14:tracePt t="37199" x="1931988" y="5553075"/>
          <p14:tracePt t="37206" x="1925638" y="5570538"/>
          <p14:tracePt t="37212" x="1925638" y="5605463"/>
          <p14:tracePt t="37218" x="1925638" y="5662613"/>
          <p14:tracePt t="37226" x="1925638" y="5726113"/>
          <p14:tracePt t="37233" x="1925638" y="5819775"/>
          <p14:tracePt t="37242" x="1925638" y="5929313"/>
          <p14:tracePt t="37249" x="1925638" y="6051550"/>
          <p14:tracePt t="37254" x="1925638" y="6173788"/>
          <p14:tracePt t="37260" x="1925638" y="6283325"/>
          <p14:tracePt t="37268" x="1925638" y="6376988"/>
          <p14:tracePt t="37275" x="1925638" y="6451600"/>
          <p14:tracePt t="37283" x="1925638" y="6497638"/>
          <p14:tracePt t="37292" x="1925638" y="6532563"/>
          <p14:tracePt t="37296" x="1925638" y="6562725"/>
          <p14:tracePt t="37302" x="1925638" y="6584950"/>
          <p14:tracePt t="37310" x="1925638" y="6591300"/>
          <p14:tracePt t="37317" x="1925638" y="6597650"/>
          <p14:tracePt t="37324" x="1914525" y="6602413"/>
          <p14:tracePt t="37332" x="1914525" y="6613525"/>
          <p14:tracePt t="37339" x="1914525" y="6619875"/>
          <p14:tracePt t="37345" x="1914525" y="6626225"/>
          <p14:tracePt t="37359" x="1914525" y="6630988"/>
          <p14:tracePt t="37402" x="1908175" y="6630988"/>
          <p14:tracePt t="37429" x="1908175" y="6626225"/>
          <p14:tracePt t="37442" x="1908175" y="6619875"/>
          <p14:tracePt t="37449" x="1908175" y="6608763"/>
          <p14:tracePt t="37456" x="1908175" y="6602413"/>
          <p14:tracePt t="37464" x="1908175" y="6597650"/>
          <p14:tracePt t="37470" x="1908175" y="6591300"/>
          <p14:tracePt t="37477" x="1908175" y="6580188"/>
          <p14:tracePt t="37484" x="1920875" y="6538913"/>
          <p14:tracePt t="37491" x="1966913" y="6469063"/>
          <p14:tracePt t="37498" x="2076450" y="6335713"/>
          <p14:tracePt t="37506" x="2373313" y="6057900"/>
          <p14:tracePt t="37512" x="2819400" y="5721350"/>
          <p14:tracePt t="37519" x="3201988" y="5448300"/>
          <p14:tracePt t="37527" x="3568700" y="5245100"/>
          <p14:tracePt t="37533" x="4025900" y="5048250"/>
          <p14:tracePt t="37541" x="4445000" y="4879975"/>
          <p14:tracePt t="37550" x="4884738" y="4757738"/>
          <p14:tracePt t="37554" x="5354638" y="4624388"/>
          <p14:tracePt t="37562" x="5686425" y="4572000"/>
          <p14:tracePt t="37568" x="5988050" y="4537075"/>
          <p14:tracePt t="37575" x="6311900" y="4519613"/>
          <p14:tracePt t="37584" x="6602413" y="4502150"/>
          <p14:tracePt t="37591" x="6823075" y="4502150"/>
          <p14:tracePt t="37597" x="7002463" y="4519613"/>
          <p14:tracePt t="37603" x="7212013" y="4554538"/>
          <p14:tracePt t="37610" x="7380288" y="4565650"/>
          <p14:tracePt t="37618" x="7559675" y="4606925"/>
          <p14:tracePt t="37625" x="7688263" y="4659313"/>
          <p14:tracePt t="37634" x="7797800" y="4705350"/>
          <p14:tracePt t="37639" x="7885113" y="4757738"/>
          <p14:tracePt t="37646" x="7954963" y="4792663"/>
          <p14:tracePt t="37652" x="8007350" y="4821238"/>
          <p14:tracePt t="37660" x="8077200" y="4856163"/>
          <p14:tracePt t="37666" x="8110538" y="4873625"/>
          <p14:tracePt t="37675" x="8151813" y="4884738"/>
          <p14:tracePt t="37683" x="8175625" y="4891088"/>
          <p14:tracePt t="37688" x="8197850" y="4902200"/>
          <p14:tracePt t="37694" x="8204200" y="4902200"/>
          <p14:tracePt t="37701" x="8215313" y="4908550"/>
          <p14:tracePt t="37716" x="8221663" y="4908550"/>
          <p14:tracePt t="37723" x="8221663" y="4914900"/>
          <p14:tracePt t="37730" x="8221663" y="4919663"/>
          <p14:tracePt t="37736" x="8204200" y="4932363"/>
          <p14:tracePt t="37743" x="8158163" y="4949825"/>
          <p14:tracePt t="37750" x="8059738" y="4995863"/>
          <p14:tracePt t="37758" x="7924800" y="5076825"/>
          <p14:tracePt t="37767" x="7780338" y="5157788"/>
          <p14:tracePt t="37771" x="7524750" y="5238750"/>
          <p14:tracePt t="37778" x="7304088" y="5286375"/>
          <p14:tracePt t="37785" x="7165975" y="5303838"/>
          <p14:tracePt t="37792" x="7043738" y="5291138"/>
          <p14:tracePt t="37800" x="6962775" y="5256213"/>
          <p14:tracePt t="37808" x="6875463" y="5221288"/>
          <p14:tracePt t="37814" x="6777038" y="5175250"/>
          <p14:tracePt t="37820" x="6678613" y="5100638"/>
          <p14:tracePt t="37827" x="6591300" y="5013325"/>
          <p14:tracePt t="37834" x="6497638" y="4879975"/>
          <p14:tracePt t="37841" x="6434138" y="4751388"/>
          <p14:tracePt t="37850" x="6399213" y="4641850"/>
          <p14:tracePt t="37855" x="6388100" y="4543425"/>
          <p14:tracePt t="37862" x="6388100" y="4495800"/>
          <p14:tracePt t="37869" x="6399213" y="4456113"/>
          <p14:tracePt t="37876" x="6429375" y="4421188"/>
          <p14:tracePt t="37883" x="6469063" y="4386263"/>
          <p14:tracePt t="37892" x="6550025" y="4351338"/>
          <p14:tracePt t="37897" x="6630988" y="4327525"/>
          <p14:tracePt t="37904" x="6742113" y="4327525"/>
          <p14:tracePt t="37911" x="6910388" y="4333875"/>
          <p14:tracePt t="37918" x="7183438" y="4397375"/>
          <p14:tracePt t="37925" x="7472363" y="4508500"/>
          <p14:tracePt t="37934" x="7756525" y="4699000"/>
          <p14:tracePt t="37942" x="8081963" y="4937125"/>
          <p14:tracePt t="37946" x="8366125" y="5129213"/>
          <p14:tracePt t="37953" x="8597900" y="5326063"/>
          <p14:tracePt t="37960" x="8755063" y="5500688"/>
          <p14:tracePt t="37967" x="8842375" y="5680075"/>
          <p14:tracePt t="37976" x="8883650" y="5807075"/>
          <p14:tracePt t="37984" x="8905875" y="5900738"/>
          <p14:tracePt t="37988" x="8905875" y="5964238"/>
          <p14:tracePt t="37995" x="8905875" y="6010275"/>
          <p14:tracePt t="38002" x="8905875" y="6051550"/>
          <p14:tracePt t="38009" x="8888413" y="6075363"/>
          <p14:tracePt t="38017" x="8866188" y="6110288"/>
          <p14:tracePt t="38025" x="8813800" y="6143625"/>
          <p14:tracePt t="38030" x="8715375" y="6196013"/>
          <p14:tracePt t="38037" x="8575675" y="6219825"/>
          <p14:tracePt t="38044" x="8407400" y="6230938"/>
          <p14:tracePt t="38058" x="7723188" y="6184900"/>
          <p14:tracePt t="38065" x="7373938" y="6062663"/>
          <p14:tracePt t="38072" x="7159625" y="5953125"/>
          <p14:tracePt t="38079" x="6934200" y="5773738"/>
          <p14:tracePt t="38086" x="6788150" y="5645150"/>
          <p14:tracePt t="38094" x="6689725" y="5557838"/>
          <p14:tracePt t="38100" x="6613525" y="5470525"/>
          <p14:tracePt t="38107" x="6567488" y="5419725"/>
          <p14:tracePt t="38114" x="6550025" y="5360988"/>
          <p14:tracePt t="38121" x="6532563" y="5337175"/>
          <p14:tracePt t="38128" x="6532563" y="5303838"/>
          <p14:tracePt t="38135" x="6532563" y="5268913"/>
          <p14:tracePt t="38142" x="6532563" y="5233988"/>
          <p14:tracePt t="38149" x="6550025" y="5192713"/>
          <p14:tracePt t="38156" x="6597650" y="5151438"/>
          <p14:tracePt t="38163" x="6648450" y="5094288"/>
          <p14:tracePt t="38170" x="6735763" y="5035550"/>
          <p14:tracePt t="38177" x="6834188" y="4995863"/>
          <p14:tracePt t="38184" x="6973888" y="4983163"/>
          <p14:tracePt t="38191" x="7142163" y="4983163"/>
          <p14:tracePt t="38201" x="7369175" y="5041900"/>
          <p14:tracePt t="38205" x="7542213" y="5111750"/>
          <p14:tracePt t="38212" x="7653338" y="5164138"/>
          <p14:tracePt t="38219" x="7723188" y="5210175"/>
          <p14:tracePt t="38226" x="7780338" y="5238750"/>
          <p14:tracePt t="38235" x="7808913" y="5280025"/>
          <p14:tracePt t="38242" x="7826375" y="5319713"/>
          <p14:tracePt t="38247" x="7826375" y="5354638"/>
          <p14:tracePt t="38255" x="7826375" y="5389563"/>
          <p14:tracePt t="38262" x="7773988" y="5459413"/>
          <p14:tracePt t="38269" x="7705725" y="5529263"/>
          <p14:tracePt t="38276" x="7589838" y="5610225"/>
          <p14:tracePt t="38284" x="7421563" y="5708650"/>
          <p14:tracePt t="38289" x="7218363" y="5784850"/>
          <p14:tracePt t="38297" x="7061200" y="5813425"/>
          <p14:tracePt t="38303" x="6910388" y="5824538"/>
          <p14:tracePt t="38310" x="6753225" y="5819775"/>
          <p14:tracePt t="38318" x="6613525" y="5802313"/>
          <p14:tracePt t="38326" x="6486525" y="5767388"/>
          <p14:tracePt t="38331" x="6388100" y="5715000"/>
          <p14:tracePt t="38338" x="6335713" y="5673725"/>
          <p14:tracePt t="38345" x="6289675" y="5627688"/>
          <p14:tracePt t="38353" x="6261100" y="5592763"/>
          <p14:tracePt t="38359" x="6226175" y="5535613"/>
          <p14:tracePt t="38368" x="6208713" y="5500688"/>
          <p14:tracePt t="38376" x="6208713" y="5448300"/>
          <p14:tracePt t="38380" x="6196013" y="5402263"/>
          <p14:tracePt t="38387" x="6196013" y="5337175"/>
          <p14:tracePt t="38394" x="6202363" y="5256213"/>
          <p14:tracePt t="38401" x="6213475" y="5175250"/>
          <p14:tracePt t="38409" x="6237288" y="5122863"/>
          <p14:tracePt t="38415" x="6272213" y="5070475"/>
          <p14:tracePt t="38422" x="6311900" y="5041900"/>
          <p14:tracePt t="38429" x="6364288" y="4995863"/>
          <p14:tracePt t="38436" x="6446838" y="4972050"/>
          <p14:tracePt t="38443" x="6538913" y="4972050"/>
          <p14:tracePt t="38450" x="6678613" y="4978400"/>
          <p14:tracePt t="38459" x="6805613" y="5030788"/>
          <p14:tracePt t="38464" x="6980238" y="5129213"/>
          <p14:tracePt t="38471" x="7165975" y="5238750"/>
          <p14:tracePt t="38477" x="7351713" y="5343525"/>
          <p14:tracePt t="38485" x="7461250" y="5424488"/>
          <p14:tracePt t="38493" x="7548563" y="5494338"/>
          <p14:tracePt t="38501" x="7605713" y="5553075"/>
          <p14:tracePt t="38506" x="7640638" y="5610225"/>
          <p14:tracePt t="38513" x="7646988" y="5656263"/>
          <p14:tracePt t="38520" x="7658100" y="5708650"/>
          <p14:tracePt t="38527" x="7658100" y="5743575"/>
          <p14:tracePt t="38535" x="7658100" y="5791200"/>
          <p14:tracePt t="38544" x="7646988" y="5842000"/>
          <p14:tracePt t="38549" x="7623175" y="5876925"/>
          <p14:tracePt t="38556" x="7594600" y="5918200"/>
          <p14:tracePt t="38562" x="7554913" y="5953125"/>
          <p14:tracePt t="38569" x="7513638" y="5981700"/>
          <p14:tracePt t="38577" x="7478713" y="5999163"/>
          <p14:tracePt t="38586" x="7450138" y="6016625"/>
          <p14:tracePt t="38593" x="7426325" y="6027738"/>
          <p14:tracePt t="38597" x="7397750" y="6034088"/>
          <p14:tracePt t="38603" x="7373938" y="6045200"/>
          <p14:tracePt t="38610" x="7356475" y="6045200"/>
          <p14:tracePt t="38618" x="7345363" y="6045200"/>
          <p14:tracePt t="38627" x="7339013" y="6040438"/>
          <p14:tracePt t="38634" x="7321550" y="6027738"/>
          <p14:tracePt t="38640" x="7304088" y="5988050"/>
          <p14:tracePt t="38646" x="7292975" y="5894388"/>
          <p14:tracePt t="38653" x="7281863" y="5773738"/>
          <p14:tracePt t="38660" x="7286625" y="5662613"/>
          <p14:tracePt t="38668" x="7299325" y="5564188"/>
          <p14:tracePt t="38676" x="7334250" y="5483225"/>
          <p14:tracePt t="38681" x="7391400" y="5413375"/>
          <p14:tracePt t="38688" x="7478713" y="5326063"/>
          <p14:tracePt t="38695" x="7605713" y="5262563"/>
          <p14:tracePt t="38702" x="7734300" y="5221288"/>
          <p14:tracePt t="38710" x="7832725" y="5199063"/>
          <p14:tracePt t="38717" x="7937500" y="5199063"/>
          <p14:tracePt t="38723" x="8035925" y="5216525"/>
          <p14:tracePt t="38730" x="8145463" y="5238750"/>
          <p14:tracePt t="38737" x="8291513" y="5280025"/>
          <p14:tracePt t="38744" x="8389938" y="5343525"/>
          <p14:tracePt t="38752" x="8442325" y="5389563"/>
          <p14:tracePt t="38761" x="8488363" y="5430838"/>
          <p14:tracePt t="38765" x="8516938" y="5470525"/>
          <p14:tracePt t="38772" x="8529638" y="5518150"/>
          <p14:tracePt t="38778" x="8534400" y="5570538"/>
          <p14:tracePt t="38786" x="8529638" y="5634038"/>
          <p14:tracePt t="38794" x="8523288" y="5686425"/>
          <p14:tracePt t="38801" x="8488363" y="5738813"/>
          <p14:tracePt t="38808" x="8418513" y="5802313"/>
          <p14:tracePt t="38814" x="8320088" y="5848350"/>
          <p14:tracePt t="38821" x="8193088" y="5900738"/>
          <p14:tracePt t="38827" x="8081963" y="5924550"/>
          <p14:tracePt t="38836" x="8001000" y="5935663"/>
          <p14:tracePt t="38844" x="7861300" y="5935663"/>
          <p14:tracePt t="38849" x="7688263" y="5911850"/>
          <p14:tracePt t="38856" x="7496175" y="5854700"/>
          <p14:tracePt t="38863" x="7351713" y="5802313"/>
          <p14:tracePt t="38869" x="7235825" y="5726113"/>
          <p14:tracePt t="38877" x="7135813" y="5651500"/>
          <p14:tracePt t="38885" x="7067550" y="5592763"/>
          <p14:tracePt t="38893" x="6997700" y="5546725"/>
          <p14:tracePt t="38898" x="6938963" y="5487988"/>
          <p14:tracePt t="38904" x="6881813" y="5441950"/>
          <p14:tracePt t="38911" x="6851650" y="5389563"/>
          <p14:tracePt t="38919" x="6834188" y="5360988"/>
          <p14:tracePt t="38926" x="6816725" y="5326063"/>
          <p14:tracePt t="38936" x="6805613" y="5291138"/>
          <p14:tracePt t="38940" x="6805613" y="5268913"/>
          <p14:tracePt t="38947" x="6816725" y="5238750"/>
          <p14:tracePt t="38961" x="6886575" y="5157788"/>
          <p14:tracePt t="38968" x="6938963" y="5140325"/>
          <p14:tracePt t="38976" x="7037388" y="5118100"/>
          <p14:tracePt t="38982" x="7159625" y="5118100"/>
          <p14:tracePt t="38989" x="7362825" y="5151438"/>
          <p14:tracePt t="38995" x="7618413" y="5238750"/>
          <p14:tracePt t="39002" x="7856538" y="5354638"/>
          <p14:tracePt t="39010" x="8042275" y="5465763"/>
          <p14:tracePt t="39018" x="8256588" y="5581650"/>
          <p14:tracePt t="39024" x="8355013" y="5680075"/>
          <p14:tracePt t="39030" x="8447088" y="5795963"/>
          <p14:tracePt t="39038" x="8494713" y="5883275"/>
          <p14:tracePt t="39044" x="8505825" y="5975350"/>
          <p14:tracePt t="39052" x="8477250" y="6045200"/>
          <p14:tracePt t="39060" x="8418513" y="6132513"/>
          <p14:tracePt t="39066" x="8348663" y="6191250"/>
          <p14:tracePt t="39073" x="8261350" y="6248400"/>
          <p14:tracePt t="39080" x="8162925" y="6311900"/>
          <p14:tracePt t="39087" x="8035925" y="6364288"/>
          <p14:tracePt t="39094" x="7832725" y="6405563"/>
          <p14:tracePt t="39101" x="7623175" y="6434138"/>
          <p14:tracePt t="39108" x="7485063" y="6462713"/>
          <p14:tracePt t="39115" x="7373938" y="6462713"/>
          <p14:tracePt t="39122" x="7269163" y="6462713"/>
          <p14:tracePt t="39129" x="7177088" y="6462713"/>
          <p14:tracePt t="39135" x="7113588" y="6457950"/>
          <p14:tracePt t="39143" x="7061200" y="6446838"/>
          <p14:tracePt t="39152" x="7032625" y="6440488"/>
          <p14:tracePt t="39156" x="7008813" y="6429375"/>
          <p14:tracePt t="39164" x="6991350" y="6423025"/>
          <p14:tracePt t="39170" x="6980238" y="6405563"/>
          <p14:tracePt t="39178" x="6967538" y="6381750"/>
          <p14:tracePt t="39186" x="6962775" y="6346825"/>
          <p14:tracePt t="39193" x="6962775" y="6283325"/>
          <p14:tracePt t="39199" x="6962775" y="6219825"/>
          <p14:tracePt t="39205" x="6985000" y="6138863"/>
          <p14:tracePt t="39213" x="7037388" y="6051550"/>
          <p14:tracePt t="39220" x="7096125" y="5981700"/>
          <p14:tracePt t="39227" x="7165975" y="5907088"/>
          <p14:tracePt t="39236" x="7235825" y="5859463"/>
          <p14:tracePt t="39241" x="7321550" y="5824538"/>
          <p14:tracePt t="39248" x="7432675" y="5802313"/>
          <p14:tracePt t="39255" x="7600950" y="5802313"/>
          <p14:tracePt t="39261" x="7797800" y="5824538"/>
          <p14:tracePt t="39269" x="7937500" y="5848350"/>
          <p14:tracePt t="39277" x="8035925" y="5900738"/>
          <p14:tracePt t="39283" x="8116888" y="5946775"/>
          <p14:tracePt t="39290" x="8175625" y="5992813"/>
          <p14:tracePt t="39296" x="8215313" y="6022975"/>
          <p14:tracePt t="39303" x="8232775" y="6045200"/>
          <p14:tracePt t="39311" x="8232775" y="6075363"/>
          <p14:tracePt t="39318" x="8232775" y="6097588"/>
          <p14:tracePt t="39328" x="8228013" y="6132513"/>
          <p14:tracePt t="39331" x="8210550" y="6161088"/>
          <p14:tracePt t="39339" x="8186738" y="6196013"/>
          <p14:tracePt t="39345" x="8128000" y="6243638"/>
          <p14:tracePt t="39353" x="8042275" y="6289675"/>
          <p14:tracePt t="39361" x="7902575" y="6329363"/>
          <p14:tracePt t="39369" x="7745413" y="6353175"/>
          <p14:tracePt t="39373" x="7623175" y="6364288"/>
          <p14:tracePt t="39381" x="7524750" y="6359525"/>
          <p14:tracePt t="39388" x="7443788" y="6335713"/>
          <p14:tracePt t="39395" x="7345363" y="6278563"/>
          <p14:tracePt t="39404" x="7246938" y="6184900"/>
          <p14:tracePt t="39411" x="7153275" y="6057900"/>
          <p14:tracePt t="39416" x="7072313" y="5907088"/>
          <p14:tracePt t="39423" x="7008813" y="5778500"/>
          <p14:tracePt t="39429" x="6973888" y="5668963"/>
          <p14:tracePt t="39437" x="6956425" y="5540375"/>
          <p14:tracePt t="39444" x="6967538" y="5402263"/>
          <p14:tracePt t="39453" x="7002463" y="5273675"/>
          <p14:tracePt t="39458" x="7067550" y="5175250"/>
          <p14:tracePt t="39465" x="7142163" y="5087938"/>
          <p14:tracePt t="39472" x="7223125" y="5041900"/>
          <p14:tracePt t="39478" x="7334250" y="5018088"/>
          <p14:tracePt t="39486" x="7502525" y="5024438"/>
          <p14:tracePt t="39494" x="7745413" y="5053013"/>
          <p14:tracePt t="39504" x="8018463" y="5181600"/>
          <p14:tracePt t="39507" x="8204200" y="5308600"/>
          <p14:tracePt t="39514" x="8361363" y="5407025"/>
          <p14:tracePt t="39520" x="8464550" y="5470525"/>
          <p14:tracePt t="39528" x="8534400" y="5540375"/>
          <p14:tracePt t="39535" x="8604250" y="5599113"/>
          <p14:tracePt t="39545" x="8628063" y="5668963"/>
          <p14:tracePt t="39549" x="8639175" y="5749925"/>
          <p14:tracePt t="39556" x="8632825" y="5842000"/>
          <p14:tracePt t="39562" x="8597900" y="5942013"/>
          <p14:tracePt t="39569" x="8534400" y="6040438"/>
          <p14:tracePt t="39578" x="8488363" y="6126163"/>
          <p14:tracePt t="39585" x="8429625" y="6178550"/>
          <p14:tracePt t="39591" x="8372475" y="6226175"/>
          <p14:tracePt t="39598" x="8331200" y="6254750"/>
          <p14:tracePt t="39604" x="8267700" y="6289675"/>
          <p14:tracePt t="39611" x="8186738" y="6300788"/>
          <p14:tracePt t="39619" x="8116888" y="6324600"/>
          <p14:tracePt t="39628" x="8053388" y="6324600"/>
          <p14:tracePt t="39633" x="8007350" y="6324600"/>
          <p14:tracePt t="39640" x="7972425" y="6311900"/>
          <p14:tracePt t="39647" x="7942263" y="6300788"/>
          <p14:tracePt t="39654" x="7920038" y="6283325"/>
          <p14:tracePt t="39661" x="7902575" y="6265863"/>
          <p14:tracePt t="39668" x="7885113" y="6230938"/>
          <p14:tracePt t="39678" x="7885113" y="6184900"/>
          <p14:tracePt t="39683" x="7874000" y="6132513"/>
          <p14:tracePt t="39688" x="7878763" y="6051550"/>
          <p14:tracePt t="39696" x="7891463" y="6005513"/>
          <p14:tracePt t="39704" x="7920038" y="5946775"/>
          <p14:tracePt t="39712" x="7942263" y="5911850"/>
          <p14:tracePt t="39717" x="7966075" y="5883275"/>
          <p14:tracePt t="39723" x="7983538" y="5865813"/>
          <p14:tracePt t="39730" x="8007350" y="5848350"/>
          <p14:tracePt t="39737" x="8035925" y="5842000"/>
          <p14:tracePt t="39745" x="8053388" y="5830888"/>
          <p14:tracePt t="39753" x="8059738" y="5830888"/>
          <p14:tracePt t="39761" x="8064500" y="5830888"/>
          <p14:tracePt t="39765" x="8070850" y="5824538"/>
          <p14:tracePt t="39773" x="8077200" y="5824538"/>
          <p14:tracePt t="39788" x="8081963" y="5824538"/>
          <p14:tracePt t="39809" x="8088313" y="5824538"/>
          <p14:tracePt t="39899" x="8077200" y="5824538"/>
          <p14:tracePt t="39906" x="8053388" y="5824538"/>
          <p14:tracePt t="39913" x="8001000" y="5837238"/>
          <p14:tracePt t="39920" x="7924800" y="5837238"/>
          <p14:tracePt t="39926" x="7843838" y="5830888"/>
          <p14:tracePt t="39934" x="7670800" y="5802313"/>
          <p14:tracePt t="39941" x="7362825" y="5732463"/>
          <p14:tracePt t="39947" x="7015163" y="5634038"/>
          <p14:tracePt t="39955" x="6788150" y="5553075"/>
          <p14:tracePt t="39962" x="6550025" y="5454650"/>
          <p14:tracePt t="39970" x="6261100" y="5343525"/>
          <p14:tracePt t="39979" x="5935663" y="5227638"/>
          <p14:tracePt t="39983" x="5680075" y="5146675"/>
          <p14:tracePt t="39989" x="5500688" y="5053013"/>
          <p14:tracePt t="39997" x="5308600" y="4995863"/>
          <p14:tracePt t="40004" x="5122863" y="4954588"/>
          <p14:tracePt t="40011" x="4932363" y="4891088"/>
          <p14:tracePt t="40020" x="4786313" y="4856163"/>
          <p14:tracePt t="40025" x="4694238" y="4832350"/>
          <p14:tracePt t="40032" x="4613275" y="4821238"/>
          <p14:tracePt t="40038" x="4578350" y="4810125"/>
          <p14:tracePt t="40046" x="4543425" y="4810125"/>
          <p14:tracePt t="40053" x="4513263" y="4810125"/>
          <p14:tracePt t="40064" x="4467225" y="4810125"/>
          <p14:tracePt t="40066" x="4421188" y="4816475"/>
          <p14:tracePt t="40074" x="4351338" y="4827588"/>
          <p14:tracePt t="40081" x="4270375" y="4849813"/>
          <p14:tracePt t="40088" x="4189413" y="4873625"/>
          <p14:tracePt t="40096" x="4095750" y="4908550"/>
          <p14:tracePt t="40103" x="4014788" y="4932363"/>
          <p14:tracePt t="40109" x="3944938" y="4954588"/>
          <p14:tracePt t="40115" x="3892550" y="4972050"/>
          <p14:tracePt t="40122" x="3840163" y="5006975"/>
          <p14:tracePt t="40130" x="3771900" y="5030788"/>
          <p14:tracePt t="40136" x="3719513" y="5059363"/>
          <p14:tracePt t="40144" x="3678238" y="5083175"/>
          <p14:tracePt t="40151" x="3643313" y="5100638"/>
          <p14:tracePt t="40157" x="3603625" y="5118100"/>
          <p14:tracePt t="40164" x="3579813" y="5129213"/>
          <p14:tracePt t="40172" x="3551238" y="5135563"/>
          <p14:tracePt t="40178" x="3533775" y="5151438"/>
          <p14:tracePt t="40185" x="3521075" y="5164138"/>
          <p14:tracePt t="40196" x="3509963" y="5164138"/>
          <p14:tracePt t="40199" x="3505200" y="5168900"/>
          <p14:tracePt t="40207" x="3498850" y="5175250"/>
          <p14:tracePt t="40213" x="3492500" y="5175250"/>
          <p14:tracePt t="40220" x="3487738" y="5175250"/>
          <p14:tracePt t="40228" x="3481388" y="5175250"/>
          <p14:tracePt t="40236" x="3475038" y="5175250"/>
          <p14:tracePt t="40248" x="3463925" y="5175250"/>
          <p14:tracePt t="40256" x="3457575" y="5175250"/>
          <p14:tracePt t="40264" x="3452813" y="5168900"/>
          <p14:tracePt t="40271" x="3446463" y="5157788"/>
          <p14:tracePt t="40278" x="3440113" y="5146675"/>
          <p14:tracePt t="40284" x="3429000" y="5129213"/>
          <p14:tracePt t="40291" x="3422650" y="5111750"/>
          <p14:tracePt t="40297" x="3417888" y="5087938"/>
          <p14:tracePt t="40305" x="3394075" y="5053013"/>
          <p14:tracePt t="40313" x="3376613" y="5000625"/>
          <p14:tracePt t="40320" x="3359150" y="4960938"/>
          <p14:tracePt t="40326" x="3348038" y="4897438"/>
          <p14:tracePt t="40332" x="3324225" y="4827588"/>
          <p14:tracePt t="40339" x="3313113" y="4781550"/>
          <p14:tracePt t="40346" x="3302000" y="4711700"/>
          <p14:tracePt t="40353" x="3289300" y="4648200"/>
          <p14:tracePt t="40362" x="3289300" y="4583113"/>
          <p14:tracePt t="40368" x="3289300" y="4537075"/>
          <p14:tracePt t="40374" x="3295650" y="4484688"/>
          <p14:tracePt t="40381" x="3306763" y="4449763"/>
          <p14:tracePt t="40389" x="3313113" y="4414838"/>
          <p14:tracePt t="40396" x="3313113" y="4392613"/>
          <p14:tracePt t="40404" x="3324225" y="4375150"/>
          <p14:tracePt t="40410" x="3330575" y="4368800"/>
          <p14:tracePt t="40416" x="3330575" y="4351338"/>
          <p14:tracePt t="40423" x="3336925" y="4344988"/>
          <p14:tracePt t="40437" x="3336925" y="4340225"/>
          <p14:tracePt t="40444" x="3341688" y="4333875"/>
          <p14:tracePt t="40459" x="3348038" y="4333875"/>
          <p14:tracePt t="40501" x="3348038" y="4340225"/>
          <p14:tracePt t="40515" x="3348038" y="4344988"/>
          <p14:tracePt t="40521" x="3348038" y="4357688"/>
          <p14:tracePt t="40528" x="3348038" y="4362450"/>
          <p14:tracePt t="40536" x="3348038" y="4375150"/>
          <p14:tracePt t="40542" x="3348038" y="4379913"/>
          <p14:tracePt t="40550" x="3352800" y="4397375"/>
          <p14:tracePt t="40556" x="3352800" y="4410075"/>
          <p14:tracePt t="40563" x="3352800" y="4427538"/>
          <p14:tracePt t="40571" x="3365500" y="4445000"/>
          <p14:tracePt t="40579" x="3365500" y="4456113"/>
          <p14:tracePt t="40585" x="3370263" y="4484688"/>
          <p14:tracePt t="40591" x="3382963" y="4508500"/>
          <p14:tracePt t="40598" x="3387725" y="4543425"/>
          <p14:tracePt t="40605" x="3387725" y="4589463"/>
          <p14:tracePt t="40613" x="3387725" y="4624388"/>
          <p14:tracePt t="40622" x="3400425" y="4659313"/>
          <p14:tracePt t="40629" x="3400425" y="4694238"/>
          <p14:tracePt t="40634" x="3405188" y="4746625"/>
          <p14:tracePt t="40641" x="3405188" y="4781550"/>
          <p14:tracePt t="40647" x="3405188" y="4803775"/>
          <p14:tracePt t="40655" x="3405188" y="4838700"/>
          <p14:tracePt t="40662" x="3405188" y="4849813"/>
          <p14:tracePt t="40671" x="3405188" y="4867275"/>
          <p14:tracePt t="40676" x="3405188" y="4873625"/>
          <p14:tracePt t="40682" x="3405188" y="4891088"/>
          <p14:tracePt t="40690" x="3405188" y="4897438"/>
          <p14:tracePt t="40697" x="3405188" y="4902200"/>
          <p14:tracePt t="40704" x="3405188" y="4908550"/>
          <p14:tracePt t="40713" x="3405188" y="4914900"/>
          <p14:tracePt t="40718" x="3405188" y="4919663"/>
          <p14:tracePt t="40732" x="3405188" y="4926013"/>
          <p14:tracePt t="40739" x="3411538" y="4926013"/>
          <p14:tracePt t="40745" x="3411538" y="4937125"/>
          <p14:tracePt t="40752" x="3422650" y="4937125"/>
          <p14:tracePt t="40774" x="3429000" y="4937125"/>
          <p14:tracePt t="40787" x="3435350" y="4932363"/>
          <p14:tracePt t="40794" x="3440113" y="4932363"/>
          <p14:tracePt t="40801" x="3446463" y="4926013"/>
          <p14:tracePt t="40808" x="3452813" y="4926013"/>
          <p14:tracePt t="40815" x="3470275" y="4914900"/>
          <p14:tracePt t="40822" x="3492500" y="4897438"/>
          <p14:tracePt t="40830" x="3533775" y="4867275"/>
          <p14:tracePt t="40837" x="3614738" y="4821238"/>
          <p14:tracePt t="40843" x="3719513" y="4746625"/>
          <p14:tracePt t="40850" x="3863975" y="4664075"/>
          <p14:tracePt t="40857" x="4021138" y="4560888"/>
          <p14:tracePt t="40864" x="4229100" y="4467225"/>
          <p14:tracePt t="40871" x="4375150" y="4403725"/>
          <p14:tracePt t="40880" x="4484688" y="4351338"/>
          <p14:tracePt t="40888" x="4583113" y="4316413"/>
          <p14:tracePt t="40892" x="4664075" y="4294188"/>
          <p14:tracePt t="40899" x="4729163" y="4270375"/>
          <p14:tracePt t="40906" x="4810125" y="4246563"/>
          <p14:tracePt t="40914" x="4879975" y="4235450"/>
          <p14:tracePt t="40921" x="4972050" y="4211638"/>
          <p14:tracePt t="40929" x="5053013" y="4211638"/>
          <p14:tracePt t="40935" x="5129213" y="4200525"/>
          <p14:tracePt t="40941" x="5192713" y="4200525"/>
          <p14:tracePt t="40948" x="5262563" y="4206875"/>
          <p14:tracePt t="40955" x="5297488" y="4206875"/>
          <p14:tracePt t="40962" x="5343525" y="4224338"/>
          <p14:tracePt t="40971" x="5378450" y="4235450"/>
          <p14:tracePt t="40976" x="5407025" y="4252913"/>
          <p14:tracePt t="40983" x="5430838" y="4259263"/>
          <p14:tracePt t="40991" x="5459413" y="4276725"/>
          <p14:tracePt t="40997" x="5470525" y="4287838"/>
          <p14:tracePt t="41005" x="5487988" y="4294188"/>
          <p14:tracePt t="41014" x="5505450" y="4298950"/>
          <p14:tracePt t="41019" x="5511800" y="4305300"/>
          <p14:tracePt t="41026" x="5518150" y="4316413"/>
          <p14:tracePt t="41032" x="5522913" y="4322763"/>
          <p14:tracePt t="41039" x="5529263" y="4327525"/>
          <p14:tracePt t="41047" x="5529263" y="4333875"/>
          <p14:tracePt t="41056" x="5529263" y="4340225"/>
          <p14:tracePt t="41064" x="5535613" y="4340225"/>
          <p14:tracePt t="41074" x="5546725" y="4344988"/>
          <p14:tracePt t="41144" x="5540375" y="4344988"/>
          <p14:tracePt t="41159" x="5535613" y="4340225"/>
          <p14:tracePt t="41172" x="5529263" y="4333875"/>
          <p14:tracePt t="41179" x="5518150" y="4333875"/>
          <p14:tracePt t="41189" x="5487988" y="4322763"/>
          <p14:tracePt t="41193" x="5407025" y="4322763"/>
          <p14:tracePt t="41200" x="5192713" y="4311650"/>
          <p14:tracePt t="41207" x="4810125" y="4294188"/>
          <p14:tracePt t="41214" x="4462463" y="4294188"/>
          <p14:tracePt t="41222" x="4235450" y="4294188"/>
          <p14:tracePt t="41232" x="4095750" y="4294188"/>
          <p14:tracePt t="41235" x="3992563" y="4294188"/>
          <p14:tracePt t="41242" x="3944938" y="4294188"/>
          <p14:tracePt t="41249" x="3905250" y="4294188"/>
          <p14:tracePt t="41257" x="3881438" y="4294188"/>
          <p14:tracePt t="41264" x="3863975" y="4298950"/>
          <p14:tracePt t="41273" x="3852863" y="4298950"/>
          <p14:tracePt t="41279" x="3835400" y="4311650"/>
          <p14:tracePt t="41284" x="3829050" y="4311650"/>
          <p14:tracePt t="41293" x="3824288" y="4311650"/>
          <p14:tracePt t="41299" x="3817938" y="4316413"/>
          <p14:tracePt t="41306" x="3806825" y="4322763"/>
          <p14:tracePt t="41315" x="3800475" y="4327525"/>
          <p14:tracePt t="41322" x="3800475" y="4344988"/>
          <p14:tracePt t="41326" x="3800475" y="4351338"/>
          <p14:tracePt t="41334" x="3794125" y="4362450"/>
          <p14:tracePt t="41341" x="3789363" y="4392613"/>
          <p14:tracePt t="41348" x="3765550" y="4438650"/>
          <p14:tracePt t="41356" x="3759200" y="4491038"/>
          <p14:tracePt t="41363" x="3748088" y="4554538"/>
          <p14:tracePt t="41369" x="3736975" y="4618038"/>
          <p14:tracePt t="41375" x="3724275" y="4687888"/>
          <p14:tracePt t="41382" x="3724275" y="4746625"/>
          <p14:tracePt t="41389" x="3713163" y="4799013"/>
          <p14:tracePt t="41396" x="3713163" y="4845050"/>
          <p14:tracePt t="41406" x="3706813" y="4879975"/>
          <p14:tracePt t="41411" x="3706813" y="4908550"/>
          <p14:tracePt t="41417" x="3706813" y="4932363"/>
          <p14:tracePt t="41424" x="3706813" y="4937125"/>
          <p14:tracePt t="41431" x="3706813" y="4954588"/>
          <p14:tracePt t="41438" x="3706813" y="4960938"/>
          <p14:tracePt t="41447" x="3706813" y="4967288"/>
          <p14:tracePt t="41452" x="3706813" y="4972050"/>
          <p14:tracePt t="41459" x="3706813" y="4978400"/>
          <p14:tracePt t="41466" x="3706813" y="4983163"/>
          <p14:tracePt t="41487" x="3706813" y="4989513"/>
          <p14:tracePt t="41494" x="3695700" y="4989513"/>
          <p14:tracePt t="42335" x="3857625" y="5000625"/>
          <p14:tracePt t="42342" x="4038600" y="5030788"/>
          <p14:tracePt t="42348" x="4148138" y="5065713"/>
          <p14:tracePt t="42356" x="4229100" y="5105400"/>
          <p14:tracePt t="42362" x="4298950" y="5135563"/>
          <p14:tracePt t="42369" x="4368800" y="5168900"/>
          <p14:tracePt t="42376" x="4449763" y="5233988"/>
          <p14:tracePt t="42384" x="4525963" y="5291138"/>
          <p14:tracePt t="42390" x="4595813" y="5349875"/>
          <p14:tracePt t="42398" x="4652963" y="5424488"/>
          <p14:tracePt t="42409" x="4711700" y="5494338"/>
          <p14:tracePt t="42411" x="4757738" y="5546725"/>
          <p14:tracePt t="42418" x="4803775" y="5616575"/>
          <p14:tracePt t="42425" x="4838700" y="5673725"/>
          <p14:tracePt t="42432" x="4867275" y="5726113"/>
          <p14:tracePt t="42440" x="4902200" y="5778500"/>
          <p14:tracePt t="42449" x="4926013" y="5848350"/>
          <p14:tracePt t="42454" x="4949825" y="5918200"/>
          <p14:tracePt t="42460" x="4960938" y="5992813"/>
          <p14:tracePt t="42467" x="4960938" y="6086475"/>
          <p14:tracePt t="42474" x="4960938" y="6178550"/>
          <p14:tracePt t="42482" x="4954588" y="6278563"/>
          <p14:tracePt t="42490" x="4932363" y="6359525"/>
          <p14:tracePt t="42495" x="4891088" y="6440488"/>
          <p14:tracePt t="42502" x="4849813" y="6497638"/>
          <p14:tracePt t="42509" x="4816475" y="6538913"/>
          <p14:tracePt t="42516" x="4775200" y="6591300"/>
          <p14:tracePt t="42524" x="4733925" y="6619875"/>
          <p14:tracePt t="42532" x="4664075" y="6665913"/>
          <p14:tracePt t="42537" x="4613275" y="6689725"/>
          <p14:tracePt t="42544" x="4543425" y="6713538"/>
          <p14:tracePt t="42551" x="4495800" y="6724650"/>
          <p14:tracePt t="42558" x="4427538" y="6731000"/>
          <p14:tracePt t="42566" x="4351338" y="6731000"/>
          <p14:tracePt t="42574" x="4252913" y="6700838"/>
          <p14:tracePt t="42579" x="4137025" y="6637338"/>
          <p14:tracePt t="42586" x="4008438" y="6550025"/>
          <p14:tracePt t="42593" x="3875088" y="6370638"/>
          <p14:tracePt t="42600" x="3695700" y="6034088"/>
          <p14:tracePt t="42608" x="3586163" y="5743575"/>
          <p14:tracePt t="42615" x="3562350" y="5588000"/>
          <p14:tracePt t="42622" x="3562350" y="5430838"/>
          <p14:tracePt t="42628" x="3579813" y="5291138"/>
          <p14:tracePt t="42635" x="3621088" y="5135563"/>
          <p14:tracePt t="42642" x="3684588" y="5006975"/>
          <p14:tracePt t="42649" x="3776663" y="4891088"/>
          <p14:tracePt t="42658" x="3857625" y="4816475"/>
          <p14:tracePt t="42665" x="3944938" y="4757738"/>
          <p14:tracePt t="42670" x="4043363" y="4716463"/>
          <p14:tracePt t="42677" x="4125913" y="4670425"/>
          <p14:tracePt t="42684" x="4241800" y="4648200"/>
          <p14:tracePt t="42691" x="4379913" y="4618038"/>
          <p14:tracePt t="42699" x="4519613" y="4606925"/>
          <p14:tracePt t="42707" x="4687888" y="4613275"/>
          <p14:tracePt t="42712" x="4838700" y="4613275"/>
          <p14:tracePt t="42719" x="4995863" y="4641850"/>
          <p14:tracePt t="42726" x="5151438" y="4664075"/>
          <p14:tracePt t="42733" x="5354638" y="4722813"/>
          <p14:tracePt t="42741" x="5511800" y="4764088"/>
          <p14:tracePt t="42750" x="5656263" y="4827588"/>
          <p14:tracePt t="42755" x="5773738" y="4891088"/>
          <p14:tracePt t="42762" x="5854700" y="4954588"/>
          <p14:tracePt t="42768" x="5911850" y="5000625"/>
          <p14:tracePt t="42775" x="5942013" y="5041900"/>
          <p14:tracePt t="42783" x="5970588" y="5065713"/>
          <p14:tracePt t="42791" x="5975350" y="5083175"/>
          <p14:tracePt t="42799" x="5992813" y="5105400"/>
          <p14:tracePt t="42804" x="5992813" y="5122863"/>
          <p14:tracePt t="42810" x="6005513" y="5146675"/>
          <p14:tracePt t="42818" x="6005513" y="5175250"/>
          <p14:tracePt t="42826" x="6005513" y="5210175"/>
          <p14:tracePt t="42835" x="5999163" y="5291138"/>
          <p14:tracePt t="42838" x="5970588" y="5487988"/>
          <p14:tracePt t="42845" x="5911850" y="5854700"/>
          <p14:tracePt t="42852" x="5842000" y="6167438"/>
          <p14:tracePt t="42859" x="5795963" y="6353175"/>
          <p14:tracePt t="42866" x="5756275" y="6492875"/>
          <p14:tracePt t="42875" x="5721350" y="6573838"/>
          <p14:tracePt t="42882" x="5686425" y="6661150"/>
          <p14:tracePt t="42887" x="5668963" y="6696075"/>
          <p14:tracePt t="42894" x="5634038" y="6753225"/>
          <p14:tracePt t="42901" x="5592763" y="6794500"/>
          <p14:tracePt t="42908" x="5535613" y="6834188"/>
          <p14:tracePt t="42964" x="4884738" y="6689725"/>
          <p14:tracePt t="42971" x="4716463" y="6550025"/>
          <p14:tracePt t="42978" x="4600575" y="6434138"/>
          <p14:tracePt t="42985" x="4508500" y="6307138"/>
          <p14:tracePt t="42992" x="4427538" y="6156325"/>
          <p14:tracePt t="42999" x="4375150" y="6016625"/>
          <p14:tracePt t="43009" x="4340225" y="5872163"/>
          <p14:tracePt t="43017" x="4311650" y="5761038"/>
          <p14:tracePt t="43020" x="4311650" y="5668963"/>
          <p14:tracePt t="43027" x="4327525" y="5605463"/>
          <p14:tracePt t="43034" x="4351338" y="5522913"/>
          <p14:tracePt t="43041" x="4386263" y="5437188"/>
          <p14:tracePt t="43050" x="4449763" y="5337175"/>
          <p14:tracePt t="43060" x="4525963" y="5238750"/>
          <p14:tracePt t="43062" x="4613275" y="5135563"/>
          <p14:tracePt t="43069" x="4716463" y="5035550"/>
          <p14:tracePt t="43076" x="4803775" y="4960938"/>
          <p14:tracePt t="43083" x="4919663" y="4897438"/>
          <p14:tracePt t="43090" x="5048250" y="4856163"/>
          <p14:tracePt t="43097" x="5245100" y="4816475"/>
          <p14:tracePt t="43104" x="5483225" y="4781550"/>
          <p14:tracePt t="43111" x="5743575" y="4768850"/>
          <p14:tracePt t="43118" x="5935663" y="4768850"/>
          <p14:tracePt t="43125" x="6173788" y="4792663"/>
          <p14:tracePt t="43135" x="6451600" y="4845050"/>
          <p14:tracePt t="43139" x="6665913" y="4891088"/>
          <p14:tracePt t="43146" x="6840538" y="4978400"/>
          <p14:tracePt t="43153" x="6973888" y="5059363"/>
          <p14:tracePt t="43160" x="7089775" y="5146675"/>
          <p14:tracePt t="43167" x="7205663" y="5238750"/>
          <p14:tracePt t="43176" x="7321550" y="5343525"/>
          <p14:tracePt t="43181" x="7421563" y="5419725"/>
          <p14:tracePt t="43188" x="7496175" y="5505450"/>
          <p14:tracePt t="43195" x="7559675" y="5605463"/>
          <p14:tracePt t="43202" x="7594600" y="5732463"/>
          <p14:tracePt t="43209" x="7623175" y="5907088"/>
          <p14:tracePt t="43216" x="7623175" y="6057900"/>
          <p14:tracePt t="43226" x="7600950" y="6213475"/>
          <p14:tracePt t="43230" x="7548563" y="6394450"/>
          <p14:tracePt t="43237" x="7467600" y="6626225"/>
          <p14:tracePt t="43370" x="4960938" y="6556375"/>
          <p14:tracePt t="43377" x="4816475" y="6359525"/>
          <p14:tracePt t="43384" x="4687888" y="6167438"/>
          <p14:tracePt t="43391" x="4565650" y="5929313"/>
          <p14:tracePt t="43399" x="4462463" y="5662613"/>
          <p14:tracePt t="43405" x="4397375" y="5441950"/>
          <p14:tracePt t="43412" x="4375150" y="5314950"/>
          <p14:tracePt t="43419" x="4362450" y="5203825"/>
          <p14:tracePt t="43427" x="4362450" y="5083175"/>
          <p14:tracePt t="43433" x="4379913" y="4954588"/>
          <p14:tracePt t="43443" x="4421188" y="4832350"/>
          <p14:tracePt t="43447" x="4467225" y="4733925"/>
          <p14:tracePt t="43454" x="4530725" y="4648200"/>
          <p14:tracePt t="43460" x="4589463" y="4589463"/>
          <p14:tracePt t="43468" x="4687888" y="4543425"/>
          <p14:tracePt t="43475" x="4757738" y="4479925"/>
          <p14:tracePt t="43485" x="4838700" y="4445000"/>
          <p14:tracePt t="43490" x="4949825" y="4421188"/>
          <p14:tracePt t="43497" x="5076825" y="4410075"/>
          <p14:tracePt t="43502" x="5262563" y="4410075"/>
          <p14:tracePt t="43509" x="5500688" y="4432300"/>
          <p14:tracePt t="43517" x="5656263" y="4462463"/>
          <p14:tracePt t="43526" x="5819775" y="4513263"/>
          <p14:tracePt t="43533" x="5988050" y="4583113"/>
          <p14:tracePt t="43538" x="6132513" y="4652963"/>
          <p14:tracePt t="43545" x="6248400" y="4729163"/>
          <p14:tracePt t="43551" x="6335713" y="4803775"/>
          <p14:tracePt t="43558" x="6394450" y="4884738"/>
          <p14:tracePt t="43567" x="6429375" y="4943475"/>
          <p14:tracePt t="43577" x="6446838" y="4995863"/>
          <p14:tracePt t="43580" x="6457950" y="5030788"/>
          <p14:tracePt t="43587" x="6457950" y="5065713"/>
          <p14:tracePt t="43593" x="6446838" y="5100638"/>
          <p14:tracePt t="43601" x="6423025" y="5168900"/>
          <p14:tracePt t="43608" x="6342063" y="5297488"/>
          <p14:tracePt t="43616" x="6202363" y="5518150"/>
          <p14:tracePt t="43622" x="6027738" y="5824538"/>
          <p14:tracePt t="43629" x="5872163" y="6051550"/>
          <p14:tracePt t="43636" x="5795963" y="6161088"/>
          <p14:tracePt t="43643" x="5703888" y="6294438"/>
          <p14:tracePt t="43652" x="5616575" y="6394450"/>
          <p14:tracePt t="43658" x="5529263" y="6497638"/>
          <p14:tracePt t="43664" x="5441950" y="6573838"/>
          <p14:tracePt t="43671" x="5354638" y="6643688"/>
          <p14:tracePt t="43678" x="5286375" y="6689725"/>
          <p14:tracePt t="43685" x="5245100" y="6713538"/>
          <p14:tracePt t="43692" x="5192713" y="6731000"/>
          <p14:tracePt t="43700" x="5157788" y="6742113"/>
          <p14:tracePt t="43706" x="5135563" y="6748463"/>
          <p14:tracePt t="43713" x="5100638" y="6748463"/>
          <p14:tracePt t="43719" x="5065713" y="6748463"/>
          <p14:tracePt t="43727" x="5030788" y="6748463"/>
          <p14:tracePt t="43734" x="4954588" y="6748463"/>
          <p14:tracePt t="43742" x="4849813" y="6731000"/>
          <p14:tracePt t="43748" x="4694238" y="6696075"/>
          <p14:tracePt t="43755" x="4491038" y="6648450"/>
          <p14:tracePt t="43762" x="4305300" y="6608763"/>
          <p14:tracePt t="43769" x="4143375" y="6550025"/>
          <p14:tracePt t="43776" x="3986213" y="6527800"/>
          <p14:tracePt t="43784" x="3829050" y="6503988"/>
          <p14:tracePt t="43793" x="3689350" y="6486525"/>
          <p14:tracePt t="43797" x="3562350" y="6462713"/>
          <p14:tracePt t="43804" x="3487738" y="6451600"/>
          <p14:tracePt t="43811" x="3417888" y="6429375"/>
          <p14:tracePt t="43818" x="3324225" y="6416675"/>
          <p14:tracePt t="43826" x="3197225" y="6394450"/>
          <p14:tracePt t="43833" x="3040063" y="6364288"/>
          <p14:tracePt t="43839" x="2843213" y="6324600"/>
          <p14:tracePt t="43846" x="2686050" y="6283325"/>
          <p14:tracePt t="43852" x="2530475" y="6243638"/>
          <p14:tracePt t="43860" x="2401888" y="6196013"/>
          <p14:tracePt t="43868" x="2274888" y="6156325"/>
          <p14:tracePt t="43875" x="2159000" y="6121400"/>
          <p14:tracePt t="43881" x="2058988" y="6069013"/>
          <p14:tracePt t="43888" x="1990725" y="6010275"/>
          <p14:tracePt t="43894" x="1920875" y="5964238"/>
          <p14:tracePt t="43902" x="1862138" y="5894388"/>
          <p14:tracePt t="43909" x="1816100" y="5824538"/>
          <p14:tracePt t="43918" x="1770063" y="5767388"/>
          <p14:tracePt t="43923" x="1735138" y="5697538"/>
          <p14:tracePt t="43930" x="1706563" y="5645150"/>
          <p14:tracePt t="43937" x="1682750" y="5605463"/>
          <p14:tracePt t="43944" x="1665288" y="5553075"/>
          <p14:tracePt t="43952" x="1654175" y="5487988"/>
          <p14:tracePt t="43959" x="1641475" y="5407025"/>
          <p14:tracePt t="43965" x="1641475" y="5314950"/>
          <p14:tracePt t="43972" x="1641475" y="5221288"/>
          <p14:tracePt t="43978" x="1647825" y="5111750"/>
          <p14:tracePt t="43985" x="1671638" y="5000625"/>
          <p14:tracePt t="43992" x="1711325" y="4902200"/>
          <p14:tracePt t="44000" x="1746250" y="4810125"/>
          <p14:tracePt t="44009" x="1792288" y="4711700"/>
          <p14:tracePt t="44014" x="1868488" y="4606925"/>
          <p14:tracePt t="44020" x="1960563" y="4508500"/>
          <p14:tracePt t="44027" x="2093913" y="4379913"/>
          <p14:tracePt t="44035" x="2239963" y="4252913"/>
          <p14:tracePt t="44042" x="2401888" y="4137025"/>
          <p14:tracePt t="44051" x="2581275" y="4043363"/>
          <p14:tracePt t="44062" x="3057525" y="3916363"/>
          <p14:tracePt t="44070" x="3260725" y="3887788"/>
          <p14:tracePt t="44077" x="3435350" y="3875088"/>
          <p14:tracePt t="44085" x="3603625" y="3875088"/>
          <p14:tracePt t="44092" x="3754438" y="3881438"/>
          <p14:tracePt t="44098" x="3927475" y="3910013"/>
          <p14:tracePt t="44105" x="4084638" y="3951288"/>
          <p14:tracePt t="44112" x="4217988" y="4014788"/>
          <p14:tracePt t="44119" x="4316413" y="4073525"/>
          <p14:tracePt t="44128" x="4414838" y="4148138"/>
          <p14:tracePt t="44134" x="4519613" y="4241800"/>
          <p14:tracePt t="44141" x="4606925" y="4340225"/>
          <p14:tracePt t="44147" x="4694238" y="4414838"/>
          <p14:tracePt t="44154" x="4751388" y="4484688"/>
          <p14:tracePt t="44161" x="4821238" y="4543425"/>
          <p14:tracePt t="44169" x="4867275" y="4600575"/>
          <p14:tracePt t="44177" x="4902200" y="4670425"/>
          <p14:tracePt t="44184" x="4932363" y="4722813"/>
          <p14:tracePt t="44188" x="4967288" y="4792663"/>
          <p14:tracePt t="44196" x="4989513" y="4873625"/>
          <p14:tracePt t="44203" x="5013325" y="4937125"/>
          <p14:tracePt t="44210" x="5035550" y="5024438"/>
          <p14:tracePt t="44216" x="5048250" y="5100638"/>
          <p14:tracePt t="44225" x="5048250" y="5164138"/>
          <p14:tracePt t="44231" x="5048250" y="5245100"/>
          <p14:tracePt t="44238" x="5048250" y="5337175"/>
          <p14:tracePt t="44245" x="5030788" y="5448300"/>
          <p14:tracePt t="44251" x="5000625" y="5605463"/>
          <p14:tracePt t="44262" x="4949825" y="5784850"/>
          <p14:tracePt t="44266" x="4908550" y="5894388"/>
          <p14:tracePt t="44273" x="4873625" y="5981700"/>
          <p14:tracePt t="44279" x="4856163" y="6016625"/>
          <p14:tracePt t="44287" x="4838700" y="6057900"/>
          <p14:tracePt t="44294" x="4816475" y="6092825"/>
          <p14:tracePt t="44302" x="4775200" y="6126163"/>
          <p14:tracePt t="44310" x="4733925" y="6167438"/>
          <p14:tracePt t="44314" x="4694238" y="6196013"/>
          <p14:tracePt t="44322" x="4641850" y="6230938"/>
          <p14:tracePt t="44329" x="4583113" y="6272213"/>
          <p14:tracePt t="44336" x="4543425" y="6307138"/>
          <p14:tracePt t="44344" x="4491038" y="6335713"/>
          <p14:tracePt t="44351" x="4438650" y="6359525"/>
          <p14:tracePt t="44356" x="4368800" y="6381750"/>
          <p14:tracePt t="44363" x="4287838" y="6416675"/>
          <p14:tracePt t="44371" x="4176713" y="6451600"/>
          <p14:tracePt t="44378" x="4067175" y="6480175"/>
          <p14:tracePt t="44385" x="3968750" y="6492875"/>
          <p14:tracePt t="44393" x="3892550" y="6503988"/>
          <p14:tracePt t="44399" x="3811588" y="6503988"/>
          <p14:tracePt t="44405" x="3736975" y="6503988"/>
          <p14:tracePt t="44412" x="3625850" y="6503988"/>
          <p14:tracePt t="44420" x="3533775" y="6492875"/>
          <p14:tracePt t="44427" x="3405188" y="6480175"/>
          <p14:tracePt t="44434" x="3284538" y="6457950"/>
          <p14:tracePt t="44444" x="3184525" y="6446838"/>
          <p14:tracePt t="44447" x="3121025" y="6423025"/>
          <p14:tracePt t="44454" x="3051175" y="6399213"/>
          <p14:tracePt t="44462" x="3017838" y="6394450"/>
          <p14:tracePt t="44469" x="2976563" y="6370638"/>
          <p14:tracePt t="44477" x="2952750" y="6353175"/>
          <p14:tracePt t="44485" x="2913063" y="6335713"/>
          <p14:tracePt t="44489" x="2889250" y="6318250"/>
          <p14:tracePt t="44496" x="2854325" y="6300788"/>
          <p14:tracePt t="44503" x="2814638" y="6272213"/>
          <p14:tracePt t="44510" x="2755900" y="6226175"/>
          <p14:tracePt t="44518" x="2697163" y="6178550"/>
          <p14:tracePt t="44527" x="2646363" y="6126163"/>
          <p14:tracePt t="44532" x="2581275" y="6040438"/>
          <p14:tracePt t="44538" x="2517775" y="5942013"/>
          <p14:tracePt t="44545" x="2454275" y="5824538"/>
          <p14:tracePt t="44552" x="2408238" y="5726113"/>
          <p14:tracePt t="44560" x="2373313" y="5627688"/>
          <p14:tracePt t="44568" x="2338388" y="5557838"/>
          <p14:tracePt t="44574" x="2327275" y="5511800"/>
          <p14:tracePt t="44581" x="2314575" y="5459413"/>
          <p14:tracePt t="44588" x="2309813" y="5407025"/>
          <p14:tracePt t="44594" x="2309813" y="5360988"/>
          <p14:tracePt t="44602" x="2297113" y="5326063"/>
          <p14:tracePt t="44610" x="2297113" y="5262563"/>
          <p14:tracePt t="44616" x="2297113" y="5199063"/>
          <p14:tracePt t="44623" x="2303463" y="5122863"/>
          <p14:tracePt t="44629" x="2303463" y="5030788"/>
          <p14:tracePt t="44636" x="2327275" y="4914900"/>
          <p14:tracePt t="44644" x="2349500" y="4832350"/>
          <p14:tracePt t="44653" x="2384425" y="4751388"/>
          <p14:tracePt t="44661" x="2408238" y="4670425"/>
          <p14:tracePt t="44665" x="2443163" y="4618038"/>
          <p14:tracePt t="44671" x="2482850" y="4572000"/>
          <p14:tracePt t="44678" x="2541588" y="4519613"/>
          <p14:tracePt t="44686" x="2611438" y="4445000"/>
          <p14:tracePt t="44694" x="2697163" y="4386263"/>
          <p14:tracePt t="44703" x="2784475" y="4333875"/>
          <p14:tracePt t="44706" x="2895600" y="4298950"/>
          <p14:tracePt t="44713" x="3033713" y="4259263"/>
          <p14:tracePt t="44720" x="3208338" y="4246563"/>
          <p14:tracePt t="44727" x="3394075" y="4246563"/>
          <p14:tracePt t="44736" x="3551238" y="4252913"/>
          <p14:tracePt t="44744" x="3689350" y="4264025"/>
          <p14:tracePt t="44748" x="3811588" y="4294188"/>
          <p14:tracePt t="44755" x="3940175" y="4327525"/>
          <p14:tracePt t="44762" x="4056063" y="4368800"/>
          <p14:tracePt t="44769" x="4183063" y="4421188"/>
          <p14:tracePt t="44777" x="4294188" y="4467225"/>
          <p14:tracePt t="44786" x="4392613" y="4519613"/>
          <p14:tracePt t="44790" x="4479925" y="4565650"/>
          <p14:tracePt t="44797" x="4530725" y="4600575"/>
          <p14:tracePt t="44804" x="4589463" y="4652963"/>
          <p14:tracePt t="44811" x="4648200" y="4729163"/>
          <p14:tracePt t="44818" x="4711700" y="4827588"/>
          <p14:tracePt t="44827" x="4816475" y="5018088"/>
          <p14:tracePt t="44833" x="4932363" y="5262563"/>
          <p14:tracePt t="44840" x="5048250" y="5470525"/>
          <p14:tracePt t="44846" x="5135563" y="5651500"/>
          <p14:tracePt t="44854" x="5186363" y="5795963"/>
          <p14:tracePt t="44861" x="5227638" y="5953125"/>
          <p14:tracePt t="44870" x="5256213" y="6103938"/>
          <p14:tracePt t="44874" x="5280025" y="6230938"/>
          <p14:tracePt t="44881" x="5280025" y="6307138"/>
          <p14:tracePt t="44893" x="5280025" y="6370638"/>
          <p14:tracePt t="44897" x="5273675" y="6411913"/>
          <p14:tracePt t="44902" x="5268913" y="6446838"/>
          <p14:tracePt t="44911" x="5251450" y="6469063"/>
          <p14:tracePt t="44919" x="5238750" y="6497638"/>
          <p14:tracePt t="44923" x="5216525" y="6521450"/>
          <p14:tracePt t="44930" x="5199063" y="6550025"/>
          <p14:tracePt t="44938" x="5157788" y="6567488"/>
          <p14:tracePt t="44944" x="5135563" y="6591300"/>
          <p14:tracePt t="44951" x="5094288" y="6626225"/>
          <p14:tracePt t="44959" x="5065713" y="6643688"/>
          <p14:tracePt t="44965" x="5053013" y="6648450"/>
          <p14:tracePt t="44973" x="5035550" y="6665913"/>
          <p14:tracePt t="44979" x="5006975" y="6672263"/>
          <p14:tracePt t="44986" x="5000625" y="6672263"/>
          <p14:tracePt t="44993" x="4989513" y="6672263"/>
          <p14:tracePt t="45001" x="4983163" y="6678613"/>
          <p14:tracePt t="45008" x="4967288" y="6678613"/>
          <p14:tracePt t="45015" x="4960938" y="6678613"/>
          <p14:tracePt t="45029" x="4954588" y="6678613"/>
          <p14:tracePt t="45038" x="4949825" y="6678613"/>
          <p14:tracePt t="45043" x="4943475" y="6678613"/>
          <p14:tracePt t="45057" x="4937125" y="6678613"/>
          <p14:tracePt t="45078" x="4926013" y="6678613"/>
          <p14:tracePt t="45546" x="4932363" y="6654800"/>
          <p14:tracePt t="45553" x="4943475" y="6602413"/>
          <p14:tracePt t="45560" x="4949825" y="6538913"/>
          <p14:tracePt t="45568" x="4972050" y="6457950"/>
          <p14:tracePt t="45574" x="5000625" y="6346825"/>
          <p14:tracePt t="45582" x="5013325" y="6237288"/>
          <p14:tracePt t="45589" x="5035550" y="6143625"/>
          <p14:tracePt t="45596" x="5048250" y="6075363"/>
          <p14:tracePt t="45604" x="5053013" y="6040438"/>
          <p14:tracePt t="45613" x="5065713" y="6005513"/>
          <p14:tracePt t="45617" x="5065713" y="5988050"/>
          <p14:tracePt t="45624" x="5070475" y="5975350"/>
          <p14:tracePt t="45630" x="5070475" y="5959475"/>
          <p14:tracePt t="45638" x="5070475" y="5953125"/>
          <p14:tracePt t="45645" x="5070475" y="5946775"/>
          <p14:tracePt t="45655" x="5070475" y="5942013"/>
          <p14:tracePt t="45666" x="5070475" y="5935663"/>
          <p14:tracePt t="45679" x="5070475" y="5924550"/>
          <p14:tracePt t="45701" x="5070475" y="59182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597c4e3c3_1_7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Experiment Results(1/3)</a:t>
            </a:r>
            <a:endParaRPr/>
          </a:p>
        </p:txBody>
      </p:sp>
      <p:pic>
        <p:nvPicPr>
          <p:cNvPr id="216" name="Google Shape;216;g2a597c4e3c3_1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3608" y="1700808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739DBDE6-50A1-433D-B36B-957144629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75"/>
    </mc:Choice>
    <mc:Fallback>
      <p:transition spd="slow" advTm="4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8" x="5146675" y="5721350"/>
          <p14:tracePt t="2634" x="5210175" y="5500688"/>
          <p14:tracePt t="2642" x="5262563" y="5354638"/>
          <p14:tracePt t="2648" x="5303838" y="5227638"/>
          <p14:tracePt t="2655" x="5337175" y="5087938"/>
          <p14:tracePt t="2662" x="5367338" y="4949825"/>
          <p14:tracePt t="2670" x="5378450" y="4821238"/>
          <p14:tracePt t="2676" x="5389563" y="4729163"/>
          <p14:tracePt t="2683" x="5389563" y="4648200"/>
          <p14:tracePt t="2690" x="5384800" y="4583113"/>
          <p14:tracePt t="2697" x="5384800" y="4548188"/>
          <p14:tracePt t="2704" x="5372100" y="4525963"/>
          <p14:tracePt t="2712" x="5367338" y="4491038"/>
          <p14:tracePt t="2719" x="5354638" y="4449763"/>
          <p14:tracePt t="2725" x="5349875" y="4414838"/>
          <p14:tracePt t="2732" x="5326063" y="4362450"/>
          <p14:tracePt t="2739" x="5297488" y="4311650"/>
          <p14:tracePt t="2747" x="5245100" y="4224338"/>
          <p14:tracePt t="2754" x="5199063" y="4143375"/>
          <p14:tracePt t="2762" x="5140325" y="4084638"/>
          <p14:tracePt t="2767" x="5083175" y="4014788"/>
          <p14:tracePt t="2775" x="4995863" y="3951288"/>
          <p14:tracePt t="2781" x="4914900" y="3905250"/>
          <p14:tracePt t="2788" x="4816475" y="3857625"/>
          <p14:tracePt t="2796" x="4716463" y="3817938"/>
          <p14:tracePt t="2802" x="4606925" y="3783013"/>
          <p14:tracePt t="2809" x="4479925" y="3741738"/>
          <p14:tracePt t="2816" x="4351338" y="3719513"/>
          <p14:tracePt t="2824" x="4241800" y="3695700"/>
          <p14:tracePt t="2830" x="4160838" y="3660775"/>
          <p14:tracePt t="2838" x="4078288" y="3638550"/>
          <p14:tracePt t="2845" x="4025900" y="3614738"/>
          <p14:tracePt t="2851" x="3986213" y="3597275"/>
          <p14:tracePt t="2858" x="3962400" y="3579813"/>
          <p14:tracePt t="2865" x="3933825" y="3568700"/>
          <p14:tracePt t="2879" x="3892550" y="3544888"/>
          <p14:tracePt t="2887" x="3875088" y="3533775"/>
          <p14:tracePt t="2893" x="3852863" y="3527425"/>
          <p14:tracePt t="2900" x="3846513" y="3521075"/>
          <p14:tracePt t="2908" x="3829050" y="3521075"/>
          <p14:tracePt t="2914" x="3811588" y="3509963"/>
          <p14:tracePt t="2921" x="3800475" y="3509963"/>
          <p14:tracePt t="2928" x="3794125" y="3509963"/>
          <p14:tracePt t="2935" x="3771900" y="3509963"/>
          <p14:tracePt t="2942" x="3765550" y="3509963"/>
          <p14:tracePt t="2950" x="3748088" y="3509963"/>
          <p14:tracePt t="2956" x="3736975" y="3509963"/>
          <p14:tracePt t="2963" x="3730625" y="3509963"/>
          <p14:tracePt t="2970" x="3724275" y="3509963"/>
          <p14:tracePt t="2977" x="3706813" y="3509963"/>
          <p14:tracePt t="2984" x="3702050" y="3509963"/>
          <p14:tracePt t="3000" x="3695700" y="3509963"/>
          <p14:tracePt t="3020" x="3695700" y="3516313"/>
          <p14:tracePt t="3033" x="3695700" y="3521075"/>
          <p14:tracePt t="4692" x="3475038" y="3452813"/>
          <p14:tracePt t="4699" x="3249613" y="3365500"/>
          <p14:tracePt t="4707" x="3057525" y="3306763"/>
          <p14:tracePt t="4714" x="2913063" y="3254375"/>
          <p14:tracePt t="4720" x="2784475" y="3219450"/>
          <p14:tracePt t="4727" x="2692400" y="3197225"/>
          <p14:tracePt t="4734" x="2611438" y="3173413"/>
          <p14:tracePt t="4741" x="2576513" y="3162300"/>
          <p14:tracePt t="4749" x="2535238" y="3151188"/>
          <p14:tracePt t="4755" x="2513013" y="3144838"/>
          <p14:tracePt t="4764" x="2489200" y="3138488"/>
          <p14:tracePt t="4769" x="2471738" y="3138488"/>
          <p14:tracePt t="4776" x="2454275" y="3138488"/>
          <p14:tracePt t="4783" x="2447925" y="3127375"/>
          <p14:tracePt t="4790" x="2443163" y="3127375"/>
          <p14:tracePt t="4798" x="2430463" y="3121025"/>
          <p14:tracePt t="4811" x="2425700" y="3121025"/>
          <p14:tracePt t="4818" x="2413000" y="3116263"/>
          <p14:tracePt t="4825" x="2408238" y="3116263"/>
          <p14:tracePt t="4832" x="2408238" y="3109913"/>
          <p14:tracePt t="4846" x="2401888" y="3103563"/>
          <p14:tracePt t="4861" x="2395538" y="3103563"/>
          <p14:tracePt t="4874" x="2390775" y="3103563"/>
          <p14:tracePt t="4895" x="2384425" y="3098800"/>
          <p14:tracePt t="4910" x="2378075" y="3098800"/>
          <p14:tracePt t="4923" x="2366963" y="3098800"/>
          <p14:tracePt t="4930" x="2362200" y="3098800"/>
          <p14:tracePt t="4937" x="2355850" y="3086100"/>
          <p14:tracePt t="4944" x="2344738" y="3086100"/>
          <p14:tracePt t="4951" x="2327275" y="3081338"/>
          <p14:tracePt t="4958" x="2303463" y="3081338"/>
          <p14:tracePt t="4965" x="2274888" y="3074988"/>
          <p14:tracePt t="4973" x="2239963" y="3063875"/>
          <p14:tracePt t="4979" x="2216150" y="3063875"/>
          <p14:tracePt t="4986" x="2193925" y="3057525"/>
          <p14:tracePt t="4993" x="2163763" y="3046413"/>
          <p14:tracePt t="5000" x="2146300" y="3040063"/>
          <p14:tracePt t="5007" x="2141538" y="3040063"/>
          <p14:tracePt t="5014" x="2128838" y="3033713"/>
          <p14:tracePt t="5021" x="2111375" y="3033713"/>
          <p14:tracePt t="5028" x="2100263" y="3033713"/>
          <p14:tracePt t="5035" x="2093913" y="3022600"/>
          <p14:tracePt t="5042" x="2076450" y="3022600"/>
          <p14:tracePt t="5049" x="2058988" y="3017838"/>
          <p14:tracePt t="5057" x="2054225" y="3017838"/>
          <p14:tracePt t="5063" x="2041525" y="3011488"/>
          <p14:tracePt t="5070" x="2036763" y="3011488"/>
          <p14:tracePt t="5077" x="2025650" y="3011488"/>
          <p14:tracePt t="5084" x="2019300" y="3005138"/>
          <p14:tracePt t="5099" x="2012950" y="3000375"/>
          <p14:tracePt t="5105" x="2008188" y="3000375"/>
          <p14:tracePt t="5112" x="2001838" y="3000375"/>
          <p14:tracePt t="5119" x="2001838" y="2987675"/>
          <p14:tracePt t="5126" x="1995488" y="2987675"/>
          <p14:tracePt t="5133" x="1995488" y="2982913"/>
          <p14:tracePt t="5148" x="1990725" y="2976563"/>
          <p14:tracePt t="5161" x="1984375" y="2976563"/>
          <p14:tracePt t="5175" x="1973263" y="2976563"/>
          <p14:tracePt t="5231" x="1966913" y="2976563"/>
          <p14:tracePt t="5246" x="1966913" y="2982913"/>
          <p14:tracePt t="5260" x="1966913" y="2994025"/>
          <p14:tracePt t="5280" x="1966913" y="3000375"/>
          <p14:tracePt t="5288" x="1966913" y="3005138"/>
          <p14:tracePt t="5294" x="1966913" y="3011488"/>
          <p14:tracePt t="5301" x="1966913" y="3017838"/>
          <p14:tracePt t="5308" x="1966913" y="3022600"/>
          <p14:tracePt t="5322" x="1966913" y="3028950"/>
          <p14:tracePt t="5330" x="1966913" y="3033713"/>
          <p14:tracePt t="5336" x="1960563" y="3046413"/>
          <p14:tracePt t="5344" x="1960563" y="3051175"/>
          <p14:tracePt t="5350" x="1955800" y="3051175"/>
          <p14:tracePt t="5357" x="1955800" y="3063875"/>
          <p14:tracePt t="5364" x="1955800" y="3068638"/>
          <p14:tracePt t="5372" x="1955800" y="3074988"/>
          <p14:tracePt t="5378" x="1949450" y="3086100"/>
          <p14:tracePt t="5386" x="1949450" y="3098800"/>
          <p14:tracePt t="5392" x="1949450" y="3103563"/>
          <p14:tracePt t="5400" x="1943100" y="3121025"/>
          <p14:tracePt t="5406" x="1943100" y="3133725"/>
          <p14:tracePt t="5413" x="1943100" y="3151188"/>
          <p14:tracePt t="5421" x="1943100" y="3162300"/>
          <p14:tracePt t="5428" x="1943100" y="3179763"/>
          <p14:tracePt t="5434" x="1943100" y="3190875"/>
          <p14:tracePt t="5442" x="1931988" y="3208338"/>
          <p14:tracePt t="5448" x="1931988" y="3232150"/>
          <p14:tracePt t="5455" x="1931988" y="3249613"/>
          <p14:tracePt t="5462" x="1931988" y="3267075"/>
          <p14:tracePt t="5469" x="1931988" y="3278188"/>
          <p14:tracePt t="5476" x="1931988" y="3295650"/>
          <p14:tracePt t="5483" x="1931988" y="3306763"/>
          <p14:tracePt t="5490" x="1925638" y="3324225"/>
          <p14:tracePt t="5497" x="1925638" y="3341688"/>
          <p14:tracePt t="5504" x="1925638" y="3348038"/>
          <p14:tracePt t="5511" x="1925638" y="3359150"/>
          <p14:tracePt t="5518" x="1925638" y="3376613"/>
          <p14:tracePt t="5525" x="1925638" y="3387725"/>
          <p14:tracePt t="5533" x="1925638" y="3394075"/>
          <p14:tracePt t="5539" x="1925638" y="3411538"/>
          <p14:tracePt t="5546" x="1925638" y="3422650"/>
          <p14:tracePt t="5553" x="1925638" y="3429000"/>
          <p14:tracePt t="5560" x="1925638" y="3446463"/>
          <p14:tracePt t="5567" x="1925638" y="3452813"/>
          <p14:tracePt t="5575" x="1925638" y="3457575"/>
          <p14:tracePt t="5581" x="1925638" y="3475038"/>
          <p14:tracePt t="5588" x="1925638" y="3481388"/>
          <p14:tracePt t="5595" x="1925638" y="3492500"/>
          <p14:tracePt t="5602" x="1925638" y="3498850"/>
          <p14:tracePt t="5609" x="1925638" y="3505200"/>
          <p14:tracePt t="5616" x="1925638" y="3516313"/>
          <p14:tracePt t="5623" x="1925638" y="3527425"/>
          <p14:tracePt t="5630" x="1925638" y="3533775"/>
          <p14:tracePt t="5637" x="1925638" y="3538538"/>
          <p14:tracePt t="5644" x="1925638" y="3544888"/>
          <p14:tracePt t="5651" x="1925638" y="3562350"/>
          <p14:tracePt t="5658" x="1925638" y="3568700"/>
          <p14:tracePt t="5666" x="1925638" y="3573463"/>
          <p14:tracePt t="5672" x="1925638" y="3579813"/>
          <p14:tracePt t="5679" x="1925638" y="3597275"/>
          <p14:tracePt t="5686" x="1925638" y="3603625"/>
          <p14:tracePt t="5693" x="1925638" y="3608388"/>
          <p14:tracePt t="5701" x="1925638" y="3614738"/>
          <p14:tracePt t="5708" x="1925638" y="3621088"/>
          <p14:tracePt t="5715" x="1931988" y="3621088"/>
          <p14:tracePt t="5721" x="1931988" y="3625850"/>
          <p14:tracePt t="5728" x="1931988" y="3632200"/>
          <p14:tracePt t="5735" x="1931988" y="3643313"/>
          <p14:tracePt t="5742" x="1931988" y="3649663"/>
          <p14:tracePt t="5750" x="1931988" y="3656013"/>
          <p14:tracePt t="5770" x="1931988" y="3660775"/>
          <p14:tracePt t="5784" x="1931988" y="3667125"/>
          <p14:tracePt t="5805" x="1931988" y="3673475"/>
          <p14:tracePt t="6526" x="1949450" y="3719513"/>
          <p14:tracePt t="6535" x="1984375" y="3811588"/>
          <p14:tracePt t="6540" x="2025650" y="3927475"/>
          <p14:tracePt t="6546" x="2071688" y="4038600"/>
          <p14:tracePt t="6554" x="2111375" y="4165600"/>
          <p14:tracePt t="6561" x="2135188" y="4294188"/>
          <p14:tracePt t="6568" x="2176463" y="4403725"/>
          <p14:tracePt t="6575" x="2187575" y="4484688"/>
          <p14:tracePt t="6582" x="2209800" y="4578350"/>
          <p14:tracePt t="6590" x="2209800" y="4641850"/>
          <p14:tracePt t="6596" x="2222500" y="4694238"/>
          <p14:tracePt t="6602" x="2227263" y="4746625"/>
          <p14:tracePt t="6610" x="2227263" y="4768850"/>
          <p14:tracePt t="6618" x="2227263" y="4803775"/>
          <p14:tracePt t="6624" x="2227263" y="4827588"/>
          <p14:tracePt t="6630" x="2227263" y="4856163"/>
          <p14:tracePt t="6638" x="2227263" y="4862513"/>
          <p14:tracePt t="6645" x="2227263" y="4873625"/>
          <p14:tracePt t="6651" x="2227263" y="4879975"/>
          <p14:tracePt t="6659" x="2222500" y="4884738"/>
          <p14:tracePt t="6666" x="2222500" y="4897438"/>
          <p14:tracePt t="6680" x="2216150" y="4902200"/>
          <p14:tracePt t="6687" x="2209800" y="4902200"/>
          <p14:tracePt t="6693" x="2205038" y="4908550"/>
          <p14:tracePt t="6708" x="2187575" y="4908550"/>
          <p14:tracePt t="6715" x="2170113" y="4914900"/>
          <p14:tracePt t="6722" x="2159000" y="4914900"/>
          <p14:tracePt t="6728" x="2124075" y="4926013"/>
          <p14:tracePt t="6735" x="2089150" y="4926013"/>
          <p14:tracePt t="6743" x="2041525" y="4926013"/>
          <p14:tracePt t="6750" x="1978025" y="4926013"/>
          <p14:tracePt t="6757" x="1897063" y="4926013"/>
          <p14:tracePt t="6764" x="1792288" y="4919663"/>
          <p14:tracePt t="6771" x="1665288" y="4902200"/>
          <p14:tracePt t="6778" x="1554163" y="4891088"/>
          <p14:tracePt t="6785" x="1462088" y="4879975"/>
          <p14:tracePt t="6792" x="1381125" y="4867275"/>
          <p14:tracePt t="6799" x="1328738" y="4849813"/>
          <p14:tracePt t="6806" x="1293813" y="4838700"/>
          <p14:tracePt t="6812" x="1270000" y="4832350"/>
          <p14:tracePt t="6819" x="1252538" y="4821238"/>
          <p14:tracePt t="6827" x="1223963" y="4816475"/>
          <p14:tracePt t="6834" x="1219200" y="4816475"/>
          <p14:tracePt t="6841" x="1206500" y="4810125"/>
          <p14:tracePt t="6848" x="1201738" y="4810125"/>
          <p14:tracePt t="6854" x="1184275" y="4799013"/>
          <p14:tracePt t="6862" x="1177925" y="4799013"/>
          <p14:tracePt t="6869" x="1171575" y="4799013"/>
          <p14:tracePt t="6890" x="1166813" y="4799013"/>
          <p14:tracePt t="6960" x="1171575" y="4799013"/>
          <p14:tracePt t="6968" x="1177925" y="4799013"/>
          <p14:tracePt t="6973" x="1184275" y="4799013"/>
          <p14:tracePt t="6981" x="1189038" y="4799013"/>
          <p14:tracePt t="6988" x="1212850" y="4799013"/>
          <p14:tracePt t="6994" x="1247775" y="4799013"/>
          <p14:tracePt t="7002" x="1311275" y="4792663"/>
          <p14:tracePt t="7011" x="1403350" y="4792663"/>
          <p14:tracePt t="7015" x="1497013" y="4792663"/>
          <p14:tracePt t="7023" x="1589088" y="4781550"/>
          <p14:tracePt t="7030" x="1665288" y="4781550"/>
          <p14:tracePt t="7036" x="1700213" y="4781550"/>
          <p14:tracePt t="7044" x="1735138" y="4781550"/>
          <p14:tracePt t="7050" x="1763713" y="4768850"/>
          <p14:tracePt t="7058" x="1787525" y="4768850"/>
          <p14:tracePt t="7065" x="1792288" y="4768850"/>
          <p14:tracePt t="7072" x="1809750" y="4768850"/>
          <p14:tracePt t="7078" x="1816100" y="4768850"/>
          <p14:tracePt t="7085" x="1822450" y="4768850"/>
          <p14:tracePt t="7093" x="1827213" y="4768850"/>
          <p14:tracePt t="7099" x="1833563" y="4768850"/>
          <p14:tracePt t="7121" x="1839913" y="4768850"/>
          <p14:tracePt t="7170" x="1833563" y="4768850"/>
          <p14:tracePt t="7176" x="1827213" y="4768850"/>
          <p14:tracePt t="7184" x="1822450" y="4768850"/>
          <p14:tracePt t="7191" x="1816100" y="4768850"/>
          <p14:tracePt t="7198" x="1798638" y="4768850"/>
          <p14:tracePt t="7204" x="1781175" y="4775200"/>
          <p14:tracePt t="7211" x="1746250" y="4775200"/>
          <p14:tracePt t="7219" x="1711325" y="4781550"/>
          <p14:tracePt t="7226" x="1647825" y="4781550"/>
          <p14:tracePt t="7233" x="1589088" y="4781550"/>
          <p14:tracePt t="7240" x="1525588" y="4781550"/>
          <p14:tracePt t="7246" x="1479550" y="4781550"/>
          <p14:tracePt t="7254" x="1427163" y="4781550"/>
          <p14:tracePt t="7261" x="1403350" y="4781550"/>
          <p14:tracePt t="7270" x="1370013" y="4781550"/>
          <p14:tracePt t="7275" x="1352550" y="4781550"/>
          <p14:tracePt t="7282" x="1339850" y="4781550"/>
          <p14:tracePt t="7288" x="1322388" y="4781550"/>
          <p14:tracePt t="7295" x="1311275" y="4781550"/>
          <p14:tracePt t="7302" x="1293813" y="4781550"/>
          <p14:tracePt t="7310" x="1287463" y="4781550"/>
          <p14:tracePt t="7317" x="1276350" y="4781550"/>
          <p14:tracePt t="7324" x="1270000" y="4781550"/>
          <p14:tracePt t="7330" x="1258888" y="4781550"/>
          <p14:tracePt t="7337" x="1252538" y="4781550"/>
          <p14:tracePt t="7344" x="1247775" y="4781550"/>
          <p14:tracePt t="7359" x="1241425" y="4781550"/>
          <p14:tracePt t="7381" x="1235075" y="4781550"/>
          <p14:tracePt t="7549" x="1235075" y="4786313"/>
          <p14:tracePt t="7561" x="1235075" y="4792663"/>
          <p14:tracePt t="7576" x="1235075" y="4803775"/>
          <p14:tracePt t="7597" x="1235075" y="4810125"/>
          <p14:tracePt t="7611" x="1241425" y="4810125"/>
          <p14:tracePt t="11173" x="1270000" y="4705350"/>
          <p14:tracePt t="11180" x="1311275" y="4548188"/>
          <p14:tracePt t="11187" x="1370013" y="4344988"/>
          <p14:tracePt t="11194" x="1427163" y="4154488"/>
          <p14:tracePt t="11201" x="1468438" y="3997325"/>
          <p14:tracePt t="11209" x="1508125" y="3870325"/>
          <p14:tracePt t="11216" x="1543050" y="3789363"/>
          <p14:tracePt t="11223" x="1566863" y="3719513"/>
          <p14:tracePt t="11230" x="1584325" y="3667125"/>
          <p14:tracePt t="11236" x="1595438" y="3632200"/>
          <p14:tracePt t="11243" x="1601788" y="3603625"/>
          <p14:tracePt t="11250" x="1612900" y="3579813"/>
          <p14:tracePt t="11258" x="1619250" y="3562350"/>
          <p14:tracePt t="11264" x="1619250" y="3551238"/>
          <p14:tracePt t="11278" x="1619250" y="3544888"/>
          <p14:tracePt t="11285" x="1619250" y="3533775"/>
          <p14:tracePt t="11341" x="1619250" y="3538538"/>
          <p14:tracePt t="11355" x="1619250" y="3544888"/>
          <p14:tracePt t="11377" x="1619250" y="3551238"/>
          <p14:tracePt t="11392" x="1619250" y="3556000"/>
          <p14:tracePt t="11475" x="1619250" y="3551238"/>
          <p14:tracePt t="11488" x="1619250" y="3544888"/>
          <p14:tracePt t="11495" x="1619250" y="3533775"/>
          <p14:tracePt t="11502" x="1619250" y="3521075"/>
          <p14:tracePt t="11509" x="1619250" y="3498850"/>
          <p14:tracePt t="11517" x="1630363" y="3463925"/>
          <p14:tracePt t="11523" x="1636713" y="3411538"/>
          <p14:tracePt t="11530" x="1647825" y="3348038"/>
          <p14:tracePt t="11537" x="1658938" y="3278188"/>
          <p14:tracePt t="11544" x="1671638" y="3232150"/>
          <p14:tracePt t="11551" x="1682750" y="3179763"/>
          <p14:tracePt t="11560" x="1700213" y="3138488"/>
          <p14:tracePt t="11566" x="1711325" y="3092450"/>
          <p14:tracePt t="11572" x="1717675" y="3040063"/>
          <p14:tracePt t="11579" x="1739900" y="2987675"/>
          <p14:tracePt t="11586" x="1752600" y="2935288"/>
          <p14:tracePt t="11593" x="1757363" y="2889250"/>
          <p14:tracePt t="11601" x="1781175" y="2849563"/>
          <p14:tracePt t="11607" x="1787525" y="2797175"/>
          <p14:tracePt t="11614" x="1798638" y="2773363"/>
          <p14:tracePt t="11621" x="1798638" y="2755900"/>
          <p14:tracePt t="11628" x="1804988" y="2744788"/>
          <p14:tracePt t="11635" x="1804988" y="2727325"/>
          <p14:tracePt t="11642" x="1804988" y="2720975"/>
          <p14:tracePt t="11651" x="1804988" y="2714625"/>
          <p14:tracePt t="11656" x="1804988" y="2709863"/>
          <p14:tracePt t="11663" x="1804988" y="2703513"/>
          <p14:tracePt t="11677" x="1804988" y="2692400"/>
          <p14:tracePt t="11754" x="1804988" y="2686050"/>
          <p14:tracePt t="11909" x="1798638" y="2686050"/>
          <p14:tracePt t="11915" x="1798638" y="2697163"/>
          <p14:tracePt t="11965" x="1798638" y="2703513"/>
          <p14:tracePt t="11979" x="1798638" y="2709863"/>
          <p14:tracePt t="12000" x="1798638" y="2714625"/>
          <p14:tracePt t="12013" x="1792288" y="2720975"/>
          <p14:tracePt t="12027" x="1792288" y="2727325"/>
          <p14:tracePt t="12035" x="1792288" y="2732088"/>
          <p14:tracePt t="12042" x="1792288" y="2744788"/>
          <p14:tracePt t="12056" x="1792288" y="2749550"/>
          <p14:tracePt t="12062" x="1792288" y="2755900"/>
          <p14:tracePt t="12069" x="1792288" y="2762250"/>
          <p14:tracePt t="12077" x="1792288" y="2767013"/>
          <p14:tracePt t="12084" x="1792288" y="2773363"/>
          <p14:tracePt t="12090" x="1792288" y="2779713"/>
          <p14:tracePt t="12098" x="1792288" y="2797175"/>
          <p14:tracePt t="12104" x="1792288" y="2801938"/>
          <p14:tracePt t="12111" x="1792288" y="2808288"/>
          <p14:tracePt t="12119" x="1792288" y="2825750"/>
          <p14:tracePt t="12126" x="1792288" y="2836863"/>
          <p14:tracePt t="12132" x="1792288" y="2843213"/>
          <p14:tracePt t="12140" x="1792288" y="2860675"/>
          <p14:tracePt t="12146" x="1792288" y="2871788"/>
          <p14:tracePt t="12153" x="1792288" y="2900363"/>
          <p14:tracePt t="12160" x="1792288" y="2924175"/>
          <p14:tracePt t="12169" x="1804988" y="2959100"/>
          <p14:tracePt t="12174" x="1809750" y="2994025"/>
          <p14:tracePt t="12182" x="1822450" y="3046413"/>
          <p14:tracePt t="12188" x="1833563" y="3109913"/>
          <p14:tracePt t="12195" x="1857375" y="3179763"/>
          <p14:tracePt t="12202" x="1868488" y="3243263"/>
          <p14:tracePt t="12209" x="1874838" y="3306763"/>
          <p14:tracePt t="12217" x="1885950" y="3359150"/>
          <p14:tracePt t="12223" x="1897063" y="3394075"/>
          <p14:tracePt t="12231" x="1897063" y="3429000"/>
          <p14:tracePt t="12237" x="1903413" y="3452813"/>
          <p14:tracePt t="12244" x="1914525" y="3481388"/>
          <p14:tracePt t="12252" x="1914525" y="3505200"/>
          <p14:tracePt t="12258" x="1920875" y="3521075"/>
          <p14:tracePt t="12265" x="1920875" y="3533775"/>
          <p14:tracePt t="12272" x="1920875" y="3551238"/>
          <p14:tracePt t="12278" x="1925638" y="3568700"/>
          <p14:tracePt t="12286" x="1938338" y="3579813"/>
          <p14:tracePt t="12293" x="1943100" y="3597275"/>
          <p14:tracePt t="12300" x="1943100" y="3614738"/>
          <p14:tracePt t="12307" x="1955800" y="3625850"/>
          <p14:tracePt t="12314" x="1960563" y="3656013"/>
          <p14:tracePt t="12321" x="1966913" y="3667125"/>
          <p14:tracePt t="12328" x="1978025" y="3695700"/>
          <p14:tracePt t="12335" x="1984375" y="3713163"/>
          <p14:tracePt t="12343" x="1984375" y="3736975"/>
          <p14:tracePt t="12350" x="1995488" y="3754438"/>
          <p14:tracePt t="12356" x="1995488" y="3776663"/>
          <p14:tracePt t="12363" x="2001838" y="3794125"/>
          <p14:tracePt t="12370" x="2001838" y="3806825"/>
          <p14:tracePt t="12377" x="2008188" y="3835400"/>
          <p14:tracePt t="12385" x="2008188" y="3846513"/>
          <p14:tracePt t="12391" x="2008188" y="3863975"/>
          <p14:tracePt t="12398" x="2019300" y="3875088"/>
          <p14:tracePt t="12405" x="2019300" y="3887788"/>
          <p14:tracePt t="12412" x="2025650" y="3898900"/>
          <p14:tracePt t="12419" x="2025650" y="3905250"/>
          <p14:tracePt t="12427" x="2025650" y="3922713"/>
          <p14:tracePt t="12435" x="2030413" y="3927475"/>
          <p14:tracePt t="12440" x="2030413" y="3933825"/>
          <p14:tracePt t="12454" x="2030413" y="3940175"/>
          <p14:tracePt t="12461" x="2030413" y="3944938"/>
          <p14:tracePt t="12469" x="2030413" y="3951288"/>
          <p14:tracePt t="12489" x="2030413" y="3957638"/>
          <p14:tracePt t="12503" x="2030413" y="3968750"/>
          <p14:tracePt t="12545" x="2025650" y="3968750"/>
          <p14:tracePt t="12552" x="2019300" y="3968750"/>
          <p14:tracePt t="12566" x="2001838" y="3968750"/>
          <p14:tracePt t="12573" x="1990725" y="3968750"/>
          <p14:tracePt t="12580" x="1973263" y="3968750"/>
          <p14:tracePt t="12587" x="1938338" y="3968750"/>
          <p14:tracePt t="12594" x="1903413" y="3968750"/>
          <p14:tracePt t="12602" x="1857375" y="3968750"/>
          <p14:tracePt t="12608" x="1822450" y="3968750"/>
          <p14:tracePt t="12615" x="1787525" y="3968750"/>
          <p14:tracePt t="12622" x="1752600" y="3968750"/>
          <p14:tracePt t="12629" x="1739900" y="3962400"/>
          <p14:tracePt t="12636" x="1722438" y="3957638"/>
          <p14:tracePt t="12644" x="1706563" y="3944938"/>
          <p14:tracePt t="12650" x="1700213" y="3940175"/>
          <p14:tracePt t="12657" x="1682750" y="3933825"/>
          <p14:tracePt t="12664" x="1676400" y="3927475"/>
          <p14:tracePt t="12671" x="1671638" y="3910013"/>
          <p14:tracePt t="12678" x="1654175" y="3887788"/>
          <p14:tracePt t="12685" x="1641475" y="3840163"/>
          <p14:tracePt t="12693" x="1619250" y="3741738"/>
          <p14:tracePt t="12699" x="1589088" y="3544888"/>
          <p14:tracePt t="12706" x="1538288" y="3243263"/>
          <p14:tracePt t="12713" x="1503363" y="2882900"/>
          <p14:tracePt t="12720" x="1485900" y="2622550"/>
          <p14:tracePt t="12727" x="1485900" y="2465388"/>
          <p14:tracePt t="12735" x="1485900" y="2314575"/>
          <p14:tracePt t="12741" x="1490663" y="2205038"/>
          <p14:tracePt t="12748" x="1503363" y="2093913"/>
          <p14:tracePt t="12755" x="1514475" y="2030413"/>
          <p14:tracePt t="12762" x="1514475" y="1966913"/>
          <p14:tracePt t="12769" x="1525588" y="1914525"/>
          <p14:tracePt t="12778" x="1531938" y="1868488"/>
          <p14:tracePt t="12783" x="1549400" y="1839913"/>
          <p14:tracePt t="12790" x="1549400" y="1816100"/>
          <p14:tracePt t="12797" x="1560513" y="1787525"/>
          <p14:tracePt t="12804" x="1566863" y="1774825"/>
          <p14:tracePt t="12811" x="1571625" y="1770063"/>
          <p14:tracePt t="12819" x="1571625" y="1757363"/>
          <p14:tracePt t="12825" x="1571625" y="1752600"/>
          <p14:tracePt t="12832" x="1577975" y="1746250"/>
          <p14:tracePt t="12839" x="1577975" y="1739900"/>
          <p14:tracePt t="12860" x="1577975" y="1735138"/>
          <p14:tracePt t="12875" x="1577975" y="1728788"/>
          <p14:tracePt t="12951" x="1571625" y="1728788"/>
          <p14:tracePt t="12965" x="1566863" y="1728788"/>
          <p14:tracePt t="12979" x="1560513" y="1728788"/>
          <p14:tracePt t="13000" x="1554163" y="1728788"/>
          <p14:tracePt t="13015" x="1549400" y="1728788"/>
          <p14:tracePt t="13056" x="1549400" y="1735138"/>
          <p14:tracePt t="13077" x="1549400" y="1739900"/>
          <p14:tracePt t="13084" x="1549400" y="1746250"/>
          <p14:tracePt t="13098" x="1549400" y="1752600"/>
          <p14:tracePt t="13105" x="1549400" y="1763713"/>
          <p14:tracePt t="13112" x="1549400" y="1774825"/>
          <p14:tracePt t="13119" x="1549400" y="1781175"/>
          <p14:tracePt t="13126" x="1549400" y="1792288"/>
          <p14:tracePt t="13133" x="1549400" y="1809750"/>
          <p14:tracePt t="13141" x="1549400" y="1827213"/>
          <p14:tracePt t="13147" x="1549400" y="1851025"/>
          <p14:tracePt t="13154" x="1549400" y="1885950"/>
          <p14:tracePt t="13161" x="1538288" y="1931988"/>
          <p14:tracePt t="13169" x="1538288" y="1995488"/>
          <p14:tracePt t="13175" x="1525588" y="2089150"/>
          <p14:tracePt t="13183" x="1525588" y="2181225"/>
          <p14:tracePt t="13189" x="1525588" y="2274888"/>
          <p14:tracePt t="13196" x="1514475" y="2384425"/>
          <p14:tracePt t="13203" x="1514475" y="2495550"/>
          <p14:tracePt t="13211" x="1503363" y="2587625"/>
          <p14:tracePt t="13217" x="1503363" y="2697163"/>
          <p14:tracePt t="13225" x="1490663" y="2779713"/>
          <p14:tracePt t="13231" x="1490663" y="2854325"/>
          <p14:tracePt t="13238" x="1479550" y="2917825"/>
          <p14:tracePt t="13246" x="1479550" y="2982913"/>
          <p14:tracePt t="13253" x="1479550" y="3028950"/>
          <p14:tracePt t="13259" x="1479550" y="3081338"/>
          <p14:tracePt t="13266" x="1468438" y="3127375"/>
          <p14:tracePt t="13273" x="1468438" y="3179763"/>
          <p14:tracePt t="13280" x="1468438" y="3225800"/>
          <p14:tracePt t="13287" x="1468438" y="3271838"/>
          <p14:tracePt t="13295" x="1468438" y="3319463"/>
          <p14:tracePt t="13301" x="1468438" y="3370263"/>
          <p14:tracePt t="13308" x="1468438" y="3417888"/>
          <p14:tracePt t="13315" x="1468438" y="3463925"/>
          <p14:tracePt t="13322" x="1468438" y="3498850"/>
          <p14:tracePt t="13329" x="1468438" y="3533775"/>
          <p14:tracePt t="13336" x="1468438" y="3556000"/>
          <p14:tracePt t="13343" x="1468438" y="3586163"/>
          <p14:tracePt t="13350" x="1468438" y="3608388"/>
          <p14:tracePt t="13357" x="1468438" y="3632200"/>
          <p14:tracePt t="13364" x="1468438" y="3649663"/>
          <p14:tracePt t="13371" x="1468438" y="3660775"/>
          <p14:tracePt t="13378" x="1468438" y="3667125"/>
          <p14:tracePt t="13385" x="1468438" y="3684588"/>
          <p14:tracePt t="13392" x="1468438" y="3689350"/>
          <p14:tracePt t="13399" x="1468438" y="3695700"/>
          <p14:tracePt t="13406" x="1468438" y="3702050"/>
          <p14:tracePt t="13412" x="1468438" y="3706813"/>
          <p14:tracePt t="13429" x="1462088" y="3719513"/>
          <p14:tracePt t="13448" x="1455738" y="3713163"/>
          <p14:tracePt t="13462" x="1450975" y="3706813"/>
          <p14:tracePt t="13469" x="1444625" y="3702050"/>
          <p14:tracePt t="13476" x="1427163" y="3678238"/>
          <p14:tracePt t="13483" x="1398588" y="3632200"/>
          <p14:tracePt t="13490" x="1357313" y="3516313"/>
          <p14:tracePt t="13497" x="1304925" y="3336925"/>
          <p14:tracePt t="13504" x="1223963" y="3103563"/>
          <p14:tracePt t="13511" x="1184275" y="2947988"/>
          <p14:tracePt t="13518" x="1171575" y="2836863"/>
          <p14:tracePt t="13525" x="1149350" y="2727325"/>
          <p14:tracePt t="13532" x="1136650" y="2663825"/>
          <p14:tracePt t="13538" x="1125538" y="2581275"/>
          <p14:tracePt t="13546" x="1125538" y="2546350"/>
          <p14:tracePt t="13553" x="1125538" y="2500313"/>
          <p14:tracePt t="13560" x="1125538" y="2478088"/>
          <p14:tracePt t="13567" x="1125538" y="2460625"/>
          <p14:tracePt t="13574" x="1125538" y="2447925"/>
          <p14:tracePt t="13581" x="1136650" y="2430463"/>
          <p14:tracePt t="13588" x="1136650" y="2419350"/>
          <p14:tracePt t="13596" x="1143000" y="2401888"/>
          <p14:tracePt t="13603" x="1143000" y="2395538"/>
          <p14:tracePt t="13609" x="1149350" y="2390775"/>
          <p14:tracePt t="13616" x="1149350" y="2373313"/>
          <p14:tracePt t="13623" x="1154113" y="2366963"/>
          <p14:tracePt t="13630" x="1160463" y="2362200"/>
          <p14:tracePt t="13637" x="1177925" y="2344738"/>
          <p14:tracePt t="13645" x="1184275" y="2332038"/>
          <p14:tracePt t="13651" x="1212850" y="2314575"/>
          <p14:tracePt t="13658" x="1230313" y="2286000"/>
          <p14:tracePt t="13665" x="1276350" y="2257425"/>
          <p14:tracePt t="13671" x="1335088" y="2222500"/>
          <p14:tracePt t="13679" x="1403350" y="2176463"/>
          <p14:tracePt t="13687" x="1473200" y="2141538"/>
          <p14:tracePt t="13693" x="1554163" y="2093913"/>
          <p14:tracePt t="13700" x="1636713" y="2071688"/>
          <p14:tracePt t="13707" x="1735138" y="2036763"/>
          <p14:tracePt t="13714" x="1833563" y="1995488"/>
          <p14:tracePt t="13721" x="1914525" y="1973263"/>
          <p14:tracePt t="13729" x="1978025" y="1966913"/>
          <p14:tracePt t="13735" x="2041525" y="1966913"/>
          <p14:tracePt t="13742" x="2076450" y="1966913"/>
          <p14:tracePt t="13749" x="2111375" y="1966913"/>
          <p14:tracePt t="13756" x="2135188" y="1966913"/>
          <p14:tracePt t="13763" x="2159000" y="1966913"/>
          <p14:tracePt t="13770" x="2176463" y="1973263"/>
          <p14:tracePt t="13777" x="2181225" y="1984375"/>
          <p14:tracePt t="13784" x="2198688" y="1990725"/>
          <p14:tracePt t="13791" x="2209800" y="1995488"/>
          <p14:tracePt t="13798" x="2209800" y="2001838"/>
          <p14:tracePt t="13805" x="2222500" y="2019300"/>
          <p14:tracePt t="13812" x="2227263" y="2025650"/>
          <p14:tracePt t="13820" x="2233613" y="2036763"/>
          <p14:tracePt t="13826" x="2233613" y="2054225"/>
          <p14:tracePt t="13833" x="2244725" y="2071688"/>
          <p14:tracePt t="13840" x="2244725" y="2082800"/>
          <p14:tracePt t="13847" x="2251075" y="2100263"/>
          <p14:tracePt t="13854" x="2251075" y="2135188"/>
          <p14:tracePt t="13862" x="2251075" y="2170113"/>
          <p14:tracePt t="13868" x="2262188" y="2227263"/>
          <p14:tracePt t="13879" x="2262188" y="2309813"/>
          <p14:tracePt t="13882" x="2262188" y="2401888"/>
          <p14:tracePt t="13889" x="2262188" y="2478088"/>
          <p14:tracePt t="13896" x="2262188" y="2570163"/>
          <p14:tracePt t="13903" x="2262188" y="2651125"/>
          <p14:tracePt t="13910" x="2262188" y="2744788"/>
          <p14:tracePt t="13918" x="2262188" y="2849563"/>
          <p14:tracePt t="13924" x="2262188" y="2959100"/>
          <p14:tracePt t="13931" x="2274888" y="3051175"/>
          <p14:tracePt t="13937" x="2274888" y="3162300"/>
          <p14:tracePt t="13945" x="2274888" y="3243263"/>
          <p14:tracePt t="13952" x="2274888" y="3319463"/>
          <p14:tracePt t="13959" x="2268538" y="3382963"/>
          <p14:tracePt t="13966" x="2268538" y="3446463"/>
          <p14:tracePt t="13973" x="2268538" y="3509963"/>
          <p14:tracePt t="13980" x="2268538" y="3573463"/>
          <p14:tracePt t="13987" x="2257425" y="3608388"/>
          <p14:tracePt t="13994" x="2257425" y="3643313"/>
          <p14:tracePt t="14001" x="2251075" y="3667125"/>
          <p14:tracePt t="14008" x="2251075" y="3684588"/>
          <p14:tracePt t="14014" x="2239963" y="3706813"/>
          <p14:tracePt t="14022" x="2239963" y="3724275"/>
          <p14:tracePt t="14037" x="2233613" y="3741738"/>
          <p14:tracePt t="14043" x="2233613" y="3754438"/>
          <p14:tracePt t="14050" x="2227263" y="3759200"/>
          <p14:tracePt t="14057" x="2222500" y="3776663"/>
          <p14:tracePt t="14064" x="2222500" y="3789363"/>
          <p14:tracePt t="14071" x="2205038" y="3806825"/>
          <p14:tracePt t="14079" x="2187575" y="3824288"/>
          <p14:tracePt t="14085" x="2170113" y="3852863"/>
          <p14:tracePt t="14092" x="2141538" y="3870325"/>
          <p14:tracePt t="14099" x="2117725" y="3892550"/>
          <p14:tracePt t="14106" x="2089150" y="3910013"/>
          <p14:tracePt t="14113" x="2065338" y="3927475"/>
          <p14:tracePt t="14121" x="2025650" y="3944938"/>
          <p14:tracePt t="14127" x="2001838" y="3957638"/>
          <p14:tracePt t="14134" x="1966913" y="3975100"/>
          <p14:tracePt t="14140" x="1938338" y="3992563"/>
          <p14:tracePt t="14148" x="1903413" y="3997325"/>
          <p14:tracePt t="14155" x="1868488" y="4008438"/>
          <p14:tracePt t="14163" x="1833563" y="4021138"/>
          <p14:tracePt t="14169" x="1792288" y="4025900"/>
          <p14:tracePt t="14177" x="1763713" y="4025900"/>
          <p14:tracePt t="14182" x="1722438" y="4038600"/>
          <p14:tracePt t="14189" x="1676400" y="4038600"/>
          <p14:tracePt t="14197" x="1641475" y="4038600"/>
          <p14:tracePt t="14204" x="1606550" y="4038600"/>
          <p14:tracePt t="14211" x="1560513" y="4038600"/>
          <p14:tracePt t="14217" x="1525588" y="4038600"/>
          <p14:tracePt t="14225" x="1490663" y="4032250"/>
          <p14:tracePt t="14231" x="1455738" y="4032250"/>
          <p14:tracePt t="14239" x="1433513" y="4032250"/>
          <p14:tracePt t="14246" x="1416050" y="4025900"/>
          <p14:tracePt t="14253" x="1409700" y="4025900"/>
          <p14:tracePt t="14260" x="1392238" y="4014788"/>
          <p14:tracePt t="14267" x="1387475" y="4014788"/>
          <p14:tracePt t="14273" x="1374775" y="4008438"/>
          <p14:tracePt t="14280" x="1370013" y="4008438"/>
          <p14:tracePt t="14296" x="1363663" y="4003675"/>
          <p14:tracePt t="14302" x="1352550" y="4003675"/>
          <p14:tracePt t="14308" x="1352550" y="3997325"/>
          <p14:tracePt t="14315" x="1346200" y="3997325"/>
          <p14:tracePt t="14337" x="1346200" y="3992563"/>
          <p14:tracePt t="14372" x="1357313" y="3992563"/>
          <p14:tracePt t="14386" x="1363663" y="3992563"/>
          <p14:tracePt t="14407" x="1370013" y="3992563"/>
          <p14:tracePt t="14421" x="1374775" y="3992563"/>
          <p14:tracePt t="14436" x="1381125" y="3992563"/>
          <p14:tracePt t="14456" x="1387475" y="3992563"/>
          <p14:tracePt t="14470" x="1392238" y="3992563"/>
          <p14:tracePt t="14483" x="1398588" y="3992563"/>
          <p14:tracePt t="14519" x="1409700" y="3992563"/>
          <p14:tracePt t="14533" x="1416050" y="3997325"/>
          <p14:tracePt t="14547" x="1420813" y="3997325"/>
          <p14:tracePt t="15051" x="1427163" y="3997325"/>
          <p14:tracePt t="15681" x="1427163" y="4003675"/>
          <p14:tracePt t="15716" x="1427163" y="4008438"/>
          <p14:tracePt t="15730" x="1427163" y="4014788"/>
          <p14:tracePt t="15744" x="1427163" y="4025900"/>
          <p14:tracePt t="15759" x="1427163" y="4032250"/>
          <p14:tracePt t="15765" x="1427163" y="4038600"/>
          <p14:tracePt t="15778" x="1433513" y="4043363"/>
          <p14:tracePt t="15786" x="1433513" y="4049713"/>
          <p14:tracePt t="15792" x="1433513" y="4056063"/>
          <p14:tracePt t="15799" x="1433513" y="4060825"/>
          <p14:tracePt t="15814" x="1433513" y="4073525"/>
          <p14:tracePt t="15820" x="1433513" y="4078288"/>
          <p14:tracePt t="15834" x="1433513" y="4084638"/>
          <p14:tracePt t="15856" x="1433513" y="4090988"/>
          <p14:tracePt t="15862" x="1433513" y="4095750"/>
          <p14:tracePt t="15870" x="1427163" y="4095750"/>
          <p14:tracePt t="15876" x="1427163" y="4102100"/>
          <p14:tracePt t="15883" x="1427163" y="4108450"/>
          <p14:tracePt t="15890" x="1420813" y="4119563"/>
          <p14:tracePt t="15898" x="1420813" y="4125913"/>
          <p14:tracePt t="15905" x="1416050" y="4130675"/>
          <p14:tracePt t="15912" x="1403350" y="4143375"/>
          <p14:tracePt t="15918" x="1403350" y="4148138"/>
          <p14:tracePt t="15925" x="1398588" y="4165600"/>
          <p14:tracePt t="15932" x="1392238" y="4183063"/>
          <p14:tracePt t="15940" x="1381125" y="4206875"/>
          <p14:tracePt t="15947" x="1381125" y="4224338"/>
          <p14:tracePt t="15954" x="1374775" y="4246563"/>
          <p14:tracePt t="15960" x="1363663" y="4264025"/>
          <p14:tracePt t="15967" x="1357313" y="4281488"/>
          <p14:tracePt t="15974" x="1352550" y="4294188"/>
          <p14:tracePt t="15982" x="1339850" y="4322763"/>
          <p14:tracePt t="15989" x="1335088" y="4333875"/>
          <p14:tracePt t="15996" x="1322388" y="4362450"/>
          <p14:tracePt t="16002" x="1322388" y="4375150"/>
          <p14:tracePt t="16009" x="1317625" y="4403725"/>
          <p14:tracePt t="16016" x="1311275" y="4427538"/>
          <p14:tracePt t="16023" x="1311275" y="4449763"/>
          <p14:tracePt t="16030" x="1300163" y="4479925"/>
          <p14:tracePt t="16038" x="1300163" y="4502150"/>
          <p14:tracePt t="16044" x="1293813" y="4519613"/>
          <p14:tracePt t="16052" x="1293813" y="4543425"/>
          <p14:tracePt t="16058" x="1293813" y="4560888"/>
          <p14:tracePt t="16065" x="1282700" y="4572000"/>
          <p14:tracePt t="16072" x="1282700" y="4589463"/>
          <p14:tracePt t="16080" x="1282700" y="4595813"/>
          <p14:tracePt t="16086" x="1282700" y="4600575"/>
          <p14:tracePt t="16093" x="1282700" y="4618038"/>
          <p14:tracePt t="16100" x="1282700" y="4624388"/>
          <p14:tracePt t="16108" x="1282700" y="4630738"/>
          <p14:tracePt t="16116" x="1282700" y="4635500"/>
          <p14:tracePt t="16121" x="1276350" y="4635500"/>
          <p14:tracePt t="16129" x="1276350" y="4641850"/>
          <p14:tracePt t="16136" x="1270000" y="4641850"/>
          <p14:tracePt t="16142" x="1270000" y="4648200"/>
          <p14:tracePt t="16157" x="1265238" y="4648200"/>
          <p14:tracePt t="16171" x="1258888" y="4648200"/>
          <p14:tracePt t="16179" x="1252538" y="4648200"/>
          <p14:tracePt t="16185" x="1252538" y="4641850"/>
          <p14:tracePt t="16191" x="1241425" y="4641850"/>
          <p14:tracePt t="16199" x="1235075" y="4635500"/>
          <p14:tracePt t="16206" x="1235075" y="4630738"/>
          <p14:tracePt t="16212" x="1230313" y="4624388"/>
          <p14:tracePt t="16219" x="1230313" y="4613275"/>
          <p14:tracePt t="16226" x="1223963" y="4606925"/>
          <p14:tracePt t="16233" x="1223963" y="4600575"/>
          <p14:tracePt t="16241" x="1223963" y="4595813"/>
          <p14:tracePt t="16248" x="1219200" y="4595813"/>
          <p14:tracePt t="16255" x="1219200" y="4589463"/>
          <p14:tracePt t="16261" x="1212850" y="4583113"/>
          <p14:tracePt t="16268" x="1212850" y="4578350"/>
          <p14:tracePt t="16275" x="1212850" y="4572000"/>
          <p14:tracePt t="16282" x="1212850" y="4560888"/>
          <p14:tracePt t="16297" x="1212850" y="4554538"/>
          <p14:tracePt t="16303" x="1212850" y="4548188"/>
          <p14:tracePt t="16310" x="1212850" y="4543425"/>
          <p14:tracePt t="16317" x="1212850" y="4537075"/>
          <p14:tracePt t="16324" x="1212850" y="4519613"/>
          <p14:tracePt t="16332" x="1219200" y="4508500"/>
          <p14:tracePt t="16338" x="1230313" y="4491038"/>
          <p14:tracePt t="16345" x="1247775" y="4462463"/>
          <p14:tracePt t="16352" x="1270000" y="4438650"/>
          <p14:tracePt t="16359" x="1328738" y="4379913"/>
          <p14:tracePt t="16366" x="1398588" y="4322763"/>
          <p14:tracePt t="16374" x="1485900" y="4259263"/>
          <p14:tracePt t="16381" x="1560513" y="4189413"/>
          <p14:tracePt t="16387" x="1641475" y="4125913"/>
          <p14:tracePt t="16394" x="1728788" y="4078288"/>
          <p14:tracePt t="16401" x="1827213" y="4014788"/>
          <p14:tracePt t="16408" x="1938338" y="3979863"/>
          <p14:tracePt t="16416" x="2036763" y="3944938"/>
          <p14:tracePt t="16422" x="2146300" y="3905250"/>
          <p14:tracePt t="16429" x="2244725" y="3881438"/>
          <p14:tracePt t="16436" x="2344738" y="3857625"/>
          <p14:tracePt t="16443" x="2390775" y="3857625"/>
          <p14:tracePt t="16450" x="2443163" y="3846513"/>
          <p14:tracePt t="16458" x="2471738" y="3846513"/>
          <p14:tracePt t="16464" x="2500313" y="3846513"/>
          <p14:tracePt t="16471" x="2513013" y="3846513"/>
          <p14:tracePt t="16478" x="2530475" y="3846513"/>
          <p14:tracePt t="16485" x="2535238" y="3846513"/>
          <p14:tracePt t="16492" x="2546350" y="3846513"/>
          <p14:tracePt t="16499" x="2559050" y="3846513"/>
          <p14:tracePt t="16514" x="2563813" y="3846513"/>
          <p14:tracePt t="16520" x="2570163" y="3852863"/>
          <p14:tracePt t="16527" x="2576513" y="3852863"/>
          <p14:tracePt t="16534" x="2576513" y="3857625"/>
          <p14:tracePt t="16541" x="2576513" y="3870325"/>
          <p14:tracePt t="16549" x="2581275" y="3875088"/>
          <p14:tracePt t="16555" x="2581275" y="3881438"/>
          <p14:tracePt t="16562" x="2581275" y="3887788"/>
          <p14:tracePt t="16569" x="2581275" y="3892550"/>
          <p14:tracePt t="16576" x="2581275" y="3898900"/>
          <p14:tracePt t="16583" x="2581275" y="3916363"/>
          <p14:tracePt t="16591" x="2581275" y="3922713"/>
          <p14:tracePt t="16598" x="2581275" y="3933825"/>
          <p14:tracePt t="16604" x="2581275" y="3951288"/>
          <p14:tracePt t="16611" x="2581275" y="3975100"/>
          <p14:tracePt t="16618" x="2581275" y="3997325"/>
          <p14:tracePt t="16625" x="2581275" y="4025900"/>
          <p14:tracePt t="16633" x="2581275" y="4060825"/>
          <p14:tracePt t="16640" x="2570163" y="4095750"/>
          <p14:tracePt t="16646" x="2552700" y="4148138"/>
          <p14:tracePt t="16653" x="2541588" y="4183063"/>
          <p14:tracePt t="16660" x="2524125" y="4224338"/>
          <p14:tracePt t="16667" x="2478088" y="4264025"/>
          <p14:tracePt t="16674" x="2447925" y="4305300"/>
          <p14:tracePt t="16681" x="2378075" y="4351338"/>
          <p14:tracePt t="16688" x="2309813" y="4386263"/>
          <p14:tracePt t="16696" x="2198688" y="4432300"/>
          <p14:tracePt t="16702" x="2089150" y="4473575"/>
          <p14:tracePt t="16709" x="1990725" y="4508500"/>
          <p14:tracePt t="16717" x="1890713" y="4519613"/>
          <p14:tracePt t="16723" x="1787525" y="4530725"/>
          <p14:tracePt t="16730" x="1658938" y="4548188"/>
          <p14:tracePt t="16737" x="1520825" y="4548188"/>
          <p14:tracePt t="16744" x="1409700" y="4537075"/>
          <p14:tracePt t="16751" x="1287463" y="4537075"/>
          <p14:tracePt t="16759" x="1206500" y="4525963"/>
          <p14:tracePt t="16767" x="1143000" y="4519613"/>
          <p14:tracePt t="16773" x="1108075" y="4508500"/>
          <p14:tracePt t="16779" x="1073150" y="4508500"/>
          <p14:tracePt t="16786" x="1050925" y="4502150"/>
          <p14:tracePt t="16793" x="1020763" y="4491038"/>
          <p14:tracePt t="16800" x="1009650" y="4491038"/>
          <p14:tracePt t="16808" x="992188" y="4484688"/>
          <p14:tracePt t="16815" x="974725" y="4484688"/>
          <p14:tracePt t="16821" x="968375" y="4484688"/>
          <p14:tracePt t="16828" x="963613" y="4479925"/>
          <p14:tracePt t="16835" x="957263" y="4479925"/>
          <p14:tracePt t="16850" x="950913" y="4479925"/>
          <p14:tracePt t="16906" x="957263" y="4479925"/>
          <p14:tracePt t="16919" x="963613" y="4479925"/>
          <p14:tracePt t="16933" x="968375" y="4479925"/>
          <p14:tracePt t="16940" x="985838" y="4479925"/>
          <p14:tracePt t="16947" x="992188" y="4484688"/>
          <p14:tracePt t="16954" x="1003300" y="4484688"/>
          <p14:tracePt t="16962" x="1038225" y="4491038"/>
          <p14:tracePt t="16968" x="1090613" y="4502150"/>
          <p14:tracePt t="16975" x="1154113" y="4502150"/>
          <p14:tracePt t="16984" x="1265238" y="4525963"/>
          <p14:tracePt t="16989" x="1403350" y="4543425"/>
          <p14:tracePt t="16996" x="1514475" y="4554538"/>
          <p14:tracePt t="17003" x="1624013" y="4565650"/>
          <p14:tracePt t="17010" x="1746250" y="4578350"/>
          <p14:tracePt t="17017" x="1903413" y="4589463"/>
          <p14:tracePt t="17025" x="2071688" y="4600575"/>
          <p14:tracePt t="17031" x="2239963" y="4600575"/>
          <p14:tracePt t="17038" x="2378075" y="4600575"/>
          <p14:tracePt t="17045" x="2489200" y="4600575"/>
          <p14:tracePt t="17052" x="2598738" y="4595813"/>
          <p14:tracePt t="17059" x="2720975" y="4583113"/>
          <p14:tracePt t="17067" x="2832100" y="4548188"/>
          <p14:tracePt t="20069" x="3260725" y="4495800"/>
          <p14:tracePt t="20076" x="3754438" y="4410075"/>
          <p14:tracePt t="20082" x="4176713" y="4344988"/>
          <p14:tracePt t="20090" x="4670425" y="4264025"/>
          <p14:tracePt t="20097" x="5087938" y="4224338"/>
          <p14:tracePt t="20104" x="5441950" y="4200525"/>
          <p14:tracePt t="20111" x="5889625" y="4183063"/>
          <p14:tracePt t="20118" x="6278563" y="4194175"/>
          <p14:tracePt t="20125" x="6562725" y="4194175"/>
          <p14:tracePt t="20132" x="6881813" y="4211638"/>
          <p14:tracePt t="20139" x="7177088" y="4229100"/>
          <p14:tracePt t="20146" x="7404100" y="4246563"/>
          <p14:tracePt t="20153" x="7548563" y="4259263"/>
          <p14:tracePt t="20159" x="7640638" y="4259263"/>
          <p14:tracePt t="20167" x="7716838" y="4252913"/>
          <p14:tracePt t="20174" x="7751763" y="4252913"/>
          <p14:tracePt t="20181" x="7786688" y="4252913"/>
          <p14:tracePt t="20189" x="7804150" y="4252913"/>
          <p14:tracePt t="20196" x="7808913" y="4252913"/>
          <p14:tracePt t="20201" x="7815263" y="4252913"/>
          <p14:tracePt t="20208" x="7821613" y="4252913"/>
          <p14:tracePt t="20252" x="7815263" y="4252913"/>
          <p14:tracePt t="20258" x="7808913" y="4252913"/>
          <p14:tracePt t="20265" x="7804150" y="4252913"/>
          <p14:tracePt t="20271" x="7797800" y="4246563"/>
          <p14:tracePt t="20279" x="7786688" y="4246563"/>
          <p14:tracePt t="20285" x="7780338" y="4241800"/>
          <p14:tracePt t="20300" x="7773988" y="4235450"/>
          <p14:tracePt t="20307" x="7762875" y="4229100"/>
          <p14:tracePt t="20314" x="7756525" y="4217988"/>
          <p14:tracePt t="20322" x="7745413" y="4206875"/>
          <p14:tracePt t="20328" x="7740650" y="4200525"/>
          <p14:tracePt t="20335" x="7727950" y="4183063"/>
          <p14:tracePt t="20342" x="7710488" y="4165600"/>
          <p14:tracePt t="20349" x="7705725" y="4160838"/>
          <p14:tracePt t="20355" x="7681913" y="4148138"/>
          <p14:tracePt t="20362" x="7653338" y="4130675"/>
          <p14:tracePt t="20370" x="7629525" y="4113213"/>
          <p14:tracePt t="20377" x="7566025" y="4090988"/>
          <p14:tracePt t="20384" x="7485063" y="4056063"/>
          <p14:tracePt t="20390" x="7391400" y="4043363"/>
          <p14:tracePt t="20397" x="7292975" y="4021138"/>
          <p14:tracePt t="20405" x="7212013" y="3997325"/>
          <p14:tracePt t="20411" x="7159625" y="3975100"/>
          <p14:tracePt t="20419" x="7107238" y="3951288"/>
          <p14:tracePt t="20425" x="7078663" y="3944938"/>
          <p14:tracePt t="20433" x="7054850" y="3940175"/>
          <p14:tracePt t="20440" x="7037388" y="3927475"/>
          <p14:tracePt t="20447" x="7032625" y="3922713"/>
          <p14:tracePt t="20454" x="7019925" y="3916363"/>
          <p14:tracePt t="20460" x="7015163" y="3910013"/>
          <p14:tracePt t="20468" x="7002463" y="3905250"/>
          <p14:tracePt t="20475" x="6991350" y="3892550"/>
          <p14:tracePt t="20481" x="6985000" y="3887788"/>
          <p14:tracePt t="20489" x="6980238" y="3881438"/>
          <p14:tracePt t="20496" x="6962775" y="3863975"/>
          <p14:tracePt t="20503" x="6945313" y="3857625"/>
          <p14:tracePt t="20510" x="6938963" y="3840163"/>
          <p14:tracePt t="20516" x="6921500" y="3817938"/>
          <p14:tracePt t="20523" x="6904038" y="3789363"/>
          <p14:tracePt t="20530" x="6886575" y="3741738"/>
          <p14:tracePt t="20538" x="6864350" y="3689350"/>
          <p14:tracePt t="20545" x="6851650" y="3625850"/>
          <p14:tracePt t="20551" x="6840538" y="3544888"/>
          <p14:tracePt t="20558" x="6816725" y="3475038"/>
          <p14:tracePt t="20565" x="6805613" y="3411538"/>
          <p14:tracePt t="20572" x="6799263" y="3359150"/>
          <p14:tracePt t="20580" x="6777038" y="3324225"/>
          <p14:tracePt t="20587" x="6770688" y="3289300"/>
          <p14:tracePt t="20594" x="6759575" y="3260725"/>
          <p14:tracePt t="20600" x="6753225" y="3236913"/>
          <p14:tracePt t="20607" x="6742113" y="3214688"/>
          <p14:tracePt t="20614" x="6742113" y="3197225"/>
          <p14:tracePt t="20622" x="6735763" y="3190875"/>
          <p14:tracePt t="20629" x="6735763" y="3173413"/>
          <p14:tracePt t="20636" x="6735763" y="3168650"/>
          <p14:tracePt t="20642" x="6735763" y="3162300"/>
          <p14:tracePt t="20650" x="6735763" y="3155950"/>
          <p14:tracePt t="20656" x="6735763" y="3151188"/>
          <p14:tracePt t="20664" x="6735763" y="3144838"/>
          <p14:tracePt t="20671" x="6731000" y="3138488"/>
          <p14:tracePt t="20685" x="6731000" y="3127375"/>
          <p14:tracePt t="20691" x="6724650" y="3127375"/>
          <p14:tracePt t="20706" x="6718300" y="3121025"/>
          <p14:tracePt t="20776" x="6713538" y="3121025"/>
          <p14:tracePt t="20790" x="6707188" y="3121025"/>
          <p14:tracePt t="20803" x="6700838" y="3121025"/>
          <p14:tracePt t="20818" x="6689725" y="3121025"/>
          <p14:tracePt t="20902" x="6689725" y="3116263"/>
          <p14:tracePt t="20923" x="6689725" y="3109913"/>
          <p14:tracePt t="20944" x="6689725" y="3103563"/>
          <p14:tracePt t="20958" x="6689725" y="3098800"/>
          <p14:tracePt t="20964" x="6683375" y="3098800"/>
          <p14:tracePt t="20972" x="6683375" y="3092450"/>
          <p14:tracePt t="20979" x="6678613" y="3081338"/>
          <p14:tracePt t="20986" x="6678613" y="3068638"/>
          <p14:tracePt t="20992" x="6672263" y="3051175"/>
          <p14:tracePt t="20999" x="6672263" y="3040063"/>
          <p14:tracePt t="21006" x="6672263" y="3022600"/>
          <p14:tracePt t="21014" x="6661150" y="3000375"/>
          <p14:tracePt t="21021" x="6661150" y="2976563"/>
          <p14:tracePt t="21029" x="6654800" y="2959100"/>
          <p14:tracePt t="21034" x="6654800" y="2952750"/>
          <p14:tracePt t="21042" x="6648450" y="2935288"/>
          <p14:tracePt t="21049" x="6648450" y="2930525"/>
          <p14:tracePt t="21056" x="6648450" y="2924175"/>
          <p14:tracePt t="21062" x="6643688" y="2917825"/>
          <p14:tracePt t="21076" x="6630988" y="2913063"/>
          <p14:tracePt t="21090" x="6626225" y="2900363"/>
          <p14:tracePt t="21104" x="6619875" y="2900363"/>
          <p14:tracePt t="21111" x="6619875" y="2895600"/>
          <p14:tracePt t="21125" x="6613525" y="2889250"/>
          <p14:tracePt t="21140" x="6608763" y="2889250"/>
          <p14:tracePt t="21147" x="6608763" y="2882900"/>
          <p14:tracePt t="21153" x="6602413" y="2882900"/>
          <p14:tracePt t="21160" x="6602413" y="2878138"/>
          <p14:tracePt t="21167" x="6597650" y="2878138"/>
          <p14:tracePt t="21174" x="6584950" y="2878138"/>
          <p14:tracePt t="21181" x="6580188" y="2871788"/>
          <p14:tracePt t="21190" x="6573838" y="2865438"/>
          <p14:tracePt t="21195" x="6562725" y="2854325"/>
          <p14:tracePt t="21202" x="6550025" y="2854325"/>
          <p14:tracePt t="21209" x="6538913" y="2849563"/>
          <p14:tracePt t="21216" x="6521450" y="2843213"/>
          <p14:tracePt t="21223" x="6515100" y="2836863"/>
          <p14:tracePt t="21232" x="6503988" y="2825750"/>
          <p14:tracePt t="21237" x="6492875" y="2819400"/>
          <p14:tracePt t="21244" x="6480175" y="2819400"/>
          <p14:tracePt t="21251" x="6462713" y="2814638"/>
          <p14:tracePt t="21258" x="6457950" y="2808288"/>
          <p14:tracePt t="21265" x="6451600" y="2808288"/>
          <p14:tracePt t="21273" x="6440488" y="2808288"/>
          <p14:tracePt t="21280" x="6429375" y="2801938"/>
          <p14:tracePt t="21286" x="6423025" y="2801938"/>
          <p14:tracePt t="21293" x="6416675" y="2801938"/>
          <p14:tracePt t="21307" x="6411913" y="2801938"/>
          <p14:tracePt t="21335" x="6416675" y="2801938"/>
          <p14:tracePt t="21750" x="6411913" y="2808288"/>
          <p14:tracePt t="21758" x="6405563" y="2814638"/>
          <p14:tracePt t="21763" x="6399213" y="2819400"/>
          <p14:tracePt t="21771" x="6394450" y="2836863"/>
          <p14:tracePt t="21778" x="6381750" y="2849563"/>
          <p14:tracePt t="21785" x="6376988" y="2889250"/>
          <p14:tracePt t="21791" x="6353175" y="2970213"/>
          <p14:tracePt t="21798" x="6324600" y="3121025"/>
          <p14:tracePt t="21806" x="6300788" y="3295650"/>
          <p14:tracePt t="21812" x="6283325" y="3527425"/>
          <p14:tracePt t="21819" x="6248400" y="3765550"/>
          <p14:tracePt t="21826" x="6237288" y="4025900"/>
          <p14:tracePt t="21833" x="6237288" y="4217988"/>
          <p14:tracePt t="21841" x="6219825" y="4357688"/>
          <p14:tracePt t="21848" x="6219825" y="4449763"/>
          <p14:tracePt t="21854" x="6219825" y="4530725"/>
          <p14:tracePt t="21861" x="6219825" y="4578350"/>
          <p14:tracePt t="21869" x="6226175" y="4641850"/>
          <p14:tracePt t="21875" x="6226175" y="4687888"/>
          <p14:tracePt t="21882" x="6237288" y="4740275"/>
          <p14:tracePt t="21891" x="6248400" y="4792663"/>
          <p14:tracePt t="21896" x="6261100" y="4845050"/>
          <p14:tracePt t="21903" x="6265863" y="4891088"/>
          <p14:tracePt t="21910" x="6278563" y="4943475"/>
          <p14:tracePt t="21917" x="6289675" y="4978400"/>
          <p14:tracePt t="21924" x="6294438" y="5013325"/>
          <p14:tracePt t="21932" x="6294438" y="5041900"/>
          <p14:tracePt t="21938" x="6307138" y="5065713"/>
          <p14:tracePt t="21946" x="6311900" y="5087938"/>
          <p14:tracePt t="21952" x="6318250" y="5105400"/>
          <p14:tracePt t="21959" x="6318250" y="5129213"/>
          <p14:tracePt t="21966" x="6329363" y="5146675"/>
          <p14:tracePt t="21974" x="6329363" y="5168900"/>
          <p14:tracePt t="21981" x="6335713" y="5186363"/>
          <p14:tracePt t="21988" x="6335713" y="5210175"/>
          <p14:tracePt t="21995" x="6342063" y="5227638"/>
          <p14:tracePt t="22001" x="6342063" y="5233988"/>
          <p14:tracePt t="22008" x="6353175" y="5251450"/>
          <p14:tracePt t="22016" x="6353175" y="5256213"/>
          <p14:tracePt t="22022" x="6359525" y="5262563"/>
          <p14:tracePt t="22030" x="6359525" y="5273675"/>
          <p14:tracePt t="22037" x="6359525" y="5291138"/>
          <p14:tracePt t="22043" x="6359525" y="5308600"/>
          <p14:tracePt t="22050" x="6364288" y="5319713"/>
          <p14:tracePt t="22058" x="6364288" y="5349875"/>
          <p14:tracePt t="22065" x="6376988" y="5372100"/>
          <p14:tracePt t="22071" x="6376988" y="5407025"/>
          <p14:tracePt t="22079" x="6376988" y="5454650"/>
          <p14:tracePt t="22085" x="6388100" y="5518150"/>
          <p14:tracePt t="22092" x="6411913" y="5616575"/>
          <p14:tracePt t="22100" x="6434138" y="5738813"/>
          <p14:tracePt t="22106" x="6462713" y="5894388"/>
          <p14:tracePt t="22113" x="6503988" y="6075363"/>
          <p14:tracePt t="22121" x="6527800" y="6213475"/>
          <p14:tracePt t="22127" x="6550025" y="6311900"/>
          <p14:tracePt t="22134" x="6550025" y="6388100"/>
          <p14:tracePt t="22141" x="6562725" y="6423025"/>
          <p14:tracePt t="22150" x="6567488" y="6462713"/>
          <p14:tracePt t="22155" x="6567488" y="6475413"/>
          <p14:tracePt t="22162" x="6567488" y="6492875"/>
          <p14:tracePt t="22169" x="6567488" y="6503988"/>
          <p14:tracePt t="22184" x="6567488" y="6510338"/>
          <p14:tracePt t="22191" x="6567488" y="6515100"/>
          <p14:tracePt t="22205" x="6567488" y="6527800"/>
          <p14:tracePt t="22218" x="6567488" y="6532563"/>
          <p14:tracePt t="22302" x="6562725" y="6521450"/>
          <p14:tracePt t="22310" x="6562725" y="6515100"/>
          <p14:tracePt t="22317" x="6562725" y="6510338"/>
          <p14:tracePt t="22324" x="6556375" y="6510338"/>
          <p14:tracePt t="22331" x="6556375" y="6503988"/>
          <p14:tracePt t="22338" x="6550025" y="6497638"/>
          <p14:tracePt t="22346" x="6550025" y="6492875"/>
          <p14:tracePt t="22352" x="6550025" y="6486525"/>
          <p14:tracePt t="22359" x="6550025" y="6480175"/>
          <p14:tracePt t="22366" x="6550025" y="6462713"/>
          <p14:tracePt t="22373" x="6538913" y="6446838"/>
          <p14:tracePt t="22380" x="6538913" y="6423025"/>
          <p14:tracePt t="22386" x="6538913" y="6376988"/>
          <p14:tracePt t="22393" x="6532563" y="6324600"/>
          <p14:tracePt t="22400" x="6532563" y="6248400"/>
          <p14:tracePt t="22408" x="6532563" y="6173788"/>
          <p14:tracePt t="22414" x="6521450" y="6121400"/>
          <p14:tracePt t="22421" x="6521450" y="6086475"/>
          <p14:tracePt t="22428" x="6510338" y="6057900"/>
          <p14:tracePt t="22435" x="6510338" y="6045200"/>
          <p14:tracePt t="22442" x="6510338" y="6040438"/>
          <p14:tracePt t="22451" x="6510338" y="6034088"/>
          <p14:tracePt t="22457" x="6510338" y="6027738"/>
          <p14:tracePt t="22463" x="6510338" y="6016625"/>
          <p14:tracePt t="22470" x="6510338" y="6010275"/>
          <p14:tracePt t="22477" x="6510338" y="6005513"/>
          <p14:tracePt t="22491" x="6515100" y="5999163"/>
          <p14:tracePt t="22513" x="6521450" y="5999163"/>
          <p14:tracePt t="22583" x="6521450" y="6005513"/>
          <p14:tracePt t="22604" x="6521450" y="6010275"/>
          <p14:tracePt t="22645" x="6510338" y="6010275"/>
          <p14:tracePt t="22659" x="6503988" y="6010275"/>
          <p14:tracePt t="22681" x="6497638" y="6010275"/>
          <p14:tracePt t="22701" x="6497638" y="6005513"/>
          <p14:tracePt t="23157" x="6394450" y="6016625"/>
          <p14:tracePt t="23163" x="6219825" y="6045200"/>
          <p14:tracePt t="23170" x="6062663" y="6075363"/>
          <p14:tracePt t="23177" x="5907088" y="6086475"/>
          <p14:tracePt t="23184" x="5738813" y="6097588"/>
          <p14:tracePt t="23191" x="5564188" y="6126163"/>
          <p14:tracePt t="23198" x="5395913" y="6126163"/>
          <p14:tracePt t="23205" x="5256213" y="6138863"/>
          <p14:tracePt t="23212" x="5135563" y="6138863"/>
          <p14:tracePt t="23219" x="4995863" y="6132513"/>
          <p14:tracePt t="23226" x="4827588" y="6132513"/>
          <p14:tracePt t="23233" x="4606925" y="6103938"/>
          <p14:tracePt t="23240" x="4427538" y="6075363"/>
          <p14:tracePt t="23247" x="4241800" y="6027738"/>
          <p14:tracePt t="23254" x="4084638" y="5992813"/>
          <p14:tracePt t="23261" x="3910013" y="5964238"/>
          <p14:tracePt t="23268" x="3724275" y="5924550"/>
          <p14:tracePt t="23276" x="3586163" y="5883275"/>
          <p14:tracePt t="23282" x="3475038" y="5859463"/>
          <p14:tracePt t="23289" x="3405188" y="5848350"/>
          <p14:tracePt t="23296" x="3370263" y="5837238"/>
          <p14:tracePt t="23304" x="3336925" y="5830888"/>
          <p14:tracePt t="23309" x="3313113" y="5819775"/>
          <p14:tracePt t="23317" x="3284538" y="5813425"/>
          <p14:tracePt t="23324" x="3260725" y="5802313"/>
          <p14:tracePt t="23331" x="3232150" y="5795963"/>
          <p14:tracePt t="23338" x="3219450" y="5795963"/>
          <p14:tracePt t="23345" x="3190875" y="5791200"/>
          <p14:tracePt t="23352" x="3155950" y="5778500"/>
          <p14:tracePt t="23360" x="3144838" y="5773738"/>
          <p14:tracePt t="23366" x="3103563" y="5761038"/>
          <p14:tracePt t="23373" x="3081338" y="5756275"/>
          <p14:tracePt t="23380" x="3068638" y="5756275"/>
          <p14:tracePt t="23387" x="3040063" y="5743575"/>
          <p14:tracePt t="23394" x="3022600" y="5738813"/>
          <p14:tracePt t="23401" x="2987675" y="5738813"/>
          <p14:tracePt t="23409" x="2965450" y="5726113"/>
          <p14:tracePt t="23415" x="2941638" y="5721350"/>
          <p14:tracePt t="23422" x="2913063" y="5708650"/>
          <p14:tracePt t="23429" x="2889250" y="5703888"/>
          <p14:tracePt t="23435" x="2860675" y="5691188"/>
          <p14:tracePt t="23443" x="2836863" y="5680075"/>
          <p14:tracePt t="23450" x="2814638" y="5668963"/>
          <p14:tracePt t="23457" x="2773363" y="5651500"/>
          <p14:tracePt t="23464" x="2738438" y="5634038"/>
          <p14:tracePt t="23471" x="2697163" y="5599113"/>
          <p14:tracePt t="23478" x="2657475" y="5570538"/>
          <p14:tracePt t="23485" x="2587625" y="5535613"/>
          <p14:tracePt t="23492" x="2530475" y="5494338"/>
          <p14:tracePt t="23499" x="2478088" y="5459413"/>
          <p14:tracePt t="23506" x="2419350" y="5413375"/>
          <p14:tracePt t="23513" x="2378075" y="5384800"/>
          <p14:tracePt t="23520" x="2355850" y="5354638"/>
          <p14:tracePt t="23527" x="2327275" y="5337175"/>
          <p14:tracePt t="23535" x="2303463" y="5319713"/>
          <p14:tracePt t="23541" x="2292350" y="5297488"/>
          <p14:tracePt t="23548" x="2279650" y="5291138"/>
          <p14:tracePt t="23555" x="2268538" y="5286375"/>
          <p14:tracePt t="23562" x="2262188" y="5268913"/>
          <p14:tracePt t="23569" x="2257425" y="5262563"/>
          <p14:tracePt t="23577" x="2257425" y="5256213"/>
          <p14:tracePt t="23583" x="2251075" y="5251450"/>
          <p14:tracePt t="23590" x="2251075" y="5233988"/>
          <p14:tracePt t="23597" x="2251075" y="5221288"/>
          <p14:tracePt t="23604" x="2251075" y="5203825"/>
          <p14:tracePt t="23611" x="2251075" y="5199063"/>
          <p14:tracePt t="23618" x="2251075" y="5186363"/>
          <p14:tracePt t="23625" x="2251075" y="5168900"/>
          <p14:tracePt t="23632" x="2251075" y="5164138"/>
          <p14:tracePt t="23639" x="2251075" y="5157788"/>
          <p14:tracePt t="23646" x="2251075" y="5140325"/>
          <p14:tracePt t="23652" x="2251075" y="5135563"/>
          <p14:tracePt t="23660" x="2257425" y="5111750"/>
          <p14:tracePt t="23667" x="2257425" y="5100638"/>
          <p14:tracePt t="23674" x="2257425" y="5083175"/>
          <p14:tracePt t="23681" x="2268538" y="5065713"/>
          <p14:tracePt t="23687" x="2268538" y="5053013"/>
          <p14:tracePt t="23694" x="2268538" y="5024438"/>
          <p14:tracePt t="23702" x="2268538" y="5013325"/>
          <p14:tracePt t="23708" x="2268538" y="4989513"/>
          <p14:tracePt t="23716" x="2274888" y="4972050"/>
          <p14:tracePt t="23722" x="2274888" y="4949825"/>
          <p14:tracePt t="23730" x="2274888" y="4932363"/>
          <p14:tracePt t="23736" x="2274888" y="4897438"/>
          <p14:tracePt t="23744" x="2286000" y="4849813"/>
          <p14:tracePt t="23753" x="2286000" y="4768850"/>
          <p14:tracePt t="23759" x="2297113" y="4664075"/>
          <p14:tracePt t="23766" x="2327275" y="4467225"/>
          <p14:tracePt t="23773" x="2355850" y="4259263"/>
          <p14:tracePt t="23780" x="2366963" y="4056063"/>
          <p14:tracePt t="23787" x="2384425" y="3887788"/>
          <p14:tracePt t="23794" x="2408238" y="3730625"/>
          <p14:tracePt t="23802" x="2408238" y="3579813"/>
          <p14:tracePt t="23808" x="2436813" y="3440113"/>
          <p14:tracePt t="23815" x="2447925" y="3302000"/>
          <p14:tracePt t="23821" x="2460625" y="3190875"/>
          <p14:tracePt t="23828" x="2482850" y="3063875"/>
          <p14:tracePt t="23835" x="2506663" y="2952750"/>
          <p14:tracePt t="23844" x="2546350" y="2808288"/>
          <p14:tracePt t="23850" x="2570163" y="2686050"/>
          <p14:tracePt t="23857" x="2611438" y="2570163"/>
          <p14:tracePt t="23864" x="2633663" y="2506663"/>
          <p14:tracePt t="23870" x="2651125" y="2454275"/>
          <p14:tracePt t="23877" x="2663825" y="2419350"/>
          <p14:tracePt t="23886" x="2681288" y="2401888"/>
          <p14:tracePt t="23892" x="2686050" y="2373313"/>
          <p14:tracePt t="23898" x="2686050" y="2366963"/>
          <p14:tracePt t="23905" x="2692400" y="2362200"/>
          <p14:tracePt t="23912" x="2697163" y="2355850"/>
          <p14:tracePt t="23919" x="2697163" y="2349500"/>
          <p14:tracePt t="23927" x="2709863" y="2349500"/>
          <p14:tracePt t="23934" x="2709863" y="2344738"/>
          <p14:tracePt t="23947" x="2714625" y="2344738"/>
          <p14:tracePt t="23962" x="2720975" y="2344738"/>
          <p14:tracePt t="23976" x="2727325" y="2344738"/>
          <p14:tracePt t="23983" x="2727325" y="2349500"/>
          <p14:tracePt t="23990" x="2727325" y="2355850"/>
          <p14:tracePt t="23996" x="2732088" y="2355850"/>
          <p14:tracePt t="24003" x="2732088" y="2362200"/>
          <p14:tracePt t="24010" x="2738438" y="2366963"/>
          <p14:tracePt t="24018" x="2738438" y="2384425"/>
          <p14:tracePt t="24024" x="2738438" y="2390775"/>
          <p14:tracePt t="24031" x="2738438" y="2401888"/>
          <p14:tracePt t="24038" x="2738438" y="2419350"/>
          <p14:tracePt t="24045" x="2738438" y="2425700"/>
          <p14:tracePt t="24052" x="2744788" y="2443163"/>
          <p14:tracePt t="24061" x="2744788" y="2465388"/>
          <p14:tracePt t="24066" x="2755900" y="2489200"/>
          <p14:tracePt t="24073" x="2755900" y="2524125"/>
          <p14:tracePt t="24080" x="2755900" y="2559050"/>
          <p14:tracePt t="24087" x="2767013" y="2633663"/>
          <p14:tracePt t="24094" x="2779713" y="2744788"/>
          <p14:tracePt t="24102" x="2790825" y="2865438"/>
          <p14:tracePt t="24109" x="2790825" y="2976563"/>
          <p14:tracePt t="24116" x="2801938" y="3116263"/>
          <p14:tracePt t="24122" x="2814638" y="3267075"/>
          <p14:tracePt t="24129" x="2832100" y="3405188"/>
          <p14:tracePt t="24137" x="2832100" y="3544888"/>
          <p14:tracePt t="24144" x="2843213" y="3684588"/>
          <p14:tracePt t="24151" x="2843213" y="3811588"/>
          <p14:tracePt t="24157" x="2854325" y="3922713"/>
          <p14:tracePt t="24164" x="2854325" y="4014788"/>
          <p14:tracePt t="24171" x="2854325" y="4108450"/>
          <p14:tracePt t="24179" x="2854325" y="4183063"/>
          <p14:tracePt t="24186" x="2865438" y="4246563"/>
          <p14:tracePt t="24192" x="2865438" y="4311650"/>
          <p14:tracePt t="24199" x="2865438" y="4357688"/>
          <p14:tracePt t="24206" x="2865438" y="4392613"/>
          <p14:tracePt t="24214" x="2865438" y="4421188"/>
          <p14:tracePt t="24220" x="2865438" y="4445000"/>
          <p14:tracePt t="24227" x="2865438" y="4467225"/>
          <p14:tracePt t="24236" x="2865438" y="4484688"/>
          <p14:tracePt t="24242" x="2865438" y="4508500"/>
          <p14:tracePt t="24248" x="2865438" y="4513263"/>
          <p14:tracePt t="24255" x="2865438" y="4530725"/>
          <p14:tracePt t="24262" x="2871788" y="4537075"/>
          <p14:tracePt t="24269" x="2871788" y="4543425"/>
          <p14:tracePt t="24277" x="2871788" y="4554538"/>
          <p14:tracePt t="24283" x="2871788" y="4560888"/>
          <p14:tracePt t="24290" x="2878138" y="4572000"/>
          <p14:tracePt t="24297" x="2878138" y="4578350"/>
          <p14:tracePt t="24305" x="2882900" y="4589463"/>
          <p14:tracePt t="24311" x="2882900" y="4595813"/>
          <p14:tracePt t="24320" x="2889250" y="4600575"/>
          <p14:tracePt t="24325" x="2889250" y="4618038"/>
          <p14:tracePt t="24332" x="2900363" y="4635500"/>
          <p14:tracePt t="24341" x="2900363" y="4641850"/>
          <p14:tracePt t="24347" x="2906713" y="4652963"/>
          <p14:tracePt t="24354" x="2913063" y="4659313"/>
          <p14:tracePt t="24361" x="2913063" y="4670425"/>
          <p14:tracePt t="24369" x="2913063" y="4676775"/>
          <p14:tracePt t="24376" x="2917825" y="4676775"/>
          <p14:tracePt t="24389" x="2924175" y="4676775"/>
          <p14:tracePt t="24411" x="2924175" y="4659313"/>
          <p14:tracePt t="24417" x="2924175" y="4635500"/>
          <p14:tracePt t="24424" x="2913063" y="4606925"/>
          <p14:tracePt t="24432" x="2913063" y="4572000"/>
          <p14:tracePt t="24438" x="2895600" y="4502150"/>
          <p14:tracePt t="24445" x="2895600" y="4410075"/>
          <p14:tracePt t="24453" x="2882900" y="4281488"/>
          <p14:tracePt t="24459" x="2882900" y="4130675"/>
          <p14:tracePt t="24467" x="2882900" y="3975100"/>
          <p14:tracePt t="24473" x="2889250" y="3824288"/>
          <p14:tracePt t="24480" x="2900363" y="3684588"/>
          <p14:tracePt t="24487" x="2913063" y="3556000"/>
          <p14:tracePt t="24494" x="2913063" y="3435350"/>
          <p14:tracePt t="24502" x="2941638" y="3324225"/>
          <p14:tracePt t="24509" x="2952750" y="3225800"/>
          <p14:tracePt t="24515" x="2959100" y="3179763"/>
          <p14:tracePt t="24522" x="2959100" y="3144838"/>
          <p14:tracePt t="24530" x="2959100" y="3116263"/>
          <p14:tracePt t="24536" x="2970213" y="3103563"/>
          <p14:tracePt t="24545" x="2970213" y="3086100"/>
          <p14:tracePt t="24550" x="2976563" y="3068638"/>
          <p14:tracePt t="24557" x="2976563" y="3057525"/>
          <p14:tracePt t="24564" x="2976563" y="3051175"/>
          <p14:tracePt t="24571" x="2982913" y="3033713"/>
          <p14:tracePt t="24578" x="2982913" y="3028950"/>
          <p14:tracePt t="24587" x="2994025" y="3017838"/>
          <p14:tracePt t="24592" x="2994025" y="3000375"/>
          <p14:tracePt t="24600" x="2994025" y="2976563"/>
          <p14:tracePt t="24606" x="3000375" y="2959100"/>
          <p14:tracePt t="24613" x="3000375" y="2935288"/>
          <p14:tracePt t="24621" x="3005138" y="2917825"/>
          <p14:tracePt t="24628" x="3005138" y="2900363"/>
          <p14:tracePt t="24634" x="3017838" y="2889250"/>
          <p14:tracePt t="24641" x="3017838" y="2882900"/>
          <p14:tracePt t="24648" x="3017838" y="2871788"/>
          <p14:tracePt t="24662" x="3017838" y="2860675"/>
          <p14:tracePt t="24677" x="3017838" y="2854325"/>
          <p14:tracePt t="24683" x="3017838" y="2849563"/>
          <p14:tracePt t="24697" x="3017838" y="2843213"/>
          <p14:tracePt t="24712" x="3017838" y="2832100"/>
          <p14:tracePt t="24740" x="3005138" y="2832100"/>
          <p14:tracePt t="24795" x="3005138" y="2836863"/>
          <p14:tracePt t="24810" x="3005138" y="2843213"/>
          <p14:tracePt t="24838" x="3005138" y="2849563"/>
          <p14:tracePt t="24914" x="3005138" y="2854325"/>
          <p14:tracePt t="24936" x="3005138" y="2860675"/>
          <p14:tracePt t="24942" x="3000375" y="2860675"/>
          <p14:tracePt t="24949" x="3000375" y="2865438"/>
          <p14:tracePt t="26307" x="2906713" y="2895600"/>
          <p14:tracePt t="26314" x="2779713" y="2947988"/>
          <p14:tracePt t="26322" x="2663825" y="2970213"/>
          <p14:tracePt t="26328" x="2570163" y="3000375"/>
          <p14:tracePt t="26335" x="2489200" y="3005138"/>
          <p14:tracePt t="26342" x="2425700" y="3017838"/>
          <p14:tracePt t="26349" x="2390775" y="3017838"/>
          <p14:tracePt t="26356" x="2366963" y="3028950"/>
          <p14:tracePt t="26364" x="2338388" y="3028950"/>
          <p14:tracePt t="26370" x="2327275" y="3028950"/>
          <p14:tracePt t="26377" x="2309813" y="3028950"/>
          <p14:tracePt t="26384" x="2303463" y="3028950"/>
          <p14:tracePt t="26391" x="2292350" y="3028950"/>
          <p14:tracePt t="26398" x="2279650" y="3028950"/>
          <p14:tracePt t="26406" x="2274888" y="3022600"/>
          <p14:tracePt t="26412" x="2262188" y="3022600"/>
          <p14:tracePt t="26419" x="2257425" y="3005138"/>
          <p14:tracePt t="26426" x="2244725" y="3000375"/>
          <p14:tracePt t="26433" x="2239963" y="2982913"/>
          <p14:tracePt t="26440" x="2222500" y="2959100"/>
          <p14:tracePt t="26448" x="2205038" y="2917825"/>
          <p14:tracePt t="26454" x="2193925" y="2895600"/>
          <p14:tracePt t="26461" x="2176463" y="2860675"/>
          <p14:tracePt t="26468" x="2159000" y="2801938"/>
          <p14:tracePt t="26475" x="2146300" y="2738438"/>
          <p14:tracePt t="26482" x="2135188" y="2692400"/>
          <p14:tracePt t="26490" x="2111375" y="2640013"/>
          <p14:tracePt t="26496" x="2106613" y="2570163"/>
          <p14:tracePt t="26503" x="2093913" y="2506663"/>
          <p14:tracePt t="26510" x="2082800" y="2443163"/>
          <p14:tracePt t="26517" x="2082800" y="2395538"/>
          <p14:tracePt t="26524" x="2071688" y="2344738"/>
          <p14:tracePt t="26531" x="2071688" y="2309813"/>
          <p14:tracePt t="26539" x="2071688" y="2274888"/>
          <p14:tracePt t="26545" x="2071688" y="2251075"/>
          <p14:tracePt t="26552" x="2071688" y="2233613"/>
          <p14:tracePt t="26559" x="2071688" y="2227263"/>
          <p14:tracePt t="26566" x="2071688" y="2216150"/>
          <p14:tracePt t="26573" x="2071688" y="2205038"/>
          <p14:tracePt t="26581" x="2071688" y="2193925"/>
          <p14:tracePt t="26587" x="2071688" y="2187575"/>
          <p14:tracePt t="26594" x="2071688" y="2181225"/>
          <p14:tracePt t="26601" x="2071688" y="2176463"/>
          <p14:tracePt t="26615" x="2071688" y="2170113"/>
          <p14:tracePt t="26630" x="2071688" y="2159000"/>
          <p14:tracePt t="26636" x="2065338" y="2159000"/>
          <p14:tracePt t="26657" x="2058988" y="2159000"/>
          <p14:tracePt t="26671" x="2054225" y="2159000"/>
          <p14:tracePt t="26692" x="2047875" y="2163763"/>
          <p14:tracePt t="26699" x="2047875" y="2170113"/>
          <p14:tracePt t="26706" x="2036763" y="2176463"/>
          <p14:tracePt t="26713" x="2030413" y="2181225"/>
          <p14:tracePt t="26720" x="2025650" y="2181225"/>
          <p14:tracePt t="26727" x="2025650" y="2187575"/>
          <p14:tracePt t="26734" x="2025650" y="2193925"/>
          <p14:tracePt t="26741" x="2019300" y="2198688"/>
          <p14:tracePt t="26748" x="2019300" y="2205038"/>
          <p14:tracePt t="26756" x="2012950" y="2216150"/>
          <p14:tracePt t="26762" x="2012950" y="2222500"/>
          <p14:tracePt t="26769" x="2008188" y="2222500"/>
          <p14:tracePt t="26777" x="2008188" y="2227263"/>
          <p14:tracePt t="26783" x="2001838" y="2233613"/>
          <p14:tracePt t="26790" x="2001838" y="2239963"/>
          <p14:tracePt t="26798" x="2001838" y="2244725"/>
          <p14:tracePt t="26804" x="1990725" y="2251075"/>
          <p14:tracePt t="26811" x="1990725" y="2262188"/>
          <p14:tracePt t="26818" x="1984375" y="2268538"/>
          <p14:tracePt t="26825" x="1984375" y="2279650"/>
          <p14:tracePt t="26832" x="1978025" y="2286000"/>
          <p14:tracePt t="26840" x="1978025" y="2292350"/>
          <p14:tracePt t="26846" x="1978025" y="2303463"/>
          <p14:tracePt t="26853" x="1978025" y="2309813"/>
          <p14:tracePt t="26860" x="1978025" y="2314575"/>
          <p14:tracePt t="26873" x="1978025" y="2320925"/>
          <p14:tracePt t="26874" x="1978025" y="2327275"/>
          <p14:tracePt t="26888" x="1978025" y="2332038"/>
          <p14:tracePt t="26895" x="1978025" y="2338388"/>
          <p14:tracePt t="26902" x="1978025" y="2349500"/>
          <p14:tracePt t="26909" x="1978025" y="2355850"/>
          <p14:tracePt t="26916" x="1978025" y="2362200"/>
          <p14:tracePt t="26930" x="1978025" y="2366963"/>
          <p14:tracePt t="26937" x="1978025" y="2373313"/>
          <p14:tracePt t="26944" x="1978025" y="2378075"/>
          <p14:tracePt t="26958" x="1978025" y="2384425"/>
          <p14:tracePt t="26972" x="1978025" y="2390775"/>
          <p14:tracePt t="27063" x="1978025" y="2401888"/>
          <p14:tracePt t="27085" x="1978025" y="2408238"/>
          <p14:tracePt t="27091" x="1984375" y="2408238"/>
          <p14:tracePt t="27105" x="1984375" y="2413000"/>
          <p14:tracePt t="27112" x="1995488" y="2413000"/>
          <p14:tracePt t="27119" x="1995488" y="2419350"/>
          <p14:tracePt t="27133" x="2001838" y="2425700"/>
          <p14:tracePt t="27140" x="2001838" y="2430463"/>
          <p14:tracePt t="27148" x="2008188" y="2430463"/>
          <p14:tracePt t="27154" x="2008188" y="2447925"/>
          <p14:tracePt t="27161" x="2012950" y="2454275"/>
          <p14:tracePt t="27168" x="2012950" y="2460625"/>
          <p14:tracePt t="27175" x="2019300" y="2478088"/>
          <p14:tracePt t="27181" x="2019300" y="2489200"/>
          <p14:tracePt t="27190" x="2019300" y="2506663"/>
          <p14:tracePt t="27196" x="2030413" y="2517775"/>
          <p14:tracePt t="27203" x="2030413" y="2535238"/>
          <p14:tracePt t="27210" x="2036763" y="2552700"/>
          <p14:tracePt t="27217" x="2036763" y="2563813"/>
          <p14:tracePt t="27224" x="2036763" y="2581275"/>
          <p14:tracePt t="27232" x="2036763" y="2593975"/>
          <p14:tracePt t="27238" x="2036763" y="2611438"/>
          <p14:tracePt t="27245" x="2036763" y="2616200"/>
          <p14:tracePt t="27252" x="2036763" y="2628900"/>
          <p14:tracePt t="27259" x="2036763" y="2646363"/>
          <p14:tracePt t="27266" x="2036763" y="2651125"/>
          <p14:tracePt t="27274" x="2036763" y="2668588"/>
          <p14:tracePt t="27280" x="2036763" y="2674938"/>
          <p14:tracePt t="27287" x="2036763" y="2681288"/>
          <p14:tracePt t="27294" x="2036763" y="2686050"/>
          <p14:tracePt t="27301" x="2036763" y="2692400"/>
          <p14:tracePt t="27308" x="2036763" y="2709863"/>
          <p14:tracePt t="27329" x="2036763" y="2714625"/>
          <p14:tracePt t="27337" x="2036763" y="2720975"/>
          <p14:tracePt t="27342" x="2036763" y="2727325"/>
          <p14:tracePt t="27350" x="2036763" y="2732088"/>
          <p14:tracePt t="27364" x="2036763" y="2738438"/>
          <p14:tracePt t="27371" x="2036763" y="2744788"/>
          <p14:tracePt t="27378" x="2036763" y="2749550"/>
          <p14:tracePt t="27385" x="2036763" y="2762250"/>
          <p14:tracePt t="27392" x="2036763" y="2767013"/>
          <p14:tracePt t="27407" x="2036763" y="2773363"/>
          <p14:tracePt t="27413" x="2036763" y="2779713"/>
          <p14:tracePt t="27427" x="2036763" y="2784475"/>
          <p14:tracePt t="27448" x="2036763" y="2790825"/>
          <p14:tracePt t="27455" x="2036763" y="2797175"/>
          <p14:tracePt t="27469" x="2036763" y="2808288"/>
          <p14:tracePt t="27476" x="2036763" y="2814638"/>
          <p14:tracePt t="27483" x="2036763" y="2819400"/>
          <p14:tracePt t="27490" x="2036763" y="2825750"/>
          <p14:tracePt t="27497" x="2036763" y="2832100"/>
          <p14:tracePt t="27511" x="2036763" y="2836863"/>
          <p14:tracePt t="27518" x="2036763" y="2843213"/>
          <p14:tracePt t="27525" x="2036763" y="2860675"/>
          <p14:tracePt t="27532" x="2036763" y="2865438"/>
          <p14:tracePt t="27539" x="2036763" y="2871788"/>
          <p14:tracePt t="27546" x="2041525" y="2878138"/>
          <p14:tracePt t="27553" x="2041525" y="2895600"/>
          <p14:tracePt t="27560" x="2041525" y="2900363"/>
          <p14:tracePt t="27567" x="2041525" y="2913063"/>
          <p14:tracePt t="27574" x="2047875" y="2930525"/>
          <p14:tracePt t="27582" x="2047875" y="2947988"/>
          <p14:tracePt t="27588" x="2047875" y="2959100"/>
          <p14:tracePt t="27595" x="2047875" y="2976563"/>
          <p14:tracePt t="27602" x="2047875" y="2987675"/>
          <p14:tracePt t="27609" x="2047875" y="3005138"/>
          <p14:tracePt t="27616" x="2047875" y="3017838"/>
          <p14:tracePt t="27623" x="2047875" y="3033713"/>
          <p14:tracePt t="27630" x="2047875" y="3040063"/>
          <p14:tracePt t="27637" x="2047875" y="3051175"/>
          <p14:tracePt t="27644" x="2047875" y="3063875"/>
          <p14:tracePt t="27651" x="2047875" y="3068638"/>
          <p14:tracePt t="27658" x="2047875" y="3074988"/>
          <p14:tracePt t="27665" x="2047875" y="3081338"/>
          <p14:tracePt t="27679" x="2058988" y="3081338"/>
          <p14:tracePt t="27686" x="2058988" y="3086100"/>
          <p14:tracePt t="27693" x="2065338" y="3086100"/>
          <p14:tracePt t="27700" x="2065338" y="3092450"/>
          <p14:tracePt t="27714" x="2071688" y="3092450"/>
          <p14:tracePt t="27721" x="2076450" y="3092450"/>
          <p14:tracePt t="27728" x="2093913" y="3103563"/>
          <p14:tracePt t="27735" x="2117725" y="3109913"/>
          <p14:tracePt t="27741" x="2176463" y="3121025"/>
          <p14:tracePt t="27750" x="2320925" y="3155950"/>
          <p14:tracePt t="27756" x="2559050" y="3190875"/>
          <p14:tracePt t="27763" x="2952750" y="3225800"/>
          <p14:tracePt t="27770" x="3365500" y="3249613"/>
          <p14:tracePt t="27777" x="3776663" y="3249613"/>
          <p14:tracePt t="27784" x="4160838" y="3267075"/>
          <p14:tracePt t="27792" x="4479925" y="3267075"/>
          <p14:tracePt t="27798" x="4799013" y="3254375"/>
          <p14:tracePt t="27805" x="5151438" y="3236913"/>
          <p14:tracePt t="27812" x="5378450" y="3236913"/>
          <p14:tracePt t="27819" x="5529263" y="3236913"/>
          <p14:tracePt t="27826" x="5686425" y="3236913"/>
          <p14:tracePt t="27833" x="5837238" y="3236913"/>
          <p14:tracePt t="27840" x="6027738" y="3219450"/>
          <p14:tracePt t="27847" x="6184900" y="3208338"/>
          <p14:tracePt t="27854" x="6289675" y="3208338"/>
          <p14:tracePt t="27861" x="6399213" y="3197225"/>
          <p14:tracePt t="27867" x="6480175" y="3184525"/>
          <p14:tracePt t="27875" x="6562725" y="3162300"/>
          <p14:tracePt t="27883" x="6626225" y="3151188"/>
          <p14:tracePt t="27889" x="6696075" y="3116263"/>
          <p14:tracePt t="27896" x="6748463" y="3098800"/>
          <p14:tracePt t="27903" x="6788150" y="3074988"/>
          <p14:tracePt t="27910" x="6811963" y="3057525"/>
          <p14:tracePt t="27917" x="6840538" y="3040063"/>
          <p14:tracePt t="27924" x="6858000" y="3017838"/>
          <p14:tracePt t="27931" x="6875463" y="3000375"/>
          <p14:tracePt t="27938" x="6881813" y="2982913"/>
          <p14:tracePt t="27945" x="6886575" y="2976563"/>
          <p14:tracePt t="27951" x="6892925" y="2965450"/>
          <p14:tracePt t="27958" x="6892925" y="2959100"/>
          <p14:tracePt t="27966" x="6892925" y="2947988"/>
          <p14:tracePt t="27980" x="6892925" y="2935288"/>
          <p14:tracePt t="27987" x="6892925" y="2930525"/>
          <p14:tracePt t="27994" x="6864350" y="2917825"/>
          <p14:tracePt t="28001" x="6811963" y="2900363"/>
          <p14:tracePt t="28008" x="6713538" y="2889250"/>
          <p14:tracePt t="28015" x="6608763" y="2878138"/>
          <p14:tracePt t="28021" x="6497638" y="2865438"/>
          <p14:tracePt t="28029" x="6370638" y="2865438"/>
          <p14:tracePt t="28036" x="6161088" y="2865438"/>
          <p14:tracePt t="28043" x="5876925" y="2865438"/>
          <p14:tracePt t="28050" x="5656263" y="2865438"/>
          <p14:tracePt t="28058" x="5465763" y="2865438"/>
          <p14:tracePt t="28064" x="5175250" y="2865438"/>
          <p14:tracePt t="28071" x="4792663" y="2843213"/>
          <p14:tracePt t="28078" x="4495800" y="2808288"/>
          <p14:tracePt t="28085" x="4305300" y="2808288"/>
          <p14:tracePt t="28093" x="3979863" y="2790825"/>
          <p14:tracePt t="28100" x="3689350" y="2773363"/>
          <p14:tracePt t="28106" x="3457575" y="2762250"/>
          <p14:tracePt t="28113" x="3336925" y="2762250"/>
          <p14:tracePt t="28120" x="3197225" y="2762250"/>
          <p14:tracePt t="28127" x="3074988" y="2762250"/>
          <p14:tracePt t="28134" x="2947988" y="2767013"/>
          <p14:tracePt t="28141" x="2854325" y="2767013"/>
          <p14:tracePt t="28148" x="2790825" y="2767013"/>
          <p14:tracePt t="28155" x="2744788" y="2767013"/>
          <p14:tracePt t="28161" x="2720975" y="2767013"/>
          <p14:tracePt t="28169" x="2692400" y="2767013"/>
          <p14:tracePt t="28175" x="2686050" y="2767013"/>
          <p14:tracePt t="28184" x="2674938" y="2767013"/>
          <p14:tracePt t="28190" x="2668588" y="2767013"/>
          <p14:tracePt t="28197" x="2663825" y="2767013"/>
          <p14:tracePt t="28218" x="2651125" y="2767013"/>
          <p14:tracePt t="28233" x="2646363" y="2767013"/>
          <p14:tracePt t="28435" x="2646363" y="2773363"/>
          <p14:tracePt t="28456" x="2646363" y="2779713"/>
          <p14:tracePt t="28484" x="2646363" y="2784475"/>
          <p14:tracePt t="28499" x="2657475" y="2784475"/>
          <p14:tracePt t="28505" x="2657475" y="2790825"/>
          <p14:tracePt t="28526" x="2657475" y="2797175"/>
          <p14:tracePt t="28533" x="2663825" y="2797175"/>
          <p14:tracePt t="28540" x="2663825" y="2808288"/>
          <p14:tracePt t="28554" x="2668588" y="2808288"/>
          <p14:tracePt t="28561" x="2668588" y="2814638"/>
          <p14:tracePt t="28567" x="2674938" y="2814638"/>
          <p14:tracePt t="28575" x="2674938" y="2819400"/>
          <p14:tracePt t="28582" x="2674938" y="2825750"/>
          <p14:tracePt t="28589" x="2674938" y="2832100"/>
          <p14:tracePt t="28596" x="2674938" y="2836863"/>
          <p14:tracePt t="28603" x="2674938" y="2843213"/>
          <p14:tracePt t="28610" x="2674938" y="2860675"/>
          <p14:tracePt t="28617" x="2674938" y="2871788"/>
          <p14:tracePt t="28624" x="2674938" y="2889250"/>
          <p14:tracePt t="28631" x="2674938" y="2913063"/>
          <p14:tracePt t="28638" x="2674938" y="2947988"/>
          <p14:tracePt t="28645" x="2674938" y="2994025"/>
          <p14:tracePt t="28651" x="2674938" y="3040063"/>
          <p14:tracePt t="28659" x="2674938" y="3103563"/>
          <p14:tracePt t="28666" x="2668588" y="3168650"/>
          <p14:tracePt t="28673" x="2668588" y="3219450"/>
          <p14:tracePt t="28680" x="2663825" y="3254375"/>
          <p14:tracePt t="28687" x="2663825" y="3278188"/>
          <p14:tracePt t="28694" x="2651125" y="3306763"/>
          <p14:tracePt t="28701" x="2651125" y="3319463"/>
          <p14:tracePt t="28708" x="2651125" y="3336925"/>
          <p14:tracePt t="28715" x="2646363" y="3341688"/>
          <p14:tracePt t="28722" x="2646363" y="3348038"/>
          <p14:tracePt t="28729" x="2640013" y="3352800"/>
          <p14:tracePt t="28736" x="2640013" y="3359150"/>
          <p14:tracePt t="28742" x="2633663" y="3365500"/>
          <p14:tracePt t="28751" x="2633663" y="3370263"/>
          <p14:tracePt t="28765" x="2633663" y="3382963"/>
          <p14:tracePt t="28772" x="2633663" y="3387725"/>
          <p14:tracePt t="28778" x="2628900" y="3387725"/>
          <p14:tracePt t="28785" x="2628900" y="3394075"/>
          <p14:tracePt t="28799" x="2616200" y="3394075"/>
          <p14:tracePt t="28820" x="2611438" y="3394075"/>
          <p14:tracePt t="28911" x="2622550" y="3394075"/>
          <p14:tracePt t="28918" x="2622550" y="3400425"/>
          <p14:tracePt t="28925" x="2628900" y="3400425"/>
          <p14:tracePt t="28931" x="2628900" y="3405188"/>
          <p14:tracePt t="28945" x="2628900" y="3422650"/>
          <p14:tracePt t="28952" x="2628900" y="3435350"/>
          <p14:tracePt t="28959" x="2633663" y="3463925"/>
          <p14:tracePt t="28967" x="2633663" y="3509963"/>
          <p14:tracePt t="28974" x="2646363" y="3603625"/>
          <p14:tracePt t="28981" x="2657475" y="3741738"/>
          <p14:tracePt t="28988" x="2657475" y="3881438"/>
          <p14:tracePt t="28994" x="2657475" y="4021138"/>
          <p14:tracePt t="29001" x="2674938" y="4160838"/>
          <p14:tracePt t="29010" x="2674938" y="4252913"/>
          <p14:tracePt t="29016" x="2686050" y="4327525"/>
          <p14:tracePt t="29023" x="2686050" y="4379913"/>
          <p14:tracePt t="29030" x="2686050" y="4427538"/>
          <p14:tracePt t="29036" x="2692400" y="4462463"/>
          <p14:tracePt t="29043" x="2692400" y="4479925"/>
          <p14:tracePt t="29051" x="2692400" y="4491038"/>
          <p14:tracePt t="29058" x="2692400" y="4508500"/>
          <p14:tracePt t="29064" x="2692400" y="4513263"/>
          <p14:tracePt t="29072" x="2692400" y="4519613"/>
          <p14:tracePt t="29079" x="2692400" y="4525963"/>
          <p14:tracePt t="29085" x="2692400" y="4530725"/>
          <p14:tracePt t="29100" x="2692400" y="4543425"/>
          <p14:tracePt t="29135" x="2686050" y="4543425"/>
          <p14:tracePt t="30837" x="2935288" y="4554538"/>
          <p14:tracePt t="30842" x="3352800" y="4572000"/>
          <p14:tracePt t="30850" x="3829050" y="4595813"/>
          <p14:tracePt t="30856" x="4246563" y="4613275"/>
          <p14:tracePt t="30863" x="4635500" y="4652963"/>
          <p14:tracePt t="30871" x="5065713" y="4711700"/>
          <p14:tracePt t="30878" x="5459413" y="4775200"/>
          <p14:tracePt t="30884" x="5795963" y="4849813"/>
          <p14:tracePt t="30892" x="6143625" y="4943475"/>
          <p14:tracePt t="30899" x="6521450" y="5041900"/>
          <p14:tracePt t="30905" x="6777038" y="5129213"/>
          <p14:tracePt t="30912" x="7019925" y="5251450"/>
          <p14:tracePt t="30920" x="7194550" y="5337175"/>
          <p14:tracePt t="30926" x="7373938" y="5424488"/>
          <p14:tracePt t="30934" x="7537450" y="5483225"/>
          <p14:tracePt t="30941" x="7664450" y="5535613"/>
          <p14:tracePt t="30947" x="7734300" y="5570538"/>
          <p14:tracePt t="30954" x="7791450" y="5599113"/>
          <p14:tracePt t="30962" x="7815263" y="5616575"/>
          <p14:tracePt t="30968" x="7832725" y="5627688"/>
          <p14:tracePt t="30975" x="7839075" y="5634038"/>
          <p14:tracePt t="30990" x="7843838" y="5634038"/>
          <p14:tracePt t="30996" x="7843838" y="5638800"/>
          <p14:tracePt t="31011" x="7843838" y="5645150"/>
          <p14:tracePt t="31024" x="7843838" y="5651500"/>
          <p14:tracePt t="31046" x="7843838" y="5656263"/>
          <p14:tracePt t="31123" x="7839075" y="5656263"/>
          <p14:tracePt t="31129" x="7832725" y="5656263"/>
          <p14:tracePt t="31137" x="7826375" y="5656263"/>
          <p14:tracePt t="31143" x="7808913" y="5656263"/>
          <p14:tracePt t="31151" x="7791450" y="5656263"/>
          <p14:tracePt t="31157" x="7756525" y="5656263"/>
          <p14:tracePt t="31164" x="7710488" y="5645150"/>
          <p14:tracePt t="31171" x="7658100" y="5627688"/>
          <p14:tracePt t="31179" x="7594600" y="5605463"/>
          <p14:tracePt t="31185" x="7513638" y="5581650"/>
          <p14:tracePt t="31192" x="7454900" y="5535613"/>
          <p14:tracePt t="31199" x="7386638" y="5476875"/>
          <p14:tracePt t="31206" x="7299325" y="5402263"/>
          <p14:tracePt t="31213" x="7194550" y="5314950"/>
          <p14:tracePt t="31223" x="7067550" y="5221288"/>
          <p14:tracePt t="31228" x="6869113" y="5083175"/>
          <p14:tracePt t="31234" x="6683375" y="4978400"/>
          <p14:tracePt t="31241" x="6550025" y="4897438"/>
          <p14:tracePt t="31248" x="6451600" y="4799013"/>
          <p14:tracePt t="31255" x="6376988" y="4694238"/>
          <p14:tracePt t="31263" x="6283325" y="4565650"/>
          <p14:tracePt t="31269" x="6208713" y="4449763"/>
          <p14:tracePt t="31276" x="6143625" y="4351338"/>
          <p14:tracePt t="31283" x="6110288" y="4298950"/>
          <p14:tracePt t="31290" x="6080125" y="4241800"/>
          <p14:tracePt t="31297" x="6051550" y="4217988"/>
          <p14:tracePt t="31305" x="6045200" y="4189413"/>
          <p14:tracePt t="31311" x="6027738" y="4171950"/>
          <p14:tracePt t="31319" x="6022975" y="4165600"/>
          <p14:tracePt t="31325" x="6022975" y="4154488"/>
          <p14:tracePt t="31332" x="6016625" y="4148138"/>
          <p14:tracePt t="31339" x="6016625" y="4137025"/>
          <p14:tracePt t="31347" x="6005513" y="4130675"/>
          <p14:tracePt t="31353" x="6005513" y="4125913"/>
          <p14:tracePt t="31361" x="5999163" y="4119563"/>
          <p14:tracePt t="31367" x="5999163" y="4113213"/>
          <p14:tracePt t="31374" x="5999163" y="4108450"/>
          <p14:tracePt t="31382" x="5999163" y="4102100"/>
          <p14:tracePt t="31388" x="5999163" y="4095750"/>
          <p14:tracePt t="31396" x="5999163" y="4084638"/>
          <p14:tracePt t="31410" x="5999163" y="4078288"/>
          <p14:tracePt t="31416" x="5999163" y="4073525"/>
          <p14:tracePt t="31430" x="5999163" y="4067175"/>
          <p14:tracePt t="31451" x="5999163" y="4060825"/>
          <p14:tracePt t="31521" x="6010275" y="4056063"/>
          <p14:tracePt t="31536" x="6016625" y="4056063"/>
          <p14:tracePt t="31542" x="6016625" y="4049713"/>
          <p14:tracePt t="31549" x="6016625" y="4038600"/>
          <p14:tracePt t="31556" x="6022975" y="4038600"/>
          <p14:tracePt t="31563" x="6022975" y="4032250"/>
          <p14:tracePt t="31570" x="6027738" y="4025900"/>
          <p14:tracePt t="31577" x="6027738" y="4021138"/>
          <p14:tracePt t="31584" x="6034088" y="4008438"/>
          <p14:tracePt t="31591" x="6034088" y="3997325"/>
          <p14:tracePt t="31598" x="6034088" y="3992563"/>
          <p14:tracePt t="31605" x="6045200" y="3979863"/>
          <p14:tracePt t="31614" x="6045200" y="3975100"/>
          <p14:tracePt t="31619" x="6045200" y="3962400"/>
          <p14:tracePt t="31626" x="6045200" y="3957638"/>
          <p14:tracePt t="31640" x="6045200" y="3951288"/>
          <p14:tracePt t="31647" x="6045200" y="3944938"/>
          <p14:tracePt t="31668" x="6045200" y="3940175"/>
          <p14:tracePt t="31682" x="6045200" y="3933825"/>
          <p14:tracePt t="31732" x="6040438" y="3933825"/>
          <p14:tracePt t="31760" x="6034088" y="3933825"/>
          <p14:tracePt t="31773" x="6027738" y="3927475"/>
          <p14:tracePt t="31794" x="6022975" y="3927475"/>
          <p14:tracePt t="31808" x="6022975" y="3916363"/>
          <p14:tracePt t="31864" x="6022975" y="3910013"/>
          <p14:tracePt t="31885" x="6022975" y="3905250"/>
          <p14:tracePt t="31892" x="6022975" y="3898900"/>
          <p14:tracePt t="31899" x="6022975" y="3892550"/>
          <p14:tracePt t="31906" x="6022975" y="3881438"/>
          <p14:tracePt t="31914" x="6022975" y="3870325"/>
          <p14:tracePt t="31920" x="6022975" y="3857625"/>
          <p14:tracePt t="31927" x="6022975" y="3852863"/>
          <p14:tracePt t="31935" x="6022975" y="3835400"/>
          <p14:tracePt t="31941" x="6022975" y="3829050"/>
          <p14:tracePt t="31948" x="6022975" y="3817938"/>
          <p14:tracePt t="31963" x="6022975" y="3811588"/>
          <p14:tracePt t="31969" x="6022975" y="3806825"/>
          <p14:tracePt t="31976" x="6022975" y="3794125"/>
          <p14:tracePt t="31990" x="6022975" y="3789363"/>
          <p14:tracePt t="32004" x="6022975" y="3783013"/>
          <p14:tracePt t="32025" x="6022975" y="3776663"/>
          <p14:tracePt t="32067" x="6022975" y="3771900"/>
          <p14:tracePt t="32151" x="6022975" y="3765550"/>
          <p14:tracePt t="32165" x="6022975" y="3759200"/>
          <p14:tracePt t="32180" x="6022975" y="3748088"/>
          <p14:tracePt t="32193" x="6016625" y="3748088"/>
          <p14:tracePt t="32200" x="6016625" y="3741738"/>
          <p14:tracePt t="32214" x="6016625" y="3736975"/>
          <p14:tracePt t="32244" x="6010275" y="3736975"/>
          <p14:tracePt t="32299" x="6005513" y="3736975"/>
          <p14:tracePt t="33614" x="6005513" y="3771900"/>
          <p14:tracePt t="33621" x="6016625" y="3852863"/>
          <p14:tracePt t="33628" x="6040438" y="3962400"/>
          <p14:tracePt t="33635" x="6080125" y="4119563"/>
          <p14:tracePt t="33642" x="6143625" y="4392613"/>
          <p14:tracePt t="33650" x="6219825" y="4764088"/>
          <p14:tracePt t="33656" x="6294438" y="5041900"/>
          <p14:tracePt t="33663" x="6329363" y="5186363"/>
          <p14:tracePt t="33670" x="6370638" y="5326063"/>
          <p14:tracePt t="33676" x="6405563" y="5470525"/>
          <p14:tracePt t="33684" x="6434138" y="5592763"/>
          <p14:tracePt t="33691" x="6457950" y="5721350"/>
          <p14:tracePt t="33698" x="6497638" y="5830888"/>
          <p14:tracePt t="33705" x="6532563" y="5929313"/>
          <p14:tracePt t="33712" x="6567488" y="6027738"/>
          <p14:tracePt t="33718" x="6619875" y="6138863"/>
          <p14:tracePt t="33725" x="6665913" y="6237288"/>
          <p14:tracePt t="33733" x="6718300" y="6324600"/>
          <p14:tracePt t="33740" x="6753225" y="6394450"/>
          <p14:tracePt t="33747" x="6781800" y="6446838"/>
          <p14:tracePt t="33754" x="6799263" y="6475413"/>
          <p14:tracePt t="33760" x="6811963" y="6486525"/>
          <p14:tracePt t="33767" x="6811963" y="6503988"/>
          <p14:tracePt t="33775" x="6816725" y="6510338"/>
          <p14:tracePt t="33782" x="6816725" y="6515100"/>
          <p14:tracePt t="33789" x="6816725" y="6521450"/>
          <p14:tracePt t="33796" x="6816725" y="6527800"/>
          <p14:tracePt t="33803" x="6816725" y="6538913"/>
          <p14:tracePt t="33809" x="6799263" y="6545263"/>
          <p14:tracePt t="33817" x="6765925" y="6562725"/>
          <p14:tracePt t="33825" x="6713538" y="6584950"/>
          <p14:tracePt t="33831" x="6643688" y="6602413"/>
          <p14:tracePt t="33838" x="6550025" y="6613525"/>
          <p14:tracePt t="33845" x="6440488" y="6630988"/>
          <p14:tracePt t="33852" x="6329363" y="6630988"/>
          <p14:tracePt t="33859" x="6226175" y="6630988"/>
          <p14:tracePt t="33867" x="6115050" y="6619875"/>
          <p14:tracePt t="33873" x="6005513" y="6597650"/>
          <p14:tracePt t="33883" x="5907088" y="6550025"/>
          <p14:tracePt t="33886" x="5819775" y="6497638"/>
          <p14:tracePt t="33893" x="5749925" y="6429375"/>
          <p14:tracePt t="33900" x="5673725" y="6342063"/>
          <p14:tracePt t="33909" x="5599113" y="6254750"/>
          <p14:tracePt t="33915" x="5540375" y="6184900"/>
          <p14:tracePt t="33921" x="5505450" y="6132513"/>
          <p14:tracePt t="33928" x="5487988" y="6092825"/>
          <p14:tracePt t="33936" x="5470525" y="6069013"/>
          <p14:tracePt t="33942" x="5465763" y="6040438"/>
          <p14:tracePt t="33950" x="5465763" y="5992813"/>
          <p14:tracePt t="33956" x="5465763" y="5959475"/>
          <p14:tracePt t="33964" x="5487988" y="5900738"/>
          <p14:tracePt t="33971" x="5535613" y="5802313"/>
          <p14:tracePt t="33978" x="5599113" y="5715000"/>
          <p14:tracePt t="33984" x="5697538" y="5638800"/>
          <p14:tracePt t="33992" x="5872163" y="5540375"/>
          <p14:tracePt t="33999" x="6178550" y="5465763"/>
          <p14:tracePt t="34005" x="6451600" y="5430838"/>
          <p14:tracePt t="34012" x="6765925" y="5430838"/>
          <p14:tracePt t="34019" x="7131050" y="5483225"/>
          <p14:tracePt t="34026" x="7472363" y="5557838"/>
          <p14:tracePt t="34034" x="7675563" y="5656263"/>
          <p14:tracePt t="34041" x="7808913" y="5721350"/>
          <p14:tracePt t="34047" x="7891463" y="5778500"/>
          <p14:tracePt t="34055" x="7977188" y="5842000"/>
          <p14:tracePt t="34061" x="8035925" y="5883275"/>
          <p14:tracePt t="34068" x="8077200" y="5918200"/>
          <p14:tracePt t="34075" x="8099425" y="5942013"/>
          <p14:tracePt t="34083" x="8110538" y="5959475"/>
          <p14:tracePt t="34090" x="8116888" y="5964238"/>
          <p14:tracePt t="34097" x="8116888" y="5970588"/>
          <p14:tracePt t="34103" x="8116888" y="5988050"/>
          <p14:tracePt t="34110" x="8116888" y="5992813"/>
          <p14:tracePt t="34117" x="8099425" y="6016625"/>
          <p14:tracePt t="34126" x="8064500" y="6069013"/>
          <p14:tracePt t="34132" x="8007350" y="6138863"/>
          <p14:tracePt t="34139" x="7931150" y="6243638"/>
          <p14:tracePt t="34145" x="7843838" y="6342063"/>
          <p14:tracePt t="34152" x="7710488" y="6434138"/>
          <p14:tracePt t="34160" x="7594600" y="6510338"/>
          <p14:tracePt t="34167" x="7496175" y="6573838"/>
          <p14:tracePt t="34174" x="7369175" y="6608763"/>
          <p14:tracePt t="34181" x="7269163" y="6648450"/>
          <p14:tracePt t="34188" x="7177088" y="6672263"/>
          <p14:tracePt t="34194" x="7096125" y="6683375"/>
          <p14:tracePt t="34201" x="6956425" y="6683375"/>
          <p14:tracePt t="34208" x="6816725" y="6678613"/>
          <p14:tracePt t="34216" x="6637338" y="6637338"/>
          <p14:tracePt t="34223" x="6462713" y="6545263"/>
          <p14:tracePt t="34229" x="6307138" y="6446838"/>
          <p14:tracePt t="34236" x="6126163" y="6289675"/>
          <p14:tracePt t="34244" x="6010275" y="6167438"/>
          <p14:tracePt t="34251" x="5894388" y="6051550"/>
          <p14:tracePt t="34258" x="5807075" y="5964238"/>
          <p14:tracePt t="34264" x="5732463" y="5865813"/>
          <p14:tracePt t="34271" x="5680075" y="5767388"/>
          <p14:tracePt t="34278" x="5645150" y="5668963"/>
          <p14:tracePt t="34285" x="5634038" y="5588000"/>
          <p14:tracePt t="34292" x="5634038" y="5522913"/>
          <p14:tracePt t="34302" x="5638800" y="5459413"/>
          <p14:tracePt t="34307" x="5668963" y="5419725"/>
          <p14:tracePt t="34314" x="5715000" y="5367338"/>
          <p14:tracePt t="34320" x="5795963" y="5314950"/>
          <p14:tracePt t="34327" x="5929313" y="5238750"/>
          <p14:tracePt t="34334" x="6156325" y="5164138"/>
          <p14:tracePt t="34342" x="6521450" y="5105400"/>
          <p14:tracePt t="34348" x="6934200" y="5105400"/>
          <p14:tracePt t="34356" x="7316788" y="5118100"/>
          <p14:tracePt t="34363" x="7716838" y="5175250"/>
          <p14:tracePt t="34369" x="8081963" y="5256213"/>
          <p14:tracePt t="34376" x="8337550" y="5319713"/>
          <p14:tracePt t="34384" x="8488363" y="5402263"/>
          <p14:tracePt t="34391" x="8586788" y="5476875"/>
          <p14:tracePt t="34398" x="8674100" y="5564188"/>
          <p14:tracePt t="34405" x="8732838" y="5638800"/>
          <p14:tracePt t="34411" x="8778875" y="5708650"/>
          <p14:tracePt t="34418" x="8813800" y="5778500"/>
          <p14:tracePt t="34427" x="8813800" y="5824538"/>
          <p14:tracePt t="34432" x="8813800" y="5872163"/>
          <p14:tracePt t="34440" x="8789988" y="5924550"/>
          <p14:tracePt t="34446" x="8737600" y="6010275"/>
          <p14:tracePt t="34453" x="8645525" y="6161088"/>
          <p14:tracePt t="34461" x="8464550" y="6388100"/>
          <p14:tracePt t="34468" x="8232775" y="6584950"/>
          <p14:tracePt t="34474" x="7948613" y="6777038"/>
          <p14:tracePt t="34544" x="6230938" y="6602413"/>
          <p14:tracePt t="34551" x="6045200" y="6399213"/>
          <p14:tracePt t="34559" x="5848350" y="6167438"/>
          <p14:tracePt t="34565" x="5686425" y="5911850"/>
          <p14:tracePt t="34572" x="5557838" y="5645150"/>
          <p14:tracePt t="34579" x="5483225" y="5448300"/>
          <p14:tracePt t="34587" x="5454650" y="5303838"/>
          <p14:tracePt t="34593" x="5430838" y="5221288"/>
          <p14:tracePt t="34600" x="5430838" y="5164138"/>
          <p14:tracePt t="34608" x="5430838" y="5129213"/>
          <p14:tracePt t="34615" x="5448300" y="5087938"/>
          <p14:tracePt t="34621" x="5465763" y="5053013"/>
          <p14:tracePt t="34628" x="5522913" y="5006975"/>
          <p14:tracePt t="34635" x="5605463" y="4943475"/>
          <p14:tracePt t="34643" x="5791200" y="4873625"/>
          <p14:tracePt t="34649" x="6062663" y="4838700"/>
          <p14:tracePt t="34656" x="6381750" y="4849813"/>
          <p14:tracePt t="34663" x="6753225" y="4932363"/>
          <p14:tracePt t="34670" x="7165975" y="5053013"/>
          <p14:tracePt t="34677" x="7450138" y="5140325"/>
          <p14:tracePt t="34685" x="7658100" y="5238750"/>
          <p14:tracePt t="34691" x="7826375" y="5308600"/>
          <p14:tracePt t="34698" x="7972425" y="5372100"/>
          <p14:tracePt t="34705" x="8070850" y="5448300"/>
          <p14:tracePt t="34712" x="8158163" y="5511800"/>
          <p14:tracePt t="34719" x="8186738" y="5553075"/>
          <p14:tracePt t="34726" x="8204200" y="5575300"/>
          <p14:tracePt t="34734" x="8215313" y="5592763"/>
          <p14:tracePt t="34741" x="8215313" y="5610225"/>
          <p14:tracePt t="34747" x="8215313" y="5616575"/>
          <p14:tracePt t="34755" x="8210550" y="5638800"/>
          <p14:tracePt t="34762" x="8193088" y="5662613"/>
          <p14:tracePt t="34768" x="8128000" y="5715000"/>
          <p14:tracePt t="34778" x="8047038" y="5778500"/>
          <p14:tracePt t="34782" x="7948613" y="5824538"/>
          <p14:tracePt t="34789" x="7850188" y="5848350"/>
          <p14:tracePt t="34796" x="7740650" y="5830888"/>
          <p14:tracePt t="34803" x="7548563" y="5743575"/>
          <p14:tracePt t="34810" x="7286625" y="5540375"/>
          <p14:tracePt t="34818" x="7015163" y="5268913"/>
          <p14:tracePt t="34824" x="6829425" y="5059363"/>
          <p14:tracePt t="34831" x="6731000" y="4902200"/>
          <p14:tracePt t="34839" x="6643688" y="4751388"/>
          <p14:tracePt t="34845" x="6591300" y="4589463"/>
          <p14:tracePt t="34852" x="6550025" y="4462463"/>
          <p14:tracePt t="34860" x="6515100" y="4351338"/>
          <p14:tracePt t="34869" x="6503988" y="4270375"/>
          <p14:tracePt t="34874" x="6492875" y="4217988"/>
          <p14:tracePt t="34880" x="6492875" y="4154488"/>
          <p14:tracePt t="34887" x="6480175" y="4090988"/>
          <p14:tracePt t="34894" x="6480175" y="4043363"/>
          <p14:tracePt t="34901" x="6475413" y="3979863"/>
          <p14:tracePt t="34909" x="6475413" y="3927475"/>
          <p14:tracePt t="34915" x="6462713" y="3892550"/>
          <p14:tracePt t="34922" x="6462713" y="3857625"/>
          <p14:tracePt t="34929" x="6457950" y="3835400"/>
          <p14:tracePt t="34936" x="6457950" y="3811588"/>
          <p14:tracePt t="34944" x="6457950" y="3806825"/>
          <p14:tracePt t="34950" x="6446838" y="3789363"/>
          <p14:tracePt t="34964" x="6440488" y="3783013"/>
          <p14:tracePt t="34971" x="6440488" y="3776663"/>
          <p14:tracePt t="34978" x="6440488" y="3771900"/>
          <p14:tracePt t="34985" x="6434138" y="3771900"/>
          <p14:tracePt t="34993" x="6434138" y="3759200"/>
          <p14:tracePt t="35007" x="6434138" y="3754438"/>
          <p14:tracePt t="35020" x="6429375" y="3754438"/>
          <p14:tracePt t="35027" x="6429375" y="3748088"/>
          <p14:tracePt t="35041" x="6429375" y="3741738"/>
          <p14:tracePt t="35048" x="6423025" y="3741738"/>
          <p14:tracePt t="35056" x="6405563" y="3736975"/>
          <p14:tracePt t="35062" x="6399213" y="3730625"/>
          <p14:tracePt t="35069" x="6388100" y="3719513"/>
          <p14:tracePt t="35077" x="6359525" y="3702050"/>
          <p14:tracePt t="35083" x="6335713" y="3684588"/>
          <p14:tracePt t="35090" x="6307138" y="3667125"/>
          <p14:tracePt t="35097" x="6283325" y="3660775"/>
          <p14:tracePt t="35104" x="6254750" y="3643313"/>
          <p14:tracePt t="35111" x="6230938" y="3638550"/>
          <p14:tracePt t="35119" x="6213475" y="3621088"/>
          <p14:tracePt t="35125" x="6208713" y="3621088"/>
          <p14:tracePt t="35132" x="6191250" y="3608388"/>
          <p14:tracePt t="35139" x="6178550" y="3603625"/>
          <p14:tracePt t="35146" x="6161088" y="3603625"/>
          <p14:tracePt t="35154" x="6156325" y="3597275"/>
          <p14:tracePt t="35161" x="6143625" y="3597275"/>
          <p14:tracePt t="35167" x="6132513" y="3590925"/>
          <p14:tracePt t="35174" x="6126163" y="3590925"/>
          <p14:tracePt t="35181" x="6121400" y="3590925"/>
          <p14:tracePt t="35188" x="6115050" y="3590925"/>
          <p14:tracePt t="35195" x="6110288" y="3590925"/>
          <p14:tracePt t="35202" x="6103938" y="3590925"/>
          <p14:tracePt t="35210" x="6097588" y="3590925"/>
          <p14:tracePt t="35216" x="6086475" y="3590925"/>
          <p14:tracePt t="35230" x="6080125" y="3590925"/>
          <p14:tracePt t="35237" x="6075363" y="3590925"/>
          <p14:tracePt t="35244" x="6069013" y="3590925"/>
          <p14:tracePt t="35252" x="6062663" y="3590925"/>
          <p14:tracePt t="35265" x="6057900" y="3590925"/>
          <p14:tracePt t="35279" x="6051550" y="3590925"/>
          <p14:tracePt t="35300" x="6040438" y="3590925"/>
          <p14:tracePt t="35671" x="6045200" y="3643313"/>
          <p14:tracePt t="35678" x="6069013" y="3741738"/>
          <p14:tracePt t="35686" x="6080125" y="3892550"/>
          <p14:tracePt t="35692" x="6110288" y="4113213"/>
          <p14:tracePt t="35699" x="6132513" y="4467225"/>
          <p14:tracePt t="35706" x="6167438" y="4827588"/>
          <p14:tracePt t="35713" x="6184900" y="5151438"/>
          <p14:tracePt t="35720" x="6202363" y="5378450"/>
          <p14:tracePt t="35728" x="6202363" y="5605463"/>
          <p14:tracePt t="35734" x="6213475" y="5802313"/>
          <p14:tracePt t="35741" x="6213475" y="5924550"/>
          <p14:tracePt t="35748" x="6213475" y="6034088"/>
          <p14:tracePt t="35755" x="6213475" y="6097588"/>
          <p14:tracePt t="35762" x="6213475" y="6161088"/>
          <p14:tracePt t="35771" x="6213475" y="6196013"/>
          <p14:tracePt t="35777" x="6213475" y="6230938"/>
          <p14:tracePt t="35783" x="6213475" y="6243638"/>
          <p14:tracePt t="35790" x="6213475" y="6261100"/>
          <p14:tracePt t="35797" x="6213475" y="6265863"/>
          <p14:tracePt t="35804" x="6213475" y="6272213"/>
          <p14:tracePt t="35811" x="6213475" y="6278563"/>
          <p14:tracePt t="35825" x="6213475" y="6289675"/>
          <p14:tracePt t="35832" x="6213475" y="6294438"/>
          <p14:tracePt t="35839" x="6202363" y="6307138"/>
          <p14:tracePt t="35846" x="6202363" y="6324600"/>
          <p14:tracePt t="35853" x="6202363" y="6335713"/>
          <p14:tracePt t="35860" x="6202363" y="6353175"/>
          <p14:tracePt t="35867" x="6196013" y="6370638"/>
          <p14:tracePt t="35878" x="6196013" y="6381750"/>
          <p14:tracePt t="35881" x="6191250" y="6388100"/>
          <p14:tracePt t="35888" x="6191250" y="6405563"/>
          <p14:tracePt t="35895" x="6184900" y="6411913"/>
          <p14:tracePt t="35902" x="6184900" y="6416675"/>
          <p14:tracePt t="35916" x="6178550" y="6423025"/>
          <p14:tracePt t="35923" x="6173788" y="6423025"/>
          <p14:tracePt t="35930" x="6161088" y="6423025"/>
          <p14:tracePt t="35937" x="6156325" y="6423025"/>
          <p14:tracePt t="35944" x="6149975" y="6423025"/>
          <p14:tracePt t="35951" x="6138863" y="6423025"/>
          <p14:tracePt t="35958" x="6132513" y="6423025"/>
          <p14:tracePt t="35966" x="6121400" y="6423025"/>
          <p14:tracePt t="35972" x="6115050" y="6423025"/>
          <p14:tracePt t="35979" x="6103938" y="6416675"/>
          <p14:tracePt t="35986" x="6097588" y="6411913"/>
          <p14:tracePt t="36000" x="6092825" y="6399213"/>
          <p14:tracePt t="36007" x="6092825" y="6394450"/>
          <p14:tracePt t="36021" x="6092825" y="6388100"/>
          <p14:tracePt t="36035" x="6097588" y="6388100"/>
          <p14:tracePt t="36042" x="6103938" y="6381750"/>
          <p14:tracePt t="36049" x="6115050" y="6381750"/>
          <p14:tracePt t="36056" x="6156325" y="6370638"/>
          <p14:tracePt t="36063" x="6230938" y="6370638"/>
          <p14:tracePt t="36070" x="6324600" y="6359525"/>
          <p14:tracePt t="36078" x="6416675" y="6359525"/>
          <p14:tracePt t="36084" x="6497638" y="6359525"/>
          <p14:tracePt t="36091" x="6545263" y="6359525"/>
          <p14:tracePt t="36098" x="6567488" y="6359525"/>
          <p14:tracePt t="36105" x="6584950" y="6359525"/>
          <p14:tracePt t="36112" x="6591300" y="6359525"/>
          <p14:tracePt t="36120" x="6597650" y="6359525"/>
          <p14:tracePt t="36126" x="6602413" y="6359525"/>
          <p14:tracePt t="36133" x="6608763" y="6359525"/>
          <p14:tracePt t="36154" x="6608763" y="6364288"/>
          <p14:tracePt t="36161" x="6602413" y="6364288"/>
          <p14:tracePt t="36168" x="6580188" y="6370638"/>
          <p14:tracePt t="36176" x="6503988" y="6381750"/>
          <p14:tracePt t="36182" x="6394450" y="6416675"/>
          <p14:tracePt t="36189" x="6265863" y="6446838"/>
          <p14:tracePt t="36196" x="6126163" y="6457950"/>
          <p14:tracePt t="36203" x="5988050" y="6480175"/>
          <p14:tracePt t="36210" x="5859463" y="6492875"/>
          <p14:tracePt t="36217" x="5756275" y="6492875"/>
          <p14:tracePt t="36224" x="5656263" y="6503988"/>
          <p14:tracePt t="36231" x="5599113" y="6503988"/>
          <p14:tracePt t="36238" x="5570538" y="6503988"/>
          <p14:tracePt t="36246" x="5546725" y="6503988"/>
          <p14:tracePt t="36252" x="5529263" y="6503988"/>
          <p14:tracePt t="36259" x="5522913" y="6503988"/>
          <p14:tracePt t="36266" x="5518150" y="6503988"/>
          <p14:tracePt t="36273" x="5511800" y="6497638"/>
          <p14:tracePt t="36287" x="5505450" y="6492875"/>
          <p14:tracePt t="36308" x="5505450" y="6486525"/>
          <p14:tracePt t="36315" x="5511800" y="6486525"/>
          <p14:tracePt t="36322" x="5535613" y="6475413"/>
          <p14:tracePt t="36329" x="5592763" y="6457950"/>
          <p14:tracePt t="36337" x="5708650" y="6405563"/>
          <p14:tracePt t="36343" x="5889625" y="6364288"/>
          <p14:tracePt t="36350" x="6132513" y="6311900"/>
          <p14:tracePt t="36357" x="6399213" y="6283325"/>
          <p14:tracePt t="36364" x="6608763" y="6254750"/>
          <p14:tracePt t="36371" x="6765925" y="6237288"/>
          <p14:tracePt t="36379" x="6858000" y="6237288"/>
          <p14:tracePt t="36385" x="6934200" y="6237288"/>
          <p14:tracePt t="36392" x="6967538" y="6237288"/>
          <p14:tracePt t="36399" x="7002463" y="6237288"/>
          <p14:tracePt t="36406" x="7026275" y="6237288"/>
          <p14:tracePt t="36413" x="7037388" y="6237288"/>
          <p14:tracePt t="36421" x="7043738" y="6237288"/>
          <p14:tracePt t="36428" x="7050088" y="6237288"/>
          <p14:tracePt t="36434" x="7054850" y="6237288"/>
          <p14:tracePt t="36462" x="7054850" y="6243638"/>
          <p14:tracePt t="36469" x="7037388" y="6248400"/>
          <p14:tracePt t="36476" x="6980238" y="6254750"/>
          <p14:tracePt t="36483" x="6840538" y="6283325"/>
          <p14:tracePt t="36490" x="6573838" y="6311900"/>
          <p14:tracePt t="36496" x="6311900" y="6329363"/>
          <p14:tracePt t="36504" x="6143625" y="6342063"/>
          <p14:tracePt t="36511" x="6022975" y="6342063"/>
          <p14:tracePt t="36518" x="5911850" y="6342063"/>
          <p14:tracePt t="36525" x="5819775" y="6335713"/>
          <p14:tracePt t="36532" x="5756275" y="6335713"/>
          <p14:tracePt t="36539" x="5726113" y="6329363"/>
          <p14:tracePt t="36546" x="5703888" y="6329363"/>
          <p14:tracePt t="36555" x="5697538" y="6329363"/>
          <p14:tracePt t="36560" x="5680075" y="6324600"/>
          <p14:tracePt t="36567" x="5673725" y="6324600"/>
          <p14:tracePt t="36574" x="5673725" y="6311900"/>
          <p14:tracePt t="36596" x="5673725" y="6307138"/>
          <p14:tracePt t="36609" x="5691188" y="6300788"/>
          <p14:tracePt t="36616" x="5726113" y="6300788"/>
          <p14:tracePt t="36623" x="5824538" y="6289675"/>
          <p14:tracePt t="36630" x="6086475" y="6278563"/>
          <p14:tracePt t="36637" x="6556375" y="6278563"/>
          <p14:tracePt t="36644" x="6904038" y="6278563"/>
          <p14:tracePt t="36651" x="7061200" y="6283325"/>
          <p14:tracePt t="36658" x="7165975" y="6294438"/>
          <p14:tracePt t="36665" x="7218363" y="6307138"/>
          <p14:tracePt t="36672" x="7253288" y="6311900"/>
          <p14:tracePt t="36680" x="7281863" y="6311900"/>
          <p14:tracePt t="36686" x="7286625" y="6318250"/>
          <p14:tracePt t="36693" x="7292975" y="6318250"/>
          <p14:tracePt t="36700" x="7299325" y="6318250"/>
          <p14:tracePt t="36714" x="7304088" y="6318250"/>
          <p14:tracePt t="36763" x="7299325" y="6318250"/>
          <p14:tracePt t="36773" x="7292975" y="6318250"/>
          <p14:tracePt t="36777" x="7286625" y="6318250"/>
          <p14:tracePt t="36784" x="7269163" y="6318250"/>
          <p14:tracePt t="36790" x="7246938" y="6318250"/>
          <p14:tracePt t="36798" x="7229475" y="6318250"/>
          <p14:tracePt t="36805" x="7205663" y="6307138"/>
          <p14:tracePt t="36813" x="7188200" y="6300788"/>
          <p14:tracePt t="36819" x="7170738" y="6294438"/>
          <p14:tracePt t="36826" x="7165975" y="6294438"/>
          <p14:tracePt t="36833" x="7159625" y="6283325"/>
          <p14:tracePt t="36840" x="7153275" y="6278563"/>
          <p14:tracePt t="36847" x="7148513" y="6278563"/>
          <p14:tracePt t="36854" x="7142163" y="6272213"/>
          <p14:tracePt t="36861" x="7135813" y="6265863"/>
          <p14:tracePt t="36871" x="7124700" y="6261100"/>
          <p14:tracePt t="36874" x="7124700" y="6243638"/>
          <p14:tracePt t="36881" x="7118350" y="6230938"/>
          <p14:tracePt t="36889" x="7107238" y="6184900"/>
          <p14:tracePt t="36896" x="7107238" y="6121400"/>
          <p14:tracePt t="36903" x="7107238" y="5964238"/>
          <p14:tracePt t="36910" x="7096125" y="5749925"/>
          <p14:tracePt t="36917" x="7061200" y="5483225"/>
          <p14:tracePt t="36924" x="7043738" y="5192713"/>
          <p14:tracePt t="36931" x="7008813" y="4862513"/>
          <p14:tracePt t="36938" x="6973888" y="4530725"/>
          <p14:tracePt t="36945" x="6938963" y="4294188"/>
          <p14:tracePt t="36952" x="6892925" y="4078288"/>
          <p14:tracePt t="36959" x="6858000" y="3811588"/>
          <p14:tracePt t="36966" x="6834188" y="3632200"/>
          <p14:tracePt t="36973" x="6805613" y="3492500"/>
          <p14:tracePt t="36979" x="6781800" y="3394075"/>
          <p14:tracePt t="36988" x="6770688" y="3330575"/>
          <p14:tracePt t="36994" x="6759575" y="3278188"/>
          <p14:tracePt t="37001" x="6742113" y="3243263"/>
          <p14:tracePt t="37007" x="6735763" y="3214688"/>
          <p14:tracePt t="37015" x="6724650" y="3190875"/>
          <p14:tracePt t="37021" x="6724650" y="3168650"/>
          <p14:tracePt t="37029" x="6718300" y="3151188"/>
          <p14:tracePt t="37036" x="6713538" y="3144838"/>
          <p14:tracePt t="37042" x="6707188" y="3138488"/>
          <p14:tracePt t="37049" x="6707188" y="3121025"/>
          <p14:tracePt t="37056" x="6696075" y="3116263"/>
          <p14:tracePt t="37063" x="6696075" y="3109913"/>
          <p14:tracePt t="37072" x="6696075" y="3103563"/>
          <p14:tracePt t="37078" x="6689725" y="3086100"/>
          <p14:tracePt t="37085" x="6683375" y="3074988"/>
          <p14:tracePt t="37092" x="6672263" y="3057525"/>
          <p14:tracePt t="37099" x="6672263" y="3033713"/>
          <p14:tracePt t="37106" x="6665913" y="3005138"/>
          <p14:tracePt t="37113" x="6661150" y="2982913"/>
          <p14:tracePt t="37121" x="6661150" y="2959100"/>
          <p14:tracePt t="37127" x="6648450" y="2941638"/>
          <p14:tracePt t="37133" x="6648450" y="2935288"/>
          <p14:tracePt t="37141" x="6648450" y="2917825"/>
          <p14:tracePt t="37147" x="6643688" y="2913063"/>
          <p14:tracePt t="37162" x="6637338" y="2906713"/>
          <p14:tracePt t="37168" x="6637338" y="2900363"/>
          <p14:tracePt t="37176" x="6630988" y="2900363"/>
          <p14:tracePt t="37182" x="6630988" y="2895600"/>
          <p14:tracePt t="37190" x="6626225" y="2895600"/>
          <p14:tracePt t="37197" x="6626225" y="2889250"/>
          <p14:tracePt t="37211" x="6626225" y="2882900"/>
          <p14:tracePt t="37337" x="6626225" y="2889250"/>
          <p14:tracePt t="37351" x="6626225" y="2895600"/>
          <p14:tracePt t="37358" x="6626225" y="2900363"/>
          <p14:tracePt t="37364" x="6626225" y="2906713"/>
          <p14:tracePt t="37694" x="6626225" y="2871788"/>
          <p14:tracePt t="37701" x="6613525" y="2779713"/>
          <p14:tracePt t="37708" x="6597650" y="2611438"/>
          <p14:tracePt t="37715" x="6584950" y="2395538"/>
          <p14:tracePt t="37722" x="6538913" y="2209800"/>
          <p14:tracePt t="37728" x="6515100" y="2082800"/>
          <p14:tracePt t="37735" x="6492875" y="2001838"/>
          <p14:tracePt t="37743" x="6480175" y="1938338"/>
          <p14:tracePt t="37749" x="6462713" y="1897063"/>
          <p14:tracePt t="37757" x="6446838" y="1857375"/>
          <p14:tracePt t="37766" x="6434138" y="1833563"/>
          <p14:tracePt t="37771" x="6429375" y="1816100"/>
          <p14:tracePt t="37778" x="6423025" y="1809750"/>
          <p14:tracePt t="37785" x="6416675" y="1804988"/>
          <p14:tracePt t="37791" x="6405563" y="1798638"/>
          <p14:tracePt t="37798" x="6394450" y="1792288"/>
          <p14:tracePt t="37806" x="6376988" y="1781175"/>
          <p14:tracePt t="37812" x="6342063" y="1763713"/>
          <p14:tracePt t="37820" x="6289675" y="1746250"/>
          <p14:tracePt t="37826" x="6226175" y="1735138"/>
          <p14:tracePt t="37833" x="6143625" y="1711325"/>
          <p14:tracePt t="37840" x="6080125" y="1711325"/>
          <p14:tracePt t="37848" x="6010275" y="1700213"/>
          <p14:tracePt t="37855" x="5953125" y="1700213"/>
          <p14:tracePt t="37861" x="5918200" y="1700213"/>
          <p14:tracePt t="37868" x="5889625" y="1700213"/>
          <p14:tracePt t="37881" x="5865813" y="1700213"/>
          <p14:tracePt t="37882" x="5848350" y="1700213"/>
          <p14:tracePt t="37890" x="5837238" y="1700213"/>
          <p14:tracePt t="37898" x="5830888" y="1706563"/>
          <p14:tracePt t="37903" x="5813425" y="1706563"/>
          <p14:tracePt t="37910" x="5807075" y="1717675"/>
          <p14:tracePt t="37924" x="5802313" y="1722438"/>
          <p14:tracePt t="37931" x="5795963" y="1722438"/>
          <p14:tracePt t="37939" x="5791200" y="1728788"/>
          <p14:tracePt t="37946" x="5784850" y="1735138"/>
          <p14:tracePt t="37952" x="5773738" y="1739900"/>
          <p14:tracePt t="37959" x="5767388" y="1739900"/>
          <p14:tracePt t="37966" x="5767388" y="1746250"/>
          <p14:tracePt t="37974" x="5761038" y="1752600"/>
          <p14:tracePt t="37981" x="5756275" y="1757363"/>
          <p14:tracePt t="37987" x="5749925" y="1770063"/>
          <p14:tracePt t="37995" x="5743575" y="1774825"/>
          <p14:tracePt t="38002" x="5738813" y="1781175"/>
          <p14:tracePt t="38008" x="5726113" y="1792288"/>
          <p14:tracePt t="38016" x="5726113" y="1804988"/>
          <p14:tracePt t="38023" x="5721350" y="1809750"/>
          <p14:tracePt t="38031" x="5721350" y="1816100"/>
          <p14:tracePt t="38037" x="5715000" y="1827213"/>
          <p14:tracePt t="38044" x="5715000" y="1833563"/>
          <p14:tracePt t="38050" x="5708650" y="1844675"/>
          <p14:tracePt t="38058" x="5708650" y="1851025"/>
          <p14:tracePt t="38064" x="5703888" y="1862138"/>
          <p14:tracePt t="38072" x="5703888" y="1868488"/>
          <p14:tracePt t="38079" x="5691188" y="1885950"/>
          <p14:tracePt t="38086" x="5686425" y="1903413"/>
          <p14:tracePt t="38092" x="5673725" y="1925638"/>
          <p14:tracePt t="38099" x="5668963" y="1943100"/>
          <p14:tracePt t="38107" x="5662613" y="1966913"/>
          <p14:tracePt t="38114" x="5651500" y="2001838"/>
          <p14:tracePt t="38121" x="5645150" y="2036763"/>
          <p14:tracePt t="38127" x="5645150" y="2071688"/>
          <p14:tracePt t="38134" x="5634038" y="2111375"/>
          <p14:tracePt t="38141" x="5627688" y="2146300"/>
          <p14:tracePt t="38148" x="5627688" y="2170113"/>
          <p14:tracePt t="38157" x="5616575" y="2187575"/>
          <p14:tracePt t="38162" x="5616575" y="2209800"/>
          <p14:tracePt t="38169" x="5616575" y="2227263"/>
          <p14:tracePt t="38176" x="5610225" y="2239963"/>
          <p14:tracePt t="38183" x="5610225" y="2257425"/>
          <p14:tracePt t="38190" x="5599113" y="2274888"/>
          <p14:tracePt t="38198" x="5599113" y="2286000"/>
          <p14:tracePt t="38205" x="5599113" y="2292350"/>
          <p14:tracePt t="38211" x="5599113" y="2297113"/>
          <p14:tracePt t="38218" x="5592763" y="2314575"/>
          <p14:tracePt t="38225" x="5592763" y="2320925"/>
          <p14:tracePt t="38232" x="5592763" y="2327275"/>
          <p14:tracePt t="38247" x="5592763" y="2332038"/>
          <p14:tracePt t="38254" x="5592763" y="2338388"/>
          <p14:tracePt t="38260" x="5592763" y="2349500"/>
          <p14:tracePt t="38282" x="5592763" y="2355850"/>
          <p14:tracePt t="38296" x="5592763" y="2362200"/>
          <p14:tracePt t="38919" x="5441950" y="2384425"/>
          <p14:tracePt t="38925" x="5041900" y="2460625"/>
          <p14:tracePt t="38933" x="4548188" y="2570163"/>
          <p14:tracePt t="38941" x="4113213" y="2651125"/>
          <p14:tracePt t="38946" x="3783013" y="2709863"/>
          <p14:tracePt t="38953" x="3568700" y="2755900"/>
          <p14:tracePt t="38960" x="3411538" y="2790825"/>
          <p14:tracePt t="38967" x="3208338" y="2836863"/>
          <p14:tracePt t="38974" x="3028950" y="2865438"/>
          <p14:tracePt t="38983" x="2889250" y="2878138"/>
          <p14:tracePt t="38988" x="2779713" y="2889250"/>
          <p14:tracePt t="38996" x="2703513" y="2889250"/>
          <p14:tracePt t="39002" x="2622550" y="2889250"/>
          <p14:tracePt t="39009" x="2546350" y="2889250"/>
          <p14:tracePt t="39016" x="2482850" y="2889250"/>
          <p14:tracePt t="39024" x="2419350" y="2882900"/>
          <p14:tracePt t="39031" x="2384425" y="2871788"/>
          <p14:tracePt t="39038" x="2355850" y="2865438"/>
          <p14:tracePt t="39044" x="2344738" y="2865438"/>
          <p14:tracePt t="39051" x="2327275" y="2860675"/>
          <p14:tracePt t="39058" x="2320925" y="2860675"/>
          <p14:tracePt t="39073" x="2320925" y="2849563"/>
          <p14:tracePt t="39087" x="2320925" y="2843213"/>
          <p14:tracePt t="39100" x="2320925" y="2836863"/>
          <p14:tracePt t="39107" x="2327275" y="2836863"/>
          <p14:tracePt t="39115" x="2332038" y="2836863"/>
          <p14:tracePt t="39121" x="2344738" y="2836863"/>
          <p14:tracePt t="39128" x="2355850" y="2832100"/>
          <p14:tracePt t="39135" x="2373313" y="2832100"/>
          <p14:tracePt t="39142" x="2395538" y="2819400"/>
          <p14:tracePt t="39149" x="2419350" y="2819400"/>
          <p14:tracePt t="39157" x="2454275" y="2819400"/>
          <p14:tracePt t="39163" x="2482850" y="2814638"/>
          <p14:tracePt t="39170" x="2495550" y="2814638"/>
          <p14:tracePt t="39177" x="2513013" y="2814638"/>
          <p14:tracePt t="39185" x="2524125" y="2814638"/>
          <p14:tracePt t="39191" x="2530475" y="2814638"/>
          <p14:tracePt t="39200" x="2541588" y="2808288"/>
          <p14:tracePt t="39206" x="2546350" y="2808288"/>
          <p14:tracePt t="39212" x="2546350" y="2801938"/>
          <p14:tracePt t="39219" x="2552700" y="2801938"/>
          <p14:tracePt t="39233" x="2552700" y="2797175"/>
          <p14:tracePt t="39248" x="2552700" y="2784475"/>
          <p14:tracePt t="39255" x="2535238" y="2784475"/>
          <p14:tracePt t="39261" x="2524125" y="2784475"/>
          <p14:tracePt t="39268" x="2489200" y="2784475"/>
          <p14:tracePt t="39275" x="2430463" y="2784475"/>
          <p14:tracePt t="39283" x="2338388" y="2784475"/>
          <p14:tracePt t="39290" x="2209800" y="2784475"/>
          <p14:tracePt t="39297" x="2117725" y="2784475"/>
          <p14:tracePt t="39303" x="2041525" y="2784475"/>
          <p14:tracePt t="39310" x="1990725" y="2779713"/>
          <p14:tracePt t="39317" x="1955800" y="2779713"/>
          <p14:tracePt t="39324" x="1931988" y="2767013"/>
          <p14:tracePt t="39332" x="1914525" y="2767013"/>
          <p14:tracePt t="39338" x="1903413" y="2767013"/>
          <p14:tracePt t="39345" x="1897063" y="2762250"/>
          <p14:tracePt t="39352" x="1879600" y="2762250"/>
          <p14:tracePt t="39359" x="1874838" y="2755900"/>
          <p14:tracePt t="39374" x="1868488" y="2755900"/>
          <p14:tracePt t="39380" x="1868488" y="2749550"/>
          <p14:tracePt t="39394" x="1868488" y="2744788"/>
          <p14:tracePt t="39416" x="1868488" y="2738438"/>
          <p14:tracePt t="39422" x="1868488" y="2727325"/>
          <p14:tracePt t="39430" x="1879600" y="2720975"/>
          <p14:tracePt t="39437" x="1920875" y="2703513"/>
          <p14:tracePt t="39444" x="2001838" y="2668588"/>
          <p14:tracePt t="39450" x="2205038" y="2611438"/>
          <p14:tracePt t="39458" x="2714625" y="2430463"/>
          <p14:tracePt t="39465" x="3341688" y="2268538"/>
          <p14:tracePt t="39471" x="3905250" y="2111375"/>
          <p14:tracePt t="39478" x="4333875" y="2030413"/>
          <p14:tracePt t="39485" x="4670425" y="1973263"/>
          <p14:tracePt t="39492" x="5059363" y="1938338"/>
          <p14:tracePt t="39500" x="5419725" y="1897063"/>
          <p14:tracePt t="39506" x="5673725" y="1897063"/>
          <p14:tracePt t="39513" x="5959475" y="1897063"/>
          <p14:tracePt t="39520" x="6278563" y="1897063"/>
          <p14:tracePt t="39527" x="6538913" y="1908175"/>
          <p14:tracePt t="39534" x="6689725" y="1920875"/>
          <p14:tracePt t="39544" x="6846888" y="1960563"/>
          <p14:tracePt t="39548" x="7002463" y="1984375"/>
          <p14:tracePt t="39555" x="7159625" y="2012950"/>
          <p14:tracePt t="39562" x="7299325" y="2036763"/>
          <p14:tracePt t="39569" x="7380288" y="2058988"/>
          <p14:tracePt t="39576" x="7450138" y="2093913"/>
          <p14:tracePt t="39583" x="7472363" y="2106613"/>
          <p14:tracePt t="39590" x="7489825" y="2117725"/>
          <p14:tracePt t="39597" x="7507288" y="2117725"/>
          <p14:tracePt t="39604" x="7513638" y="2128838"/>
          <p14:tracePt t="39625" x="7519988" y="2128838"/>
          <p14:tracePt t="39632" x="7519988" y="2135188"/>
          <p14:tracePt t="39639" x="7524750" y="2135188"/>
          <p14:tracePt t="39660" x="7524750" y="2141538"/>
          <p14:tracePt t="39674" x="7524750" y="2146300"/>
          <p14:tracePt t="39696" x="7524750" y="2152650"/>
          <p14:tracePt t="39702" x="7519988" y="2152650"/>
          <p14:tracePt t="39709" x="7519988" y="2159000"/>
          <p14:tracePt t="39717" x="7513638" y="2159000"/>
          <p14:tracePt t="39723" x="7507288" y="2163763"/>
          <p14:tracePt t="39730" x="7489825" y="2176463"/>
          <p14:tracePt t="39737" x="7485063" y="2181225"/>
          <p14:tracePt t="39744" x="7461250" y="2187575"/>
          <p14:tracePt t="39751" x="7437438" y="2198688"/>
          <p14:tracePt t="39759" x="7404100" y="2205038"/>
          <p14:tracePt t="39765" x="7362825" y="2222500"/>
          <p14:tracePt t="39773" x="7327900" y="2233613"/>
          <p14:tracePt t="39779" x="7299325" y="2239963"/>
          <p14:tracePt t="39786" x="7264400" y="2262188"/>
          <p14:tracePt t="39793" x="7240588" y="2262188"/>
          <p14:tracePt t="39801" x="7212013" y="2279650"/>
          <p14:tracePt t="39808" x="7200900" y="2286000"/>
          <p14:tracePt t="39814" x="7170738" y="2292350"/>
          <p14:tracePt t="39821" x="7148513" y="2303463"/>
          <p14:tracePt t="39828" x="7118350" y="2320925"/>
          <p14:tracePt t="39835" x="7096125" y="2327275"/>
          <p14:tracePt t="39843" x="7061200" y="2338388"/>
          <p14:tracePt t="39849" x="7026275" y="2344738"/>
          <p14:tracePt t="39856" x="6985000" y="2366963"/>
          <p14:tracePt t="39863" x="6921500" y="2366963"/>
          <p14:tracePt t="39870" x="6840538" y="2378075"/>
          <p14:tracePt t="39878" x="6748463" y="2390775"/>
          <p14:tracePt t="39884" x="6637338" y="2390775"/>
          <p14:tracePt t="39892" x="6545263" y="2384425"/>
          <p14:tracePt t="39898" x="6451600" y="2373313"/>
          <p14:tracePt t="39905" x="6388100" y="2362200"/>
          <p14:tracePt t="39912" x="6318250" y="2349500"/>
          <p14:tracePt t="39919" x="6254750" y="2338388"/>
          <p14:tracePt t="39927" x="6219825" y="2332038"/>
          <p14:tracePt t="39933" x="6196013" y="2320925"/>
          <p14:tracePt t="39941" x="6167438" y="2314575"/>
          <p14:tracePt t="39948" x="6149975" y="2303463"/>
          <p14:tracePt t="39954" x="6143625" y="2303463"/>
          <p14:tracePt t="39961" x="6138863" y="2303463"/>
          <p14:tracePt t="39968" x="6132513" y="2303463"/>
          <p14:tracePt t="39975" x="6126163" y="2303463"/>
          <p14:tracePt t="39982" x="6121400" y="2303463"/>
          <p14:tracePt t="40004" x="6115050" y="2303463"/>
          <p14:tracePt t="40052" x="6115050" y="2314575"/>
          <p14:tracePt t="40066" x="6115050" y="2320925"/>
          <p14:tracePt t="40073" x="6115050" y="2327275"/>
          <p14:tracePt t="40080" x="6115050" y="2332038"/>
          <p14:tracePt t="40087" x="6115050" y="2344738"/>
          <p14:tracePt t="40094" x="6121400" y="2362200"/>
          <p14:tracePt t="40101" x="6132513" y="2384425"/>
          <p14:tracePt t="40109" x="6138863" y="2436813"/>
          <p14:tracePt t="40115" x="6156325" y="2471738"/>
          <p14:tracePt t="40122" x="6167438" y="2506663"/>
          <p14:tracePt t="40129" x="6167438" y="2535238"/>
          <p14:tracePt t="40136" x="6173788" y="2546350"/>
          <p14:tracePt t="40143" x="6173788" y="2559050"/>
          <p14:tracePt t="40151" x="6173788" y="2570163"/>
          <p14:tracePt t="40157" x="6173788" y="2576513"/>
          <p14:tracePt t="40164" x="6173788" y="2581275"/>
          <p14:tracePt t="40171" x="6184900" y="2587625"/>
          <p14:tracePt t="40178" x="6184900" y="2598738"/>
          <p14:tracePt t="40192" x="6184900" y="2605088"/>
          <p14:tracePt t="40206" x="6184900" y="2611438"/>
          <p14:tracePt t="40220" x="6191250" y="2611438"/>
          <p14:tracePt t="40227" x="6191250" y="2616200"/>
          <p14:tracePt t="40241" x="6196013" y="2616200"/>
          <p14:tracePt t="40262" x="6202363" y="2616200"/>
          <p14:tracePt t="40276" x="6208713" y="2616200"/>
          <p14:tracePt t="40290" x="6213475" y="2616200"/>
          <p14:tracePt t="40297" x="6230938" y="2616200"/>
          <p14:tracePt t="40304" x="6243638" y="2622550"/>
          <p14:tracePt t="40311" x="6278563" y="2622550"/>
          <p14:tracePt t="40318" x="6342063" y="2633663"/>
          <p14:tracePt t="40326" x="6405563" y="2633663"/>
          <p14:tracePt t="40332" x="6480175" y="2633663"/>
          <p14:tracePt t="40339" x="6545263" y="2633663"/>
          <p14:tracePt t="40346" x="6608763" y="2633663"/>
          <p14:tracePt t="40353" x="6654800" y="2633663"/>
          <p14:tracePt t="40360" x="6678613" y="2633663"/>
          <p14:tracePt t="40368" x="6707188" y="2633663"/>
          <p14:tracePt t="40374" x="6718300" y="2622550"/>
          <p14:tracePt t="40381" x="6735763" y="2622550"/>
          <p14:tracePt t="40388" x="6748463" y="2622550"/>
          <p14:tracePt t="40395" x="6759575" y="2622550"/>
          <p14:tracePt t="40403" x="6765925" y="2622550"/>
          <p14:tracePt t="40409" x="6770688" y="2622550"/>
          <p14:tracePt t="40416" x="6777038" y="2622550"/>
          <p14:tracePt t="40423" x="6781800" y="2622550"/>
          <p14:tracePt t="40430" x="6788150" y="2622550"/>
          <p14:tracePt t="40444" x="6794500" y="2622550"/>
          <p14:tracePt t="40458" x="6805613" y="2622550"/>
          <p14:tracePt t="40472" x="6811963" y="2622550"/>
          <p14:tracePt t="40641" x="6811963" y="2633663"/>
          <p14:tracePt t="40661" x="6811963" y="2640013"/>
          <p14:tracePt t="40675" x="6811963" y="2646363"/>
          <p14:tracePt t="40689" x="6811963" y="2651125"/>
          <p14:tracePt t="40703" x="6816725" y="2657475"/>
          <p14:tracePt t="40710" x="6816725" y="2663825"/>
          <p14:tracePt t="40717" x="6816725" y="2668588"/>
          <p14:tracePt t="40724" x="6816725" y="2674938"/>
          <p14:tracePt t="40731" x="6823075" y="2686050"/>
          <p14:tracePt t="40737" x="6823075" y="2692400"/>
          <p14:tracePt t="40745" x="6823075" y="2703513"/>
          <p14:tracePt t="40752" x="6823075" y="2709863"/>
          <p14:tracePt t="40759" x="6823075" y="2727325"/>
          <p14:tracePt t="40766" x="6829425" y="2738438"/>
          <p14:tracePt t="40773" x="6829425" y="2749550"/>
          <p14:tracePt t="40780" x="6829425" y="2762250"/>
          <p14:tracePt t="40788" x="6829425" y="2779713"/>
          <p14:tracePt t="40795" x="6829425" y="2784475"/>
          <p14:tracePt t="40801" x="6829425" y="2797175"/>
          <p14:tracePt t="40808" x="6829425" y="2814638"/>
          <p14:tracePt t="40815" x="6829425" y="2819400"/>
          <p14:tracePt t="40822" x="6829425" y="2832100"/>
          <p14:tracePt t="40829" x="6829425" y="2836863"/>
          <p14:tracePt t="40836" x="6829425" y="2849563"/>
          <p14:tracePt t="40844" x="6829425" y="2854325"/>
          <p14:tracePt t="40850" x="6829425" y="2860675"/>
          <p14:tracePt t="40857" x="6829425" y="2865438"/>
          <p14:tracePt t="40864" x="6829425" y="2871788"/>
          <p14:tracePt t="40879" x="6829425" y="2878138"/>
          <p14:tracePt t="40892" x="6829425" y="2882900"/>
          <p14:tracePt t="40906" x="6829425" y="2895600"/>
          <p14:tracePt t="40927" x="6829425" y="2900363"/>
          <p14:tracePt t="40955" x="6829425" y="2906713"/>
          <p14:tracePt t="40983" x="6829425" y="2913063"/>
          <p14:tracePt t="40997" x="6829425" y="2917825"/>
          <p14:tracePt t="41011" x="6829425" y="2924175"/>
          <p14:tracePt t="41025" x="6829425" y="2930525"/>
          <p14:tracePt t="41032" x="6829425" y="2935288"/>
          <p14:tracePt t="41053" x="6829425" y="2947988"/>
          <p14:tracePt t="41067" x="6823075" y="2952750"/>
          <p14:tracePt t="41074" x="6811963" y="2952750"/>
          <p14:tracePt t="41081" x="6770688" y="2970213"/>
          <p14:tracePt t="41088" x="6672263" y="3005138"/>
          <p14:tracePt t="41094" x="6532563" y="3057525"/>
          <p14:tracePt t="41102" x="6261100" y="3121025"/>
          <p14:tracePt t="41109" x="5830888" y="3201988"/>
          <p14:tracePt t="41115" x="5280025" y="3295650"/>
          <p14:tracePt t="41123" x="4914900" y="3348038"/>
          <p14:tracePt t="41130" x="4554538" y="3387725"/>
          <p14:tracePt t="41137" x="4137025" y="3405188"/>
          <p14:tracePt t="41144" x="3783013" y="3429000"/>
          <p14:tracePt t="41151" x="3527425" y="3429000"/>
          <p14:tracePt t="41158" x="3208338" y="3417888"/>
          <p14:tracePt t="41165" x="2849563" y="3376613"/>
          <p14:tracePt t="41172" x="2546350" y="3341688"/>
          <p14:tracePt t="41179" x="2362200" y="3302000"/>
          <p14:tracePt t="41186" x="2205038" y="3271838"/>
          <p14:tracePt t="41193" x="2065338" y="3249613"/>
          <p14:tracePt t="41200" x="1943100" y="3236913"/>
          <p14:tracePt t="41207" x="1862138" y="3225800"/>
          <p14:tracePt t="41214" x="1798638" y="3225800"/>
          <p14:tracePt t="41221" x="1774825" y="3214688"/>
          <p14:tracePt t="41228" x="1746250" y="3214688"/>
          <p14:tracePt t="41236" x="1735138" y="3214688"/>
          <p14:tracePt t="41242" x="1728788" y="3208338"/>
          <p14:tracePt t="41249" x="1722438" y="3208338"/>
          <p14:tracePt t="41263" x="1711325" y="3208338"/>
          <p14:tracePt t="41291" x="1717675" y="3208338"/>
          <p14:tracePt t="41305" x="1722438" y="3208338"/>
          <p14:tracePt t="41326" x="1728788" y="3208338"/>
          <p14:tracePt t="41333" x="1735138" y="3208338"/>
          <p14:tracePt t="41340" x="1739900" y="3208338"/>
          <p14:tracePt t="41346" x="1746250" y="3208338"/>
          <p14:tracePt t="41361" x="1752600" y="3208338"/>
          <p14:tracePt t="41368" x="1763713" y="3208338"/>
          <p14:tracePt t="41375" x="1770063" y="3208338"/>
          <p14:tracePt t="41389" x="1774825" y="3208338"/>
          <p14:tracePt t="41395" x="1781175" y="3208338"/>
          <p14:tracePt t="41410" x="1787525" y="3208338"/>
          <p14:tracePt t="41424" x="1792288" y="3208338"/>
          <p14:tracePt t="41431" x="1798638" y="3208338"/>
          <p14:tracePt t="41445" x="1809750" y="3208338"/>
          <p14:tracePt t="41459" x="1816100" y="3208338"/>
          <p14:tracePt t="41479" x="1822450" y="3208338"/>
          <p14:tracePt t="41494" x="1827213" y="3208338"/>
          <p14:tracePt t="41508" x="1833563" y="3208338"/>
          <p14:tracePt t="41522" x="1833563" y="3214688"/>
          <p14:tracePt t="41529" x="1839913" y="3214688"/>
          <p14:tracePt t="41564" x="1844675" y="3214688"/>
          <p14:tracePt t="42285" x="1857375" y="3214688"/>
          <p14:tracePt t="42293" x="1862138" y="3219450"/>
          <p14:tracePt t="42300" x="1868488" y="3219450"/>
          <p14:tracePt t="42305" x="1879600" y="3232150"/>
          <p14:tracePt t="42312" x="1885950" y="3232150"/>
          <p14:tracePt t="42320" x="1897063" y="3232150"/>
          <p14:tracePt t="42326" x="1908175" y="3236913"/>
          <p14:tracePt t="42333" x="1914525" y="3236913"/>
          <p14:tracePt t="42340" x="1938338" y="3243263"/>
          <p14:tracePt t="42347" x="1960563" y="3243263"/>
          <p14:tracePt t="42354" x="1990725" y="3254375"/>
          <p14:tracePt t="42362" x="2036763" y="3260725"/>
          <p14:tracePt t="42369" x="2100263" y="3271838"/>
          <p14:tracePt t="42376" x="2209800" y="3295650"/>
          <p14:tracePt t="42382" x="2338388" y="3313113"/>
          <p14:tracePt t="42389" x="2489200" y="33242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597c4e3c3_1_0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Experiment Results(2/3)</a:t>
            </a:r>
            <a:endParaRPr/>
          </a:p>
        </p:txBody>
      </p:sp>
      <p:pic>
        <p:nvPicPr>
          <p:cNvPr id="223" name="Google Shape;223;g2a597c4e3c3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075" y="2350100"/>
            <a:ext cx="3964750" cy="297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a597c4e3c3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0900" y="2350100"/>
            <a:ext cx="4065325" cy="304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671DD7EF-5B4B-4A57-9CB0-EBE9CD912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27"/>
    </mc:Choice>
    <mc:Fallback>
      <p:transition spd="slow" advTm="5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48" x="2552700" y="3324225"/>
          <p14:tracePt t="2257" x="2633663" y="3324225"/>
          <p14:tracePt t="2262" x="2727325" y="3319463"/>
          <p14:tracePt t="2269" x="2836863" y="3319463"/>
          <p14:tracePt t="2276" x="2941638" y="3319463"/>
          <p14:tracePt t="2283" x="3068638" y="3319463"/>
          <p14:tracePt t="2290" x="3190875" y="3319463"/>
          <p14:tracePt t="2297" x="3302000" y="3319463"/>
          <p14:tracePt t="2305" x="3405188" y="3319463"/>
          <p14:tracePt t="2311" x="3487738" y="3319463"/>
          <p14:tracePt t="2318" x="3533775" y="3324225"/>
          <p14:tracePt t="2325" x="3586163" y="3324225"/>
          <p14:tracePt t="2332" x="3632200" y="3324225"/>
          <p14:tracePt t="2340" x="3695700" y="3324225"/>
          <p14:tracePt t="2346" x="3759200" y="3324225"/>
          <p14:tracePt t="2353" x="3835400" y="3330575"/>
          <p14:tracePt t="2360" x="3933825" y="3348038"/>
          <p14:tracePt t="2367" x="4025900" y="3359150"/>
          <p14:tracePt t="2374" x="4108450" y="3370263"/>
          <p14:tracePt t="2382" x="4183063" y="3376613"/>
          <p14:tracePt t="2388" x="4241800" y="3400425"/>
          <p14:tracePt t="2395" x="4305300" y="3411538"/>
          <p14:tracePt t="2402" x="4340225" y="3429000"/>
          <p14:tracePt t="2409" x="4379913" y="3440113"/>
          <p14:tracePt t="2416" x="4414838" y="3457575"/>
          <p14:tracePt t="2424" x="4445000" y="3470275"/>
          <p14:tracePt t="2430" x="4467225" y="3475038"/>
          <p14:tracePt t="2437" x="4484688" y="3481388"/>
          <p14:tracePt t="2444" x="4491038" y="3492500"/>
          <p14:tracePt t="2451" x="4502150" y="3492500"/>
          <p14:tracePt t="2458" x="4508500" y="3498850"/>
          <p14:tracePt t="2466" x="4513263" y="3498850"/>
          <p14:tracePt t="2473" x="4513263" y="3505200"/>
          <p14:tracePt t="2479" x="4525963" y="3505200"/>
          <p14:tracePt t="2486" x="4530725" y="3505200"/>
          <p14:tracePt t="2493" x="4530725" y="3509963"/>
          <p14:tracePt t="2500" x="4537075" y="3509963"/>
          <p14:tracePt t="2507" x="4537075" y="3516313"/>
          <p14:tracePt t="2521" x="4543425" y="3516313"/>
          <p14:tracePt t="3495" x="4572000" y="3481388"/>
          <p14:tracePt t="3501" x="4618038" y="3394075"/>
          <p14:tracePt t="3508" x="4699000" y="3225800"/>
          <p14:tracePt t="3516" x="4849813" y="2952750"/>
          <p14:tracePt t="3522" x="4995863" y="2674938"/>
          <p14:tracePt t="3529" x="5083175" y="2546350"/>
          <p14:tracePt t="3536" x="5164138" y="2430463"/>
          <p14:tracePt t="3543" x="5251450" y="2332038"/>
          <p14:tracePt t="3550" x="5326063" y="2244725"/>
          <p14:tracePt t="3558" x="5413375" y="2159000"/>
          <p14:tracePt t="3565" x="5500688" y="2071688"/>
          <p14:tracePt t="3572" x="5588000" y="1995488"/>
          <p14:tracePt t="3578" x="5656263" y="1938338"/>
          <p14:tracePt t="3585" x="5726113" y="1890713"/>
          <p14:tracePt t="3592" x="5767388" y="1851025"/>
          <p14:tracePt t="3600" x="5807075" y="1816100"/>
          <p14:tracePt t="3606" x="5837238" y="1792288"/>
          <p14:tracePt t="3613" x="5859463" y="1774825"/>
          <p14:tracePt t="3620" x="5889625" y="1763713"/>
          <p14:tracePt t="3627" x="5911850" y="1746250"/>
          <p14:tracePt t="3634" x="5942013" y="1739900"/>
          <p14:tracePt t="3642" x="5953125" y="1728788"/>
          <p14:tracePt t="3648" x="5970588" y="1722438"/>
          <p14:tracePt t="3655" x="5988050" y="1722438"/>
          <p14:tracePt t="3662" x="5999163" y="1717675"/>
          <p14:tracePt t="3669" x="6005513" y="1717675"/>
          <p14:tracePt t="3676" x="6016625" y="1711325"/>
          <p14:tracePt t="3684" x="6022975" y="1711325"/>
          <p14:tracePt t="3690" x="6027738" y="1711325"/>
          <p14:tracePt t="3697" x="6034088" y="1711325"/>
          <p14:tracePt t="3704" x="6040438" y="1711325"/>
          <p14:tracePt t="3711" x="6045200" y="1711325"/>
          <p14:tracePt t="3726" x="6051550" y="1711325"/>
          <p14:tracePt t="3732" x="6051550" y="1717675"/>
          <p14:tracePt t="3739" x="6062663" y="1717675"/>
          <p14:tracePt t="3746" x="6062663" y="1722438"/>
          <p14:tracePt t="3753" x="6069013" y="1722438"/>
          <p14:tracePt t="3767" x="6069013" y="1728788"/>
          <p14:tracePt t="3776" x="6075363" y="1728788"/>
          <p14:tracePt t="3781" x="6075363" y="1735138"/>
          <p14:tracePt t="3795" x="6075363" y="1739900"/>
          <p14:tracePt t="3809" x="6075363" y="1746250"/>
          <p14:tracePt t="3824" x="6075363" y="1757363"/>
          <p14:tracePt t="3844" x="6075363" y="1763713"/>
          <p14:tracePt t="3956" x="6075363" y="1752600"/>
          <p14:tracePt t="8428" x="6062663" y="1763713"/>
          <p14:tracePt t="8435" x="6040438" y="1792288"/>
          <p14:tracePt t="8442" x="5981700" y="1822450"/>
          <p14:tracePt t="8449" x="5942013" y="1862138"/>
          <p14:tracePt t="8456" x="5859463" y="1914525"/>
          <p14:tracePt t="8463" x="5773738" y="1973263"/>
          <p14:tracePt t="8470" x="5673725" y="2036763"/>
          <p14:tracePt t="8477" x="5575300" y="2100263"/>
          <p14:tracePt t="8484" x="5505450" y="2146300"/>
          <p14:tracePt t="8491" x="5459413" y="2187575"/>
          <p14:tracePt t="8499" x="5419725" y="2216150"/>
          <p14:tracePt t="8505" x="5384800" y="2239963"/>
          <p14:tracePt t="8512" x="5343525" y="2268538"/>
          <p14:tracePt t="8519" x="5291138" y="2286000"/>
          <p14:tracePt t="8526" x="5251450" y="2320925"/>
          <p14:tracePt t="8533" x="5181600" y="2338388"/>
          <p14:tracePt t="8541" x="5129213" y="2373313"/>
          <p14:tracePt t="8547" x="5076825" y="2395538"/>
          <p14:tracePt t="8554" x="5006975" y="2430463"/>
          <p14:tracePt t="8561" x="4954588" y="2447925"/>
          <p14:tracePt t="8568" x="4902200" y="2460625"/>
          <p14:tracePt t="8575" x="4849813" y="2478088"/>
          <p14:tracePt t="8582" x="4816475" y="2489200"/>
          <p14:tracePt t="8589" x="4792663" y="2506663"/>
          <p14:tracePt t="8596" x="4764088" y="2513013"/>
          <p14:tracePt t="8603" x="4740275" y="2524125"/>
          <p14:tracePt t="8610" x="4722813" y="2530475"/>
          <p14:tracePt t="8617" x="4711700" y="2530475"/>
          <p14:tracePt t="8624" x="4694238" y="2541588"/>
          <p14:tracePt t="8631" x="4664075" y="2546350"/>
          <p14:tracePt t="8638" x="4652963" y="2559050"/>
          <p14:tracePt t="8645" x="4618038" y="2563813"/>
          <p14:tracePt t="8652" x="4589463" y="2576513"/>
          <p14:tracePt t="8659" x="4554538" y="2581275"/>
          <p14:tracePt t="8666" x="4519613" y="2593975"/>
          <p14:tracePt t="8674" x="4467225" y="2598738"/>
          <p14:tracePt t="8680" x="4421188" y="2611438"/>
          <p14:tracePt t="8687" x="4379913" y="2628900"/>
          <p14:tracePt t="8694" x="4327525" y="2640013"/>
          <p14:tracePt t="8700" x="4294188" y="2651125"/>
          <p14:tracePt t="8708" x="4252913" y="2668588"/>
          <p14:tracePt t="8716" x="4217988" y="2674938"/>
          <p14:tracePt t="8721" x="4194175" y="2686050"/>
          <p14:tracePt t="8729" x="4165600" y="2692400"/>
          <p14:tracePt t="8736" x="4143375" y="2703513"/>
          <p14:tracePt t="8742" x="4119563" y="2709863"/>
          <p14:tracePt t="8750" x="4102100" y="2720975"/>
          <p14:tracePt t="8758" x="4084638" y="2720975"/>
          <p14:tracePt t="8764" x="4073525" y="2727325"/>
          <p14:tracePt t="8771" x="4056063" y="2732088"/>
          <p14:tracePt t="8778" x="4038600" y="2744788"/>
          <p14:tracePt t="8785" x="4014788" y="2749550"/>
          <p14:tracePt t="8791" x="4008438" y="2749550"/>
          <p14:tracePt t="8800" x="3992563" y="2762250"/>
          <p14:tracePt t="8806" x="3986213" y="2762250"/>
          <p14:tracePt t="8812" x="3975100" y="2762250"/>
          <p14:tracePt t="8820" x="3962400" y="2767013"/>
          <p14:tracePt t="8826" x="3957638" y="2767013"/>
          <p14:tracePt t="8833" x="3951288" y="2773363"/>
          <p14:tracePt t="8841" x="3944938" y="2773363"/>
          <p14:tracePt t="8847" x="3940175" y="2779713"/>
          <p14:tracePt t="8869" x="3933825" y="2784475"/>
          <p14:tracePt t="8883" x="3927475" y="2784475"/>
          <p14:tracePt t="8897" x="3922713" y="2790825"/>
          <p14:tracePt t="8910" x="3910013" y="2790825"/>
          <p14:tracePt t="8918" x="3910013" y="2797175"/>
          <p14:tracePt t="8925" x="3905250" y="2797175"/>
          <p14:tracePt t="8932" x="3898900" y="2808288"/>
          <p14:tracePt t="8945" x="3892550" y="2808288"/>
          <p14:tracePt t="8952" x="3887788" y="2814638"/>
          <p14:tracePt t="8960" x="3881438" y="2814638"/>
          <p14:tracePt t="8966" x="3881438" y="2819400"/>
          <p14:tracePt t="8974" x="3875088" y="2819400"/>
          <p14:tracePt t="8981" x="3875088" y="2825750"/>
          <p14:tracePt t="8994" x="3863975" y="2825750"/>
          <p14:tracePt t="9002" x="3863975" y="2832100"/>
          <p14:tracePt t="9008" x="3857625" y="2832100"/>
          <p14:tracePt t="9017" x="3857625" y="2836863"/>
          <p14:tracePt t="9023" x="3852863" y="2836863"/>
          <p14:tracePt t="9030" x="3846513" y="2836863"/>
          <p14:tracePt t="9036" x="3846513" y="2843213"/>
          <p14:tracePt t="9043" x="3840163" y="2843213"/>
          <p14:tracePt t="9050" x="3824288" y="2854325"/>
          <p14:tracePt t="9058" x="3817938" y="2860675"/>
          <p14:tracePt t="9065" x="3811588" y="2860675"/>
          <p14:tracePt t="9072" x="3806825" y="2865438"/>
          <p14:tracePt t="9078" x="3789363" y="2871788"/>
          <p14:tracePt t="9086" x="3783013" y="2878138"/>
          <p14:tracePt t="9092" x="3776663" y="2882900"/>
          <p14:tracePt t="9100" x="3765550" y="2882900"/>
          <p14:tracePt t="9107" x="3759200" y="2882900"/>
          <p14:tracePt t="9113" x="3748088" y="2895600"/>
          <p14:tracePt t="9120" x="3741738" y="2895600"/>
          <p14:tracePt t="9127" x="3736975" y="2900363"/>
          <p14:tracePt t="9134" x="3730625" y="2900363"/>
          <p14:tracePt t="9142" x="3724275" y="2900363"/>
          <p14:tracePt t="9149" x="3719513" y="2906713"/>
          <p14:tracePt t="9155" x="3713163" y="2906713"/>
          <p14:tracePt t="9162" x="3713163" y="2913063"/>
          <p14:tracePt t="9176" x="3706813" y="2917825"/>
          <p14:tracePt t="9191" x="3695700" y="2917825"/>
          <p14:tracePt t="9205" x="3689350" y="2917825"/>
          <p14:tracePt t="9218" x="3684588" y="2917825"/>
          <p14:tracePt t="9254" x="3678238" y="2917825"/>
          <p14:tracePt t="9309" x="3673475" y="2917825"/>
          <p14:tracePt t="9583" x="3678238" y="2917825"/>
          <p14:tracePt t="9695" x="3684588" y="2917825"/>
          <p14:tracePt t="9716" x="3689350" y="2917825"/>
          <p14:tracePt t="9730" x="3702050" y="2917825"/>
          <p14:tracePt t="9751" x="3706813" y="2917825"/>
          <p14:tracePt t="9772" x="3713163" y="2917825"/>
          <p14:tracePt t="9786" x="3719513" y="2917825"/>
          <p14:tracePt t="9800" x="3724275" y="2917825"/>
          <p14:tracePt t="9813" x="3730625" y="2917825"/>
          <p14:tracePt t="9820" x="3736975" y="2917825"/>
          <p14:tracePt t="9828" x="3741738" y="2917825"/>
          <p14:tracePt t="9834" x="3754438" y="2917825"/>
          <p14:tracePt t="9848" x="3759200" y="2917825"/>
          <p14:tracePt t="9855" x="3765550" y="2917825"/>
          <p14:tracePt t="9862" x="3771900" y="2917825"/>
          <p14:tracePt t="9869" x="3776663" y="2917825"/>
          <p14:tracePt t="9876" x="3783013" y="2917825"/>
          <p14:tracePt t="9884" x="3789363" y="2917825"/>
          <p14:tracePt t="9890" x="3800475" y="2917825"/>
          <p14:tracePt t="9904" x="3806825" y="2917825"/>
          <p14:tracePt t="9911" x="3811588" y="2917825"/>
          <p14:tracePt t="9918" x="3817938" y="2917825"/>
          <p14:tracePt t="9932" x="3824288" y="2917825"/>
          <p14:tracePt t="9946" x="3829050" y="2917825"/>
          <p14:tracePt t="9960" x="3835400" y="2917825"/>
          <p14:tracePt t="9981" x="3846513" y="2917825"/>
          <p14:tracePt t="10093" x="3846513" y="2913063"/>
          <p14:tracePt t="10121" x="3840163" y="2913063"/>
          <p14:tracePt t="10128" x="3840163" y="2906713"/>
          <p14:tracePt t="10142" x="3835400" y="2906713"/>
          <p14:tracePt t="10156" x="3829050" y="2906713"/>
          <p14:tracePt t="10177" x="3824288" y="2906713"/>
          <p14:tracePt t="10191" x="3824288" y="2900363"/>
          <p14:tracePt t="10212" x="3817938" y="2900363"/>
          <p14:tracePt t="10219" x="3817938" y="2889250"/>
          <p14:tracePt t="10233" x="3811588" y="2889250"/>
          <p14:tracePt t="10261" x="3806825" y="2889250"/>
          <p14:tracePt t="10296" x="3794125" y="2889250"/>
          <p14:tracePt t="10443" x="3789363" y="2889250"/>
          <p14:tracePt t="10869" x="3824288" y="2895600"/>
          <p14:tracePt t="10877" x="3905250" y="2906713"/>
          <p14:tracePt t="10884" x="4014788" y="2917825"/>
          <p14:tracePt t="10891" x="4183063" y="2917825"/>
          <p14:tracePt t="10897" x="4421188" y="2930525"/>
          <p14:tracePt t="10904" x="4705350" y="2930525"/>
          <p14:tracePt t="10911" x="4908550" y="2947988"/>
          <p14:tracePt t="10919" x="5076825" y="2947988"/>
          <p14:tracePt t="10925" x="5262563" y="2947988"/>
          <p14:tracePt t="10933" x="5465763" y="2959100"/>
          <p14:tracePt t="10939" x="5616575" y="2959100"/>
          <p14:tracePt t="10947" x="5743575" y="2976563"/>
          <p14:tracePt t="10953" x="5837238" y="2976563"/>
          <p14:tracePt t="10961" x="5911850" y="2982913"/>
          <p14:tracePt t="10967" x="5981700" y="2994025"/>
          <p14:tracePt t="10975" x="6040438" y="2994025"/>
          <p14:tracePt t="10981" x="6092825" y="3005138"/>
          <p14:tracePt t="10988" x="6126163" y="3005138"/>
          <p14:tracePt t="10995" x="6161088" y="3017838"/>
          <p14:tracePt t="11002" x="6178550" y="3017838"/>
          <p14:tracePt t="11010" x="6191250" y="3017838"/>
          <p14:tracePt t="11017" x="6202363" y="3017838"/>
          <p14:tracePt t="11023" x="6208713" y="3017838"/>
          <p14:tracePt t="11030" x="6213475" y="3017838"/>
          <p14:tracePt t="11037" x="6219825" y="3017838"/>
          <p14:tracePt t="11046" x="6219825" y="3011488"/>
          <p14:tracePt t="11052" x="6226175" y="3011488"/>
          <p14:tracePt t="11065" x="6230938" y="3005138"/>
          <p14:tracePt t="11080" x="6237288" y="3005138"/>
          <p14:tracePt t="11744" x="6580188" y="3208338"/>
          <p14:tracePt t="11752" x="7061200" y="3597275"/>
          <p14:tracePt t="11758" x="7415213" y="3892550"/>
          <p14:tracePt t="11765" x="7740650" y="4130675"/>
          <p14:tracePt t="11772" x="8024813" y="4344988"/>
          <p14:tracePt t="11779" x="8261350" y="4560888"/>
          <p14:tracePt t="11786" x="8401050" y="4733925"/>
          <p14:tracePt t="11793" x="8477250" y="4845050"/>
          <p14:tracePt t="11800" x="8512175" y="4914900"/>
          <p14:tracePt t="11807" x="8534400" y="4967288"/>
          <p14:tracePt t="11814" x="8540750" y="4995863"/>
          <p14:tracePt t="11822" x="8540750" y="5006975"/>
          <p14:tracePt t="11829" x="8540750" y="5024438"/>
          <p14:tracePt t="11835" x="8523288" y="5048250"/>
          <p14:tracePt t="11842" x="8482013" y="5076825"/>
          <p14:tracePt t="11849" x="8401050" y="5129213"/>
          <p14:tracePt t="11856" x="8250238" y="5203825"/>
          <p14:tracePt t="11863" x="8018463" y="5308600"/>
          <p14:tracePt t="11871" x="7699375" y="5402263"/>
          <p14:tracePt t="11877" x="7258050" y="5529263"/>
          <p14:tracePt t="11884" x="6864350" y="5588000"/>
          <p14:tracePt t="11891" x="6573838" y="5605463"/>
          <p14:tracePt t="11898" x="6254750" y="5605463"/>
          <p14:tracePt t="11905" x="5872163" y="5588000"/>
          <p14:tracePt t="11912" x="5622925" y="5522913"/>
          <p14:tracePt t="11919" x="5389563" y="5441950"/>
          <p14:tracePt t="11926" x="5192713" y="5367338"/>
          <p14:tracePt t="11933" x="5041900" y="5280025"/>
          <p14:tracePt t="11940" x="4884738" y="5181600"/>
          <p14:tracePt t="11947" x="4768850" y="5094288"/>
          <p14:tracePt t="11954" x="4664075" y="4989513"/>
          <p14:tracePt t="11961" x="4600575" y="4873625"/>
          <p14:tracePt t="11968" x="4537075" y="4746625"/>
          <p14:tracePt t="11975" x="4491038" y="4618038"/>
          <p14:tracePt t="11982" x="4449763" y="4519613"/>
          <p14:tracePt t="11989" x="4414838" y="4410075"/>
          <p14:tracePt t="11996" x="4403725" y="4270375"/>
          <p14:tracePt t="12003" x="4375150" y="4095750"/>
          <p14:tracePt t="12010" x="4375150" y="3905250"/>
          <p14:tracePt t="12017" x="4397375" y="3724275"/>
          <p14:tracePt t="12024" x="4445000" y="3509963"/>
          <p14:tracePt t="12031" x="4508500" y="3260725"/>
          <p14:tracePt t="12038" x="4630738" y="3017838"/>
          <p14:tracePt t="12045" x="4786313" y="2797175"/>
          <p14:tracePt t="12052" x="4902200" y="2681288"/>
          <p14:tracePt t="12059" x="5035550" y="2570163"/>
          <p14:tracePt t="12066" x="5151438" y="2495550"/>
          <p14:tracePt t="12073" x="5268913" y="2419350"/>
          <p14:tracePt t="12080" x="5378450" y="2366963"/>
          <p14:tracePt t="12088" x="5505450" y="2314575"/>
          <p14:tracePt t="12094" x="5686425" y="2274888"/>
          <p14:tracePt t="12101" x="5894388" y="2244725"/>
          <p14:tracePt t="12108" x="6121400" y="2227263"/>
          <p14:tracePt t="12115" x="6359525" y="2257425"/>
          <p14:tracePt t="12122" x="6759575" y="2314575"/>
          <p14:tracePt t="12130" x="7194550" y="2419350"/>
          <p14:tracePt t="12135" x="7572375" y="2541588"/>
          <p14:tracePt t="12143" x="8024813" y="2732088"/>
          <p14:tracePt t="12150" x="8488363" y="2976563"/>
          <p14:tracePt t="12157" x="8848725" y="3289300"/>
          <p14:tracePt t="12269" x="8580438" y="5813425"/>
          <p14:tracePt t="12275" x="8228013" y="5929313"/>
          <p14:tracePt t="12283" x="7942263" y="6016625"/>
          <p14:tracePt t="12290" x="7658100" y="6110288"/>
          <p14:tracePt t="12297" x="7316788" y="6184900"/>
          <p14:tracePt t="12305" x="7050088" y="6219825"/>
          <p14:tracePt t="12311" x="6892925" y="6230938"/>
          <p14:tracePt t="12318" x="6753225" y="6226175"/>
          <p14:tracePt t="12325" x="6613525" y="6196013"/>
          <p14:tracePt t="12331" x="6440488" y="6173788"/>
          <p14:tracePt t="12339" x="6178550" y="6086475"/>
          <p14:tracePt t="12346" x="5992813" y="5975350"/>
          <p14:tracePt t="12353" x="5859463" y="5865813"/>
          <p14:tracePt t="12360" x="5638800" y="5627688"/>
          <p14:tracePt t="12367" x="5389563" y="5360988"/>
          <p14:tracePt t="12374" x="5199063" y="5076825"/>
          <p14:tracePt t="12380" x="5024438" y="4849813"/>
          <p14:tracePt t="12388" x="4932363" y="4641850"/>
          <p14:tracePt t="12395" x="4845050" y="4386263"/>
          <p14:tracePt t="12402" x="4799013" y="4171950"/>
          <p14:tracePt t="12409" x="4768850" y="3992563"/>
          <p14:tracePt t="12416" x="4775200" y="3870325"/>
          <p14:tracePt t="12423" x="4803775" y="3741738"/>
          <p14:tracePt t="12430" x="4867275" y="3579813"/>
          <p14:tracePt t="12437" x="5018088" y="3302000"/>
          <p14:tracePt t="12444" x="5186363" y="3103563"/>
          <p14:tracePt t="12450" x="5389563" y="2913063"/>
          <p14:tracePt t="12458" x="5616575" y="2755900"/>
          <p14:tracePt t="12465" x="5837238" y="2605088"/>
          <p14:tracePt t="12472" x="6196013" y="2443163"/>
          <p14:tracePt t="12481" x="6521450" y="2327275"/>
          <p14:tracePt t="12486" x="6799263" y="2257425"/>
          <p14:tracePt t="12493" x="7067550" y="2227263"/>
          <p14:tracePt t="12500" x="7356475" y="2227263"/>
          <p14:tracePt t="12507" x="7623175" y="2251075"/>
          <p14:tracePt t="12514" x="7843838" y="2314575"/>
          <p14:tracePt t="12521" x="8024813" y="2408238"/>
          <p14:tracePt t="12527" x="8256588" y="2506663"/>
          <p14:tracePt t="12535" x="8464550" y="2598738"/>
          <p14:tracePt t="12542" x="8667750" y="2697163"/>
          <p14:tracePt t="12549" x="8807450" y="2808288"/>
          <p14:tracePt t="12555" x="8894763" y="2924175"/>
          <p14:tracePt t="12563" x="8986838" y="3051175"/>
          <p14:tracePt t="12570" x="9051925" y="3168650"/>
          <p14:tracePt t="12578" x="9102725" y="3278188"/>
          <p14:tracePt t="12584" x="9126538" y="3359150"/>
          <p14:tracePt t="12646" x="9120188" y="3754438"/>
          <p14:tracePt t="12653" x="9115425" y="3783013"/>
          <p14:tracePt t="12661" x="9109075" y="3789363"/>
          <p14:tracePt t="12668" x="9109075" y="3800475"/>
          <p14:tracePt t="12674" x="9102725" y="3811588"/>
          <p14:tracePt t="12681" x="9102725" y="3817938"/>
          <p14:tracePt t="12689" x="9097963" y="3824288"/>
          <p14:tracePt t="12696" x="9085263" y="3829050"/>
          <p14:tracePt t="12702" x="9085263" y="3835400"/>
          <p14:tracePt t="12710" x="9080500" y="3840163"/>
          <p14:tracePt t="12716" x="9080500" y="3846513"/>
          <p14:tracePt t="12723" x="9074150" y="3846513"/>
          <p14:tracePt t="12738" x="9074150" y="3852863"/>
          <p14:tracePt t="12744" x="9067800" y="3852863"/>
          <p14:tracePt t="12751" x="9067800" y="3863975"/>
          <p14:tracePt t="12758" x="9063038" y="3863975"/>
          <p14:tracePt t="12913" x="9056688" y="3863975"/>
          <p14:tracePt t="12934" x="9051925" y="3863975"/>
          <p14:tracePt t="12955" x="9051925" y="3857625"/>
          <p14:tracePt t="12968" x="9039225" y="3852863"/>
          <p14:tracePt t="12975" x="9034463" y="3852863"/>
          <p14:tracePt t="12983" x="9028113" y="3852863"/>
          <p14:tracePt t="12989" x="9004300" y="3846513"/>
          <p14:tracePt t="12997" x="8958263" y="3835400"/>
          <p14:tracePt t="13004" x="8866188" y="3811588"/>
          <p14:tracePt t="13011" x="8748713" y="3776663"/>
          <p14:tracePt t="13017" x="8610600" y="3724275"/>
          <p14:tracePt t="13025" x="8477250" y="3660775"/>
          <p14:tracePt t="13031" x="8366125" y="3597275"/>
          <p14:tracePt t="13039" x="8296275" y="3562350"/>
          <p14:tracePt t="13045" x="8256588" y="3533775"/>
          <p14:tracePt t="13053" x="8232775" y="3521075"/>
          <p14:tracePt t="13059" x="8204200" y="3505200"/>
          <p14:tracePt t="13067" x="8197850" y="3498850"/>
          <p14:tracePt t="13073" x="8180388" y="3492500"/>
          <p14:tracePt t="13081" x="8175625" y="3487738"/>
          <p14:tracePt t="13094" x="8169275" y="3487738"/>
          <p14:tracePt t="13101" x="8162925" y="3481388"/>
          <p14:tracePt t="13109" x="8158163" y="3470275"/>
          <p14:tracePt t="13115" x="8140700" y="3457575"/>
          <p14:tracePt t="13123" x="8128000" y="3452813"/>
          <p14:tracePt t="13130" x="8099425" y="3435350"/>
          <p14:tracePt t="13136" x="8077200" y="3417888"/>
          <p14:tracePt t="13143" x="8059738" y="3400425"/>
          <p14:tracePt t="13150" x="8042275" y="3387725"/>
          <p14:tracePt t="13157" x="8024813" y="3382963"/>
          <p14:tracePt t="13165" x="8018463" y="3365500"/>
          <p14:tracePt t="13173" x="8012113" y="3359150"/>
          <p14:tracePt t="13178" x="8007350" y="3359150"/>
          <p14:tracePt t="13185" x="8001000" y="3352800"/>
          <p14:tracePt t="13192" x="7989888" y="3348038"/>
          <p14:tracePt t="13207" x="7983538" y="3341688"/>
          <p14:tracePt t="13220" x="7977188" y="3336925"/>
          <p14:tracePt t="13236" x="7972425" y="3324225"/>
          <p14:tracePt t="13255" x="7966075" y="3319463"/>
          <p14:tracePt t="13263" x="7966075" y="3313113"/>
          <p14:tracePt t="13269" x="7959725" y="3306763"/>
          <p14:tracePt t="13276" x="7948613" y="3284538"/>
          <p14:tracePt t="13283" x="7920038" y="3249613"/>
          <p14:tracePt t="13290" x="7902575" y="3190875"/>
          <p14:tracePt t="13298" x="7867650" y="3127375"/>
          <p14:tracePt t="13304" x="7843838" y="3074988"/>
          <p14:tracePt t="13311" x="7839075" y="3033713"/>
          <p14:tracePt t="13318" x="7821613" y="3011488"/>
          <p14:tracePt t="13325" x="7808913" y="2987675"/>
          <p14:tracePt t="13333" x="7808913" y="2970213"/>
          <p14:tracePt t="13339" x="7804150" y="2965450"/>
          <p14:tracePt t="13346" x="7804150" y="2959100"/>
          <p14:tracePt t="13353" x="7797800" y="2952750"/>
          <p14:tracePt t="13360" x="7797800" y="2941638"/>
          <p14:tracePt t="13367" x="7791450" y="2941638"/>
          <p14:tracePt t="13374" x="7791450" y="2935288"/>
          <p14:tracePt t="13382" x="7786688" y="2930525"/>
          <p14:tracePt t="13403" x="7786688" y="2924175"/>
          <p14:tracePt t="13416" x="7786688" y="2917825"/>
          <p14:tracePt t="13431" x="7786688" y="2913063"/>
          <p14:tracePt t="13472" x="7780338" y="2913063"/>
          <p14:tracePt t="13494" x="7773988" y="2913063"/>
          <p14:tracePt t="13515" x="7762875" y="2913063"/>
          <p14:tracePt t="13543" x="7756525" y="2913063"/>
          <p14:tracePt t="13557" x="7751763" y="2913063"/>
          <p14:tracePt t="13717" x="7756525" y="2913063"/>
          <p14:tracePt t="13803" x="7751763" y="2913063"/>
          <p14:tracePt t="13816" x="7745413" y="2913063"/>
          <p14:tracePt t="13836" x="7740650" y="2913063"/>
          <p14:tracePt t="13850" x="7734300" y="2913063"/>
          <p14:tracePt t="13920" x="7734300" y="2906713"/>
          <p14:tracePt t="13934" x="7734300" y="2900363"/>
          <p14:tracePt t="13997" x="7727950" y="2900363"/>
          <p14:tracePt t="14011" x="7716838" y="2906713"/>
          <p14:tracePt t="14018" x="7710488" y="2913063"/>
          <p14:tracePt t="14025" x="7670800" y="2947988"/>
          <p14:tracePt t="14032" x="7507288" y="3074988"/>
          <p14:tracePt t="14039" x="7096125" y="3405188"/>
          <p14:tracePt t="14046" x="6619875" y="3719513"/>
          <p14:tracePt t="14053" x="6196013" y="3933825"/>
          <p14:tracePt t="14060" x="5837238" y="4073525"/>
          <p14:tracePt t="14067" x="5581650" y="4160838"/>
          <p14:tracePt t="14075" x="5424488" y="4194175"/>
          <p14:tracePt t="14082" x="5268913" y="4235450"/>
          <p14:tracePt t="14088" x="5129213" y="4246563"/>
          <p14:tracePt t="14095" x="5035550" y="4259263"/>
          <p14:tracePt t="14101" x="4954588" y="4259263"/>
          <p14:tracePt t="14109" x="4919663" y="4259263"/>
          <p14:tracePt t="14116" x="4884738" y="4259263"/>
          <p14:tracePt t="14124" x="4867275" y="4246563"/>
          <p14:tracePt t="14130" x="4856163" y="4246563"/>
          <p14:tracePt t="14137" x="4849813" y="4241800"/>
          <p14:tracePt t="14144" x="4838700" y="4241800"/>
          <p14:tracePt t="14151" x="4838700" y="4235450"/>
          <p14:tracePt t="14158" x="4832350" y="4235450"/>
          <p14:tracePt t="14166" x="4832350" y="4229100"/>
          <p14:tracePt t="14172" x="4827588" y="4229100"/>
          <p14:tracePt t="14186" x="4827588" y="4224338"/>
          <p14:tracePt t="14200" x="4827588" y="4217988"/>
          <p14:tracePt t="14221" x="4827588" y="4211638"/>
          <p14:tracePt t="14235" x="4827588" y="4200525"/>
          <p14:tracePt t="14242" x="4827588" y="4194175"/>
          <p14:tracePt t="14249" x="4827588" y="4189413"/>
          <p14:tracePt t="14256" x="4827588" y="4183063"/>
          <p14:tracePt t="14263" x="4821238" y="4176713"/>
          <p14:tracePt t="14270" x="4821238" y="4171950"/>
          <p14:tracePt t="14277" x="4816475" y="4165600"/>
          <p14:tracePt t="14283" x="4816475" y="4154488"/>
          <p14:tracePt t="14291" x="4810125" y="4143375"/>
          <p14:tracePt t="14298" x="4810125" y="4125913"/>
          <p14:tracePt t="14304" x="4810125" y="4113213"/>
          <p14:tracePt t="14312" x="4810125" y="4095750"/>
          <p14:tracePt t="14319" x="4810125" y="4084638"/>
          <p14:tracePt t="14325" x="4810125" y="4067175"/>
          <p14:tracePt t="14333" x="4810125" y="4060825"/>
          <p14:tracePt t="14341" x="4810125" y="4056063"/>
          <p14:tracePt t="14347" x="4810125" y="4049713"/>
          <p14:tracePt t="14354" x="4816475" y="4043363"/>
          <p14:tracePt t="14360" x="4816475" y="4032250"/>
          <p14:tracePt t="14367" x="4821238" y="4025900"/>
          <p14:tracePt t="14383" x="4821238" y="4021138"/>
          <p14:tracePt t="14389" x="4827588" y="4021138"/>
          <p14:tracePt t="14403" x="4832350" y="4014788"/>
          <p14:tracePt t="14417" x="4838700" y="4014788"/>
          <p14:tracePt t="14523" x="4838700" y="4021138"/>
          <p14:tracePt t="14529" x="4849813" y="4021138"/>
          <p14:tracePt t="14536" x="4849813" y="4025900"/>
          <p14:tracePt t="14543" x="4856163" y="4025900"/>
          <p14:tracePt t="14550" x="4856163" y="4038600"/>
          <p14:tracePt t="14557" x="4862513" y="4038600"/>
          <p14:tracePt t="14571" x="4862513" y="4043363"/>
          <p14:tracePt t="14578" x="4867275" y="4049713"/>
          <p14:tracePt t="14592" x="4873625" y="4056063"/>
          <p14:tracePt t="14599" x="4873625" y="4060825"/>
          <p14:tracePt t="14605" x="4879975" y="4067175"/>
          <p14:tracePt t="14613" x="4884738" y="4073525"/>
          <p14:tracePt t="14619" x="4897438" y="4073525"/>
          <p14:tracePt t="14626" x="4908550" y="4084638"/>
          <p14:tracePt t="14634" x="4926013" y="4102100"/>
          <p14:tracePt t="14641" x="4943475" y="4108450"/>
          <p14:tracePt t="14647" x="4954588" y="4113213"/>
          <p14:tracePt t="14654" x="4972050" y="4125913"/>
          <p14:tracePt t="14661" x="5000625" y="4130675"/>
          <p14:tracePt t="14668" x="5006975" y="4137025"/>
          <p14:tracePt t="14676" x="5018088" y="4137025"/>
          <p14:tracePt t="14683" x="5024438" y="4143375"/>
          <p14:tracePt t="14690" x="5030788" y="4154488"/>
          <p14:tracePt t="14697" x="5035550" y="4154488"/>
          <p14:tracePt t="14703" x="5048250" y="4160838"/>
          <p14:tracePt t="14710" x="5053013" y="4160838"/>
          <p14:tracePt t="14717" x="5059363" y="4165600"/>
          <p14:tracePt t="14725" x="5065713" y="4165600"/>
          <p14:tracePt t="14745" x="5070475" y="4165600"/>
          <p14:tracePt t="15760" x="5087938" y="4165600"/>
          <p14:tracePt t="15767" x="5094288" y="4165600"/>
          <p14:tracePt t="15774" x="5100638" y="4171950"/>
          <p14:tracePt t="15781" x="5111750" y="4171950"/>
          <p14:tracePt t="15788" x="5122863" y="4171950"/>
          <p14:tracePt t="15794" x="5129213" y="4176713"/>
          <p14:tracePt t="15802" x="5140325" y="4176713"/>
          <p14:tracePt t="15810" x="5157788" y="4189413"/>
          <p14:tracePt t="15816" x="5164138" y="4189413"/>
          <p14:tracePt t="15823" x="5175250" y="4189413"/>
          <p14:tracePt t="15830" x="5192713" y="4194175"/>
          <p14:tracePt t="15836" x="5199063" y="4200525"/>
          <p14:tracePt t="15844" x="5216525" y="4200525"/>
          <p14:tracePt t="15851" x="5227638" y="4206875"/>
          <p14:tracePt t="15858" x="5245100" y="4217988"/>
          <p14:tracePt t="15868" x="5273675" y="4224338"/>
          <p14:tracePt t="15871" x="5297488" y="4235450"/>
          <p14:tracePt t="15878" x="5332413" y="4241800"/>
          <p14:tracePt t="15886" x="5367338" y="4252913"/>
          <p14:tracePt t="15893" x="5407025" y="4270375"/>
          <p14:tracePt t="15900" x="5454650" y="4281488"/>
          <p14:tracePt t="15906" x="5511800" y="4298950"/>
          <p14:tracePt t="15914" x="5557838" y="4311650"/>
          <p14:tracePt t="15921" x="5638800" y="4333875"/>
          <p14:tracePt t="15927" x="5721350" y="4357688"/>
          <p14:tracePt t="15935" x="5830888" y="4368800"/>
          <p14:tracePt t="15941" x="5970588" y="4397375"/>
          <p14:tracePt t="15949" x="6097588" y="4421188"/>
          <p14:tracePt t="15956" x="6208713" y="4432300"/>
          <p14:tracePt t="15963" x="6318250" y="4456113"/>
          <p14:tracePt t="15969" x="6399213" y="4479925"/>
          <p14:tracePt t="15977" x="6497638" y="4508500"/>
          <p14:tracePt t="15985" x="6562725" y="4525963"/>
          <p14:tracePt t="15991" x="6643688" y="4537075"/>
          <p14:tracePt t="15998" x="6713538" y="4560888"/>
          <p14:tracePt t="16005" x="6777038" y="4583113"/>
          <p14:tracePt t="16011" x="6840538" y="4595813"/>
          <p14:tracePt t="16018" x="6892925" y="4618038"/>
          <p14:tracePt t="16026" x="6934200" y="4624388"/>
          <p14:tracePt t="16033" x="6980238" y="4635500"/>
          <p14:tracePt t="16040" x="7015163" y="4641850"/>
          <p14:tracePt t="16046" x="7054850" y="4664075"/>
          <p14:tracePt t="16054" x="7089775" y="4664075"/>
          <p14:tracePt t="16060" x="7124700" y="4670425"/>
          <p14:tracePt t="16069" x="7159625" y="4681538"/>
          <p14:tracePt t="16075" x="7194550" y="4687888"/>
          <p14:tracePt t="16081" x="7235825" y="4711700"/>
          <p14:tracePt t="16088" x="7281863" y="4711700"/>
          <p14:tracePt t="16095" x="7321550" y="4729163"/>
          <p14:tracePt t="16102" x="7369175" y="4729163"/>
          <p14:tracePt t="16111" x="7408863" y="4746625"/>
          <p14:tracePt t="16116" x="7454900" y="4757738"/>
          <p14:tracePt t="16123" x="7507288" y="4768850"/>
          <p14:tracePt t="16130" x="7542213" y="4775200"/>
          <p14:tracePt t="16137" x="7594600" y="4786313"/>
          <p14:tracePt t="16145" x="7646988" y="4799013"/>
          <p14:tracePt t="16152" x="7710488" y="4810125"/>
          <p14:tracePt t="16158" x="7791450" y="4832350"/>
          <p14:tracePt t="16165" x="7874000" y="4845050"/>
          <p14:tracePt t="16172" x="7966075" y="4856163"/>
          <p14:tracePt t="16180" x="8059738" y="4867275"/>
          <p14:tracePt t="16186" x="8158163" y="4879975"/>
          <p14:tracePt t="16194" x="8239125" y="4902200"/>
          <p14:tracePt t="16201" x="8302625" y="4914900"/>
          <p14:tracePt t="16207" x="8366125" y="4932363"/>
          <p14:tracePt t="16214" x="8407400" y="4943475"/>
          <p14:tracePt t="16221" x="8442325" y="4949825"/>
          <p14:tracePt t="16228" x="8494713" y="4972050"/>
          <p14:tracePt t="16236" x="8547100" y="4983163"/>
          <p14:tracePt t="16243" x="8610600" y="5006975"/>
          <p14:tracePt t="16249" x="8691563" y="5030788"/>
          <p14:tracePt t="16257" x="8772525" y="5053013"/>
          <p14:tracePt t="16263" x="8870950" y="5087938"/>
          <p14:tracePt t="16271" x="8969375" y="5122863"/>
          <p14:tracePt t="16277" x="9034463" y="5146675"/>
          <p14:tracePt t="16285" x="9085263" y="5168900"/>
          <p14:tracePt t="16292" x="9126538" y="5186363"/>
          <p14:tracePt t="16495" x="8916988" y="5175250"/>
          <p14:tracePt t="16502" x="8720138" y="5146675"/>
          <p14:tracePt t="16508" x="8580438" y="5135563"/>
          <p14:tracePt t="16515" x="8470900" y="5111750"/>
          <p14:tracePt t="16522" x="8361363" y="5100638"/>
          <p14:tracePt t="16529" x="8250238" y="5083175"/>
          <p14:tracePt t="16537" x="8110538" y="5083175"/>
          <p14:tracePt t="16544" x="7989888" y="5083175"/>
          <p14:tracePt t="16551" x="7867650" y="5070475"/>
          <p14:tracePt t="16557" x="7769225" y="5059363"/>
          <p14:tracePt t="16564" x="7705725" y="5048250"/>
          <p14:tracePt t="16571" x="7653338" y="5030788"/>
          <p14:tracePt t="16578" x="7572375" y="5006975"/>
          <p14:tracePt t="16587" x="7489825" y="4995863"/>
          <p14:tracePt t="16593" x="7397750" y="4972050"/>
          <p14:tracePt t="16599" x="7258050" y="4954588"/>
          <p14:tracePt t="16606" x="7131050" y="4932363"/>
          <p14:tracePt t="16613" x="7019925" y="4897438"/>
          <p14:tracePt t="16620" x="6921500" y="4867275"/>
          <p14:tracePt t="16629" x="6829425" y="4845050"/>
          <p14:tracePt t="16635" x="6700838" y="4810125"/>
          <p14:tracePt t="16641" x="6591300" y="4786313"/>
          <p14:tracePt t="16648" x="6446838" y="4746625"/>
          <p14:tracePt t="16655" x="6335713" y="4722813"/>
          <p14:tracePt t="16662" x="6237288" y="4694238"/>
          <p14:tracePt t="16670" x="6173788" y="4687888"/>
          <p14:tracePt t="16676" x="6126163" y="4676775"/>
          <p14:tracePt t="16683" x="6092825" y="4676775"/>
          <p14:tracePt t="16690" x="6027738" y="4664075"/>
          <p14:tracePt t="16697" x="5992813" y="4659313"/>
          <p14:tracePt t="16704" x="5911850" y="4635500"/>
          <p14:tracePt t="16712" x="5813425" y="4606925"/>
          <p14:tracePt t="16718" x="5703888" y="4583113"/>
          <p14:tracePt t="16725" x="5610225" y="4548188"/>
          <p14:tracePt t="16732" x="5511800" y="4525963"/>
          <p14:tracePt t="16739" x="5430838" y="4491038"/>
          <p14:tracePt t="16746" x="5343525" y="4456113"/>
          <p14:tracePt t="16754" x="5262563" y="4414838"/>
          <p14:tracePt t="16761" x="5181600" y="4379913"/>
          <p14:tracePt t="16767" x="5111750" y="4344988"/>
          <p14:tracePt t="16774" x="5041900" y="4327525"/>
          <p14:tracePt t="16781" x="5006975" y="4316413"/>
          <p14:tracePt t="16788" x="4972050" y="4298950"/>
          <p14:tracePt t="16795" x="4932363" y="4287838"/>
          <p14:tracePt t="16804" x="4908550" y="4270375"/>
          <p14:tracePt t="16809" x="4884738" y="4270375"/>
          <p14:tracePt t="16816" x="4867275" y="4264025"/>
          <p14:tracePt t="16824" x="4849813" y="4252913"/>
          <p14:tracePt t="16830" x="4827588" y="4252913"/>
          <p14:tracePt t="16837" x="4821238" y="4246563"/>
          <p14:tracePt t="16845" x="4803775" y="4246563"/>
          <p14:tracePt t="16851" x="4799013" y="4241800"/>
          <p14:tracePt t="16858" x="4792663" y="4241800"/>
          <p14:tracePt t="16870" x="4786313" y="4241800"/>
          <p14:tracePt t="16872" x="4781550" y="4235450"/>
          <p14:tracePt t="16894" x="4775200" y="4235450"/>
          <p14:tracePt t="16943" x="4781550" y="4235450"/>
          <p14:tracePt t="16957" x="4786313" y="4235450"/>
          <p14:tracePt t="16963" x="4792663" y="4235450"/>
          <p14:tracePt t="16970" x="4799013" y="4235450"/>
          <p14:tracePt t="16978" x="4810125" y="4235450"/>
          <p14:tracePt t="16984" x="4816475" y="4235450"/>
          <p14:tracePt t="16991" x="4821238" y="4235450"/>
          <p14:tracePt t="17006" x="4827588" y="4235450"/>
          <p14:tracePt t="17012" x="4832350" y="4241800"/>
          <p14:tracePt t="17020" x="4838700" y="4241800"/>
          <p14:tracePt t="17026" x="4845050" y="4246563"/>
          <p14:tracePt t="17034" x="4856163" y="4246563"/>
          <p14:tracePt t="17040" x="4862513" y="4246563"/>
          <p14:tracePt t="17047" x="4867275" y="4246563"/>
          <p14:tracePt t="17054" x="4867275" y="4259263"/>
          <p14:tracePt t="17062" x="4873625" y="4259263"/>
          <p14:tracePt t="17069" x="4879975" y="4264025"/>
          <p14:tracePt t="17075" x="4884738" y="4264025"/>
          <p14:tracePt t="17082" x="4891088" y="4264025"/>
          <p14:tracePt t="17089" x="4902200" y="4270375"/>
          <p14:tracePt t="17096" x="4914900" y="4270375"/>
          <p14:tracePt t="17104" x="4919663" y="4276725"/>
          <p14:tracePt t="17111" x="4932363" y="4276725"/>
          <p14:tracePt t="17117" x="4949825" y="4276725"/>
          <p14:tracePt t="17124" x="4972050" y="4281488"/>
          <p14:tracePt t="17131" x="5000625" y="4281488"/>
          <p14:tracePt t="17138" x="5024438" y="4281488"/>
          <p14:tracePt t="17145" x="5070475" y="4294188"/>
          <p14:tracePt t="17152" x="5135563" y="4305300"/>
          <p14:tracePt t="17159" x="5216525" y="4327525"/>
          <p14:tracePt t="17166" x="5326063" y="4340225"/>
          <p14:tracePt t="17173" x="5454650" y="4362450"/>
          <p14:tracePt t="17180" x="5581650" y="4392613"/>
          <p14:tracePt t="17187" x="5691188" y="4414838"/>
          <p14:tracePt t="17195" x="5802313" y="4438650"/>
          <p14:tracePt t="17201" x="5911850" y="4462463"/>
          <p14:tracePt t="17208" x="5992813" y="4484688"/>
          <p14:tracePt t="17215" x="6103938" y="4513263"/>
          <p14:tracePt t="17222" x="6202363" y="4537075"/>
          <p14:tracePt t="17229" x="6329363" y="4560888"/>
          <p14:tracePt t="17237" x="6451600" y="4600575"/>
          <p14:tracePt t="17243" x="6567488" y="4624388"/>
          <p14:tracePt t="17250" x="6648450" y="4648200"/>
          <p14:tracePt t="17257" x="6742113" y="4659313"/>
          <p14:tracePt t="17264" x="6823075" y="4681538"/>
          <p14:tracePt t="17271" x="6904038" y="4705350"/>
          <p14:tracePt t="17280" x="7015163" y="4729163"/>
          <p14:tracePt t="17285" x="7124700" y="4757738"/>
          <p14:tracePt t="17292" x="7240588" y="4792663"/>
          <p14:tracePt t="17299" x="7321550" y="4816475"/>
          <p14:tracePt t="17306" x="7404100" y="4849813"/>
          <p14:tracePt t="17313" x="7467600" y="4873625"/>
          <p14:tracePt t="17320" x="7554913" y="4908550"/>
          <p14:tracePt t="17327" x="7635875" y="4943475"/>
          <p14:tracePt t="17334" x="7705725" y="4989513"/>
          <p14:tracePt t="17341" x="7804150" y="5030788"/>
          <p14:tracePt t="17348" x="7902575" y="5065713"/>
          <p14:tracePt t="17355" x="7983538" y="5100638"/>
          <p14:tracePt t="17362" x="8053388" y="5135563"/>
          <p14:tracePt t="17370" x="8116888" y="5157788"/>
          <p14:tracePt t="17376" x="8158163" y="5175250"/>
          <p14:tracePt t="17383" x="8180388" y="5186363"/>
          <p14:tracePt t="17390" x="8210550" y="5203825"/>
          <p14:tracePt t="17397" x="8232775" y="5210175"/>
          <p14:tracePt t="17404" x="8250238" y="5216525"/>
          <p14:tracePt t="17412" x="8267700" y="5227638"/>
          <p14:tracePt t="17418" x="8274050" y="5227638"/>
          <p14:tracePt t="17425" x="8278813" y="5233988"/>
          <p14:tracePt t="17432" x="8285163" y="5233988"/>
          <p14:tracePt t="17439" x="8291513" y="5238750"/>
          <p14:tracePt t="17447" x="8296275" y="5238750"/>
          <p14:tracePt t="17454" x="8302625" y="5238750"/>
          <p14:tracePt t="17460" x="8302625" y="5245100"/>
          <p14:tracePt t="17474" x="8313738" y="5251450"/>
          <p14:tracePt t="17488" x="8320088" y="5251450"/>
          <p14:tracePt t="17502" x="8326438" y="5251450"/>
          <p14:tracePt t="17551" x="8320088" y="5251450"/>
          <p14:tracePt t="17567" x="8308975" y="5251450"/>
          <p14:tracePt t="17573" x="8308975" y="5245100"/>
          <p14:tracePt t="17579" x="8296275" y="5245100"/>
          <p14:tracePt t="17587" x="8232775" y="5221288"/>
          <p14:tracePt t="17593" x="8059738" y="5199063"/>
          <p14:tracePt t="17600" x="7723188" y="5122863"/>
          <p14:tracePt t="17607" x="7432675" y="5030788"/>
          <p14:tracePt t="17614" x="7148513" y="4943475"/>
          <p14:tracePt t="17621" x="6834188" y="4867275"/>
          <p14:tracePt t="17628" x="6532563" y="4816475"/>
          <p14:tracePt t="17635" x="6335713" y="4757738"/>
          <p14:tracePt t="17642" x="6213475" y="4729163"/>
          <p14:tracePt t="17650" x="6069013" y="4694238"/>
          <p14:tracePt t="17656" x="5911850" y="4652963"/>
          <p14:tracePt t="17663" x="5761038" y="4630738"/>
          <p14:tracePt t="17671" x="5616575" y="4589463"/>
          <p14:tracePt t="17677" x="5487988" y="4548188"/>
          <p14:tracePt t="17684" x="5395913" y="4525963"/>
          <p14:tracePt t="17691" x="5297488" y="4491038"/>
          <p14:tracePt t="17698" x="5216525" y="4467225"/>
          <p14:tracePt t="17705" x="5118100" y="4414838"/>
          <p14:tracePt t="17713" x="5000625" y="4368800"/>
          <p14:tracePt t="17719" x="4919663" y="4316413"/>
          <p14:tracePt t="17726" x="4832350" y="4270375"/>
          <p14:tracePt t="17733" x="4764088" y="4211638"/>
          <p14:tracePt t="17739" x="4705350" y="4154488"/>
          <p14:tracePt t="17747" x="4648200" y="4095750"/>
          <p14:tracePt t="17755" x="4606925" y="4056063"/>
          <p14:tracePt t="17761" x="4583113" y="4025900"/>
          <p14:tracePt t="17768" x="4560888" y="3992563"/>
          <p14:tracePt t="17775" x="4543425" y="3962400"/>
          <p14:tracePt t="17782" x="4525963" y="3940175"/>
          <p14:tracePt t="17788" x="4519613" y="3922713"/>
          <p14:tracePt t="17796" x="4502150" y="3898900"/>
          <p14:tracePt t="17803" x="4495800" y="3881438"/>
          <p14:tracePt t="17810" x="4484688" y="3863975"/>
          <p14:tracePt t="17817" x="4479925" y="3840163"/>
          <p14:tracePt t="17824" x="4467225" y="3824288"/>
          <p14:tracePt t="17831" x="4467225" y="3806825"/>
          <p14:tracePt t="17838" x="4462463" y="3771900"/>
          <p14:tracePt t="17845" x="4462463" y="3724275"/>
          <p14:tracePt t="17852" x="4462463" y="3678238"/>
          <p14:tracePt t="17863" x="4462463" y="3597275"/>
          <p14:tracePt t="17866" x="4467225" y="3505200"/>
          <p14:tracePt t="17873" x="4479925" y="3394075"/>
          <p14:tracePt t="17880" x="4491038" y="3284538"/>
          <p14:tracePt t="17888" x="4513263" y="3144838"/>
          <p14:tracePt t="17894" x="4543425" y="3017838"/>
          <p14:tracePt t="17901" x="4565650" y="2895600"/>
          <p14:tracePt t="17908" x="4589463" y="2814638"/>
          <p14:tracePt t="17915" x="4600575" y="2762250"/>
          <p14:tracePt t="17921" x="4606925" y="2727325"/>
          <p14:tracePt t="17929" x="4618038" y="2697163"/>
          <p14:tracePt t="17936" x="4624388" y="2674938"/>
          <p14:tracePt t="17943" x="4624388" y="2657475"/>
          <p14:tracePt t="17950" x="4630738" y="2651125"/>
          <p14:tracePt t="17956" x="4630738" y="2646363"/>
          <p14:tracePt t="17963" x="4641850" y="2646363"/>
          <p14:tracePt t="17971" x="4641850" y="2640013"/>
          <p14:tracePt t="17979" x="4641850" y="2633663"/>
          <p14:tracePt t="17985" x="4648200" y="2633663"/>
          <p14:tracePt t="17999" x="4652963" y="2633663"/>
          <p14:tracePt t="18013" x="4659313" y="2633663"/>
          <p14:tracePt t="18027" x="4664075" y="2633663"/>
          <p14:tracePt t="18034" x="4664075" y="2640013"/>
          <p14:tracePt t="18048" x="4664075" y="2646363"/>
          <p14:tracePt t="18055" x="4664075" y="2651125"/>
          <p14:tracePt t="18063" x="4664075" y="2668588"/>
          <p14:tracePt t="18069" x="4664075" y="2681288"/>
          <p14:tracePt t="18076" x="4664075" y="2692400"/>
          <p14:tracePt t="18083" x="4664075" y="2709863"/>
          <p14:tracePt t="18089" x="4664075" y="2727325"/>
          <p14:tracePt t="18096" x="4676775" y="2744788"/>
          <p14:tracePt t="18105" x="4676775" y="2779713"/>
          <p14:tracePt t="18111" x="4681538" y="2814638"/>
          <p14:tracePt t="18118" x="4694238" y="2878138"/>
          <p14:tracePt t="18125" x="4705350" y="2970213"/>
          <p14:tracePt t="18131" x="4716463" y="3098800"/>
          <p14:tracePt t="18139" x="4729163" y="3267075"/>
          <p14:tracePt t="18146" x="4746625" y="3457575"/>
          <p14:tracePt t="18153" x="4757738" y="3660775"/>
          <p14:tracePt t="18160" x="4757738" y="3829050"/>
          <p14:tracePt t="18167" x="4768850" y="3968750"/>
          <p14:tracePt t="18174" x="4768850" y="4119563"/>
          <p14:tracePt t="18181" x="4786313" y="4276725"/>
          <p14:tracePt t="18188" x="4786313" y="4397375"/>
          <p14:tracePt t="18195" x="4799013" y="4525963"/>
          <p14:tracePt t="18202" x="4810125" y="4618038"/>
          <p14:tracePt t="18209" x="4810125" y="4711700"/>
          <p14:tracePt t="18216" x="4810125" y="4821238"/>
          <p14:tracePt t="18223" x="4810125" y="4926013"/>
          <p14:tracePt t="18231" x="4821238" y="5035550"/>
          <p14:tracePt t="18238" x="4821238" y="5129213"/>
          <p14:tracePt t="18244" x="4832350" y="5221288"/>
          <p14:tracePt t="18251" x="4832350" y="5303838"/>
          <p14:tracePt t="18258" x="4832350" y="5367338"/>
          <p14:tracePt t="18265" x="4832350" y="5413375"/>
          <p14:tracePt t="18272" x="4832350" y="5459413"/>
          <p14:tracePt t="18280" x="4832350" y="5494338"/>
          <p14:tracePt t="18286" x="4832350" y="5522913"/>
          <p14:tracePt t="18293" x="4832350" y="5546725"/>
          <p14:tracePt t="18300" x="4832350" y="5557838"/>
          <p14:tracePt t="18306" x="4832350" y="5570538"/>
          <p14:tracePt t="18314" x="4832350" y="5575300"/>
          <p14:tracePt t="18322" x="4832350" y="5581650"/>
          <p14:tracePt t="18329" x="4832350" y="5588000"/>
          <p14:tracePt t="18363" x="4832350" y="5570538"/>
          <p14:tracePt t="18371" x="4832350" y="5564188"/>
          <p14:tracePt t="18376" x="4832350" y="5553075"/>
          <p14:tracePt t="18384" x="4832350" y="5529263"/>
          <p14:tracePt t="18390" x="4832350" y="5465763"/>
          <p14:tracePt t="18398" x="4827588" y="5343525"/>
          <p14:tracePt t="18405" x="4810125" y="5105400"/>
          <p14:tracePt t="18412" x="4810125" y="4729163"/>
          <p14:tracePt t="18419" x="4821238" y="4403725"/>
          <p14:tracePt t="18425" x="4838700" y="4078288"/>
          <p14:tracePt t="18432" x="4879975" y="3719513"/>
          <p14:tracePt t="18439" x="4932363" y="3446463"/>
          <p14:tracePt t="18448" x="4960938" y="3208338"/>
          <p14:tracePt t="18454" x="5030788" y="2959100"/>
          <p14:tracePt t="18461" x="5059363" y="2720975"/>
          <p14:tracePt t="18468" x="5100638" y="2563813"/>
          <p14:tracePt t="18474" x="5111750" y="2465388"/>
          <p14:tracePt t="18481" x="5135563" y="2401888"/>
          <p14:tracePt t="18490" x="5146675" y="2349500"/>
          <p14:tracePt t="18498" x="5146675" y="2314575"/>
          <p14:tracePt t="18502" x="5151438" y="2292350"/>
          <p14:tracePt t="18510" x="5151438" y="2274888"/>
          <p14:tracePt t="18516" x="5157788" y="2268538"/>
          <p14:tracePt t="18523" x="5157788" y="2262188"/>
          <p14:tracePt t="18531" x="5157788" y="2257425"/>
          <p14:tracePt t="18600" x="5157788" y="2262188"/>
          <p14:tracePt t="18615" x="5157788" y="2268538"/>
          <p14:tracePt t="18629" x="5151438" y="2268538"/>
          <p14:tracePt t="18636" x="5151438" y="2274888"/>
          <p14:tracePt t="18649" x="5146675" y="2279650"/>
          <p14:tracePt t="18671" x="5146675" y="2292350"/>
          <p14:tracePt t="18685" x="5146675" y="2297113"/>
          <p14:tracePt t="18691" x="5140325" y="2297113"/>
          <p14:tracePt t="18706" x="5140325" y="2303463"/>
          <p14:tracePt t="18720" x="5135563" y="2303463"/>
          <p14:tracePt t="18727" x="5135563" y="2309813"/>
          <p14:tracePt t="18741" x="5135563" y="2314575"/>
          <p14:tracePt t="18755" x="5135563" y="2320925"/>
          <p14:tracePt t="18762" x="5135563" y="2327275"/>
          <p14:tracePt t="18768" x="5135563" y="2338388"/>
          <p14:tracePt t="18775" x="5135563" y="2344738"/>
          <p14:tracePt t="18782" x="5135563" y="2355850"/>
          <p14:tracePt t="18790" x="5135563" y="2378075"/>
          <p14:tracePt t="18797" x="5135563" y="2430463"/>
          <p14:tracePt t="18804" x="5146675" y="2524125"/>
          <p14:tracePt t="18811" x="5164138" y="2738438"/>
          <p14:tracePt t="18817" x="5203825" y="3190875"/>
          <p14:tracePt t="18825" x="5245100" y="3765550"/>
          <p14:tracePt t="18832" x="5291138" y="4217988"/>
          <p14:tracePt t="18840" x="5308600" y="4537075"/>
          <p14:tracePt t="18846" x="5343525" y="4867275"/>
          <p14:tracePt t="18853" x="5360988" y="5157788"/>
          <p14:tracePt t="18859" x="5360988" y="5384800"/>
          <p14:tracePt t="18867" x="5372100" y="5553075"/>
          <p14:tracePt t="18874" x="5384800" y="5691188"/>
          <p14:tracePt t="18881" x="5395913" y="5819775"/>
          <p14:tracePt t="18887" x="5407025" y="5911850"/>
          <p14:tracePt t="18894" x="5407025" y="6005513"/>
          <p14:tracePt t="18901" x="5419725" y="6069013"/>
          <p14:tracePt t="18908" x="5419725" y="6115050"/>
          <p14:tracePt t="18915" x="5430838" y="6143625"/>
          <p14:tracePt t="18923" x="5430838" y="6156325"/>
          <p14:tracePt t="18930" x="5430838" y="6173788"/>
          <p14:tracePt t="18943" x="5430838" y="6178550"/>
          <p14:tracePt t="18950" x="5430838" y="6184900"/>
          <p14:tracePt t="18972" x="5430838" y="6191250"/>
          <p14:tracePt t="19028" x="5430838" y="6184900"/>
          <p14:tracePt t="19034" x="5430838" y="6178550"/>
          <p14:tracePt t="19041" x="5430838" y="6173788"/>
          <p14:tracePt t="19048" x="5430838" y="6167438"/>
          <p14:tracePt t="19057" x="5430838" y="6161088"/>
          <p14:tracePt t="19063" x="5419725" y="6143625"/>
          <p14:tracePt t="19070" x="5419725" y="6138863"/>
          <p14:tracePt t="19076" x="5413375" y="6121400"/>
          <p14:tracePt t="19083" x="5407025" y="6110288"/>
          <p14:tracePt t="19090" x="5402263" y="6103938"/>
          <p14:tracePt t="19098" x="5389563" y="6086475"/>
          <p14:tracePt t="19105" x="5389563" y="6080125"/>
          <p14:tracePt t="19111" x="5384800" y="6075363"/>
          <p14:tracePt t="19118" x="5384800" y="6069013"/>
          <p14:tracePt t="19125" x="5378450" y="6057900"/>
          <p14:tracePt t="19132" x="5378450" y="6051550"/>
          <p14:tracePt t="19140" x="5372100" y="6045200"/>
          <p14:tracePt t="19154" x="5372100" y="6040438"/>
          <p14:tracePt t="19167" x="5372100" y="6034088"/>
          <p14:tracePt t="19182" x="5372100" y="6027738"/>
          <p14:tracePt t="19202" x="5378450" y="6022975"/>
          <p14:tracePt t="19209" x="5384800" y="6022975"/>
          <p14:tracePt t="19216" x="5402263" y="6010275"/>
          <p14:tracePt t="19223" x="5437188" y="6005513"/>
          <p14:tracePt t="19231" x="5518150" y="5981700"/>
          <p14:tracePt t="19238" x="5743575" y="5918200"/>
          <p14:tracePt t="19245" x="6138863" y="5859463"/>
          <p14:tracePt t="19251" x="6538913" y="5802313"/>
          <p14:tracePt t="19258" x="6834188" y="5767388"/>
          <p14:tracePt t="19266" x="7067550" y="5749925"/>
          <p14:tracePt t="19273" x="7218363" y="5749925"/>
          <p14:tracePt t="19279" x="7327900" y="5749925"/>
          <p14:tracePt t="19286" x="7391400" y="5749925"/>
          <p14:tracePt t="19293" x="7437438" y="5749925"/>
          <p14:tracePt t="19300" x="7454900" y="5749925"/>
          <p14:tracePt t="19307" x="7467600" y="5756275"/>
          <p14:tracePt t="19315" x="7472363" y="5756275"/>
          <p14:tracePt t="19322" x="7485063" y="5756275"/>
          <p14:tracePt t="19328" x="7489825" y="5756275"/>
          <p14:tracePt t="19349" x="7496175" y="5756275"/>
          <p14:tracePt t="19398" x="7496175" y="5749925"/>
          <p14:tracePt t="19412" x="7489825" y="5749925"/>
          <p14:tracePt t="19419" x="7478713" y="5743575"/>
          <p14:tracePt t="19426" x="7472363" y="5743575"/>
          <p14:tracePt t="19433" x="7450138" y="5738813"/>
          <p14:tracePt t="19440" x="7415213" y="5738813"/>
          <p14:tracePt t="19447" x="7356475" y="5726113"/>
          <p14:tracePt t="19454" x="7218363" y="5715000"/>
          <p14:tracePt t="19461" x="7078663" y="5703888"/>
          <p14:tracePt t="19468" x="6938963" y="5691188"/>
          <p14:tracePt t="19475" x="6829425" y="5680075"/>
          <p14:tracePt t="19482" x="6735763" y="5680075"/>
          <p14:tracePt t="19490" x="6683375" y="5668963"/>
          <p14:tracePt t="19496" x="6648450" y="5668963"/>
          <p14:tracePt t="19503" x="6626225" y="5668963"/>
          <p14:tracePt t="19510" x="6608763" y="5662613"/>
          <p14:tracePt t="19517" x="6602413" y="5662613"/>
          <p14:tracePt t="19524" x="6591300" y="5651500"/>
          <p14:tracePt t="19532" x="6580188" y="5651500"/>
          <p14:tracePt t="19538" x="6573838" y="5651500"/>
          <p14:tracePt t="19545" x="6573838" y="5645150"/>
          <p14:tracePt t="19552" x="6567488" y="5645150"/>
          <p14:tracePt t="19559" x="6567488" y="5638800"/>
          <p14:tracePt t="19566" x="6562725" y="5638800"/>
          <p14:tracePt t="19608" x="6562725" y="5634038"/>
          <p14:tracePt t="19629" x="6567488" y="5634038"/>
          <p14:tracePt t="19636" x="6573838" y="5627688"/>
          <p14:tracePt t="19643" x="6597650" y="5627688"/>
          <p14:tracePt t="19650" x="6626225" y="5616575"/>
          <p14:tracePt t="19657" x="6672263" y="5610225"/>
          <p14:tracePt t="19664" x="6753225" y="5599113"/>
          <p14:tracePt t="19671" x="6846888" y="5599113"/>
          <p14:tracePt t="19678" x="6967538" y="5588000"/>
          <p14:tracePt t="19685" x="7078663" y="5588000"/>
          <p14:tracePt t="19692" x="7142163" y="5588000"/>
          <p14:tracePt t="19699" x="7188200" y="5588000"/>
          <p14:tracePt t="19706" x="7212013" y="5588000"/>
          <p14:tracePt t="19713" x="7229475" y="5588000"/>
          <p14:tracePt t="19720" x="7235825" y="5588000"/>
          <p14:tracePt t="19727" x="7240588" y="5588000"/>
          <p14:tracePt t="19734" x="7246938" y="5588000"/>
          <p14:tracePt t="19741" x="7253288" y="5588000"/>
          <p14:tracePt t="19749" x="7258050" y="5588000"/>
          <p14:tracePt t="19791" x="7246938" y="5575300"/>
          <p14:tracePt t="19797" x="7223125" y="5575300"/>
          <p14:tracePt t="19805" x="7159625" y="5575300"/>
          <p14:tracePt t="19811" x="7085013" y="5564188"/>
          <p14:tracePt t="19818" x="7002463" y="5553075"/>
          <p14:tracePt t="19825" x="6921500" y="5540375"/>
          <p14:tracePt t="19833" x="6858000" y="5540375"/>
          <p14:tracePt t="19840" x="6811963" y="5535613"/>
          <p14:tracePt t="19846" x="6759575" y="5522913"/>
          <p14:tracePt t="19854" x="6707188" y="5511800"/>
          <p14:tracePt t="19860" x="6672263" y="5505450"/>
          <p14:tracePt t="19867" x="6637338" y="5505450"/>
          <p14:tracePt t="19876" x="6613525" y="5505450"/>
          <p14:tracePt t="19882" x="6597650" y="5494338"/>
          <p14:tracePt t="19888" x="6573838" y="5494338"/>
          <p14:tracePt t="19896" x="6567488" y="5487988"/>
          <p14:tracePt t="19902" x="6550025" y="5487988"/>
          <p14:tracePt t="19909" x="6545263" y="5487988"/>
          <p14:tracePt t="19924" x="6538913" y="5483225"/>
          <p14:tracePt t="19930" x="6532563" y="5483225"/>
          <p14:tracePt t="19950" x="6532563" y="5476875"/>
          <p14:tracePt t="19980" x="6538913" y="5476875"/>
          <p14:tracePt t="19986" x="6556375" y="5476875"/>
          <p14:tracePt t="19993" x="6580188" y="5476875"/>
          <p14:tracePt t="20000" x="6613525" y="5476875"/>
          <p14:tracePt t="20008" x="6672263" y="5476875"/>
          <p14:tracePt t="20014" x="6765925" y="5476875"/>
          <p14:tracePt t="20022" x="6858000" y="5476875"/>
          <p14:tracePt t="20028" x="6967538" y="5483225"/>
          <p14:tracePt t="20035" x="7043738" y="5483225"/>
          <p14:tracePt t="20042" x="7096125" y="5483225"/>
          <p14:tracePt t="20050" x="7131050" y="5483225"/>
          <p14:tracePt t="20057" x="7153275" y="5483225"/>
          <p14:tracePt t="20064" x="7165975" y="5483225"/>
          <p14:tracePt t="20070" x="7177088" y="5483225"/>
          <p14:tracePt t="20077" x="7183438" y="5483225"/>
          <p14:tracePt t="20092" x="7188200" y="5483225"/>
          <p14:tracePt t="20112" x="7183438" y="5483225"/>
          <p14:tracePt t="20119" x="7165975" y="5483225"/>
          <p14:tracePt t="20126" x="7131050" y="5476875"/>
          <p14:tracePt t="20134" x="7078663" y="5470525"/>
          <p14:tracePt t="20141" x="6997700" y="5448300"/>
          <p14:tracePt t="20148" x="6875463" y="5419725"/>
          <p14:tracePt t="20154" x="6696075" y="5378450"/>
          <p14:tracePt t="20161" x="6429375" y="5343525"/>
          <p14:tracePt t="20167" x="6121400" y="5291138"/>
          <p14:tracePt t="20175" x="5883275" y="5262563"/>
          <p14:tracePt t="20183" x="5686425" y="5245100"/>
          <p14:tracePt t="20190" x="5476875" y="5216525"/>
          <p14:tracePt t="20196" x="5319713" y="5192713"/>
          <p14:tracePt t="20203" x="5192713" y="5175250"/>
          <p14:tracePt t="20210" x="5100638" y="5151438"/>
          <p14:tracePt t="20217" x="5048250" y="5146675"/>
          <p14:tracePt t="20225" x="5000625" y="5135563"/>
          <p14:tracePt t="20232" x="4972050" y="5122863"/>
          <p14:tracePt t="20238" x="4954588" y="5118100"/>
          <p14:tracePt t="20245" x="4949825" y="5118100"/>
          <p14:tracePt t="20252" x="4937125" y="5118100"/>
          <p14:tracePt t="20259" x="4932363" y="5111750"/>
          <p14:tracePt t="20266" x="4926013" y="5111750"/>
          <p14:tracePt t="20287" x="4914900" y="5111750"/>
          <p14:tracePt t="20301" x="4908550" y="5111750"/>
          <p14:tracePt t="20315" x="4902200" y="5111750"/>
          <p14:tracePt t="20434" x="4902200" y="5118100"/>
          <p14:tracePt t="20448" x="4902200" y="5122863"/>
          <p14:tracePt t="20463" x="4908550" y="5122863"/>
          <p14:tracePt t="20470" x="4908550" y="5129213"/>
          <p14:tracePt t="20483" x="4919663" y="5140325"/>
          <p14:tracePt t="20497" x="4919663" y="5146675"/>
          <p14:tracePt t="20511" x="4926013" y="5146675"/>
          <p14:tracePt t="20518" x="4926013" y="5151438"/>
          <p14:tracePt t="20532" x="4926013" y="5157788"/>
          <p14:tracePt t="20539" x="4932363" y="5157788"/>
          <p14:tracePt t="20554" x="4937125" y="5164138"/>
          <p14:tracePt t="20567" x="4943475" y="5168900"/>
          <p14:tracePt t="20581" x="4949825" y="5168900"/>
          <p14:tracePt t="20588" x="4954588" y="5175250"/>
          <p14:tracePt t="20595" x="4967288" y="5175250"/>
          <p14:tracePt t="20602" x="4972050" y="5186363"/>
          <p14:tracePt t="20609" x="4978400" y="5186363"/>
          <p14:tracePt t="20616" x="4983163" y="5192713"/>
          <p14:tracePt t="20629" x="4989513" y="5192713"/>
          <p14:tracePt t="20637" x="4995863" y="5199063"/>
          <p14:tracePt t="20643" x="5000625" y="5199063"/>
          <p14:tracePt t="20651" x="5000625" y="5203825"/>
          <p14:tracePt t="20658" x="5013325" y="5203825"/>
          <p14:tracePt t="20665" x="5018088" y="5203825"/>
          <p14:tracePt t="20672" x="5024438" y="5203825"/>
          <p14:tracePt t="20679" x="5030788" y="5203825"/>
          <p14:tracePt t="20685" x="5035550" y="5203825"/>
          <p14:tracePt t="20692" x="5048250" y="5203825"/>
          <p14:tracePt t="20701" x="5083175" y="5203825"/>
          <p14:tracePt t="20706" x="5129213" y="5203825"/>
          <p14:tracePt t="20714" x="5192713" y="5203825"/>
          <p14:tracePt t="20721" x="5273675" y="5199063"/>
          <p14:tracePt t="20727" x="5367338" y="5199063"/>
          <p14:tracePt t="20735" x="5448300" y="5186363"/>
          <p14:tracePt t="20742" x="5522913" y="5186363"/>
          <p14:tracePt t="20749" x="5605463" y="5186363"/>
          <p14:tracePt t="20756" x="5743575" y="5175250"/>
          <p14:tracePt t="20762" x="5865813" y="5164138"/>
          <p14:tracePt t="20770" x="6040438" y="5146675"/>
          <p14:tracePt t="20776" x="6191250" y="5146675"/>
          <p14:tracePt t="20784" x="6359525" y="5146675"/>
          <p14:tracePt t="20792" x="6597650" y="5135563"/>
          <p14:tracePt t="20798" x="6886575" y="5118100"/>
          <p14:tracePt t="20805" x="7113588" y="5118100"/>
          <p14:tracePt t="20812" x="7281863" y="5118100"/>
          <p14:tracePt t="20819" x="7450138" y="5118100"/>
          <p14:tracePt t="20826" x="7589838" y="5118100"/>
          <p14:tracePt t="20834" x="7710488" y="5118100"/>
          <p14:tracePt t="20839" x="7821613" y="5118100"/>
          <p14:tracePt t="20846" x="7913688" y="5118100"/>
          <p14:tracePt t="20853" x="7959725" y="5118100"/>
          <p14:tracePt t="20861" x="7994650" y="5118100"/>
          <p14:tracePt t="20868" x="8029575" y="5118100"/>
          <p14:tracePt t="20875" x="8053388" y="5118100"/>
          <p14:tracePt t="20881" x="8081963" y="5129213"/>
          <p14:tracePt t="20888" x="8116888" y="5129213"/>
          <p14:tracePt t="20895" x="8140700" y="5129213"/>
          <p14:tracePt t="20902" x="8175625" y="5135563"/>
          <p14:tracePt t="20909" x="8239125" y="5135563"/>
          <p14:tracePt t="20918" x="8302625" y="5146675"/>
          <p14:tracePt t="20924" x="8366125" y="5157788"/>
          <p14:tracePt t="20931" x="8418513" y="5157788"/>
          <p14:tracePt t="20937" x="8464550" y="5157788"/>
          <p14:tracePt t="20944" x="8482013" y="5168900"/>
          <p14:tracePt t="20951" x="8505825" y="5168900"/>
          <p14:tracePt t="20960" x="8516938" y="5168900"/>
          <p14:tracePt t="20965" x="8529638" y="5168900"/>
          <p14:tracePt t="20973" x="8540750" y="5168900"/>
          <p14:tracePt t="20987" x="8547100" y="5168900"/>
          <p14:tracePt t="20993" x="8551863" y="5164138"/>
          <p14:tracePt t="21001" x="8558213" y="5164138"/>
          <p14:tracePt t="21014" x="8558213" y="5157788"/>
          <p14:tracePt t="21021" x="8569325" y="5157788"/>
          <p14:tracePt t="21036" x="8575675" y="5157788"/>
          <p14:tracePt t="21141" x="8564563" y="5157788"/>
          <p14:tracePt t="21148" x="8558213" y="5157788"/>
          <p14:tracePt t="21155" x="8551863" y="5157788"/>
          <p14:tracePt t="21162" x="8529638" y="5157788"/>
          <p14:tracePt t="21168" x="8494713" y="5157788"/>
          <p14:tracePt t="21176" x="8412163" y="5164138"/>
          <p14:tracePt t="21182" x="8285163" y="5164138"/>
          <p14:tracePt t="21189" x="8093075" y="5157788"/>
          <p14:tracePt t="21196" x="7804150" y="5140325"/>
          <p14:tracePt t="21203" x="7421563" y="5118100"/>
          <p14:tracePt t="21210" x="7188200" y="5105400"/>
          <p14:tracePt t="21218" x="7050088" y="5076825"/>
          <p14:tracePt t="21224" x="6921500" y="5065713"/>
          <p14:tracePt t="21232" x="6799263" y="5065713"/>
          <p14:tracePt t="21238" x="6661150" y="5065713"/>
          <p14:tracePt t="21245" x="6538913" y="5065713"/>
          <p14:tracePt t="21252" x="6429375" y="5070475"/>
          <p14:tracePt t="21260" x="6353175" y="5070475"/>
          <p14:tracePt t="21266" x="6300788" y="5070475"/>
          <p14:tracePt t="21273" x="6265863" y="5070475"/>
          <p14:tracePt t="21280" x="6230938" y="5070475"/>
          <p14:tracePt t="21287" x="6208713" y="5070475"/>
          <p14:tracePt t="21294" x="6173788" y="5070475"/>
          <p14:tracePt t="21301" x="6149975" y="5070475"/>
          <p14:tracePt t="21308" x="6126163" y="5070475"/>
          <p14:tracePt t="21315" x="6092825" y="5070475"/>
          <p14:tracePt t="21323" x="6051550" y="5083175"/>
          <p14:tracePt t="21329" x="6005513" y="5083175"/>
          <p14:tracePt t="21336" x="5959475" y="5083175"/>
          <p14:tracePt t="21343" x="5894388" y="5094288"/>
          <p14:tracePt t="21351" x="5842000" y="5094288"/>
          <p14:tracePt t="21357" x="5795963" y="5094288"/>
          <p14:tracePt t="21364" x="5761038" y="5094288"/>
          <p14:tracePt t="21371" x="5726113" y="5094288"/>
          <p14:tracePt t="21378" x="5703888" y="5094288"/>
          <p14:tracePt t="21385" x="5680075" y="5094288"/>
          <p14:tracePt t="21393" x="5645150" y="5094288"/>
          <p14:tracePt t="21400" x="5616575" y="5087938"/>
          <p14:tracePt t="21407" x="5581650" y="5087938"/>
          <p14:tracePt t="21413" x="5557838" y="5087938"/>
          <p14:tracePt t="21420" x="5511800" y="5087938"/>
          <p14:tracePt t="21427" x="5465763" y="5087938"/>
          <p14:tracePt t="21435" x="5419725" y="5087938"/>
          <p14:tracePt t="21441" x="5384800" y="5087938"/>
          <p14:tracePt t="21448" x="5349875" y="5087938"/>
          <p14:tracePt t="21455" x="5319713" y="5087938"/>
          <p14:tracePt t="21462" x="5286375" y="5087938"/>
          <p14:tracePt t="21469" x="5273675" y="5087938"/>
          <p14:tracePt t="21477" x="5256213" y="5087938"/>
          <p14:tracePt t="21483" x="5245100" y="5087938"/>
          <p14:tracePt t="21490" x="5238750" y="5087938"/>
          <p14:tracePt t="21497" x="5227638" y="5087938"/>
          <p14:tracePt t="21504" x="5221288" y="5087938"/>
          <p14:tracePt t="21511" x="5216525" y="5087938"/>
          <p14:tracePt t="21518" x="5210175" y="5087938"/>
          <p14:tracePt t="21532" x="5203825" y="5087938"/>
          <p14:tracePt t="21575" x="5210175" y="5087938"/>
          <p14:tracePt t="21590" x="5227638" y="5087938"/>
          <p14:tracePt t="21596" x="5238750" y="5087938"/>
          <p14:tracePt t="21603" x="5273675" y="5087938"/>
          <p14:tracePt t="21610" x="5332413" y="5087938"/>
          <p14:tracePt t="21616" x="5470525" y="5087938"/>
          <p14:tracePt t="21623" x="5680075" y="5087938"/>
          <p14:tracePt t="21630" x="6069013" y="5105400"/>
          <p14:tracePt t="21637" x="6451600" y="5122863"/>
          <p14:tracePt t="21644" x="6713538" y="5140325"/>
          <p14:tracePt t="21652" x="6921500" y="5168900"/>
          <p14:tracePt t="21658" x="7177088" y="5168900"/>
          <p14:tracePt t="21665" x="7437438" y="5186363"/>
          <p14:tracePt t="21672" x="7635875" y="5199063"/>
          <p14:tracePt t="21679" x="7762875" y="5221288"/>
          <p14:tracePt t="21687" x="7885113" y="5251450"/>
          <p14:tracePt t="21694" x="8012113" y="5262563"/>
          <p14:tracePt t="21701" x="8140700" y="5286375"/>
          <p14:tracePt t="21707" x="8261350" y="5297488"/>
          <p14:tracePt t="21714" x="8372475" y="5314950"/>
          <p14:tracePt t="21721" x="8453438" y="5337175"/>
          <p14:tracePt t="21728" x="8516938" y="5343525"/>
          <p14:tracePt t="21735" x="8547100" y="5354638"/>
          <p14:tracePt t="21742" x="8569325" y="5360988"/>
          <p14:tracePt t="21749" x="8593138" y="5360988"/>
          <p14:tracePt t="21756" x="8597900" y="5372100"/>
          <p14:tracePt t="21763" x="8615363" y="5372100"/>
          <p14:tracePt t="21770" x="8621713" y="5372100"/>
          <p14:tracePt t="21777" x="8632825" y="5372100"/>
          <p14:tracePt t="21784" x="8645525" y="5372100"/>
          <p14:tracePt t="21791" x="8662988" y="5372100"/>
          <p14:tracePt t="21798" x="8691563" y="5378450"/>
          <p14:tracePt t="21805" x="8715375" y="5378450"/>
          <p14:tracePt t="21812" x="8748713" y="5389563"/>
          <p14:tracePt t="21819" x="8783638" y="5389563"/>
          <p14:tracePt t="21827" x="8818563" y="5389563"/>
          <p14:tracePt t="21833" x="8848725" y="5395913"/>
          <p14:tracePt t="21840" x="8859838" y="5395913"/>
          <p14:tracePt t="21847" x="8877300" y="5395913"/>
          <p14:tracePt t="21854" x="8883650" y="5395913"/>
          <p14:tracePt t="21869" x="8899525" y="5395913"/>
          <p14:tracePt t="21876" x="8905875" y="5395913"/>
          <p14:tracePt t="21882" x="8916988" y="5395913"/>
          <p14:tracePt t="21896" x="8923338" y="5395913"/>
          <p14:tracePt t="21910" x="8929688" y="5395913"/>
          <p14:tracePt t="21953" x="8929688" y="5389563"/>
          <p14:tracePt t="21966" x="8923338" y="5384800"/>
          <p14:tracePt t="21980" x="8912225" y="5384800"/>
          <p14:tracePt t="21987" x="8905875" y="5372100"/>
          <p14:tracePt t="21994" x="8894763" y="5372100"/>
          <p14:tracePt t="22002" x="8877300" y="5367338"/>
          <p14:tracePt t="22008" x="8866188" y="5367338"/>
          <p14:tracePt t="22015" x="8836025" y="5360988"/>
          <p14:tracePt t="22022" x="8813800" y="5360988"/>
          <p14:tracePt t="22029" x="8778875" y="5360988"/>
          <p14:tracePt t="22036" x="8743950" y="5360988"/>
          <p14:tracePt t="22044" x="8720138" y="5360988"/>
          <p14:tracePt t="22051" x="8685213" y="5360988"/>
          <p14:tracePt t="22057" x="8656638" y="5360988"/>
          <p14:tracePt t="22064" x="8632825" y="5360988"/>
          <p14:tracePt t="22071" x="8597900" y="5360988"/>
          <p14:tracePt t="22078" x="8564563" y="5360988"/>
          <p14:tracePt t="22086" x="8540750" y="5360988"/>
          <p14:tracePt t="22092" x="8516938" y="5360988"/>
          <p14:tracePt t="22099" x="8488363" y="5360988"/>
          <p14:tracePt t="22106" x="8477250" y="5360988"/>
          <p14:tracePt t="22113" x="8459788" y="5360988"/>
          <p14:tracePt t="22120" x="8447088" y="5360988"/>
          <p14:tracePt t="22128" x="8429625" y="5360988"/>
          <p14:tracePt t="22134" x="8407400" y="5360988"/>
          <p14:tracePt t="22141" x="8389938" y="5360988"/>
          <p14:tracePt t="22148" x="8366125" y="5360988"/>
          <p14:tracePt t="22155" x="8348663" y="5360988"/>
          <p14:tracePt t="22162" x="8337550" y="5360988"/>
          <p14:tracePt t="22169" x="8320088" y="5360988"/>
          <p14:tracePt t="22176" x="8296275" y="5360988"/>
          <p14:tracePt t="22183" x="8285163" y="5360988"/>
          <p14:tracePt t="22190" x="8256588" y="5360988"/>
          <p14:tracePt t="22197" x="8232775" y="5360988"/>
          <p14:tracePt t="22204" x="8210550" y="5360988"/>
          <p14:tracePt t="22211" x="8169275" y="5372100"/>
          <p14:tracePt t="22219" x="8105775" y="5378450"/>
          <p14:tracePt t="22225" x="8029575" y="5378450"/>
          <p14:tracePt t="22232" x="7891463" y="5395913"/>
          <p14:tracePt t="22239" x="7699375" y="5407025"/>
          <p14:tracePt t="22246" x="7496175" y="5419725"/>
          <p14:tracePt t="22254" x="7275513" y="5419725"/>
          <p14:tracePt t="22260" x="6980238" y="5413375"/>
          <p14:tracePt t="22267" x="6665913" y="5413375"/>
          <p14:tracePt t="22274" x="6405563" y="5395913"/>
          <p14:tracePt t="22281" x="6265863" y="5384800"/>
          <p14:tracePt t="22288" x="6110288" y="5367338"/>
          <p14:tracePt t="22295" x="5970588" y="5343525"/>
          <p14:tracePt t="22303" x="5802313" y="5332413"/>
          <p14:tracePt t="22309" x="5662613" y="5303838"/>
          <p14:tracePt t="22316" x="5535613" y="5268913"/>
          <p14:tracePt t="22323" x="5419725" y="5227638"/>
          <p14:tracePt t="22330" x="5326063" y="5203825"/>
          <p14:tracePt t="22337" x="5227638" y="5168900"/>
          <p14:tracePt t="22345" x="5129213" y="5146675"/>
          <p14:tracePt t="22351" x="5065713" y="5135563"/>
          <p14:tracePt t="22358" x="5030788" y="5111750"/>
          <p14:tracePt t="22365" x="5000625" y="5111750"/>
          <p14:tracePt t="22371" x="4989513" y="5105400"/>
          <p14:tracePt t="22379" x="4972050" y="5105400"/>
          <p14:tracePt t="22386" x="4967288" y="5100638"/>
          <p14:tracePt t="22407" x="4960938" y="5100638"/>
          <p14:tracePt t="22442" x="4960938" y="5094288"/>
          <p14:tracePt t="22450" x="4967288" y="5094288"/>
          <p14:tracePt t="22456" x="4972050" y="5094288"/>
          <p14:tracePt t="22463" x="4978400" y="5094288"/>
          <p14:tracePt t="22471" x="4995863" y="5094288"/>
          <p14:tracePt t="22478" x="5018088" y="5083175"/>
          <p14:tracePt t="22484" x="5053013" y="5083175"/>
          <p14:tracePt t="22492" x="5129213" y="5076825"/>
          <p14:tracePt t="22498" x="5297488" y="5059363"/>
          <p14:tracePt t="22504" x="5627688" y="5041900"/>
          <p14:tracePt t="22512" x="6110288" y="5000625"/>
          <p14:tracePt t="22520" x="6492875" y="4983163"/>
          <p14:tracePt t="22526" x="6962775" y="4983163"/>
          <p14:tracePt t="22534" x="7316788" y="4967288"/>
          <p14:tracePt t="22540" x="7542213" y="4967288"/>
          <p14:tracePt t="22547" x="7693025" y="4954588"/>
          <p14:tracePt t="22554" x="7821613" y="4954588"/>
          <p14:tracePt t="22562" x="7942263" y="4954588"/>
          <p14:tracePt t="22568" x="8018463" y="4954588"/>
          <p14:tracePt t="22576" x="8081963" y="4954588"/>
          <p14:tracePt t="22582" x="8116888" y="4954588"/>
          <p14:tracePt t="22589" x="8151813" y="4954588"/>
          <p14:tracePt t="22596" x="8180388" y="4954588"/>
          <p14:tracePt t="22604" x="8204200" y="4967288"/>
          <p14:tracePt t="22610" x="8210550" y="4967288"/>
          <p14:tracePt t="22617" x="8228013" y="4967288"/>
          <p14:tracePt t="22631" x="8232775" y="4967288"/>
          <p14:tracePt t="22637" x="8239125" y="4967288"/>
          <p14:tracePt t="22645" x="8245475" y="4967288"/>
          <p14:tracePt t="22666" x="8250238" y="4967288"/>
          <p14:tracePt t="22680" x="8256588" y="4967288"/>
          <p14:tracePt t="22750" x="8256588" y="4960938"/>
          <p14:tracePt t="22771" x="8256588" y="4949825"/>
          <p14:tracePt t="22785" x="8256588" y="4943475"/>
          <p14:tracePt t="22792" x="8250238" y="4943475"/>
          <p14:tracePt t="22806" x="8250238" y="4937125"/>
          <p14:tracePt t="22812" x="8245475" y="4937125"/>
          <p14:tracePt t="22821" x="8245475" y="4932363"/>
          <p14:tracePt t="22827" x="8239125" y="4926013"/>
          <p14:tracePt t="22833" x="8239125" y="4919663"/>
          <p14:tracePt t="22840" x="8232775" y="4914900"/>
          <p14:tracePt t="22854" x="8232775" y="4902200"/>
          <p14:tracePt t="22862" x="8232775" y="4897438"/>
          <p14:tracePt t="22870" x="8232775" y="4891088"/>
          <p14:tracePt t="22883" x="8232775" y="4884738"/>
          <p14:tracePt t="22890" x="8232775" y="4879975"/>
          <p14:tracePt t="22904" x="8232775" y="4867275"/>
          <p14:tracePt t="22912" x="8232775" y="4849813"/>
          <p14:tracePt t="22918" x="8232775" y="4803775"/>
          <p14:tracePt t="22924" x="8245475" y="4722813"/>
          <p14:tracePt t="22931" x="8274050" y="4595813"/>
          <p14:tracePt t="22938" x="8296275" y="4438650"/>
          <p14:tracePt t="22945" x="8320088" y="4316413"/>
          <p14:tracePt t="22954" x="8348663" y="4217988"/>
          <p14:tracePt t="22960" x="8383588" y="4108450"/>
          <p14:tracePt t="22967" x="8407400" y="4025900"/>
          <p14:tracePt t="22973" x="8429625" y="3927475"/>
          <p14:tracePt t="22980" x="8453438" y="3835400"/>
          <p14:tracePt t="22987" x="8477250" y="3754438"/>
          <p14:tracePt t="22996" x="8488363" y="3684588"/>
          <p14:tracePt t="23001" x="8499475" y="3638550"/>
          <p14:tracePt t="23009" x="8516938" y="3597275"/>
          <p14:tracePt t="23015" x="8529638" y="3562350"/>
          <p14:tracePt t="23022" x="8534400" y="3527425"/>
          <p14:tracePt t="23030" x="8547100" y="3509963"/>
          <p14:tracePt t="23037" x="8551863" y="3492500"/>
          <p14:tracePt t="23044" x="8558213" y="3481388"/>
          <p14:tracePt t="23050" x="8569325" y="3463925"/>
          <p14:tracePt t="23057" x="8569325" y="3457575"/>
          <p14:tracePt t="23064" x="8569325" y="3452813"/>
          <p14:tracePt t="23071" x="8575675" y="3440113"/>
          <p14:tracePt t="23079" x="8575675" y="3429000"/>
          <p14:tracePt t="23085" x="8580438" y="3422650"/>
          <p14:tracePt t="23092" x="8580438" y="3405188"/>
          <p14:tracePt t="23099" x="8580438" y="3400425"/>
          <p14:tracePt t="23106" x="8580438" y="3387725"/>
          <p14:tracePt t="23113" x="8580438" y="3370263"/>
          <p14:tracePt t="23121" x="8580438" y="3359150"/>
          <p14:tracePt t="23127" x="8580438" y="3336925"/>
          <p14:tracePt t="23134" x="8580438" y="3319463"/>
          <p14:tracePt t="23142" x="8580438" y="3302000"/>
          <p14:tracePt t="23148" x="8580438" y="3295650"/>
          <p14:tracePt t="23155" x="8580438" y="3284538"/>
          <p14:tracePt t="23162" x="8580438" y="3278188"/>
          <p14:tracePt t="23170" x="8580438" y="3271838"/>
          <p14:tracePt t="23176" x="8580438" y="3254375"/>
          <p14:tracePt t="23190" x="8580438" y="3249613"/>
          <p14:tracePt t="23198" x="8580438" y="3243263"/>
          <p14:tracePt t="23204" x="8580438" y="3236913"/>
          <p14:tracePt t="23219" x="8580438" y="3232150"/>
          <p14:tracePt t="23225" x="8580438" y="3219450"/>
          <p14:tracePt t="23232" x="8580438" y="3214688"/>
          <p14:tracePt t="23241" x="8580438" y="3208338"/>
          <p14:tracePt t="23246" x="8580438" y="3197225"/>
          <p14:tracePt t="23254" x="8580438" y="3179763"/>
          <p14:tracePt t="23260" x="8580438" y="3173413"/>
          <p14:tracePt t="23267" x="8580438" y="3162300"/>
          <p14:tracePt t="23274" x="8580438" y="3155950"/>
          <p14:tracePt t="23281" x="8580438" y="3138488"/>
          <p14:tracePt t="23288" x="8580438" y="3133725"/>
          <p14:tracePt t="23295" x="8580438" y="3127375"/>
          <p14:tracePt t="23310" x="8575675" y="3121025"/>
          <p14:tracePt t="23317" x="8575675" y="3116263"/>
          <p14:tracePt t="23338" x="8575675" y="3103563"/>
          <p14:tracePt t="23352" x="8575675" y="3098800"/>
          <p14:tracePt t="23365" x="8575675" y="3092450"/>
          <p14:tracePt t="23394" x="8575675" y="3086100"/>
          <p14:tracePt t="23443" x="8575675" y="3081338"/>
          <p14:tracePt t="23555" x="8569325" y="3081338"/>
          <p14:tracePt t="23582" x="8558213" y="3081338"/>
          <p14:tracePt t="23604" x="8551863" y="3081338"/>
          <p14:tracePt t="23617" x="8547100" y="3081338"/>
          <p14:tracePt t="23639" x="8540750" y="3081338"/>
          <p14:tracePt t="23652" x="8534400" y="3081338"/>
          <p14:tracePt t="23666" x="8529638" y="3081338"/>
          <p14:tracePt t="23681" x="8523288" y="3081338"/>
          <p14:tracePt t="23723" x="8516938" y="3081338"/>
          <p14:tracePt t="23736" x="8505825" y="3081338"/>
          <p14:tracePt t="23870" x="8505825" y="3086100"/>
          <p14:tracePt t="23891" x="8499475" y="3086100"/>
          <p14:tracePt t="23904" x="8499475" y="3092450"/>
          <p14:tracePt t="23911" x="8494713" y="3092450"/>
          <p14:tracePt t="23926" x="8488363" y="3098800"/>
          <p14:tracePt t="23939" x="8482013" y="3109913"/>
          <p14:tracePt t="23953" x="8477250" y="3109913"/>
          <p14:tracePt t="23960" x="8470900" y="3116263"/>
          <p14:tracePt t="23967" x="8453438" y="3121025"/>
          <p14:tracePt t="23974" x="8429625" y="3121025"/>
          <p14:tracePt t="23981" x="8401050" y="3138488"/>
          <p14:tracePt t="23989" x="8343900" y="3151188"/>
          <p14:tracePt t="23995" x="8274050" y="3168650"/>
          <p14:tracePt t="24002" x="8210550" y="3190875"/>
          <p14:tracePt t="24009" x="8128000" y="3201988"/>
          <p14:tracePt t="24016" x="8064500" y="3214688"/>
          <p14:tracePt t="24023" x="8029575" y="3214688"/>
          <p14:tracePt t="24031" x="7994650" y="3214688"/>
          <p14:tracePt t="24038" x="7972425" y="3225800"/>
          <p14:tracePt t="24044" x="7954963" y="3225800"/>
          <p14:tracePt t="24051" x="7931150" y="3225800"/>
          <p14:tracePt t="24058" x="7924800" y="3225800"/>
          <p14:tracePt t="24065" x="7908925" y="3225800"/>
          <p14:tracePt t="24073" x="7896225" y="3225800"/>
          <p14:tracePt t="24079" x="7885113" y="3225800"/>
          <p14:tracePt t="24086" x="7878763" y="3225800"/>
          <p14:tracePt t="24093" x="7874000" y="3225800"/>
          <p14:tracePt t="24100" x="7867650" y="3225800"/>
          <p14:tracePt t="24107" x="7861300" y="3225800"/>
          <p14:tracePt t="24115" x="7856538" y="3225800"/>
          <p14:tracePt t="24136" x="7850188" y="3225800"/>
          <p14:tracePt t="24149" x="7843838" y="3225800"/>
          <p14:tracePt t="24205" x="7843838" y="3219450"/>
          <p14:tracePt t="24233" x="7843838" y="3214688"/>
          <p14:tracePt t="24842" x="7734300" y="3236913"/>
          <p14:tracePt t="24848" x="7554913" y="3278188"/>
          <p14:tracePt t="24856" x="7253288" y="3336925"/>
          <p14:tracePt t="24862" x="6945313" y="3387725"/>
          <p14:tracePt t="24871" x="6584950" y="3429000"/>
          <p14:tracePt t="24876" x="6388100" y="3440113"/>
          <p14:tracePt t="24883" x="6248400" y="3440113"/>
          <p14:tracePt t="24891" x="6138863" y="3435350"/>
          <p14:tracePt t="24898" x="6045200" y="3422650"/>
          <p14:tracePt t="24905" x="5946775" y="3400425"/>
          <p14:tracePt t="24911" x="5865813" y="3376613"/>
          <p14:tracePt t="24918" x="5784850" y="3352800"/>
          <p14:tracePt t="24925" x="5715000" y="3330575"/>
          <p14:tracePt t="24932" x="5651500" y="3306763"/>
          <p14:tracePt t="24940" x="5610225" y="3278188"/>
          <p14:tracePt t="24946" x="5570538" y="3249613"/>
          <p14:tracePt t="24953" x="5529263" y="3225800"/>
          <p14:tracePt t="24961" x="5487988" y="3197225"/>
          <p14:tracePt t="24967" x="5465763" y="3168650"/>
          <p14:tracePt t="24974" x="5437188" y="3144838"/>
          <p14:tracePt t="24982" x="5413375" y="3116263"/>
          <p14:tracePt t="24989" x="5384800" y="3092450"/>
          <p14:tracePt t="24996" x="5354638" y="3063875"/>
          <p14:tracePt t="25003" x="5332413" y="3033713"/>
          <p14:tracePt t="25010" x="5297488" y="2994025"/>
          <p14:tracePt t="25016" x="5273675" y="2970213"/>
          <p14:tracePt t="25024" x="5256213" y="2941638"/>
          <p14:tracePt t="25031" x="5238750" y="2917825"/>
          <p14:tracePt t="25038" x="5221288" y="2889250"/>
          <p14:tracePt t="25045" x="5203825" y="2865438"/>
          <p14:tracePt t="25051" x="5192713" y="2836863"/>
          <p14:tracePt t="25058" x="5175250" y="2814638"/>
          <p14:tracePt t="25066" x="5157788" y="2779713"/>
          <p14:tracePt t="25074" x="5151438" y="2749550"/>
          <p14:tracePt t="25079" x="5135563" y="2727325"/>
          <p14:tracePt t="25087" x="5118100" y="2697163"/>
          <p14:tracePt t="25093" x="5100638" y="2663825"/>
          <p14:tracePt t="25100" x="5083175" y="2633663"/>
          <p14:tracePt t="25107" x="5070475" y="2611438"/>
          <p14:tracePt t="25115" x="5053013" y="2576513"/>
          <p14:tracePt t="25122" x="5035550" y="2546350"/>
          <p14:tracePt t="25129" x="5024438" y="2524125"/>
          <p14:tracePt t="25135" x="5013325" y="2495550"/>
          <p14:tracePt t="25142" x="4995863" y="2478088"/>
          <p14:tracePt t="25150" x="4983163" y="2465388"/>
          <p14:tracePt t="25157" x="4978400" y="2447925"/>
          <p14:tracePt t="25164" x="4972050" y="2430463"/>
          <p14:tracePt t="25171" x="4972050" y="2425700"/>
          <p14:tracePt t="25177" x="4960938" y="2419350"/>
          <p14:tracePt t="25184" x="4960938" y="2413000"/>
          <p14:tracePt t="25191" x="4954588" y="2413000"/>
          <p14:tracePt t="25199" x="4954588" y="2408238"/>
          <p14:tracePt t="25212" x="4954588" y="2395538"/>
          <p14:tracePt t="25254" x="4954588" y="2401888"/>
          <p14:tracePt t="25268" x="4954588" y="2408238"/>
          <p14:tracePt t="25289" x="4954588" y="2413000"/>
          <p14:tracePt t="25303" x="4954588" y="2419350"/>
          <p14:tracePt t="25317" x="4954588" y="2425700"/>
          <p14:tracePt t="25345" x="4954588" y="2430463"/>
          <p14:tracePt t="25374" x="4954588" y="2436813"/>
          <p14:tracePt t="25387" x="4967288" y="2436813"/>
          <p14:tracePt t="25394" x="4967288" y="2447925"/>
          <p14:tracePt t="25416" x="4967288" y="2454275"/>
          <p14:tracePt t="25450" x="4972050" y="2454275"/>
          <p14:tracePt t="25458" x="4972050" y="2460625"/>
          <p14:tracePt t="25479" x="4972050" y="2465388"/>
          <p14:tracePt t="25500" x="4978400" y="2471738"/>
          <p14:tracePt t="25527" x="4978400" y="2478088"/>
          <p14:tracePt t="25534" x="4983163" y="2478088"/>
          <p14:tracePt t="25555" x="4983163" y="2482850"/>
          <p14:tracePt t="25576" x="4983163" y="2489200"/>
          <p14:tracePt t="25592" x="4989513" y="2500313"/>
          <p14:tracePt t="25605" x="4989513" y="2506663"/>
          <p14:tracePt t="25625" x="4989513" y="2513013"/>
          <p14:tracePt t="25632" x="4995863" y="2513013"/>
          <p14:tracePt t="25639" x="4995863" y="2517775"/>
          <p14:tracePt t="25660" x="5000625" y="2524125"/>
          <p14:tracePt t="25674" x="5000625" y="2530475"/>
          <p14:tracePt t="25681" x="5013325" y="2530475"/>
          <p14:tracePt t="25688" x="5013325" y="2535238"/>
          <p14:tracePt t="25709" x="5013325" y="2546350"/>
          <p14:tracePt t="25716" x="5018088" y="2546350"/>
          <p14:tracePt t="25723" x="5018088" y="2552700"/>
          <p14:tracePt t="25730" x="5024438" y="2552700"/>
          <p14:tracePt t="25745" x="5030788" y="2559050"/>
          <p14:tracePt t="25758" x="5035550" y="2563813"/>
          <p14:tracePt t="25780" x="5041900" y="2570163"/>
          <p14:tracePt t="25787" x="5048250" y="2570163"/>
          <p14:tracePt t="25793" x="5048250" y="2576513"/>
          <p14:tracePt t="25801" x="5053013" y="2576513"/>
          <p14:tracePt t="25807" x="5065713" y="2576513"/>
          <p14:tracePt t="25814" x="5070475" y="2581275"/>
          <p14:tracePt t="25821" x="5076825" y="2581275"/>
          <p14:tracePt t="25828" x="5083175" y="2593975"/>
          <p14:tracePt t="25835" x="5087938" y="2598738"/>
          <p14:tracePt t="25842" x="5094288" y="2598738"/>
          <p14:tracePt t="25850" x="5100638" y="2605088"/>
          <p14:tracePt t="25856" x="5111750" y="2611438"/>
          <p14:tracePt t="25866" x="5118100" y="2616200"/>
          <p14:tracePt t="25869" x="5122863" y="2622550"/>
          <p14:tracePt t="25877" x="5135563" y="2628900"/>
          <p14:tracePt t="25884" x="5151438" y="2640013"/>
          <p14:tracePt t="25892" x="5168900" y="2646363"/>
          <p14:tracePt t="25898" x="5186363" y="2657475"/>
          <p14:tracePt t="25905" x="5199063" y="2663825"/>
          <p14:tracePt t="25912" x="5216525" y="2681288"/>
          <p14:tracePt t="25919" x="5233988" y="2686050"/>
          <p14:tracePt t="25925" x="5256213" y="2697163"/>
          <p14:tracePt t="25933" x="5273675" y="2703513"/>
          <p14:tracePt t="25940" x="5291138" y="2720975"/>
          <p14:tracePt t="25947" x="5308600" y="2727325"/>
          <p14:tracePt t="25954" x="5319713" y="2738438"/>
          <p14:tracePt t="25960" x="5337175" y="2744788"/>
          <p14:tracePt t="25968" x="5354638" y="2762250"/>
          <p14:tracePt t="25975" x="5372100" y="2779713"/>
          <p14:tracePt t="25982" x="5395913" y="2784475"/>
          <p14:tracePt t="25989" x="5413375" y="2801938"/>
          <p14:tracePt t="25996" x="5430838" y="2819400"/>
          <p14:tracePt t="26003" x="5448300" y="2825750"/>
          <p14:tracePt t="26010" x="5454650" y="2843213"/>
          <p14:tracePt t="26017" x="5476875" y="2849563"/>
          <p14:tracePt t="26024" x="5483225" y="2854325"/>
          <p14:tracePt t="26031" x="5500688" y="2871788"/>
          <p14:tracePt t="26037" x="5518150" y="2878138"/>
          <p14:tracePt t="26045" x="5535613" y="2895600"/>
          <p14:tracePt t="26052" x="5540375" y="2900363"/>
          <p14:tracePt t="26059" x="5553075" y="2913063"/>
          <p14:tracePt t="26066" x="5570538" y="2930525"/>
          <p14:tracePt t="26073" x="5588000" y="2935288"/>
          <p14:tracePt t="26080" x="5592763" y="2941638"/>
          <p14:tracePt t="26087" x="5605463" y="2947988"/>
          <p14:tracePt t="26093" x="5622925" y="2965450"/>
          <p14:tracePt t="26100" x="5638800" y="2970213"/>
          <p14:tracePt t="26108" x="5645150" y="2982913"/>
          <p14:tracePt t="26115" x="5662613" y="2987675"/>
          <p14:tracePt t="26122" x="5680075" y="3005138"/>
          <p14:tracePt t="26129" x="5686425" y="3011488"/>
          <p14:tracePt t="26136" x="5697538" y="3017838"/>
          <p14:tracePt t="26143" x="5715000" y="3022600"/>
          <p14:tracePt t="26150" x="5732463" y="3040063"/>
          <p14:tracePt t="26157" x="5738813" y="3046413"/>
          <p14:tracePt t="26163" x="5749925" y="3057525"/>
          <p14:tracePt t="26170" x="5767388" y="3063875"/>
          <p14:tracePt t="26178" x="5784850" y="3081338"/>
          <p14:tracePt t="26185" x="5802313" y="3098800"/>
          <p14:tracePt t="26192" x="5824538" y="3103563"/>
          <p14:tracePt t="26199" x="5842000" y="3121025"/>
          <p14:tracePt t="26205" x="5859463" y="3138488"/>
          <p14:tracePt t="26213" x="5883275" y="3155950"/>
          <p14:tracePt t="26220" x="5924550" y="3173413"/>
          <p14:tracePt t="26227" x="5975350" y="3208338"/>
          <p14:tracePt t="26234" x="6016625" y="3225800"/>
          <p14:tracePt t="26241" x="6069013" y="3260725"/>
          <p14:tracePt t="26248" x="6121400" y="3278188"/>
          <p14:tracePt t="26254" x="6161088" y="3306763"/>
          <p14:tracePt t="26262" x="6213475" y="3330575"/>
          <p14:tracePt t="26268" x="6254750" y="3348038"/>
          <p14:tracePt t="26276" x="6289675" y="3370263"/>
          <p14:tracePt t="26283" x="6329363" y="3400425"/>
          <p14:tracePt t="26289" x="6364288" y="3405188"/>
          <p14:tracePt t="26296" x="6394450" y="3422650"/>
          <p14:tracePt t="26304" x="6411913" y="3435350"/>
          <p14:tracePt t="26310" x="6434138" y="3440113"/>
          <p14:tracePt t="26318" x="6451600" y="3452813"/>
          <p14:tracePt t="26325" x="6469063" y="3457575"/>
          <p14:tracePt t="26332" x="6480175" y="3463925"/>
          <p14:tracePt t="26338" x="6497638" y="3475038"/>
          <p14:tracePt t="26345" x="6521450" y="3475038"/>
          <p14:tracePt t="26352" x="6538913" y="3481388"/>
          <p14:tracePt t="26360" x="6556375" y="3487738"/>
          <p14:tracePt t="26367" x="6567488" y="3498850"/>
          <p14:tracePt t="26374" x="6597650" y="3505200"/>
          <p14:tracePt t="26381" x="6619875" y="3516313"/>
          <p14:tracePt t="26387" x="6648450" y="3516313"/>
          <p14:tracePt t="26394" x="6672263" y="3521075"/>
          <p14:tracePt t="26401" x="6707188" y="3533775"/>
          <p14:tracePt t="26409" x="6759575" y="3551238"/>
          <p14:tracePt t="26416" x="6794500" y="3562350"/>
          <p14:tracePt t="26423" x="6829425" y="3568700"/>
          <p14:tracePt t="26430" x="6869113" y="3579813"/>
          <p14:tracePt t="26436" x="6904038" y="3597275"/>
          <p14:tracePt t="26443" x="6938963" y="3608388"/>
          <p14:tracePt t="26451" x="6980238" y="3614738"/>
          <p14:tracePt t="26458" x="7015163" y="3625850"/>
          <p14:tracePt t="26465" x="7067550" y="3649663"/>
          <p14:tracePt t="26471" x="7118350" y="3667125"/>
          <p14:tracePt t="26478" x="7200900" y="3689350"/>
          <p14:tracePt t="26485" x="7264400" y="3702050"/>
          <p14:tracePt t="26493" x="7334250" y="3724275"/>
          <p14:tracePt t="26500" x="7397750" y="3748088"/>
          <p14:tracePt t="26507" x="7461250" y="3759200"/>
          <p14:tracePt t="26513" x="7502525" y="3776663"/>
          <p14:tracePt t="26520" x="7554913" y="3800475"/>
          <p14:tracePt t="26527" x="7594600" y="3817938"/>
          <p14:tracePt t="26535" x="7646988" y="3835400"/>
          <p14:tracePt t="26542" x="7681913" y="3857625"/>
          <p14:tracePt t="26549" x="7734300" y="3875088"/>
          <p14:tracePt t="26555" x="7786688" y="3898900"/>
          <p14:tracePt t="26562" x="7821613" y="3910013"/>
          <p14:tracePt t="26569" x="7878763" y="3927475"/>
          <p14:tracePt t="26576" x="7942263" y="3940175"/>
          <p14:tracePt t="26585" x="8012113" y="3975100"/>
          <p14:tracePt t="26591" x="8077200" y="3997325"/>
          <p14:tracePt t="26597" x="8140700" y="4008438"/>
          <p14:tracePt t="26604" x="8210550" y="4025900"/>
          <p14:tracePt t="26611" x="8245475" y="4038600"/>
          <p14:tracePt t="26618" x="8313738" y="4060825"/>
          <p14:tracePt t="26626" x="8348663" y="4067175"/>
          <p14:tracePt t="26633" x="8396288" y="4078288"/>
          <p14:tracePt t="26639" x="8447088" y="4102100"/>
          <p14:tracePt t="26646" x="8499475" y="4108450"/>
          <p14:tracePt t="26654" x="8551863" y="4130675"/>
          <p14:tracePt t="26660" x="8593138" y="4148138"/>
          <p14:tracePt t="26668" x="8639175" y="4160838"/>
          <p14:tracePt t="26675" x="8691563" y="4183063"/>
          <p14:tracePt t="26681" x="8748713" y="4200525"/>
          <p14:tracePt t="26688" x="8783638" y="4224338"/>
          <p14:tracePt t="26695" x="8836025" y="4241800"/>
          <p14:tracePt t="26702" x="8888413" y="4264025"/>
          <p14:tracePt t="26710" x="8929688" y="4281488"/>
          <p14:tracePt t="26716" x="8951913" y="4298950"/>
          <p14:tracePt t="26723" x="8969375" y="4311650"/>
          <p14:tracePt t="26730" x="8986838" y="4322763"/>
          <p14:tracePt t="26737" x="8999538" y="4322763"/>
          <p14:tracePt t="26745" x="9010650" y="4333875"/>
          <p14:tracePt t="26751" x="9017000" y="4340225"/>
          <p14:tracePt t="26758" x="9021763" y="4340225"/>
          <p14:tracePt t="26765" x="9028113" y="4340225"/>
          <p14:tracePt t="26772" x="9034463" y="4344988"/>
          <p14:tracePt t="26779" x="9039225" y="4344988"/>
          <p14:tracePt t="26786" x="9039225" y="4351338"/>
          <p14:tracePt t="26793" x="9045575" y="4351338"/>
          <p14:tracePt t="26808" x="9056688" y="4351338"/>
          <p14:tracePt t="26821" x="9063038" y="4351338"/>
          <p14:tracePt t="27003" x="9051925" y="4344988"/>
          <p14:tracePt t="27017" x="9045575" y="4344988"/>
          <p14:tracePt t="27024" x="9045575" y="4340225"/>
          <p14:tracePt t="27031" x="9039225" y="4340225"/>
          <p14:tracePt t="27038" x="9039225" y="4327525"/>
          <p14:tracePt t="27060" x="9034463" y="4327525"/>
          <p14:tracePt t="27074" x="9028113" y="4322763"/>
          <p14:tracePt t="27087" x="9021763" y="4322763"/>
          <p14:tracePt t="27094" x="9021763" y="4316413"/>
          <p14:tracePt t="27101" x="9017000" y="4316413"/>
          <p14:tracePt t="27115" x="8999538" y="4311650"/>
          <p14:tracePt t="27122" x="8964613" y="4311650"/>
          <p14:tracePt t="27129" x="8894763" y="4298950"/>
          <p14:tracePt t="27136" x="8720138" y="4270375"/>
          <p14:tracePt t="27144" x="8442325" y="4224338"/>
          <p14:tracePt t="27150" x="8169275" y="4171950"/>
          <p14:tracePt t="27157" x="7913688" y="4102100"/>
          <p14:tracePt t="27164" x="7727950" y="4060825"/>
          <p14:tracePt t="27171" x="7577138" y="4021138"/>
          <p14:tracePt t="27178" x="7432675" y="3997325"/>
          <p14:tracePt t="27185" x="7339013" y="3968750"/>
          <p14:tracePt t="27192" x="7229475" y="3944938"/>
          <p14:tracePt t="27199" x="7050088" y="3905250"/>
          <p14:tracePt t="27206" x="6829425" y="3840163"/>
          <p14:tracePt t="27213" x="6562725" y="3736975"/>
          <p14:tracePt t="27220" x="6359525" y="3643313"/>
          <p14:tracePt t="27227" x="6143625" y="3527425"/>
          <p14:tracePt t="27234" x="5848350" y="3394075"/>
          <p14:tracePt t="27241" x="5546725" y="3267075"/>
          <p14:tracePt t="27248" x="5337175" y="3151188"/>
          <p14:tracePt t="27256" x="5192713" y="3086100"/>
          <p14:tracePt t="27262" x="5065713" y="3033713"/>
          <p14:tracePt t="27269" x="4937125" y="2970213"/>
          <p14:tracePt t="27277" x="4792663" y="2906713"/>
          <p14:tracePt t="27283" x="4676775" y="2843213"/>
          <p14:tracePt t="27290" x="4578350" y="2779713"/>
          <p14:tracePt t="27297" x="4495800" y="2732088"/>
          <p14:tracePt t="27304" x="4438650" y="2674938"/>
          <p14:tracePt t="27311" x="4397375" y="2633663"/>
          <p14:tracePt t="27319" x="4368800" y="2605088"/>
          <p14:tracePt t="27325" x="4340225" y="2581275"/>
          <p14:tracePt t="27332" x="4322763" y="2552700"/>
          <p14:tracePt t="27339" x="4298950" y="2535238"/>
          <p14:tracePt t="27345" x="4281488" y="2513013"/>
          <p14:tracePt t="27353" x="4264025" y="2495550"/>
          <p14:tracePt t="27361" x="4259263" y="2478088"/>
          <p14:tracePt t="27367" x="4241800" y="2460625"/>
          <p14:tracePt t="27374" x="4229100" y="2443163"/>
          <p14:tracePt t="27382" x="4224338" y="2436813"/>
          <p14:tracePt t="27388" x="4217988" y="2430463"/>
          <p14:tracePt t="27395" x="4217988" y="2425700"/>
          <p14:tracePt t="27402" x="4211638" y="2425700"/>
          <p14:tracePt t="27409" x="4211638" y="2419350"/>
          <p14:tracePt t="27424" x="4206875" y="2413000"/>
          <p14:tracePt t="27494" x="4211638" y="2413000"/>
          <p14:tracePt t="27507" x="4217988" y="2413000"/>
          <p14:tracePt t="27514" x="4224338" y="2419350"/>
          <p14:tracePt t="27528" x="4235450" y="2419350"/>
          <p14:tracePt t="27535" x="4241800" y="2425700"/>
          <p14:tracePt t="27543" x="4246563" y="2430463"/>
          <p14:tracePt t="27549" x="4246563" y="2436813"/>
          <p14:tracePt t="27556" x="4252913" y="2447925"/>
          <p14:tracePt t="27570" x="4259263" y="2454275"/>
          <p14:tracePt t="27578" x="4264025" y="2454275"/>
          <p14:tracePt t="27583" x="4270375" y="2460625"/>
          <p14:tracePt t="27592" x="4281488" y="2465388"/>
          <p14:tracePt t="27598" x="4287838" y="2471738"/>
          <p14:tracePt t="27605" x="4298950" y="2478088"/>
          <p14:tracePt t="27611" x="4316413" y="2489200"/>
          <p14:tracePt t="27620" x="4351338" y="2506663"/>
          <p14:tracePt t="27625" x="4403725" y="2530475"/>
          <p14:tracePt t="27633" x="4473575" y="2559050"/>
          <p14:tracePt t="27639" x="4572000" y="2598738"/>
          <p14:tracePt t="27647" x="4652963" y="2646363"/>
          <p14:tracePt t="27653" x="4751388" y="2681288"/>
          <p14:tracePt t="27661" x="4838700" y="2732088"/>
          <p14:tracePt t="27668" x="4919663" y="2767013"/>
          <p14:tracePt t="27675" x="4989513" y="2801938"/>
          <p14:tracePt t="27682" x="5059363" y="2836863"/>
          <p14:tracePt t="27688" x="5140325" y="2871788"/>
          <p14:tracePt t="27695" x="5238750" y="2917825"/>
          <p14:tracePt t="27703" x="5367338" y="2970213"/>
          <p14:tracePt t="27711" x="5494338" y="3022600"/>
          <p14:tracePt t="27717" x="5622925" y="3074988"/>
          <p14:tracePt t="27724" x="5738813" y="3121025"/>
          <p14:tracePt t="27731" x="5848350" y="3173413"/>
          <p14:tracePt t="27737" x="5964238" y="3236913"/>
          <p14:tracePt t="27745" x="6092825" y="3302000"/>
          <p14:tracePt t="27753" x="6208713" y="3365500"/>
          <p14:tracePt t="27759" x="6307138" y="3411538"/>
          <p14:tracePt t="27765" x="6388100" y="3475038"/>
          <p14:tracePt t="27773" x="6486525" y="3521075"/>
          <p14:tracePt t="27780" x="6562725" y="3586163"/>
          <p14:tracePt t="27787" x="6672263" y="3632200"/>
          <p14:tracePt t="27794" x="6799263" y="3695700"/>
          <p14:tracePt t="27801" x="6991350" y="3789363"/>
          <p14:tracePt t="27808" x="7188200" y="3863975"/>
          <p14:tracePt t="27814" x="7369175" y="3951288"/>
          <p14:tracePt t="27822" x="7559675" y="4078288"/>
          <p14:tracePt t="27828" x="7780338" y="4211638"/>
          <p14:tracePt t="27836" x="8029575" y="4375150"/>
          <p14:tracePt t="27843" x="8302625" y="4519613"/>
          <p14:tracePt t="27850" x="8459788" y="4618038"/>
          <p14:tracePt t="27856" x="8575675" y="4681538"/>
          <p14:tracePt t="27871" x="8772525" y="4781550"/>
          <p14:tracePt t="27878" x="8870950" y="4832350"/>
          <p14:tracePt t="27885" x="8982075" y="4884738"/>
          <p14:tracePt t="27892" x="9067800" y="4932363"/>
          <p14:tracePt t="27898" x="9137650" y="4967288"/>
          <p14:tracePt t="28760" x="9056688" y="4937125"/>
          <p14:tracePt t="28766" x="8999538" y="4919663"/>
          <p14:tracePt t="28773" x="8934450" y="4897438"/>
          <p14:tracePt t="28780" x="8866188" y="4873625"/>
          <p14:tracePt t="28787" x="8813800" y="4849813"/>
          <p14:tracePt t="28794" x="8761413" y="4832350"/>
          <p14:tracePt t="28801" x="8709025" y="4810125"/>
          <p14:tracePt t="28808" x="8656638" y="4792663"/>
          <p14:tracePt t="28815" x="8632825" y="4781550"/>
          <p14:tracePt t="28822" x="8593138" y="4764088"/>
          <p14:tracePt t="28829" x="8569325" y="4746625"/>
          <p14:tracePt t="28836" x="8547100" y="4733925"/>
          <p14:tracePt t="28844" x="8516938" y="4729163"/>
          <p14:tracePt t="28850" x="8499475" y="4711700"/>
          <p14:tracePt t="28857" x="8477250" y="4694238"/>
          <p14:tracePt t="28864" x="8447088" y="4676775"/>
          <p14:tracePt t="28872" x="8435975" y="4659313"/>
          <p14:tracePt t="28878" x="8418513" y="4641850"/>
          <p14:tracePt t="28885" x="8389938" y="4630738"/>
          <p14:tracePt t="28892" x="8372475" y="4600575"/>
          <p14:tracePt t="28899" x="8355013" y="4583113"/>
          <p14:tracePt t="28906" x="8337550" y="4560888"/>
          <p14:tracePt t="28913" x="8313738" y="4530725"/>
          <p14:tracePt t="28920" x="8296275" y="4508500"/>
          <p14:tracePt t="28927" x="8278813" y="4479925"/>
          <p14:tracePt t="28934" x="8261350" y="4445000"/>
          <p14:tracePt t="28941" x="8245475" y="4414838"/>
          <p14:tracePt t="28948" x="8228013" y="4392613"/>
          <p14:tracePt t="28955" x="8210550" y="4362450"/>
          <p14:tracePt t="28962" x="8193088" y="4340225"/>
          <p14:tracePt t="28969" x="8180388" y="4311650"/>
          <p14:tracePt t="28976" x="8162925" y="4298950"/>
          <p14:tracePt t="28984" x="8158163" y="4281488"/>
          <p14:tracePt t="28990" x="8151813" y="4264025"/>
          <p14:tracePt t="28997" x="8140700" y="4246563"/>
          <p14:tracePt t="29004" x="8134350" y="4235450"/>
          <p14:tracePt t="29011" x="8134350" y="4217988"/>
          <p14:tracePt t="29018" x="8123238" y="4200525"/>
          <p14:tracePt t="29026" x="8116888" y="4189413"/>
          <p14:tracePt t="29032" x="8099425" y="4171950"/>
          <p14:tracePt t="29039" x="8099425" y="4143375"/>
          <p14:tracePt t="29046" x="8081963" y="4108450"/>
          <p14:tracePt t="29053" x="8077200" y="4073525"/>
          <p14:tracePt t="29060" x="8053388" y="4021138"/>
          <p14:tracePt t="29068" x="8035925" y="3979863"/>
          <p14:tracePt t="29074" x="8024813" y="3933825"/>
          <p14:tracePt t="29081" x="8007350" y="3892550"/>
          <p14:tracePt t="29089" x="7994650" y="3870325"/>
          <p14:tracePt t="29095" x="7989888" y="3829050"/>
          <p14:tracePt t="29102" x="7977188" y="3817938"/>
          <p14:tracePt t="29109" x="7972425" y="3800475"/>
          <p14:tracePt t="29116" x="7959725" y="3783013"/>
          <p14:tracePt t="29123" x="7959725" y="3771900"/>
          <p14:tracePt t="29130" x="7954963" y="3765550"/>
          <p14:tracePt t="29138" x="7954963" y="3748088"/>
          <p14:tracePt t="29144" x="7948613" y="3741738"/>
          <p14:tracePt t="29151" x="7948613" y="3736975"/>
          <p14:tracePt t="29158" x="7948613" y="3730625"/>
          <p14:tracePt t="29165" x="7948613" y="3713163"/>
          <p14:tracePt t="29172" x="7948613" y="3702050"/>
          <p14:tracePt t="29180" x="7948613" y="3673475"/>
          <p14:tracePt t="29186" x="7948613" y="3649663"/>
          <p14:tracePt t="29192" x="7948613" y="3638550"/>
          <p14:tracePt t="29200" x="7948613" y="3621088"/>
          <p14:tracePt t="29207" x="7948613" y="3608388"/>
          <p14:tracePt t="29213" x="7948613" y="3590925"/>
          <p14:tracePt t="29222" x="7948613" y="3586163"/>
          <p14:tracePt t="29228" x="7948613" y="3568700"/>
          <p14:tracePt t="29235" x="7948613" y="3562350"/>
          <p14:tracePt t="29242" x="7948613" y="3556000"/>
          <p14:tracePt t="29248" x="7948613" y="3551238"/>
          <p14:tracePt t="29257" x="7948613" y="3544888"/>
          <p14:tracePt t="29264" x="7948613" y="3538538"/>
          <p14:tracePt t="29277" x="7948613" y="3533775"/>
          <p14:tracePt t="29291" x="7948613" y="3521075"/>
          <p14:tracePt t="29312" x="7948613" y="3516313"/>
          <p14:tracePt t="29326" x="7948613" y="3509963"/>
          <p14:tracePt t="29333" x="7948613" y="3505200"/>
          <p14:tracePt t="29340" x="7959725" y="3492500"/>
          <p14:tracePt t="29347" x="7959725" y="3475038"/>
          <p14:tracePt t="29354" x="7966075" y="3470275"/>
          <p14:tracePt t="29361" x="7966075" y="3452813"/>
          <p14:tracePt t="29368" x="7966075" y="3446463"/>
          <p14:tracePt t="29374" x="7972425" y="3440113"/>
          <p14:tracePt t="29381" x="7972425" y="3429000"/>
          <p14:tracePt t="29388" x="7977188" y="3429000"/>
          <p14:tracePt t="29397" x="7977188" y="3422650"/>
          <p14:tracePt t="29402" x="7977188" y="3411538"/>
          <p14:tracePt t="29417" x="7977188" y="3405188"/>
          <p14:tracePt t="29431" x="7977188" y="3400425"/>
          <p14:tracePt t="29445" x="7977188" y="3394075"/>
          <p14:tracePt t="29487" x="7977188" y="3387725"/>
          <p14:tracePt t="29578" x="7977188" y="3382963"/>
          <p14:tracePt t="29586" x="7972425" y="3382963"/>
          <p14:tracePt t="29606" x="7966075" y="3382963"/>
          <p14:tracePt t="29613" x="7966075" y="3376613"/>
          <p14:tracePt t="29620" x="7954963" y="3376613"/>
          <p14:tracePt t="29627" x="7948613" y="3365500"/>
          <p14:tracePt t="29633" x="7942263" y="3365500"/>
          <p14:tracePt t="29641" x="7937500" y="3359150"/>
          <p14:tracePt t="29648" x="7931150" y="3359150"/>
          <p14:tracePt t="29656" x="7913688" y="3359150"/>
          <p14:tracePt t="29662" x="7908925" y="3352800"/>
          <p14:tracePt t="29669" x="7902575" y="3352800"/>
          <p14:tracePt t="29675" x="7896225" y="3348038"/>
          <p14:tracePt t="29682" x="7891463" y="3348038"/>
          <p14:tracePt t="29689" x="7885113" y="3348038"/>
          <p14:tracePt t="29697" x="7878763" y="3348038"/>
          <p14:tracePt t="29704" x="7874000" y="3348038"/>
          <p14:tracePt t="29711" x="7861300" y="3348038"/>
          <p14:tracePt t="29725" x="7856538" y="3348038"/>
          <p14:tracePt t="29731" x="7850188" y="3348038"/>
          <p14:tracePt t="29739" x="7843838" y="3348038"/>
          <p14:tracePt t="29753" x="7839075" y="3348038"/>
          <p14:tracePt t="29759" x="7832725" y="3348038"/>
          <p14:tracePt t="29774" x="7826375" y="3341688"/>
          <p14:tracePt t="29788" x="7815263" y="3341688"/>
          <p14:tracePt t="29802" x="7808913" y="3341688"/>
          <p14:tracePt t="29823" x="7804150" y="3341688"/>
          <p14:tracePt t="29837" x="7797800" y="3341688"/>
          <p14:tracePt t="29872" x="7797800" y="3336925"/>
          <p14:tracePt t="29907" x="7797800" y="3330575"/>
          <p14:tracePt t="29920" x="7797800" y="3324225"/>
          <p14:tracePt t="29934" x="7797800" y="3313113"/>
          <p14:tracePt t="29998" x="7797800" y="3306763"/>
          <p14:tracePt t="30032" x="7797800" y="3302000"/>
          <p14:tracePt t="30103" x="7804150" y="3302000"/>
          <p14:tracePt t="30116" x="7804150" y="3295650"/>
          <p14:tracePt t="30144" x="7804150" y="3289300"/>
          <p14:tracePt t="30186" x="7804150" y="3284538"/>
          <p14:tracePt t="30256" x="7808913" y="3278188"/>
          <p14:tracePt t="30278" x="7808913" y="3267075"/>
          <p14:tracePt t="30305" x="7821613" y="3267075"/>
          <p14:tracePt t="30312" x="7821613" y="3260725"/>
          <p14:tracePt t="30355" x="7826375" y="3254375"/>
          <p14:tracePt t="30550" x="7832725" y="3254375"/>
          <p14:tracePt t="30628" x="7839075" y="3254375"/>
          <p14:tracePt t="30670" x="7843838" y="3254375"/>
          <p14:tracePt t="30712" x="7850188" y="3254375"/>
          <p14:tracePt t="30781" x="7856538" y="3254375"/>
          <p14:tracePt t="30809" x="7856538" y="3249613"/>
          <p14:tracePt t="30831" x="7856538" y="3243263"/>
          <p14:tracePt t="30837" x="7867650" y="3243263"/>
          <p14:tracePt t="30865" x="7874000" y="3243263"/>
          <p14:tracePt t="30872" x="7874000" y="3236913"/>
          <p14:tracePt t="30921" x="7878763" y="3236913"/>
          <p14:tracePt t="30970" x="7885113" y="3236913"/>
          <p14:tracePt t="31012" x="7885113" y="3232150"/>
          <p14:tracePt t="31041" x="7891463" y="3232150"/>
          <p14:tracePt t="31145" x="7891463" y="3219450"/>
          <p14:tracePt t="31508" x="7902575" y="3219450"/>
          <p14:tracePt t="31516" x="7920038" y="3219450"/>
          <p14:tracePt t="31522" x="7937500" y="3219450"/>
          <p14:tracePt t="31529" x="7948613" y="3219450"/>
          <p14:tracePt t="31537" x="7966075" y="3219450"/>
          <p14:tracePt t="31543" x="7972425" y="3219450"/>
          <p14:tracePt t="31550" x="7983538" y="3219450"/>
          <p14:tracePt t="31558" x="7989888" y="3219450"/>
          <p14:tracePt t="31566" x="8001000" y="3219450"/>
          <p14:tracePt t="31571" x="8007350" y="3219450"/>
          <p14:tracePt t="31587" x="8012113" y="3219450"/>
          <p14:tracePt t="31592" x="8018463" y="3219450"/>
          <p14:tracePt t="31600" x="8024813" y="3219450"/>
          <p14:tracePt t="31614" x="8029575" y="3219450"/>
          <p14:tracePt t="31824" x="8035925" y="3219450"/>
          <p14:tracePt t="31845" x="8047038" y="3219450"/>
          <p14:tracePt t="31859" x="8053388" y="3225800"/>
          <p14:tracePt t="31866" x="8059738" y="3225800"/>
          <p14:tracePt t="31872" x="8064500" y="3232150"/>
          <p14:tracePt t="31879" x="8070850" y="3232150"/>
          <p14:tracePt t="31887" x="8088313" y="3236913"/>
          <p14:tracePt t="31893" x="8099425" y="3236913"/>
          <p14:tracePt t="31901" x="8116888" y="3236913"/>
          <p14:tracePt t="31908" x="8123238" y="3236913"/>
          <p14:tracePt t="31915" x="8128000" y="3236913"/>
          <p14:tracePt t="31921" x="8140700" y="3236913"/>
          <p14:tracePt t="31928" x="8151813" y="3236913"/>
          <p14:tracePt t="31935" x="8158163" y="3236913"/>
          <p14:tracePt t="31942" x="8162925" y="3236913"/>
          <p14:tracePt t="31950" x="8169275" y="3243263"/>
          <p14:tracePt t="31963" x="8175625" y="3243263"/>
          <p14:tracePt t="31971" x="8180388" y="3243263"/>
          <p14:tracePt t="31985" x="8186738" y="3243263"/>
          <p14:tracePt t="31992" x="8197850" y="3243263"/>
          <p14:tracePt t="31998" x="8197850" y="3249613"/>
          <p14:tracePt t="32006" x="8204200" y="3249613"/>
          <p14:tracePt t="32013" x="8210550" y="3249613"/>
          <p14:tracePt t="32019" x="8215313" y="3249613"/>
          <p14:tracePt t="32026" x="8228013" y="3249613"/>
          <p14:tracePt t="32034" x="8232775" y="3249613"/>
          <p14:tracePt t="32041" x="8245475" y="3254375"/>
          <p14:tracePt t="32047" x="8256588" y="3254375"/>
          <p14:tracePt t="32054" x="8261350" y="3254375"/>
          <p14:tracePt t="32068" x="8267700" y="3254375"/>
          <p14:tracePt t="32076" x="8274050" y="3254375"/>
          <p14:tracePt t="32083" x="8285163" y="3254375"/>
          <p14:tracePt t="32096" x="8291513" y="3254375"/>
          <p14:tracePt t="32111" x="8296275" y="3254375"/>
          <p14:tracePt t="32124" x="8302625" y="3254375"/>
          <p14:tracePt t="38541" x="8296275" y="3254375"/>
          <p14:tracePt t="38554" x="8291513" y="3254375"/>
          <p14:tracePt t="38568" x="8278813" y="3254375"/>
          <p14:tracePt t="38582" x="8274050" y="3254375"/>
          <p14:tracePt t="38603" x="8267700" y="3254375"/>
          <p14:tracePt t="38660" x="8261350" y="3254375"/>
          <p14:tracePt t="38716" x="8256588" y="3249613"/>
          <p14:tracePt t="38730" x="8250238" y="3249613"/>
          <p14:tracePt t="38736" x="8245475" y="3243263"/>
          <p14:tracePt t="38744" x="8232775" y="3243263"/>
          <p14:tracePt t="38751" x="8228013" y="3236913"/>
          <p14:tracePt t="38758" x="8215313" y="3236913"/>
          <p14:tracePt t="38764" x="8210550" y="3236913"/>
          <p14:tracePt t="38771" x="8210550" y="3232150"/>
          <p14:tracePt t="38778" x="8204200" y="3232150"/>
          <p14:tracePt t="38786" x="8197850" y="3225800"/>
          <p14:tracePt t="38793" x="8186738" y="3225800"/>
          <p14:tracePt t="38799" x="8180388" y="3214688"/>
          <p14:tracePt t="38806" x="8175625" y="3214688"/>
          <p14:tracePt t="38813" x="8169275" y="3214688"/>
          <p14:tracePt t="38820" x="8169275" y="3208338"/>
          <p14:tracePt t="38828" x="8162925" y="3208338"/>
          <p14:tracePt t="38836" x="8145463" y="3201988"/>
          <p14:tracePt t="38842" x="8140700" y="3201988"/>
          <p14:tracePt t="38848" x="8134350" y="3197225"/>
          <p14:tracePt t="38855" x="8128000" y="3197225"/>
          <p14:tracePt t="38862" x="8123238" y="3197225"/>
          <p14:tracePt t="38871" x="8116888" y="3190875"/>
          <p14:tracePt t="38877" x="8105775" y="3190875"/>
          <p14:tracePt t="38883" x="8099425" y="3184525"/>
          <p14:tracePt t="38897" x="8093075" y="3184525"/>
          <p14:tracePt t="38911" x="8088313" y="3184525"/>
          <p14:tracePt t="38925" x="8081963" y="3184525"/>
          <p14:tracePt t="38932" x="8081963" y="3173413"/>
          <p14:tracePt t="38939" x="8077200" y="3173413"/>
          <p14:tracePt t="38953" x="8077200" y="3168650"/>
          <p14:tracePt t="38975" x="8077200" y="3162300"/>
          <p14:tracePt t="38988" x="8077200" y="3155950"/>
          <p14:tracePt t="39009" x="8077200" y="3151188"/>
          <p14:tracePt t="39023" x="8077200" y="3144838"/>
          <p14:tracePt t="39031" x="8077200" y="3138488"/>
          <p14:tracePt t="39037" x="8081963" y="3138488"/>
          <p14:tracePt t="39045" x="8081963" y="3133725"/>
          <p14:tracePt t="39051" x="8088313" y="3121025"/>
          <p14:tracePt t="39065" x="8093075" y="3116263"/>
          <p14:tracePt t="39072" x="8093075" y="3109913"/>
          <p14:tracePt t="39079" x="8093075" y="3103563"/>
          <p14:tracePt t="39094" x="8099425" y="3098800"/>
          <p14:tracePt t="39100" x="8099425" y="3092450"/>
          <p14:tracePt t="39107" x="8110538" y="3086100"/>
          <p14:tracePt t="39114" x="8110538" y="3074988"/>
          <p14:tracePt t="39128" x="8110538" y="3068638"/>
          <p14:tracePt t="39135" x="8110538" y="3063875"/>
          <p14:tracePt t="39149" x="8110538" y="3057525"/>
          <p14:tracePt t="39164" x="8110538" y="3051175"/>
          <p14:tracePt t="39177" x="8110538" y="3046413"/>
          <p14:tracePt t="39219" x="8105775" y="3046413"/>
          <p14:tracePt t="39233" x="8099425" y="3046413"/>
          <p14:tracePt t="39254" x="8093075" y="3046413"/>
          <p14:tracePt t="39268" x="8088313" y="3046413"/>
          <p14:tracePt t="39282" x="8081963" y="3046413"/>
          <p14:tracePt t="39296" x="8077200" y="3046413"/>
          <p14:tracePt t="39303" x="8077200" y="3051175"/>
          <p14:tracePt t="39317" x="8070850" y="3057525"/>
          <p14:tracePt t="39324" x="8064500" y="3057525"/>
          <p14:tracePt t="39332" x="8053388" y="3063875"/>
          <p14:tracePt t="39338" x="8047038" y="3068638"/>
          <p14:tracePt t="39345" x="8047038" y="3081338"/>
          <p14:tracePt t="39353" x="8042275" y="3086100"/>
          <p14:tracePt t="39359" x="8035925" y="3092450"/>
          <p14:tracePt t="39367" x="8029575" y="3098800"/>
          <p14:tracePt t="39373" x="8024813" y="3109913"/>
          <p14:tracePt t="39380" x="8012113" y="3121025"/>
          <p14:tracePt t="39387" x="8007350" y="3127375"/>
          <p14:tracePt t="39395" x="8007350" y="3133725"/>
          <p14:tracePt t="39401" x="8001000" y="3144838"/>
          <p14:tracePt t="39408" x="7994650" y="3162300"/>
          <p14:tracePt t="39415" x="7989888" y="3168650"/>
          <p14:tracePt t="39421" x="7977188" y="3184525"/>
          <p14:tracePt t="39428" x="7972425" y="3201988"/>
          <p14:tracePt t="39436" x="7966075" y="3208338"/>
          <p14:tracePt t="39443" x="7959725" y="3219450"/>
          <p14:tracePt t="39450" x="7959725" y="3236913"/>
          <p14:tracePt t="39457" x="7959725" y="3243263"/>
          <p14:tracePt t="39463" x="7948613" y="3254375"/>
          <p14:tracePt t="39471" x="7948613" y="3271838"/>
          <p14:tracePt t="39478" x="7942263" y="3278188"/>
          <p14:tracePt t="39485" x="7942263" y="3284538"/>
          <p14:tracePt t="39492" x="7937500" y="3289300"/>
          <p14:tracePt t="39498" x="7937500" y="3295650"/>
          <p14:tracePt t="39505" x="7937500" y="3306763"/>
          <p14:tracePt t="39527" x="7937500" y="3313113"/>
          <p14:tracePt t="39541" x="7937500" y="3319463"/>
          <p14:tracePt t="39632" x="7937500" y="3313113"/>
          <p14:tracePt t="39660" x="7937500" y="3302000"/>
          <p14:tracePt t="39667" x="7942263" y="3302000"/>
          <p14:tracePt t="39674" x="7942263" y="3295650"/>
          <p14:tracePt t="39681" x="7948613" y="3295650"/>
          <p14:tracePt t="39688" x="7948613" y="3289300"/>
          <p14:tracePt t="39695" x="7959725" y="3289300"/>
          <p14:tracePt t="39702" x="7966075" y="3289300"/>
          <p14:tracePt t="39709" x="7972425" y="3289300"/>
          <p14:tracePt t="40395" x="7966075" y="3289300"/>
          <p14:tracePt t="40402" x="7954963" y="3284538"/>
          <p14:tracePt t="40409" x="7942263" y="3284538"/>
          <p14:tracePt t="40415" x="7924800" y="3278188"/>
          <p14:tracePt t="40422" x="7913688" y="3278188"/>
          <p14:tracePt t="40430" x="7908925" y="3278188"/>
          <p14:tracePt t="40437" x="7891463" y="3267075"/>
          <p14:tracePt t="40444" x="7878763" y="3267075"/>
          <p14:tracePt t="40451" x="7867650" y="3260725"/>
          <p14:tracePt t="40457" x="7861300" y="3260725"/>
          <p14:tracePt t="40464" x="7850188" y="3254375"/>
          <p14:tracePt t="40472" x="7843838" y="3254375"/>
          <p14:tracePt t="40480" x="7832725" y="3254375"/>
          <p14:tracePt t="40486" x="7832725" y="3249613"/>
          <p14:tracePt t="40494" x="7826375" y="3249613"/>
          <p14:tracePt t="40499" x="7821613" y="3249613"/>
          <p14:tracePt t="40506" x="7821613" y="3243263"/>
          <p14:tracePt t="40514" x="7815263" y="3243263"/>
          <p14:tracePt t="40528" x="7808913" y="3236913"/>
          <p14:tracePt t="40541" x="7808913" y="3225800"/>
          <p14:tracePt t="40549" x="7804150" y="3225800"/>
          <p14:tracePt t="40555" x="7804150" y="3219450"/>
          <p14:tracePt t="40577" x="7804150" y="3214688"/>
          <p14:tracePt t="40591" x="7804150" y="3208338"/>
          <p14:tracePt t="40614" x="7804150" y="3201988"/>
          <p14:tracePt t="40626" x="7804150" y="3197225"/>
          <p14:tracePt t="40646" x="7808913" y="3190875"/>
          <p14:tracePt t="40654" x="7815263" y="3184525"/>
          <p14:tracePt t="40661" x="7821613" y="3173413"/>
          <p14:tracePt t="40667" x="7826375" y="3168650"/>
          <p14:tracePt t="40674" x="7839075" y="3162300"/>
          <p14:tracePt t="40681" x="7843838" y="3155950"/>
          <p14:tracePt t="40688" x="7856538" y="3138488"/>
          <p14:tracePt t="40697" x="7861300" y="3133725"/>
          <p14:tracePt t="40702" x="7874000" y="3127375"/>
          <p14:tracePt t="40709" x="7878763" y="3121025"/>
          <p14:tracePt t="40716" x="7891463" y="3116263"/>
          <p14:tracePt t="40723" x="7896225" y="3109913"/>
          <p14:tracePt t="40732" x="7902575" y="3098800"/>
          <p14:tracePt t="40738" x="7920038" y="3098800"/>
          <p14:tracePt t="40744" x="7924800" y="3092450"/>
          <p14:tracePt t="40752" x="7931150" y="3092450"/>
          <p14:tracePt t="40758" x="7937500" y="3086100"/>
          <p14:tracePt t="40765" x="7942263" y="3086100"/>
          <p14:tracePt t="40772" x="7954963" y="3086100"/>
          <p14:tracePt t="40781" x="7959725" y="3086100"/>
          <p14:tracePt t="40794" x="7966075" y="3086100"/>
          <p14:tracePt t="40941" x="7959725" y="3086100"/>
          <p14:tracePt t="40955" x="7948613" y="3086100"/>
          <p14:tracePt t="40975" x="7942263" y="3086100"/>
          <p14:tracePt t="41053" x="7937500" y="3086100"/>
          <p14:tracePt t="41164" x="7937500" y="3092450"/>
          <p14:tracePt t="41200" x="7931150" y="3092450"/>
          <p14:tracePt t="41206" x="7931150" y="3103563"/>
          <p14:tracePt t="41221" x="7931150" y="3109913"/>
          <p14:tracePt t="41227" x="7924800" y="3109913"/>
          <p14:tracePt t="41242" x="7924800" y="3116263"/>
          <p14:tracePt t="41256" x="7920038" y="3121025"/>
          <p14:tracePt t="41277" x="7913688" y="3127375"/>
          <p14:tracePt t="41290" x="7913688" y="3133725"/>
          <p14:tracePt t="41297" x="7902575" y="3133725"/>
          <p14:tracePt t="41311" x="7902575" y="3138488"/>
          <p14:tracePt t="41326" x="7896225" y="3151188"/>
          <p14:tracePt t="41339" x="7891463" y="3155950"/>
          <p14:tracePt t="41353" x="7885113" y="3155950"/>
          <p14:tracePt t="41360" x="7885113" y="3162300"/>
          <p14:tracePt t="41368" x="7878763" y="3162300"/>
          <p14:tracePt t="41374" x="7878763" y="3168650"/>
          <p14:tracePt t="41388" x="7874000" y="3173413"/>
          <p14:tracePt t="41402" x="7867650" y="3173413"/>
          <p14:tracePt t="41409" x="7867650" y="3179763"/>
          <p14:tracePt t="41424" x="7861300" y="3184525"/>
          <p14:tracePt t="41437" x="7850188" y="3184525"/>
          <p14:tracePt t="41452" x="7843838" y="3184525"/>
          <p14:tracePt t="41459" x="7839075" y="3197225"/>
          <p14:tracePt t="41465" x="7832725" y="3197225"/>
          <p14:tracePt t="41473" x="7826375" y="3197225"/>
          <p14:tracePt t="41479" x="7821613" y="3197225"/>
          <p14:tracePt t="41487" x="7815263" y="3197225"/>
          <p14:tracePt t="41500" x="7804150" y="3197225"/>
          <p14:tracePt t="41507" x="7797800" y="3197225"/>
          <p14:tracePt t="41515" x="7791450" y="3197225"/>
          <p14:tracePt t="41529" x="7786688" y="3197225"/>
          <p14:tracePt t="41542" x="7780338" y="3197225"/>
          <p14:tracePt t="41557" x="7773988" y="3197225"/>
          <p14:tracePt t="41613" x="7773988" y="3190875"/>
          <p14:tracePt t="41640" x="7773988" y="3184525"/>
          <p14:tracePt t="41655" x="7773988" y="3179763"/>
          <p14:tracePt t="41682" x="7773988" y="3173413"/>
          <p14:tracePt t="41696" x="7780338" y="3168650"/>
          <p14:tracePt t="41710" x="7786688" y="3162300"/>
          <p14:tracePt t="41733" x="7791450" y="3162300"/>
          <p14:tracePt t="41745" x="7797800" y="3162300"/>
          <p14:tracePt t="41752" x="7808913" y="3162300"/>
          <p14:tracePt t="41774" x="7815263" y="3162300"/>
          <p14:tracePt t="41787" x="7821613" y="3162300"/>
          <p14:tracePt t="41802" x="7826375" y="3162300"/>
          <p14:tracePt t="41816" x="7832725" y="3162300"/>
          <p14:tracePt t="41829" x="7839075" y="3162300"/>
          <p14:tracePt t="41844" x="7843838" y="3162300"/>
          <p14:tracePt t="41850" x="7856538" y="3162300"/>
          <p14:tracePt t="41857" x="7861300" y="3162300"/>
          <p14:tracePt t="41871" x="7867650" y="3162300"/>
          <p14:tracePt t="41878" x="7874000" y="3162300"/>
          <p14:tracePt t="41885" x="7878763" y="3162300"/>
          <p14:tracePt t="41892" x="7885113" y="3162300"/>
          <p14:tracePt t="41899" x="7891463" y="3162300"/>
          <p14:tracePt t="41906" x="7896225" y="3162300"/>
          <p14:tracePt t="41920" x="7908925" y="3162300"/>
          <p14:tracePt t="41927" x="7913688" y="3162300"/>
          <p14:tracePt t="41934" x="7920038" y="3162300"/>
          <p14:tracePt t="41941" x="7924800" y="3162300"/>
          <p14:tracePt t="41948" x="7931150" y="3162300"/>
          <p14:tracePt t="41955" x="7937500" y="3162300"/>
          <p14:tracePt t="41962" x="7942263" y="3162300"/>
          <p14:tracePt t="41976" x="7954963" y="3162300"/>
          <p14:tracePt t="41983" x="7959725" y="3162300"/>
          <p14:tracePt t="41991" x="7966075" y="3162300"/>
          <p14:tracePt t="41997" x="7966075" y="3168650"/>
          <p14:tracePt t="42004" x="7972425" y="3168650"/>
          <p14:tracePt t="42011" x="7977188" y="3173413"/>
          <p14:tracePt t="42017" x="7983538" y="3173413"/>
          <p14:tracePt t="42025" x="7989888" y="3173413"/>
          <p14:tracePt t="42040" x="8001000" y="3179763"/>
          <p14:tracePt t="42046" x="8007350" y="3179763"/>
          <p14:tracePt t="42054" x="8018463" y="3179763"/>
          <p14:tracePt t="42061" x="8024813" y="3184525"/>
          <p14:tracePt t="42067" x="8029575" y="3184525"/>
          <p14:tracePt t="42075" x="8047038" y="3184525"/>
          <p14:tracePt t="42082" x="8053388" y="3184525"/>
          <p14:tracePt t="42088" x="8059738" y="3197225"/>
          <p14:tracePt t="42096" x="8077200" y="3197225"/>
          <p14:tracePt t="42102" x="8081963" y="3201988"/>
          <p14:tracePt t="42109" x="8093075" y="3201988"/>
          <p14:tracePt t="42116" x="8110538" y="3201988"/>
          <p14:tracePt t="42124" x="8123238" y="3208338"/>
          <p14:tracePt t="42130" x="8128000" y="3208338"/>
          <p14:tracePt t="42137" x="8145463" y="3214688"/>
          <p14:tracePt t="42144" x="8162925" y="3214688"/>
          <p14:tracePt t="42151" x="8175625" y="3214688"/>
          <p14:tracePt t="42158" x="8180388" y="3214688"/>
          <p14:tracePt t="42166" x="8197850" y="3225800"/>
          <p14:tracePt t="42172" x="8204200" y="3225800"/>
          <p14:tracePt t="42179" x="8210550" y="3225800"/>
          <p14:tracePt t="42186" x="8221663" y="3225800"/>
          <p14:tracePt t="42193" x="8232775" y="3225800"/>
          <p14:tracePt t="42207" x="8239125" y="3225800"/>
          <p14:tracePt t="42214" x="8245475" y="3225800"/>
          <p14:tracePt t="42229" x="8250238" y="3225800"/>
          <p14:tracePt t="42242" x="8256588" y="3225800"/>
          <p14:tracePt t="42257" x="8261350" y="3225800"/>
          <p14:tracePt t="42270" x="8267700" y="3225800"/>
          <p14:tracePt t="42865" x="8261350" y="3225800"/>
          <p14:tracePt t="42949" x="8256588" y="3225800"/>
          <p14:tracePt t="43096" x="8250238" y="3225800"/>
          <p14:tracePt t="43131" x="8245475" y="3225800"/>
          <p14:tracePt t="43146" x="8239125" y="3225800"/>
          <p14:tracePt t="43166" x="8228013" y="3225800"/>
          <p14:tracePt t="43180" x="8221663" y="3225800"/>
          <p14:tracePt t="43187" x="8215313" y="3225800"/>
          <p14:tracePt t="43193" x="8210550" y="3225800"/>
          <p14:tracePt t="43201" x="8186738" y="3225800"/>
          <p14:tracePt t="43208" x="8151813" y="3225800"/>
          <p14:tracePt t="43215" x="8070850" y="3225800"/>
          <p14:tracePt t="43222" x="7850188" y="3254375"/>
          <p14:tracePt t="43228" x="7404100" y="3271838"/>
          <p14:tracePt t="43235" x="6956425" y="3295650"/>
          <p14:tracePt t="43244" x="6608763" y="3295650"/>
          <p14:tracePt t="43253" x="6294438" y="3295650"/>
          <p14:tracePt t="43257" x="6034088" y="3284538"/>
          <p14:tracePt t="43263" x="5876925" y="3271838"/>
          <p14:tracePt t="43270" x="5784850" y="3260725"/>
          <p14:tracePt t="43278" x="5721350" y="3249613"/>
          <p14:tracePt t="43285" x="5668963" y="3236913"/>
          <p14:tracePt t="43292" x="5622925" y="3236913"/>
          <p14:tracePt t="43299" x="5592763" y="3225800"/>
          <p14:tracePt t="43305" x="5570538" y="3219450"/>
          <p14:tracePt t="43312" x="5540375" y="3214688"/>
          <p14:tracePt t="43319" x="5505450" y="3201988"/>
          <p14:tracePt t="43327" x="5470525" y="3201988"/>
          <p14:tracePt t="43336" x="5437188" y="3190875"/>
          <p14:tracePt t="43341" x="5402263" y="3184525"/>
          <p14:tracePt t="43347" x="5367338" y="3173413"/>
          <p14:tracePt t="43354" x="5314950" y="3168650"/>
          <p14:tracePt t="43361" x="5291138" y="3155950"/>
          <p14:tracePt t="43368" x="5256213" y="3151188"/>
          <p14:tracePt t="43376" x="5227638" y="3138488"/>
          <p14:tracePt t="43382" x="5203825" y="3133725"/>
          <p14:tracePt t="43390" x="5186363" y="3121025"/>
          <p14:tracePt t="43396" x="5168900" y="3116263"/>
          <p14:tracePt t="43403" x="5157788" y="3109913"/>
          <p14:tracePt t="43410" x="5140325" y="3098800"/>
          <p14:tracePt t="43417" x="5135563" y="3098800"/>
          <p14:tracePt t="43425" x="5118100" y="3092450"/>
          <p14:tracePt t="43432" x="5111750" y="3092450"/>
          <p14:tracePt t="43438" x="5100638" y="3086100"/>
          <p14:tracePt t="43452" x="5087938" y="3086100"/>
          <p14:tracePt t="43459" x="5083175" y="3081338"/>
          <p14:tracePt t="43467" x="5076825" y="3081338"/>
          <p14:tracePt t="43473" x="5070475" y="3068638"/>
          <p14:tracePt t="43487" x="5070475" y="3063875"/>
          <p14:tracePt t="43509" x="5070475" y="3057525"/>
          <p14:tracePt t="43522" x="5070475" y="3051175"/>
          <p14:tracePt t="43551" x="5070475" y="3046413"/>
          <p14:tracePt t="43557" x="5076825" y="3046413"/>
          <p14:tracePt t="43564" x="5076825" y="3040063"/>
          <p14:tracePt t="43571" x="5083175" y="3040063"/>
          <p14:tracePt t="43578" x="5083175" y="3033713"/>
          <p14:tracePt t="43585" x="5094288" y="3033713"/>
          <p14:tracePt t="43600" x="5094288" y="3022600"/>
          <p14:tracePt t="43606" x="5100638" y="3022600"/>
          <p14:tracePt t="43613" x="5100638" y="3017838"/>
          <p14:tracePt t="43621" x="5105400" y="3011488"/>
          <p14:tracePt t="43627" x="5105400" y="3005138"/>
          <p14:tracePt t="43634" x="5111750" y="3005138"/>
          <p14:tracePt t="43642" x="5111750" y="3000375"/>
          <p14:tracePt t="43648" x="5111750" y="2994025"/>
          <p14:tracePt t="43655" x="5111750" y="2987675"/>
          <p14:tracePt t="43663" x="5111750" y="2982913"/>
          <p14:tracePt t="43669" x="5111750" y="2970213"/>
          <p14:tracePt t="43676" x="5111750" y="2959100"/>
          <p14:tracePt t="43684" x="5111750" y="2952750"/>
          <p14:tracePt t="43690" x="5111750" y="2947988"/>
          <p14:tracePt t="43697" x="5111750" y="2941638"/>
          <p14:tracePt t="43704" x="5111750" y="2924175"/>
          <p14:tracePt t="43711" x="5111750" y="2917825"/>
          <p14:tracePt t="43718" x="5111750" y="2913063"/>
          <p14:tracePt t="43726" x="5111750" y="2906713"/>
          <p14:tracePt t="43732" x="5118100" y="2900363"/>
          <p14:tracePt t="43739" x="5118100" y="2889250"/>
          <p14:tracePt t="43746" x="5118100" y="2882900"/>
          <p14:tracePt t="43753" x="5122863" y="2878138"/>
          <p14:tracePt t="43769" x="5122863" y="2871788"/>
          <p14:tracePt t="43774" x="5122863" y="2865438"/>
          <p14:tracePt t="43782" x="5129213" y="2865438"/>
          <p14:tracePt t="43788" x="5129213" y="2860675"/>
          <p14:tracePt t="43810" x="5140325" y="2860675"/>
          <p14:tracePt t="43823" x="5146675" y="2860675"/>
          <p14:tracePt t="43831" x="5146675" y="2865438"/>
          <p14:tracePt t="43838" x="5151438" y="2871788"/>
          <p14:tracePt t="43852" x="5157788" y="2878138"/>
          <p14:tracePt t="43859" x="5157788" y="2882900"/>
          <p14:tracePt t="43865" x="5157788" y="2895600"/>
          <p14:tracePt t="43872" x="5164138" y="2906713"/>
          <p14:tracePt t="43879" x="5181600" y="2913063"/>
          <p14:tracePt t="43886" x="5199063" y="2941638"/>
          <p14:tracePt t="43893" x="5238750" y="2970213"/>
          <p14:tracePt t="43901" x="5308600" y="3028950"/>
          <p14:tracePt t="43907" x="5378450" y="3086100"/>
          <p14:tracePt t="43914" x="5476875" y="3162300"/>
          <p14:tracePt t="43921" x="5581650" y="3236913"/>
          <p14:tracePt t="43928" x="5651500" y="3302000"/>
          <p14:tracePt t="43935" x="5708650" y="3352800"/>
          <p14:tracePt t="43943" x="5778500" y="3400425"/>
          <p14:tracePt t="43949" x="5819775" y="3435350"/>
          <p14:tracePt t="43956" x="5859463" y="3463925"/>
          <p14:tracePt t="43963" x="5900738" y="3492500"/>
          <p14:tracePt t="43970" x="5924550" y="3509963"/>
          <p14:tracePt t="43977" x="5946775" y="3509963"/>
          <p14:tracePt t="43985" x="5964238" y="3527425"/>
          <p14:tracePt t="43991" x="5981700" y="3533775"/>
          <p14:tracePt t="43999" x="5988050" y="3538538"/>
          <p14:tracePt t="44005" x="5992813" y="3538538"/>
          <p14:tracePt t="44012" x="5999163" y="3538538"/>
          <p14:tracePt t="44019" x="6010275" y="3544888"/>
          <p14:tracePt t="44027" x="6016625" y="3544888"/>
          <p14:tracePt t="44033" x="6022975" y="3556000"/>
          <p14:tracePt t="44047" x="6027738" y="3556000"/>
          <p14:tracePt t="44061" x="6034088" y="3556000"/>
          <p14:tracePt t="44075" x="6040438" y="3556000"/>
          <p14:tracePt t="44082" x="6040438" y="3551238"/>
          <p14:tracePt t="44103" x="6040438" y="3544888"/>
          <p14:tracePt t="44145" x="6040438" y="3538538"/>
          <p14:tracePt t="44160" x="6040438" y="3533775"/>
          <p14:tracePt t="44187" x="6040438" y="3527425"/>
          <p14:tracePt t="44202" x="6040438" y="3521075"/>
          <p14:tracePt t="44236" x="6040438" y="3516313"/>
          <p14:tracePt t="44251" x="6040438" y="3509963"/>
          <p14:tracePt t="44271" x="6040438" y="3498850"/>
          <p14:tracePt t="44285" x="6040438" y="3492500"/>
          <p14:tracePt t="44299" x="6040438" y="3487738"/>
          <p14:tracePt t="44320" x="6040438" y="3481388"/>
          <p14:tracePt t="44335" x="6040438" y="3475038"/>
          <p14:tracePt t="44355" x="6034088" y="3470275"/>
          <p14:tracePt t="44370" x="6027738" y="3463925"/>
          <p14:tracePt t="44390" x="6022975" y="3452813"/>
          <p14:tracePt t="44397" x="6016625" y="3452813"/>
          <p14:tracePt t="44404" x="6005513" y="3452813"/>
          <p14:tracePt t="44411" x="5999163" y="3452813"/>
          <p14:tracePt t="44419" x="5992813" y="3452813"/>
          <p14:tracePt t="44425" x="5981700" y="3452813"/>
          <p14:tracePt t="44432" x="5975350" y="3452813"/>
          <p14:tracePt t="44438" x="5964238" y="3446463"/>
          <p14:tracePt t="44446" x="5959475" y="3446463"/>
          <p14:tracePt t="44454" x="5953125" y="3446463"/>
          <p14:tracePt t="44461" x="5946775" y="3446463"/>
          <p14:tracePt t="44467" x="5942013" y="3440113"/>
          <p14:tracePt t="44474" x="5935663" y="3440113"/>
          <p14:tracePt t="44487" x="5929313" y="3440113"/>
          <p14:tracePt t="44502" x="5924550" y="3440113"/>
          <p14:tracePt t="44565" x="5929313" y="3440113"/>
          <p14:tracePt t="44579" x="5935663" y="3440113"/>
          <p14:tracePt t="44586" x="5946775" y="3452813"/>
          <p14:tracePt t="44593" x="5959475" y="3452813"/>
          <p14:tracePt t="44600" x="5975350" y="3452813"/>
          <p14:tracePt t="44607" x="6005513" y="3457575"/>
          <p14:tracePt t="44613" x="6040438" y="3470275"/>
          <p14:tracePt t="44620" x="6075363" y="3475038"/>
          <p14:tracePt t="44628" x="6110288" y="3487738"/>
          <p14:tracePt t="44635" x="6143625" y="3492500"/>
          <p14:tracePt t="44642" x="6173788" y="3492500"/>
          <p14:tracePt t="44649" x="6184900" y="3505200"/>
          <p14:tracePt t="44655" x="6202363" y="3505200"/>
          <p14:tracePt t="44663" x="6208713" y="3509963"/>
          <p14:tracePt t="44671" x="6213475" y="3509963"/>
          <p14:tracePt t="44679" x="6219825" y="3509963"/>
          <p14:tracePt t="44719" x="6208713" y="3498850"/>
          <p14:tracePt t="44725" x="6178550" y="3492500"/>
          <p14:tracePt t="44733" x="6132513" y="3481388"/>
          <p14:tracePt t="44739" x="6022975" y="3429000"/>
          <p14:tracePt t="44746" x="5859463" y="3376613"/>
          <p14:tracePt t="44754" x="5715000" y="3324225"/>
          <p14:tracePt t="44762" x="5557838" y="3271838"/>
          <p14:tracePt t="44768" x="5430838" y="3236913"/>
          <p14:tracePt t="44774" x="5314950" y="3197225"/>
          <p14:tracePt t="44782" x="5251450" y="3173413"/>
          <p14:tracePt t="44789" x="5168900" y="3138488"/>
          <p14:tracePt t="44796" x="5129213" y="3121025"/>
          <p14:tracePt t="44804" x="5105400" y="3103563"/>
          <p14:tracePt t="44810" x="5076825" y="3092450"/>
          <p14:tracePt t="44816" x="5059363" y="3086100"/>
          <p14:tracePt t="44823" x="5053013" y="3081338"/>
          <p14:tracePt t="44830" x="5048250" y="3074988"/>
          <p14:tracePt t="44837" x="5041900" y="3068638"/>
          <p14:tracePt t="44852" x="5035550" y="3057525"/>
          <p14:tracePt t="44866" x="5035550" y="3051175"/>
          <p14:tracePt t="44908" x="5041900" y="3051175"/>
          <p14:tracePt t="44922" x="5048250" y="3051175"/>
          <p14:tracePt t="44929" x="5053013" y="3051175"/>
          <p14:tracePt t="44943" x="5065713" y="3051175"/>
          <p14:tracePt t="44949" x="5065713" y="3063875"/>
          <p14:tracePt t="44957" x="5070475" y="3063875"/>
          <p14:tracePt t="44963" x="5076825" y="3068638"/>
          <p14:tracePt t="44977" x="5083175" y="3068638"/>
          <p14:tracePt t="44985" x="5083175" y="3074988"/>
          <p14:tracePt t="44991" x="5087938" y="3074988"/>
          <p14:tracePt t="44998" x="5087938" y="3081338"/>
          <p14:tracePt t="45012" x="5094288" y="3081338"/>
          <p14:tracePt t="45027" x="5100638" y="3081338"/>
          <p14:tracePt t="45034" x="5100638" y="3086100"/>
          <p14:tracePt t="45040" x="5111750" y="3086100"/>
          <p14:tracePt t="45054" x="5118100" y="3092450"/>
          <p14:tracePt t="45076" x="5122863" y="3092450"/>
          <p14:tracePt t="45279" x="5129213" y="3098800"/>
          <p14:tracePt t="45293" x="5135563" y="3109913"/>
          <p14:tracePt t="45314" x="5140325" y="3116263"/>
          <p14:tracePt t="45320" x="5146675" y="3116263"/>
          <p14:tracePt t="45328" x="5164138" y="3121025"/>
          <p14:tracePt t="45334" x="5186363" y="3127375"/>
          <p14:tracePt t="45342" x="5216525" y="3138488"/>
          <p14:tracePt t="45349" x="5262563" y="3155950"/>
          <p14:tracePt t="45356" x="5332413" y="3179763"/>
          <p14:tracePt t="45362" x="5413375" y="3201988"/>
          <p14:tracePt t="45370" x="5505450" y="3236913"/>
          <p14:tracePt t="45376" x="5622925" y="3289300"/>
          <p14:tracePt t="45384" x="5761038" y="3330575"/>
          <p14:tracePt t="45390" x="5924550" y="3382963"/>
          <p14:tracePt t="45397" x="6051550" y="3435350"/>
          <p14:tracePt t="45405" x="6178550" y="3487738"/>
          <p14:tracePt t="45412" x="6294438" y="3521075"/>
          <p14:tracePt t="45419" x="6388100" y="3556000"/>
          <p14:tracePt t="45426" x="6515100" y="3597275"/>
          <p14:tracePt t="45433" x="6630988" y="3649663"/>
          <p14:tracePt t="45439" x="6742113" y="3684588"/>
          <p14:tracePt t="45446" x="6858000" y="3736975"/>
          <p14:tracePt t="45454" x="6938963" y="3771900"/>
          <p14:tracePt t="45461" x="7008813" y="3817938"/>
          <p14:tracePt t="45467" x="7078663" y="3852863"/>
          <p14:tracePt t="45474" x="7113588" y="3870325"/>
          <p14:tracePt t="45481" x="7183438" y="3905250"/>
          <p14:tracePt t="45488" x="7253288" y="3940175"/>
          <p14:tracePt t="45496" x="7316788" y="3962400"/>
          <p14:tracePt t="45503" x="7397750" y="3986213"/>
          <p14:tracePt t="45509" x="7478713" y="4008438"/>
          <p14:tracePt t="45516" x="7566025" y="4032250"/>
          <p14:tracePt t="45523" x="7646988" y="4056063"/>
          <p14:tracePt t="45530" x="7710488" y="4078288"/>
          <p14:tracePt t="45538" x="7791450" y="4113213"/>
          <p14:tracePt t="45545" x="7874000" y="4137025"/>
          <p14:tracePt t="45551" x="7954963" y="4160838"/>
          <p14:tracePt t="45559" x="8070850" y="4183063"/>
          <p14:tracePt t="45565" x="8162925" y="4206875"/>
          <p14:tracePt t="45572" x="8261350" y="4229100"/>
          <p14:tracePt t="45579" x="8343900" y="4252913"/>
          <p14:tracePt t="45587" x="8407400" y="4276725"/>
          <p14:tracePt t="45593" x="8459788" y="4298950"/>
          <p14:tracePt t="45600" x="8499475" y="4305300"/>
          <p14:tracePt t="45608" x="8523288" y="4316413"/>
          <p14:tracePt t="45614" x="8540750" y="4322763"/>
          <p14:tracePt t="45621" x="8551863" y="4327525"/>
          <p14:tracePt t="45629" x="8564563" y="4340225"/>
          <p14:tracePt t="45635" x="8575675" y="4340225"/>
          <p14:tracePt t="45642" x="8580438" y="4340225"/>
          <p14:tracePt t="45649" x="8586788" y="4344988"/>
          <p14:tracePt t="45656" x="8593138" y="4344988"/>
          <p14:tracePt t="45663" x="8604250" y="4351338"/>
          <p14:tracePt t="45671" x="8615363" y="4351338"/>
          <p14:tracePt t="45677" x="8632825" y="4357688"/>
          <p14:tracePt t="45684" x="8639175" y="4357688"/>
          <p14:tracePt t="45691" x="8645525" y="4362450"/>
          <p14:tracePt t="45698" x="8650288" y="4362450"/>
          <p14:tracePt t="45705" x="8667750" y="4375150"/>
          <p14:tracePt t="45714" x="8674100" y="4375150"/>
          <p14:tracePt t="45720" x="8680450" y="4375150"/>
          <p14:tracePt t="45726" x="8685213" y="4379913"/>
          <p14:tracePt t="45733" x="8691563" y="4379913"/>
          <p14:tracePt t="45747" x="8697913" y="4379913"/>
          <p14:tracePt t="45796" x="8691563" y="4379913"/>
          <p14:tracePt t="45804" x="8685213" y="4368800"/>
          <p14:tracePt t="45811" x="8667750" y="4362450"/>
          <p14:tracePt t="45818" x="8656638" y="4357688"/>
          <p14:tracePt t="45824" x="8604250" y="4333875"/>
          <p14:tracePt t="45831" x="8505825" y="4298950"/>
          <p14:tracePt t="45838" x="8256588" y="4224338"/>
          <p14:tracePt t="45846" x="7902575" y="4102100"/>
          <p14:tracePt t="45853" x="7605713" y="3975100"/>
          <p14:tracePt t="45860" x="7286625" y="3857625"/>
          <p14:tracePt t="45866" x="6904038" y="3741738"/>
          <p14:tracePt t="45873" x="6580188" y="3603625"/>
          <p14:tracePt t="45880" x="6342063" y="3505200"/>
          <p14:tracePt t="45888" x="6143625" y="3429000"/>
          <p14:tracePt t="45894" x="5911850" y="3348038"/>
          <p14:tracePt t="45902" x="5656263" y="3260725"/>
          <p14:tracePt t="45908" x="5494338" y="3208338"/>
          <p14:tracePt t="45915" x="5378450" y="3168650"/>
          <p14:tracePt t="45922" x="5297488" y="3144838"/>
          <p14:tracePt t="45930" x="5216525" y="3121025"/>
          <p14:tracePt t="45937" x="5135563" y="3098800"/>
          <p14:tracePt t="45944" x="5053013" y="3074988"/>
          <p14:tracePt t="45950" x="4989513" y="3051175"/>
          <p14:tracePt t="45957" x="4937125" y="3033713"/>
          <p14:tracePt t="45964" x="4897438" y="3011488"/>
          <p14:tracePt t="45971" x="4862513" y="3005138"/>
          <p14:tracePt t="45979" x="4832350" y="2994025"/>
          <p14:tracePt t="45985" x="4821238" y="2976563"/>
          <p14:tracePt t="45992" x="4803775" y="2976563"/>
          <p14:tracePt t="45999" x="4799013" y="2970213"/>
          <p14:tracePt t="46006" x="4792663" y="2965450"/>
          <p14:tracePt t="46021" x="4786313" y="2959100"/>
          <p14:tracePt t="46034" x="4775200" y="2959100"/>
          <p14:tracePt t="46070" x="4781550" y="2959100"/>
          <p14:tracePt t="46084" x="4786313" y="2959100"/>
          <p14:tracePt t="46105" x="4792663" y="2959100"/>
          <p14:tracePt t="46118" x="4799013" y="2959100"/>
          <p14:tracePt t="46132" x="4803775" y="2959100"/>
          <p14:tracePt t="46147" x="4810125" y="2959100"/>
          <p14:tracePt t="46342" x="4810125" y="2965450"/>
          <p14:tracePt t="46350" x="4816475" y="2965450"/>
          <p14:tracePt t="46357" x="4816475" y="2970213"/>
          <p14:tracePt t="46364" x="4827588" y="2970213"/>
          <p14:tracePt t="46377" x="4827588" y="298291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a5c6693126_0_13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HOG &amp; REMBG</a:t>
            </a:r>
            <a:endParaRPr/>
          </a:p>
        </p:txBody>
      </p:sp>
      <p:pic>
        <p:nvPicPr>
          <p:cNvPr id="231" name="Google Shape;231;g2a5c6693126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093125"/>
            <a:ext cx="4273501" cy="32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a5c6693126_0_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50" y="2093125"/>
            <a:ext cx="4624374" cy="346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07EF39F8-B5DF-4A51-A621-0D87D5225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12"/>
    </mc:Choice>
    <mc:Fallback>
      <p:transition spd="slow" advTm="5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82" x="4600575" y="3116263"/>
          <p14:tracePt t="3089" x="4246563" y="3249613"/>
          <p14:tracePt t="3096" x="3892550" y="3387725"/>
          <p14:tracePt t="3103" x="3603625" y="3481388"/>
          <p14:tracePt t="3110" x="3387725" y="3527425"/>
          <p14:tracePt t="3116" x="3219450" y="3538538"/>
          <p14:tracePt t="3123" x="2976563" y="3568700"/>
          <p14:tracePt t="3130" x="2692400" y="3568700"/>
          <p14:tracePt t="3138" x="2524125" y="3568700"/>
          <p14:tracePt t="3144" x="2366963" y="3562350"/>
          <p14:tracePt t="3151" x="2216150" y="3551238"/>
          <p14:tracePt t="3159" x="2012950" y="3492500"/>
          <p14:tracePt t="3165" x="1787525" y="3429000"/>
          <p14:tracePt t="3172" x="1589088" y="3348038"/>
          <p14:tracePt t="3180" x="1455738" y="3260725"/>
          <p14:tracePt t="3187" x="1328738" y="3168650"/>
          <p14:tracePt t="3194" x="1201738" y="3092450"/>
          <p14:tracePt t="3200" x="1044575" y="2976563"/>
          <p14:tracePt t="3207" x="928688" y="2889250"/>
          <p14:tracePt t="3214" x="830263" y="2814638"/>
          <p14:tracePt t="3222" x="760413" y="2767013"/>
          <p14:tracePt t="3228" x="714375" y="2720975"/>
          <p14:tracePt t="3236" x="690563" y="2697163"/>
          <p14:tracePt t="3243" x="666750" y="2657475"/>
          <p14:tracePt t="3250" x="649288" y="2605088"/>
          <p14:tracePt t="3257" x="614363" y="2552700"/>
          <p14:tracePt t="3264" x="596900" y="2500313"/>
          <p14:tracePt t="3271" x="574675" y="2430463"/>
          <p14:tracePt t="3278" x="563563" y="2366963"/>
          <p14:tracePt t="3285" x="539750" y="2297113"/>
          <p14:tracePt t="3292" x="528638" y="2233613"/>
          <p14:tracePt t="3299" x="515938" y="2152650"/>
          <p14:tracePt t="3307" x="504825" y="2058988"/>
          <p14:tracePt t="3313" x="493713" y="1949450"/>
          <p14:tracePt t="3319" x="493713" y="1844675"/>
          <p14:tracePt t="3327" x="493713" y="1706563"/>
          <p14:tracePt t="3333" x="498475" y="1566863"/>
          <p14:tracePt t="3340" x="522288" y="1455738"/>
          <p14:tracePt t="3347" x="550863" y="1339850"/>
          <p14:tracePt t="3355" x="603250" y="1212850"/>
          <p14:tracePt t="3362" x="649288" y="1073150"/>
          <p14:tracePt t="3368" x="714375" y="957263"/>
          <p14:tracePt t="3376" x="788988" y="858838"/>
          <p14:tracePt t="3382" x="876300" y="782638"/>
          <p14:tracePt t="3389" x="981075" y="708025"/>
          <p14:tracePt t="3397" x="1108075" y="644525"/>
          <p14:tracePt t="3403" x="1247775" y="592138"/>
          <p14:tracePt t="3411" x="1403350" y="550863"/>
          <p14:tracePt t="3417" x="1624013" y="522288"/>
          <p14:tracePt t="3424" x="1943100" y="522288"/>
          <p14:tracePt t="3432" x="2239963" y="550863"/>
          <p14:tracePt t="3439" x="2546350" y="609600"/>
          <p14:tracePt t="3446" x="2889250" y="701675"/>
          <p14:tracePt t="3453" x="3249613" y="865188"/>
          <p14:tracePt t="3459" x="3533775" y="1033463"/>
          <p14:tracePt t="3466" x="3765550" y="1230313"/>
          <p14:tracePt t="3474" x="3962400" y="1398588"/>
          <p14:tracePt t="3481" x="4200525" y="1595438"/>
          <p14:tracePt t="3488" x="4368800" y="1792288"/>
          <p14:tracePt t="3495" x="4560888" y="2106613"/>
          <p14:tracePt t="3502" x="4711700" y="2408238"/>
          <p14:tracePt t="3508" x="4803775" y="2587625"/>
          <p14:tracePt t="3515" x="4856163" y="2732088"/>
          <p14:tracePt t="3522" x="4908550" y="2889250"/>
          <p14:tracePt t="3530" x="4967288" y="3081338"/>
          <p14:tracePt t="3537" x="5006975" y="3236913"/>
          <p14:tracePt t="3543" x="5041900" y="3382963"/>
          <p14:tracePt t="3550" x="5083175" y="3509963"/>
          <p14:tracePt t="3558" x="5105400" y="3649663"/>
          <p14:tracePt t="3564" x="5122863" y="3789363"/>
          <p14:tracePt t="3572" x="5122863" y="3898900"/>
          <p14:tracePt t="3578" x="5111750" y="4038600"/>
          <p14:tracePt t="3586" x="5100638" y="4176713"/>
          <p14:tracePt t="3592" x="5059363" y="4397375"/>
          <p14:tracePt t="3599" x="4978400" y="4799013"/>
          <p14:tracePt t="3606" x="4884738" y="5118100"/>
          <p14:tracePt t="3614" x="4803775" y="5268913"/>
          <p14:tracePt t="3620" x="4740275" y="5378450"/>
          <p14:tracePt t="3628" x="4648200" y="5511800"/>
          <p14:tracePt t="3634" x="4543425" y="5627688"/>
          <p14:tracePt t="3641" x="4386263" y="5756275"/>
          <p14:tracePt t="3648" x="4224338" y="5876925"/>
          <p14:tracePt t="3656" x="4067175" y="5975350"/>
          <p14:tracePt t="3663" x="3951288" y="6010275"/>
          <p14:tracePt t="3669" x="3811588" y="6051550"/>
          <p14:tracePt t="3676" x="3643313" y="6062663"/>
          <p14:tracePt t="3683" x="3446463" y="6057900"/>
          <p14:tracePt t="3690" x="3232150" y="6010275"/>
          <p14:tracePt t="3698" x="2976563" y="5924550"/>
          <p14:tracePt t="3705" x="2622550" y="5807075"/>
          <p14:tracePt t="3711" x="2244725" y="5686425"/>
          <p14:tracePt t="3718" x="1973263" y="5540375"/>
          <p14:tracePt t="3725" x="1757363" y="5424488"/>
          <p14:tracePt t="3732" x="1514475" y="5308600"/>
          <p14:tracePt t="3739" x="1235075" y="5140325"/>
          <p14:tracePt t="3748" x="1009650" y="4967288"/>
          <p14:tracePt t="3753" x="812800" y="4729163"/>
          <p14:tracePt t="3760" x="649288" y="4479925"/>
          <p14:tracePt t="3767" x="533400" y="4270375"/>
          <p14:tracePt t="3774" x="382588" y="3962400"/>
          <p14:tracePt t="3781" x="273050" y="3673475"/>
          <p14:tracePt t="3789" x="168275" y="3405188"/>
          <p14:tracePt t="3795" x="104775" y="3184525"/>
          <p14:tracePt t="3802" x="41275" y="2965450"/>
          <p14:tracePt t="3809" x="17463" y="2784475"/>
          <p14:tracePt t="3816" x="17463" y="2633663"/>
          <p14:tracePt t="3823" x="23813" y="2506663"/>
          <p14:tracePt t="3831" x="46038" y="2413000"/>
          <p14:tracePt t="3838" x="69850" y="2332038"/>
          <p14:tracePt t="3845" x="104775" y="2262188"/>
          <p14:tracePt t="3851" x="150813" y="2193925"/>
          <p14:tracePt t="3858" x="227013" y="2106613"/>
          <p14:tracePt t="3865" x="325438" y="2019300"/>
          <p14:tracePt t="3873" x="458788" y="1908175"/>
          <p14:tracePt t="3879" x="708025" y="1770063"/>
          <p14:tracePt t="3886" x="1038225" y="1612900"/>
          <p14:tracePt t="3893" x="1450975" y="1468438"/>
          <p14:tracePt t="3900" x="1857375" y="1370013"/>
          <p14:tracePt t="3907" x="2309813" y="1328738"/>
          <p14:tracePt t="3915" x="2692400" y="1304925"/>
          <p14:tracePt t="3921" x="3081338" y="1322388"/>
          <p14:tracePt t="3928" x="3498850" y="1357313"/>
          <p14:tracePt t="3935" x="3905250" y="1462088"/>
          <p14:tracePt t="3942" x="4200525" y="1589088"/>
          <p14:tracePt t="3950" x="4508500" y="1739900"/>
          <p14:tracePt t="3957" x="4757738" y="1903413"/>
          <p14:tracePt t="3964" x="4978400" y="2058988"/>
          <p14:tracePt t="3970" x="5151438" y="2198688"/>
          <p14:tracePt t="3977" x="5238750" y="2314575"/>
          <p14:tracePt t="3984" x="5319713" y="2460625"/>
          <p14:tracePt t="3991" x="5419725" y="2697163"/>
          <p14:tracePt t="3998" x="5500688" y="2924175"/>
          <p14:tracePt t="4006" x="5581650" y="3121025"/>
          <p14:tracePt t="4013" x="5634038" y="3400425"/>
          <p14:tracePt t="4019" x="5662613" y="3667125"/>
          <p14:tracePt t="4026" x="5680075" y="3898900"/>
          <p14:tracePt t="4033" x="5673725" y="4038600"/>
          <p14:tracePt t="4040" x="5662613" y="4148138"/>
          <p14:tracePt t="4048" x="5610225" y="4229100"/>
          <p14:tracePt t="4054" x="5575300" y="4327525"/>
          <p14:tracePt t="4061" x="5500688" y="4456113"/>
          <p14:tracePt t="4068" x="5407025" y="4589463"/>
          <p14:tracePt t="4075" x="5227638" y="4722813"/>
          <p14:tracePt t="4082" x="4926013" y="4873625"/>
          <p14:tracePt t="4090" x="4716463" y="4967288"/>
          <p14:tracePt t="4096" x="4589463" y="5018088"/>
          <p14:tracePt t="4103" x="4508500" y="5041900"/>
          <p14:tracePt t="4110" x="4427538" y="5065713"/>
          <p14:tracePt t="4117" x="4362450" y="5076825"/>
          <p14:tracePt t="4124" x="4316413" y="5076825"/>
          <p14:tracePt t="4132" x="4270375" y="5076825"/>
          <p14:tracePt t="4138" x="4235450" y="5076825"/>
          <p14:tracePt t="4146" x="4183063" y="5076825"/>
          <p14:tracePt t="4152" x="4130675" y="5053013"/>
          <p14:tracePt t="4159" x="4078288" y="5006975"/>
          <p14:tracePt t="4166" x="4003675" y="4919663"/>
          <p14:tracePt t="4173" x="3927475" y="4792663"/>
          <p14:tracePt t="4180" x="3817938" y="4554538"/>
          <p14:tracePt t="4187" x="3719513" y="4176713"/>
          <p14:tracePt t="4194" x="3656013" y="3754438"/>
          <p14:tracePt t="4201" x="3614738" y="3365500"/>
          <p14:tracePt t="4208" x="3625850" y="3133725"/>
          <p14:tracePt t="4216" x="3656013" y="2895600"/>
          <p14:tracePt t="4223" x="3706813" y="2651125"/>
          <p14:tracePt t="4229" x="3806825" y="2413000"/>
          <p14:tracePt t="4236" x="3933825" y="2227263"/>
          <p14:tracePt t="4243" x="4137025" y="2058988"/>
          <p14:tracePt t="4250" x="4344988" y="1943100"/>
          <p14:tracePt t="4257" x="4560888" y="1827213"/>
          <p14:tracePt t="4265" x="4786313" y="1746250"/>
          <p14:tracePt t="4271" x="5122863" y="1693863"/>
          <p14:tracePt t="4278" x="5413375" y="1676400"/>
          <p14:tracePt t="4285" x="5708650" y="1689100"/>
          <p14:tracePt t="4292" x="5981700" y="1735138"/>
          <p14:tracePt t="4299" x="6254750" y="1787525"/>
          <p14:tracePt t="4307" x="6510338" y="1857375"/>
          <p14:tracePt t="4313" x="6735763" y="1938338"/>
          <p14:tracePt t="4320" x="6950075" y="2054225"/>
          <p14:tracePt t="4327" x="7177088" y="2227263"/>
          <p14:tracePt t="4334" x="7443788" y="2454275"/>
          <p14:tracePt t="4341" x="7688263" y="2697163"/>
          <p14:tracePt t="4348" x="7826375" y="2825750"/>
          <p14:tracePt t="4355" x="7902575" y="2924175"/>
          <p14:tracePt t="4362" x="7948613" y="3011488"/>
          <p14:tracePt t="4369" x="7983538" y="3063875"/>
          <p14:tracePt t="4376" x="7994650" y="3116263"/>
          <p14:tracePt t="4383" x="7994650" y="3138488"/>
          <p14:tracePt t="4391" x="7994650" y="3162300"/>
          <p14:tracePt t="4398" x="7994650" y="3197225"/>
          <p14:tracePt t="4404" x="7989888" y="3232150"/>
          <p14:tracePt t="4411" x="7942263" y="3330575"/>
          <p14:tracePt t="4418" x="7850188" y="3463925"/>
          <p14:tracePt t="4425" x="7618413" y="3678238"/>
          <p14:tracePt t="4432" x="7200900" y="4032250"/>
          <p14:tracePt t="4439" x="6864350" y="4368800"/>
          <p14:tracePt t="4446" x="6429375" y="4630738"/>
          <p14:tracePt t="4453" x="5999163" y="4838700"/>
          <p14:tracePt t="4460" x="5645150" y="4978400"/>
          <p14:tracePt t="4467" x="5262563" y="5100638"/>
          <p14:tracePt t="4474" x="4816475" y="5140325"/>
          <p14:tracePt t="4482" x="4554538" y="5157788"/>
          <p14:tracePt t="4488" x="4375150" y="5135563"/>
          <p14:tracePt t="4495" x="4217988" y="5111750"/>
          <p14:tracePt t="4502" x="4049713" y="5024438"/>
          <p14:tracePt t="4509" x="3829050" y="4891088"/>
          <p14:tracePt t="4516" x="3621088" y="4681538"/>
          <p14:tracePt t="4524" x="3435350" y="4397375"/>
          <p14:tracePt t="4530" x="3313113" y="4154488"/>
          <p14:tracePt t="4537" x="3179763" y="3829050"/>
          <p14:tracePt t="4544" x="3051175" y="3417888"/>
          <p14:tracePt t="4551" x="2959100" y="3074988"/>
          <p14:tracePt t="4558" x="2860675" y="2697163"/>
          <p14:tracePt t="4565" x="2801938" y="2303463"/>
          <p14:tracePt t="4572" x="2779713" y="1978025"/>
          <p14:tracePt t="4579" x="2808288" y="1739900"/>
          <p14:tracePt t="4586" x="2871788" y="1490663"/>
          <p14:tracePt t="4593" x="2959100" y="1258888"/>
          <p14:tracePt t="4600" x="3068638" y="1050925"/>
          <p14:tracePt t="4608" x="3190875" y="887413"/>
          <p14:tracePt t="4614" x="3411538" y="731838"/>
          <p14:tracePt t="4621" x="3736975" y="614363"/>
          <p14:tracePt t="4628" x="4049713" y="522288"/>
          <p14:tracePt t="4635" x="4386263" y="469900"/>
          <p14:tracePt t="4642" x="4733925" y="469900"/>
          <p14:tracePt t="4649" x="5053013" y="481013"/>
          <p14:tracePt t="4657" x="5360988" y="533400"/>
          <p14:tracePt t="4663" x="5638800" y="603250"/>
          <p14:tracePt t="4670" x="5935663" y="714375"/>
          <p14:tracePt t="4677" x="6173788" y="835025"/>
          <p14:tracePt t="4684" x="6370638" y="981075"/>
          <p14:tracePt t="4691" x="6538913" y="1184275"/>
          <p14:tracePt t="4699" x="6713538" y="1409700"/>
          <p14:tracePt t="4705" x="6892925" y="1641475"/>
          <p14:tracePt t="4712" x="7067550" y="1973263"/>
          <p14:tracePt t="4719" x="7286625" y="2430463"/>
          <p14:tracePt t="4726" x="7443788" y="2762250"/>
          <p14:tracePt t="4733" x="7589838" y="3208338"/>
          <p14:tracePt t="4740" x="7670800" y="3608388"/>
          <p14:tracePt t="4747" x="7716838" y="3852863"/>
          <p14:tracePt t="4754" x="7716838" y="4008438"/>
          <p14:tracePt t="4761" x="7716838" y="4130675"/>
          <p14:tracePt t="4768" x="7688263" y="4241800"/>
          <p14:tracePt t="4775" x="7635875" y="4340225"/>
          <p14:tracePt t="4784" x="7485063" y="4456113"/>
          <p14:tracePt t="4789" x="7183438" y="4606925"/>
          <p14:tracePt t="4796" x="6834188" y="4699000"/>
          <p14:tracePt t="4803" x="6353175" y="4746625"/>
          <p14:tracePt t="4810" x="5929313" y="4786313"/>
          <p14:tracePt t="4817" x="5546725" y="4803775"/>
          <p14:tracePt t="4824" x="5076825" y="4803775"/>
          <p14:tracePt t="4831" x="4729163" y="4803775"/>
          <p14:tracePt t="4838" x="4462463" y="4775200"/>
          <p14:tracePt t="4845" x="4235450" y="4711700"/>
          <p14:tracePt t="4852" x="3986213" y="4648200"/>
          <p14:tracePt t="4859" x="3759200" y="4560888"/>
          <p14:tracePt t="4866" x="3516313" y="4445000"/>
          <p14:tracePt t="4874" x="3400425" y="4327525"/>
          <p14:tracePt t="4880" x="3313113" y="4241800"/>
          <p14:tracePt t="4887" x="3225800" y="4137025"/>
          <p14:tracePt t="4894" x="3127375" y="3986213"/>
          <p14:tracePt t="4901" x="3005138" y="3748088"/>
          <p14:tracePt t="4908" x="2900363" y="3481388"/>
          <p14:tracePt t="4916" x="2825750" y="3284538"/>
          <p14:tracePt t="4922" x="2767013" y="3086100"/>
          <p14:tracePt t="4929" x="2767013" y="2952750"/>
          <p14:tracePt t="4936" x="2784475" y="2797175"/>
          <p14:tracePt t="4943" x="2825750" y="2651125"/>
          <p14:tracePt t="4950" x="2900363" y="2535238"/>
          <p14:tracePt t="4958" x="2987675" y="2436813"/>
          <p14:tracePt t="4964" x="3103563" y="2362200"/>
          <p14:tracePt t="4972" x="3249613" y="2279650"/>
          <p14:tracePt t="4978" x="3481388" y="2198688"/>
          <p14:tracePt t="4985" x="3724275" y="2146300"/>
          <p14:tracePt t="4992" x="3905250" y="2124075"/>
          <p14:tracePt t="4999" x="4043363" y="2106613"/>
          <p14:tracePt t="5006" x="4183063" y="2117725"/>
          <p14:tracePt t="5013" x="4305300" y="2128838"/>
          <p14:tracePt t="5020" x="4403725" y="2152650"/>
          <p14:tracePt t="5027" x="4467225" y="2176463"/>
          <p14:tracePt t="5034" x="4525963" y="2193925"/>
          <p14:tracePt t="5041" x="4548188" y="2209800"/>
          <p14:tracePt t="5048" x="4565650" y="2222500"/>
          <p14:tracePt t="5055" x="4572000" y="2227263"/>
          <p14:tracePt t="5062" x="4578350" y="2233613"/>
          <p14:tracePt t="5069" x="4578350" y="2239963"/>
          <p14:tracePt t="5076" x="4578350" y="2244725"/>
          <p14:tracePt t="5083" x="4578350" y="2251075"/>
          <p14:tracePt t="5090" x="4578350" y="2262188"/>
          <p14:tracePt t="5097" x="4578350" y="2268538"/>
          <p14:tracePt t="5118" x="4578350" y="2274888"/>
          <p14:tracePt t="5125" x="4572000" y="2274888"/>
          <p14:tracePt t="5133" x="4565650" y="2274888"/>
          <p14:tracePt t="5139" x="4554538" y="2274888"/>
          <p14:tracePt t="5153" x="4548188" y="2274888"/>
          <p14:tracePt t="5160" x="4543425" y="2274888"/>
          <p14:tracePt t="5167" x="4537075" y="2274888"/>
          <p14:tracePt t="5174" x="4530725" y="2274888"/>
          <p14:tracePt t="5188" x="4525963" y="2274888"/>
          <p14:tracePt t="5202" x="4519613" y="2274888"/>
          <p14:tracePt t="5216" x="4508500" y="2274888"/>
          <p14:tracePt t="5223" x="4508500" y="2268538"/>
          <p14:tracePt t="5230" x="4502150" y="2268538"/>
          <p14:tracePt t="5251" x="4502150" y="2257425"/>
          <p14:tracePt t="5293" x="4502150" y="2251075"/>
          <p14:tracePt t="5321" x="4495800" y="2251075"/>
          <p14:tracePt t="7448" x="4449763" y="2320925"/>
          <p14:tracePt t="7457" x="4351338" y="2478088"/>
          <p14:tracePt t="7462" x="4246563" y="2611438"/>
          <p14:tracePt t="7470" x="4154488" y="2714625"/>
          <p14:tracePt t="7476" x="4095750" y="2797175"/>
          <p14:tracePt t="7483" x="4032250" y="2895600"/>
          <p14:tracePt t="7490" x="3986213" y="2982913"/>
          <p14:tracePt t="7497" x="3910013" y="3068638"/>
          <p14:tracePt t="7504" x="3835400" y="3155950"/>
          <p14:tracePt t="7512" x="3736975" y="3243263"/>
          <p14:tracePt t="7518" x="3649663" y="3319463"/>
          <p14:tracePt t="7525" x="3562350" y="3376613"/>
          <p14:tracePt t="7532" x="3481388" y="3429000"/>
          <p14:tracePt t="7539" x="3394075" y="3463925"/>
          <p14:tracePt t="7546" x="3341688" y="3481388"/>
          <p14:tracePt t="7554" x="3306763" y="3505200"/>
          <p14:tracePt t="7560" x="3271838" y="3509963"/>
          <p14:tracePt t="7567" x="3232150" y="3521075"/>
          <p14:tracePt t="7574" x="3179763" y="3538538"/>
          <p14:tracePt t="7581" x="3133725" y="3538538"/>
          <p14:tracePt t="7588" x="3068638" y="3551238"/>
          <p14:tracePt t="7595" x="3005138" y="3562350"/>
          <p14:tracePt t="7602" x="2952750" y="3562350"/>
          <p14:tracePt t="7609" x="2917825" y="3573463"/>
          <p14:tracePt t="7617" x="2882900" y="3573463"/>
          <p14:tracePt t="7623" x="2860675" y="3573463"/>
          <p14:tracePt t="7630" x="2843213" y="3573463"/>
          <p14:tracePt t="7637" x="2832100" y="3573463"/>
          <p14:tracePt t="7645" x="2814638" y="3573463"/>
          <p14:tracePt t="7651" x="2808288" y="3573463"/>
          <p14:tracePt t="7658" x="2797175" y="3573463"/>
          <p14:tracePt t="7672" x="2790825" y="3573463"/>
          <p14:tracePt t="7679" x="2779713" y="3573463"/>
          <p14:tracePt t="7687" x="2773363" y="3573463"/>
          <p14:tracePt t="7693" x="2767013" y="3573463"/>
          <p14:tracePt t="7700" x="2762250" y="3573463"/>
          <p14:tracePt t="7707" x="2749550" y="3579813"/>
          <p14:tracePt t="7714" x="2738438" y="3579813"/>
          <p14:tracePt t="7721" x="2727325" y="3586163"/>
          <p14:tracePt t="7728" x="2709863" y="3586163"/>
          <p14:tracePt t="7735" x="2703513" y="3586163"/>
          <p14:tracePt t="7742" x="2692400" y="3590925"/>
          <p14:tracePt t="7749" x="2674938" y="3590925"/>
          <p14:tracePt t="7756" x="2657475" y="3603625"/>
          <p14:tracePt t="7763" x="2646363" y="3608388"/>
          <p14:tracePt t="7770" x="2640013" y="3608388"/>
          <p14:tracePt t="7777" x="2622550" y="3614738"/>
          <p14:tracePt t="7784" x="2616200" y="3621088"/>
          <p14:tracePt t="7791" x="2598738" y="3621088"/>
          <p14:tracePt t="7798" x="2593975" y="3621088"/>
          <p14:tracePt t="7806" x="2587625" y="3632200"/>
          <p14:tracePt t="7813" x="2576513" y="3632200"/>
          <p14:tracePt t="7819" x="2570163" y="3638550"/>
          <p14:tracePt t="7826" x="2563813" y="3638550"/>
          <p14:tracePt t="7833" x="2552700" y="3638550"/>
          <p14:tracePt t="7840" x="2541588" y="3643313"/>
          <p14:tracePt t="7847" x="2535238" y="3649663"/>
          <p14:tracePt t="7854" x="2517775" y="3649663"/>
          <p14:tracePt t="7862" x="2506663" y="3660775"/>
          <p14:tracePt t="7868" x="2495550" y="3667125"/>
          <p14:tracePt t="7875" x="2482850" y="3673475"/>
          <p14:tracePt t="7882" x="2465388" y="3678238"/>
          <p14:tracePt t="7889" x="2460625" y="3678238"/>
          <p14:tracePt t="7896" x="2454275" y="3684588"/>
          <p14:tracePt t="7904" x="2443163" y="3684588"/>
          <p14:tracePt t="7910" x="2430463" y="3684588"/>
          <p14:tracePt t="7917" x="2430463" y="3695700"/>
          <p14:tracePt t="7924" x="2425700" y="3695700"/>
          <p14:tracePt t="7933" x="2419350" y="3702050"/>
          <p14:tracePt t="7938" x="2413000" y="3702050"/>
          <p14:tracePt t="7945" x="2413000" y="3706813"/>
          <p14:tracePt t="7952" x="2408238" y="3706813"/>
          <p14:tracePt t="7973" x="2401888" y="3706813"/>
          <p14:tracePt t="8029" x="2401888" y="3713163"/>
          <p14:tracePt t="8071" x="2395538" y="3713163"/>
          <p14:tracePt t="8099" x="2384425" y="3713163"/>
          <p14:tracePt t="8120" x="2378075" y="3719513"/>
          <p14:tracePt t="8127" x="2373313" y="3719513"/>
          <p14:tracePt t="8134" x="2366963" y="3719513"/>
          <p14:tracePt t="8148" x="2362200" y="3719513"/>
          <p14:tracePt t="8155" x="2355850" y="3719513"/>
          <p14:tracePt t="8169" x="2349500" y="3719513"/>
          <p14:tracePt t="8184" x="2338388" y="3719513"/>
          <p14:tracePt t="8204" x="2332038" y="3719513"/>
          <p14:tracePt t="8211" x="2332038" y="3713163"/>
          <p14:tracePt t="8218" x="2327275" y="3713163"/>
          <p14:tracePt t="8232" x="2320925" y="3706813"/>
          <p14:tracePt t="8246" x="2320925" y="3702050"/>
          <p14:tracePt t="8253" x="2314575" y="3702050"/>
          <p14:tracePt t="8260" x="2314575" y="3689350"/>
          <p14:tracePt t="8267" x="2309813" y="3689350"/>
          <p14:tracePt t="8281" x="2303463" y="3684588"/>
          <p14:tracePt t="8288" x="2303463" y="3678238"/>
          <p14:tracePt t="8295" x="2303463" y="3673475"/>
          <p14:tracePt t="8302" x="2292350" y="3667125"/>
          <p14:tracePt t="8308" x="2292350" y="3660775"/>
          <p14:tracePt t="8316" x="2286000" y="3660775"/>
          <p14:tracePt t="8323" x="2286000" y="3643313"/>
          <p14:tracePt t="8329" x="2279650" y="3638550"/>
          <p14:tracePt t="8338" x="2279650" y="3632200"/>
          <p14:tracePt t="8344" x="2274888" y="3632200"/>
          <p14:tracePt t="8351" x="2274888" y="3625850"/>
          <p14:tracePt t="8357" x="2274888" y="3621088"/>
          <p14:tracePt t="8364" x="2268538" y="3614738"/>
          <p14:tracePt t="8379" x="2262188" y="3603625"/>
          <p14:tracePt t="8393" x="2257425" y="3597275"/>
          <p14:tracePt t="8470" x="2257425" y="3608388"/>
          <p14:tracePt t="8491" x="2257425" y="3614738"/>
          <p14:tracePt t="8505" x="2257425" y="3621088"/>
          <p14:tracePt t="8519" x="2257425" y="3625850"/>
          <p14:tracePt t="8532" x="2262188" y="3625850"/>
          <p14:tracePt t="9408" x="2251075" y="3625850"/>
          <p14:tracePt t="9415" x="2239963" y="3614738"/>
          <p14:tracePt t="9422" x="2222500" y="3603625"/>
          <p14:tracePt t="9429" x="2193925" y="3586163"/>
          <p14:tracePt t="9435" x="2170113" y="3573463"/>
          <p14:tracePt t="9442" x="2152650" y="3556000"/>
          <p14:tracePt t="9449" x="2128838" y="3538538"/>
          <p14:tracePt t="9456" x="2100263" y="3533775"/>
          <p14:tracePt t="9464" x="2065338" y="3516313"/>
          <p14:tracePt t="9470" x="2036763" y="3498850"/>
          <p14:tracePt t="9477" x="2012950" y="3487738"/>
          <p14:tracePt t="9484" x="1978025" y="3470275"/>
          <p14:tracePt t="9491" x="1949450" y="3457575"/>
          <p14:tracePt t="9498" x="1925638" y="3440113"/>
          <p14:tracePt t="9506" x="1908175" y="3435350"/>
          <p14:tracePt t="9512" x="1890713" y="3429000"/>
          <p14:tracePt t="9519" x="1885950" y="3422650"/>
          <p14:tracePt t="9526" x="1879600" y="3411538"/>
          <p14:tracePt t="9533" x="1874838" y="3411538"/>
          <p14:tracePt t="9540" x="1868488" y="3411538"/>
          <p14:tracePt t="9548" x="1862138" y="3405188"/>
          <p14:tracePt t="9554" x="1851025" y="3405188"/>
          <p14:tracePt t="9561" x="1851025" y="3400425"/>
          <p14:tracePt t="9568" x="1844675" y="3400425"/>
          <p14:tracePt t="9589" x="1839913" y="3400425"/>
          <p14:tracePt t="9743" x="1844675" y="3400425"/>
          <p14:tracePt t="9757" x="1857375" y="3400425"/>
          <p14:tracePt t="9772" x="1862138" y="3400425"/>
          <p14:tracePt t="9778" x="1868488" y="3400425"/>
          <p14:tracePt t="9785" x="1874838" y="3400425"/>
          <p14:tracePt t="9792" x="1885950" y="3400425"/>
          <p14:tracePt t="9799" x="1920875" y="3400425"/>
          <p14:tracePt t="9807" x="1955800" y="3400425"/>
          <p14:tracePt t="9813" x="2012950" y="3400425"/>
          <p14:tracePt t="9820" x="2111375" y="3387725"/>
          <p14:tracePt t="9827" x="2205038" y="3387725"/>
          <p14:tracePt t="9834" x="2297113" y="3376613"/>
          <p14:tracePt t="9841" x="2362200" y="3376613"/>
          <p14:tracePt t="9848" x="2408238" y="3376613"/>
          <p14:tracePt t="9855" x="2460625" y="3376613"/>
          <p14:tracePt t="9862" x="2482850" y="3376613"/>
          <p14:tracePt t="9869" x="2495550" y="3376613"/>
          <p14:tracePt t="9876" x="2513013" y="3376613"/>
          <p14:tracePt t="9883" x="2517775" y="3376613"/>
          <p14:tracePt t="9890" x="2530475" y="3376613"/>
          <p14:tracePt t="9899" x="2541588" y="3376613"/>
          <p14:tracePt t="9904" x="2546350" y="3376613"/>
          <p14:tracePt t="9911" x="2552700" y="3376613"/>
          <p14:tracePt t="9918" x="2559050" y="3376613"/>
          <p14:tracePt t="9940" x="2563813" y="3376613"/>
          <p14:tracePt t="9953" x="2570163" y="3376613"/>
          <p14:tracePt t="10765" x="2563813" y="3376613"/>
          <p14:tracePt t="10786" x="2559050" y="3376613"/>
          <p14:tracePt t="10800" x="2552700" y="3376613"/>
          <p14:tracePt t="10814" x="2546350" y="3376613"/>
          <p14:tracePt t="10820" x="2546350" y="3382963"/>
          <p14:tracePt t="10834" x="2535238" y="3382963"/>
          <p14:tracePt t="10841" x="2535238" y="3394075"/>
          <p14:tracePt t="10856" x="2535238" y="3400425"/>
          <p14:tracePt t="10863" x="2530475" y="3400425"/>
          <p14:tracePt t="10877" x="2524125" y="3400425"/>
          <p14:tracePt t="10883" x="2524125" y="3405188"/>
          <p14:tracePt t="10891" x="2517775" y="3405188"/>
          <p14:tracePt t="10911" x="2513013" y="3411538"/>
          <p14:tracePt t="10919" x="2506663" y="3411538"/>
          <p14:tracePt t="10926" x="2500313" y="3411538"/>
          <p14:tracePt t="10933" x="2495550" y="3411538"/>
          <p14:tracePt t="10940" x="2482850" y="3417888"/>
          <p14:tracePt t="10947" x="2478088" y="3417888"/>
          <p14:tracePt t="10953" x="2471738" y="3417888"/>
          <p14:tracePt t="10960" x="2460625" y="3422650"/>
          <p14:tracePt t="10967" x="2443163" y="3422650"/>
          <p14:tracePt t="10975" x="2419350" y="3435350"/>
          <p14:tracePt t="10982" x="2390775" y="3435350"/>
          <p14:tracePt t="10989" x="2366963" y="3440113"/>
          <p14:tracePt t="10995" x="2332038" y="3440113"/>
          <p14:tracePt t="11003" x="2286000" y="3440113"/>
          <p14:tracePt t="11009" x="2233613" y="3452813"/>
          <p14:tracePt t="11017" x="2187575" y="3452813"/>
          <p14:tracePt t="11024" x="2135188" y="3446463"/>
          <p14:tracePt t="11030" x="2089150" y="3446463"/>
          <p14:tracePt t="11037" x="2065338" y="3446463"/>
          <p14:tracePt t="11045" x="2036763" y="3440113"/>
          <p14:tracePt t="11051" x="2012950" y="3429000"/>
          <p14:tracePt t="11059" x="1995488" y="3422650"/>
          <p14:tracePt t="11066" x="1984375" y="3417888"/>
          <p14:tracePt t="11073" x="1966913" y="3405188"/>
          <p14:tracePt t="11079" x="1960563" y="3405188"/>
          <p14:tracePt t="11086" x="1955800" y="3400425"/>
          <p14:tracePt t="11094" x="1943100" y="3394075"/>
          <p14:tracePt t="11102" x="1938338" y="3387725"/>
          <p14:tracePt t="11109" x="1931988" y="3387725"/>
          <p14:tracePt t="11115" x="1931988" y="3382963"/>
          <p14:tracePt t="11122" x="1925638" y="3376613"/>
          <p14:tracePt t="11128" x="1925638" y="3365500"/>
          <p14:tracePt t="11135" x="1920875" y="3359150"/>
          <p14:tracePt t="11142" x="1920875" y="3352800"/>
          <p14:tracePt t="11150" x="1920875" y="3341688"/>
          <p14:tracePt t="11156" x="1920875" y="3336925"/>
          <p14:tracePt t="11163" x="1920875" y="3324225"/>
          <p14:tracePt t="11170" x="1920875" y="3319463"/>
          <p14:tracePt t="11177" x="1920875" y="3306763"/>
          <p14:tracePt t="11184" x="1920875" y="3289300"/>
          <p14:tracePt t="11192" x="1920875" y="3278188"/>
          <p14:tracePt t="11199" x="1920875" y="3260725"/>
          <p14:tracePt t="11205" x="1920875" y="3236913"/>
          <p14:tracePt t="11212" x="1920875" y="3214688"/>
          <p14:tracePt t="11219" x="1931988" y="3197225"/>
          <p14:tracePt t="11226" x="1938338" y="3179763"/>
          <p14:tracePt t="11234" x="1938338" y="3168650"/>
          <p14:tracePt t="11241" x="1949450" y="3151188"/>
          <p14:tracePt t="11247" x="1960563" y="3133725"/>
          <p14:tracePt t="11254" x="1966913" y="3127375"/>
          <p14:tracePt t="11262" x="1984375" y="3109913"/>
          <p14:tracePt t="11269" x="1990725" y="3103563"/>
          <p14:tracePt t="11276" x="2012950" y="3086100"/>
          <p14:tracePt t="11284" x="2030413" y="3081338"/>
          <p14:tracePt t="11289" x="2047875" y="3074988"/>
          <p14:tracePt t="11296" x="2071688" y="3074988"/>
          <p14:tracePt t="11303" x="2093913" y="3074988"/>
          <p14:tracePt t="11310" x="2111375" y="3074988"/>
          <p14:tracePt t="11318" x="2124075" y="3074988"/>
          <p14:tracePt t="11326" x="2141538" y="3074988"/>
          <p14:tracePt t="11331" x="2152650" y="3074988"/>
          <p14:tracePt t="11338" x="2170113" y="3074988"/>
          <p14:tracePt t="11345" x="2187575" y="3081338"/>
          <p14:tracePt t="11352" x="2193925" y="3098800"/>
          <p14:tracePt t="11360" x="2209800" y="3116263"/>
          <p14:tracePt t="11368" x="2222500" y="3138488"/>
          <p14:tracePt t="11374" x="2227263" y="3179763"/>
          <p14:tracePt t="11381" x="2251075" y="3232150"/>
          <p14:tracePt t="11387" x="2262188" y="3324225"/>
          <p14:tracePt t="11394" x="2262188" y="3400425"/>
          <p14:tracePt t="11401" x="2274888" y="3481388"/>
          <p14:tracePt t="11409" x="2274888" y="3516313"/>
          <p14:tracePt t="11416" x="2274888" y="3538538"/>
          <p14:tracePt t="11422" x="2274888" y="3556000"/>
          <p14:tracePt t="11429" x="2274888" y="3562350"/>
          <p14:tracePt t="11436" x="2274888" y="3579813"/>
          <p14:tracePt t="11443" x="2274888" y="3586163"/>
          <p14:tracePt t="11451" x="2274888" y="3590925"/>
          <p14:tracePt t="11464" x="2274888" y="3597275"/>
          <p14:tracePt t="11471" x="2274888" y="3603625"/>
          <p14:tracePt t="11485" x="2262188" y="3608388"/>
          <p14:tracePt t="11500" x="2257425" y="3614738"/>
          <p14:tracePt t="11514" x="2251075" y="3614738"/>
          <p14:tracePt t="11528" x="2244725" y="3614738"/>
          <p14:tracePt t="11534" x="2239963" y="3614738"/>
          <p14:tracePt t="11542" x="2222500" y="3614738"/>
          <p14:tracePt t="11548" x="2209800" y="3608388"/>
          <p14:tracePt t="11555" x="2181225" y="3608388"/>
          <p14:tracePt t="11562" x="2146300" y="3597275"/>
          <p14:tracePt t="11569" x="2124075" y="3590925"/>
          <p14:tracePt t="11576" x="2089150" y="3579813"/>
          <p14:tracePt t="11584" x="2058988" y="3573463"/>
          <p14:tracePt t="11590" x="2036763" y="3556000"/>
          <p14:tracePt t="11597" x="2001838" y="3538538"/>
          <p14:tracePt t="11604" x="1973263" y="3521075"/>
          <p14:tracePt t="11611" x="1949450" y="3505200"/>
          <p14:tracePt t="11618" x="1920875" y="3475038"/>
          <p14:tracePt t="11626" x="1903413" y="3452813"/>
          <p14:tracePt t="11632" x="1874838" y="3422650"/>
          <p14:tracePt t="11639" x="1857375" y="3382963"/>
          <p14:tracePt t="11646" x="1839913" y="3348038"/>
          <p14:tracePt t="11653" x="1816100" y="3278188"/>
          <p14:tracePt t="11660" x="1804988" y="3232150"/>
          <p14:tracePt t="11668" x="1792288" y="3162300"/>
          <p14:tracePt t="11674" x="1792288" y="3116263"/>
          <p14:tracePt t="11681" x="1792288" y="3081338"/>
          <p14:tracePt t="11688" x="1792288" y="3046413"/>
          <p14:tracePt t="11695" x="1792288" y="3033713"/>
          <p14:tracePt t="11702" x="1798638" y="3005138"/>
          <p14:tracePt t="11709" x="1804988" y="2987675"/>
          <p14:tracePt t="11717" x="1804988" y="2982913"/>
          <p14:tracePt t="11723" x="1822450" y="2970213"/>
          <p14:tracePt t="11730" x="1827213" y="2965450"/>
          <p14:tracePt t="11737" x="1851025" y="2952750"/>
          <p14:tracePt t="11744" x="1868488" y="2941638"/>
          <p14:tracePt t="11752" x="1903413" y="2941638"/>
          <p14:tracePt t="11759" x="1938338" y="2930525"/>
          <p14:tracePt t="11765" x="1973263" y="2917825"/>
          <p14:tracePt t="11772" x="2008188" y="2917825"/>
          <p14:tracePt t="11779" x="2054225" y="2917825"/>
          <p14:tracePt t="11786" x="2106613" y="2924175"/>
          <p14:tracePt t="11793" x="2141538" y="2924175"/>
          <p14:tracePt t="11801" x="2176463" y="2935288"/>
          <p14:tracePt t="11807" x="2209800" y="2941638"/>
          <p14:tracePt t="11814" x="2244725" y="2952750"/>
          <p14:tracePt t="11821" x="2268538" y="2970213"/>
          <p14:tracePt t="11828" x="2286000" y="2987675"/>
          <p14:tracePt t="11835" x="2314575" y="3005138"/>
          <p14:tracePt t="11843" x="2332038" y="3040063"/>
          <p14:tracePt t="11850" x="2344738" y="3092450"/>
          <p14:tracePt t="11856" x="2366963" y="3173413"/>
          <p14:tracePt t="11863" x="2378075" y="3267075"/>
          <p14:tracePt t="11870" x="2378075" y="3359150"/>
          <p14:tracePt t="11877" x="2390775" y="3422650"/>
          <p14:tracePt t="11885" x="2390775" y="3475038"/>
          <p14:tracePt t="11891" x="2390775" y="3509963"/>
          <p14:tracePt t="11898" x="2390775" y="3533775"/>
          <p14:tracePt t="11905" x="2384425" y="3556000"/>
          <p14:tracePt t="11912" x="2384425" y="3573463"/>
          <p14:tracePt t="11919" x="2384425" y="3579813"/>
          <p14:tracePt t="11927" x="2384425" y="3590925"/>
          <p14:tracePt t="11933" x="2384425" y="3597275"/>
          <p14:tracePt t="11940" x="2378075" y="3608388"/>
          <p14:tracePt t="11947" x="2378075" y="3614738"/>
          <p14:tracePt t="11954" x="2373313" y="3621088"/>
          <p14:tracePt t="11961" x="2366963" y="3625850"/>
          <p14:tracePt t="11975" x="2362200" y="3625850"/>
          <p14:tracePt t="11982" x="2355850" y="3632200"/>
          <p14:tracePt t="11989" x="2344738" y="3632200"/>
          <p14:tracePt t="11996" x="2338388" y="3632200"/>
          <p14:tracePt t="12003" x="2327275" y="3632200"/>
          <p14:tracePt t="12010" x="2309813" y="3632200"/>
          <p14:tracePt t="12018" x="2286000" y="3632200"/>
          <p14:tracePt t="12024" x="2268538" y="3632200"/>
          <p14:tracePt t="12031" x="2233613" y="3632200"/>
          <p14:tracePt t="12038" x="2176463" y="3608388"/>
          <p14:tracePt t="12045" x="2124075" y="3590925"/>
          <p14:tracePt t="12052" x="2054225" y="3568700"/>
          <p14:tracePt t="12060" x="2019300" y="3551238"/>
          <p14:tracePt t="12067" x="1978025" y="3527425"/>
          <p14:tracePt t="12073" x="1949450" y="3509963"/>
          <p14:tracePt t="12080" x="1938338" y="3492500"/>
          <p14:tracePt t="12087" x="1920875" y="3487738"/>
          <p14:tracePt t="12094" x="1903413" y="3470275"/>
          <p14:tracePt t="12101" x="1897063" y="3452813"/>
          <p14:tracePt t="12108" x="1885950" y="3440113"/>
          <p14:tracePt t="12115" x="1879600" y="3411538"/>
          <p14:tracePt t="12122" x="1868488" y="3400425"/>
          <p14:tracePt t="12128" x="1868488" y="3370263"/>
          <p14:tracePt t="12136" x="1868488" y="3348038"/>
          <p14:tracePt t="12144" x="1868488" y="3324225"/>
          <p14:tracePt t="12150" x="1868488" y="3295650"/>
          <p14:tracePt t="12157" x="1874838" y="3271838"/>
          <p14:tracePt t="12164" x="1879600" y="3236913"/>
          <p14:tracePt t="12171" x="1897063" y="3208338"/>
          <p14:tracePt t="12186" x="1914525" y="3162300"/>
          <p14:tracePt t="12193" x="1925638" y="3144838"/>
          <p14:tracePt t="12199" x="1943100" y="3138488"/>
          <p14:tracePt t="12206" x="1949450" y="3121025"/>
          <p14:tracePt t="12213" x="1955800" y="3116263"/>
          <p14:tracePt t="12220" x="1973263" y="3103563"/>
          <p14:tracePt t="12227" x="1978025" y="3098800"/>
          <p14:tracePt t="12234" x="1984375" y="3098800"/>
          <p14:tracePt t="12241" x="1995488" y="3098800"/>
          <p14:tracePt t="12248" x="2012950" y="3098800"/>
          <p14:tracePt t="12256" x="2025650" y="3098800"/>
          <p14:tracePt t="12262" x="2054225" y="3098800"/>
          <p14:tracePt t="12269" x="2065338" y="3098800"/>
          <p14:tracePt t="12277" x="2082800" y="3103563"/>
          <p14:tracePt t="12283" x="2089150" y="3109913"/>
          <p14:tracePt t="12290" x="2106613" y="3116263"/>
          <p14:tracePt t="12297" x="2117725" y="3133725"/>
          <p14:tracePt t="12304" x="2128838" y="3138488"/>
          <p14:tracePt t="12311" x="2141538" y="3155950"/>
          <p14:tracePt t="12320" x="2159000" y="3179763"/>
          <p14:tracePt t="12325" x="2170113" y="3214688"/>
          <p14:tracePt t="12332" x="2187575" y="3254375"/>
          <p14:tracePt t="12339" x="2193925" y="3278188"/>
          <p14:tracePt t="12346" x="2205038" y="3313113"/>
          <p14:tracePt t="12353" x="2209800" y="3352800"/>
          <p14:tracePt t="12361" x="2209800" y="3387725"/>
          <p14:tracePt t="12366" x="2222500" y="3422650"/>
          <p14:tracePt t="12374" x="2222500" y="3457575"/>
          <p14:tracePt t="12381" x="2222500" y="3492500"/>
          <p14:tracePt t="12388" x="2222500" y="3516313"/>
          <p14:tracePt t="12394" x="2222500" y="3527425"/>
          <p14:tracePt t="12403" x="2222500" y="3544888"/>
          <p14:tracePt t="12409" x="2222500" y="3562350"/>
          <p14:tracePt t="12416" x="2222500" y="3586163"/>
          <p14:tracePt t="12423" x="2222500" y="3590925"/>
          <p14:tracePt t="12430" x="2222500" y="3608388"/>
          <p14:tracePt t="12437" x="2209800" y="3614738"/>
          <p14:tracePt t="12444" x="2209800" y="3621088"/>
          <p14:tracePt t="12451" x="2205038" y="3625850"/>
          <p14:tracePt t="12458" x="2205038" y="3638550"/>
          <p14:tracePt t="12465" x="2198688" y="3643313"/>
          <p14:tracePt t="12472" x="2193925" y="3643313"/>
          <p14:tracePt t="12478" x="2187575" y="3656013"/>
          <p14:tracePt t="12486" x="2181225" y="3660775"/>
          <p14:tracePt t="12494" x="2163763" y="3667125"/>
          <p14:tracePt t="12500" x="2146300" y="3673475"/>
          <p14:tracePt t="12507" x="2124075" y="3684588"/>
          <p14:tracePt t="12514" x="2100263" y="3684588"/>
          <p14:tracePt t="12521" x="2041525" y="3684588"/>
          <p14:tracePt t="12527" x="1990725" y="3684588"/>
          <p14:tracePt t="12536" x="1908175" y="3667125"/>
          <p14:tracePt t="12542" x="1827213" y="3643313"/>
          <p14:tracePt t="12549" x="1757363" y="3597275"/>
          <p14:tracePt t="12556" x="1689100" y="3562350"/>
          <p14:tracePt t="12563" x="1647825" y="3521075"/>
          <p14:tracePt t="12570" x="1589088" y="3463925"/>
          <p14:tracePt t="12577" x="1560513" y="3405188"/>
          <p14:tracePt t="12584" x="1525588" y="3352800"/>
          <p14:tracePt t="12591" x="1508125" y="3302000"/>
          <p14:tracePt t="12598" x="1497013" y="3267075"/>
          <p14:tracePt t="12604" x="1485900" y="3232150"/>
          <p14:tracePt t="12612" x="1485900" y="3197225"/>
          <p14:tracePt t="12619" x="1485900" y="3168650"/>
          <p14:tracePt t="12626" x="1485900" y="3155950"/>
          <p14:tracePt t="12632" x="1490663" y="3133725"/>
          <p14:tracePt t="12640" x="1497013" y="3103563"/>
          <p14:tracePt t="12647" x="1514475" y="3081338"/>
          <p14:tracePt t="12653" x="1554163" y="3051175"/>
          <p14:tracePt t="12661" x="1584325" y="3022600"/>
          <p14:tracePt t="12668" x="1619250" y="3005138"/>
          <p14:tracePt t="12675" x="1647825" y="2987675"/>
          <p14:tracePt t="12682" x="1671638" y="2976563"/>
          <p14:tracePt t="12688" x="1700213" y="2970213"/>
          <p14:tracePt t="12695" x="1722438" y="2970213"/>
          <p14:tracePt t="12703" x="1746250" y="2970213"/>
          <p14:tracePt t="12710" x="1770063" y="2970213"/>
          <p14:tracePt t="12717" x="1798638" y="2970213"/>
          <p14:tracePt t="12724" x="1822450" y="2970213"/>
          <p14:tracePt t="12731" x="1844675" y="2982913"/>
          <p14:tracePt t="12737" x="1874838" y="3000375"/>
          <p14:tracePt t="12744" x="1897063" y="3017838"/>
          <p14:tracePt t="12753" x="1914525" y="3040063"/>
          <p14:tracePt t="12758" x="1925638" y="3057525"/>
          <p14:tracePt t="12765" x="1931988" y="3074988"/>
          <p14:tracePt t="12773" x="1943100" y="3098800"/>
          <p14:tracePt t="12780" x="1949450" y="3116263"/>
          <p14:tracePt t="12786" x="1949450" y="3127375"/>
          <p14:tracePt t="12795" x="1949450" y="3138488"/>
          <p14:tracePt t="12801" x="1949450" y="3151188"/>
          <p14:tracePt t="12815" x="1949450" y="3155950"/>
          <p14:tracePt t="12821" x="1949450" y="3162300"/>
          <p14:tracePt t="12828" x="1949450" y="3168650"/>
          <p14:tracePt t="12843" x="1949450" y="3179763"/>
          <p14:tracePt t="12864" x="1949450" y="3184525"/>
          <p14:tracePt t="12884" x="1955800" y="3184525"/>
          <p14:tracePt t="12898" x="1960563" y="3184525"/>
          <p14:tracePt t="12913" x="1960563" y="3173413"/>
          <p14:tracePt t="12919" x="1966913" y="3173413"/>
          <p14:tracePt t="12927" x="1973263" y="3168650"/>
          <p14:tracePt t="12933" x="1984375" y="3168650"/>
          <p14:tracePt t="12940" x="1995488" y="3168650"/>
          <p14:tracePt t="12947" x="2019300" y="3168650"/>
          <p14:tracePt t="12955" x="2047875" y="3168650"/>
          <p14:tracePt t="12962" x="2082800" y="3168650"/>
          <p14:tracePt t="12969" x="2117725" y="3173413"/>
          <p14:tracePt t="12975" x="2152650" y="3179763"/>
          <p14:tracePt t="12982" x="2176463" y="3190875"/>
          <p14:tracePt t="12989" x="2205038" y="3208338"/>
          <p14:tracePt t="12996" x="2209800" y="3208338"/>
          <p14:tracePt t="13003" x="2222500" y="3214688"/>
          <p14:tracePt t="13011" x="2233613" y="3219450"/>
          <p14:tracePt t="13017" x="2244725" y="3225800"/>
          <p14:tracePt t="13024" x="2251075" y="3236913"/>
          <p14:tracePt t="13031" x="2251075" y="3243263"/>
          <p14:tracePt t="13039" x="2257425" y="3243263"/>
          <p14:tracePt t="13045" x="2262188" y="3249613"/>
          <p14:tracePt t="13053" x="2262188" y="3254375"/>
          <p14:tracePt t="13060" x="2274888" y="3260725"/>
          <p14:tracePt t="13066" x="2274888" y="3267075"/>
          <p14:tracePt t="13073" x="2279650" y="3267075"/>
          <p14:tracePt t="13087" x="2279650" y="3271838"/>
          <p14:tracePt t="13103" x="2279650" y="3284538"/>
          <p14:tracePt t="13116" x="2279650" y="3289300"/>
          <p14:tracePt t="13136" x="2279650" y="3295650"/>
          <p14:tracePt t="13143" x="2268538" y="3302000"/>
          <p14:tracePt t="13157" x="2262188" y="3302000"/>
          <p14:tracePt t="13165" x="2262188" y="3306763"/>
          <p14:tracePt t="13171" x="2257425" y="3306763"/>
          <p14:tracePt t="13178" x="2257425" y="3313113"/>
          <p14:tracePt t="13192" x="2251075" y="3319463"/>
          <p14:tracePt t="13206" x="2244725" y="3319463"/>
          <p14:tracePt t="13221" x="2239963" y="3319463"/>
          <p14:tracePt t="13256" x="2239963" y="3313113"/>
          <p14:tracePt t="13270" x="2244725" y="3313113"/>
          <p14:tracePt t="13283" x="2251075" y="3313113"/>
          <p14:tracePt t="13298" x="2268538" y="3313113"/>
          <p14:tracePt t="13304" x="2279650" y="3313113"/>
          <p14:tracePt t="13312" x="2309813" y="3324225"/>
          <p14:tracePt t="13318" x="2332038" y="3341688"/>
          <p14:tracePt t="13325" x="2362200" y="3359150"/>
          <p14:tracePt t="13333" x="2384425" y="3376613"/>
          <p14:tracePt t="13339" x="2413000" y="3400425"/>
          <p14:tracePt t="13346" x="2436813" y="3429000"/>
          <p14:tracePt t="13354" x="2454275" y="3446463"/>
          <p14:tracePt t="13360" x="2465388" y="3470275"/>
          <p14:tracePt t="13367" x="2471738" y="3487738"/>
          <p14:tracePt t="13375" x="2478088" y="3505200"/>
          <p14:tracePt t="13381" x="2478088" y="3516313"/>
          <p14:tracePt t="13388" x="2489200" y="3527425"/>
          <p14:tracePt t="13396" x="2489200" y="3533775"/>
          <p14:tracePt t="13402" x="2489200" y="3538538"/>
          <p14:tracePt t="13417" x="2489200" y="3544888"/>
          <p14:tracePt t="13423" x="2489200" y="3551238"/>
          <p14:tracePt t="13452" x="2482850" y="3551238"/>
          <p14:tracePt t="13465" x="2478088" y="3551238"/>
          <p14:tracePt t="13472" x="2478088" y="3544888"/>
          <p14:tracePt t="13479" x="2465388" y="3538538"/>
          <p14:tracePt t="13487" x="2454275" y="3521075"/>
          <p14:tracePt t="13493" x="2425700" y="3481388"/>
          <p14:tracePt t="13500" x="2384425" y="3429000"/>
          <p14:tracePt t="13507" x="2349500" y="3359150"/>
          <p14:tracePt t="13514" x="2297113" y="3260725"/>
          <p14:tracePt t="13521" x="2262188" y="3179763"/>
          <p14:tracePt t="13529" x="2244725" y="3121025"/>
          <p14:tracePt t="13536" x="2244725" y="3092450"/>
          <p14:tracePt t="13542" x="2233613" y="3063875"/>
          <p14:tracePt t="13549" x="2227263" y="3046413"/>
          <p14:tracePt t="13556" x="2227263" y="3033713"/>
          <p14:tracePt t="13563" x="2227263" y="3028950"/>
          <p14:tracePt t="13570" x="2227263" y="3022600"/>
          <p14:tracePt t="13577" x="2227263" y="3011488"/>
          <p14:tracePt t="13591" x="2233613" y="3005138"/>
          <p14:tracePt t="13598" x="2257425" y="2994025"/>
          <p14:tracePt t="13605" x="2279650" y="2994025"/>
          <p14:tracePt t="13613" x="2314575" y="2982913"/>
          <p14:tracePt t="13619" x="2355850" y="2976563"/>
          <p14:tracePt t="13626" x="2401888" y="2976563"/>
          <p14:tracePt t="13633" x="2447925" y="2976563"/>
          <p14:tracePt t="13640" x="2500313" y="2976563"/>
          <p14:tracePt t="13647" x="2535238" y="2987675"/>
          <p14:tracePt t="13654" x="2587625" y="3005138"/>
          <p14:tracePt t="13661" x="2611438" y="3017838"/>
          <p14:tracePt t="13668" x="2651125" y="3033713"/>
          <p14:tracePt t="13675" x="2692400" y="3063875"/>
          <p14:tracePt t="13682" x="2714625" y="3081338"/>
          <p14:tracePt t="13689" x="2744788" y="3098800"/>
          <p14:tracePt t="13698" x="2762250" y="3127375"/>
          <p14:tracePt t="13704" x="2779713" y="3144838"/>
          <p14:tracePt t="13710" x="2784475" y="3151188"/>
          <p14:tracePt t="13717" x="2790825" y="3162300"/>
          <p14:tracePt t="13724" x="2797175" y="3179763"/>
          <p14:tracePt t="13731" x="2797175" y="3214688"/>
          <p14:tracePt t="13738" x="2797175" y="3271838"/>
          <p14:tracePt t="13746" x="2797175" y="3352800"/>
          <p14:tracePt t="13752" x="2790825" y="3417888"/>
          <p14:tracePt t="13759" x="2784475" y="3452813"/>
          <p14:tracePt t="13766" x="2784475" y="3475038"/>
          <p14:tracePt t="13773" x="2773363" y="3505200"/>
          <p14:tracePt t="13780" x="2773363" y="3516313"/>
          <p14:tracePt t="13789" x="2767013" y="3521075"/>
          <p14:tracePt t="13794" x="2767013" y="3527425"/>
          <p14:tracePt t="13801" x="2767013" y="3538538"/>
          <p14:tracePt t="13809" x="2762250" y="3544888"/>
          <p14:tracePt t="13822" x="2755900" y="3544888"/>
          <p14:tracePt t="13836" x="2749550" y="3551238"/>
          <p14:tracePt t="13850" x="2744788" y="3551238"/>
          <p14:tracePt t="13871" x="2738438" y="3551238"/>
          <p14:tracePt t="13885" x="2727325" y="3551238"/>
          <p14:tracePt t="13899" x="2720975" y="3544888"/>
          <p14:tracePt t="13913" x="2720975" y="3533775"/>
          <p14:tracePt t="13934" x="2720975" y="3527425"/>
          <p14:tracePt t="14138" x="2720975" y="3538538"/>
          <p14:tracePt t="14165" x="2720975" y="3544888"/>
          <p14:tracePt t="14249" x="2714625" y="3544888"/>
          <p14:tracePt t="14255" x="2714625" y="3551238"/>
          <p14:tracePt t="14270" x="2709863" y="3551238"/>
          <p14:tracePt t="14284" x="2703513" y="3551238"/>
          <p14:tracePt t="14347" x="2697163" y="3551238"/>
          <p14:tracePt t="14368" x="2692400" y="3551238"/>
          <p14:tracePt t="14389" x="2686050" y="3551238"/>
          <p14:tracePt t="14410" x="2674938" y="3551238"/>
          <p14:tracePt t="14439" x="2668588" y="3551238"/>
          <p14:tracePt t="14452" x="2663825" y="3551238"/>
          <p14:tracePt t="14458" x="2657475" y="3551238"/>
          <p14:tracePt t="14465" x="2657475" y="3556000"/>
          <p14:tracePt t="14472" x="2651125" y="3556000"/>
          <p14:tracePt t="14480" x="2633663" y="3556000"/>
          <p14:tracePt t="14486" x="2628900" y="3556000"/>
          <p14:tracePt t="14493" x="2616200" y="3556000"/>
          <p14:tracePt t="14501" x="2611438" y="3556000"/>
          <p14:tracePt t="14507" x="2587625" y="3556000"/>
          <p14:tracePt t="14514" x="2570163" y="3556000"/>
          <p14:tracePt t="14522" x="2559050" y="3556000"/>
          <p14:tracePt t="14528" x="2541588" y="3544888"/>
          <p14:tracePt t="14535" x="2524125" y="3544888"/>
          <p14:tracePt t="14542" x="2513013" y="3544888"/>
          <p14:tracePt t="14549" x="2506663" y="3544888"/>
          <p14:tracePt t="14556" x="2489200" y="3544888"/>
          <p14:tracePt t="14564" x="2482850" y="3538538"/>
          <p14:tracePt t="14571" x="2471738" y="3533775"/>
          <p14:tracePt t="14577" x="2460625" y="3533775"/>
          <p14:tracePt t="14585" x="2454275" y="3527425"/>
          <p14:tracePt t="14591" x="2447925" y="3527425"/>
          <p14:tracePt t="14598" x="2443163" y="3521075"/>
          <p14:tracePt t="14606" x="2436813" y="3521075"/>
          <p14:tracePt t="14612" x="2436813" y="3509963"/>
          <p14:tracePt t="14626" x="2430463" y="3505200"/>
          <p14:tracePt t="14640" x="2425700" y="3505200"/>
          <p14:tracePt t="14647" x="2425700" y="3498850"/>
          <p14:tracePt t="14655" x="2413000" y="3492500"/>
          <p14:tracePt t="14668" x="2413000" y="3487738"/>
          <p14:tracePt t="14676" x="2408238" y="3487738"/>
          <p14:tracePt t="14682" x="2408238" y="3481388"/>
          <p14:tracePt t="14689" x="2401888" y="3475038"/>
          <p14:tracePt t="14704" x="2395538" y="3470275"/>
          <p14:tracePt t="14710" x="2395538" y="3457575"/>
          <p14:tracePt t="14717" x="2390775" y="3452813"/>
          <p14:tracePt t="14724" x="2384425" y="3446463"/>
          <p14:tracePt t="14731" x="2384425" y="3440113"/>
          <p14:tracePt t="14738" x="2378075" y="3440113"/>
          <p14:tracePt t="14745" x="2378075" y="3435350"/>
          <p14:tracePt t="14752" x="2366963" y="3429000"/>
          <p14:tracePt t="14759" x="2366963" y="3422650"/>
          <p14:tracePt t="14767" x="2366963" y="3411538"/>
          <p14:tracePt t="14773" x="2362200" y="3411538"/>
          <p14:tracePt t="14782" x="2362200" y="3405188"/>
          <p14:tracePt t="14788" x="2355850" y="3400425"/>
          <p14:tracePt t="14794" x="2355850" y="3394075"/>
          <p14:tracePt t="14801" x="2349500" y="3387725"/>
          <p14:tracePt t="14808" x="2349500" y="3382963"/>
          <p14:tracePt t="14815" x="2344738" y="3376613"/>
          <p14:tracePt t="14823" x="2344738" y="3365500"/>
          <p14:tracePt t="14830" x="2344738" y="3352800"/>
          <p14:tracePt t="14836" x="2338388" y="3336925"/>
          <p14:tracePt t="14843" x="2338388" y="3324225"/>
          <p14:tracePt t="14850" x="2327275" y="3289300"/>
          <p14:tracePt t="14857" x="2327275" y="3260725"/>
          <p14:tracePt t="14864" x="2327275" y="3236913"/>
          <p14:tracePt t="14872" x="2327275" y="3214688"/>
          <p14:tracePt t="14881" x="2327275" y="3179763"/>
          <p14:tracePt t="14885" x="2327275" y="3155950"/>
          <p14:tracePt t="14893" x="2327275" y="3138488"/>
          <p14:tracePt t="14899" x="2327275" y="3121025"/>
          <p14:tracePt t="14906" x="2327275" y="3109913"/>
          <p14:tracePt t="14914" x="2327275" y="3103563"/>
          <p14:tracePt t="14920" x="2327275" y="3098800"/>
          <p14:tracePt t="14927" x="2327275" y="3081338"/>
          <p14:tracePt t="14941" x="2327275" y="3074988"/>
          <p14:tracePt t="14948" x="2327275" y="3068638"/>
          <p14:tracePt t="14957" x="2327275" y="3063875"/>
          <p14:tracePt t="14970" x="2327275" y="3057525"/>
          <p14:tracePt t="14983" x="2327275" y="3046413"/>
          <p14:tracePt t="15019" x="2327275" y="3051175"/>
          <p14:tracePt t="15032" x="2327275" y="3057525"/>
          <p14:tracePt t="15039" x="2327275" y="3063875"/>
          <p14:tracePt t="15047" x="2327275" y="3068638"/>
          <p14:tracePt t="15053" x="2327275" y="3074988"/>
          <p14:tracePt t="15060" x="2327275" y="3092450"/>
          <p14:tracePt t="15067" x="2327275" y="3098800"/>
          <p14:tracePt t="15074" x="2327275" y="3109913"/>
          <p14:tracePt t="15081" x="2327275" y="3127375"/>
          <p14:tracePt t="15088" x="2327275" y="3133725"/>
          <p14:tracePt t="15095" x="2327275" y="3144838"/>
          <p14:tracePt t="15102" x="2327275" y="3173413"/>
          <p14:tracePt t="15109" x="2327275" y="3184525"/>
          <p14:tracePt t="15116" x="2327275" y="3208338"/>
          <p14:tracePt t="15123" x="2327275" y="3243263"/>
          <p14:tracePt t="15131" x="2327275" y="3289300"/>
          <p14:tracePt t="15137" x="2327275" y="3352800"/>
          <p14:tracePt t="15144" x="2327275" y="3417888"/>
          <p14:tracePt t="15152" x="2327275" y="3492500"/>
          <p14:tracePt t="15160" x="2314575" y="3562350"/>
          <p14:tracePt t="15165" x="2314575" y="3608388"/>
          <p14:tracePt t="15173" x="2314575" y="3656013"/>
          <p14:tracePt t="15179" x="2314575" y="3678238"/>
          <p14:tracePt t="15186" x="2314575" y="3713163"/>
          <p14:tracePt t="15193" x="2314575" y="3730625"/>
          <p14:tracePt t="15200" x="2314575" y="3748088"/>
          <p14:tracePt t="15207" x="2314575" y="3759200"/>
          <p14:tracePt t="15215" x="2314575" y="3776663"/>
          <p14:tracePt t="15221" x="2314575" y="3783013"/>
          <p14:tracePt t="15228" x="2314575" y="3789363"/>
          <p14:tracePt t="15242" x="2314575" y="3794125"/>
          <p14:tracePt t="15249" x="2314575" y="3800475"/>
          <p14:tracePt t="15298" x="2314575" y="3794125"/>
          <p14:tracePt t="15305" x="2309813" y="3789363"/>
          <p14:tracePt t="15312" x="2309813" y="3783013"/>
          <p14:tracePt t="15319" x="2309813" y="3776663"/>
          <p14:tracePt t="15326" x="2303463" y="3759200"/>
          <p14:tracePt t="15333" x="2303463" y="3754438"/>
          <p14:tracePt t="15340" x="2303463" y="3730625"/>
          <p14:tracePt t="15349" x="2292350" y="3713163"/>
          <p14:tracePt t="15354" x="2292350" y="3667125"/>
          <p14:tracePt t="15361" x="2292350" y="3533775"/>
          <p14:tracePt t="15368" x="2292350" y="3319463"/>
          <p14:tracePt t="15375" x="2292350" y="3063875"/>
          <p14:tracePt t="15381" x="2292350" y="2895600"/>
          <p14:tracePt t="15390" x="2292350" y="2773363"/>
          <p14:tracePt t="15396" x="2292350" y="2697163"/>
          <p14:tracePt t="15403" x="2292350" y="2646363"/>
          <p14:tracePt t="15410" x="2292350" y="2622550"/>
          <p14:tracePt t="15417" x="2292350" y="2611438"/>
          <p14:tracePt t="15424" x="2292350" y="2593975"/>
          <p14:tracePt t="15438" x="2292350" y="2587625"/>
          <p14:tracePt t="15445" x="2292350" y="2581275"/>
          <p14:tracePt t="15459" x="2292350" y="2576513"/>
          <p14:tracePt t="15537" x="2292350" y="2581275"/>
          <p14:tracePt t="15550" x="2292350" y="2587625"/>
          <p14:tracePt t="15571" x="2292350" y="2593975"/>
          <p14:tracePt t="15585" x="2292350" y="2598738"/>
          <p14:tracePt t="15592" x="2292350" y="2605088"/>
          <p14:tracePt t="15599" x="2292350" y="2616200"/>
          <p14:tracePt t="15613" x="2292350" y="2622550"/>
          <p14:tracePt t="15620" x="2292350" y="2628900"/>
          <p14:tracePt t="15627" x="2292350" y="2633663"/>
          <p14:tracePt t="15634" x="2292350" y="2640013"/>
          <p14:tracePt t="15640" x="2292350" y="2646363"/>
          <p14:tracePt t="15648" x="2292350" y="2651125"/>
          <p14:tracePt t="15655" x="2292350" y="2663825"/>
          <p14:tracePt t="15662" x="2292350" y="2674938"/>
          <p14:tracePt t="15669" x="2292350" y="2692400"/>
          <p14:tracePt t="15675" x="2292350" y="2714625"/>
          <p14:tracePt t="15682" x="2297113" y="2762250"/>
          <p14:tracePt t="15690" x="2297113" y="2808288"/>
          <p14:tracePt t="15697" x="2309813" y="2878138"/>
          <p14:tracePt t="15704" x="2320925" y="2941638"/>
          <p14:tracePt t="15711" x="2320925" y="2987675"/>
          <p14:tracePt t="15717" x="2320925" y="3051175"/>
          <p14:tracePt t="15725" x="2332038" y="3103563"/>
          <p14:tracePt t="15732" x="2332038" y="3151188"/>
          <p14:tracePt t="15739" x="2332038" y="3197225"/>
          <p14:tracePt t="15746" x="2332038" y="3232150"/>
          <p14:tracePt t="15753" x="2332038" y="3267075"/>
          <p14:tracePt t="15760" x="2332038" y="3302000"/>
          <p14:tracePt t="15767" x="2332038" y="3319463"/>
          <p14:tracePt t="15774" x="2332038" y="3341688"/>
          <p14:tracePt t="15781" x="2332038" y="3348038"/>
          <p14:tracePt t="15788" x="2332038" y="3352800"/>
          <p14:tracePt t="15795" x="2332038" y="3359150"/>
          <p14:tracePt t="15801" x="2332038" y="3376613"/>
          <p14:tracePt t="15809" x="2332038" y="3382963"/>
          <p14:tracePt t="15816" x="2332038" y="3387725"/>
          <p14:tracePt t="15823" x="2332038" y="3394075"/>
          <p14:tracePt t="15830" x="2332038" y="3400425"/>
          <p14:tracePt t="15836" x="2332038" y="3405188"/>
          <p14:tracePt t="15843" x="2332038" y="3411538"/>
          <p14:tracePt t="15857" x="2332038" y="3422650"/>
          <p14:tracePt t="15872" x="2332038" y="3429000"/>
          <p14:tracePt t="15893" x="2332038" y="3435350"/>
          <p14:tracePt t="15963" x="2332038" y="3440113"/>
          <p14:tracePt t="16012" x="2332038" y="3446463"/>
          <p14:tracePt t="17306" x="2327275" y="3446463"/>
          <p14:tracePt t="17348" x="2320925" y="3446463"/>
          <p14:tracePt t="17362" x="2314575" y="3446463"/>
          <p14:tracePt t="17384" x="2309813" y="3446463"/>
          <p14:tracePt t="17390" x="2309813" y="3440113"/>
          <p14:tracePt t="17404" x="2309813" y="3435350"/>
          <p14:tracePt t="17418" x="2303463" y="3435350"/>
          <p14:tracePt t="17432" x="2297113" y="3429000"/>
          <p14:tracePt t="17446" x="2292350" y="3429000"/>
          <p14:tracePt t="17459" x="2292350" y="3417888"/>
          <p14:tracePt t="17467" x="2279650" y="3417888"/>
          <p14:tracePt t="17481" x="2274888" y="3417888"/>
          <p14:tracePt t="17495" x="2268538" y="3417888"/>
          <p14:tracePt t="17509" x="2268538" y="3411538"/>
          <p14:tracePt t="17515" x="2262188" y="3411538"/>
          <p14:tracePt t="17522" x="2257425" y="3405188"/>
          <p14:tracePt t="17529" x="2251075" y="3405188"/>
          <p14:tracePt t="17537" x="2244725" y="3405188"/>
          <p14:tracePt t="17543" x="2233613" y="3405188"/>
          <p14:tracePt t="17551" x="2222500" y="3405188"/>
          <p14:tracePt t="17557" x="2216150" y="3405188"/>
          <p14:tracePt t="17564" x="2198688" y="3405188"/>
          <p14:tracePt t="17571" x="2187575" y="3405188"/>
          <p14:tracePt t="17578" x="2170113" y="3405188"/>
          <p14:tracePt t="17585" x="2146300" y="3405188"/>
          <p14:tracePt t="17593" x="2135188" y="3405188"/>
          <p14:tracePt t="17599" x="2117725" y="3405188"/>
          <p14:tracePt t="17606" x="2100263" y="3405188"/>
          <p14:tracePt t="17613" x="2089150" y="3405188"/>
          <p14:tracePt t="17620" x="2065338" y="3405188"/>
          <p14:tracePt t="17628" x="2047875" y="3405188"/>
          <p14:tracePt t="17635" x="2041525" y="3405188"/>
          <p14:tracePt t="17642" x="2025650" y="3405188"/>
          <p14:tracePt t="17648" x="2019300" y="3405188"/>
          <p14:tracePt t="17655" x="2008188" y="3405188"/>
          <p14:tracePt t="17662" x="2001838" y="3405188"/>
          <p14:tracePt t="17670" x="1995488" y="3405188"/>
          <p14:tracePt t="17677" x="1984375" y="3405188"/>
          <p14:tracePt t="17684" x="1978025" y="3405188"/>
          <p14:tracePt t="17690" x="1973263" y="3405188"/>
          <p14:tracePt t="17697" x="1966913" y="3405188"/>
          <p14:tracePt t="17711" x="1960563" y="3405188"/>
          <p14:tracePt t="17727" x="1955800" y="3405188"/>
          <p14:tracePt t="17901" x="1960563" y="3405188"/>
          <p14:tracePt t="17929" x="1966913" y="3405188"/>
          <p14:tracePt t="17949" x="1973263" y="3405188"/>
          <p14:tracePt t="17964" x="1978025" y="3405188"/>
          <p14:tracePt t="17985" x="1990725" y="3405188"/>
          <p14:tracePt t="18012" x="1995488" y="3405188"/>
          <p14:tracePt t="18034" x="2001838" y="3405188"/>
          <p14:tracePt t="18061" x="2008188" y="3405188"/>
          <p14:tracePt t="18335" x="2012950" y="3405188"/>
          <p14:tracePt t="18355" x="2019300" y="3405188"/>
          <p14:tracePt t="18762" x="2041525" y="3394075"/>
          <p14:tracePt t="18767" x="2082800" y="3370263"/>
          <p14:tracePt t="18775" x="2146300" y="3336925"/>
          <p14:tracePt t="18782" x="2233613" y="3289300"/>
          <p14:tracePt t="18789" x="2362200" y="3236913"/>
          <p14:tracePt t="18796" x="2489200" y="3190875"/>
          <p14:tracePt t="18803" x="2628900" y="3151188"/>
          <p14:tracePt t="18810" x="2709863" y="3127375"/>
          <p14:tracePt t="18817" x="2779713" y="3103563"/>
          <p14:tracePt t="18824" x="2814638" y="3092450"/>
          <p14:tracePt t="18831" x="2843213" y="3086100"/>
          <p14:tracePt t="18838" x="2854325" y="3086100"/>
          <p14:tracePt t="18845" x="2871788" y="3081338"/>
          <p14:tracePt t="18852" x="2878138" y="3081338"/>
          <p14:tracePt t="18859" x="2882900" y="3068638"/>
          <p14:tracePt t="18866" x="2889250" y="3068638"/>
          <p14:tracePt t="18880" x="2895600" y="3068638"/>
          <p14:tracePt t="18894" x="2906713" y="3068638"/>
          <p14:tracePt t="18908" x="2913063" y="3068638"/>
          <p14:tracePt t="19020" x="2900363" y="3068638"/>
          <p14:tracePt t="19034" x="2895600" y="3068638"/>
          <p14:tracePt t="19048" x="2889250" y="3068638"/>
          <p14:tracePt t="19055" x="2882900" y="3068638"/>
          <p14:tracePt t="19063" x="2878138" y="3068638"/>
          <p14:tracePt t="19069" x="2878138" y="3074988"/>
          <p14:tracePt t="19076" x="2871788" y="3074988"/>
          <p14:tracePt t="19083" x="2865438" y="3081338"/>
          <p14:tracePt t="19090" x="2854325" y="3081338"/>
          <p14:tracePt t="19097" x="2849563" y="3081338"/>
          <p14:tracePt t="19104" x="2843213" y="3086100"/>
          <p14:tracePt t="19111" x="2836863" y="3086100"/>
          <p14:tracePt t="19118" x="2832100" y="3092450"/>
          <p14:tracePt t="19132" x="2825750" y="3098800"/>
          <p14:tracePt t="19138" x="2819400" y="3098800"/>
          <p14:tracePt t="19145" x="2814638" y="3103563"/>
          <p14:tracePt t="19153" x="2801938" y="3109913"/>
          <p14:tracePt t="19160" x="2801938" y="3121025"/>
          <p14:tracePt t="19167" x="2797175" y="3127375"/>
          <p14:tracePt t="19181" x="2797175" y="3133725"/>
          <p14:tracePt t="19187" x="2797175" y="3138488"/>
          <p14:tracePt t="19196" x="2797175" y="3144838"/>
          <p14:tracePt t="19202" x="2797175" y="3151188"/>
          <p14:tracePt t="19208" x="2797175" y="3155950"/>
          <p14:tracePt t="19222" x="2808288" y="3168650"/>
          <p14:tracePt t="19230" x="2808288" y="3173413"/>
          <p14:tracePt t="19237" x="2814638" y="3184525"/>
          <p14:tracePt t="19244" x="2814638" y="3190875"/>
          <p14:tracePt t="19251" x="2819400" y="3208338"/>
          <p14:tracePt t="19258" x="2819400" y="3232150"/>
          <p14:tracePt t="19264" x="2825750" y="3260725"/>
          <p14:tracePt t="19272" x="2825750" y="3284538"/>
          <p14:tracePt t="19279" x="2825750" y="3319463"/>
          <p14:tracePt t="19286" x="2825750" y="3365500"/>
          <p14:tracePt t="19292" x="2825750" y="3400425"/>
          <p14:tracePt t="19299" x="2825750" y="3422650"/>
          <p14:tracePt t="19306" x="2825750" y="3446463"/>
          <p14:tracePt t="19314" x="2825750" y="3463925"/>
          <p14:tracePt t="19321" x="2825750" y="3475038"/>
          <p14:tracePt t="19328" x="2825750" y="3492500"/>
          <p14:tracePt t="19335" x="2825750" y="3498850"/>
          <p14:tracePt t="19341" x="2825750" y="3509963"/>
          <p14:tracePt t="19348" x="2825750" y="3521075"/>
          <p14:tracePt t="19355" x="2825750" y="3527425"/>
          <p14:tracePt t="19371" x="2825750" y="3533775"/>
          <p14:tracePt t="19377" x="2819400" y="3533775"/>
          <p14:tracePt t="19384" x="2814638" y="3533775"/>
          <p14:tracePt t="19390" x="2808288" y="3533775"/>
          <p14:tracePt t="19405" x="2790825" y="3533775"/>
          <p14:tracePt t="19412" x="2784475" y="3533775"/>
          <p14:tracePt t="19418" x="2779713" y="3527425"/>
          <p14:tracePt t="19425" x="2773363" y="3516313"/>
          <p14:tracePt t="19432" x="2767013" y="3509963"/>
          <p14:tracePt t="19440" x="2762250" y="3505200"/>
          <p14:tracePt t="19447" x="2755900" y="3498850"/>
          <p14:tracePt t="19454" x="2744788" y="3481388"/>
          <p14:tracePt t="19460" x="2738438" y="3475038"/>
          <p14:tracePt t="19467" x="2738438" y="3463925"/>
          <p14:tracePt t="19475" x="2732088" y="3446463"/>
          <p14:tracePt t="19481" x="2720975" y="3429000"/>
          <p14:tracePt t="19488" x="2720975" y="3405188"/>
          <p14:tracePt t="19496" x="2714625" y="3387725"/>
          <p14:tracePt t="19503" x="2714625" y="3365500"/>
          <p14:tracePt t="19509" x="2714625" y="3352800"/>
          <p14:tracePt t="19516" x="2714625" y="3336925"/>
          <p14:tracePt t="19523" x="2714625" y="3319463"/>
          <p14:tracePt t="19530" x="2714625" y="3306763"/>
          <p14:tracePt t="19538" x="2714625" y="3302000"/>
          <p14:tracePt t="19545" x="2714625" y="3295650"/>
          <p14:tracePt t="19551" x="2714625" y="3278188"/>
          <p14:tracePt t="19558" x="2714625" y="3271838"/>
          <p14:tracePt t="19566" x="2714625" y="3260725"/>
          <p14:tracePt t="19573" x="2720975" y="3260725"/>
          <p14:tracePt t="19579" x="2720975" y="3254375"/>
          <p14:tracePt t="19587" x="2732088" y="3243263"/>
          <p14:tracePt t="19600" x="2732088" y="3236913"/>
          <p14:tracePt t="19607" x="2738438" y="3236913"/>
          <p14:tracePt t="19621" x="2744788" y="3236913"/>
          <p14:tracePt t="19636" x="2749550" y="3236913"/>
          <p14:tracePt t="19649" x="2755900" y="3236913"/>
          <p14:tracePt t="19712" x="2749550" y="3236913"/>
          <p14:tracePt t="19727" x="2744788" y="3236913"/>
          <p14:tracePt t="19740" x="2738438" y="3236913"/>
          <p14:tracePt t="19755" x="2738438" y="3232150"/>
          <p14:tracePt t="19762" x="2727325" y="3232150"/>
          <p14:tracePt t="19768" x="2727325" y="3225800"/>
          <p14:tracePt t="19775" x="2720975" y="3225800"/>
          <p14:tracePt t="19789" x="2720975" y="3219450"/>
          <p14:tracePt t="19803" x="2720975" y="3214688"/>
          <p14:tracePt t="19825" x="2720975" y="3208338"/>
          <p14:tracePt t="19839" x="2720975" y="3197225"/>
          <p14:tracePt t="19888" x="2732088" y="3197225"/>
          <p14:tracePt t="19909" x="2738438" y="3201988"/>
          <p14:tracePt t="19923" x="2744788" y="3208338"/>
          <p14:tracePt t="19937" x="2749550" y="3208338"/>
          <p14:tracePt t="19944" x="2755900" y="3208338"/>
          <p14:tracePt t="19950" x="2755900" y="3214688"/>
          <p14:tracePt t="19964" x="2762250" y="3219450"/>
          <p14:tracePt t="19978" x="2767013" y="3219450"/>
          <p14:tracePt t="20014" x="2767013" y="3225800"/>
          <p14:tracePt t="20048" x="2767013" y="3232150"/>
          <p14:tracePt t="21525" x="2767013" y="3295650"/>
          <p14:tracePt t="21533" x="2767013" y="3370263"/>
          <p14:tracePt t="21539" x="2779713" y="3452813"/>
          <p14:tracePt t="21546" x="2779713" y="3533775"/>
          <p14:tracePt t="21553" x="2790825" y="3608388"/>
          <p14:tracePt t="21560" x="2790825" y="3689350"/>
          <p14:tracePt t="21566" x="2790825" y="3783013"/>
          <p14:tracePt t="21574" x="2784475" y="3863975"/>
          <p14:tracePt t="21581" x="2784475" y="3927475"/>
          <p14:tracePt t="21588" x="2779713" y="3975100"/>
          <p14:tracePt t="21595" x="2779713" y="4021138"/>
          <p14:tracePt t="21602" x="2779713" y="4049713"/>
          <p14:tracePt t="21609" x="2779713" y="4060825"/>
          <p14:tracePt t="21616" x="2779713" y="4078288"/>
          <p14:tracePt t="21624" x="2767013" y="4084638"/>
          <p14:tracePt t="21630" x="2767013" y="4090988"/>
          <p14:tracePt t="21637" x="2762250" y="4090988"/>
          <p14:tracePt t="21643" x="2762250" y="4095750"/>
          <p14:tracePt t="21651" x="2755900" y="4102100"/>
          <p14:tracePt t="21666" x="2749550" y="4113213"/>
          <p14:tracePt t="21672" x="2744788" y="4113213"/>
          <p14:tracePt t="21679" x="2738438" y="4113213"/>
          <p14:tracePt t="21686" x="2714625" y="4119563"/>
          <p14:tracePt t="21693" x="2686050" y="4125913"/>
          <p14:tracePt t="21699" x="2651125" y="4137025"/>
          <p14:tracePt t="21708" x="2616200" y="4137025"/>
          <p14:tracePt t="21714" x="2581275" y="4143375"/>
          <p14:tracePt t="21721" x="2535238" y="4143375"/>
          <p14:tracePt t="21728" x="2482850" y="4154488"/>
          <p14:tracePt t="21735" x="2419350" y="4154488"/>
          <p14:tracePt t="21741" x="2362200" y="4154488"/>
          <p14:tracePt t="21750" x="2309813" y="4154488"/>
          <p14:tracePt t="21756" x="2274888" y="4154488"/>
          <p14:tracePt t="21763" x="2239963" y="4154488"/>
          <p14:tracePt t="21770" x="2205038" y="4143375"/>
          <p14:tracePt t="21776" x="2152650" y="4119563"/>
          <p14:tracePt t="21784" x="2111375" y="4102100"/>
          <p14:tracePt t="21791" x="2058988" y="4078288"/>
          <p14:tracePt t="21797" x="2008188" y="4049713"/>
          <p14:tracePt t="21805" x="1966913" y="4021138"/>
          <p14:tracePt t="21812" x="1914525" y="3986213"/>
          <p14:tracePt t="21819" x="1885950" y="3957638"/>
          <p14:tracePt t="21825" x="1862138" y="3940175"/>
          <p14:tracePt t="21833" x="1844675" y="3916363"/>
          <p14:tracePt t="21840" x="1816100" y="3898900"/>
          <p14:tracePt t="21847" x="1809750" y="3875088"/>
          <p14:tracePt t="21854" x="1792288" y="3857625"/>
          <p14:tracePt t="21866" x="1781175" y="3829050"/>
          <p14:tracePt t="21868" x="1774825" y="3817938"/>
          <p14:tracePt t="21875" x="1770063" y="3789363"/>
          <p14:tracePt t="21883" x="1770063" y="3765550"/>
          <p14:tracePt t="21889" x="1770063" y="3741738"/>
          <p14:tracePt t="21896" x="1770063" y="3706813"/>
          <p14:tracePt t="21903" x="1770063" y="3673475"/>
          <p14:tracePt t="21910" x="1770063" y="3621088"/>
          <p14:tracePt t="21916" x="1804988" y="3538538"/>
          <p14:tracePt t="21925" x="1844675" y="3440113"/>
          <p14:tracePt t="21931" x="1903413" y="3341688"/>
          <p14:tracePt t="21938" x="1955800" y="3243263"/>
          <p14:tracePt t="21944" x="2001838" y="3190875"/>
          <p14:tracePt t="21952" x="2041525" y="3133725"/>
          <p14:tracePt t="21958" x="2089150" y="3074988"/>
          <p14:tracePt t="21966" x="2117725" y="3051175"/>
          <p14:tracePt t="21972" x="2141538" y="3022600"/>
          <p14:tracePt t="21980" x="2170113" y="3005138"/>
          <p14:tracePt t="21987" x="2193925" y="3000375"/>
          <p14:tracePt t="21993" x="2209800" y="2982913"/>
          <p14:tracePt t="22002" x="2222500" y="2982913"/>
          <p14:tracePt t="22008" x="2239963" y="2970213"/>
          <p14:tracePt t="22015" x="2244725" y="2965450"/>
          <p14:tracePt t="22021" x="2262188" y="2965450"/>
          <p14:tracePt t="22029" x="2274888" y="2965450"/>
          <p14:tracePt t="22035" x="2292350" y="2965450"/>
          <p14:tracePt t="22042" x="2314575" y="2965450"/>
          <p14:tracePt t="22050" x="2332038" y="2970213"/>
          <p14:tracePt t="22057" x="2355850" y="2976563"/>
          <p14:tracePt t="22064" x="2384425" y="2987675"/>
          <p14:tracePt t="22070" x="2419350" y="2994025"/>
          <p14:tracePt t="22077" x="2460625" y="3022600"/>
          <p14:tracePt t="22084" x="2495550" y="3046413"/>
          <p14:tracePt t="22092" x="2535238" y="3074988"/>
          <p14:tracePt t="22098" x="2563813" y="3092450"/>
          <p14:tracePt t="22106" x="2587625" y="3116263"/>
          <p14:tracePt t="22112" x="2605088" y="3144838"/>
          <p14:tracePt t="22119" x="2633663" y="3184525"/>
          <p14:tracePt t="22127" x="2663825" y="3208338"/>
          <p14:tracePt t="22134" x="2681288" y="3225800"/>
          <p14:tracePt t="22142" x="2697163" y="3260725"/>
          <p14:tracePt t="22148" x="2703513" y="3302000"/>
          <p14:tracePt t="22154" x="2720975" y="3324225"/>
          <p14:tracePt t="22161" x="2732088" y="3359150"/>
          <p14:tracePt t="22169" x="2749550" y="3400425"/>
          <p14:tracePt t="22175" x="2762250" y="3435350"/>
          <p14:tracePt t="22184" x="2762250" y="3470275"/>
          <p14:tracePt t="22190" x="2767013" y="3516313"/>
          <p14:tracePt t="22197" x="2767013" y="3551238"/>
          <p14:tracePt t="22204" x="2779713" y="3579813"/>
          <p14:tracePt t="22210" x="2779713" y="3614738"/>
          <p14:tracePt t="22218" x="2779713" y="3638550"/>
          <p14:tracePt t="22225" x="2779713" y="3660775"/>
          <p14:tracePt t="22232" x="2779713" y="3678238"/>
          <p14:tracePt t="22238" x="2779713" y="3689350"/>
          <p14:tracePt t="22245" x="2779713" y="3706813"/>
          <p14:tracePt t="22253" x="2779713" y="3713163"/>
          <p14:tracePt t="22260" x="2779713" y="3724275"/>
          <p14:tracePt t="22268" x="2779713" y="3730625"/>
          <p14:tracePt t="22275" x="2779713" y="3741738"/>
          <p14:tracePt t="22280" x="2779713" y="3748088"/>
          <p14:tracePt t="22288" x="2773363" y="3754438"/>
          <p14:tracePt t="22294" x="2773363" y="3759200"/>
          <p14:tracePt t="22301" x="2767013" y="3759200"/>
          <p14:tracePt t="22309" x="2755900" y="3765550"/>
          <p14:tracePt t="22316" x="2749550" y="3771900"/>
          <p14:tracePt t="22323" x="2738438" y="3789363"/>
          <p14:tracePt t="22330" x="2720975" y="3794125"/>
          <p14:tracePt t="22336" x="2697163" y="3806825"/>
          <p14:tracePt t="22343" x="2646363" y="3835400"/>
          <p14:tracePt t="22350" x="2593975" y="3852863"/>
          <p14:tracePt t="22358" x="2530475" y="3863975"/>
          <p14:tracePt t="22364" x="2460625" y="3887788"/>
          <p14:tracePt t="22371" x="2395538" y="3898900"/>
          <p14:tracePt t="22378" x="2320925" y="3898900"/>
          <p14:tracePt t="22385" x="2268538" y="3898900"/>
          <p14:tracePt t="22393" x="2205038" y="3898900"/>
          <p14:tracePt t="22400" x="2141538" y="3892550"/>
          <p14:tracePt t="22406" x="2058988" y="3881438"/>
          <p14:tracePt t="22414" x="1995488" y="3857625"/>
          <p14:tracePt t="22420" x="1925638" y="3835400"/>
          <p14:tracePt t="22427" x="1890713" y="3829050"/>
          <p14:tracePt t="22434" x="1857375" y="3811588"/>
          <p14:tracePt t="22442" x="1839913" y="3800475"/>
          <p14:tracePt t="22448" x="1822450" y="3794125"/>
          <p14:tracePt t="22456" x="1804988" y="3789363"/>
          <p14:tracePt t="22462" x="1798638" y="3776663"/>
          <p14:tracePt t="22469" x="1792288" y="3765550"/>
          <p14:tracePt t="22476" x="1787525" y="3759200"/>
          <p14:tracePt t="22484" x="1781175" y="3754438"/>
          <p14:tracePt t="22491" x="1781175" y="3741738"/>
          <p14:tracePt t="22497" x="1781175" y="3730625"/>
          <p14:tracePt t="22504" x="1770063" y="3713163"/>
          <p14:tracePt t="22511" x="1770063" y="3706813"/>
          <p14:tracePt t="22518" x="1770063" y="3695700"/>
          <p14:tracePt t="22525" x="1774825" y="3667125"/>
          <p14:tracePt t="22533" x="1774825" y="3643313"/>
          <p14:tracePt t="22539" x="1792288" y="3608388"/>
          <p14:tracePt t="22546" x="1809750" y="3568700"/>
          <p14:tracePt t="22553" x="1844675" y="3498850"/>
          <p14:tracePt t="22560" x="1890713" y="3429000"/>
          <p14:tracePt t="22568" x="1938338" y="3359150"/>
          <p14:tracePt t="22575" x="1984375" y="3289300"/>
          <p14:tracePt t="22581" x="2019300" y="3249613"/>
          <p14:tracePt t="22588" x="2041525" y="3225800"/>
          <p14:tracePt t="22595" x="2071688" y="3197225"/>
          <p14:tracePt t="22602" x="2089150" y="3179763"/>
          <p14:tracePt t="22609" x="2100263" y="3162300"/>
          <p14:tracePt t="22618" x="2117725" y="3155950"/>
          <p14:tracePt t="22623" x="2146300" y="3144838"/>
          <p14:tracePt t="22630" x="2170113" y="3144838"/>
          <p14:tracePt t="22637" x="2193925" y="3144838"/>
          <p14:tracePt t="22644" x="2216150" y="3144838"/>
          <p14:tracePt t="22651" x="2251075" y="3144838"/>
          <p14:tracePt t="22659" x="2286000" y="3144838"/>
          <p14:tracePt t="22665" x="2327275" y="3151188"/>
          <p14:tracePt t="22672" x="2362200" y="3162300"/>
          <p14:tracePt t="22680" x="2395538" y="3179763"/>
          <p14:tracePt t="22686" x="2430463" y="3184525"/>
          <p14:tracePt t="22693" x="2471738" y="3208338"/>
          <p14:tracePt t="22701" x="2500313" y="3225800"/>
          <p14:tracePt t="22708" x="2535238" y="3254375"/>
          <p14:tracePt t="22714" x="2563813" y="3271838"/>
          <p14:tracePt t="22721" x="2587625" y="3295650"/>
          <p14:tracePt t="22728" x="2616200" y="3313113"/>
          <p14:tracePt t="22735" x="2633663" y="3330575"/>
          <p14:tracePt t="22743" x="2657475" y="3359150"/>
          <p14:tracePt t="22749" x="2674938" y="3376613"/>
          <p14:tracePt t="22757" x="2692400" y="3400425"/>
          <p14:tracePt t="22763" x="2709863" y="3435350"/>
          <p14:tracePt t="22770" x="2720975" y="3475038"/>
          <p14:tracePt t="22777" x="2749550" y="3509963"/>
          <p14:tracePt t="22784" x="2755900" y="3551238"/>
          <p14:tracePt t="22792" x="2779713" y="3603625"/>
          <p14:tracePt t="22798" x="2801938" y="3667125"/>
          <p14:tracePt t="22806" x="2814638" y="3719513"/>
          <p14:tracePt t="22812" x="2819400" y="3754438"/>
          <p14:tracePt t="22819" x="2832100" y="3789363"/>
          <p14:tracePt t="22826" x="2836863" y="3817938"/>
          <p14:tracePt t="22834" x="2836863" y="3829050"/>
          <p14:tracePt t="22840" x="2849563" y="3846513"/>
          <p14:tracePt t="22847" x="2849563" y="3852863"/>
          <p14:tracePt t="22854" x="2849563" y="3857625"/>
          <p14:tracePt t="22861" x="2849563" y="3863975"/>
          <p14:tracePt t="22868" x="2849563" y="3875088"/>
          <p14:tracePt t="22876" x="2843213" y="3881438"/>
          <p14:tracePt t="22882" x="2843213" y="3887788"/>
          <p14:tracePt t="22889" x="2836863" y="3887788"/>
          <p14:tracePt t="22896" x="2832100" y="3892550"/>
          <p14:tracePt t="22903" x="2832100" y="3898900"/>
          <p14:tracePt t="22910" x="2825750" y="3905250"/>
          <p14:tracePt t="22918" x="2819400" y="3910013"/>
          <p14:tracePt t="22925" x="2801938" y="3922713"/>
          <p14:tracePt t="22932" x="2797175" y="3927475"/>
          <p14:tracePt t="22938" x="2790825" y="3933825"/>
          <p14:tracePt t="22945" x="2779713" y="3940175"/>
          <p14:tracePt t="22952" x="2762250" y="3957638"/>
          <p14:tracePt t="22959" x="2732088" y="3975100"/>
          <p14:tracePt t="22966" x="2697163" y="3979863"/>
          <p14:tracePt t="22973" x="2633663" y="4003675"/>
          <p14:tracePt t="22980" x="2581275" y="4025900"/>
          <p14:tracePt t="22987" x="2500313" y="4038600"/>
          <p14:tracePt t="22994" x="2436813" y="4049713"/>
          <p14:tracePt t="23001" x="2366963" y="4060825"/>
          <p14:tracePt t="23009" x="2309813" y="4060825"/>
          <p14:tracePt t="23015" x="2257425" y="4056063"/>
          <p14:tracePt t="23022" x="2205038" y="4043363"/>
          <p14:tracePt t="23029" x="2170113" y="4038600"/>
          <p14:tracePt t="23036" x="2128838" y="4014788"/>
          <p14:tracePt t="23044" x="2089150" y="3986213"/>
          <p14:tracePt t="23051" x="2036763" y="3940175"/>
          <p14:tracePt t="23058" x="1966913" y="3892550"/>
          <p14:tracePt t="23064" x="1925638" y="3852863"/>
          <p14:tracePt t="23071" x="1879600" y="3811588"/>
          <p14:tracePt t="23078" x="1862138" y="3783013"/>
          <p14:tracePt t="23085" x="1844675" y="3771900"/>
          <p14:tracePt t="23093" x="1833563" y="3741738"/>
          <p14:tracePt t="23099" x="1816100" y="3736975"/>
          <p14:tracePt t="23106" x="1816100" y="3719513"/>
          <p14:tracePt t="23113" x="1809750" y="3713163"/>
          <p14:tracePt t="23120" x="1798638" y="3702050"/>
          <p14:tracePt t="23127" x="1798638" y="3689350"/>
          <p14:tracePt t="23135" x="1792288" y="3684588"/>
          <p14:tracePt t="23142" x="1792288" y="3673475"/>
          <p14:tracePt t="23148" x="1792288" y="3656013"/>
          <p14:tracePt t="23155" x="1792288" y="3643313"/>
          <p14:tracePt t="23162" x="1798638" y="3625850"/>
          <p14:tracePt t="23169" x="1798638" y="3603625"/>
          <p14:tracePt t="23177" x="1804988" y="3568700"/>
          <p14:tracePt t="23184" x="1816100" y="3527425"/>
          <p14:tracePt t="23190" x="1833563" y="3505200"/>
          <p14:tracePt t="23197" x="1839913" y="3481388"/>
          <p14:tracePt t="23204" x="1857375" y="3440113"/>
          <p14:tracePt t="23211" x="1868488" y="3417888"/>
          <p14:tracePt t="23218" x="1885950" y="3400425"/>
          <p14:tracePt t="23225" x="1885950" y="3382963"/>
          <p14:tracePt t="23232" x="1890713" y="3376613"/>
          <p14:tracePt t="23239" x="1897063" y="3370263"/>
          <p14:tracePt t="23247" x="1903413" y="3359150"/>
          <p14:tracePt t="23253" x="1908175" y="3348038"/>
          <p14:tracePt t="23260" x="1914525" y="3341688"/>
          <p14:tracePt t="23267" x="1925638" y="3330575"/>
          <p14:tracePt t="23274" x="1925638" y="3324225"/>
          <p14:tracePt t="23281" x="1931988" y="3319463"/>
          <p14:tracePt t="23288" x="1938338" y="3319463"/>
          <p14:tracePt t="23295" x="1943100" y="3306763"/>
          <p14:tracePt t="23302" x="1949450" y="3302000"/>
          <p14:tracePt t="23311" x="1955800" y="3295650"/>
          <p14:tracePt t="23316" x="1966913" y="3289300"/>
          <p14:tracePt t="23323" x="1973263" y="3289300"/>
          <p14:tracePt t="23330" x="1973263" y="3284538"/>
          <p14:tracePt t="23337" x="1978025" y="3278188"/>
          <p14:tracePt t="23344" x="1984375" y="3271838"/>
          <p14:tracePt t="23351" x="1984375" y="3260725"/>
          <p14:tracePt t="23358" x="1990725" y="3260725"/>
          <p14:tracePt t="23365" x="1990725" y="3254375"/>
          <p14:tracePt t="23379" x="1995488" y="3254375"/>
          <p14:tracePt t="23393" x="2001838" y="3254375"/>
          <p14:tracePt t="23427" x="2001838" y="3267075"/>
          <p14:tracePt t="23449" x="2001838" y="3271838"/>
          <p14:tracePt t="23456" x="2001838" y="3278188"/>
          <p14:tracePt t="23463" x="2001838" y="3284538"/>
          <p14:tracePt t="23477" x="2001838" y="3289300"/>
          <p14:tracePt t="23484" x="2001838" y="3295650"/>
          <p14:tracePt t="23498" x="2001838" y="3302000"/>
          <p14:tracePt t="23505" x="2001838" y="3313113"/>
          <p14:tracePt t="23519" x="2001838" y="3319463"/>
          <p14:tracePt t="23527" x="2001838" y="3324225"/>
          <p14:tracePt t="23540" x="2001838" y="3330575"/>
          <p14:tracePt t="23547" x="2001838" y="3336925"/>
          <p14:tracePt t="23554" x="2001838" y="3341688"/>
          <p14:tracePt t="23561" x="2001838" y="3348038"/>
          <p14:tracePt t="23569" x="2001838" y="3359150"/>
          <p14:tracePt t="23575" x="2001838" y="3365500"/>
          <p14:tracePt t="23582" x="2008188" y="3365500"/>
          <p14:tracePt t="23589" x="2008188" y="3370263"/>
          <p14:tracePt t="23595" x="2008188" y="3376613"/>
          <p14:tracePt t="23603" x="2008188" y="3382963"/>
          <p14:tracePt t="23610" x="2008188" y="3387725"/>
          <p14:tracePt t="23625" x="2008188" y="3394075"/>
          <p14:tracePt t="23631" x="2008188" y="3400425"/>
          <p14:tracePt t="23638" x="2008188" y="3411538"/>
          <p14:tracePt t="23645" x="2008188" y="3417888"/>
          <p14:tracePt t="23659" x="2008188" y="3422650"/>
          <p14:tracePt t="23666" x="2008188" y="3429000"/>
          <p14:tracePt t="23680" x="2008188" y="3435350"/>
          <p14:tracePt t="23687" x="2008188" y="3440113"/>
          <p14:tracePt t="23694" x="2008188" y="3446463"/>
          <p14:tracePt t="23701" x="2008188" y="3457575"/>
          <p14:tracePt t="23715" x="2008188" y="3470275"/>
          <p14:tracePt t="23722" x="2008188" y="3475038"/>
          <p14:tracePt t="23729" x="2008188" y="3481388"/>
          <p14:tracePt t="23736" x="2008188" y="3498850"/>
          <p14:tracePt t="23744" x="2008188" y="3505200"/>
          <p14:tracePt t="23750" x="2019300" y="3516313"/>
          <p14:tracePt t="23757" x="2019300" y="3533775"/>
          <p14:tracePt t="23764" x="2019300" y="3538538"/>
          <p14:tracePt t="23771" x="2019300" y="3551238"/>
          <p14:tracePt t="23778" x="2019300" y="3568700"/>
          <p14:tracePt t="23786" x="2019300" y="3573463"/>
          <p14:tracePt t="23792" x="2019300" y="3590925"/>
          <p14:tracePt t="23799" x="2019300" y="3603625"/>
          <p14:tracePt t="23806" x="2019300" y="3608388"/>
          <p14:tracePt t="23813" x="2019300" y="3625850"/>
          <p14:tracePt t="23820" x="2019300" y="3638550"/>
          <p14:tracePt t="23828" x="2019300" y="3643313"/>
          <p14:tracePt t="23834" x="2019300" y="3660775"/>
          <p14:tracePt t="23841" x="2019300" y="3673475"/>
          <p14:tracePt t="23848" x="2019300" y="3689350"/>
          <p14:tracePt t="23855" x="2019300" y="3702050"/>
          <p14:tracePt t="23862" x="2019300" y="3719513"/>
          <p14:tracePt t="23869" x="2019300" y="3724275"/>
          <p14:tracePt t="23876" x="2019300" y="3741738"/>
          <p14:tracePt t="23883" x="2019300" y="3754438"/>
          <p14:tracePt t="23890" x="2019300" y="3771900"/>
          <p14:tracePt t="23897" x="2019300" y="3776663"/>
          <p14:tracePt t="23903" x="2019300" y="3789363"/>
          <p14:tracePt t="23911" x="2019300" y="3806825"/>
          <p14:tracePt t="23918" x="2019300" y="3811588"/>
          <p14:tracePt t="23925" x="2019300" y="3817938"/>
          <p14:tracePt t="23932" x="2019300" y="3824288"/>
          <p14:tracePt t="23939" x="2019300" y="3829050"/>
          <p14:tracePt t="23945" x="2019300" y="3840163"/>
          <p14:tracePt t="23953" x="2008188" y="3846513"/>
          <p14:tracePt t="23967" x="2001838" y="3846513"/>
          <p14:tracePt t="23981" x="1995488" y="3846513"/>
          <p14:tracePt t="23994" x="1990725" y="3835400"/>
          <p14:tracePt t="24003" x="1978025" y="3829050"/>
          <p14:tracePt t="24009" x="1966913" y="3811588"/>
          <p14:tracePt t="24016" x="1960563" y="3800475"/>
          <p14:tracePt t="24023" x="1949450" y="3783013"/>
          <p14:tracePt t="24030" x="1943100" y="3765550"/>
          <p14:tracePt t="24037" x="1938338" y="3748088"/>
          <p14:tracePt t="24044" x="1925638" y="3736975"/>
          <p14:tracePt t="24050" x="1920875" y="3719513"/>
          <p14:tracePt t="24057" x="1914525" y="3695700"/>
          <p14:tracePt t="24065" x="1903413" y="3678238"/>
          <p14:tracePt t="24071" x="1897063" y="3660775"/>
          <p14:tracePt t="24078" x="1897063" y="3656013"/>
          <p14:tracePt t="24087" x="1890713" y="3638550"/>
          <p14:tracePt t="24093" x="1890713" y="3625850"/>
          <p14:tracePt t="24099" x="1890713" y="3621088"/>
          <p14:tracePt t="24107" x="1879600" y="3603625"/>
          <p14:tracePt t="24113" x="1874838" y="3590925"/>
          <p14:tracePt t="24120" x="1874838" y="3562350"/>
          <p14:tracePt t="24129" x="1857375" y="3538538"/>
          <p14:tracePt t="24135" x="1839913" y="3498850"/>
          <p14:tracePt t="24142" x="1804988" y="3446463"/>
          <p14:tracePt t="24149" x="1757363" y="3376613"/>
          <p14:tracePt t="24155" x="1711325" y="3295650"/>
          <p14:tracePt t="24162" x="1647825" y="3208338"/>
          <p14:tracePt t="24170" x="1589088" y="3138488"/>
          <p14:tracePt t="24177" x="1543050" y="3068638"/>
          <p14:tracePt t="24183" x="1508125" y="3011488"/>
          <p14:tracePt t="24191" x="1479550" y="2970213"/>
          <p14:tracePt t="24198" x="1462088" y="2947988"/>
          <p14:tracePt t="24204" x="1450975" y="2935288"/>
          <p14:tracePt t="24212" x="1438275" y="2924175"/>
          <p14:tracePt t="24219" x="1420813" y="2906713"/>
          <p14:tracePt t="24225" x="1420813" y="2889250"/>
          <p14:tracePt t="24233" x="1416050" y="2882900"/>
          <p14:tracePt t="24239" x="1409700" y="2878138"/>
          <p14:tracePt t="24246" x="1403350" y="2871788"/>
          <p14:tracePt t="24254" x="1398588" y="2854325"/>
          <p14:tracePt t="24262" x="1392238" y="2849563"/>
          <p14:tracePt t="24268" x="1381125" y="2843213"/>
          <p14:tracePt t="24275" x="1381125" y="2836863"/>
          <p14:tracePt t="24282" x="1374775" y="2832100"/>
          <p14:tracePt t="24289" x="1370013" y="2825750"/>
          <p14:tracePt t="24296" x="1363663" y="2819400"/>
          <p14:tracePt t="24303" x="1357313" y="2808288"/>
          <p14:tracePt t="24310" x="1352550" y="2801938"/>
          <p14:tracePt t="24317" x="1346200" y="2801938"/>
          <p14:tracePt t="24324" x="1346200" y="2797175"/>
          <p14:tracePt t="24330" x="1335088" y="2797175"/>
          <p14:tracePt t="24345" x="1328738" y="2797175"/>
          <p14:tracePt t="24365" x="1322388" y="2797175"/>
          <p14:tracePt t="24380" x="1317625" y="2797175"/>
          <p14:tracePt t="24464" x="1317625" y="2801938"/>
          <p14:tracePt t="24485" x="1317625" y="2814638"/>
          <p14:tracePt t="24506" x="1317625" y="2819400"/>
          <p14:tracePt t="24520" x="1317625" y="2825750"/>
          <p14:tracePt t="24534" x="1322388" y="2825750"/>
          <p14:tracePt t="24540" x="1322388" y="2832100"/>
          <p14:tracePt t="24547" x="1322388" y="2836863"/>
          <p14:tracePt t="24554" x="1328738" y="2836863"/>
          <p14:tracePt t="24562" x="1328738" y="2843213"/>
          <p14:tracePt t="24568" x="1339850" y="2849563"/>
          <p14:tracePt t="24575" x="1339850" y="2854325"/>
          <p14:tracePt t="24582" x="1346200" y="2871788"/>
          <p14:tracePt t="24589" x="1352550" y="2878138"/>
          <p14:tracePt t="24596" x="1357313" y="2895600"/>
          <p14:tracePt t="24604" x="1370013" y="2906713"/>
          <p14:tracePt t="24611" x="1374775" y="2935288"/>
          <p14:tracePt t="24617" x="1374775" y="2947988"/>
          <p14:tracePt t="24624" x="1387475" y="2976563"/>
          <p14:tracePt t="24632" x="1387475" y="3000375"/>
          <p14:tracePt t="24639" x="1387475" y="3017838"/>
          <p14:tracePt t="24645" x="1387475" y="3028950"/>
          <p14:tracePt t="24653" x="1387475" y="3033713"/>
          <p14:tracePt t="24659" x="1387475" y="3051175"/>
          <p14:tracePt t="24666" x="1381125" y="3057525"/>
          <p14:tracePt t="24673" x="1381125" y="3063875"/>
          <p14:tracePt t="24680" x="1374775" y="3068638"/>
          <p14:tracePt t="24687" x="1370013" y="3074988"/>
          <p14:tracePt t="24695" x="1363663" y="3081338"/>
          <p14:tracePt t="24701" x="1357313" y="3081338"/>
          <p14:tracePt t="24708" x="1339850" y="3092450"/>
          <p14:tracePt t="24715" x="1328738" y="3092450"/>
          <p14:tracePt t="24722" x="1322388" y="3098800"/>
          <p14:tracePt t="24729" x="1300163" y="3098800"/>
          <p14:tracePt t="24737" x="1282700" y="3098800"/>
          <p14:tracePt t="24743" x="1258888" y="3103563"/>
          <p14:tracePt t="24750" x="1230313" y="3116263"/>
          <p14:tracePt t="24757" x="1219200" y="3116263"/>
          <p14:tracePt t="24764" x="1189038" y="3121025"/>
          <p14:tracePt t="24771" x="1177925" y="3121025"/>
          <p14:tracePt t="24779" x="1154113" y="3133725"/>
          <p14:tracePt t="24786" x="1125538" y="3133725"/>
          <p14:tracePt t="24792" x="1114425" y="3138488"/>
          <p14:tracePt t="24799" x="1084263" y="3138488"/>
          <p14:tracePt t="24806" x="1073150" y="3138488"/>
          <p14:tracePt t="24813" x="1055688" y="3144838"/>
          <p14:tracePt t="24821" x="1038225" y="3144838"/>
          <p14:tracePt t="24828" x="1016000" y="3155950"/>
          <p14:tracePt t="24834" x="998538" y="3155950"/>
          <p14:tracePt t="24841" x="985838" y="3155950"/>
          <p14:tracePt t="24848" x="981075" y="3162300"/>
          <p14:tracePt t="24855" x="963613" y="3162300"/>
          <p14:tracePt t="24863" x="957263" y="3168650"/>
          <p14:tracePt t="24869" x="946150" y="3168650"/>
          <p14:tracePt t="24876" x="939800" y="3168650"/>
          <p14:tracePt t="24883" x="928688" y="3173413"/>
          <p14:tracePt t="24890" x="915988" y="3173413"/>
          <p14:tracePt t="24897" x="911225" y="3179763"/>
          <p14:tracePt t="24904" x="904875" y="3184525"/>
          <p14:tracePt t="24912" x="898525" y="3184525"/>
          <p14:tracePt t="24918" x="882650" y="3184525"/>
          <p14:tracePt t="24925" x="876300" y="3197225"/>
          <p14:tracePt t="24932" x="869950" y="3197225"/>
          <p14:tracePt t="24939" x="852488" y="3201988"/>
          <p14:tracePt t="24955" x="841375" y="3201988"/>
          <p14:tracePt t="24960" x="835025" y="3208338"/>
          <p14:tracePt t="24967" x="830263" y="3208338"/>
          <p14:tracePt t="24974" x="823913" y="3214688"/>
          <p14:tracePt t="24981" x="817563" y="3214688"/>
          <p14:tracePt t="24988" x="806450" y="3219450"/>
          <p14:tracePt t="24995" x="800100" y="3219450"/>
          <p14:tracePt t="25010" x="795338" y="3225800"/>
          <p14:tracePt t="25024" x="788988" y="3236913"/>
          <p14:tracePt t="25038" x="782638" y="3243263"/>
          <p14:tracePt t="25044" x="782638" y="3249613"/>
          <p14:tracePt t="25058" x="777875" y="3254375"/>
          <p14:tracePt t="25065" x="777875" y="3260725"/>
          <p14:tracePt t="25072" x="771525" y="3267075"/>
          <p14:tracePt t="25079" x="771525" y="3271838"/>
          <p14:tracePt t="25087" x="765175" y="3284538"/>
          <p14:tracePt t="25100" x="765175" y="3289300"/>
          <p14:tracePt t="25108" x="765175" y="3295650"/>
          <p14:tracePt t="25114" x="765175" y="3302000"/>
          <p14:tracePt t="25121" x="754063" y="3313113"/>
          <p14:tracePt t="25128" x="754063" y="3324225"/>
          <p14:tracePt t="25135" x="754063" y="3330575"/>
          <p14:tracePt t="25142" x="747713" y="3336925"/>
          <p14:tracePt t="25150" x="747713" y="3341688"/>
          <p14:tracePt t="25156" x="742950" y="3359150"/>
          <p14:tracePt t="25163" x="742950" y="3365500"/>
          <p14:tracePt t="25171" x="736600" y="3365500"/>
          <p14:tracePt t="25177" x="736600" y="3370263"/>
          <p14:tracePt t="25184" x="736600" y="3376613"/>
          <p14:tracePt t="25191" x="731838" y="3382963"/>
          <p14:tracePt t="25198" x="731838" y="3387725"/>
          <p14:tracePt t="25205" x="719138" y="3394075"/>
          <p14:tracePt t="25219" x="719138" y="3400425"/>
          <p14:tracePt t="25226" x="719138" y="3411538"/>
          <p14:tracePt t="25233" x="719138" y="3417888"/>
          <p14:tracePt t="25240" x="719138" y="3422650"/>
          <p14:tracePt t="25255" x="719138" y="3435350"/>
          <p14:tracePt t="25261" x="719138" y="3440113"/>
          <p14:tracePt t="25268" x="719138" y="3452813"/>
          <p14:tracePt t="25276" x="714375" y="3463925"/>
          <p14:tracePt t="25282" x="714375" y="3481388"/>
          <p14:tracePt t="25289" x="714375" y="3492500"/>
          <p14:tracePt t="25297" x="714375" y="3516313"/>
          <p14:tracePt t="25304" x="714375" y="3551238"/>
          <p14:tracePt t="25310" x="714375" y="3597275"/>
          <p14:tracePt t="25317" x="714375" y="3632200"/>
          <p14:tracePt t="25324" x="714375" y="3678238"/>
          <p14:tracePt t="25331" x="714375" y="3730625"/>
          <p14:tracePt t="25338" x="708025" y="3765550"/>
          <p14:tracePt t="25346" x="708025" y="3811588"/>
          <p14:tracePt t="25352" x="708025" y="3835400"/>
          <p14:tracePt t="25359" x="708025" y="3863975"/>
          <p14:tracePt t="25366" x="708025" y="3887788"/>
          <p14:tracePt t="25373" x="708025" y="3898900"/>
          <p14:tracePt t="25380" x="708025" y="3910013"/>
          <p14:tracePt t="25388" x="708025" y="3922713"/>
          <p14:tracePt t="25394" x="708025" y="3927475"/>
          <p14:tracePt t="25401" x="708025" y="3944938"/>
          <p14:tracePt t="25408" x="708025" y="3951288"/>
          <p14:tracePt t="25415" x="708025" y="3957638"/>
          <p14:tracePt t="25429" x="708025" y="3962400"/>
          <p14:tracePt t="25436" x="708025" y="3968750"/>
          <p14:tracePt t="25443" x="708025" y="3975100"/>
          <p14:tracePt t="25450" x="708025" y="3979863"/>
          <p14:tracePt t="25457" x="708025" y="3992563"/>
          <p14:tracePt t="25464" x="714375" y="3992563"/>
          <p14:tracePt t="25472" x="719138" y="3997325"/>
          <p14:tracePt t="25478" x="725488" y="4003675"/>
          <p14:tracePt t="25485" x="731838" y="4008438"/>
          <p14:tracePt t="25492" x="747713" y="4014788"/>
          <p14:tracePt t="25499" x="765175" y="4025900"/>
          <p14:tracePt t="25506" x="777875" y="4025900"/>
          <p14:tracePt t="25513" x="806450" y="4043363"/>
          <p14:tracePt t="25520" x="841375" y="4049713"/>
          <p14:tracePt t="25527" x="887413" y="4060825"/>
          <p14:tracePt t="25534" x="939800" y="4073525"/>
          <p14:tracePt t="25541" x="981075" y="4090988"/>
          <p14:tracePt t="25548" x="1016000" y="4090988"/>
          <p14:tracePt t="25555" x="1050925" y="4095750"/>
          <p14:tracePt t="25562" x="1084263" y="4095750"/>
          <p14:tracePt t="25569" x="1108075" y="4108450"/>
          <p14:tracePt t="25576" x="1125538" y="4108450"/>
          <p14:tracePt t="25583" x="1136650" y="4108450"/>
          <p14:tracePt t="25590" x="1166813" y="4102100"/>
          <p14:tracePt t="25597" x="1177925" y="4102100"/>
          <p14:tracePt t="25605" x="1195388" y="4095750"/>
          <p14:tracePt t="25611" x="1212850" y="4095750"/>
          <p14:tracePt t="25618" x="1223963" y="4090988"/>
          <p14:tracePt t="25625" x="1252538" y="4073525"/>
          <p14:tracePt t="25632" x="1270000" y="4060825"/>
          <p14:tracePt t="25639" x="1293813" y="4043363"/>
          <p14:tracePt t="25647" x="1311275" y="4025900"/>
          <p14:tracePt t="25653" x="1335088" y="4008438"/>
          <p14:tracePt t="25660" x="1352550" y="3997325"/>
          <p14:tracePt t="25667" x="1370013" y="3979863"/>
          <p14:tracePt t="25674" x="1398588" y="3962400"/>
          <p14:tracePt t="25681" x="1403350" y="3944938"/>
          <p14:tracePt t="25688" x="1420813" y="3940175"/>
          <p14:tracePt t="25695" x="1427163" y="3922713"/>
          <p14:tracePt t="25702" x="1433513" y="3905250"/>
          <p14:tracePt t="25709" x="1444625" y="3887788"/>
          <p14:tracePt t="25716" x="1450975" y="3875088"/>
          <p14:tracePt t="25723" x="1450975" y="3857625"/>
          <p14:tracePt t="25730" x="1462088" y="3835400"/>
          <p14:tracePt t="25737" x="1468438" y="3806825"/>
          <p14:tracePt t="25744" x="1468438" y="3794125"/>
          <p14:tracePt t="25751" x="1479550" y="3765550"/>
          <p14:tracePt t="25757" x="1479550" y="3754438"/>
          <p14:tracePt t="25764" x="1479550" y="3730625"/>
          <p14:tracePt t="25772" x="1479550" y="3713163"/>
          <p14:tracePt t="25779" x="1473200" y="3689350"/>
          <p14:tracePt t="25786" x="1468438" y="3656013"/>
          <p14:tracePt t="25793" x="1455738" y="3625850"/>
          <p14:tracePt t="25800" x="1450975" y="3590925"/>
          <p14:tracePt t="25807" x="1438275" y="3556000"/>
          <p14:tracePt t="25814" x="1420813" y="3527425"/>
          <p14:tracePt t="25821" x="1416050" y="3505200"/>
          <p14:tracePt t="25827" x="1403350" y="3487738"/>
          <p14:tracePt t="25835" x="1387475" y="3463925"/>
          <p14:tracePt t="25842" x="1370013" y="3435350"/>
          <p14:tracePt t="25849" x="1363663" y="3417888"/>
          <p14:tracePt t="25856" x="1335088" y="3400425"/>
          <p14:tracePt t="25865" x="1322388" y="3394075"/>
          <p14:tracePt t="25870" x="1304925" y="3376613"/>
          <p14:tracePt t="25877" x="1276350" y="3370263"/>
          <p14:tracePt t="25884" x="1252538" y="3359150"/>
          <p14:tracePt t="25891" x="1219200" y="3341688"/>
          <p14:tracePt t="25898" x="1177925" y="3336925"/>
          <p14:tracePt t="25905" x="1131888" y="3324225"/>
          <p14:tracePt t="25912" x="1101725" y="3313113"/>
          <p14:tracePt t="25919" x="1066800" y="3313113"/>
          <p14:tracePt t="25926" x="1033463" y="3306763"/>
          <p14:tracePt t="25933" x="1009650" y="3306763"/>
          <p14:tracePt t="25939" x="985838" y="3306763"/>
          <p14:tracePt t="25947" x="957263" y="3306763"/>
          <p14:tracePt t="25953" x="933450" y="3306763"/>
          <p14:tracePt t="25961" x="922338" y="3306763"/>
          <p14:tracePt t="25968" x="893763" y="3306763"/>
          <p14:tracePt t="25974" x="869950" y="3306763"/>
          <p14:tracePt t="25981" x="852488" y="3319463"/>
          <p14:tracePt t="25989" x="835025" y="3324225"/>
          <p14:tracePt t="25996" x="823913" y="3330575"/>
          <p14:tracePt t="26003" x="817563" y="3330575"/>
          <p14:tracePt t="26010" x="800100" y="3341688"/>
          <p14:tracePt t="26017" x="782638" y="3348038"/>
          <p14:tracePt t="26023" x="765175" y="3365500"/>
          <p14:tracePt t="26031" x="760413" y="3370263"/>
          <p14:tracePt t="26038" x="754063" y="3387725"/>
          <p14:tracePt t="26045" x="736600" y="3394075"/>
          <p14:tracePt t="26052" x="731838" y="3411538"/>
          <p14:tracePt t="26059" x="725488" y="3417888"/>
          <p14:tracePt t="26065" x="719138" y="3440113"/>
          <p14:tracePt t="26073" x="719138" y="3452813"/>
          <p14:tracePt t="26080" x="708025" y="3470275"/>
          <p14:tracePt t="26087" x="701675" y="3487738"/>
          <p14:tracePt t="26094" x="701675" y="3498850"/>
          <p14:tracePt t="26100" x="690563" y="3516313"/>
          <p14:tracePt t="26107" x="690563" y="3533775"/>
          <p14:tracePt t="26114" x="684213" y="3556000"/>
          <p14:tracePt t="26123" x="684213" y="3573463"/>
          <p14:tracePt t="26129" x="684213" y="3597275"/>
          <p14:tracePt t="26135" x="684213" y="3608388"/>
          <p14:tracePt t="26142" x="684213" y="3638550"/>
          <p14:tracePt t="26149" x="684213" y="3660775"/>
          <p14:tracePt t="26156" x="684213" y="3684588"/>
          <p14:tracePt t="26164" x="684213" y="3702050"/>
          <p14:tracePt t="26171" x="684213" y="3724275"/>
          <p14:tracePt t="26178" x="684213" y="3748088"/>
          <p14:tracePt t="26185" x="684213" y="3765550"/>
          <p14:tracePt t="26191" x="696913" y="3789363"/>
          <p14:tracePt t="26198" x="696913" y="3806825"/>
          <p14:tracePt t="26206" x="701675" y="3824288"/>
          <p14:tracePt t="26213" x="714375" y="3835400"/>
          <p14:tracePt t="26220" x="719138" y="3852863"/>
          <p14:tracePt t="26227" x="725488" y="3870325"/>
          <p14:tracePt t="26233" x="736600" y="3887788"/>
          <p14:tracePt t="26241" x="742950" y="3892550"/>
          <p14:tracePt t="26247" x="747713" y="3905250"/>
          <p14:tracePt t="26255" x="754063" y="3910013"/>
          <p14:tracePt t="26261" x="771525" y="3922713"/>
          <p14:tracePt t="26268" x="788988" y="3933825"/>
          <p14:tracePt t="26276" x="800100" y="3944938"/>
          <p14:tracePt t="26282" x="830263" y="3951288"/>
          <p14:tracePt t="26290" x="865188" y="3968750"/>
          <p14:tracePt t="26298" x="915988" y="3979863"/>
          <p14:tracePt t="26304" x="950913" y="3992563"/>
          <p14:tracePt t="26311" x="1020763" y="4014788"/>
          <p14:tracePt t="26317" x="1079500" y="4014788"/>
          <p14:tracePt t="26324" x="1131888" y="4021138"/>
          <p14:tracePt t="26331" x="1177925" y="4021138"/>
          <p14:tracePt t="26339" x="1230313" y="4021138"/>
          <p14:tracePt t="26345" x="1252538" y="4021138"/>
          <p14:tracePt t="26353" x="1282700" y="4008438"/>
          <p14:tracePt t="26359" x="1304925" y="4003675"/>
          <p14:tracePt t="26366" x="1322388" y="4003675"/>
          <p14:tracePt t="26373" x="1335088" y="3986213"/>
          <p14:tracePt t="26381" x="1352550" y="3975100"/>
          <p14:tracePt t="26388" x="1363663" y="3962400"/>
          <p14:tracePt t="26394" x="1374775" y="3944938"/>
          <p14:tracePt t="26401" x="1387475" y="3916363"/>
          <p14:tracePt t="26409" x="1403350" y="3857625"/>
          <p14:tracePt t="26415" x="1427163" y="3776663"/>
          <p14:tracePt t="26423" x="1438275" y="3684588"/>
          <p14:tracePt t="26430" x="1455738" y="3544888"/>
          <p14:tracePt t="26436" x="1455738" y="3405188"/>
          <p14:tracePt t="26443" x="1455738" y="3295650"/>
          <p14:tracePt t="26450" x="1455738" y="3232150"/>
          <p14:tracePt t="26457" x="1450975" y="3179763"/>
          <p14:tracePt t="26465" x="1438275" y="3155950"/>
          <p14:tracePt t="26472" x="1438275" y="3133725"/>
          <p14:tracePt t="26478" x="1433513" y="3116263"/>
          <p14:tracePt t="26485" x="1427163" y="3098800"/>
          <p14:tracePt t="26492" x="1416050" y="3086100"/>
          <p14:tracePt t="26499" x="1409700" y="3074988"/>
          <p14:tracePt t="26506" x="1403350" y="3063875"/>
          <p14:tracePt t="26515" x="1387475" y="3057525"/>
          <p14:tracePt t="26520" x="1370013" y="3046413"/>
          <p14:tracePt t="26527" x="1357313" y="3028950"/>
          <p14:tracePt t="26534" x="1328738" y="3022600"/>
          <p14:tracePt t="26541" x="1304925" y="3011488"/>
          <p14:tracePt t="26548" x="1276350" y="3005138"/>
          <p14:tracePt t="26556" x="1252538" y="3005138"/>
          <p14:tracePt t="26563" x="1241425" y="3005138"/>
          <p14:tracePt t="26569" x="1212850" y="3005138"/>
          <p14:tracePt t="26576" x="1206500" y="3005138"/>
          <p14:tracePt t="26583" x="1195388" y="3005138"/>
          <p14:tracePt t="26591" x="1189038" y="3011488"/>
          <p14:tracePt t="26598" x="1171575" y="3022600"/>
          <p14:tracePt t="26605" x="1166813" y="3028950"/>
          <p14:tracePt t="26612" x="1160463" y="3033713"/>
          <p14:tracePt t="26619" x="1143000" y="3033713"/>
          <p14:tracePt t="26625" x="1143000" y="3040063"/>
          <p14:tracePt t="26632" x="1136650" y="3046413"/>
          <p14:tracePt t="26639" x="1131888" y="3051175"/>
          <p14:tracePt t="26646" x="1125538" y="3057525"/>
          <p14:tracePt t="26660" x="1119188" y="3068638"/>
          <p14:tracePt t="26667" x="1119188" y="3074988"/>
          <p14:tracePt t="26674" x="1114425" y="3081338"/>
          <p14:tracePt t="26682" x="1114425" y="3086100"/>
          <p14:tracePt t="26688" x="1114425" y="3092450"/>
          <p14:tracePt t="26703" x="1114425" y="3098800"/>
          <p14:tracePt t="26709" x="1114425" y="3103563"/>
          <p14:tracePt t="26723" x="1114425" y="3109913"/>
          <p14:tracePt t="26730" x="1119188" y="3109913"/>
          <p14:tracePt t="26744" x="1119188" y="3121025"/>
          <p14:tracePt t="26751" x="1125538" y="3121025"/>
          <p14:tracePt t="26758" x="1131888" y="3127375"/>
          <p14:tracePt t="26765" x="1136650" y="3127375"/>
          <p14:tracePt t="26772" x="1149350" y="3133725"/>
          <p14:tracePt t="26779" x="1160463" y="3144838"/>
          <p14:tracePt t="26786" x="1189038" y="3162300"/>
          <p14:tracePt t="26793" x="1212850" y="3179763"/>
          <p14:tracePt t="26800" x="1252538" y="3208338"/>
          <p14:tracePt t="26807" x="1304925" y="3254375"/>
          <p14:tracePt t="26815" x="1374775" y="3302000"/>
          <p14:tracePt t="26821" x="1444625" y="3336925"/>
          <p14:tracePt t="26828" x="1503363" y="3382963"/>
          <p14:tracePt t="26835" x="1571625" y="3417888"/>
          <p14:tracePt t="26842" x="1624013" y="3446463"/>
          <p14:tracePt t="26849" x="1676400" y="3470275"/>
          <p14:tracePt t="26858" x="1739900" y="3492500"/>
          <p14:tracePt t="26864" x="1792288" y="3509963"/>
          <p14:tracePt t="26870" x="1862138" y="3521075"/>
          <p14:tracePt t="26877" x="1908175" y="3533775"/>
          <p14:tracePt t="26884" x="1973263" y="3533775"/>
          <p14:tracePt t="26892" x="2008188" y="3533775"/>
          <p14:tracePt t="26898" x="2030413" y="3533775"/>
          <p14:tracePt t="26906" x="2058988" y="3527425"/>
          <p14:tracePt t="26912" x="2082800" y="3527425"/>
          <p14:tracePt t="26919" x="2100263" y="3527425"/>
          <p14:tracePt t="26926" x="2111375" y="3521075"/>
          <p14:tracePt t="26933" x="2124075" y="3521075"/>
          <p14:tracePt t="26940" x="2135188" y="3516313"/>
          <p14:tracePt t="26948" x="2141538" y="3516313"/>
          <p14:tracePt t="26954" x="2146300" y="3509963"/>
          <p14:tracePt t="26961" x="2159000" y="3509963"/>
          <p14:tracePt t="26968" x="2163763" y="3498850"/>
          <p14:tracePt t="26975" x="2170113" y="3498850"/>
          <p14:tracePt t="26983" x="2176463" y="3492500"/>
          <p14:tracePt t="26997" x="2181225" y="3492500"/>
          <p14:tracePt t="27003" x="2181225" y="3487738"/>
          <p14:tracePt t="27017" x="2187575" y="3481388"/>
          <p14:tracePt t="27032" x="2193925" y="3481388"/>
          <p14:tracePt t="27046" x="2198688" y="3481388"/>
          <p14:tracePt t="27165" x="2198688" y="3475038"/>
          <p14:tracePt t="27550" x="2198688" y="3470275"/>
          <p14:tracePt t="27558" x="2193925" y="3463925"/>
          <p14:tracePt t="27564" x="2187575" y="3446463"/>
          <p14:tracePt t="27571" x="2181225" y="3440113"/>
          <p14:tracePt t="27578" x="2176463" y="3435350"/>
          <p14:tracePt t="27585" x="2170113" y="3429000"/>
          <p14:tracePt t="27592" x="2159000" y="3422650"/>
          <p14:tracePt t="27599" x="2152650" y="3411538"/>
          <p14:tracePt t="27606" x="2146300" y="3411538"/>
          <p14:tracePt t="27613" x="2146300" y="3405188"/>
          <p14:tracePt t="27620" x="2141538" y="3400425"/>
          <p14:tracePt t="27635" x="2141538" y="3394075"/>
          <p14:tracePt t="27642" x="2135188" y="3394075"/>
          <p14:tracePt t="27655" x="2128838" y="3394075"/>
          <p14:tracePt t="27669" x="2124075" y="3394075"/>
          <p14:tracePt t="27683" x="2111375" y="3394075"/>
          <p14:tracePt t="27690" x="2106613" y="3394075"/>
          <p14:tracePt t="27697" x="2100263" y="3394075"/>
          <p14:tracePt t="27711" x="2093913" y="3394075"/>
          <p14:tracePt t="27718" x="2089150" y="3394075"/>
          <p14:tracePt t="27725" x="2082800" y="3394075"/>
          <p14:tracePt t="27732" x="2076450" y="3394075"/>
          <p14:tracePt t="27739" x="2065338" y="3400425"/>
          <p14:tracePt t="27747" x="2058988" y="3400425"/>
          <p14:tracePt t="27753" x="2054225" y="3405188"/>
          <p14:tracePt t="27760" x="2047875" y="3405188"/>
          <p14:tracePt t="27775" x="2041525" y="3417888"/>
          <p14:tracePt t="27781" x="2025650" y="3417888"/>
          <p14:tracePt t="27788" x="2019300" y="3417888"/>
          <p14:tracePt t="27795" x="2008188" y="3422650"/>
          <p14:tracePt t="27802" x="1990725" y="3422650"/>
          <p14:tracePt t="27809" x="1966913" y="3422650"/>
          <p14:tracePt t="27817" x="1920875" y="3435350"/>
          <p14:tracePt t="27824" x="1857375" y="3435350"/>
          <p14:tracePt t="27830" x="1774825" y="3440113"/>
          <p14:tracePt t="27837" x="1682750" y="3440113"/>
          <p14:tracePt t="27844" x="1601788" y="3452813"/>
          <p14:tracePt t="27851" x="1543050" y="3452813"/>
          <p14:tracePt t="27859" x="1479550" y="3452813"/>
          <p14:tracePt t="27865" x="1444625" y="3452813"/>
          <p14:tracePt t="27872" x="1409700" y="3452813"/>
          <p14:tracePt t="27879" x="1381125" y="3452813"/>
          <p14:tracePt t="27886" x="1370013" y="3452813"/>
          <p14:tracePt t="27893" x="1352550" y="3452813"/>
          <p14:tracePt t="27901" x="1328738" y="3452813"/>
          <p14:tracePt t="27907" x="1311275" y="3452813"/>
          <p14:tracePt t="27914" x="1300163" y="3446463"/>
          <p14:tracePt t="27921" x="1282700" y="3446463"/>
          <p14:tracePt t="27928" x="1265238" y="3446463"/>
          <p14:tracePt t="27935" x="1252538" y="3435350"/>
          <p14:tracePt t="27942" x="1235075" y="3435350"/>
          <p14:tracePt t="27950" x="1223963" y="3435350"/>
          <p14:tracePt t="27956" x="1212850" y="3435350"/>
          <p14:tracePt t="27963" x="1201738" y="3429000"/>
          <p14:tracePt t="27970" x="1195388" y="3429000"/>
          <p14:tracePt t="27977" x="1177925" y="3429000"/>
          <p14:tracePt t="27984" x="1171575" y="3429000"/>
          <p14:tracePt t="27993" x="1166813" y="3429000"/>
          <p14:tracePt t="27998" x="1160463" y="3429000"/>
          <p14:tracePt t="28005" x="1154113" y="3429000"/>
          <p14:tracePt t="28012" x="1149350" y="3429000"/>
          <p14:tracePt t="28019" x="1143000" y="3429000"/>
          <p14:tracePt t="28034" x="1131888" y="3429000"/>
          <p14:tracePt t="28047" x="1125538" y="3429000"/>
          <p14:tracePt t="28349" x="1136650" y="3429000"/>
          <p14:tracePt t="28355" x="1136650" y="3422650"/>
          <p14:tracePt t="28369" x="1143000" y="3422650"/>
          <p14:tracePt t="28390" x="1149350" y="3422650"/>
          <p14:tracePt t="28411" x="1154113" y="3422650"/>
          <p14:tracePt t="28425" x="1160463" y="3422650"/>
          <p14:tracePt t="28432" x="1160463" y="3417888"/>
          <p14:tracePt t="28439" x="1166813" y="3417888"/>
          <p14:tracePt t="28453" x="1166813" y="3411538"/>
          <p14:tracePt t="28460" x="1171575" y="3411538"/>
          <p14:tracePt t="28467" x="1184275" y="3400425"/>
          <p14:tracePt t="28474" x="1189038" y="3400425"/>
          <p14:tracePt t="28481" x="1195388" y="3400425"/>
          <p14:tracePt t="28488" x="1201738" y="3394075"/>
          <p14:tracePt t="28495" x="1212850" y="3394075"/>
          <p14:tracePt t="28502" x="1230313" y="3387725"/>
          <p14:tracePt t="28509" x="1247775" y="3387725"/>
          <p14:tracePt t="28516" x="1258888" y="3387725"/>
          <p14:tracePt t="28523" x="1287463" y="3376613"/>
          <p14:tracePt t="28530" x="1311275" y="3376613"/>
          <p14:tracePt t="28537" x="1357313" y="3370263"/>
          <p14:tracePt t="28544" x="1392238" y="3370263"/>
          <p14:tracePt t="28551" x="1450975" y="3359150"/>
          <p14:tracePt t="28558" x="1520825" y="3348038"/>
          <p14:tracePt t="28565" x="1584325" y="3348038"/>
          <p14:tracePt t="28572" x="1658938" y="3348038"/>
          <p14:tracePt t="28579" x="1722438" y="3348038"/>
          <p14:tracePt t="28586" x="1787525" y="3348038"/>
          <p14:tracePt t="28595" x="1822450" y="3348038"/>
          <p14:tracePt t="28600" x="1857375" y="3352800"/>
          <p14:tracePt t="28607" x="1890713" y="3352800"/>
          <p14:tracePt t="28614" x="1914525" y="3359150"/>
          <p14:tracePt t="28621" x="1949450" y="3359150"/>
          <p14:tracePt t="28628" x="1973263" y="3359150"/>
          <p14:tracePt t="28635" x="2001838" y="3370263"/>
          <p14:tracePt t="28643" x="2025650" y="3370263"/>
          <p14:tracePt t="28649" x="2047875" y="3376613"/>
          <p14:tracePt t="28656" x="2076450" y="3376613"/>
          <p14:tracePt t="28663" x="2100263" y="3387725"/>
          <p14:tracePt t="28669" x="2124075" y="3387725"/>
          <p14:tracePt t="28677" x="2141538" y="3394075"/>
          <p14:tracePt t="28685" x="2159000" y="3394075"/>
          <p14:tracePt t="28691" x="2181225" y="3400425"/>
          <p14:tracePt t="28698" x="2187575" y="3400425"/>
          <p14:tracePt t="28705" x="2205038" y="3411538"/>
          <p14:tracePt t="28711" x="2209800" y="3411538"/>
          <p14:tracePt t="28719" x="2222500" y="3411538"/>
          <p14:tracePt t="28726" x="2227263" y="3411538"/>
          <p14:tracePt t="28740" x="2244725" y="3411538"/>
          <p14:tracePt t="28747" x="2251075" y="3411538"/>
          <p14:tracePt t="28753" x="2257425" y="3411538"/>
          <p14:tracePt t="28760" x="2262188" y="3411538"/>
          <p14:tracePt t="28769" x="2268538" y="3411538"/>
          <p14:tracePt t="28775" x="2279650" y="3411538"/>
          <p14:tracePt t="28782" x="2286000" y="3411538"/>
          <p14:tracePt t="28789" x="2292350" y="3411538"/>
          <p14:tracePt t="28796" x="2297113" y="3411538"/>
          <p14:tracePt t="28816" x="2303463" y="3411538"/>
          <p14:tracePt t="28824" x="2309813" y="3411538"/>
          <p14:tracePt t="28831" x="2314575" y="3411538"/>
          <p14:tracePt t="28837" x="2327275" y="3411538"/>
          <p14:tracePt t="28852" x="2332038" y="3411538"/>
          <p14:tracePt t="28859" x="2338388" y="3411538"/>
          <p14:tracePt t="28873" x="2344738" y="3411538"/>
          <p14:tracePt t="28886" x="2349500" y="3411538"/>
          <p14:tracePt t="28901" x="2355850" y="3411538"/>
          <p14:tracePt t="28915" x="2362200" y="3400425"/>
          <p14:tracePt t="28936" x="2366963" y="3400425"/>
          <p14:tracePt t="28950" x="2378075" y="3400425"/>
          <p14:tracePt t="28964" x="2384425" y="3400425"/>
          <p14:tracePt t="29040" x="2373313" y="3400425"/>
          <p14:tracePt t="29054" x="2366963" y="3400425"/>
          <p14:tracePt t="29061" x="2362200" y="3400425"/>
          <p14:tracePt t="29068" x="2355850" y="3400425"/>
          <p14:tracePt t="29076" x="2349500" y="3400425"/>
          <p14:tracePt t="29082" x="2344738" y="3400425"/>
          <p14:tracePt t="29089" x="2327275" y="3400425"/>
          <p14:tracePt t="29097" x="2320925" y="3400425"/>
          <p14:tracePt t="29104" x="2309813" y="3400425"/>
          <p14:tracePt t="29110" x="2292350" y="3400425"/>
          <p14:tracePt t="29118" x="2279650" y="3400425"/>
          <p14:tracePt t="29125" x="2262188" y="3400425"/>
          <p14:tracePt t="29131" x="2244725" y="3394075"/>
          <p14:tracePt t="29138" x="2222500" y="3394075"/>
          <p14:tracePt t="29145" x="2216150" y="3387725"/>
          <p14:tracePt t="29152" x="2205038" y="3387725"/>
          <p14:tracePt t="29160" x="2187575" y="3387725"/>
          <p14:tracePt t="29167" x="2170113" y="3387725"/>
          <p14:tracePt t="29173" x="2146300" y="3387725"/>
          <p14:tracePt t="29185" x="2141538" y="3387725"/>
          <p14:tracePt t="29188" x="2128838" y="3387725"/>
          <p14:tracePt t="29195" x="2117725" y="3387725"/>
          <p14:tracePt t="29202" x="2111375" y="3387725"/>
          <p14:tracePt t="29208" x="2106613" y="3387725"/>
          <p14:tracePt t="29215" x="2100263" y="3387725"/>
          <p14:tracePt t="29222" x="2093913" y="3387725"/>
          <p14:tracePt t="29236" x="2089150" y="3387725"/>
          <p14:tracePt t="29251" x="2082800" y="3387725"/>
          <p14:tracePt t="29460" x="2089150" y="3387725"/>
          <p14:tracePt t="29488" x="2093913" y="3387725"/>
          <p14:tracePt t="29509" x="2100263" y="3387725"/>
          <p14:tracePt t="29531" x="2106613" y="3387725"/>
          <p14:tracePt t="29545" x="2111375" y="3387725"/>
          <p14:tracePt t="29566" x="2124075" y="3387725"/>
          <p14:tracePt t="29579" x="2128838" y="3387725"/>
          <p14:tracePt t="29593" x="2135188" y="3387725"/>
          <p14:tracePt t="29600" x="2141538" y="3387725"/>
          <p14:tracePt t="29614" x="2152650" y="3387725"/>
          <p14:tracePt t="29621" x="2170113" y="3387725"/>
          <p14:tracePt t="29628" x="2176463" y="3387725"/>
          <p14:tracePt t="29635" x="2193925" y="3387725"/>
          <p14:tracePt t="29642" x="2216150" y="3376613"/>
          <p14:tracePt t="29649" x="2222500" y="3376613"/>
          <p14:tracePt t="29656" x="2244725" y="3370263"/>
          <p14:tracePt t="29664" x="2262188" y="3370263"/>
          <p14:tracePt t="29670" x="2286000" y="3370263"/>
          <p14:tracePt t="29677" x="2297113" y="3370263"/>
          <p14:tracePt t="29684" x="2314575" y="3370263"/>
          <p14:tracePt t="29691" x="2332038" y="3370263"/>
          <p14:tracePt t="29698" x="2344738" y="3370263"/>
          <p14:tracePt t="29705" x="2362200" y="3370263"/>
          <p14:tracePt t="29712" x="2366963" y="3370263"/>
          <p14:tracePt t="29720" x="2373313" y="3370263"/>
          <p14:tracePt t="29727" x="2384425" y="3370263"/>
          <p14:tracePt t="29733" x="2390775" y="3370263"/>
          <p14:tracePt t="29740" x="2401888" y="3370263"/>
          <p14:tracePt t="29747" x="2408238" y="3370263"/>
          <p14:tracePt t="29754" x="2413000" y="3370263"/>
          <p14:tracePt t="29761" x="2419350" y="3370263"/>
          <p14:tracePt t="29768" x="2425700" y="3370263"/>
          <p14:tracePt t="29775" x="2430463" y="3370263"/>
          <p14:tracePt t="29796" x="2436813" y="3370263"/>
          <p14:tracePt t="29810" x="2447925" y="3370263"/>
          <p14:tracePt t="29824" x="2454275" y="3370263"/>
          <p14:tracePt t="29853" x="2460625" y="3370263"/>
          <p14:tracePt t="29971" x="2465388" y="3370263"/>
          <p14:tracePt t="30013" x="2471738" y="3370263"/>
          <p14:tracePt t="30027" x="2478088" y="3370263"/>
          <p14:tracePt t="30042" x="2482850" y="3370263"/>
          <p14:tracePt t="30055" x="2482850" y="3376613"/>
          <p14:tracePt t="30062" x="2495550" y="3376613"/>
          <p14:tracePt t="30076" x="2500313" y="3376613"/>
          <p14:tracePt t="30090" x="2506663" y="3376613"/>
          <p14:tracePt t="30105" x="2513013" y="3387725"/>
          <p14:tracePt t="30118" x="2517775" y="3387725"/>
          <p14:tracePt t="30132" x="2524125" y="3387725"/>
          <p14:tracePt t="30139" x="2524125" y="3394075"/>
          <p14:tracePt t="30153" x="2530475" y="3394075"/>
          <p14:tracePt t="30168" x="2541588" y="3394075"/>
          <p14:tracePt t="30181" x="2546350" y="3394075"/>
          <p14:tracePt t="30209" x="2552700" y="3394075"/>
          <p14:tracePt t="30650" x="2552700" y="3400425"/>
          <p14:tracePt t="31034" x="2546350" y="3400425"/>
          <p14:tracePt t="31069" x="2535238" y="3400425"/>
          <p14:tracePt t="31105" x="2530475" y="3400425"/>
          <p14:tracePt t="31132" x="2524125" y="3400425"/>
          <p14:tracePt t="31154" x="2517775" y="3400425"/>
          <p14:tracePt t="31188" x="2513013" y="3400425"/>
          <p14:tracePt t="31867" x="2513013" y="3394075"/>
          <p14:tracePt t="31882" x="2513013" y="3382963"/>
          <p14:tracePt t="31909" x="2513013" y="3376613"/>
          <p14:tracePt t="31923" x="2513013" y="3370263"/>
          <p14:tracePt t="31958" x="2517775" y="3370263"/>
          <p14:tracePt t="31986" x="2524125" y="3370263"/>
          <p14:tracePt t="32028" x="2530475" y="3370263"/>
          <p14:tracePt t="32049" x="2541588" y="3370263"/>
          <p14:tracePt t="32070" x="2546350" y="3370263"/>
          <p14:tracePt t="32084" x="2552700" y="3370263"/>
          <p14:tracePt t="32112" x="2559050" y="3370263"/>
          <p14:tracePt t="32140" x="2563813" y="3370263"/>
          <p14:tracePt t="32210" x="2563813" y="3365500"/>
          <p14:tracePt t="32301" x="2563813" y="3359150"/>
          <p14:tracePt t="32476" x="2559050" y="3359150"/>
          <p14:tracePt t="33714" x="2563813" y="3359150"/>
          <p14:tracePt t="33777" x="2570163" y="3359150"/>
          <p14:tracePt t="33840" x="2576513" y="3359150"/>
          <p14:tracePt t="33910" x="2581275" y="3359150"/>
          <p14:tracePt t="33931" x="2593975" y="3359150"/>
          <p14:tracePt t="33952" x="2598738" y="3359150"/>
          <p14:tracePt t="33966" x="2605088" y="3359150"/>
          <p14:tracePt t="33980" x="2611438" y="3359150"/>
          <p14:tracePt t="33987" x="2616200" y="3359150"/>
          <p14:tracePt t="33993" x="2622550" y="3359150"/>
          <p14:tracePt t="34001" x="2628900" y="3359150"/>
          <p14:tracePt t="34008" x="2640013" y="3359150"/>
          <p14:tracePt t="34015" x="2646363" y="3359150"/>
          <p14:tracePt t="34022" x="2657475" y="3359150"/>
          <p14:tracePt t="34029" x="2663825" y="3359150"/>
          <p14:tracePt t="34035" x="2668588" y="3359150"/>
          <p14:tracePt t="34043" x="2686050" y="3365500"/>
          <p14:tracePt t="34050" x="2692400" y="3365500"/>
          <p14:tracePt t="34057" x="2697163" y="3365500"/>
          <p14:tracePt t="34064" x="2714625" y="3370263"/>
          <p14:tracePt t="34078" x="2727325" y="3382963"/>
          <p14:tracePt t="34085" x="2738438" y="3382963"/>
          <p14:tracePt t="34093" x="2744788" y="3382963"/>
          <p14:tracePt t="34099" x="2755900" y="3387725"/>
          <p14:tracePt t="34106" x="2762250" y="3387725"/>
          <p14:tracePt t="34113" x="2767013" y="3394075"/>
          <p14:tracePt t="34119" x="2784475" y="3400425"/>
          <p14:tracePt t="34127" x="2790825" y="3411538"/>
          <p14:tracePt t="34135" x="2808288" y="3417888"/>
          <p14:tracePt t="34142" x="2819400" y="3422650"/>
          <p14:tracePt t="34148" x="2832100" y="3440113"/>
          <p14:tracePt t="34155" x="2849563" y="3457575"/>
          <p14:tracePt t="34161" x="2854325" y="3475038"/>
          <p14:tracePt t="34169" x="2860675" y="3487738"/>
          <p14:tracePt t="34176" x="2878138" y="3498850"/>
          <p14:tracePt t="34183" x="2882900" y="3509963"/>
          <p14:tracePt t="34190" x="2895600" y="3527425"/>
          <p14:tracePt t="34197" x="2913063" y="3556000"/>
          <p14:tracePt t="34204" x="2913063" y="3568700"/>
          <p14:tracePt t="34210" x="2917825" y="3597275"/>
          <p14:tracePt t="34218" x="2930525" y="3608388"/>
          <p14:tracePt t="34225" x="2935288" y="3638550"/>
          <p14:tracePt t="34232" x="2941638" y="3649663"/>
          <p14:tracePt t="34238" x="2941638" y="3678238"/>
          <p14:tracePt t="34246" x="2941638" y="3689350"/>
          <p14:tracePt t="34253" x="2952750" y="3719513"/>
          <p14:tracePt t="34260" x="2952750" y="3730625"/>
          <p14:tracePt t="34268" x="2959100" y="3736975"/>
          <p14:tracePt t="34274" x="2959100" y="3754438"/>
          <p14:tracePt t="34281" x="2959100" y="3765550"/>
          <p14:tracePt t="34287" x="2959100" y="3771900"/>
          <p14:tracePt t="34295" x="2959100" y="3783013"/>
          <p14:tracePt t="34302" x="2959100" y="3789363"/>
          <p14:tracePt t="34310" x="2959100" y="3794125"/>
          <p14:tracePt t="34317" x="2959100" y="3800475"/>
          <p14:tracePt t="34323" x="2959100" y="3806825"/>
          <p14:tracePt t="34330" x="2959100" y="3811588"/>
          <p14:tracePt t="34336" x="2952750" y="3811588"/>
          <p14:tracePt t="34343" x="2952750" y="3817938"/>
          <p14:tracePt t="34358" x="2947988" y="3829050"/>
          <p14:tracePt t="34365" x="2935288" y="3829050"/>
          <p14:tracePt t="34371" x="2930525" y="3829050"/>
          <p14:tracePt t="34379" x="2924175" y="3835400"/>
          <p14:tracePt t="34385" x="2917825" y="3840163"/>
          <p14:tracePt t="34393" x="2906713" y="3846513"/>
          <p14:tracePt t="34399" x="2889250" y="3846513"/>
          <p14:tracePt t="34407" x="2865438" y="3857625"/>
          <p14:tracePt t="34413" x="2814638" y="3863975"/>
          <p14:tracePt t="34420" x="2762250" y="3887788"/>
          <p14:tracePt t="34428" x="2714625" y="3898900"/>
          <p14:tracePt t="34435" x="2633663" y="3898900"/>
          <p14:tracePt t="34442" x="2570163" y="3905250"/>
          <p14:tracePt t="34448" x="2524125" y="3905250"/>
          <p14:tracePt t="34455" x="2471738" y="3916363"/>
          <p14:tracePt t="34463" x="2436813" y="3916363"/>
          <p14:tracePt t="34470" x="2401888" y="3916363"/>
          <p14:tracePt t="34477" x="2366963" y="3916363"/>
          <p14:tracePt t="34484" x="2344738" y="3916363"/>
          <p14:tracePt t="34490" x="2309813" y="3916363"/>
          <p14:tracePt t="34497" x="2274888" y="3905250"/>
          <p14:tracePt t="34504" x="2233613" y="3898900"/>
          <p14:tracePt t="34511" x="2198688" y="3887788"/>
          <p14:tracePt t="34518" x="2176463" y="3881438"/>
          <p14:tracePt t="34526" x="2141538" y="3870325"/>
          <p14:tracePt t="34533" x="2111375" y="3863975"/>
          <p14:tracePt t="34539" x="2100263" y="3852863"/>
          <p14:tracePt t="34546" x="2071688" y="3846513"/>
          <p14:tracePt t="34553" x="2065338" y="3840163"/>
          <p14:tracePt t="34560" x="2054225" y="3840163"/>
          <p14:tracePt t="34568" x="2036763" y="3824288"/>
          <p14:tracePt t="34574" x="2030413" y="3817938"/>
          <p14:tracePt t="34582" x="2025650" y="3806825"/>
          <p14:tracePt t="34588" x="2008188" y="3794125"/>
          <p14:tracePt t="34595" x="1990725" y="3765550"/>
          <p14:tracePt t="34602" x="1973263" y="3741738"/>
          <p14:tracePt t="34610" x="1943100" y="3724275"/>
          <p14:tracePt t="34616" x="1938338" y="3689350"/>
          <p14:tracePt t="34624" x="1920875" y="3660775"/>
          <p14:tracePt t="34631" x="1914525" y="3649663"/>
          <p14:tracePt t="34637" x="1903413" y="3621088"/>
          <p14:tracePt t="34644" x="1897063" y="3603625"/>
          <p14:tracePt t="34652" x="1897063" y="3597275"/>
          <p14:tracePt t="34658" x="1890713" y="3586163"/>
          <p14:tracePt t="34665" x="1890713" y="3579813"/>
          <p14:tracePt t="34672" x="1890713" y="3573463"/>
          <p14:tracePt t="34679" x="1890713" y="3556000"/>
          <p14:tracePt t="34686" x="1890713" y="3551238"/>
          <p14:tracePt t="34694" x="1890713" y="3544888"/>
          <p14:tracePt t="34700" x="1890713" y="3538538"/>
          <p14:tracePt t="34707" x="1890713" y="3521075"/>
          <p14:tracePt t="34714" x="1890713" y="3516313"/>
          <p14:tracePt t="34721" x="1890713" y="3509963"/>
          <p14:tracePt t="34728" x="1897063" y="3505200"/>
          <p14:tracePt t="34735" x="1903413" y="3498850"/>
          <p14:tracePt t="34742" x="1908175" y="3492500"/>
          <p14:tracePt t="34749" x="1914525" y="3481388"/>
          <p14:tracePt t="34757" x="1920875" y="3475038"/>
          <p14:tracePt t="34763" x="1938338" y="3470275"/>
          <p14:tracePt t="34770" x="1955800" y="3463925"/>
          <p14:tracePt t="34777" x="1966913" y="3452813"/>
          <p14:tracePt t="34786" x="1984375" y="3446463"/>
          <p14:tracePt t="34791" x="2012950" y="3429000"/>
          <p14:tracePt t="34798" x="2047875" y="3417888"/>
          <p14:tracePt t="34805" x="2082800" y="3411538"/>
          <p14:tracePt t="34812" x="2135188" y="3400425"/>
          <p14:tracePt t="34820" x="2170113" y="3394075"/>
          <p14:tracePt t="34827" x="2205038" y="3382963"/>
          <p14:tracePt t="34833" x="2227263" y="3376613"/>
          <p14:tracePt t="34840" x="2257425" y="3376613"/>
          <p14:tracePt t="34847" x="2279650" y="3365500"/>
          <p14:tracePt t="34854" x="2303463" y="3365500"/>
          <p14:tracePt t="34861" x="2320925" y="3365500"/>
          <p14:tracePt t="34868" x="2344738" y="3365500"/>
          <p14:tracePt t="34875" x="2366963" y="3365500"/>
          <p14:tracePt t="34882" x="2395538" y="3365500"/>
          <p14:tracePt t="34889" x="2419350" y="3365500"/>
          <p14:tracePt t="34896" x="2454275" y="3370263"/>
          <p14:tracePt t="34903" x="2506663" y="3376613"/>
          <p14:tracePt t="34911" x="2541588" y="3376613"/>
          <p14:tracePt t="34917" x="2576513" y="3387725"/>
          <p14:tracePt t="34924" x="2628900" y="3400425"/>
          <p14:tracePt t="34931" x="2663825" y="3405188"/>
          <p14:tracePt t="34938" x="2686050" y="3422650"/>
          <p14:tracePt t="34945" x="2714625" y="3435350"/>
          <p14:tracePt t="34953" x="2738438" y="3452813"/>
          <p14:tracePt t="34959" x="2767013" y="3470275"/>
          <p14:tracePt t="34966" x="2779713" y="3481388"/>
          <p14:tracePt t="34973" x="2790825" y="3498850"/>
          <p14:tracePt t="34980" x="2801938" y="3498850"/>
          <p14:tracePt t="34987" x="2814638" y="3516313"/>
          <p14:tracePt t="34994" x="2819400" y="3533775"/>
          <p14:tracePt t="35002" x="2825750" y="3538538"/>
          <p14:tracePt t="35009" x="2832100" y="3551238"/>
          <p14:tracePt t="35015" x="2843213" y="3568700"/>
          <p14:tracePt t="35022" x="2849563" y="3586163"/>
          <p14:tracePt t="35029" x="2849563" y="3597275"/>
          <p14:tracePt t="35036" x="2849563" y="3614738"/>
          <p14:tracePt t="35044" x="2860675" y="3632200"/>
          <p14:tracePt t="35050" x="2860675" y="3643313"/>
          <p14:tracePt t="35057" x="2860675" y="3660775"/>
          <p14:tracePt t="35064" x="2860675" y="3667125"/>
          <p14:tracePt t="35071" x="2860675" y="3678238"/>
          <p14:tracePt t="35078" x="2860675" y="3684588"/>
          <p14:tracePt t="35086" x="2860675" y="3695700"/>
          <p14:tracePt t="35092" x="2860675" y="3706813"/>
          <p14:tracePt t="35099" x="2860675" y="3713163"/>
          <p14:tracePt t="35106" x="2860675" y="3719513"/>
          <p14:tracePt t="35113" x="2860675" y="3724275"/>
          <p14:tracePt t="35120" x="2854325" y="3736975"/>
          <p14:tracePt t="35135" x="2854325" y="3741738"/>
          <p14:tracePt t="35141" x="2849563" y="3748088"/>
          <p14:tracePt t="35148" x="2849563" y="3754438"/>
          <p14:tracePt t="35155" x="2843213" y="3754438"/>
          <p14:tracePt t="35162" x="2836863" y="3759200"/>
          <p14:tracePt t="35169" x="2832100" y="3765550"/>
          <p14:tracePt t="35176" x="2814638" y="3771900"/>
          <p14:tracePt t="35183" x="2801938" y="3771900"/>
          <p14:tracePt t="35190" x="2773363" y="3783013"/>
          <p14:tracePt t="35198" x="2738438" y="3789363"/>
          <p14:tracePt t="35204" x="2686050" y="3811588"/>
          <p14:tracePt t="35211" x="2640013" y="3824288"/>
          <p14:tracePt t="35220" x="2570163" y="3835400"/>
          <p14:tracePt t="35225" x="2513013" y="3835400"/>
          <p14:tracePt t="35232" x="2460625" y="3840163"/>
          <p14:tracePt t="35239" x="2425700" y="3840163"/>
          <p14:tracePt t="35246" x="2390775" y="3852863"/>
          <p14:tracePt t="35253" x="2355850" y="3852863"/>
          <p14:tracePt t="35262" x="2320925" y="3852863"/>
          <p14:tracePt t="35268" x="2286000" y="3846513"/>
          <p14:tracePt t="35274" x="2233613" y="3840163"/>
          <p14:tracePt t="35281" x="2163763" y="3817938"/>
          <p14:tracePt t="35288" x="2071688" y="3794125"/>
          <p14:tracePt t="35295" x="1984375" y="3741738"/>
          <p14:tracePt t="35303" x="1885950" y="3695700"/>
          <p14:tracePt t="35309" x="1833563" y="3649663"/>
          <p14:tracePt t="35316" x="1774825" y="3590925"/>
          <p14:tracePt t="35323" x="1735138" y="3551238"/>
          <p14:tracePt t="35330" x="1706563" y="3527425"/>
          <p14:tracePt t="35337" x="1676400" y="3498850"/>
          <p14:tracePt t="35345" x="1665288" y="3481388"/>
          <p14:tracePt t="35351" x="1654175" y="3463925"/>
          <p14:tracePt t="35358" x="1647825" y="3452813"/>
          <p14:tracePt t="35365" x="1647825" y="3435350"/>
          <p14:tracePt t="35372" x="1641475" y="3429000"/>
          <p14:tracePt t="35379" x="1641475" y="3422650"/>
          <p14:tracePt t="35388" x="1641475" y="3417888"/>
          <p14:tracePt t="35393" x="1641475" y="3400425"/>
          <p14:tracePt t="35407" x="1641475" y="3382963"/>
          <p14:tracePt t="35414" x="1658938" y="3370263"/>
          <p14:tracePt t="35421" x="1676400" y="3352800"/>
          <p14:tracePt t="35428" x="1711325" y="3324225"/>
          <p14:tracePt t="35435" x="1770063" y="3278188"/>
          <p14:tracePt t="35442" x="1839913" y="3232150"/>
          <p14:tracePt t="35449" x="1890713" y="3201988"/>
          <p14:tracePt t="35456" x="1931988" y="3168650"/>
          <p14:tracePt t="35463" x="1973263" y="3151188"/>
          <p14:tracePt t="35470" x="2008188" y="3138488"/>
          <p14:tracePt t="35478" x="2030413" y="3133725"/>
          <p14:tracePt t="35484" x="2047875" y="3127375"/>
          <p14:tracePt t="35491" x="2071688" y="3127375"/>
          <p14:tracePt t="35498" x="2100263" y="3127375"/>
          <p14:tracePt t="35504" x="2124075" y="3127375"/>
          <p14:tracePt t="35512" x="2146300" y="3127375"/>
          <p14:tracePt t="35520" x="2181225" y="3127375"/>
          <p14:tracePt t="35526" x="2222500" y="3138488"/>
          <p14:tracePt t="35533" x="2257425" y="3144838"/>
          <p14:tracePt t="35540" x="2320925" y="3168650"/>
          <p14:tracePt t="35547" x="2401888" y="3190875"/>
          <p14:tracePt t="35554" x="2471738" y="3225800"/>
          <p14:tracePt t="35561" x="2541588" y="3260725"/>
          <p14:tracePt t="35568" x="2611438" y="3295650"/>
          <p14:tracePt t="35575" x="2651125" y="3324225"/>
          <p14:tracePt t="35582" x="2686050" y="3341688"/>
          <p14:tracePt t="35589" x="2714625" y="3382963"/>
          <p14:tracePt t="35596" x="2744788" y="3411538"/>
          <p14:tracePt t="35603" x="2762250" y="3429000"/>
          <p14:tracePt t="35610" x="2779713" y="3446463"/>
          <p14:tracePt t="35617" x="2797175" y="3470275"/>
          <p14:tracePt t="35623" x="2801938" y="3492500"/>
          <p14:tracePt t="35630" x="2814638" y="3521075"/>
          <p14:tracePt t="35638" x="2819400" y="3538538"/>
          <p14:tracePt t="35645" x="2832100" y="3562350"/>
          <p14:tracePt t="35652" x="2832100" y="3579813"/>
          <p14:tracePt t="35659" x="2832100" y="3590925"/>
          <p14:tracePt t="35666" x="2832100" y="3597275"/>
          <p14:tracePt t="35673" x="2832100" y="3614738"/>
          <p14:tracePt t="35680" x="2832100" y="3621088"/>
          <p14:tracePt t="35687" x="2832100" y="3625850"/>
          <p14:tracePt t="35695" x="2832100" y="3632200"/>
          <p14:tracePt t="35701" x="2832100" y="3649663"/>
          <p14:tracePt t="35715" x="2832100" y="3656013"/>
          <p14:tracePt t="35722" x="2832100" y="3660775"/>
          <p14:tracePt t="35736" x="2832100" y="3667125"/>
          <p14:tracePt t="35750" x="2832100" y="3673475"/>
          <p14:tracePt t="35765" x="2825750" y="3673475"/>
          <p14:tracePt t="35778" x="2819400" y="3673475"/>
          <p14:tracePt t="35792" x="2814638" y="3673475"/>
          <p14:tracePt t="35806" x="2808288" y="3673475"/>
          <p14:tracePt t="35827" x="2801938" y="3673475"/>
          <p14:tracePt t="35834" x="2801938" y="3667125"/>
          <p14:tracePt t="35841" x="2797175" y="3667125"/>
          <p14:tracePt t="35855" x="2790825" y="3667125"/>
          <p14:tracePt t="35862" x="2779713" y="3667125"/>
          <p14:tracePt t="35868" x="2762250" y="3667125"/>
          <p14:tracePt t="35876" x="2697163" y="3673475"/>
          <p14:tracePt t="35883" x="2605088" y="3684588"/>
          <p14:tracePt t="35890" x="2465388" y="3695700"/>
          <p14:tracePt t="35897" x="2355850" y="3706813"/>
          <p14:tracePt t="35904" x="2233613" y="3706813"/>
          <p14:tracePt t="35911" x="2106613" y="3719513"/>
          <p14:tracePt t="35917" x="2001838" y="3719513"/>
          <p14:tracePt t="35925" x="1890713" y="3719513"/>
          <p14:tracePt t="35932" x="1798638" y="3719513"/>
          <p14:tracePt t="35938" x="1752600" y="3719513"/>
          <p14:tracePt t="35945" x="1689100" y="3719513"/>
          <p14:tracePt t="35953" x="1641475" y="3719513"/>
          <p14:tracePt t="35961" x="1606550" y="3719513"/>
          <p14:tracePt t="35967" x="1577975" y="3719513"/>
          <p14:tracePt t="35974" x="1554163" y="3719513"/>
          <p14:tracePt t="35980" x="1531938" y="3719513"/>
          <p14:tracePt t="35988" x="1503363" y="3719513"/>
          <p14:tracePt t="35995" x="1490663" y="3719513"/>
          <p14:tracePt t="36001" x="1468438" y="3719513"/>
          <p14:tracePt t="36009" x="1450975" y="3719513"/>
          <p14:tracePt t="36016" x="1438275" y="3719513"/>
          <p14:tracePt t="36022" x="1427163" y="3719513"/>
          <p14:tracePt t="36029" x="1416050" y="3719513"/>
          <p14:tracePt t="36037" x="1409700" y="3719513"/>
          <p14:tracePt t="36044" x="1403350" y="3713163"/>
          <p14:tracePt t="36051" x="1398588" y="3713163"/>
          <p14:tracePt t="36065" x="1387475" y="3713163"/>
          <p14:tracePt t="36086" x="1392238" y="3706813"/>
          <p14:tracePt t="36100" x="1398588" y="3706813"/>
          <p14:tracePt t="36107" x="1403350" y="3706813"/>
          <p14:tracePt t="36121" x="1409700" y="3706813"/>
          <p14:tracePt t="36128" x="1420813" y="3706813"/>
          <p14:tracePt t="36135" x="1438275" y="3706813"/>
          <p14:tracePt t="36142" x="1462088" y="3706813"/>
          <p14:tracePt t="36148" x="1520825" y="3706813"/>
          <p14:tracePt t="36155" x="1601788" y="3719513"/>
          <p14:tracePt t="36163" x="1728788" y="3730625"/>
          <p14:tracePt t="36170" x="1851025" y="3741738"/>
          <p14:tracePt t="36176" x="1978025" y="3771900"/>
          <p14:tracePt t="36183" x="2089150" y="3783013"/>
          <p14:tracePt t="36190" x="2170113" y="3794125"/>
          <p14:tracePt t="36197" x="2216150" y="3794125"/>
          <p14:tracePt t="36204" x="2262188" y="3800475"/>
          <p14:tracePt t="36213" x="2292350" y="3811588"/>
          <p14:tracePt t="36219" x="2314575" y="3811588"/>
          <p14:tracePt t="36225" x="2332038" y="3817938"/>
          <p14:tracePt t="36232" x="2344738" y="3817938"/>
          <p14:tracePt t="36240" x="2355850" y="3817938"/>
          <p14:tracePt t="36246" x="2362200" y="3817938"/>
          <p14:tracePt t="36254" x="2366963" y="3817938"/>
          <p14:tracePt t="36261" x="2373313" y="3817938"/>
          <p14:tracePt t="36282" x="2378075" y="3817938"/>
          <p14:tracePt t="36316" x="2373313" y="3817938"/>
          <p14:tracePt t="36324" x="2366963" y="3817938"/>
          <p14:tracePt t="36330" x="2362200" y="3817938"/>
          <p14:tracePt t="36338" x="2349500" y="3817938"/>
          <p14:tracePt t="36345" x="2338388" y="3817938"/>
          <p14:tracePt t="36351" x="2314575" y="3817938"/>
          <p14:tracePt t="36358" x="2279650" y="3817938"/>
          <p14:tracePt t="36365" x="2216150" y="3817938"/>
          <p14:tracePt t="36372" x="2111375" y="3817938"/>
          <p14:tracePt t="36379" x="1973263" y="3800475"/>
          <p14:tracePt t="36387" x="1833563" y="3789363"/>
          <p14:tracePt t="36393" x="1735138" y="3776663"/>
          <p14:tracePt t="36400" x="1641475" y="3765550"/>
          <p14:tracePt t="36407" x="1595438" y="3765550"/>
          <p14:tracePt t="36414" x="1549400" y="3765550"/>
          <p14:tracePt t="36421" x="1508125" y="3759200"/>
          <p14:tracePt t="36430" x="1485900" y="3759200"/>
          <p14:tracePt t="36436" x="1468438" y="3748088"/>
          <p14:tracePt t="36442" x="1444625" y="3748088"/>
          <p14:tracePt t="36449" x="1438275" y="3748088"/>
          <p14:tracePt t="36456" x="1420813" y="3741738"/>
          <p14:tracePt t="36471" x="1416050" y="3736975"/>
          <p14:tracePt t="36478" x="1409700" y="3736975"/>
          <p14:tracePt t="36492" x="1409700" y="3730625"/>
          <p14:tracePt t="36527" x="1416050" y="3730625"/>
          <p14:tracePt t="36541" x="1427163" y="3730625"/>
          <p14:tracePt t="36547" x="1433513" y="3730625"/>
          <p14:tracePt t="36554" x="1438275" y="3730625"/>
          <p14:tracePt t="36561" x="1444625" y="3730625"/>
          <p14:tracePt t="36568" x="1450975" y="3730625"/>
          <p14:tracePt t="36575" x="1455738" y="3730625"/>
          <p14:tracePt t="36582" x="1473200" y="3736975"/>
          <p14:tracePt t="36589" x="1485900" y="3736975"/>
          <p14:tracePt t="36597" x="1503363" y="3741738"/>
          <p14:tracePt t="36603" x="1520825" y="3741738"/>
          <p14:tracePt t="36610" x="1531938" y="3741738"/>
          <p14:tracePt t="36617" x="1560513" y="3754438"/>
          <p14:tracePt t="36624" x="1584325" y="3754438"/>
          <p14:tracePt t="36631" x="1619250" y="3759200"/>
          <p14:tracePt t="36639" x="1654175" y="3759200"/>
          <p14:tracePt t="36646" x="1689100" y="3759200"/>
          <p14:tracePt t="36652" x="1746250" y="3771900"/>
          <p14:tracePt t="36659" x="1781175" y="3783013"/>
          <p14:tracePt t="36666" x="1816100" y="3783013"/>
          <p14:tracePt t="36673" x="1851025" y="3783013"/>
          <p14:tracePt t="36680" x="1890713" y="3789363"/>
          <p14:tracePt t="36688" x="1914525" y="3789363"/>
          <p14:tracePt t="36694" x="1931988" y="3800475"/>
          <p14:tracePt t="36701" x="1955800" y="3800475"/>
          <p14:tracePt t="36708" x="1966913" y="3800475"/>
          <p14:tracePt t="36715" x="1984375" y="3800475"/>
          <p14:tracePt t="36722" x="2001838" y="3806825"/>
          <p14:tracePt t="36730" x="2012950" y="3806825"/>
          <p14:tracePt t="36736" x="2030413" y="3806825"/>
          <p14:tracePt t="36743" x="2036763" y="3806825"/>
          <p14:tracePt t="36750" x="2047875" y="3806825"/>
          <p14:tracePt t="36757" x="2054225" y="3811588"/>
          <p14:tracePt t="36764" x="2065338" y="3811588"/>
          <p14:tracePt t="36771" x="2076450" y="3811588"/>
          <p14:tracePt t="36786" x="2082800" y="3811588"/>
          <p14:tracePt t="36792" x="2089150" y="3811588"/>
          <p14:tracePt t="36799" x="2093913" y="3811588"/>
          <p14:tracePt t="36814" x="2106613" y="3811588"/>
          <p14:tracePt t="36827" x="2111375" y="3811588"/>
          <p14:tracePt t="36841" x="2117725" y="3811588"/>
          <p14:tracePt t="37871" x="2152650" y="3811588"/>
          <p14:tracePt t="37879" x="2216150" y="3806825"/>
          <p14:tracePt t="37885" x="2268538" y="3794125"/>
          <p14:tracePt t="37892" x="2314575" y="3794125"/>
          <p14:tracePt t="37899" x="2378075" y="3789363"/>
          <p14:tracePt t="37906" x="2425700" y="3789363"/>
          <p14:tracePt t="37913" x="2478088" y="3776663"/>
          <p14:tracePt t="37920" x="2524125" y="3776663"/>
          <p14:tracePt t="37927" x="2587625" y="3765550"/>
          <p14:tracePt t="37934" x="2640013" y="3765550"/>
          <p14:tracePt t="37940" x="2686050" y="3754438"/>
          <p14:tracePt t="37948" x="2749550" y="3754438"/>
          <p14:tracePt t="37955" x="2814638" y="3754438"/>
          <p14:tracePt t="37962" x="2865438" y="3748088"/>
          <p14:tracePt t="37968" x="2913063" y="3748088"/>
          <p14:tracePt t="37976" x="2959100" y="3748088"/>
          <p14:tracePt t="37982" x="2987675" y="3748088"/>
          <p14:tracePt t="37990" x="3022600" y="3748088"/>
          <p14:tracePt t="37998" x="3046413" y="3748088"/>
          <p14:tracePt t="38004" x="3068638" y="3748088"/>
          <p14:tracePt t="38011" x="3086100" y="3748088"/>
          <p14:tracePt t="38018" x="3109913" y="3748088"/>
          <p14:tracePt t="38024" x="3133725" y="3748088"/>
          <p14:tracePt t="38031" x="3151188" y="3748088"/>
          <p14:tracePt t="38039" x="3162300" y="3748088"/>
          <p14:tracePt t="38047" x="3179763" y="3748088"/>
          <p14:tracePt t="38053" x="3190875" y="3748088"/>
          <p14:tracePt t="38059" x="3208338" y="3748088"/>
          <p14:tracePt t="38067" x="3232150" y="3748088"/>
          <p14:tracePt t="38074" x="3249613" y="3748088"/>
          <p14:tracePt t="38081" x="3260725" y="3748088"/>
          <p14:tracePt t="38088" x="3289300" y="3748088"/>
          <p14:tracePt t="38095" x="3313113" y="3748088"/>
          <p14:tracePt t="38102" x="3324225" y="3748088"/>
          <p14:tracePt t="38109" x="3352800" y="3748088"/>
          <p14:tracePt t="38116" x="3365500" y="3736975"/>
          <p14:tracePt t="38125" x="3394075" y="3736975"/>
          <p14:tracePt t="38130" x="3417888" y="3730625"/>
          <p14:tracePt t="38137" x="3435350" y="3730625"/>
          <p14:tracePt t="38144" x="3457575" y="3730625"/>
          <p14:tracePt t="38150" x="3481388" y="3719513"/>
          <p14:tracePt t="38158" x="3498850" y="3719513"/>
          <p14:tracePt t="38165" x="3521075" y="3713163"/>
          <p14:tracePt t="38172" x="3538538" y="3713163"/>
          <p14:tracePt t="38179" x="3562350" y="3713163"/>
          <p14:tracePt t="38186" x="3579813" y="3702050"/>
          <p14:tracePt t="38193" x="3590925" y="3702050"/>
          <p14:tracePt t="38199" x="3608388" y="3695700"/>
          <p14:tracePt t="38207" x="3625850" y="3695700"/>
          <p14:tracePt t="38214" x="3638550" y="3689350"/>
          <p14:tracePt t="38221" x="3649663" y="3689350"/>
          <p14:tracePt t="38227" x="3656013" y="3689350"/>
          <p14:tracePt t="38235" x="3667125" y="3678238"/>
          <p14:tracePt t="38242" x="3673475" y="3678238"/>
          <p14:tracePt t="38249" x="3678238" y="3673475"/>
          <p14:tracePt t="38256" x="3689350" y="3673475"/>
          <p14:tracePt t="38263" x="3695700" y="3673475"/>
          <p14:tracePt t="38270" x="3702050" y="3673475"/>
          <p14:tracePt t="38277" x="3706813" y="3673475"/>
          <p14:tracePt t="38298" x="3713163" y="3673475"/>
          <p14:tracePt t="38313" x="3719513" y="3673475"/>
          <p14:tracePt t="38326" x="3724275" y="3673475"/>
          <p14:tracePt t="38403" x="3724275" y="3667125"/>
          <p14:tracePt t="38410" x="3719513" y="3667125"/>
          <p14:tracePt t="38425" x="3713163" y="3667125"/>
          <p14:tracePt t="38445" x="3706813" y="3667125"/>
          <p14:tracePt t="38451" x="3702050" y="3667125"/>
          <p14:tracePt t="38458" x="3702050" y="3660775"/>
          <p14:tracePt t="38466" x="3695700" y="3660775"/>
          <p14:tracePt t="38480" x="3684588" y="3660775"/>
          <p14:tracePt t="38494" x="3678238" y="3660775"/>
          <p14:tracePt t="38508" x="3673475" y="3660775"/>
          <p14:tracePt t="38528" x="3667125" y="3660775"/>
          <p14:tracePt t="38535" x="3667125" y="3656013"/>
          <p14:tracePt t="38542" x="3660775" y="3656013"/>
          <p14:tracePt t="38557" x="3656013" y="3649663"/>
          <p14:tracePt t="38563" x="3649663" y="3649663"/>
          <p14:tracePt t="38571" x="3643313" y="3649663"/>
          <p14:tracePt t="38577" x="3632200" y="3643313"/>
          <p14:tracePt t="38591" x="3625850" y="3632200"/>
          <p14:tracePt t="38606" x="3621088" y="3625850"/>
          <p14:tracePt t="38627" x="3614738" y="3621088"/>
          <p14:tracePt t="38641" x="3608388" y="3614738"/>
          <p14:tracePt t="38655" x="3603625" y="3608388"/>
          <p14:tracePt t="38675" x="3597275" y="3603625"/>
          <p14:tracePt t="38683" x="3597275" y="3597275"/>
          <p14:tracePt t="38689" x="3586163" y="3586163"/>
          <p14:tracePt t="38697" x="3586163" y="3579813"/>
          <p14:tracePt t="38704" x="3579813" y="3579813"/>
          <p14:tracePt t="38710" x="3579813" y="3573463"/>
          <p14:tracePt t="38717" x="3579813" y="3568700"/>
          <p14:tracePt t="38724" x="3573463" y="3562350"/>
          <p14:tracePt t="38732" x="3573463" y="3556000"/>
          <p14:tracePt t="38738" x="3568700" y="3551238"/>
          <p14:tracePt t="38752" x="3562350" y="3544888"/>
          <p14:tracePt t="38760" x="3562350" y="3533775"/>
          <p14:tracePt t="38781" x="3562350" y="3527425"/>
          <p14:tracePt t="38794" x="3562350" y="3521075"/>
          <p14:tracePt t="38808" x="3562350" y="3516313"/>
          <p14:tracePt t="38886" x="3562350" y="3509963"/>
          <p14:tracePt t="38935" x="3562350" y="3505200"/>
          <p14:tracePt t="38962" x="3562350" y="3498850"/>
          <p14:tracePt t="38976" x="3562350" y="3487738"/>
          <p14:tracePt t="38998" x="3562350" y="3481388"/>
          <p14:tracePt t="39013" x="3562350" y="3475038"/>
          <p14:tracePt t="39026" x="3562350" y="3470275"/>
          <p14:tracePt t="39074" x="3562350" y="3463925"/>
          <p14:tracePt t="39102" x="3562350" y="3457575"/>
          <p14:tracePt t="39132" x="3562350" y="3452813"/>
          <p14:tracePt t="39166" x="3562350" y="3440113"/>
          <p14:tracePt t="39985" x="3573463" y="3440113"/>
          <p14:tracePt t="39992" x="3586163" y="3440113"/>
          <p14:tracePt t="39998" x="3590925" y="3440113"/>
          <p14:tracePt t="40005" x="3597275" y="3440113"/>
          <p14:tracePt t="40012" x="3603625" y="3440113"/>
          <p14:tracePt t="40027" x="3608388" y="3440113"/>
          <p14:tracePt t="40047" x="3614738" y="3440113"/>
          <p14:tracePt t="40131" x="3621088" y="3440113"/>
          <p14:tracePt t="40145" x="3632200" y="3440113"/>
          <p14:tracePt t="40166" x="3638550" y="3440113"/>
          <p14:tracePt t="40173" x="3643313" y="3440113"/>
          <p14:tracePt t="40180" x="3649663" y="3440113"/>
          <p14:tracePt t="40187" x="3660775" y="3440113"/>
          <p14:tracePt t="40194" x="3678238" y="3440113"/>
          <p14:tracePt t="40201" x="3689350" y="3440113"/>
          <p14:tracePt t="40208" x="3706813" y="3440113"/>
          <p14:tracePt t="40215" x="3724275" y="3440113"/>
          <p14:tracePt t="40222" x="3748088" y="3440113"/>
          <p14:tracePt t="40228" x="3754438" y="3440113"/>
          <p14:tracePt t="40236" x="3765550" y="3440113"/>
          <p14:tracePt t="40244" x="3783013" y="3446463"/>
          <p14:tracePt t="40250" x="3789363" y="3446463"/>
          <p14:tracePt t="40257" x="3806825" y="3446463"/>
          <p14:tracePt t="40264" x="3811588" y="3446463"/>
          <p14:tracePt t="40271" x="3817938" y="3446463"/>
          <p14:tracePt t="40278" x="3824288" y="3446463"/>
          <p14:tracePt t="40292" x="3829050" y="3446463"/>
          <p14:tracePt t="40299" x="3835400" y="3446463"/>
          <p14:tracePt t="40313" x="3846513" y="3446463"/>
          <p14:tracePt t="40327" x="3852863" y="3446463"/>
          <p14:tracePt t="40348" x="3857625" y="3446463"/>
          <p14:tracePt t="40663" x="3863975" y="3446463"/>
          <p14:tracePt t="40677" x="3870325" y="3446463"/>
          <p14:tracePt t="40697" x="3875088" y="3446463"/>
          <p14:tracePt t="40705" x="3881438" y="3440113"/>
          <p14:tracePt t="40712" x="3892550" y="3440113"/>
          <p14:tracePt t="40719" x="3905250" y="3440113"/>
          <p14:tracePt t="40725" x="3910013" y="3429000"/>
          <p14:tracePt t="40732" x="3922713" y="3429000"/>
          <p14:tracePt t="40739" x="3940175" y="3429000"/>
          <p14:tracePt t="40747" x="3957638" y="3422650"/>
          <p14:tracePt t="40753" x="3979863" y="3422650"/>
          <p14:tracePt t="40761" x="4003675" y="3417888"/>
          <p14:tracePt t="40767" x="4038600" y="3417888"/>
          <p14:tracePt t="40774" x="4078288" y="3405188"/>
          <p14:tracePt t="40782" x="4113213" y="3394075"/>
          <p14:tracePt t="40789" x="4148138" y="3394075"/>
          <p14:tracePt t="40795" x="4171950" y="3394075"/>
          <p14:tracePt t="40803" x="4194175" y="3387725"/>
          <p14:tracePt t="40810" x="4224338" y="3387725"/>
          <p14:tracePt t="40817" x="4235450" y="3382963"/>
          <p14:tracePt t="40823" x="4252913" y="3382963"/>
          <p14:tracePt t="40830" x="4259263" y="3376613"/>
          <p14:tracePt t="40837" x="4264025" y="3376613"/>
          <p14:tracePt t="40845" x="4281488" y="3376613"/>
          <p14:tracePt t="40858" x="4287838" y="3376613"/>
          <p14:tracePt t="40869" x="4294188" y="3376613"/>
          <p14:tracePt t="40872" x="4298950" y="3376613"/>
          <p14:tracePt t="40887" x="4305300" y="3376613"/>
          <p14:tracePt t="40908" x="4311650" y="3376613"/>
          <p14:tracePt t="40922" x="4316413" y="3376613"/>
          <p14:tracePt t="42538" x="4311650" y="3382963"/>
          <p14:tracePt t="42545" x="4311650" y="3387725"/>
          <p14:tracePt t="42552" x="4305300" y="3387725"/>
          <p14:tracePt t="42560" x="4298950" y="3387725"/>
          <p14:tracePt t="42566" x="4294188" y="3394075"/>
          <p14:tracePt t="42573" x="4287838" y="3394075"/>
          <p14:tracePt t="42580" x="4281488" y="3400425"/>
          <p14:tracePt t="42587" x="4270375" y="3400425"/>
          <p14:tracePt t="42594" x="4264025" y="3400425"/>
          <p14:tracePt t="42601" x="4264025" y="3405188"/>
          <p14:tracePt t="42608" x="4259263" y="3405188"/>
          <p14:tracePt t="42615" x="4252913" y="3411538"/>
          <p14:tracePt t="42623" x="4246563" y="3411538"/>
          <p14:tracePt t="42629" x="4229100" y="3411538"/>
          <p14:tracePt t="42636" x="4224338" y="3422650"/>
          <p14:tracePt t="42643" x="4211638" y="3429000"/>
          <p14:tracePt t="42650" x="4194175" y="3435350"/>
          <p14:tracePt t="42657" x="4176713" y="3435350"/>
          <p14:tracePt t="42664" x="4165600" y="3446463"/>
          <p14:tracePt t="42672" x="4148138" y="3452813"/>
          <p14:tracePt t="42678" x="4130675" y="3457575"/>
          <p14:tracePt t="42685" x="4108450" y="3475038"/>
          <p14:tracePt t="42692" x="4090988" y="3475038"/>
          <p14:tracePt t="42699" x="4073525" y="3487738"/>
          <p14:tracePt t="42706" x="4060825" y="3492500"/>
          <p14:tracePt t="42714" x="4032250" y="3505200"/>
          <p14:tracePt t="42720" x="4008438" y="3509963"/>
          <p14:tracePt t="42727" x="3992563" y="3509963"/>
          <p14:tracePt t="42734" x="3968750" y="3516313"/>
          <p14:tracePt t="42741" x="3944938" y="3527425"/>
          <p14:tracePt t="42748" x="3927475" y="3527425"/>
          <p14:tracePt t="42755" x="3905250" y="3527425"/>
          <p14:tracePt t="42763" x="3887788" y="3533775"/>
          <p14:tracePt t="42769" x="3863975" y="3533775"/>
          <p14:tracePt t="42776" x="3840163" y="3533775"/>
          <p14:tracePt t="42783" x="3824288" y="3533775"/>
          <p14:tracePt t="42790" x="3800475" y="3533775"/>
          <p14:tracePt t="42797" x="3783013" y="3533775"/>
          <p14:tracePt t="42804" x="3759200" y="3533775"/>
          <p14:tracePt t="42811" x="3730625" y="3533775"/>
          <p14:tracePt t="42818" x="3719513" y="3533775"/>
          <p14:tracePt t="42825" x="3702050" y="3533775"/>
          <p14:tracePt t="42832" x="3678238" y="3521075"/>
          <p14:tracePt t="42839" x="3660775" y="3521075"/>
          <p14:tracePt t="42846" x="3649663" y="3516313"/>
          <p14:tracePt t="42853" x="3632200" y="3509963"/>
          <p14:tracePt t="42860" x="3614738" y="3498850"/>
          <p14:tracePt t="42867" x="3590925" y="3492500"/>
          <p14:tracePt t="42881" x="3556000" y="3475038"/>
          <p14:tracePt t="42888" x="3538538" y="3457575"/>
          <p14:tracePt t="42895" x="3527425" y="3452813"/>
          <p14:tracePt t="42902" x="3509963" y="3440113"/>
          <p14:tracePt t="42909" x="3492500" y="3435350"/>
          <p14:tracePt t="42916" x="3475038" y="3417888"/>
          <p14:tracePt t="42923" x="3470275" y="3417888"/>
          <p14:tracePt t="42931" x="3463925" y="3411538"/>
          <p14:tracePt t="42937" x="3457575" y="3405188"/>
          <p14:tracePt t="42944" x="3457575" y="3400425"/>
          <p14:tracePt t="42951" x="3452813" y="3394075"/>
          <p14:tracePt t="42957" x="3446463" y="3376613"/>
          <p14:tracePt t="42965" x="3435350" y="3370263"/>
          <p14:tracePt t="42973" x="3435350" y="3359150"/>
          <p14:tracePt t="42979" x="3429000" y="3341688"/>
          <p14:tracePt t="42986" x="3429000" y="3336925"/>
          <p14:tracePt t="42993" x="3422650" y="3319463"/>
          <p14:tracePt t="43000" x="3422650" y="3306763"/>
          <p14:tracePt t="43006" x="3417888" y="3289300"/>
          <p14:tracePt t="43014" x="3417888" y="3267075"/>
          <p14:tracePt t="43021" x="3417888" y="3260725"/>
          <p14:tracePt t="43028" x="3417888" y="3243263"/>
          <p14:tracePt t="43035" x="3417888" y="3232150"/>
          <p14:tracePt t="43042" x="3417888" y="3219450"/>
          <p14:tracePt t="43048" x="3417888" y="3208338"/>
          <p14:tracePt t="43056" x="3417888" y="3201988"/>
          <p14:tracePt t="43063" x="3417888" y="3184525"/>
          <p14:tracePt t="43070" x="3417888" y="3173413"/>
          <p14:tracePt t="43077" x="3422650" y="3168650"/>
          <p14:tracePt t="43083" x="3429000" y="3162300"/>
          <p14:tracePt t="43090" x="3435350" y="3144838"/>
          <p14:tracePt t="43098" x="3440113" y="3138488"/>
          <p14:tracePt t="43105" x="3452813" y="3133725"/>
          <p14:tracePt t="43112" x="3463925" y="3127375"/>
          <p14:tracePt t="43119" x="3470275" y="3116263"/>
          <p14:tracePt t="43126" x="3475038" y="3103563"/>
          <p14:tracePt t="43133" x="3492500" y="3103563"/>
          <p14:tracePt t="43139" x="3498850" y="3098800"/>
          <p14:tracePt t="43148" x="3505200" y="3092450"/>
          <p14:tracePt t="43154" x="3521075" y="3081338"/>
          <p14:tracePt t="43161" x="3527425" y="3074988"/>
          <p14:tracePt t="43168" x="3538538" y="3074988"/>
          <p14:tracePt t="43174" x="3556000" y="3068638"/>
          <p14:tracePt t="43181" x="3562350" y="3068638"/>
          <p14:tracePt t="43189" x="3568700" y="3063875"/>
          <p14:tracePt t="43196" x="3586163" y="3063875"/>
          <p14:tracePt t="43203" x="3590925" y="3063875"/>
          <p14:tracePt t="43210" x="3597275" y="3057525"/>
          <p14:tracePt t="43216" x="3608388" y="3057525"/>
          <p14:tracePt t="43224" x="3621088" y="3057525"/>
          <p14:tracePt t="43231" x="3625850" y="3057525"/>
          <p14:tracePt t="43238" x="3638550" y="3057525"/>
          <p14:tracePt t="43245" x="3656013" y="3057525"/>
          <p14:tracePt t="43252" x="3660775" y="3057525"/>
          <p14:tracePt t="43259" x="3667125" y="3057525"/>
          <p14:tracePt t="43267" x="3678238" y="3057525"/>
          <p14:tracePt t="43275" x="3689350" y="3057525"/>
          <p14:tracePt t="43280" x="3695700" y="3057525"/>
          <p14:tracePt t="43287" x="3706813" y="3063875"/>
          <p14:tracePt t="43294" x="3713163" y="3063875"/>
          <p14:tracePt t="43300" x="3724275" y="3068638"/>
          <p14:tracePt t="43308" x="3736975" y="3068638"/>
          <p14:tracePt t="43316" x="3741738" y="3074988"/>
          <p14:tracePt t="43322" x="3748088" y="3074988"/>
          <p14:tracePt t="43329" x="3765550" y="3074988"/>
          <p14:tracePt t="43336" x="3771900" y="3086100"/>
          <p14:tracePt t="43343" x="3776663" y="3092450"/>
          <p14:tracePt t="43350" x="3783013" y="3098800"/>
          <p14:tracePt t="43357" x="3800475" y="3103563"/>
          <p14:tracePt t="43364" x="3806825" y="3109913"/>
          <p14:tracePt t="43371" x="3811588" y="3127375"/>
          <p14:tracePt t="43377" x="3829050" y="3144838"/>
          <p14:tracePt t="43385" x="3835400" y="3151188"/>
          <p14:tracePt t="43392" x="3835400" y="3162300"/>
          <p14:tracePt t="43398" x="3840163" y="3179763"/>
          <p14:tracePt t="43408" x="3846513" y="3184525"/>
          <p14:tracePt t="43413" x="3857625" y="3197225"/>
          <p14:tracePt t="43419" x="3857625" y="3214688"/>
          <p14:tracePt t="43427" x="3863975" y="3219450"/>
          <p14:tracePt t="43433" x="3863975" y="3236913"/>
          <p14:tracePt t="43440" x="3870325" y="3249613"/>
          <p14:tracePt t="43448" x="3870325" y="3254375"/>
          <p14:tracePt t="43455" x="3870325" y="3267075"/>
          <p14:tracePt t="43461" x="3870325" y="3278188"/>
          <p14:tracePt t="43468" x="3870325" y="3284538"/>
          <p14:tracePt t="43475" x="3870325" y="3289300"/>
          <p14:tracePt t="43482" x="3870325" y="3295650"/>
          <p14:tracePt t="43490" x="3870325" y="3313113"/>
          <p14:tracePt t="43497" x="3863975" y="3319463"/>
          <p14:tracePt t="43504" x="3863975" y="3324225"/>
          <p14:tracePt t="43518" x="3857625" y="3330575"/>
          <p14:tracePt t="43524" x="3857625" y="3336925"/>
          <p14:tracePt t="43532" x="3852863" y="3348038"/>
          <p14:tracePt t="43539" x="3846513" y="3352800"/>
          <p14:tracePt t="43546" x="3846513" y="3359150"/>
          <p14:tracePt t="43552" x="3835400" y="3359150"/>
          <p14:tracePt t="43559" x="3829050" y="3365500"/>
          <p14:tracePt t="43566" x="3817938" y="3370263"/>
          <p14:tracePt t="43574" x="3811588" y="3376613"/>
          <p14:tracePt t="43581" x="3800475" y="3376613"/>
          <p14:tracePt t="43587" x="3789363" y="3387725"/>
          <p14:tracePt t="43594" x="3783013" y="3394075"/>
          <p14:tracePt t="43602" x="3776663" y="3394075"/>
          <p14:tracePt t="43608" x="3754438" y="3400425"/>
          <p14:tracePt t="43615" x="3736975" y="3405188"/>
          <p14:tracePt t="43623" x="3719513" y="3405188"/>
          <p14:tracePt t="43629" x="3695700" y="3405188"/>
          <p14:tracePt t="43637" x="3678238" y="3417888"/>
          <p14:tracePt t="43644" x="3656013" y="3417888"/>
          <p14:tracePt t="43650" x="3643313" y="3417888"/>
          <p14:tracePt t="43657" x="3625850" y="3417888"/>
          <p14:tracePt t="43665" x="3614738" y="3417888"/>
          <p14:tracePt t="43672" x="3586163" y="3417888"/>
          <p14:tracePt t="43678" x="3573463" y="3417888"/>
          <p14:tracePt t="43685" x="3556000" y="3411538"/>
          <p14:tracePt t="43692" x="3538538" y="3411538"/>
          <p14:tracePt t="43699" x="3527425" y="3400425"/>
          <p14:tracePt t="43707" x="3509963" y="3387725"/>
          <p14:tracePt t="43714" x="3492500" y="3370263"/>
          <p14:tracePt t="43720" x="3470275" y="3352800"/>
          <p14:tracePt t="43727" x="3452813" y="3330575"/>
          <p14:tracePt t="43734" x="3435350" y="3302000"/>
          <p14:tracePt t="43741" x="3417888" y="3278188"/>
          <p14:tracePt t="43749" x="3400425" y="3260725"/>
          <p14:tracePt t="43755" x="3387725" y="3243263"/>
          <p14:tracePt t="43763" x="3382963" y="3232150"/>
          <p14:tracePt t="43770" x="3376613" y="3219450"/>
          <p14:tracePt t="43776" x="3376613" y="3208338"/>
          <p14:tracePt t="43783" x="3370263" y="3201988"/>
          <p14:tracePt t="43790" x="3370263" y="3197225"/>
          <p14:tracePt t="43798" x="3370263" y="3190875"/>
          <p14:tracePt t="43805" x="3370263" y="3179763"/>
          <p14:tracePt t="43811" x="3370263" y="3173413"/>
          <p14:tracePt t="43818" x="3370263" y="3168650"/>
          <p14:tracePt t="43826" x="3370263" y="3162300"/>
          <p14:tracePt t="43833" x="3370263" y="3155950"/>
          <p14:tracePt t="43847" x="3370263" y="3151188"/>
          <p14:tracePt t="43853" x="3376613" y="3144838"/>
          <p14:tracePt t="43860" x="3382963" y="3133725"/>
          <p14:tracePt t="43868" x="3387725" y="3127375"/>
          <p14:tracePt t="43874" x="3394075" y="3121025"/>
          <p14:tracePt t="43882" x="3405188" y="3121025"/>
          <p14:tracePt t="43889" x="3417888" y="3116263"/>
          <p14:tracePt t="43896" x="3435350" y="3109913"/>
          <p14:tracePt t="43903" x="3457575" y="3098800"/>
          <p14:tracePt t="43909" x="3481388" y="3098800"/>
          <p14:tracePt t="43917" x="3498850" y="3092450"/>
          <p14:tracePt t="43924" x="3521075" y="3092450"/>
          <p14:tracePt t="43931" x="3538538" y="3092450"/>
          <p14:tracePt t="43938" x="3562350" y="3092450"/>
          <p14:tracePt t="43944" x="3590925" y="3092450"/>
          <p14:tracePt t="43952" x="3603625" y="3092450"/>
          <p14:tracePt t="43958" x="3625850" y="3092450"/>
          <p14:tracePt t="43966" x="3656013" y="3103563"/>
          <p14:tracePt t="43972" x="3667125" y="3103563"/>
          <p14:tracePt t="43979" x="3684588" y="3109913"/>
          <p14:tracePt t="43986" x="3702050" y="3116263"/>
          <p14:tracePt t="43993" x="3706813" y="3127375"/>
          <p14:tracePt t="44001" x="3724275" y="3133725"/>
          <p14:tracePt t="44008" x="3730625" y="3138488"/>
          <p14:tracePt t="44015" x="3736975" y="3138488"/>
          <p14:tracePt t="44022" x="3741738" y="3144838"/>
          <p14:tracePt t="44029" x="3748088" y="3151188"/>
          <p14:tracePt t="44035" x="3754438" y="3151188"/>
          <p14:tracePt t="44050" x="3754438" y="3155950"/>
          <p14:tracePt t="44056" x="3759200" y="3155950"/>
          <p14:tracePt t="44064" x="3759200" y="3168650"/>
          <p14:tracePt t="44070" x="3765550" y="3168650"/>
          <p14:tracePt t="44077" x="3765550" y="3173413"/>
          <p14:tracePt t="44091" x="3776663" y="3173413"/>
          <p14:tracePt t="44113" x="3783013" y="3173413"/>
          <p14:tracePt t="44133" x="3789363" y="3173413"/>
          <p14:tracePt t="44149" x="3794125" y="3173413"/>
          <p14:tracePt t="44176" x="3800475" y="3173413"/>
          <p14:tracePt t="44189" x="3806825" y="3173413"/>
          <p14:tracePt t="44196" x="3811588" y="3173413"/>
          <p14:tracePt t="44203" x="3824288" y="3173413"/>
          <p14:tracePt t="44218" x="3835400" y="3173413"/>
          <p14:tracePt t="44224" x="3840163" y="3162300"/>
          <p14:tracePt t="44231" x="3846513" y="3162300"/>
          <p14:tracePt t="44238" x="3863975" y="3155950"/>
          <p14:tracePt t="44245" x="3875088" y="3155950"/>
          <p14:tracePt t="44252" x="3892550" y="3155950"/>
          <p14:tracePt t="44259" x="3898900" y="3155950"/>
          <p14:tracePt t="44266" x="3910013" y="3155950"/>
          <p14:tracePt t="44275" x="3927475" y="3155950"/>
          <p14:tracePt t="44282" x="3933825" y="3155950"/>
          <p14:tracePt t="44287" x="3940175" y="3155950"/>
          <p14:tracePt t="44294" x="3957638" y="3155950"/>
          <p14:tracePt t="44302" x="3962400" y="3155950"/>
          <p14:tracePt t="44308" x="3975100" y="3155950"/>
          <p14:tracePt t="44317" x="3992563" y="3155950"/>
          <p14:tracePt t="44322" x="3997325" y="3155950"/>
          <p14:tracePt t="44329" x="4008438" y="3155950"/>
          <p14:tracePt t="44337" x="4025900" y="3155950"/>
          <p14:tracePt t="44343" x="4032250" y="3155950"/>
          <p14:tracePt t="44350" x="4049713" y="3155950"/>
          <p14:tracePt t="44358" x="4060825" y="3155950"/>
          <p14:tracePt t="44364" x="4078288" y="3155950"/>
          <p14:tracePt t="44371" x="4084638" y="3155950"/>
          <p14:tracePt t="44378" x="4095750" y="3155950"/>
          <p14:tracePt t="44385" x="4113213" y="3155950"/>
          <p14:tracePt t="44392" x="4130675" y="3168650"/>
          <p14:tracePt t="44400" x="4137025" y="3173413"/>
          <p14:tracePt t="44407" x="4148138" y="3173413"/>
          <p14:tracePt t="44413" x="4154488" y="3179763"/>
          <p14:tracePt t="44420" x="4171950" y="3184525"/>
          <p14:tracePt t="44427" x="4176713" y="3190875"/>
          <p14:tracePt t="44434" x="4183063" y="3201988"/>
          <p14:tracePt t="44441" x="4194175" y="3201988"/>
          <p14:tracePt t="44448" x="4206875" y="3208338"/>
          <p14:tracePt t="44455" x="4211638" y="3214688"/>
          <p14:tracePt t="44463" x="4217988" y="3219450"/>
          <p14:tracePt t="44469" x="4224338" y="3225800"/>
          <p14:tracePt t="44476" x="4229100" y="3232150"/>
          <p14:tracePt t="44483" x="4229100" y="3236913"/>
          <p14:tracePt t="44491" x="4235450" y="3254375"/>
          <p14:tracePt t="44497" x="4246563" y="3260725"/>
          <p14:tracePt t="44504" x="4246563" y="3267075"/>
          <p14:tracePt t="44511" x="4252913" y="3289300"/>
          <p14:tracePt t="44518" x="4252913" y="3313113"/>
          <p14:tracePt t="44525" x="4252913" y="3348038"/>
          <p14:tracePt t="44533" x="4259263" y="3382963"/>
          <p14:tracePt t="44539" x="4259263" y="3400425"/>
          <p14:tracePt t="44546" x="4259263" y="3422650"/>
          <p14:tracePt t="44553" x="4259263" y="3440113"/>
          <p14:tracePt t="44560" x="4259263" y="3446463"/>
          <p14:tracePt t="44567" x="4259263" y="3457575"/>
          <p14:tracePt t="44575" x="4259263" y="3470275"/>
          <p14:tracePt t="44581" x="4259263" y="3475038"/>
          <p14:tracePt t="44595" x="4259263" y="3481388"/>
          <p14:tracePt t="44602" x="4259263" y="3487738"/>
          <p14:tracePt t="44609" x="4259263" y="3492500"/>
          <p14:tracePt t="44623" x="4259263" y="3498850"/>
          <p14:tracePt t="44644" x="4259263" y="3505200"/>
          <p14:tracePt t="44708" x="4252913" y="3505200"/>
          <p14:tracePt t="44721" x="4246563" y="3505200"/>
          <p14:tracePt t="44735" x="4241800" y="3505200"/>
          <p14:tracePt t="44756" x="4235450" y="3505200"/>
          <p14:tracePt t="44770" x="4229100" y="3505200"/>
          <p14:tracePt t="44777" x="4217988" y="3505200"/>
          <p14:tracePt t="44784" x="4211638" y="3505200"/>
          <p14:tracePt t="44792" x="4206875" y="3505200"/>
          <p14:tracePt t="44798" x="4194175" y="3505200"/>
          <p14:tracePt t="44805" x="4176713" y="3505200"/>
          <p14:tracePt t="44812" x="4154488" y="3505200"/>
          <p14:tracePt t="44819" x="4130675" y="3505200"/>
          <p14:tracePt t="44826" x="4095750" y="3505200"/>
          <p14:tracePt t="44834" x="4060825" y="3505200"/>
          <p14:tracePt t="44840" x="4025900" y="3505200"/>
          <p14:tracePt t="44847" x="3992563" y="3505200"/>
          <p14:tracePt t="44854" x="3951288" y="3492500"/>
          <p14:tracePt t="44861" x="3916363" y="3487738"/>
          <p14:tracePt t="44869" x="3892550" y="3475038"/>
          <p14:tracePt t="44876" x="3863975" y="3470275"/>
          <p14:tracePt t="44882" x="3852863" y="3470275"/>
          <p14:tracePt t="44889" x="3835400" y="3457575"/>
          <p14:tracePt t="44896" x="3817938" y="3452813"/>
          <p14:tracePt t="44903" x="3811588" y="3446463"/>
          <p14:tracePt t="44910" x="3806825" y="3440113"/>
          <p14:tracePt t="44917" x="3794125" y="3435350"/>
          <p14:tracePt t="44925" x="3794125" y="3422650"/>
          <p14:tracePt t="44932" x="3783013" y="3417888"/>
          <p14:tracePt t="44938" x="3776663" y="3405188"/>
          <p14:tracePt t="44945" x="3771900" y="3387725"/>
          <p14:tracePt t="44953" x="3771900" y="3370263"/>
          <p14:tracePt t="44959" x="3759200" y="3359150"/>
          <p14:tracePt t="44967" x="3759200" y="3341688"/>
          <p14:tracePt t="44973" x="3759200" y="3330575"/>
          <p14:tracePt t="44980" x="3759200" y="3319463"/>
          <p14:tracePt t="44987" x="3759200" y="3306763"/>
          <p14:tracePt t="44994" x="3765550" y="3289300"/>
          <p14:tracePt t="45001" x="3765550" y="3284538"/>
          <p14:tracePt t="45009" x="3771900" y="3271838"/>
          <p14:tracePt t="45015" x="3789363" y="3254375"/>
          <p14:tracePt t="45022" x="3794125" y="3236913"/>
          <p14:tracePt t="45030" x="3811588" y="3219450"/>
          <p14:tracePt t="45036" x="3829050" y="3197225"/>
          <p14:tracePt t="45043" x="3846513" y="3184525"/>
          <p14:tracePt t="45050" x="3870325" y="3168650"/>
          <p14:tracePt t="45057" x="3887788" y="3162300"/>
          <p14:tracePt t="45064" x="3916363" y="3155950"/>
          <p14:tracePt t="45071" x="3927475" y="3138488"/>
          <p14:tracePt t="45078" x="3957638" y="3138488"/>
          <p14:tracePt t="45084" x="3968750" y="3127375"/>
          <p14:tracePt t="45093" x="3986213" y="3121025"/>
          <p14:tracePt t="45099" x="4008438" y="3121025"/>
          <p14:tracePt t="45106" x="4025900" y="3121025"/>
          <p14:tracePt t="45113" x="4038600" y="3121025"/>
          <p14:tracePt t="45120" x="4049713" y="3121025"/>
          <p14:tracePt t="45127" x="4060825" y="3121025"/>
          <p14:tracePt t="45134" x="4067175" y="3121025"/>
          <p14:tracePt t="45141" x="4084638" y="3121025"/>
          <p14:tracePt t="45148" x="4090988" y="3121025"/>
          <p14:tracePt t="45155" x="4095750" y="3121025"/>
          <p14:tracePt t="45162" x="4108450" y="3121025"/>
          <p14:tracePt t="45168" x="4113213" y="3127375"/>
          <p14:tracePt t="45176" x="4125913" y="3127375"/>
          <p14:tracePt t="45183" x="4130675" y="3133725"/>
          <p14:tracePt t="45190" x="4143375" y="3151188"/>
          <p14:tracePt t="45197" x="4148138" y="3155950"/>
          <p14:tracePt t="45204" x="4160838" y="3162300"/>
          <p14:tracePt t="45211" x="4171950" y="3173413"/>
          <p14:tracePt t="45219" x="4176713" y="3184525"/>
          <p14:tracePt t="45226" x="4189413" y="3201988"/>
          <p14:tracePt t="45232" x="4194175" y="3219450"/>
          <p14:tracePt t="45239" x="4206875" y="3232150"/>
          <p14:tracePt t="45246" x="4211638" y="3243263"/>
          <p14:tracePt t="45253" x="4211638" y="3254375"/>
          <p14:tracePt t="45261" x="4211638" y="3260725"/>
          <p14:tracePt t="45268" x="4217988" y="3267075"/>
          <p14:tracePt t="45274" x="4217988" y="3271838"/>
          <p14:tracePt t="45282" x="4224338" y="3284538"/>
          <p14:tracePt t="45288" x="4224338" y="3289300"/>
          <p14:tracePt t="45294" x="4229100" y="3295650"/>
          <p14:tracePt t="45302" x="4229100" y="3302000"/>
          <p14:tracePt t="45316" x="4229100" y="3306763"/>
          <p14:tracePt t="45329" x="4229100" y="3313113"/>
          <p14:tracePt t="45351" x="4229100" y="3319463"/>
          <p14:tracePt t="45434" x="4235450" y="3319463"/>
          <p14:tracePt t="45862" x="4235450" y="3330575"/>
          <p14:tracePt t="45946" x="4235450" y="3336925"/>
          <p14:tracePt t="47016" x="4235450" y="3341688"/>
          <p14:tracePt t="47099" x="4235450" y="3348038"/>
          <p14:tracePt t="47205" x="4235450" y="3352800"/>
          <p14:tracePt t="47519" x="4235450" y="3359150"/>
          <p14:tracePt t="47646" x="4229100" y="3359150"/>
          <p14:tracePt t="47687" x="4224338" y="3365500"/>
          <p14:tracePt t="47708" x="4224338" y="3370263"/>
          <p14:tracePt t="47736" x="4224338" y="3382963"/>
          <p14:tracePt t="47778" x="4217988" y="3382963"/>
          <p14:tracePt t="47785" x="4217988" y="3387725"/>
          <p14:tracePt t="47855" x="4211638" y="3394075"/>
          <p14:tracePt t="47891" x="4200525" y="3394075"/>
          <p14:tracePt t="47918" x="4194175" y="3394075"/>
          <p14:tracePt t="47940" x="4189413" y="3394075"/>
          <p14:tracePt t="47982" x="4183063" y="3394075"/>
          <p14:tracePt t="48009" x="4176713" y="3394075"/>
          <p14:tracePt t="48548" x="4176713" y="3400425"/>
          <p14:tracePt t="48583" x="4176713" y="3405188"/>
          <p14:tracePt t="48625" x="4176713" y="3411538"/>
          <p14:tracePt t="48716" x="4176713" y="3417888"/>
          <p14:tracePt t="48787" x="4176713" y="3429000"/>
          <p14:tracePt t="49067" x="4176713" y="3435350"/>
          <p14:tracePt t="49122" x="4183063" y="3435350"/>
          <p14:tracePt t="49149" x="4183063" y="3440113"/>
          <p14:tracePt t="49255" x="4183063" y="3446463"/>
          <p14:tracePt t="49346" x="4183063" y="3452813"/>
          <p14:tracePt t="49423" x="4189413" y="3452813"/>
          <p14:tracePt t="49457" x="4189413" y="3457575"/>
          <p14:tracePt t="49541" x="4194175" y="3457575"/>
          <p14:tracePt t="49549" x="4194175" y="3463925"/>
          <p14:tracePt t="49647" x="4194175" y="3475038"/>
          <p14:tracePt t="50242" x="4194175" y="3481388"/>
          <p14:tracePt t="50325" x="4206875" y="3481388"/>
          <p14:tracePt t="50654" x="4211638" y="3505200"/>
          <p14:tracePt t="50661" x="4217988" y="3551238"/>
          <p14:tracePt t="50668" x="4246563" y="3771900"/>
          <p14:tracePt t="50675" x="4316413" y="4379913"/>
          <p14:tracePt t="50682" x="4427538" y="4902200"/>
          <p14:tracePt t="50689" x="4484688" y="5268913"/>
          <p14:tracePt t="50696" x="4508500" y="5424488"/>
          <p14:tracePt t="50704" x="4525963" y="5518150"/>
          <p14:tracePt t="50710" x="4530725" y="5588000"/>
          <p14:tracePt t="50717" x="4543425" y="5622925"/>
          <p14:tracePt t="50724" x="4543425" y="5645150"/>
          <p14:tracePt t="50731" x="4543425" y="5651500"/>
          <p14:tracePt t="50738" x="4543425" y="5656263"/>
          <p14:tracePt t="50745" x="4543425" y="5668963"/>
          <p14:tracePt t="50752" x="4543425" y="5673725"/>
          <p14:tracePt t="50767" x="4537075" y="5680075"/>
          <p14:tracePt t="50773" x="4530725" y="5686425"/>
          <p14:tracePt t="50780" x="4513263" y="5691188"/>
          <p14:tracePt t="50787" x="4491038" y="5708650"/>
          <p14:tracePt t="50794" x="4438650" y="5732463"/>
          <p14:tracePt t="50801" x="4298950" y="5767388"/>
          <p14:tracePt t="50808" x="4125913" y="5795963"/>
          <p14:tracePt t="50815" x="3852863" y="5830888"/>
          <p14:tracePt t="50822" x="3370263" y="5872163"/>
          <p14:tracePt t="50829" x="2994025" y="5872163"/>
          <p14:tracePt t="50836" x="2738438" y="5872163"/>
          <p14:tracePt t="50843" x="2478088" y="5859463"/>
          <p14:tracePt t="50851" x="2152650" y="5824538"/>
          <p14:tracePt t="50857" x="1868488" y="5756275"/>
          <p14:tracePt t="50864" x="1711325" y="5715000"/>
          <p14:tracePt t="50871" x="1584325" y="5662613"/>
          <p14:tracePt t="50884" x="1455738" y="5599113"/>
          <p14:tracePt t="50885" x="1304925" y="5518150"/>
          <p14:tracePt t="50893" x="1177925" y="5424488"/>
          <p14:tracePt t="50899" x="1062038" y="5308600"/>
          <p14:tracePt t="50906" x="957263" y="5210175"/>
          <p14:tracePt t="50913" x="882650" y="5094288"/>
          <p14:tracePt t="50920" x="835025" y="5006975"/>
          <p14:tracePt t="50927" x="800100" y="4937125"/>
          <p14:tracePt t="50935" x="777875" y="4884738"/>
          <p14:tracePt t="50941" x="765175" y="4838700"/>
          <p14:tracePt t="50948" x="760413" y="4786313"/>
          <p14:tracePt t="50956" x="760413" y="4711700"/>
          <p14:tracePt t="50962" x="765175" y="4600575"/>
          <p14:tracePt t="50969" x="800100" y="4456113"/>
          <p14:tracePt t="50976" x="893763" y="4264025"/>
          <p14:tracePt t="50983" x="1055688" y="3986213"/>
          <p14:tracePt t="50990" x="1322388" y="3660775"/>
          <p14:tracePt t="50997" x="1641475" y="3302000"/>
          <p14:tracePt t="51003" x="1966913" y="3017838"/>
          <p14:tracePt t="51011" x="2401888" y="2779713"/>
          <p14:tracePt t="51018" x="2889250" y="2535238"/>
          <p14:tracePt t="51026" x="3370263" y="2338388"/>
          <p14:tracePt t="51032" x="3940175" y="2152650"/>
          <p14:tracePt t="51039" x="4467225" y="2025650"/>
          <p14:tracePt t="51045" x="4989513" y="1955800"/>
          <p14:tracePt t="51053" x="5465763" y="1938338"/>
          <p14:tracePt t="51060" x="5907088" y="1938338"/>
          <p14:tracePt t="51068" x="6300788" y="1990725"/>
          <p14:tracePt t="51074" x="6696075" y="2047875"/>
          <p14:tracePt t="51081" x="7072313" y="2146300"/>
          <p14:tracePt t="51088" x="7362825" y="2239963"/>
          <p14:tracePt t="51095" x="7623175" y="2344738"/>
          <p14:tracePt t="51101" x="7885113" y="2447925"/>
          <p14:tracePt t="51110" x="8099425" y="2563813"/>
          <p14:tracePt t="51116" x="8228013" y="2640013"/>
          <p14:tracePt t="51123" x="8331200" y="2744788"/>
          <p14:tracePt t="51130" x="8407400" y="2843213"/>
          <p14:tracePt t="51137" x="8482013" y="2959100"/>
          <p14:tracePt t="51144" x="8547100" y="3057525"/>
          <p14:tracePt t="51151" x="8604250" y="3144838"/>
          <p14:tracePt t="51158" x="8639175" y="3197225"/>
          <p14:tracePt t="51165" x="8685213" y="3254375"/>
          <p14:tracePt t="51172" x="8720138" y="3324225"/>
          <p14:tracePt t="51179" x="8755063" y="3405188"/>
          <p14:tracePt t="51186" x="8789988" y="3505200"/>
          <p14:tracePt t="51193" x="8801100" y="3597275"/>
          <p14:tracePt t="51200" x="8842375" y="3736975"/>
          <p14:tracePt t="51207" x="8853488" y="3863975"/>
          <p14:tracePt t="51214" x="8866188" y="4003675"/>
          <p14:tracePt t="51221" x="8866188" y="4113213"/>
          <p14:tracePt t="51228" x="8859838" y="4189413"/>
          <p14:tracePt t="51235" x="8859838" y="4252913"/>
          <p14:tracePt t="51242" x="8853488" y="4281488"/>
          <p14:tracePt t="51249" x="8831263" y="4316413"/>
          <p14:tracePt t="51256" x="8801100" y="4368800"/>
          <p14:tracePt t="51263" x="8726488" y="4456113"/>
          <p14:tracePt t="51270" x="8604250" y="4595813"/>
          <p14:tracePt t="51277" x="8274050" y="4908550"/>
          <p14:tracePt t="51285" x="7670800" y="5337175"/>
          <p14:tracePt t="51291" x="7200900" y="5651500"/>
          <p14:tracePt t="51297" x="6713538" y="5872163"/>
          <p14:tracePt t="51305" x="6184900" y="6005513"/>
          <p14:tracePt t="51312" x="5756275" y="6086475"/>
          <p14:tracePt t="51320" x="5308600" y="6110288"/>
          <p14:tracePt t="51327" x="4827588" y="6069013"/>
          <p14:tracePt t="51333" x="4432300" y="6034088"/>
          <p14:tracePt t="51340" x="4038600" y="5970588"/>
          <p14:tracePt t="51346" x="3614738" y="5911850"/>
          <p14:tracePt t="51354" x="3302000" y="5837238"/>
          <p14:tracePt t="51361" x="3046413" y="5756275"/>
          <p14:tracePt t="51368" x="2836863" y="5656263"/>
          <p14:tracePt t="51375" x="2611438" y="5575300"/>
          <p14:tracePt t="51382" x="2395538" y="5459413"/>
          <p14:tracePt t="51389" x="2239963" y="5360988"/>
          <p14:tracePt t="51396" x="2124075" y="5297488"/>
          <p14:tracePt t="51402" x="2054225" y="5210175"/>
          <p14:tracePt t="51410" x="1978025" y="5122863"/>
          <p14:tracePt t="51417" x="1914525" y="5013325"/>
          <p14:tracePt t="51423" x="1839913" y="4897438"/>
          <p14:tracePt t="51430" x="1787525" y="4781550"/>
          <p14:tracePt t="51437" x="1739900" y="4699000"/>
          <p14:tracePt t="51445" x="1706563" y="4618038"/>
          <p14:tracePt t="51451" x="1671638" y="4548188"/>
          <p14:tracePt t="51460" x="1647825" y="4467225"/>
          <p14:tracePt t="51466" x="1636713" y="4357688"/>
          <p14:tracePt t="51473" x="1641475" y="4217988"/>
          <p14:tracePt t="51480" x="1671638" y="4021138"/>
          <p14:tracePt t="51486" x="1706563" y="3881438"/>
          <p14:tracePt t="51494" x="1792288" y="3689350"/>
          <p14:tracePt t="51502" x="1897063" y="3452813"/>
          <p14:tracePt t="51507" x="2041525" y="3179763"/>
          <p14:tracePt t="51515" x="2205038" y="2930525"/>
          <p14:tracePt t="51522" x="2378075" y="2767013"/>
          <p14:tracePt t="51529" x="2576513" y="2622550"/>
          <p14:tracePt t="51536" x="2825750" y="2460625"/>
          <p14:tracePt t="51544" x="3098800" y="2314575"/>
          <p14:tracePt t="51550" x="3435350" y="2135188"/>
          <p14:tracePt t="51557" x="3824288" y="1973263"/>
          <p14:tracePt t="51564" x="4176713" y="1857375"/>
          <p14:tracePt t="51571" x="4519613" y="1781175"/>
          <p14:tracePt t="51577" x="4845050" y="1746250"/>
          <p14:tracePt t="51586" x="5199063" y="1722438"/>
          <p14:tracePt t="51592" x="5459413" y="1735138"/>
          <p14:tracePt t="51599" x="5721350" y="1752600"/>
          <p14:tracePt t="51606" x="5935663" y="1798638"/>
          <p14:tracePt t="51612" x="6156325" y="1844675"/>
          <p14:tracePt t="51619" x="6318250" y="1897063"/>
          <p14:tracePt t="51627" x="6446838" y="1949450"/>
          <p14:tracePt t="51633" x="6562725" y="2012950"/>
          <p14:tracePt t="51641" x="6672263" y="2076450"/>
          <p14:tracePt t="51648" x="6799263" y="2141538"/>
          <p14:tracePt t="51654" x="6934200" y="2205038"/>
          <p14:tracePt t="51661" x="7043738" y="2268538"/>
          <p14:tracePt t="51669" x="7148513" y="2344738"/>
          <p14:tracePt t="51676" x="7235825" y="2447925"/>
          <p14:tracePt t="51683" x="7327900" y="2563813"/>
          <p14:tracePt t="51689" x="7415213" y="2692400"/>
          <p14:tracePt t="51696" x="7496175" y="2843213"/>
          <p14:tracePt t="51703" x="7559675" y="2952750"/>
          <p14:tracePt t="51711" x="7623175" y="3068638"/>
          <p14:tracePt t="51718" x="7675563" y="3179763"/>
          <p14:tracePt t="51725" x="7710488" y="3295650"/>
          <p14:tracePt t="51732" x="7745413" y="3376613"/>
          <p14:tracePt t="51738" x="7756525" y="3470275"/>
          <p14:tracePt t="51745" x="7780338" y="3551238"/>
          <p14:tracePt t="51753" x="7791450" y="3603625"/>
          <p14:tracePt t="51761" x="7791450" y="3638550"/>
          <p14:tracePt t="51766" x="7797800" y="3660775"/>
          <p14:tracePt t="51773" x="7797800" y="3678238"/>
          <p14:tracePt t="51780" x="7797800" y="3695700"/>
          <p14:tracePt t="51787" x="7797800" y="3702050"/>
          <p14:tracePt t="51794" x="7797800" y="3713163"/>
          <p14:tracePt t="51802" x="7791450" y="3719513"/>
          <p14:tracePt t="51808" x="7786688" y="3741738"/>
          <p14:tracePt t="51816" x="7769225" y="3759200"/>
          <p14:tracePt t="51823" x="7762875" y="3783013"/>
          <p14:tracePt t="51830" x="7751763" y="3800475"/>
          <p14:tracePt t="51836" x="7745413" y="3806825"/>
          <p14:tracePt t="51844" x="7740650" y="3811588"/>
          <p14:tracePt t="51851" x="7734300" y="3824288"/>
          <p14:tracePt t="51861" x="7727950" y="3829050"/>
          <p14:tracePt t="51871" x="7723188" y="3835400"/>
          <p14:tracePt t="51878" x="7710488" y="3835400"/>
          <p14:tracePt t="51885" x="7705725" y="3835400"/>
          <p14:tracePt t="51893" x="7693025" y="3835400"/>
          <p14:tracePt t="51899" x="7675563" y="3840163"/>
          <p14:tracePt t="51906" x="7670800" y="384016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2a5c6693126_0_21"/>
          <p:cNvPicPr preferRelativeResize="0"/>
          <p:nvPr/>
        </p:nvPicPr>
        <p:blipFill rotWithShape="1">
          <a:blip r:embed="rId6">
            <a:alphaModFix/>
          </a:blip>
          <a:srcRect t="25874" r="28212" b="22220"/>
          <a:stretch/>
        </p:blipFill>
        <p:spPr>
          <a:xfrm>
            <a:off x="2410100" y="1767525"/>
            <a:ext cx="4041650" cy="219172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2a5c6693126_0_21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Processing</a:t>
            </a:r>
            <a:endParaRPr/>
          </a:p>
        </p:txBody>
      </p:sp>
      <p:pic>
        <p:nvPicPr>
          <p:cNvPr id="240" name="Google Shape;240;g2a5c6693126_0_21"/>
          <p:cNvPicPr preferRelativeResize="0"/>
          <p:nvPr/>
        </p:nvPicPr>
        <p:blipFill rotWithShape="1">
          <a:blip r:embed="rId7">
            <a:alphaModFix/>
          </a:blip>
          <a:srcRect l="33638" t="24753" r="31894" b="21989"/>
          <a:stretch/>
        </p:blipFill>
        <p:spPr>
          <a:xfrm>
            <a:off x="6178875" y="1752600"/>
            <a:ext cx="1891171" cy="21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a5c6693126_0_21"/>
          <p:cNvPicPr preferRelativeResize="0"/>
          <p:nvPr/>
        </p:nvPicPr>
        <p:blipFill rotWithShape="1">
          <a:blip r:embed="rId8">
            <a:alphaModFix/>
          </a:blip>
          <a:srcRect t="27058" b="23456"/>
          <a:stretch/>
        </p:blipFill>
        <p:spPr>
          <a:xfrm>
            <a:off x="2415600" y="4388050"/>
            <a:ext cx="5628600" cy="20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a5c6693126_0_21"/>
          <p:cNvSpPr txBox="1"/>
          <p:nvPr/>
        </p:nvSpPr>
        <p:spPr>
          <a:xfrm>
            <a:off x="954450" y="2345375"/>
            <a:ext cx="13668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</a:rPr>
              <a:t>PCA</a:t>
            </a: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</a:rPr>
              <a:t>Jpeg</a:t>
            </a: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</a:rPr>
              <a:t>Wavelet</a:t>
            </a:r>
            <a:endParaRPr sz="1800" i="1">
              <a:solidFill>
                <a:schemeClr val="dk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48992B-E2A2-4AE5-A7A4-E0E73B279180}"/>
              </a:ext>
            </a:extLst>
          </p:cNvPr>
          <p:cNvSpPr/>
          <p:nvPr/>
        </p:nvSpPr>
        <p:spPr bwMode="auto">
          <a:xfrm>
            <a:off x="4355976" y="4645096"/>
            <a:ext cx="1728192" cy="166422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E863D6F-2BA9-4CD3-909D-46F9B1AF98E9}"/>
              </a:ext>
            </a:extLst>
          </p:cNvPr>
          <p:cNvSpPr txBox="1"/>
          <p:nvPr/>
        </p:nvSpPr>
        <p:spPr>
          <a:xfrm>
            <a:off x="3059832" y="3911460"/>
            <a:ext cx="5194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200" b="1" dirty="0">
              <a:solidFill>
                <a:srgbClr val="C00000"/>
              </a:solidFill>
            </a:endParaRPr>
          </a:p>
          <a:p>
            <a:r>
              <a:rPr lang="en-US" altLang="zh-TW" sz="1200" b="1" dirty="0">
                <a:solidFill>
                  <a:srgbClr val="C00000"/>
                </a:solidFill>
              </a:rPr>
              <a:t>Utilizing wavelet transformations multiple times may be beneficial</a:t>
            </a:r>
            <a:r>
              <a:rPr lang="zh-TW" altLang="en-US" sz="1200" b="1" dirty="0">
                <a:solidFill>
                  <a:srgbClr val="C00000"/>
                </a:solidFill>
              </a:rPr>
              <a:t> </a:t>
            </a:r>
            <a:r>
              <a:rPr lang="en-US" altLang="zh-TW" sz="1200" b="1" dirty="0">
                <a:solidFill>
                  <a:srgbClr val="C00000"/>
                </a:solidFill>
              </a:rPr>
              <a:t>!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0C1512A9-4D42-4622-A274-191EE447DB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69"/>
    </mc:Choice>
    <mc:Fallback>
      <p:transition spd="slow" advTm="7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714" x="7577138" y="3840163"/>
          <p14:tracePt t="1721" x="7386638" y="3857625"/>
          <p14:tracePt t="1727" x="7037388" y="3857625"/>
          <p14:tracePt t="1734" x="6683375" y="3875088"/>
          <p14:tracePt t="1741" x="6335713" y="3875088"/>
          <p14:tracePt t="1748" x="5859463" y="3875088"/>
          <p14:tracePt t="1755" x="5511800" y="3863975"/>
          <p14:tracePt t="1762" x="5216525" y="3846513"/>
          <p14:tracePt t="1770" x="4856163" y="3806825"/>
          <p14:tracePt t="1776" x="4519613" y="3748088"/>
          <p14:tracePt t="1784" x="4305300" y="3702050"/>
          <p14:tracePt t="1790" x="4165600" y="3656013"/>
          <p14:tracePt t="1797" x="4014788" y="3573463"/>
          <p14:tracePt t="1804" x="3840163" y="3481388"/>
          <p14:tracePt t="1812" x="3684588" y="3382963"/>
          <p14:tracePt t="1818" x="3492500" y="3254375"/>
          <p14:tracePt t="1825" x="3352800" y="3144838"/>
          <p14:tracePt t="1832" x="3254375" y="3046413"/>
          <p14:tracePt t="1839" x="3168650" y="2970213"/>
          <p14:tracePt t="1847" x="3063875" y="2895600"/>
          <p14:tracePt t="1854" x="2965450" y="2819400"/>
          <p14:tracePt t="1860" x="2865438" y="2755900"/>
          <p14:tracePt t="1867" x="2779713" y="2709863"/>
          <p14:tracePt t="1874" x="2709863" y="2651125"/>
          <p14:tracePt t="1881" x="2651125" y="2605088"/>
          <p14:tracePt t="1888" x="2616200" y="2576513"/>
          <p14:tracePt t="1895" x="2587625" y="2559050"/>
          <p14:tracePt t="1904" x="2563813" y="2541588"/>
          <p14:tracePt t="1909" x="2546350" y="2524125"/>
          <p14:tracePt t="1916" x="2530475" y="2506663"/>
          <p14:tracePt t="1923" x="2517775" y="2489200"/>
          <p14:tracePt t="1930" x="2506663" y="2482850"/>
          <p14:tracePt t="1938" x="2495550" y="2465388"/>
          <p14:tracePt t="1945" x="2489200" y="2460625"/>
          <p14:tracePt t="1951" x="2482850" y="2447925"/>
          <p14:tracePt t="1958" x="2478088" y="2430463"/>
          <p14:tracePt t="1965" x="2465388" y="2413000"/>
          <p14:tracePt t="1972" x="2465388" y="2401888"/>
          <p14:tracePt t="1979" x="2460625" y="2373313"/>
          <p14:tracePt t="1987" x="2460625" y="2349500"/>
          <p14:tracePt t="1993" x="2460625" y="2327275"/>
          <p14:tracePt t="2001" x="2460625" y="2268538"/>
          <p14:tracePt t="2007" x="2478088" y="2198688"/>
          <p14:tracePt t="2014" x="2500313" y="2117725"/>
          <p14:tracePt t="2021" x="2535238" y="2008188"/>
          <p14:tracePt t="2029" x="2587625" y="1908175"/>
          <p14:tracePt t="2035" x="2646363" y="1809750"/>
          <p14:tracePt t="2043" x="2709863" y="1722438"/>
          <p14:tracePt t="2049" x="2779713" y="1665288"/>
          <p14:tracePt t="2056" x="2836863" y="1606550"/>
          <p14:tracePt t="2063" x="2895600" y="1560513"/>
          <p14:tracePt t="2071" x="2947988" y="1514475"/>
          <p14:tracePt t="2077" x="3000375" y="1485900"/>
          <p14:tracePt t="2084" x="3040063" y="1455738"/>
          <p14:tracePt t="2091" x="3081338" y="1420813"/>
          <p14:tracePt t="2098" x="3109913" y="1403350"/>
          <p14:tracePt t="2105" x="3133725" y="1398588"/>
          <p14:tracePt t="2112" x="3151188" y="1381125"/>
          <p14:tracePt t="2119" x="3173413" y="1381125"/>
          <p14:tracePt t="2126" x="3190875" y="1374775"/>
          <p14:tracePt t="2133" x="3208338" y="1363663"/>
          <p14:tracePt t="2140" x="3219450" y="1363663"/>
          <p14:tracePt t="2147" x="3232150" y="1363663"/>
          <p14:tracePt t="2154" x="3236913" y="1363663"/>
          <p14:tracePt t="2162" x="3243263" y="1363663"/>
          <p14:tracePt t="2168" x="3249613" y="1363663"/>
          <p14:tracePt t="2175" x="3254375" y="1363663"/>
          <p14:tracePt t="2189" x="3260725" y="1363663"/>
          <p14:tracePt t="2196" x="3260725" y="1374775"/>
          <p14:tracePt t="2217" x="3260725" y="1381125"/>
          <p14:tracePt t="2231" x="3260725" y="1387475"/>
          <p14:tracePt t="2238" x="3254375" y="1387475"/>
          <p14:tracePt t="2253" x="3254375" y="1392238"/>
          <p14:tracePt t="2259" x="3249613" y="1398588"/>
          <p14:tracePt t="2266" x="3249613" y="1403350"/>
          <p14:tracePt t="2273" x="3243263" y="1403350"/>
          <p14:tracePt t="2280" x="3236913" y="1409700"/>
          <p14:tracePt t="2288" x="3225800" y="1409700"/>
          <p14:tracePt t="2295" x="3219450" y="1420813"/>
          <p14:tracePt t="2301" x="3214688" y="1420813"/>
          <p14:tracePt t="2308" x="3208338" y="1420813"/>
          <p14:tracePt t="2322" x="3201988" y="1420813"/>
          <p14:tracePt t="2330" x="3197225" y="1420813"/>
          <p14:tracePt t="2337" x="3190875" y="1420813"/>
          <p14:tracePt t="2343" x="3179763" y="1420813"/>
          <p14:tracePt t="2350" x="3173413" y="1420813"/>
          <p14:tracePt t="2357" x="3168650" y="1420813"/>
          <p14:tracePt t="2371" x="3162300" y="1420813"/>
          <p14:tracePt t="2392" x="3155950" y="1416050"/>
          <p14:tracePt t="2407" x="3151188" y="1409700"/>
          <p14:tracePt t="2413" x="3144838" y="1409700"/>
          <p14:tracePt t="2420" x="3133725" y="1409700"/>
          <p14:tracePt t="2427" x="3127375" y="1403350"/>
          <p14:tracePt t="2434" x="3121025" y="1403350"/>
          <p14:tracePt t="2442" x="3116263" y="1398588"/>
          <p14:tracePt t="2448" x="3103563" y="1398588"/>
          <p14:tracePt t="2455" x="3092450" y="1392238"/>
          <p14:tracePt t="2462" x="3086100" y="1392238"/>
          <p14:tracePt t="2469" x="3081338" y="1392238"/>
          <p14:tracePt t="2476" x="3074988" y="1392238"/>
          <p14:tracePt t="2483" x="3068638" y="1392238"/>
          <p14:tracePt t="2497" x="3063875" y="1392238"/>
          <p14:tracePt t="2505" x="3057525" y="1392238"/>
          <p14:tracePt t="2518" x="3051175" y="1392238"/>
          <p14:tracePt t="2595" x="3040063" y="1392238"/>
          <p14:tracePt t="2609" x="3033713" y="1392238"/>
          <p14:tracePt t="2630" x="3028950" y="1392238"/>
          <p14:tracePt t="2651" x="3022600" y="1392238"/>
          <p14:tracePt t="2665" x="3017838" y="1398588"/>
          <p14:tracePt t="2672" x="3011488" y="1398588"/>
          <p14:tracePt t="2680" x="3005138" y="1398588"/>
          <p14:tracePt t="2693" x="2994025" y="1398588"/>
          <p14:tracePt t="2700" x="2982913" y="1403350"/>
          <p14:tracePt t="2707" x="2976563" y="1403350"/>
          <p14:tracePt t="2714" x="2959100" y="1403350"/>
          <p14:tracePt t="2721" x="2947988" y="1403350"/>
          <p14:tracePt t="2728" x="2930525" y="1403350"/>
          <p14:tracePt t="2735" x="2917825" y="1416050"/>
          <p14:tracePt t="2742" x="2889250" y="1416050"/>
          <p14:tracePt t="2749" x="2878138" y="1416050"/>
          <p14:tracePt t="2756" x="2849563" y="1420813"/>
          <p14:tracePt t="2764" x="2825750" y="1420813"/>
          <p14:tracePt t="2770" x="2808288" y="1420813"/>
          <p14:tracePt t="2777" x="2797175" y="1420813"/>
          <p14:tracePt t="2785" x="2773363" y="1420813"/>
          <p14:tracePt t="2791" x="2755900" y="1420813"/>
          <p14:tracePt t="2797" x="2732088" y="1420813"/>
          <p14:tracePt t="2805" x="2714625" y="1420813"/>
          <p14:tracePt t="2813" x="2703513" y="1420813"/>
          <p14:tracePt t="2819" x="2686050" y="1420813"/>
          <p14:tracePt t="2825" x="2663825" y="1420813"/>
          <p14:tracePt t="2832" x="2657475" y="1420813"/>
          <p14:tracePt t="2839" x="2640013" y="1420813"/>
          <p14:tracePt t="2847" x="2633663" y="1420813"/>
          <p14:tracePt t="2855" x="2628900" y="1420813"/>
          <p14:tracePt t="2862" x="2616200" y="1420813"/>
          <p14:tracePt t="2875" x="2605088" y="1420813"/>
          <p14:tracePt t="2882" x="2598738" y="1420813"/>
          <p14:tracePt t="2888" x="2593975" y="1420813"/>
          <p14:tracePt t="2974" x="2598738" y="1420813"/>
          <p14:tracePt t="2987" x="2611438" y="1420813"/>
          <p14:tracePt t="3008" x="2616200" y="1420813"/>
          <p14:tracePt t="3021" x="2622550" y="1420813"/>
          <p14:tracePt t="3036" x="2628900" y="1420813"/>
          <p14:tracePt t="3044" x="2633663" y="1420813"/>
          <p14:tracePt t="3050" x="2640013" y="1420813"/>
          <p14:tracePt t="3056" x="2646363" y="1420813"/>
          <p14:tracePt t="3064" x="2657475" y="1420813"/>
          <p14:tracePt t="3078" x="2663825" y="1420813"/>
          <p14:tracePt t="3084" x="2674938" y="1420813"/>
          <p14:tracePt t="3091" x="2681288" y="1420813"/>
          <p14:tracePt t="3098" x="2686050" y="1427163"/>
          <p14:tracePt t="3106" x="2697163" y="1427163"/>
          <p14:tracePt t="3114" x="2709863" y="1438275"/>
          <p14:tracePt t="3120" x="2727325" y="1438275"/>
          <p14:tracePt t="3126" x="2732088" y="1444625"/>
          <p14:tracePt t="3133" x="2755900" y="1444625"/>
          <p14:tracePt t="3140" x="2767013" y="1444625"/>
          <p14:tracePt t="3147" x="2784475" y="1444625"/>
          <p14:tracePt t="3156" x="2797175" y="1444625"/>
          <p14:tracePt t="3163" x="2825750" y="1450975"/>
          <p14:tracePt t="3168" x="2849563" y="1450975"/>
          <p14:tracePt t="3175" x="2860675" y="1450975"/>
          <p14:tracePt t="3182" x="2889250" y="1450975"/>
          <p14:tracePt t="3190" x="2913063" y="1462088"/>
          <p14:tracePt t="3197" x="2947988" y="1462088"/>
          <p14:tracePt t="3204" x="2965450" y="1462088"/>
          <p14:tracePt t="3210" x="3000375" y="1462088"/>
          <p14:tracePt t="3217" x="3022600" y="1462088"/>
          <p14:tracePt t="3224" x="3057525" y="1462088"/>
          <p14:tracePt t="3231" x="3081338" y="1462088"/>
          <p14:tracePt t="3239" x="3116263" y="1462088"/>
          <p14:tracePt t="3245" x="3144838" y="1468438"/>
          <p14:tracePt t="3252" x="3190875" y="1468438"/>
          <p14:tracePt t="3260" x="3236913" y="1479550"/>
          <p14:tracePt t="3267" x="3302000" y="1479550"/>
          <p14:tracePt t="3274" x="3365500" y="1479550"/>
          <p14:tracePt t="3281" x="3429000" y="1490663"/>
          <p14:tracePt t="3287" x="3492500" y="1490663"/>
          <p14:tracePt t="3294" x="3556000" y="1503363"/>
          <p14:tracePt t="3301" x="3603625" y="1503363"/>
          <p14:tracePt t="3308" x="3632200" y="1503363"/>
          <p14:tracePt t="3316" x="3656013" y="1503363"/>
          <p14:tracePt t="3323" x="3673475" y="1503363"/>
          <p14:tracePt t="3331" x="3684588" y="1503363"/>
          <p14:tracePt t="3337" x="3689350" y="1503363"/>
          <p14:tracePt t="3344" x="3706813" y="1503363"/>
          <p14:tracePt t="3351" x="3713163" y="1503363"/>
          <p14:tracePt t="3357" x="3719513" y="1503363"/>
          <p14:tracePt t="3365" x="3724275" y="1503363"/>
          <p14:tracePt t="3379" x="3730625" y="1503363"/>
          <p14:tracePt t="3385" x="3736975" y="1503363"/>
          <p14:tracePt t="3399" x="3748088" y="1503363"/>
          <p14:tracePt t="3414" x="3754438" y="1503363"/>
          <p14:tracePt t="3435" x="3759200" y="1503363"/>
          <p14:tracePt t="3463" x="3765550" y="1503363"/>
          <p14:tracePt t="3476" x="3771900" y="1503363"/>
          <p14:tracePt t="3491" x="3776663" y="1503363"/>
          <p14:tracePt t="3505" x="3783013" y="1503363"/>
          <p14:tracePt t="3511" x="3789363" y="1503363"/>
          <p14:tracePt t="3518" x="3800475" y="1503363"/>
          <p14:tracePt t="3525" x="3811588" y="1503363"/>
          <p14:tracePt t="3532" x="3817938" y="1503363"/>
          <p14:tracePt t="3539" x="3840163" y="1503363"/>
          <p14:tracePt t="3546" x="3863975" y="1503363"/>
          <p14:tracePt t="3553" x="3898900" y="1503363"/>
          <p14:tracePt t="3560" x="3933825" y="1490663"/>
          <p14:tracePt t="3567" x="3986213" y="1490663"/>
          <p14:tracePt t="3574" x="4032250" y="1490663"/>
          <p14:tracePt t="3581" x="4067175" y="1490663"/>
          <p14:tracePt t="3589" x="4090988" y="1490663"/>
          <p14:tracePt t="3595" x="4113213" y="1490663"/>
          <p14:tracePt t="3602" x="4130675" y="1490663"/>
          <p14:tracePt t="3609" x="4148138" y="1490663"/>
          <p14:tracePt t="3616" x="4154488" y="1490663"/>
          <p14:tracePt t="3623" x="4165600" y="1490663"/>
          <p14:tracePt t="3632" x="4171950" y="1490663"/>
          <p14:tracePt t="3637" x="4176713" y="1490663"/>
          <p14:tracePt t="3644" x="4189413" y="1490663"/>
          <p14:tracePt t="3658" x="4194175" y="1490663"/>
          <p14:tracePt t="3672" x="4200525" y="1490663"/>
          <p14:tracePt t="3686" x="4206875" y="1490663"/>
          <p14:tracePt t="3798" x="4211638" y="1490663"/>
          <p14:tracePt t="3847" x="4217988" y="1490663"/>
          <p14:tracePt t="3861" x="4224338" y="1490663"/>
          <p14:tracePt t="3868" x="4229100" y="1490663"/>
          <p14:tracePt t="3875" x="4241800" y="1490663"/>
          <p14:tracePt t="3882" x="4252913" y="1490663"/>
          <p14:tracePt t="3890" x="4270375" y="1490663"/>
          <p14:tracePt t="3897" x="4281488" y="1490663"/>
          <p14:tracePt t="3904" x="4305300" y="1490663"/>
          <p14:tracePt t="3911" x="4333875" y="1490663"/>
          <p14:tracePt t="3917" x="4357688" y="1490663"/>
          <p14:tracePt t="3924" x="4392613" y="1490663"/>
          <p14:tracePt t="3932" x="4427538" y="1490663"/>
          <p14:tracePt t="3938" x="4473575" y="1490663"/>
          <p14:tracePt t="3946" x="4508500" y="1490663"/>
          <p14:tracePt t="3952" x="4543425" y="1490663"/>
          <p14:tracePt t="3959" x="4589463" y="1490663"/>
          <p14:tracePt t="3966" x="4624388" y="1490663"/>
          <p14:tracePt t="3974" x="4659313" y="1490663"/>
          <p14:tracePt t="3981" x="4694238" y="1490663"/>
          <p14:tracePt t="3988" x="4729163" y="1490663"/>
          <p14:tracePt t="3994" x="4764088" y="1497013"/>
          <p14:tracePt t="4001" x="4786313" y="1497013"/>
          <p14:tracePt t="4008" x="4821238" y="1503363"/>
          <p14:tracePt t="4016" x="4838700" y="1503363"/>
          <p14:tracePt t="4023" x="4849813" y="1503363"/>
          <p14:tracePt t="4030" x="4867275" y="1503363"/>
          <p14:tracePt t="4036" x="4884738" y="1503363"/>
          <p14:tracePt t="4043" x="4897438" y="1503363"/>
          <p14:tracePt t="4050" x="4914900" y="1503363"/>
          <p14:tracePt t="4057" x="4919663" y="1503363"/>
          <p14:tracePt t="4065" x="4926013" y="1503363"/>
          <p14:tracePt t="4072" x="4937125" y="1503363"/>
          <p14:tracePt t="4085" x="4943475" y="1503363"/>
          <p14:tracePt t="4092" x="4954588" y="1503363"/>
          <p14:tracePt t="4099" x="4960938" y="1503363"/>
          <p14:tracePt t="4107" x="4967288" y="1503363"/>
          <p14:tracePt t="4120" x="4972050" y="1503363"/>
          <p14:tracePt t="4134" x="4978400" y="1503363"/>
          <p14:tracePt t="4184" x="4978400" y="1497013"/>
          <p14:tracePt t="4211" x="4978400" y="1490663"/>
          <p14:tracePt t="4233" x="4972050" y="1485900"/>
          <p14:tracePt t="4253" x="4967288" y="1485900"/>
          <p14:tracePt t="4918" x="4943475" y="1490663"/>
          <p14:tracePt t="4925" x="4884738" y="1503363"/>
          <p14:tracePt t="4932" x="4786313" y="1538288"/>
          <p14:tracePt t="4940" x="4578350" y="1595438"/>
          <p14:tracePt t="4946" x="4298950" y="1665288"/>
          <p14:tracePt t="4953" x="4078288" y="1728788"/>
          <p14:tracePt t="4960" x="3922713" y="1770063"/>
          <p14:tracePt t="4967" x="3765550" y="1809750"/>
          <p14:tracePt t="4975" x="3638550" y="1844675"/>
          <p14:tracePt t="4981" x="3527425" y="1857375"/>
          <p14:tracePt t="4989" x="3435350" y="1868488"/>
          <p14:tracePt t="4995" x="3382963" y="1868488"/>
          <p14:tracePt t="5002" x="3336925" y="1879600"/>
          <p14:tracePt t="5009" x="3302000" y="1879600"/>
          <p14:tracePt t="5018" x="3267075" y="1879600"/>
          <p14:tracePt t="5023" x="3243263" y="1879600"/>
          <p14:tracePt t="5030" x="3208338" y="1879600"/>
          <p14:tracePt t="5037" x="3155950" y="1890713"/>
          <p14:tracePt t="5044" x="3121025" y="1890713"/>
          <p14:tracePt t="5051" x="3074988" y="1890713"/>
          <p14:tracePt t="5058" x="3028950" y="1897063"/>
          <p14:tracePt t="5065" x="2994025" y="1897063"/>
          <p14:tracePt t="5072" x="2959100" y="1908175"/>
          <p14:tracePt t="5079" x="2924175" y="1908175"/>
          <p14:tracePt t="5086" x="2895600" y="1908175"/>
          <p14:tracePt t="5093" x="2871788" y="1903413"/>
          <p14:tracePt t="5100" x="2849563" y="1903413"/>
          <p14:tracePt t="5107" x="2832100" y="1897063"/>
          <p14:tracePt t="5114" x="2825750" y="1897063"/>
          <p14:tracePt t="5121" x="2808288" y="1897063"/>
          <p14:tracePt t="5128" x="2797175" y="1890713"/>
          <p14:tracePt t="5134" x="2784475" y="1885950"/>
          <p14:tracePt t="5142" x="2773363" y="1885950"/>
          <p14:tracePt t="5150" x="2767013" y="1874838"/>
          <p14:tracePt t="5163" x="2762250" y="1868488"/>
          <p14:tracePt t="5170" x="2755900" y="1868488"/>
          <p14:tracePt t="5184" x="2744788" y="1862138"/>
          <p14:tracePt t="5198" x="2744788" y="1857375"/>
          <p14:tracePt t="5205" x="2738438" y="1857375"/>
          <p14:tracePt t="5212" x="2738438" y="1851025"/>
          <p14:tracePt t="5219" x="2732088" y="1851025"/>
          <p14:tracePt t="5233" x="2727325" y="1851025"/>
          <p14:tracePt t="5254" x="2727325" y="1857375"/>
          <p14:tracePt t="5261" x="2727325" y="1862138"/>
          <p14:tracePt t="5267" x="2727325" y="1868488"/>
          <p14:tracePt t="5275" x="2727325" y="1879600"/>
          <p14:tracePt t="5282" x="2727325" y="1885950"/>
          <p14:tracePt t="5289" x="2727325" y="1890713"/>
          <p14:tracePt t="5295" x="2727325" y="1903413"/>
          <p14:tracePt t="5302" x="2727325" y="1920875"/>
          <p14:tracePt t="5309" x="2727325" y="1931988"/>
          <p14:tracePt t="5317" x="2727325" y="1960563"/>
          <p14:tracePt t="5324" x="2727325" y="1995488"/>
          <p14:tracePt t="5331" x="2727325" y="2054225"/>
          <p14:tracePt t="5338" x="2727325" y="2146300"/>
          <p14:tracePt t="5345" x="2714625" y="2314575"/>
          <p14:tracePt t="5352" x="2697163" y="2552700"/>
          <p14:tracePt t="5359" x="2686050" y="2784475"/>
          <p14:tracePt t="5366" x="2668588" y="2952750"/>
          <p14:tracePt t="5373" x="2657475" y="3121025"/>
          <p14:tracePt t="5380" x="2646363" y="3260725"/>
          <p14:tracePt t="5387" x="2633663" y="3387725"/>
          <p14:tracePt t="5393" x="2622550" y="3481388"/>
          <p14:tracePt t="5401" x="2622550" y="3562350"/>
          <p14:tracePt t="5408" x="2611438" y="3608388"/>
          <p14:tracePt t="5415" x="2598738" y="3643313"/>
          <p14:tracePt t="5422" x="2598738" y="3660775"/>
          <p14:tracePt t="5429" x="2593975" y="3678238"/>
          <p14:tracePt t="5435" x="2593975" y="3684588"/>
          <p14:tracePt t="5443" x="2587625" y="3689350"/>
          <p14:tracePt t="5451" x="2587625" y="3695700"/>
          <p14:tracePt t="5457" x="2581275" y="3695700"/>
          <p14:tracePt t="5464" x="2581275" y="3702050"/>
          <p14:tracePt t="5470" x="2576513" y="3702050"/>
          <p14:tracePt t="5485" x="2576513" y="3695700"/>
          <p14:tracePt t="5492" x="2570163" y="3689350"/>
          <p14:tracePt t="5499" x="2559050" y="3673475"/>
          <p14:tracePt t="5506" x="2552700" y="3660775"/>
          <p14:tracePt t="5513" x="2541588" y="3632200"/>
          <p14:tracePt t="5519" x="2535238" y="3608388"/>
          <p14:tracePt t="5527" x="2524125" y="3573463"/>
          <p14:tracePt t="5534" x="2517775" y="3521075"/>
          <p14:tracePt t="5540" x="2517775" y="3457575"/>
          <p14:tracePt t="5548" x="2506663" y="3376613"/>
          <p14:tracePt t="5554" x="2506663" y="3284538"/>
          <p14:tracePt t="5562" x="2506663" y="3208338"/>
          <p14:tracePt t="5569" x="2506663" y="3116263"/>
          <p14:tracePt t="5575" x="2513013" y="3005138"/>
          <p14:tracePt t="5583" x="2546350" y="2895600"/>
          <p14:tracePt t="5590" x="2587625" y="2749550"/>
          <p14:tracePt t="5597" x="2640013" y="2622550"/>
          <p14:tracePt t="5603" x="2703513" y="2495550"/>
          <p14:tracePt t="5611" x="2779713" y="2395538"/>
          <p14:tracePt t="5617" x="2865438" y="2309813"/>
          <p14:tracePt t="5625" x="2982913" y="2205038"/>
          <p14:tracePt t="5631" x="3116263" y="2093913"/>
          <p14:tracePt t="5638" x="3254375" y="1984375"/>
          <p14:tracePt t="5646" x="3382963" y="1897063"/>
          <p14:tracePt t="5652" x="3551238" y="1809750"/>
          <p14:tracePt t="5659" x="3817938" y="1706563"/>
          <p14:tracePt t="5667" x="4160838" y="1606550"/>
          <p14:tracePt t="5674" x="4473575" y="1538288"/>
          <p14:tracePt t="5681" x="4838700" y="1479550"/>
          <p14:tracePt t="5688" x="5251450" y="1455738"/>
          <p14:tracePt t="5694" x="5599113" y="1455738"/>
          <p14:tracePt t="5701" x="5894388" y="1468438"/>
          <p14:tracePt t="5709" x="6219825" y="1508125"/>
          <p14:tracePt t="5716" x="6556375" y="1560513"/>
          <p14:tracePt t="5722" x="6770688" y="1606550"/>
          <p14:tracePt t="5729" x="6973888" y="1689100"/>
          <p14:tracePt t="5737" x="7135813" y="1739900"/>
          <p14:tracePt t="5744" x="7264400" y="1781175"/>
          <p14:tracePt t="5751" x="7391400" y="1827213"/>
          <p14:tracePt t="5759" x="7502525" y="1868488"/>
          <p14:tracePt t="5764" x="7600950" y="1890713"/>
          <p14:tracePt t="5771" x="7670800" y="1938338"/>
          <p14:tracePt t="5778" x="7751763" y="1973263"/>
          <p14:tracePt t="5786" x="7821613" y="2008188"/>
          <p14:tracePt t="5792" x="7885113" y="2030413"/>
          <p14:tracePt t="5801" x="7983538" y="2076450"/>
          <p14:tracePt t="5807" x="8070850" y="2128838"/>
          <p14:tracePt t="5815" x="8169275" y="2176463"/>
          <p14:tracePt t="5820" x="8256588" y="2239963"/>
          <p14:tracePt t="5828" x="8326438" y="2286000"/>
          <p14:tracePt t="5835" x="8348663" y="2309813"/>
          <p14:tracePt t="5843" x="8389938" y="2332038"/>
          <p14:tracePt t="5849" x="8407400" y="2355850"/>
          <p14:tracePt t="5856" x="8412163" y="2362200"/>
          <p14:tracePt t="5862" x="8429625" y="2366963"/>
          <p14:tracePt t="5870" x="8435975" y="2378075"/>
          <p14:tracePt t="5877" x="8435975" y="2384425"/>
          <p14:tracePt t="5885" x="8442325" y="2390775"/>
          <p14:tracePt t="5893" x="8442325" y="2395538"/>
          <p14:tracePt t="5898" x="8447088" y="2401888"/>
          <p14:tracePt t="5912" x="8453438" y="2419350"/>
          <p14:tracePt t="5918" x="8453438" y="2425700"/>
          <p14:tracePt t="5926" x="8459788" y="2430463"/>
          <p14:tracePt t="5932" x="8459788" y="2454275"/>
          <p14:tracePt t="5939" x="8459788" y="2465388"/>
          <p14:tracePt t="5946" x="8459788" y="2495550"/>
          <p14:tracePt t="5953" x="8459788" y="2517775"/>
          <p14:tracePt t="5960" x="8459788" y="2541588"/>
          <p14:tracePt t="5968" x="8459788" y="2559050"/>
          <p14:tracePt t="5974" x="8459788" y="2581275"/>
          <p14:tracePt t="5981" x="8459788" y="2605088"/>
          <p14:tracePt t="5989" x="8459788" y="2622550"/>
          <p14:tracePt t="5995" x="8459788" y="2646363"/>
          <p14:tracePt t="6002" x="8459788" y="2692400"/>
          <p14:tracePt t="6009" x="8453438" y="2755900"/>
          <p14:tracePt t="6016" x="8429625" y="2854325"/>
          <p14:tracePt t="6023" x="8418513" y="2965450"/>
          <p14:tracePt t="6030" x="8396288" y="3074988"/>
          <p14:tracePt t="6038" x="8383588" y="3155950"/>
          <p14:tracePt t="6044" x="8372475" y="3201988"/>
          <p14:tracePt t="6052" x="8355013" y="3243263"/>
          <p14:tracePt t="6059" x="8343900" y="3267075"/>
          <p14:tracePt t="6065" x="8337550" y="3295650"/>
          <p14:tracePt t="6072" x="8320088" y="3313113"/>
          <p14:tracePt t="6079" x="8302625" y="3324225"/>
          <p14:tracePt t="6086" x="8267700" y="3365500"/>
          <p14:tracePt t="6093" x="8151813" y="3457575"/>
          <p14:tracePt t="6102" x="7948613" y="3590925"/>
          <p14:tracePt t="6108" x="7513638" y="3881438"/>
          <p14:tracePt t="6114" x="6962775" y="4130675"/>
          <p14:tracePt t="6122" x="6503988" y="4344988"/>
          <p14:tracePt t="6128" x="6121400" y="4491038"/>
          <p14:tracePt t="6136" x="5715000" y="4589463"/>
          <p14:tracePt t="6144" x="5349875" y="4648200"/>
          <p14:tracePt t="6149" x="5111750" y="4681538"/>
          <p14:tracePt t="6156" x="4845050" y="4716463"/>
          <p14:tracePt t="6163" x="4519613" y="4733925"/>
          <p14:tracePt t="6170" x="4206875" y="4733925"/>
          <p14:tracePt t="6177" x="3979863" y="4733925"/>
          <p14:tracePt t="6185" x="3789363" y="4733925"/>
          <p14:tracePt t="6192" x="3556000" y="4722813"/>
          <p14:tracePt t="6198" x="3330575" y="4705350"/>
          <p14:tracePt t="6205" x="3138488" y="4705350"/>
          <p14:tracePt t="6212" x="3000375" y="4694238"/>
          <p14:tracePt t="6219" x="2854325" y="4670425"/>
          <p14:tracePt t="6227" x="2714625" y="4659313"/>
          <p14:tracePt t="6235" x="2576513" y="4630738"/>
          <p14:tracePt t="6240" x="2447925" y="4606925"/>
          <p14:tracePt t="6247" x="2355850" y="4595813"/>
          <p14:tracePt t="6254" x="2292350" y="4583113"/>
          <p14:tracePt t="6261" x="2239963" y="4560888"/>
          <p14:tracePt t="6269" x="2205038" y="4560888"/>
          <p14:tracePt t="6276" x="2176463" y="4554538"/>
          <p14:tracePt t="6282" x="2141538" y="4543425"/>
          <p14:tracePt t="6289" x="2117725" y="4543425"/>
          <p14:tracePt t="6296" x="2093913" y="4537075"/>
          <p14:tracePt t="6303" x="2065338" y="4525963"/>
          <p14:tracePt t="6311" x="2041525" y="4519613"/>
          <p14:tracePt t="6318" x="2019300" y="4519613"/>
          <p14:tracePt t="6325" x="2001838" y="4513263"/>
          <p14:tracePt t="6332" x="1984375" y="4513263"/>
          <p14:tracePt t="6338" x="1978025" y="4502150"/>
          <p14:tracePt t="6346" x="1973263" y="4502150"/>
          <p14:tracePt t="6353" x="1973263" y="4495800"/>
          <p14:tracePt t="6360" x="1966913" y="4495800"/>
          <p14:tracePt t="6374" x="1966913" y="4491038"/>
          <p14:tracePt t="6388" x="1966913" y="4484688"/>
          <p14:tracePt t="6402" x="1973263" y="4484688"/>
          <p14:tracePt t="6408" x="1973263" y="4479925"/>
          <p14:tracePt t="6416" x="1978025" y="4479925"/>
          <p14:tracePt t="6424" x="1978025" y="4473575"/>
          <p14:tracePt t="6444" x="1978025" y="4467225"/>
          <p14:tracePt t="6457" x="1978025" y="4456113"/>
          <p14:tracePt t="6500" x="1978025" y="4449763"/>
          <p14:tracePt t="6542" x="1973263" y="4449763"/>
          <p14:tracePt t="6548" x="1973263" y="4445000"/>
          <p14:tracePt t="6556" x="1966913" y="4445000"/>
          <p14:tracePt t="6562" x="1966913" y="4438650"/>
          <p14:tracePt t="6569" x="1960563" y="4438650"/>
          <p14:tracePt t="6583" x="1960563" y="4432300"/>
          <p14:tracePt t="6590" x="1955800" y="4432300"/>
          <p14:tracePt t="6597" x="1955800" y="4427538"/>
          <p14:tracePt t="6604" x="1943100" y="4427538"/>
          <p14:tracePt t="6619" x="1938338" y="4421188"/>
          <p14:tracePt t="6633" x="1931988" y="4414838"/>
          <p14:tracePt t="6640" x="1931988" y="4403725"/>
          <p14:tracePt t="6646" x="1931988" y="4397375"/>
          <p14:tracePt t="6653" x="1925638" y="4392613"/>
          <p14:tracePt t="6661" x="1920875" y="4368800"/>
          <p14:tracePt t="6668" x="1890713" y="4322763"/>
          <p14:tracePt t="6675" x="1851025" y="4224338"/>
          <p14:tracePt t="6682" x="1792288" y="4021138"/>
          <p14:tracePt t="6688" x="1717675" y="3649663"/>
          <p14:tracePt t="6695" x="1676400" y="3225800"/>
          <p14:tracePt t="6703" x="1658938" y="2843213"/>
          <p14:tracePt t="6710" x="1636713" y="2489200"/>
          <p14:tracePt t="6716" x="1636713" y="2233613"/>
          <p14:tracePt t="6723" x="1647825" y="2076450"/>
          <p14:tracePt t="6730" x="1658938" y="1955800"/>
          <p14:tracePt t="6737" x="1671638" y="1874838"/>
          <p14:tracePt t="6744" x="1682750" y="1792288"/>
          <p14:tracePt t="6752" x="1682750" y="1746250"/>
          <p14:tracePt t="6758" x="1689100" y="1722438"/>
          <p14:tracePt t="6765" x="1689100" y="1700213"/>
          <p14:tracePt t="6772" x="1693863" y="1689100"/>
          <p14:tracePt t="6779" x="1693863" y="1682750"/>
          <p14:tracePt t="6786" x="1693863" y="1676400"/>
          <p14:tracePt t="6864" x="1693863" y="1682750"/>
          <p14:tracePt t="6884" x="1689100" y="1693863"/>
          <p14:tracePt t="6898" x="1689100" y="1700213"/>
          <p14:tracePt t="6905" x="1682750" y="1700213"/>
          <p14:tracePt t="6912" x="1682750" y="1706563"/>
          <p14:tracePt t="6927" x="1676400" y="1706563"/>
          <p14:tracePt t="6933" x="1676400" y="1711325"/>
          <p14:tracePt t="6948" x="1671638" y="1717675"/>
          <p14:tracePt t="6961" x="1671638" y="1722438"/>
          <p14:tracePt t="6969" x="1671638" y="1728788"/>
          <p14:tracePt t="6975" x="1658938" y="1739900"/>
          <p14:tracePt t="6982" x="1658938" y="1746250"/>
          <p14:tracePt t="6989" x="1658938" y="1752600"/>
          <p14:tracePt t="6996" x="1658938" y="1757363"/>
          <p14:tracePt t="7003" x="1658938" y="1763713"/>
          <p14:tracePt t="7011" x="1658938" y="1770063"/>
          <p14:tracePt t="7017" x="1658938" y="1787525"/>
          <p14:tracePt t="7024" x="1658938" y="1792288"/>
          <p14:tracePt t="7031" x="1658938" y="1798638"/>
          <p14:tracePt t="7038" x="1658938" y="1804988"/>
          <p14:tracePt t="7045" x="1658938" y="1809750"/>
          <p14:tracePt t="7053" x="1658938" y="1827213"/>
          <p14:tracePt t="7059" x="1658938" y="1833563"/>
          <p14:tracePt t="7066" x="1658938" y="1839913"/>
          <p14:tracePt t="7073" x="1654175" y="1844675"/>
          <p14:tracePt t="7080" x="1654175" y="1857375"/>
          <p14:tracePt t="7087" x="1654175" y="1868488"/>
          <p14:tracePt t="7095" x="1654175" y="1874838"/>
          <p14:tracePt t="7101" x="1654175" y="1879600"/>
          <p14:tracePt t="7108" x="1654175" y="1890713"/>
          <p14:tracePt t="7115" x="1654175" y="1897063"/>
          <p14:tracePt t="7122" x="1654175" y="1908175"/>
          <p14:tracePt t="7136" x="1654175" y="1914525"/>
          <p14:tracePt t="7143" x="1654175" y="1920875"/>
          <p14:tracePt t="7150" x="1654175" y="1925638"/>
          <p14:tracePt t="7171" x="1654175" y="1931988"/>
          <p14:tracePt t="7178" x="1647825" y="1931988"/>
          <p14:tracePt t="7185" x="1647825" y="1938338"/>
          <p14:tracePt t="7213" x="1647825" y="1943100"/>
          <p14:tracePt t="7234" x="1647825" y="1949450"/>
          <p14:tracePt t="7248" x="1647825" y="1960563"/>
          <p14:tracePt t="7270" x="1647825" y="1966913"/>
          <p14:tracePt t="7283" x="1647825" y="1973263"/>
          <p14:tracePt t="7290" x="1647825" y="1978025"/>
          <p14:tracePt t="7297" x="1647825" y="1984375"/>
          <p14:tracePt t="7312" x="1647825" y="2001838"/>
          <p14:tracePt t="7318" x="1647825" y="2008188"/>
          <p14:tracePt t="7325" x="1647825" y="2012950"/>
          <p14:tracePt t="7332" x="1647825" y="2019300"/>
          <p14:tracePt t="7339" x="1647825" y="2036763"/>
          <p14:tracePt t="7346" x="1647825" y="2041525"/>
          <p14:tracePt t="7354" x="1647825" y="2047875"/>
          <p14:tracePt t="7361" x="1647825" y="2054225"/>
          <p14:tracePt t="7367" x="1647825" y="2065338"/>
          <p14:tracePt t="7374" x="1647825" y="2071688"/>
          <p14:tracePt t="7380" x="1647825" y="2082800"/>
          <p14:tracePt t="7388" x="1654175" y="2089150"/>
          <p14:tracePt t="7396" x="1654175" y="2100263"/>
          <p14:tracePt t="7403" x="1654175" y="2106613"/>
          <p14:tracePt t="7409" x="1654175" y="2111375"/>
          <p14:tracePt t="7417" x="1654175" y="2124075"/>
          <p14:tracePt t="7424" x="1654175" y="2128838"/>
          <p14:tracePt t="7430" x="1654175" y="2135188"/>
          <p14:tracePt t="7445" x="1654175" y="2141538"/>
          <p14:tracePt t="7451" x="1654175" y="2146300"/>
          <p14:tracePt t="7458" x="1654175" y="2152650"/>
          <p14:tracePt t="7472" x="1654175" y="2159000"/>
          <p14:tracePt t="7493" x="1654175" y="2170113"/>
          <p14:tracePt t="7507" x="1654175" y="2176463"/>
          <p14:tracePt t="7886" x="1654175" y="2205038"/>
          <p14:tracePt t="7892" x="1654175" y="2227263"/>
          <p14:tracePt t="7899" x="1654175" y="2262188"/>
          <p14:tracePt t="7906" x="1654175" y="2309813"/>
          <p14:tracePt t="7913" x="1654175" y="2344738"/>
          <p14:tracePt t="7920" x="1641475" y="2378075"/>
          <p14:tracePt t="7927" x="1641475" y="2413000"/>
          <p14:tracePt t="7934" x="1641475" y="2460625"/>
          <p14:tracePt t="7941" x="1636713" y="2500313"/>
          <p14:tracePt t="7947" x="1636713" y="2535238"/>
          <p14:tracePt t="7955" x="1636713" y="2570163"/>
          <p14:tracePt t="7963" x="1624013" y="2605088"/>
          <p14:tracePt t="7969" x="1624013" y="2651125"/>
          <p14:tracePt t="7976" x="1619250" y="2686050"/>
          <p14:tracePt t="7982" x="1619250" y="2732088"/>
          <p14:tracePt t="7990" x="1606550" y="2773363"/>
          <p14:tracePt t="7997" x="1606550" y="2819400"/>
          <p14:tracePt t="8005" x="1606550" y="2854325"/>
          <p14:tracePt t="8012" x="1601788" y="2900363"/>
          <p14:tracePt t="8018" x="1589088" y="2935288"/>
          <p14:tracePt t="8025" x="1589088" y="2982913"/>
          <p14:tracePt t="8032" x="1584325" y="3022600"/>
          <p14:tracePt t="8039" x="1571625" y="3057525"/>
          <p14:tracePt t="8047" x="1571625" y="3092450"/>
          <p14:tracePt t="8053" x="1566863" y="3116263"/>
          <p14:tracePt t="8059" x="1566863" y="3138488"/>
          <p14:tracePt t="8066" x="1554163" y="3179763"/>
          <p14:tracePt t="8073" x="1554163" y="3201988"/>
          <p14:tracePt t="8081" x="1549400" y="3225800"/>
          <p14:tracePt t="8088" x="1549400" y="3243263"/>
          <p14:tracePt t="8096" x="1538288" y="3267075"/>
          <p14:tracePt t="8102" x="1538288" y="3302000"/>
          <p14:tracePt t="8109" x="1538288" y="3324225"/>
          <p14:tracePt t="8116" x="1531938" y="3341688"/>
          <p14:tracePt t="8123" x="1531938" y="3365500"/>
          <p14:tracePt t="8131" x="1520825" y="3382963"/>
          <p14:tracePt t="8137" x="1520825" y="3400425"/>
          <p14:tracePt t="8144" x="1520825" y="3411538"/>
          <p14:tracePt t="8151" x="1514475" y="3417888"/>
          <p14:tracePt t="8157" x="1514475" y="3429000"/>
          <p14:tracePt t="8164" x="1508125" y="3435350"/>
          <p14:tracePt t="8171" x="1508125" y="3440113"/>
          <p14:tracePt t="8179" x="1503363" y="3446463"/>
          <p14:tracePt t="8193" x="1497013" y="3446463"/>
          <p14:tracePt t="8214" x="1490663" y="3446463"/>
          <p14:tracePt t="8228" x="1485900" y="3446463"/>
          <p14:tracePt t="8242" x="1473200" y="3446463"/>
          <p14:tracePt t="8255" x="1468438" y="3446463"/>
          <p14:tracePt t="8277" x="1468438" y="3440113"/>
          <p14:tracePt t="8284" x="1468438" y="3435350"/>
          <p14:tracePt t="8291" x="1468438" y="3422650"/>
          <p14:tracePt t="8298" x="1468438" y="3417888"/>
          <p14:tracePt t="8312" x="1468438" y="3411538"/>
          <p14:tracePt t="8319" x="1468438" y="3405188"/>
          <p14:tracePt t="8325" x="1468438" y="3400425"/>
          <p14:tracePt t="8333" x="1468438" y="3394075"/>
          <p14:tracePt t="8339" x="1468438" y="3387725"/>
          <p14:tracePt t="8354" x="1479550" y="3376613"/>
          <p14:tracePt t="8360" x="1479550" y="3370263"/>
          <p14:tracePt t="8368" x="1485900" y="3365500"/>
          <p14:tracePt t="8374" x="1490663" y="3359150"/>
          <p14:tracePt t="8381" x="1497013" y="3352800"/>
          <p14:tracePt t="8388" x="1503363" y="3348038"/>
          <p14:tracePt t="8396" x="1508125" y="3341688"/>
          <p14:tracePt t="8403" x="1514475" y="3324225"/>
          <p14:tracePt t="8409" x="1525588" y="3319463"/>
          <p14:tracePt t="8417" x="1531938" y="3313113"/>
          <p14:tracePt t="8423" x="1543050" y="3295650"/>
          <p14:tracePt t="8431" x="1571625" y="3289300"/>
          <p14:tracePt t="8438" x="1595438" y="3271838"/>
          <p14:tracePt t="8445" x="1636713" y="3243263"/>
          <p14:tracePt t="8451" x="1706563" y="3208338"/>
          <p14:tracePt t="8459" x="1816100" y="3155950"/>
          <p14:tracePt t="8466" x="1960563" y="3103563"/>
          <p14:tracePt t="8474" x="2100263" y="3040063"/>
          <p14:tracePt t="8480" x="2262188" y="2987675"/>
          <p14:tracePt t="8487" x="2425700" y="2930525"/>
          <p14:tracePt t="8494" x="2622550" y="2871788"/>
          <p14:tracePt t="8500" x="2762250" y="2836863"/>
          <p14:tracePt t="8508" x="2900363" y="2808288"/>
          <p14:tracePt t="8515" x="3000375" y="2797175"/>
          <p14:tracePt t="8522" x="3109913" y="2784475"/>
          <p14:tracePt t="8530" x="3232150" y="2773363"/>
          <p14:tracePt t="8536" x="3352800" y="2773363"/>
          <p14:tracePt t="8544" x="3509963" y="2773363"/>
          <p14:tracePt t="8549" x="3632200" y="2773363"/>
          <p14:tracePt t="8557" x="3724275" y="2779713"/>
          <p14:tracePt t="8565" x="3794125" y="2790825"/>
          <p14:tracePt t="8572" x="3829050" y="2797175"/>
          <p14:tracePt t="8578" x="3852863" y="2808288"/>
          <p14:tracePt t="8584" x="3881438" y="2814638"/>
          <p14:tracePt t="8591" x="3887788" y="2819400"/>
          <p14:tracePt t="8599" x="3892550" y="2819400"/>
          <p14:tracePt t="8605" x="3898900" y="2819400"/>
          <p14:tracePt t="8613" x="3905250" y="2832100"/>
          <p14:tracePt t="8626" x="3905250" y="2836863"/>
          <p14:tracePt t="8633" x="3910013" y="2836863"/>
          <p14:tracePt t="8690" x="3905250" y="2836863"/>
          <p14:tracePt t="8697" x="3898900" y="2836863"/>
          <p14:tracePt t="8703" x="3892550" y="2836863"/>
          <p14:tracePt t="8710" x="3875088" y="2836863"/>
          <p14:tracePt t="8717" x="3852863" y="2836863"/>
          <p14:tracePt t="8725" x="3806825" y="2836863"/>
          <p14:tracePt t="8731" x="3759200" y="2836863"/>
          <p14:tracePt t="8738" x="3678238" y="2832100"/>
          <p14:tracePt t="8745" x="3603625" y="2832100"/>
          <p14:tracePt t="8752" x="3551238" y="2819400"/>
          <p14:tracePt t="8759" x="3505200" y="2819400"/>
          <p14:tracePt t="8766" x="3470275" y="2819400"/>
          <p14:tracePt t="8773" x="3440113" y="2808288"/>
          <p14:tracePt t="8780" x="3417888" y="2808288"/>
          <p14:tracePt t="8788" x="3394075" y="2808288"/>
          <p14:tracePt t="8794" x="3387725" y="2808288"/>
          <p14:tracePt t="8801" x="3370263" y="2808288"/>
          <p14:tracePt t="8808" x="3365500" y="2808288"/>
          <p14:tracePt t="8815" x="3348038" y="2801938"/>
          <p14:tracePt t="8822" x="3341688" y="2801938"/>
          <p14:tracePt t="8830" x="3336925" y="2801938"/>
          <p14:tracePt t="8836" x="3330575" y="2801938"/>
          <p14:tracePt t="8843" x="3324225" y="2797175"/>
          <p14:tracePt t="8850" x="3319463" y="2797175"/>
          <p14:tracePt t="8865" x="3313113" y="2797175"/>
          <p14:tracePt t="8879" x="3306763" y="2797175"/>
          <p14:tracePt t="8892" x="3295650" y="2797175"/>
          <p14:tracePt t="8914" x="3295650" y="2801938"/>
          <p14:tracePt t="8920" x="3295650" y="2814638"/>
          <p14:tracePt t="8934" x="3295650" y="2819400"/>
          <p14:tracePt t="8941" x="3302000" y="2825750"/>
          <p14:tracePt t="8948" x="3302000" y="2836863"/>
          <p14:tracePt t="8955" x="3302000" y="2854325"/>
          <p14:tracePt t="8963" x="3302000" y="2878138"/>
          <p14:tracePt t="8969" x="3302000" y="2900363"/>
          <p14:tracePt t="8976" x="3302000" y="2947988"/>
          <p14:tracePt t="8983" x="3302000" y="3011488"/>
          <p14:tracePt t="8990" x="3306763" y="3092450"/>
          <p14:tracePt t="8997" x="3306763" y="3184525"/>
          <p14:tracePt t="9005" x="3324225" y="3295650"/>
          <p14:tracePt t="9011" x="3324225" y="3417888"/>
          <p14:tracePt t="9018" x="3336925" y="3509963"/>
          <p14:tracePt t="9025" x="3336925" y="3590925"/>
          <p14:tracePt t="9032" x="3336925" y="3656013"/>
          <p14:tracePt t="9039" x="3341688" y="3702050"/>
          <p14:tracePt t="9046" x="3341688" y="3736975"/>
          <p14:tracePt t="9053" x="3352800" y="3776663"/>
          <p14:tracePt t="9060" x="3352800" y="3800475"/>
          <p14:tracePt t="9067" x="3352800" y="3811588"/>
          <p14:tracePt t="9074" x="3352800" y="3817938"/>
          <p14:tracePt t="9081" x="3352800" y="3835400"/>
          <p14:tracePt t="9089" x="3352800" y="3840163"/>
          <p14:tracePt t="9095" x="3352800" y="3846513"/>
          <p14:tracePt t="9102" x="3352800" y="3852863"/>
          <p14:tracePt t="9109" x="3352800" y="3857625"/>
          <p14:tracePt t="9116" x="3352800" y="3870325"/>
          <p14:tracePt t="9131" x="3352800" y="3875088"/>
          <p14:tracePt t="9144" x="3352800" y="3881438"/>
          <p14:tracePt t="9158" x="3352800" y="3887788"/>
          <p14:tracePt t="9347" x="3359150" y="3887788"/>
          <p14:tracePt t="9361" x="3365500" y="3887788"/>
          <p14:tracePt t="9382" x="3370263" y="3887788"/>
          <p14:tracePt t="9404" x="3376613" y="3887788"/>
          <p14:tracePt t="9431" x="3376613" y="3881438"/>
          <p14:tracePt t="9446" x="3376613" y="3875088"/>
          <p14:tracePt t="9466" x="3376613" y="3863975"/>
          <p14:tracePt t="9481" x="3376613" y="3857625"/>
          <p14:tracePt t="9487" x="3376613" y="3852863"/>
          <p14:tracePt t="9501" x="3376613" y="3846513"/>
          <p14:tracePt t="9508" x="3376613" y="3840163"/>
          <p14:tracePt t="9515" x="3376613" y="3835400"/>
          <p14:tracePt t="9522" x="3376613" y="3829050"/>
          <p14:tracePt t="9536" x="3376613" y="3817938"/>
          <p14:tracePt t="9543" x="3376613" y="3811588"/>
          <p14:tracePt t="9551" x="3376613" y="3806825"/>
          <p14:tracePt t="9557" x="3376613" y="3794125"/>
          <p14:tracePt t="9564" x="3376613" y="3789363"/>
          <p14:tracePt t="9571" x="3376613" y="3783013"/>
          <p14:tracePt t="9578" x="3376613" y="3771900"/>
          <p14:tracePt t="9585" x="3376613" y="3759200"/>
          <p14:tracePt t="9592" x="3376613" y="3754438"/>
          <p14:tracePt t="9599" x="3376613" y="3748088"/>
          <p14:tracePt t="9606" x="3376613" y="3724275"/>
          <p14:tracePt t="9613" x="3376613" y="3702050"/>
          <p14:tracePt t="9620" x="3387725" y="3649663"/>
          <p14:tracePt t="9627" x="3387725" y="3573463"/>
          <p14:tracePt t="9633" x="3387725" y="3463925"/>
          <p14:tracePt t="9640" x="3387725" y="3324225"/>
          <p14:tracePt t="9649" x="3387725" y="3138488"/>
          <p14:tracePt t="9656" x="3376613" y="2906713"/>
          <p14:tracePt t="9662" x="3365500" y="2681288"/>
          <p14:tracePt t="9669" x="3348038" y="2478088"/>
          <p14:tracePt t="9676" x="3336925" y="2355850"/>
          <p14:tracePt t="9683" x="3313113" y="2257425"/>
          <p14:tracePt t="9691" x="3302000" y="2176463"/>
          <p14:tracePt t="9698" x="3289300" y="2111375"/>
          <p14:tracePt t="9704" x="3267075" y="2047875"/>
          <p14:tracePt t="9711" x="3249613" y="2008188"/>
          <p14:tracePt t="9718" x="3236913" y="1955800"/>
          <p14:tracePt t="9725" x="3219450" y="1938338"/>
          <p14:tracePt t="9732" x="3201988" y="1914525"/>
          <p14:tracePt t="9740" x="3190875" y="1897063"/>
          <p14:tracePt t="9746" x="3173413" y="1879600"/>
          <p14:tracePt t="9753" x="3144838" y="1874838"/>
          <p14:tracePt t="9760" x="3121025" y="1862138"/>
          <p14:tracePt t="9766" x="3086100" y="1857375"/>
          <p14:tracePt t="9774" x="3057525" y="1844675"/>
          <p14:tracePt t="9782" x="3011488" y="1844675"/>
          <p14:tracePt t="9788" x="2976563" y="1839913"/>
          <p14:tracePt t="9795" x="2952750" y="1839913"/>
          <p14:tracePt t="9802" x="2917825" y="1839913"/>
          <p14:tracePt t="9808" x="2906713" y="1839913"/>
          <p14:tracePt t="9815" x="2878138" y="1839913"/>
          <p14:tracePt t="9824" x="2871788" y="1839913"/>
          <p14:tracePt t="9830" x="2860675" y="1839913"/>
          <p14:tracePt t="9837" x="2854325" y="1839913"/>
          <p14:tracePt t="9844" x="2843213" y="1839913"/>
          <p14:tracePt t="9850" x="2836863" y="1839913"/>
          <p14:tracePt t="9865" x="2832100" y="1839913"/>
          <p14:tracePt t="9872" x="2832100" y="1844675"/>
          <p14:tracePt t="9879" x="2825750" y="1844675"/>
          <p14:tracePt t="9915" x="2832100" y="1844675"/>
          <p14:tracePt t="9928" x="2836863" y="1844675"/>
          <p14:tracePt t="9935" x="2849563" y="1844675"/>
          <p14:tracePt t="9942" x="2854325" y="1844675"/>
          <p14:tracePt t="9949" x="2860675" y="1844675"/>
          <p14:tracePt t="9956" x="2871788" y="1844675"/>
          <p14:tracePt t="9962" x="2906713" y="1857375"/>
          <p14:tracePt t="9971" x="2976563" y="1862138"/>
          <p14:tracePt t="9977" x="3098800" y="1879600"/>
          <p14:tracePt t="9984" x="3236913" y="1903413"/>
          <p14:tracePt t="9991" x="3435350" y="1931988"/>
          <p14:tracePt t="9998" x="3643313" y="1960563"/>
          <p14:tracePt t="10005" x="3811588" y="1973263"/>
          <p14:tracePt t="10012" x="3951288" y="1984375"/>
          <p14:tracePt t="10019" x="4032250" y="1995488"/>
          <p14:tracePt t="10026" x="4078288" y="1995488"/>
          <p14:tracePt t="10033" x="4108450" y="1995488"/>
          <p14:tracePt t="10041" x="4113213" y="1995488"/>
          <p14:tracePt t="10046" x="4125913" y="1995488"/>
          <p14:tracePt t="10054" x="4130675" y="1995488"/>
          <p14:tracePt t="10074" x="4137025" y="1995488"/>
          <p14:tracePt t="10082" x="4137025" y="2008188"/>
          <p14:tracePt t="10096" x="4137025" y="2012950"/>
          <p14:tracePt t="10110" x="4130675" y="2019300"/>
          <p14:tracePt t="10116" x="4125913" y="2025650"/>
          <p14:tracePt t="10124" x="4108450" y="2030413"/>
          <p14:tracePt t="10131" x="4073525" y="2047875"/>
          <p14:tracePt t="10137" x="4021138" y="2071688"/>
          <p14:tracePt t="10145" x="3922713" y="2093913"/>
          <p14:tracePt t="10152" x="3811588" y="2117725"/>
          <p14:tracePt t="10158" x="3719513" y="2146300"/>
          <p14:tracePt t="10166" x="3638550" y="2170113"/>
          <p14:tracePt t="10173" x="3568700" y="2187575"/>
          <p14:tracePt t="10180" x="3505200" y="2198688"/>
          <p14:tracePt t="10186" x="3470275" y="2209800"/>
          <p14:tracePt t="10194" x="3435350" y="2209800"/>
          <p14:tracePt t="10200" x="3405188" y="2216150"/>
          <p14:tracePt t="10207" x="3382963" y="2216150"/>
          <p14:tracePt t="10216" x="3359150" y="2216150"/>
          <p14:tracePt t="10222" x="3352800" y="2216150"/>
          <p14:tracePt t="10228" x="3336925" y="2216150"/>
          <p14:tracePt t="10235" x="3330575" y="2216150"/>
          <p14:tracePt t="10242" x="3324225" y="2216150"/>
          <p14:tracePt t="10249" x="3319463" y="2216150"/>
          <p14:tracePt t="10258" x="3313113" y="2216150"/>
          <p14:tracePt t="10278" x="3306763" y="2216150"/>
          <p14:tracePt t="10313" x="3306763" y="2209800"/>
          <p14:tracePt t="10327" x="3306763" y="2205038"/>
          <p14:tracePt t="10495" x="3302000" y="2205038"/>
          <p14:tracePt t="10544" x="3289300" y="2205038"/>
          <p14:tracePt t="10711" x="3289300" y="2198688"/>
          <p14:tracePt t="10725" x="3289300" y="2193925"/>
          <p14:tracePt t="10740" x="3289300" y="2181225"/>
          <p14:tracePt t="10761" x="3289300" y="2176463"/>
          <p14:tracePt t="10775" x="3289300" y="2170113"/>
          <p14:tracePt t="10795" x="3284538" y="2170113"/>
          <p14:tracePt t="10809" x="3278188" y="2170113"/>
          <p14:tracePt t="10824" x="3271838" y="2170113"/>
          <p14:tracePt t="10831" x="3267075" y="2170113"/>
          <p14:tracePt t="10837" x="3260725" y="2176463"/>
          <p14:tracePt t="10845" x="3236913" y="2176463"/>
          <p14:tracePt t="10851" x="3219450" y="2176463"/>
          <p14:tracePt t="10859" x="3173413" y="2187575"/>
          <p14:tracePt t="10865" x="3109913" y="2209800"/>
          <p14:tracePt t="10872" x="3028950" y="2222500"/>
          <p14:tracePt t="10880" x="2930525" y="2233613"/>
          <p14:tracePt t="10886" x="2825750" y="2233613"/>
          <p14:tracePt t="10893" x="2732088" y="2233613"/>
          <p14:tracePt t="10900" x="2668588" y="2227263"/>
          <p14:tracePt t="10907" x="2587625" y="2216150"/>
          <p14:tracePt t="10914" x="2552700" y="2216150"/>
          <p14:tracePt t="10921" x="2513013" y="2198688"/>
          <p14:tracePt t="10928" x="2489200" y="2187575"/>
          <p14:tracePt t="10935" x="2465388" y="2187575"/>
          <p14:tracePt t="10942" x="2447925" y="2181225"/>
          <p14:tracePt t="10949" x="2430463" y="2176463"/>
          <p14:tracePt t="10956" x="2425700" y="2170113"/>
          <p14:tracePt t="10963" x="2419350" y="2159000"/>
          <p14:tracePt t="10970" x="2413000" y="2159000"/>
          <p14:tracePt t="10977" x="2408238" y="2159000"/>
          <p14:tracePt t="10984" x="2408238" y="2152650"/>
          <p14:tracePt t="10992" x="2401888" y="2152650"/>
          <p14:tracePt t="10998" x="2401888" y="2146300"/>
          <p14:tracePt t="11012" x="2390775" y="2146300"/>
          <p14:tracePt t="11019" x="2390775" y="2141538"/>
          <p14:tracePt t="11041" x="2395538" y="2141538"/>
          <p14:tracePt t="11061" x="2401888" y="2141538"/>
          <p14:tracePt t="11075" x="2408238" y="2141538"/>
          <p14:tracePt t="11083" x="2413000" y="2141538"/>
          <p14:tracePt t="11096" x="2419350" y="2141538"/>
          <p14:tracePt t="11103" x="2425700" y="2141538"/>
          <p14:tracePt t="11110" x="2430463" y="2141538"/>
          <p14:tracePt t="11117" x="2443163" y="2141538"/>
          <p14:tracePt t="11124" x="2447925" y="2141538"/>
          <p14:tracePt t="11132" x="2460625" y="2141538"/>
          <p14:tracePt t="11138" x="2482850" y="2141538"/>
          <p14:tracePt t="11145" x="2530475" y="2141538"/>
          <p14:tracePt t="11152" x="2598738" y="2128838"/>
          <p14:tracePt t="11159" x="2720975" y="2117725"/>
          <p14:tracePt t="11167" x="2878138" y="2106613"/>
          <p14:tracePt t="11174" x="3092450" y="2076450"/>
          <p14:tracePt t="11180" x="3422650" y="2036763"/>
          <p14:tracePt t="11187" x="3625850" y="2025650"/>
          <p14:tracePt t="11193" x="3776663" y="2012950"/>
          <p14:tracePt t="11201" x="3905250" y="2012950"/>
          <p14:tracePt t="11209" x="4008438" y="2012950"/>
          <p14:tracePt t="11215" x="4090988" y="2012950"/>
          <p14:tracePt t="11222" x="4165600" y="2012950"/>
          <p14:tracePt t="11229" x="4217988" y="2012950"/>
          <p14:tracePt t="11236" x="4264025" y="2012950"/>
          <p14:tracePt t="11243" x="4298950" y="2025650"/>
          <p14:tracePt t="11251" x="4322763" y="2025650"/>
          <p14:tracePt t="11257" x="4340225" y="2025650"/>
          <p14:tracePt t="11264" x="4344988" y="2030413"/>
          <p14:tracePt t="11271" x="4362450" y="2030413"/>
          <p14:tracePt t="11277" x="4362450" y="2036763"/>
          <p14:tracePt t="11285" x="4368800" y="2036763"/>
          <p14:tracePt t="11293" x="4375150" y="2041525"/>
          <p14:tracePt t="11306" x="4379913" y="2041525"/>
          <p14:tracePt t="11313" x="4379913" y="2054225"/>
          <p14:tracePt t="11320" x="4379913" y="2058988"/>
          <p14:tracePt t="11328" x="4379913" y="2065338"/>
          <p14:tracePt t="11336" x="4379913" y="2071688"/>
          <p14:tracePt t="11342" x="4379913" y="2076450"/>
          <p14:tracePt t="11355" x="4379913" y="2082800"/>
          <p14:tracePt t="11362" x="4379913" y="2089150"/>
          <p14:tracePt t="11369" x="4379913" y="2100263"/>
          <p14:tracePt t="11376" x="4379913" y="2106613"/>
          <p14:tracePt t="11384" x="4379913" y="2117725"/>
          <p14:tracePt t="11390" x="4379913" y="2135188"/>
          <p14:tracePt t="11397" x="4379913" y="2170113"/>
          <p14:tracePt t="11404" x="4379913" y="2205038"/>
          <p14:tracePt t="11411" x="4379913" y="2268538"/>
          <p14:tracePt t="11418" x="4379913" y="2362200"/>
          <p14:tracePt t="11424" x="4392613" y="2471738"/>
          <p14:tracePt t="11432" x="4421188" y="2593975"/>
          <p14:tracePt t="11439" x="4432300" y="2692400"/>
          <p14:tracePt t="11446" x="4445000" y="2784475"/>
          <p14:tracePt t="11454" x="4467225" y="2878138"/>
          <p14:tracePt t="11460" x="4479925" y="2959100"/>
          <p14:tracePt t="11468" x="4491038" y="3040063"/>
          <p14:tracePt t="11474" x="4502150" y="3103563"/>
          <p14:tracePt t="11481" x="4513263" y="3168650"/>
          <p14:tracePt t="11487" x="4519613" y="3208338"/>
          <p14:tracePt t="11494" x="4530725" y="3243263"/>
          <p14:tracePt t="11502" x="4530725" y="3267075"/>
          <p14:tracePt t="11510" x="4537075" y="3284538"/>
          <p14:tracePt t="11516" x="4537075" y="3289300"/>
          <p14:tracePt t="11523" x="4537075" y="3302000"/>
          <p14:tracePt t="11530" x="4537075" y="3313113"/>
          <p14:tracePt t="11536" x="4537075" y="3319463"/>
          <p14:tracePt t="11543" x="4537075" y="3324225"/>
          <p14:tracePt t="11558" x="4537075" y="3330575"/>
          <p14:tracePt t="11571" x="4537075" y="3336925"/>
          <p14:tracePt t="11649" x="4537075" y="3330575"/>
          <p14:tracePt t="11684" x="4537075" y="3324225"/>
          <p14:tracePt t="11699" x="4537075" y="3319463"/>
          <p14:tracePt t="11719" x="4537075" y="3306763"/>
          <p14:tracePt t="11754" x="4537075" y="3302000"/>
          <p14:tracePt t="11782" x="4530725" y="3302000"/>
          <p14:tracePt t="11789" x="4513263" y="3302000"/>
          <p14:tracePt t="11796" x="4491038" y="3306763"/>
          <p14:tracePt t="11802" x="4421188" y="3313113"/>
          <p14:tracePt t="11810" x="4327525" y="3313113"/>
          <p14:tracePt t="11818" x="4246563" y="3324225"/>
          <p14:tracePt t="11823" x="4165600" y="3324225"/>
          <p14:tracePt t="11830" x="4119563" y="3324225"/>
          <p14:tracePt t="11838" x="4095750" y="3324225"/>
          <p14:tracePt t="11844" x="4073525" y="3324225"/>
          <p14:tracePt t="11852" x="4056063" y="3324225"/>
          <p14:tracePt t="11859" x="4038600" y="3324225"/>
          <p14:tracePt t="11866" x="4032250" y="3324225"/>
          <p14:tracePt t="11872" x="4025900" y="3336925"/>
          <p14:tracePt t="11879" x="4021138" y="3336925"/>
          <p14:tracePt t="11886" x="4014788" y="3336925"/>
          <p14:tracePt t="11894" x="4008438" y="3341688"/>
          <p14:tracePt t="11908" x="4003675" y="3348038"/>
          <p14:tracePt t="11921" x="3992563" y="3348038"/>
          <p14:tracePt t="11929" x="3992563" y="3352800"/>
          <p14:tracePt t="11943" x="3992563" y="3359150"/>
          <p14:tracePt t="11963" x="3992563" y="3365500"/>
          <p14:tracePt t="11970" x="3992563" y="3370263"/>
          <p14:tracePt t="11977" x="3992563" y="3382963"/>
          <p14:tracePt t="11992" x="3986213" y="3387725"/>
          <p14:tracePt t="11999" x="3986213" y="3400425"/>
          <p14:tracePt t="12005" x="3979863" y="3405188"/>
          <p14:tracePt t="12012" x="3979863" y="3422650"/>
          <p14:tracePt t="12019" x="3975100" y="3429000"/>
          <p14:tracePt t="12027" x="3975100" y="3440113"/>
          <p14:tracePt t="12033" x="3968750" y="3470275"/>
          <p14:tracePt t="12041" x="3968750" y="3492500"/>
          <p14:tracePt t="12048" x="3968750" y="3527425"/>
          <p14:tracePt t="12055" x="3957638" y="3562350"/>
          <p14:tracePt t="12061" x="3957638" y="3625850"/>
          <p14:tracePt t="12069" x="3957638" y="3660775"/>
          <p14:tracePt t="12075" x="3957638" y="3695700"/>
          <p14:tracePt t="12082" x="3957638" y="3730625"/>
          <p14:tracePt t="12089" x="3957638" y="3765550"/>
          <p14:tracePt t="12096" x="3957638" y="3789363"/>
          <p14:tracePt t="12103" x="3957638" y="3824288"/>
          <p14:tracePt t="12111" x="3957638" y="3846513"/>
          <p14:tracePt t="12118" x="3957638" y="3863975"/>
          <p14:tracePt t="12125" x="3957638" y="3875088"/>
          <p14:tracePt t="12131" x="3957638" y="3892550"/>
          <p14:tracePt t="12138" x="3957638" y="3898900"/>
          <p14:tracePt t="12145" x="3957638" y="3916363"/>
          <p14:tracePt t="12152" x="3957638" y="3927475"/>
          <p14:tracePt t="12160" x="3957638" y="3933825"/>
          <p14:tracePt t="12166" x="3957638" y="3951288"/>
          <p14:tracePt t="12173" x="3957638" y="3957638"/>
          <p14:tracePt t="12180" x="3957638" y="3962400"/>
          <p14:tracePt t="12187" x="3957638" y="3975100"/>
          <p14:tracePt t="12194" x="3962400" y="3979863"/>
          <p14:tracePt t="12202" x="3975100" y="3997325"/>
          <p14:tracePt t="12208" x="3986213" y="4014788"/>
          <p14:tracePt t="12216" x="4003675" y="4032250"/>
          <p14:tracePt t="12222" x="4032250" y="4049713"/>
          <p14:tracePt t="12229" x="4056063" y="4067175"/>
          <p14:tracePt t="12236" x="4108450" y="4084638"/>
          <p14:tracePt t="12244" x="4160838" y="4108450"/>
          <p14:tracePt t="12250" x="4241800" y="4130675"/>
          <p14:tracePt t="12257" x="4333875" y="4154488"/>
          <p14:tracePt t="12264" x="4427538" y="4154488"/>
          <p14:tracePt t="12271" x="4537075" y="4154488"/>
          <p14:tracePt t="12278" x="4676775" y="4154488"/>
          <p14:tracePt t="12286" x="4867275" y="4143375"/>
          <p14:tracePt t="12292" x="5048250" y="4119563"/>
          <p14:tracePt t="12299" x="5186363" y="4108450"/>
          <p14:tracePt t="12306" x="5297488" y="4090988"/>
          <p14:tracePt t="12313" x="5378450" y="4067175"/>
          <p14:tracePt t="12321" x="5424488" y="4067175"/>
          <p14:tracePt t="12327" x="5459413" y="4060825"/>
          <p14:tracePt t="12334" x="5487988" y="4049713"/>
          <p14:tracePt t="12341" x="5511800" y="4049713"/>
          <p14:tracePt t="12348" x="5518150" y="4049713"/>
          <p14:tracePt t="12355" x="5529263" y="4043363"/>
          <p14:tracePt t="12369" x="5540375" y="4038600"/>
          <p14:tracePt t="12376" x="5546725" y="4038600"/>
          <p14:tracePt t="12383" x="5553075" y="4032250"/>
          <p14:tracePt t="12390" x="5557838" y="4025900"/>
          <p14:tracePt t="12397" x="5564188" y="4021138"/>
          <p14:tracePt t="12404" x="5570538" y="4003675"/>
          <p14:tracePt t="12412" x="5581650" y="3979863"/>
          <p14:tracePt t="12419" x="5592763" y="3916363"/>
          <p14:tracePt t="12425" x="5605463" y="3824288"/>
          <p14:tracePt t="12432" x="5616575" y="3702050"/>
          <p14:tracePt t="12439" x="5616575" y="3562350"/>
          <p14:tracePt t="12446" x="5610225" y="3452813"/>
          <p14:tracePt t="12453" x="5599113" y="3387725"/>
          <p14:tracePt t="12462" x="5588000" y="3348038"/>
          <p14:tracePt t="12467" x="5588000" y="3313113"/>
          <p14:tracePt t="12474" x="5588000" y="3302000"/>
          <p14:tracePt t="12481" x="5588000" y="3284538"/>
          <p14:tracePt t="12488" x="5588000" y="3278188"/>
          <p14:tracePt t="12495" x="5581650" y="3271838"/>
          <p14:tracePt t="12503" x="5581650" y="3267075"/>
          <p14:tracePt t="12509" x="5581650" y="3260725"/>
          <p14:tracePt t="12530" x="5581650" y="3254375"/>
          <p14:tracePt t="12537" x="5575300" y="3254375"/>
          <p14:tracePt t="12642" x="5575300" y="3243263"/>
          <p14:tracePt t="12663" x="5570538" y="3236913"/>
          <p14:tracePt t="12677" x="5564188" y="3232150"/>
          <p14:tracePt t="12957" x="5564188" y="3278188"/>
          <p14:tracePt t="12964" x="5575300" y="3341688"/>
          <p14:tracePt t="12970" x="5599113" y="3411538"/>
          <p14:tracePt t="12978" x="5610225" y="3475038"/>
          <p14:tracePt t="12985" x="5634038" y="3556000"/>
          <p14:tracePt t="12992" x="5645150" y="3621088"/>
          <p14:tracePt t="12998" x="5662613" y="3689350"/>
          <p14:tracePt t="13006" x="5673725" y="3741738"/>
          <p14:tracePt t="13012" x="5686425" y="3776663"/>
          <p14:tracePt t="13020" x="5691188" y="3800475"/>
          <p14:tracePt t="13027" x="5703888" y="3817938"/>
          <p14:tracePt t="13034" x="5703888" y="3824288"/>
          <p14:tracePt t="13040" x="5703888" y="3829050"/>
          <p14:tracePt t="13047" x="5708650" y="3835400"/>
          <p14:tracePt t="13054" x="5708650" y="3846513"/>
          <p14:tracePt t="13062" x="5715000" y="3846513"/>
          <p14:tracePt t="13070" x="5715000" y="3852863"/>
          <p14:tracePt t="13076" x="5721350" y="3852863"/>
          <p14:tracePt t="13082" x="5726113" y="3852863"/>
          <p14:tracePt t="13096" x="5732463" y="3857625"/>
          <p14:tracePt t="13103" x="5749925" y="3857625"/>
          <p14:tracePt t="13111" x="5761038" y="3863975"/>
          <p14:tracePt t="13118" x="5778500" y="3875088"/>
          <p14:tracePt t="13125" x="5819775" y="3892550"/>
          <p14:tracePt t="13131" x="5872163" y="3910013"/>
          <p14:tracePt t="13138" x="5935663" y="3944938"/>
          <p14:tracePt t="13145" x="6051550" y="3997325"/>
          <p14:tracePt t="13152" x="6191250" y="4049713"/>
          <p14:tracePt t="13160" x="6376988" y="4108450"/>
          <p14:tracePt t="13166" x="6515100" y="4130675"/>
          <p14:tracePt t="13173" x="6626225" y="4154488"/>
          <p14:tracePt t="13180" x="6724650" y="4165600"/>
          <p14:tracePt t="13187" x="6816725" y="4176713"/>
          <p14:tracePt t="13195" x="6892925" y="4176713"/>
          <p14:tracePt t="13202" x="6956425" y="4176713"/>
          <p14:tracePt t="13208" x="7019925" y="4176713"/>
          <p14:tracePt t="13215" x="7067550" y="4176713"/>
          <p14:tracePt t="13222" x="7118350" y="4176713"/>
          <p14:tracePt t="13229" x="7170738" y="4165600"/>
          <p14:tracePt t="13237" x="7194550" y="4154488"/>
          <p14:tracePt t="13244" x="7229475" y="4148138"/>
          <p14:tracePt t="13251" x="7246938" y="4137025"/>
          <p14:tracePt t="13258" x="7264400" y="4130675"/>
          <p14:tracePt t="13264" x="7281863" y="4113213"/>
          <p14:tracePt t="13272" x="7286625" y="4108450"/>
          <p14:tracePt t="13279" x="7292975" y="4102100"/>
          <p14:tracePt t="13286" x="7299325" y="4078288"/>
          <p14:tracePt t="13293" x="7310438" y="4043363"/>
          <p14:tracePt t="13300" x="7310438" y="3997325"/>
          <p14:tracePt t="13307" x="7292975" y="3916363"/>
          <p14:tracePt t="13314" x="7240588" y="3800475"/>
          <p14:tracePt t="13321" x="7153275" y="3702050"/>
          <p14:tracePt t="13329" x="7061200" y="3597275"/>
          <p14:tracePt t="13335" x="6962775" y="3509963"/>
          <p14:tracePt t="13342" x="6875463" y="3446463"/>
          <p14:tracePt t="13348" x="6805613" y="3411538"/>
          <p14:tracePt t="13356" x="6724650" y="3376613"/>
          <p14:tracePt t="13363" x="6613525" y="3352800"/>
          <p14:tracePt t="13371" x="6492875" y="3341688"/>
          <p14:tracePt t="13376" x="6335713" y="3341688"/>
          <p14:tracePt t="13383" x="6167438" y="3348038"/>
          <p14:tracePt t="13390" x="6027738" y="3376613"/>
          <p14:tracePt t="13397" x="5854700" y="3400425"/>
          <p14:tracePt t="13404" x="5634038" y="3446463"/>
          <p14:tracePt t="13412" x="5395913" y="3481388"/>
          <p14:tracePt t="13419" x="5181600" y="3527425"/>
          <p14:tracePt t="13425" x="5059363" y="3562350"/>
          <p14:tracePt t="13432" x="4943475" y="3603625"/>
          <p14:tracePt t="13439" x="4832350" y="3614738"/>
          <p14:tracePt t="13446" x="4722813" y="3638550"/>
          <p14:tracePt t="13455" x="4613275" y="3649663"/>
          <p14:tracePt t="13461" x="4519613" y="3649663"/>
          <p14:tracePt t="13467" x="4456113" y="3649663"/>
          <p14:tracePt t="13474" x="4392613" y="3643313"/>
          <p14:tracePt t="13481" x="4340225" y="3632200"/>
          <p14:tracePt t="13488" x="4305300" y="3625850"/>
          <p14:tracePt t="13495" x="4281488" y="3614738"/>
          <p14:tracePt t="13502" x="4246563" y="3608388"/>
          <p14:tracePt t="13509" x="4217988" y="3590925"/>
          <p14:tracePt t="13516" x="4183063" y="3573463"/>
          <p14:tracePt t="13523" x="4143375" y="3538538"/>
          <p14:tracePt t="13530" x="4102100" y="3509963"/>
          <p14:tracePt t="13538" x="4060825" y="3470275"/>
          <p14:tracePt t="13545" x="4003675" y="3422650"/>
          <p14:tracePt t="13551" x="3957638" y="3370263"/>
          <p14:tracePt t="13558" x="3910013" y="3302000"/>
          <p14:tracePt t="13565" x="3857625" y="3254375"/>
          <p14:tracePt t="13572" x="3811588" y="3197225"/>
          <p14:tracePt t="13579" x="3783013" y="3144838"/>
          <p14:tracePt t="13587" x="3748088" y="3103563"/>
          <p14:tracePt t="13593" x="3719513" y="3063875"/>
          <p14:tracePt t="13600" x="3702050" y="3028950"/>
          <p14:tracePt t="13607" x="3684588" y="2987675"/>
          <p14:tracePt t="13614" x="3660775" y="2947988"/>
          <p14:tracePt t="13621" x="3643313" y="2895600"/>
          <p14:tracePt t="13629" x="3621088" y="2860675"/>
          <p14:tracePt t="13635" x="3614738" y="2808288"/>
          <p14:tracePt t="13642" x="3590925" y="2767013"/>
          <p14:tracePt t="13649" x="3573463" y="2714625"/>
          <p14:tracePt t="13656" x="3551238" y="2681288"/>
          <p14:tracePt t="13663" x="3544888" y="2628900"/>
          <p14:tracePt t="13671" x="3527425" y="2605088"/>
          <p14:tracePt t="13677" x="3509963" y="2576513"/>
          <p14:tracePt t="13684" x="3492500" y="2552700"/>
          <p14:tracePt t="13691" x="3481388" y="2524125"/>
          <p14:tracePt t="13698" x="3457575" y="2506663"/>
          <p14:tracePt t="13705" x="3440113" y="2482850"/>
          <p14:tracePt t="13713" x="3422650" y="2465388"/>
          <p14:tracePt t="13719" x="3394075" y="2447925"/>
          <p14:tracePt t="13726" x="3370263" y="2430463"/>
          <p14:tracePt t="13733" x="3341688" y="2401888"/>
          <p14:tracePt t="13740" x="3306763" y="2395538"/>
          <p14:tracePt t="13747" x="3284538" y="2384425"/>
          <p14:tracePt t="13754" x="3249613" y="2378075"/>
          <p14:tracePt t="13761" x="3208338" y="2366963"/>
          <p14:tracePt t="13768" x="3173413" y="2366963"/>
          <p14:tracePt t="13775" x="3138488" y="2362200"/>
          <p14:tracePt t="13782" x="3103563" y="2362200"/>
          <p14:tracePt t="13789" x="3057525" y="2349500"/>
          <p14:tracePt t="13796" x="3033713" y="2349500"/>
          <p14:tracePt t="13803" x="3000375" y="2349500"/>
          <p14:tracePt t="13810" x="2965450" y="2349500"/>
          <p14:tracePt t="13817" x="2930525" y="2349500"/>
          <p14:tracePt t="13824" x="2895600" y="2349500"/>
          <p14:tracePt t="13832" x="2865438" y="2344738"/>
          <p14:tracePt t="13838" x="2843213" y="2344738"/>
          <p14:tracePt t="13847" x="2819400" y="2344738"/>
          <p14:tracePt t="13852" x="2801938" y="2332038"/>
          <p14:tracePt t="13859" x="2779713" y="2332038"/>
          <p14:tracePt t="13866" x="2762250" y="2327275"/>
          <p14:tracePt t="13873" x="2749550" y="2327275"/>
          <p14:tracePt t="13880" x="2744788" y="2327275"/>
          <p14:tracePt t="13888" x="2727325" y="2320925"/>
          <p14:tracePt t="13894" x="2720975" y="2309813"/>
          <p14:tracePt t="13901" x="2703513" y="2303463"/>
          <p14:tracePt t="13908" x="2697163" y="2297113"/>
          <p14:tracePt t="13915" x="2697163" y="2292350"/>
          <p14:tracePt t="13922" x="2692400" y="2292350"/>
          <p14:tracePt t="13930" x="2692400" y="2286000"/>
          <p14:tracePt t="13936" x="2692400" y="2279650"/>
          <p14:tracePt t="13943" x="2692400" y="2274888"/>
          <p14:tracePt t="13950" x="2692400" y="2262188"/>
          <p14:tracePt t="13964" x="2692400" y="2257425"/>
          <p14:tracePt t="13971" x="2692400" y="2251075"/>
          <p14:tracePt t="13980" x="2697163" y="2244725"/>
          <p14:tracePt t="13985" x="2720975" y="2239963"/>
          <p14:tracePt t="13992" x="2749550" y="2227263"/>
          <p14:tracePt t="13999" x="2819400" y="2227263"/>
          <p14:tracePt t="14006" x="2976563" y="2216150"/>
          <p14:tracePt t="14014" x="3168650" y="2205038"/>
          <p14:tracePt t="14021" x="3429000" y="2187575"/>
          <p14:tracePt t="14028" x="3649663" y="2187575"/>
          <p14:tracePt t="14034" x="3789363" y="2187575"/>
          <p14:tracePt t="14041" x="3898900" y="2193925"/>
          <p14:tracePt t="14048" x="3979863" y="2205038"/>
          <p14:tracePt t="14055" x="4043363" y="2216150"/>
          <p14:tracePt t="14063" x="4078288" y="2222500"/>
          <p14:tracePt t="14069" x="4102100" y="2222500"/>
          <p14:tracePt t="14076" x="4119563" y="2233613"/>
          <p14:tracePt t="14083" x="4137025" y="2233613"/>
          <p14:tracePt t="14090" x="4143375" y="2233613"/>
          <p14:tracePt t="14097" x="4148138" y="2233613"/>
          <p14:tracePt t="14104" x="4154488" y="2239963"/>
          <p14:tracePt t="14111" x="4160838" y="2239963"/>
          <p14:tracePt t="14118" x="4160838" y="2244725"/>
          <p14:tracePt t="14125" x="4165600" y="2244725"/>
          <p14:tracePt t="14132" x="4165600" y="2251075"/>
          <p14:tracePt t="14147" x="4171950" y="2257425"/>
          <p14:tracePt t="14153" x="4171950" y="2262188"/>
          <p14:tracePt t="14160" x="4183063" y="2262188"/>
          <p14:tracePt t="14167" x="4183063" y="2279650"/>
          <p14:tracePt t="14175" x="4183063" y="2286000"/>
          <p14:tracePt t="14180" x="4189413" y="2297113"/>
          <p14:tracePt t="14189" x="4194175" y="2314575"/>
          <p14:tracePt t="14195" x="4206875" y="2344738"/>
          <p14:tracePt t="14202" x="4211638" y="2378075"/>
          <p14:tracePt t="14209" x="4224338" y="2425700"/>
          <p14:tracePt t="14216" x="4235450" y="2535238"/>
          <p14:tracePt t="14223" x="4259263" y="2681288"/>
          <p14:tracePt t="14230" x="4287838" y="2819400"/>
          <p14:tracePt t="14237" x="4298950" y="2970213"/>
          <p14:tracePt t="14244" x="4327525" y="3127375"/>
          <p14:tracePt t="14251" x="4357688" y="3348038"/>
          <p14:tracePt t="14258" x="4386263" y="3586163"/>
          <p14:tracePt t="14265" x="4397375" y="3741738"/>
          <p14:tracePt t="14272" x="4410075" y="3881438"/>
          <p14:tracePt t="14279" x="4438650" y="4003675"/>
          <p14:tracePt t="14286" x="4438650" y="4113213"/>
          <p14:tracePt t="14293" x="4449763" y="4206875"/>
          <p14:tracePt t="14300" x="4449763" y="4287838"/>
          <p14:tracePt t="14307" x="4449763" y="4333875"/>
          <p14:tracePt t="14314" x="4449763" y="4368800"/>
          <p14:tracePt t="14323" x="4449763" y="4392613"/>
          <p14:tracePt t="14328" x="4449763" y="4410075"/>
          <p14:tracePt t="14334" x="4449763" y="4421188"/>
          <p14:tracePt t="14342" x="4449763" y="4432300"/>
          <p14:tracePt t="14349" x="4449763" y="4438650"/>
          <p14:tracePt t="14356" x="4449763" y="4445000"/>
          <p14:tracePt t="14370" x="4445000" y="4449763"/>
          <p14:tracePt t="14384" x="4432300" y="4449763"/>
          <p14:tracePt t="14391" x="4427538" y="4449763"/>
          <p14:tracePt t="14405" x="4421188" y="4449763"/>
          <p14:tracePt t="14412" x="4410075" y="4449763"/>
          <p14:tracePt t="14418" x="4403725" y="4449763"/>
          <p14:tracePt t="14426" x="4379913" y="4449763"/>
          <p14:tracePt t="14433" x="4351338" y="4449763"/>
          <p14:tracePt t="14439" x="4316413" y="4438650"/>
          <p14:tracePt t="14447" x="4252913" y="4427538"/>
          <p14:tracePt t="14454" x="4143375" y="4392613"/>
          <p14:tracePt t="14460" x="3986213" y="4351338"/>
          <p14:tracePt t="14468" x="3754438" y="4276725"/>
          <p14:tracePt t="14475" x="3498850" y="4189413"/>
          <p14:tracePt t="14482" x="3295650" y="4113213"/>
          <p14:tracePt t="14489" x="3184525" y="4060825"/>
          <p14:tracePt t="14496" x="3098800" y="4014788"/>
          <p14:tracePt t="14503" x="3028950" y="3979863"/>
          <p14:tracePt t="14510" x="2976563" y="3957638"/>
          <p14:tracePt t="14517" x="2941638" y="3940175"/>
          <p14:tracePt t="14524" x="2900363" y="3910013"/>
          <p14:tracePt t="14531" x="2871788" y="3898900"/>
          <p14:tracePt t="14538" x="2860675" y="3881438"/>
          <p14:tracePt t="14545" x="2843213" y="3875088"/>
          <p14:tracePt t="14552" x="2814638" y="3870325"/>
          <p14:tracePt t="14558" x="2808288" y="3857625"/>
          <p14:tracePt t="14566" x="2797175" y="3852863"/>
          <p14:tracePt t="14572" x="2790825" y="3852863"/>
          <p14:tracePt t="14580" x="2779713" y="3846513"/>
          <p14:tracePt t="14587" x="2773363" y="3846513"/>
          <p14:tracePt t="14595" x="2773363" y="3840163"/>
          <p14:tracePt t="14601" x="2767013" y="3840163"/>
          <p14:tracePt t="14657" x="2767013" y="3846513"/>
          <p14:tracePt t="14678" x="2767013" y="3852863"/>
          <p14:tracePt t="14692" x="2773363" y="3857625"/>
          <p14:tracePt t="14705" x="2784475" y="3857625"/>
          <p14:tracePt t="14727" x="2790825" y="3857625"/>
          <p14:tracePt t="15154" x="2889250" y="3817938"/>
          <p14:tracePt t="15160" x="3103563" y="3713163"/>
          <p14:tracePt t="15167" x="3429000" y="3573463"/>
          <p14:tracePt t="15174" x="3783013" y="3435350"/>
          <p14:tracePt t="15182" x="4073525" y="3348038"/>
          <p14:tracePt t="15190" x="4298950" y="3267075"/>
          <p14:tracePt t="15195" x="4548188" y="3197225"/>
          <p14:tracePt t="15202" x="4768850" y="3151188"/>
          <p14:tracePt t="15209" x="4926013" y="3116263"/>
          <p14:tracePt t="15216" x="5035550" y="3086100"/>
          <p14:tracePt t="15224" x="5146675" y="3074988"/>
          <p14:tracePt t="15232" x="5251450" y="3063875"/>
          <p14:tracePt t="15237" x="5349875" y="3051175"/>
          <p14:tracePt t="15244" x="5459413" y="3040063"/>
          <p14:tracePt t="15251" x="5564188" y="3040063"/>
          <p14:tracePt t="15258" x="5656263" y="3040063"/>
          <p14:tracePt t="15266" x="5721350" y="3040063"/>
          <p14:tracePt t="15274" x="5784850" y="3040063"/>
          <p14:tracePt t="15280" x="5837238" y="3046413"/>
          <p14:tracePt t="15286" x="5872163" y="3051175"/>
          <p14:tracePt t="15293" x="5918200" y="3051175"/>
          <p14:tracePt t="15300" x="5953125" y="3063875"/>
          <p14:tracePt t="15307" x="5988050" y="3063875"/>
          <p14:tracePt t="15316" x="6016625" y="3068638"/>
          <p14:tracePt t="15321" x="6027738" y="3068638"/>
          <p14:tracePt t="15328" x="6045200" y="3068638"/>
          <p14:tracePt t="15335" x="6051550" y="3068638"/>
          <p14:tracePt t="15342" x="6062663" y="3068638"/>
          <p14:tracePt t="15349" x="6075363" y="3068638"/>
          <p14:tracePt t="15363" x="6080125" y="3068638"/>
          <p14:tracePt t="15370" x="6086475" y="3068638"/>
          <p14:tracePt t="15377" x="6086475" y="3063875"/>
          <p14:tracePt t="15384" x="6092825" y="3063875"/>
          <p14:tracePt t="15398" x="6097588" y="3057525"/>
          <p14:tracePt t="15412" x="6103938" y="3051175"/>
          <p14:tracePt t="15426" x="6110288" y="3046413"/>
          <p14:tracePt t="15433" x="6110288" y="3040063"/>
          <p14:tracePt t="15440" x="6126163" y="3017838"/>
          <p14:tracePt t="15447" x="6143625" y="2965450"/>
          <p14:tracePt t="15454" x="6167438" y="2900363"/>
          <p14:tracePt t="15461" x="6191250" y="2801938"/>
          <p14:tracePt t="15468" x="6219825" y="2703513"/>
          <p14:tracePt t="15476" x="6243638" y="2581275"/>
          <p14:tracePt t="15482" x="6283325" y="2425700"/>
          <p14:tracePt t="15489" x="6307138" y="2286000"/>
          <p14:tracePt t="15496" x="6342063" y="2170113"/>
          <p14:tracePt t="15504" x="6353175" y="2124075"/>
          <p14:tracePt t="15511" x="6364288" y="2082800"/>
          <p14:tracePt t="15517" x="6364288" y="2071688"/>
          <p14:tracePt t="15524" x="6370638" y="2065338"/>
          <p14:tracePt t="15532" x="6370638" y="2058988"/>
          <p14:tracePt t="15538" x="6370638" y="2047875"/>
          <p14:tracePt t="15552" x="6370638" y="2041525"/>
          <p14:tracePt t="15567" x="6370638" y="2036763"/>
          <p14:tracePt t="15594" x="6364288" y="2036763"/>
          <p14:tracePt t="15608" x="6353175" y="2036763"/>
          <p14:tracePt t="15615" x="6353175" y="2041525"/>
          <p14:tracePt t="15622" x="6346825" y="2041525"/>
          <p14:tracePt t="15629" x="6342063" y="2041525"/>
          <p14:tracePt t="15637" x="6335713" y="2054225"/>
          <p14:tracePt t="15643" x="6335713" y="2058988"/>
          <p14:tracePt t="15650" x="6329363" y="2058988"/>
          <p14:tracePt t="15657" x="6324600" y="2065338"/>
          <p14:tracePt t="15665" x="6318250" y="2065338"/>
          <p14:tracePt t="15672" x="6311900" y="2071688"/>
          <p14:tracePt t="15679" x="6300788" y="2076450"/>
          <p14:tracePt t="15693" x="6294438" y="2082800"/>
          <p14:tracePt t="15700" x="6294438" y="2089150"/>
          <p14:tracePt t="15707" x="6289675" y="2093913"/>
          <p14:tracePt t="15714" x="6289675" y="2106613"/>
          <p14:tracePt t="15721" x="6289675" y="2111375"/>
          <p14:tracePt t="15726" x="6283325" y="2117725"/>
          <p14:tracePt t="15734" x="6283325" y="2124075"/>
          <p14:tracePt t="15742" x="6278563" y="2128838"/>
          <p14:tracePt t="15749" x="6278563" y="2135188"/>
          <p14:tracePt t="15755" x="6272213" y="2141538"/>
          <p14:tracePt t="15763" x="6272213" y="2159000"/>
          <p14:tracePt t="15769" x="6272213" y="2163763"/>
          <p14:tracePt t="15775" x="6272213" y="2170113"/>
          <p14:tracePt t="15783" x="6272213" y="2176463"/>
          <p14:tracePt t="15791" x="6272213" y="2193925"/>
          <p14:tracePt t="15798" x="6272213" y="2205038"/>
          <p14:tracePt t="15805" x="6272213" y="2239963"/>
          <p14:tracePt t="15811" x="6272213" y="2297113"/>
          <p14:tracePt t="15818" x="6272213" y="2378075"/>
          <p14:tracePt t="15825" x="6278563" y="2489200"/>
          <p14:tracePt t="15833" x="6289675" y="2640013"/>
          <p14:tracePt t="15840" x="6300788" y="2836863"/>
          <p14:tracePt t="15847" x="6318250" y="3033713"/>
          <p14:tracePt t="15853" x="6329363" y="3173413"/>
          <p14:tracePt t="15860" x="6329363" y="3284538"/>
          <p14:tracePt t="15867" x="6342063" y="3359150"/>
          <p14:tracePt t="15874" x="6353175" y="3440113"/>
          <p14:tracePt t="15882" x="6353175" y="3505200"/>
          <p14:tracePt t="15889" x="6353175" y="3568700"/>
          <p14:tracePt t="15895" x="6364288" y="3603625"/>
          <p14:tracePt t="15901" x="6364288" y="3667125"/>
          <p14:tracePt t="15909" x="6370638" y="3702050"/>
          <p14:tracePt t="15916" x="6370638" y="3736975"/>
          <p14:tracePt t="15923" x="6370638" y="3771900"/>
          <p14:tracePt t="15930" x="6370638" y="3794125"/>
          <p14:tracePt t="15937" x="6370638" y="3811588"/>
          <p14:tracePt t="15944" x="6370638" y="3835400"/>
          <p14:tracePt t="15950" x="6370638" y="3852863"/>
          <p14:tracePt t="15958" x="6370638" y="3863975"/>
          <p14:tracePt t="15965" x="6370638" y="3870325"/>
          <p14:tracePt t="15972" x="6370638" y="3881438"/>
          <p14:tracePt t="15979" x="6370638" y="3892550"/>
          <p14:tracePt t="15986" x="6370638" y="3898900"/>
          <p14:tracePt t="15993" x="6370638" y="3905250"/>
          <p14:tracePt t="16000" x="6370638" y="3922713"/>
          <p14:tracePt t="16014" x="6370638" y="3927475"/>
          <p14:tracePt t="16021" x="6370638" y="3933825"/>
          <p14:tracePt t="16035" x="6376988" y="3940175"/>
          <p14:tracePt t="16050" x="6376988" y="3944938"/>
          <p14:tracePt t="16056" x="6381750" y="3944938"/>
          <p14:tracePt t="16070" x="6388100" y="3944938"/>
          <p14:tracePt t="16084" x="6399213" y="3944938"/>
          <p14:tracePt t="16105" x="6405563" y="3944938"/>
          <p14:tracePt t="16112" x="6411913" y="3944938"/>
          <p14:tracePt t="16119" x="6423025" y="3940175"/>
          <p14:tracePt t="16126" x="6451600" y="3940175"/>
          <p14:tracePt t="16133" x="6486525" y="3940175"/>
          <p14:tracePt t="16140" x="6545263" y="3927475"/>
          <p14:tracePt t="16147" x="6665913" y="3927475"/>
          <p14:tracePt t="16154" x="6823075" y="3916363"/>
          <p14:tracePt t="16160" x="6991350" y="3916363"/>
          <p14:tracePt t="16167" x="7102475" y="3916363"/>
          <p14:tracePt t="16175" x="7194550" y="3905250"/>
          <p14:tracePt t="16183" x="7258050" y="3892550"/>
          <p14:tracePt t="16189" x="7321550" y="3892550"/>
          <p14:tracePt t="16196" x="7386638" y="3881438"/>
          <p14:tracePt t="16203" x="7450138" y="3881438"/>
          <p14:tracePt t="16210" x="7531100" y="3870325"/>
          <p14:tracePt t="16217" x="7594600" y="3857625"/>
          <p14:tracePt t="16225" x="7675563" y="3846513"/>
          <p14:tracePt t="16231" x="7751763" y="3846513"/>
          <p14:tracePt t="16238" x="7804150" y="3829050"/>
          <p14:tracePt t="16245" x="7856538" y="3829050"/>
          <p14:tracePt t="16252" x="7878763" y="3811588"/>
          <p14:tracePt t="16259" x="7902575" y="3800475"/>
          <p14:tracePt t="16268" x="7931150" y="3794125"/>
          <p14:tracePt t="16273" x="7954963" y="3765550"/>
          <p14:tracePt t="16279" x="7983538" y="3748088"/>
          <p14:tracePt t="16287" x="8001000" y="3730625"/>
          <p14:tracePt t="16294" x="8024813" y="3706813"/>
          <p14:tracePt t="16300" x="8059738" y="3667125"/>
          <p14:tracePt t="16308" x="8077200" y="3597275"/>
          <p14:tracePt t="16314" x="8110538" y="3527425"/>
          <p14:tracePt t="16321" x="8134350" y="3475038"/>
          <p14:tracePt t="16328" x="8158163" y="3394075"/>
          <p14:tracePt t="16335" x="8180388" y="3302000"/>
          <p14:tracePt t="16342" x="8180388" y="3179763"/>
          <p14:tracePt t="16350" x="8193088" y="3068638"/>
          <p14:tracePt t="16357" x="8193088" y="2930525"/>
          <p14:tracePt t="16364" x="8186738" y="2801938"/>
          <p14:tracePt t="16370" x="8175625" y="2709863"/>
          <p14:tracePt t="16377" x="8151813" y="2611438"/>
          <p14:tracePt t="16384" x="8140700" y="2563813"/>
          <p14:tracePt t="16391" x="8123238" y="2524125"/>
          <p14:tracePt t="16399" x="8099425" y="2489200"/>
          <p14:tracePt t="16406" x="8081963" y="2460625"/>
          <p14:tracePt t="16413" x="8077200" y="2425700"/>
          <p14:tracePt t="16420" x="8059738" y="2395538"/>
          <p14:tracePt t="16426" x="8047038" y="2373313"/>
          <p14:tracePt t="16434" x="8035925" y="2355850"/>
          <p14:tracePt t="16442" x="8024813" y="2338388"/>
          <p14:tracePt t="16448" x="8007350" y="2327275"/>
          <p14:tracePt t="16456" x="8001000" y="2309813"/>
          <p14:tracePt t="16462" x="7983538" y="2303463"/>
          <p14:tracePt t="16470" x="7966075" y="2286000"/>
          <p14:tracePt t="16476" x="7959725" y="2279650"/>
          <p14:tracePt t="16485" x="7948613" y="2268538"/>
          <p14:tracePt t="16489" x="7942263" y="2262188"/>
          <p14:tracePt t="16496" x="7937500" y="2262188"/>
          <p14:tracePt t="16503" x="7920038" y="2257425"/>
          <p14:tracePt t="16510" x="7896225" y="2257425"/>
          <p14:tracePt t="16517" x="7861300" y="2244725"/>
          <p14:tracePt t="16525" x="7808913" y="2244725"/>
          <p14:tracePt t="16532" x="7751763" y="2244725"/>
          <p14:tracePt t="16538" x="7670800" y="2233613"/>
          <p14:tracePt t="16545" x="7589838" y="2233613"/>
          <p14:tracePt t="16553" x="7496175" y="2233613"/>
          <p14:tracePt t="16559" x="7421563" y="2239963"/>
          <p14:tracePt t="16567" x="7321550" y="2239963"/>
          <p14:tracePt t="16574" x="7229475" y="2239963"/>
          <p14:tracePt t="16580" x="7153275" y="2251075"/>
          <p14:tracePt t="16587" x="7089775" y="2251075"/>
          <p14:tracePt t="16594" x="7043738" y="2251075"/>
          <p14:tracePt t="16602" x="7008813" y="2251075"/>
          <p14:tracePt t="16609" x="6973888" y="2251075"/>
          <p14:tracePt t="16615" x="6938963" y="2251075"/>
          <p14:tracePt t="16622" x="6899275" y="2262188"/>
          <p14:tracePt t="16630" x="6869113" y="2262188"/>
          <p14:tracePt t="16636" x="6834188" y="2262188"/>
          <p14:tracePt t="16644" x="6781800" y="2274888"/>
          <p14:tracePt t="16651" x="6718300" y="2279650"/>
          <p14:tracePt t="16659" x="6654800" y="2292350"/>
          <p14:tracePt t="16665" x="6591300" y="2303463"/>
          <p14:tracePt t="16671" x="6538913" y="2314575"/>
          <p14:tracePt t="16678" x="6492875" y="2314575"/>
          <p14:tracePt t="16685" x="6457950" y="2320925"/>
          <p14:tracePt t="16692" x="6423025" y="2320925"/>
          <p14:tracePt t="16701" x="6394450" y="2332038"/>
          <p14:tracePt t="16707" x="6359525" y="2332038"/>
          <p14:tracePt t="16713" x="6346825" y="2332038"/>
          <p14:tracePt t="16720" x="6329363" y="2332038"/>
          <p14:tracePt t="16727" x="6318250" y="2332038"/>
          <p14:tracePt t="16735" x="6307138" y="2332038"/>
          <p14:tracePt t="16742" x="6294438" y="2332038"/>
          <p14:tracePt t="16749" x="6289675" y="2332038"/>
          <p14:tracePt t="16755" x="6283325" y="2332038"/>
          <p14:tracePt t="16762" x="6278563" y="2332038"/>
          <p14:tracePt t="16769" x="6265863" y="2332038"/>
          <p14:tracePt t="16784" x="6261100" y="2332038"/>
          <p14:tracePt t="16792" x="6261100" y="2327275"/>
          <p14:tracePt t="16812" x="6261100" y="2314575"/>
          <p14:tracePt t="16826" x="6261100" y="2309813"/>
          <p14:tracePt t="16834" x="6261100" y="2303463"/>
          <p14:tracePt t="16839" x="6261100" y="2297113"/>
          <p14:tracePt t="16846" x="6261100" y="2292350"/>
          <p14:tracePt t="16860" x="6261100" y="2286000"/>
          <p14:tracePt t="16867" x="6261100" y="2279650"/>
          <p14:tracePt t="16882" x="6272213" y="2279650"/>
          <p14:tracePt t="16888" x="6272213" y="2268538"/>
          <p14:tracePt t="16895" x="6278563" y="2268538"/>
          <p14:tracePt t="16903" x="6283325" y="2262188"/>
          <p14:tracePt t="16917" x="6289675" y="2262188"/>
          <p14:tracePt t="16924" x="6300788" y="2257425"/>
          <p14:tracePt t="16931" x="6329363" y="2251075"/>
          <p14:tracePt t="16937" x="6364288" y="2239963"/>
          <p14:tracePt t="16944" x="6416675" y="2216150"/>
          <p14:tracePt t="16951" x="6527800" y="2193925"/>
          <p14:tracePt t="16960" x="6654800" y="2170113"/>
          <p14:tracePt t="16966" x="6851650" y="2141538"/>
          <p14:tracePt t="16973" x="7061200" y="2111375"/>
          <p14:tracePt t="16979" x="7299325" y="2076450"/>
          <p14:tracePt t="16986" x="7421563" y="2076450"/>
          <p14:tracePt t="16993" x="7513638" y="2065338"/>
          <p14:tracePt t="17001" x="7559675" y="2065338"/>
          <p14:tracePt t="17007" x="7594600" y="2065338"/>
          <p14:tracePt t="17014" x="7623175" y="2065338"/>
          <p14:tracePt t="17022" x="7635875" y="2065338"/>
          <p14:tracePt t="17028" x="7640638" y="2065338"/>
          <p14:tracePt t="17035" x="7646988" y="2065338"/>
          <p14:tracePt t="17043" x="7658100" y="2065338"/>
          <p14:tracePt t="17057" x="7664450" y="2065338"/>
          <p14:tracePt t="17063" x="7670800" y="2065338"/>
          <p14:tracePt t="17077" x="7675563" y="2065338"/>
          <p14:tracePt t="17085" x="7675563" y="2071688"/>
          <p14:tracePt t="17092" x="7681913" y="2071688"/>
          <p14:tracePt t="17105" x="7681913" y="2076450"/>
          <p14:tracePt t="17113" x="7688263" y="2076450"/>
          <p14:tracePt t="17119" x="7693025" y="2082800"/>
          <p14:tracePt t="17127" x="7705725" y="2082800"/>
          <p14:tracePt t="17134" x="7710488" y="2089150"/>
          <p14:tracePt t="17141" x="7716838" y="2089150"/>
          <p14:tracePt t="17148" x="7723188" y="2089150"/>
          <p14:tracePt t="17154" x="7723188" y="2093913"/>
          <p14:tracePt t="17161" x="7727950" y="2100263"/>
          <p14:tracePt t="17168" x="7734300" y="2106613"/>
          <p14:tracePt t="17176" x="7740650" y="2117725"/>
          <p14:tracePt t="17183" x="7751763" y="2117725"/>
          <p14:tracePt t="17190" x="7756525" y="2124075"/>
          <p14:tracePt t="17197" x="7762875" y="2128838"/>
          <p14:tracePt t="17203" x="7769225" y="2135188"/>
          <p14:tracePt t="17211" x="7773988" y="2141538"/>
          <p14:tracePt t="17218" x="7780338" y="2146300"/>
          <p14:tracePt t="17224" x="7786688" y="2163763"/>
          <p14:tracePt t="17232" x="7797800" y="2176463"/>
          <p14:tracePt t="17238" x="7815263" y="2187575"/>
          <p14:tracePt t="17245" x="7826375" y="2205038"/>
          <p14:tracePt t="17252" x="7843838" y="2222500"/>
          <p14:tracePt t="17260" x="7856538" y="2244725"/>
          <p14:tracePt t="17266" x="7874000" y="2262188"/>
          <p14:tracePt t="17273" x="7885113" y="2279650"/>
          <p14:tracePt t="17280" x="7902575" y="2286000"/>
          <p14:tracePt t="17287" x="7913688" y="2303463"/>
          <p14:tracePt t="17294" x="7924800" y="2320925"/>
          <p14:tracePt t="17302" x="7937500" y="2332038"/>
          <p14:tracePt t="17309" x="7954963" y="2349500"/>
          <p14:tracePt t="17316" x="7959725" y="2366963"/>
          <p14:tracePt t="17323" x="7977188" y="2390775"/>
          <p14:tracePt t="17330" x="7994650" y="2419350"/>
          <p14:tracePt t="17336" x="8012113" y="2478088"/>
          <p14:tracePt t="17345" x="8053388" y="2605088"/>
          <p14:tracePt t="17351" x="8093075" y="2808288"/>
          <p14:tracePt t="17357" x="8128000" y="3017838"/>
          <p14:tracePt t="17364" x="8151813" y="3190875"/>
          <p14:tracePt t="17371" x="8162925" y="3319463"/>
          <p14:tracePt t="17378" x="8180388" y="3429000"/>
          <p14:tracePt t="17385" x="8186738" y="3505200"/>
          <p14:tracePt t="17393" x="8186738" y="3568700"/>
          <p14:tracePt t="17399" x="8186738" y="3603625"/>
          <p14:tracePt t="17406" x="8186738" y="3638550"/>
          <p14:tracePt t="17413" x="8186738" y="3684588"/>
          <p14:tracePt t="17420" x="8186738" y="3713163"/>
          <p14:tracePt t="17427" x="8186738" y="3748088"/>
          <p14:tracePt t="17435" x="8175625" y="3783013"/>
          <p14:tracePt t="17441" x="8169275" y="3829050"/>
          <p14:tracePt t="17448" x="8145463" y="3870325"/>
          <p14:tracePt t="17455" x="8140700" y="3922713"/>
          <p14:tracePt t="17462" x="8116888" y="3975100"/>
          <p14:tracePt t="17469" x="8099425" y="4008438"/>
          <p14:tracePt t="17477" x="8088313" y="4038600"/>
          <p14:tracePt t="17483" x="8081963" y="4060825"/>
          <p14:tracePt t="17490" x="8064500" y="4078288"/>
          <p14:tracePt t="17497" x="8059738" y="4084638"/>
          <p14:tracePt t="17504" x="8053388" y="4090988"/>
          <p14:tracePt t="17511" x="8053388" y="4095750"/>
          <p14:tracePt t="17518" x="8047038" y="4108450"/>
          <p14:tracePt t="17525" x="8047038" y="4113213"/>
          <p14:tracePt t="17532" x="8035925" y="4113213"/>
          <p14:tracePt t="17539" x="8029575" y="4113213"/>
          <p14:tracePt t="17546" x="8007350" y="4113213"/>
          <p14:tracePt t="17553" x="7983538" y="4113213"/>
          <p14:tracePt t="17560" x="7948613" y="4108450"/>
          <p14:tracePt t="17567" x="7867650" y="4084638"/>
          <p14:tracePt t="17574" x="7804150" y="4060825"/>
          <p14:tracePt t="17581" x="7734300" y="4038600"/>
          <p14:tracePt t="17588" x="7664450" y="4008438"/>
          <p14:tracePt t="17596" x="7600950" y="3986213"/>
          <p14:tracePt t="17603" x="7519988" y="3962400"/>
          <p14:tracePt t="17609" x="7437438" y="3940175"/>
          <p14:tracePt t="17616" x="7356475" y="3916363"/>
          <p14:tracePt t="17623" x="7275513" y="3905250"/>
          <p14:tracePt t="17630" x="7194550" y="3881438"/>
          <p14:tracePt t="17637" x="7124700" y="3857625"/>
          <p14:tracePt t="17644" x="7061200" y="3846513"/>
          <p14:tracePt t="17651" x="7008813" y="3824288"/>
          <p14:tracePt t="17659" x="6967538" y="3806825"/>
          <p14:tracePt t="17665" x="6916738" y="3783013"/>
          <p14:tracePt t="17672" x="6851650" y="3765550"/>
          <p14:tracePt t="17679" x="6781800" y="3730625"/>
          <p14:tracePt t="17686" x="6713538" y="3695700"/>
          <p14:tracePt t="17694" x="6648450" y="3673475"/>
          <p14:tracePt t="17700" x="6591300" y="3638550"/>
          <p14:tracePt t="17707" x="6556375" y="3621088"/>
          <p14:tracePt t="17714" x="6521450" y="3614738"/>
          <p14:tracePt t="17721" x="6503988" y="3597275"/>
          <p14:tracePt t="17728" x="6475413" y="3586163"/>
          <p14:tracePt t="17736" x="6462713" y="3579813"/>
          <p14:tracePt t="17742" x="6446838" y="3562350"/>
          <p14:tracePt t="17749" x="6440488" y="3556000"/>
          <p14:tracePt t="17756" x="6423025" y="3551238"/>
          <p14:tracePt t="17763" x="6405563" y="3533775"/>
          <p14:tracePt t="17770" x="6388100" y="3516313"/>
          <p14:tracePt t="17777" x="6370638" y="3498850"/>
          <p14:tracePt t="17785" x="6359525" y="3475038"/>
          <p14:tracePt t="17791" x="6335713" y="3411538"/>
          <p14:tracePt t="17798" x="6311900" y="3348038"/>
          <p14:tracePt t="17805" x="6289675" y="3249613"/>
          <p14:tracePt t="17811" x="6265863" y="3138488"/>
          <p14:tracePt t="17819" x="6237288" y="3011488"/>
          <p14:tracePt t="17826" x="6226175" y="2900363"/>
          <p14:tracePt t="17833" x="6213475" y="2808288"/>
          <p14:tracePt t="17840" x="6213475" y="2727325"/>
          <p14:tracePt t="17847" x="6219825" y="2663825"/>
          <p14:tracePt t="17854" x="6219825" y="2616200"/>
          <p14:tracePt t="17861" x="6243638" y="2563813"/>
          <p14:tracePt t="17869" x="6254750" y="2482850"/>
          <p14:tracePt t="17875" x="6289675" y="2413000"/>
          <p14:tracePt t="17882" x="6307138" y="2349500"/>
          <p14:tracePt t="17889" x="6342063" y="2279650"/>
          <p14:tracePt t="17896" x="6376988" y="2209800"/>
          <p14:tracePt t="17903" x="6405563" y="2170113"/>
          <p14:tracePt t="17910" x="6440488" y="2128838"/>
          <p14:tracePt t="17917" x="6446838" y="2117725"/>
          <p14:tracePt t="17924" x="6451600" y="2100263"/>
          <p14:tracePt t="17930" x="6462713" y="2093913"/>
          <p14:tracePt t="17937" x="6462713" y="2089150"/>
          <p14:tracePt t="17945" x="6469063" y="2089150"/>
          <p14:tracePt t="17953" x="6469063" y="2076450"/>
          <p14:tracePt t="17959" x="6475413" y="2076450"/>
          <p14:tracePt t="17966" x="6475413" y="2071688"/>
          <p14:tracePt t="18057" x="6469063" y="2071688"/>
          <p14:tracePt t="18085" x="6469063" y="2082800"/>
          <p14:tracePt t="18162" x="6475413" y="2082800"/>
          <p14:tracePt t="18176" x="6480175" y="2082800"/>
          <p14:tracePt t="18189" x="6486525" y="2082800"/>
          <p14:tracePt t="18204" x="6492875" y="2082800"/>
          <p14:tracePt t="18211" x="6497638" y="2082800"/>
          <p14:tracePt t="18218" x="6510338" y="2076450"/>
          <p14:tracePt t="18224" x="6521450" y="2076450"/>
          <p14:tracePt t="18231" x="6538913" y="2071688"/>
          <p14:tracePt t="18238" x="6562725" y="2071688"/>
          <p14:tracePt t="18245" x="6597650" y="2071688"/>
          <p14:tracePt t="18253" x="6643688" y="2058988"/>
          <p14:tracePt t="18261" x="6735763" y="2058988"/>
          <p14:tracePt t="18268" x="6864350" y="2047875"/>
          <p14:tracePt t="18274" x="7002463" y="2047875"/>
          <p14:tracePt t="18280" x="7170738" y="2047875"/>
          <p14:tracePt t="18287" x="7304088" y="2047875"/>
          <p14:tracePt t="18295" x="7415213" y="2047875"/>
          <p14:tracePt t="18303" x="7496175" y="2054225"/>
          <p14:tracePt t="18309" x="7559675" y="2065338"/>
          <p14:tracePt t="18315" x="7605713" y="2065338"/>
          <p14:tracePt t="18322" x="7640638" y="2065338"/>
          <p14:tracePt t="18330" x="7670800" y="2076450"/>
          <p14:tracePt t="18336" x="7693025" y="2076450"/>
          <p14:tracePt t="18345" x="7710488" y="2076450"/>
          <p14:tracePt t="18352" x="7716838" y="2076450"/>
          <p14:tracePt t="18357" x="7723188" y="2076450"/>
          <p14:tracePt t="18364" x="7727950" y="2076450"/>
          <p14:tracePt t="18371" x="7734300" y="2082800"/>
          <p14:tracePt t="18378" x="7740650" y="2082800"/>
          <p14:tracePt t="18386" x="7745413" y="2082800"/>
          <p14:tracePt t="18393" x="7751763" y="2082800"/>
          <p14:tracePt t="18407" x="7762875" y="2082800"/>
          <p14:tracePt t="18420" x="7769225" y="2082800"/>
          <p14:tracePt t="18442" x="7773988" y="2089150"/>
          <p14:tracePt t="18456" x="7780338" y="2089150"/>
          <p14:tracePt t="18470" x="7786688" y="2089150"/>
          <p14:tracePt t="18478" x="7786688" y="2093913"/>
          <p14:tracePt t="18491" x="7791450" y="2093913"/>
          <p14:tracePt t="18505" x="7797800" y="2100263"/>
          <p14:tracePt t="18519" x="7808913" y="2106613"/>
          <p14:tracePt t="18532" x="7815263" y="2111375"/>
          <p14:tracePt t="18539" x="7821613" y="2111375"/>
          <p14:tracePt t="18547" x="7821613" y="2124075"/>
          <p14:tracePt t="18554" x="7826375" y="2128838"/>
          <p14:tracePt t="18561" x="7826375" y="2135188"/>
          <p14:tracePt t="18567" x="7832725" y="2141538"/>
          <p14:tracePt t="18574" x="7832725" y="2146300"/>
          <p14:tracePt t="18588" x="7839075" y="2152650"/>
          <p14:tracePt t="18595" x="7839075" y="2159000"/>
          <p14:tracePt t="18603" x="7839075" y="2170113"/>
          <p14:tracePt t="18612" x="7839075" y="2176463"/>
          <p14:tracePt t="18623" x="7839075" y="2181225"/>
          <p14:tracePt t="18630" x="7839075" y="2187575"/>
          <p14:tracePt t="18637" x="7839075" y="2193925"/>
          <p14:tracePt t="18645" x="7839075" y="2198688"/>
          <p14:tracePt t="18652" x="7839075" y="2205038"/>
          <p14:tracePt t="18658" x="7839075" y="2216150"/>
          <p14:tracePt t="18665" x="7839075" y="2222500"/>
          <p14:tracePt t="18673" x="7839075" y="2227263"/>
          <p14:tracePt t="18679" x="7839075" y="2233613"/>
          <p14:tracePt t="18687" x="7839075" y="2239963"/>
          <p14:tracePt t="18694" x="7839075" y="2251075"/>
          <p14:tracePt t="18701" x="7839075" y="2262188"/>
          <p14:tracePt t="18707" x="7839075" y="2268538"/>
          <p14:tracePt t="18714" x="7839075" y="2274888"/>
          <p14:tracePt t="18721" x="7839075" y="2286000"/>
          <p14:tracePt t="18729" x="7839075" y="2292350"/>
          <p14:tracePt t="18736" x="7850188" y="2309813"/>
          <p14:tracePt t="18743" x="7850188" y="2327275"/>
          <p14:tracePt t="18749" x="7856538" y="2338388"/>
          <p14:tracePt t="18756" x="7856538" y="2355850"/>
          <p14:tracePt t="18763" x="7856538" y="2378075"/>
          <p14:tracePt t="18770" x="7861300" y="2401888"/>
          <p14:tracePt t="18778" x="7874000" y="2443163"/>
          <p14:tracePt t="18784" x="7885113" y="2506663"/>
          <p14:tracePt t="18791" x="7885113" y="2570163"/>
          <p14:tracePt t="18798" x="7896225" y="2633663"/>
          <p14:tracePt t="18805" x="7908925" y="2697163"/>
          <p14:tracePt t="18812" x="7931150" y="2779713"/>
          <p14:tracePt t="18820" x="7931150" y="2825750"/>
          <p14:tracePt t="18826" x="7937500" y="2865438"/>
          <p14:tracePt t="18833" x="7948613" y="2913063"/>
          <p14:tracePt t="18840" x="7954963" y="2941638"/>
          <p14:tracePt t="18847" x="7966075" y="2976563"/>
          <p14:tracePt t="18854" x="7972425" y="3011488"/>
          <p14:tracePt t="18862" x="7983538" y="3046413"/>
          <p14:tracePt t="18868" x="7983538" y="3081338"/>
          <p14:tracePt t="18875" x="7989888" y="3116263"/>
          <p14:tracePt t="18882" x="8001000" y="3168650"/>
          <p14:tracePt t="18889" x="8001000" y="3201988"/>
          <p14:tracePt t="18896" x="8012113" y="3236913"/>
          <p14:tracePt t="18903" x="8012113" y="3271838"/>
          <p14:tracePt t="18910" x="8018463" y="3319463"/>
          <p14:tracePt t="18918" x="8018463" y="3352800"/>
          <p14:tracePt t="18925" x="8018463" y="3387725"/>
          <p14:tracePt t="18931" x="8029575" y="3417888"/>
          <p14:tracePt t="18938" x="8029575" y="3440113"/>
          <p14:tracePt t="18946" x="8035925" y="3463925"/>
          <p14:tracePt t="18953" x="8035925" y="3481388"/>
          <p14:tracePt t="18959" x="8035925" y="3487738"/>
          <p14:tracePt t="18966" x="8035925" y="3498850"/>
          <p14:tracePt t="18973" x="8035925" y="3509963"/>
          <p14:tracePt t="18980" x="8035925" y="3516313"/>
          <p14:tracePt t="18988" x="8035925" y="3521075"/>
          <p14:tracePt t="18995" x="8035925" y="3527425"/>
          <p14:tracePt t="19002" x="8035925" y="3533775"/>
          <p14:tracePt t="19009" x="8035925" y="3538538"/>
          <p14:tracePt t="19029" x="8035925" y="3544888"/>
          <p14:tracePt t="19044" x="8035925" y="3551238"/>
          <p14:tracePt t="19093" x="8029575" y="3551238"/>
          <p14:tracePt t="19113" x="8024813" y="3551238"/>
          <p14:tracePt t="19120" x="8018463" y="3562350"/>
          <p14:tracePt t="19128" x="8001000" y="3568700"/>
          <p14:tracePt t="19134" x="7983538" y="3590925"/>
          <p14:tracePt t="19141" x="7966075" y="3608388"/>
          <p14:tracePt t="19148" x="7954963" y="3625850"/>
          <p14:tracePt t="19155" x="7937500" y="3643313"/>
          <p14:tracePt t="19162" x="7920038" y="3649663"/>
          <p14:tracePt t="19169" x="7913688" y="3656013"/>
          <p14:tracePt t="19176" x="7908925" y="3667125"/>
          <p14:tracePt t="19183" x="7902575" y="3673475"/>
          <p14:tracePt t="19190" x="7891463" y="3678238"/>
          <p14:tracePt t="19197" x="7885113" y="3678238"/>
          <p14:tracePt t="19204" x="7885113" y="3684588"/>
          <p14:tracePt t="19211" x="7878763" y="3684588"/>
          <p14:tracePt t="19225" x="7878763" y="3689350"/>
          <p14:tracePt t="19232" x="7874000" y="3689350"/>
          <p14:tracePt t="19239" x="7874000" y="3695700"/>
          <p14:tracePt t="19246" x="7867650" y="3695700"/>
          <p14:tracePt t="19330" x="7861300" y="3695700"/>
          <p14:tracePt t="19358" x="7861300" y="3702050"/>
          <p14:tracePt t="19386" x="7856538" y="3702050"/>
          <p14:tracePt t="19393" x="7856538" y="3713163"/>
          <p14:tracePt t="19401" x="7843838" y="3713163"/>
          <p14:tracePt t="19407" x="7839075" y="3719513"/>
          <p14:tracePt t="19414" x="7832725" y="3724275"/>
          <p14:tracePt t="19421" x="7826375" y="3730625"/>
          <p14:tracePt t="19428" x="7821613" y="3730625"/>
          <p14:tracePt t="19435" x="7815263" y="3736975"/>
          <p14:tracePt t="19449" x="7808913" y="3741738"/>
          <p14:tracePt t="19456" x="7797800" y="3741738"/>
          <p14:tracePt t="19463" x="7791450" y="3741738"/>
          <p14:tracePt t="19470" x="7786688" y="3741738"/>
          <p14:tracePt t="19477" x="7780338" y="3741738"/>
          <p14:tracePt t="19484" x="7773988" y="3741738"/>
          <p14:tracePt t="19491" x="7756525" y="3741738"/>
          <p14:tracePt t="19498" x="7751763" y="3741738"/>
          <p14:tracePt t="19505" x="7740650" y="3736975"/>
          <p14:tracePt t="19512" x="7723188" y="3724275"/>
          <p14:tracePt t="19519" x="7699375" y="3719513"/>
          <p14:tracePt t="19526" x="7670800" y="3702050"/>
          <p14:tracePt t="19533" x="7635875" y="3684588"/>
          <p14:tracePt t="19540" x="7605713" y="3667125"/>
          <p14:tracePt t="19547" x="7583488" y="3649663"/>
          <p14:tracePt t="19555" x="7566025" y="3638550"/>
          <p14:tracePt t="19561" x="7548563" y="3632200"/>
          <p14:tracePt t="19568" x="7542213" y="3625850"/>
          <p14:tracePt t="19575" x="7537450" y="3621088"/>
          <p14:tracePt t="19581" x="7531100" y="3621088"/>
          <p14:tracePt t="19589" x="7524750" y="3614738"/>
          <p14:tracePt t="19596" x="7519988" y="3614738"/>
          <p14:tracePt t="19603" x="7519988" y="3608388"/>
          <p14:tracePt t="19617" x="7513638" y="3597275"/>
          <p14:tracePt t="19631" x="7502525" y="3597275"/>
          <p14:tracePt t="19666" x="7496175" y="3597275"/>
          <p14:tracePt t="19687" x="7489825" y="3597275"/>
          <p14:tracePt t="19694" x="7489825" y="3603625"/>
          <p14:tracePt t="19709" x="7485063" y="3608388"/>
          <p14:tracePt t="19714" x="7478713" y="3614738"/>
          <p14:tracePt t="19722" x="7472363" y="3625850"/>
          <p14:tracePt t="19729" x="7443788" y="3643313"/>
          <p14:tracePt t="19736" x="7408863" y="3673475"/>
          <p14:tracePt t="19743" x="7362825" y="3730625"/>
          <p14:tracePt t="19751" x="7292975" y="3789363"/>
          <p14:tracePt t="19756" x="7218363" y="3857625"/>
          <p14:tracePt t="19764" x="7148513" y="3922713"/>
          <p14:tracePt t="19772" x="7032625" y="4008438"/>
          <p14:tracePt t="19778" x="6904038" y="4073525"/>
          <p14:tracePt t="19785" x="6735763" y="4143375"/>
          <p14:tracePt t="19793" x="6597650" y="4206875"/>
          <p14:tracePt t="19799" x="6451600" y="4259263"/>
          <p14:tracePt t="19805" x="6324600" y="4311650"/>
          <p14:tracePt t="19814" x="6226175" y="4344988"/>
          <p14:tracePt t="19821" x="6115050" y="4375150"/>
          <p14:tracePt t="19827" x="5959475" y="4397375"/>
          <p14:tracePt t="19833" x="5767388" y="4414838"/>
          <p14:tracePt t="19840" x="5599113" y="4427538"/>
          <p14:tracePt t="19847" x="5459413" y="4421188"/>
          <p14:tracePt t="19855" x="5303838" y="4403725"/>
          <p14:tracePt t="19862" x="5151438" y="4392613"/>
          <p14:tracePt t="19868" x="4995863" y="4351338"/>
          <p14:tracePt t="19875" x="4838700" y="4327525"/>
          <p14:tracePt t="19883" x="4729163" y="4305300"/>
          <p14:tracePt t="19889" x="4630738" y="4281488"/>
          <p14:tracePt t="19897" x="4560888" y="4246563"/>
          <p14:tracePt t="19906" x="4479925" y="4211638"/>
          <p14:tracePt t="19911" x="4397375" y="4160838"/>
          <p14:tracePt t="19917" x="4311650" y="4113213"/>
          <p14:tracePt t="19924" x="4229100" y="4067175"/>
          <p14:tracePt t="19932" x="4143375" y="4003675"/>
          <p14:tracePt t="19939" x="4056063" y="3927475"/>
          <p14:tracePt t="19945" x="3986213" y="3870325"/>
          <p14:tracePt t="19952" x="3927475" y="3811588"/>
          <p14:tracePt t="19959" x="3887788" y="3771900"/>
          <p14:tracePt t="19966" x="3852863" y="3730625"/>
          <p14:tracePt t="19973" x="3824288" y="3689350"/>
          <p14:tracePt t="19981" x="3806825" y="3673475"/>
          <p14:tracePt t="19988" x="3789363" y="3649663"/>
          <p14:tracePt t="19995" x="3771900" y="3621088"/>
          <p14:tracePt t="20002" x="3765550" y="3597275"/>
          <p14:tracePt t="20008" x="3754438" y="3573463"/>
          <p14:tracePt t="20015" x="3748088" y="3556000"/>
          <p14:tracePt t="20022" x="3741738" y="3538538"/>
          <p14:tracePt t="20030" x="3741738" y="3527425"/>
          <p14:tracePt t="20037" x="3741738" y="3509963"/>
          <p14:tracePt t="20043" x="3730625" y="3492500"/>
          <p14:tracePt t="20050" x="3730625" y="3487738"/>
          <p14:tracePt t="20057" x="3724275" y="3481388"/>
          <p14:tracePt t="20065" x="3724275" y="3470275"/>
          <p14:tracePt t="20072" x="3719513" y="3463925"/>
          <p14:tracePt t="20078" x="3719513" y="3452813"/>
          <p14:tracePt t="20092" x="3719513" y="3446463"/>
          <p14:tracePt t="20100" x="3719513" y="3440113"/>
          <p14:tracePt t="20106" x="3719513" y="3435350"/>
          <p14:tracePt t="20115" x="3713163" y="3435350"/>
          <p14:tracePt t="20127" x="3713163" y="3429000"/>
          <p14:tracePt t="20177" x="3706813" y="3429000"/>
          <p14:tracePt t="20240" x="3706813" y="3435350"/>
          <p14:tracePt t="20254" x="3706813" y="3440113"/>
          <p14:tracePt t="20261" x="3706813" y="3446463"/>
          <p14:tracePt t="20275" x="3706813" y="3457575"/>
          <p14:tracePt t="20281" x="3706813" y="3463925"/>
          <p14:tracePt t="20289" x="3713163" y="3470275"/>
          <p14:tracePt t="21842" x="3940175" y="3341688"/>
          <p14:tracePt t="21849" x="4270375" y="3184525"/>
          <p14:tracePt t="21855" x="4618038" y="3086100"/>
          <p14:tracePt t="21862" x="4995863" y="2987675"/>
          <p14:tracePt t="21870" x="5168900" y="2965450"/>
          <p14:tracePt t="21876" x="5314950" y="2924175"/>
          <p14:tracePt t="21883" x="5424488" y="2882900"/>
          <p14:tracePt t="21891" x="5522913" y="2860675"/>
          <p14:tracePt t="21898" x="5575300" y="2843213"/>
          <p14:tracePt t="21904" x="5610225" y="2832100"/>
          <p14:tracePt t="21911" x="5634038" y="2825750"/>
          <p14:tracePt t="21918" x="5651500" y="2814638"/>
          <p14:tracePt t="21926" x="5656263" y="2808288"/>
          <p14:tracePt t="21933" x="5662613" y="2801938"/>
          <p14:tracePt t="21947" x="5668963" y="2801938"/>
          <p14:tracePt t="21953" x="5668963" y="2797175"/>
          <p14:tracePt t="21995" x="5668963" y="2790825"/>
          <p14:tracePt t="22044" x="5662613" y="2790825"/>
          <p14:tracePt t="22051" x="5662613" y="2784475"/>
          <p14:tracePt t="22058" x="5656263" y="2784475"/>
          <p14:tracePt t="22065" x="5656263" y="2779713"/>
          <p14:tracePt t="22072" x="5651500" y="2779713"/>
          <p14:tracePt t="22079" x="5645150" y="2767013"/>
          <p14:tracePt t="22086" x="5638800" y="2767013"/>
          <p14:tracePt t="22093" x="5627688" y="2762250"/>
          <p14:tracePt t="22100" x="5616575" y="2755900"/>
          <p14:tracePt t="22108" x="5599113" y="2738438"/>
          <p14:tracePt t="22114" x="5592763" y="2732088"/>
          <p14:tracePt t="22121" x="5575300" y="2727325"/>
          <p14:tracePt t="22128" x="5570538" y="2709863"/>
          <p14:tracePt t="22135" x="5553075" y="2703513"/>
          <p14:tracePt t="22142" x="5546725" y="2686050"/>
          <p14:tracePt t="22150" x="5540375" y="2668588"/>
          <p14:tracePt t="22157" x="5529263" y="2651125"/>
          <p14:tracePt t="22163" x="5522913" y="2640013"/>
          <p14:tracePt t="22171" x="5518150" y="2622550"/>
          <p14:tracePt t="22177" x="5505450" y="2605088"/>
          <p14:tracePt t="22184" x="5500688" y="2581275"/>
          <p14:tracePt t="22192" x="5500688" y="2559050"/>
          <p14:tracePt t="22198" x="5483225" y="2530475"/>
          <p14:tracePt t="22205" x="5470525" y="2495550"/>
          <p14:tracePt t="22212" x="5448300" y="2425700"/>
          <p14:tracePt t="22219" x="5424488" y="2344738"/>
          <p14:tracePt t="22226" x="5378450" y="2244725"/>
          <p14:tracePt t="22234" x="5343525" y="2152650"/>
          <p14:tracePt t="22240" x="5280025" y="2065338"/>
          <p14:tracePt t="22247" x="5221288" y="1978025"/>
          <p14:tracePt t="22254" x="5157788" y="1908175"/>
          <p14:tracePt t="22261" x="5087938" y="1839913"/>
          <p14:tracePt t="22268" x="5018088" y="1792288"/>
          <p14:tracePt t="22275" x="4949825" y="1757363"/>
          <p14:tracePt t="22282" x="4897438" y="1722438"/>
          <p14:tracePt t="22289" x="4845050" y="1700213"/>
          <p14:tracePt t="22296" x="4792663" y="1693863"/>
          <p14:tracePt t="22303" x="4740275" y="1682750"/>
          <p14:tracePt t="22310" x="4664075" y="1671638"/>
          <p14:tracePt t="22317" x="4565650" y="1671638"/>
          <p14:tracePt t="22325" x="4445000" y="1671638"/>
          <p14:tracePt t="22331" x="4333875" y="1676400"/>
          <p14:tracePt t="22338" x="4241800" y="1689100"/>
          <p14:tracePt t="22345" x="4130675" y="1700213"/>
          <p14:tracePt t="22352" x="4049713" y="1711325"/>
          <p14:tracePt t="22359" x="3986213" y="1722438"/>
          <p14:tracePt t="22366" x="3922713" y="1746250"/>
          <p14:tracePt t="22373" x="3852863" y="1757363"/>
          <p14:tracePt t="22380" x="3806825" y="1763713"/>
          <p14:tracePt t="22387" x="3771900" y="1774825"/>
          <p14:tracePt t="22394" x="3730625" y="1792288"/>
          <p14:tracePt t="22401" x="3706813" y="1804988"/>
          <p14:tracePt t="22409" x="3667125" y="1809750"/>
          <p14:tracePt t="22415" x="3656013" y="1822450"/>
          <p14:tracePt t="22421" x="3638550" y="1827213"/>
          <p14:tracePt t="22429" x="3632200" y="1827213"/>
          <p14:tracePt t="22436" x="3625850" y="1833563"/>
          <p14:tracePt t="22443" x="3621088" y="1833563"/>
          <p14:tracePt t="22451" x="3608388" y="1833563"/>
          <p14:tracePt t="22457" x="3603625" y="1839913"/>
          <p14:tracePt t="22471" x="3597275" y="1844675"/>
          <p14:tracePt t="22485" x="3597275" y="1857375"/>
          <p14:tracePt t="22506" x="3597275" y="1862138"/>
          <p14:tracePt t="22520" x="3597275" y="1868488"/>
          <p14:tracePt t="22542" x="3597275" y="1874838"/>
          <p14:tracePt t="22555" x="3597275" y="1879600"/>
          <p14:tracePt t="22576" x="3597275" y="1885950"/>
          <p14:tracePt t="22590" x="3597275" y="1890713"/>
          <p14:tracePt t="22709" x="3603625" y="1890713"/>
          <p14:tracePt t="22737" x="3614738" y="1890713"/>
          <p14:tracePt t="22758" x="3621088" y="1890713"/>
          <p14:tracePt t="22772" x="3625850" y="1885950"/>
          <p14:tracePt t="22787" x="3632200" y="1885950"/>
          <p14:tracePt t="22793" x="3632200" y="1879600"/>
          <p14:tracePt t="22807" x="3638550" y="1874838"/>
          <p14:tracePt t="24024" x="3590925" y="2093913"/>
          <p14:tracePt t="24031" x="3521075" y="2408238"/>
          <p14:tracePt t="24038" x="3487738" y="2674938"/>
          <p14:tracePt t="24045" x="3429000" y="3011488"/>
          <p14:tracePt t="24054" x="3394075" y="3370263"/>
          <p14:tracePt t="24060" x="3376613" y="3603625"/>
          <p14:tracePt t="24066" x="3365500" y="3771900"/>
          <p14:tracePt t="24073" x="3336925" y="4014788"/>
          <p14:tracePt t="24080" x="3302000" y="4252913"/>
          <p14:tracePt t="24087" x="3271838" y="4427538"/>
          <p14:tracePt t="24095" x="3249613" y="4525963"/>
          <p14:tracePt t="24102" x="3214688" y="4606925"/>
          <p14:tracePt t="24108" x="3197225" y="4648200"/>
          <p14:tracePt t="24115" x="3168650" y="4687888"/>
          <p14:tracePt t="24122" x="3144838" y="4722813"/>
          <p14:tracePt t="24129" x="3133725" y="4740275"/>
          <p14:tracePt t="24138" x="3116263" y="4768850"/>
          <p14:tracePt t="24143" x="3098800" y="4792663"/>
          <p14:tracePt t="24150" x="3068638" y="4821238"/>
          <p14:tracePt t="24157" x="3040063" y="4845050"/>
          <p14:tracePt t="24164" x="2982913" y="4902200"/>
          <p14:tracePt t="24171" x="2913063" y="4949825"/>
          <p14:tracePt t="24178" x="2814638" y="5013325"/>
          <p14:tracePt t="24185" x="2714625" y="5076825"/>
          <p14:tracePt t="24192" x="2616200" y="5122863"/>
          <p14:tracePt t="24199" x="2517775" y="5186363"/>
          <p14:tracePt t="24206" x="2436813" y="5221288"/>
          <p14:tracePt t="24213" x="2366963" y="5256213"/>
          <p14:tracePt t="24220" x="2297113" y="5280025"/>
          <p14:tracePt t="24228" x="2205038" y="5303838"/>
          <p14:tracePt t="24234" x="2093913" y="5326063"/>
          <p14:tracePt t="24241" x="1966913" y="5354638"/>
          <p14:tracePt t="24248" x="1809750" y="5367338"/>
          <p14:tracePt t="24255" x="1700213" y="5389563"/>
          <p14:tracePt t="24262" x="1606550" y="5402263"/>
          <p14:tracePt t="24271" x="1508125" y="5413375"/>
          <p14:tracePt t="24276" x="1433513" y="5424488"/>
          <p14:tracePt t="24283" x="1322388" y="5437188"/>
          <p14:tracePt t="24290" x="1230313" y="5437188"/>
          <p14:tracePt t="24297" x="1166813" y="5448300"/>
          <p14:tracePt t="24304" x="1096963" y="5459413"/>
          <p14:tracePt t="24313" x="1050925" y="5470525"/>
          <p14:tracePt t="24319" x="985838" y="5470525"/>
          <p14:tracePt t="24325" x="950913" y="5476875"/>
          <p14:tracePt t="24332" x="911225" y="5487988"/>
          <p14:tracePt t="24339" x="865188" y="5494338"/>
          <p14:tracePt t="24346" x="812800" y="5505450"/>
          <p14:tracePt t="24354" x="760413" y="5518150"/>
          <p14:tracePt t="24360" x="679450" y="5540375"/>
          <p14:tracePt t="24367" x="614363" y="5553075"/>
          <p14:tracePt t="24374" x="563563" y="5564188"/>
          <p14:tracePt t="24381" x="528638" y="5570538"/>
          <p14:tracePt t="24388" x="504825" y="5581650"/>
          <p14:tracePt t="24395" x="476250" y="5588000"/>
          <p14:tracePt t="24402" x="469900" y="5588000"/>
          <p14:tracePt t="24409" x="458788" y="5588000"/>
          <p14:tracePt t="24416" x="452438" y="5588000"/>
          <p14:tracePt t="24423" x="446088" y="5588000"/>
          <p14:tracePt t="24437" x="441325" y="5588000"/>
          <p14:tracePt t="24486" x="446088" y="5588000"/>
          <p14:tracePt t="24493" x="452438" y="5588000"/>
          <p14:tracePt t="24500" x="463550" y="5581650"/>
          <p14:tracePt t="24507" x="493713" y="5581650"/>
          <p14:tracePt t="24514" x="515938" y="5581650"/>
          <p14:tracePt t="24521" x="550863" y="5581650"/>
          <p14:tracePt t="24528" x="596900" y="5581650"/>
          <p14:tracePt t="24534" x="644525" y="5581650"/>
          <p14:tracePt t="24542" x="690563" y="5581650"/>
          <p14:tracePt t="24549" x="742950" y="5581650"/>
          <p14:tracePt t="24556" x="806450" y="5592763"/>
          <p14:tracePt t="24563" x="869950" y="5592763"/>
          <p14:tracePt t="24571" x="950913" y="5616575"/>
          <p14:tracePt t="24577" x="1050925" y="5627688"/>
          <p14:tracePt t="24584" x="1131888" y="5651500"/>
          <p14:tracePt t="24591" x="1195388" y="5673725"/>
          <p14:tracePt t="24598" x="1265238" y="5708650"/>
          <p14:tracePt t="24605" x="1335088" y="5743575"/>
          <p14:tracePt t="24613" x="1403350" y="5778500"/>
          <p14:tracePt t="24619" x="1485900" y="5813425"/>
          <p14:tracePt t="24626" x="1584325" y="5859463"/>
          <p14:tracePt t="24634" x="1682750" y="5911850"/>
          <p14:tracePt t="24642" x="1781175" y="5959475"/>
          <p14:tracePt t="24647" x="1851025" y="5992813"/>
          <p14:tracePt t="24654" x="1885950" y="6016625"/>
          <p14:tracePt t="24661" x="1914525" y="6034088"/>
          <p14:tracePt t="24668" x="1925638" y="6040438"/>
          <p14:tracePt t="24675" x="1943100" y="6045200"/>
          <p14:tracePt t="24682" x="1943100" y="6057900"/>
          <p14:tracePt t="24689" x="1949450" y="6057900"/>
          <p14:tracePt t="24696" x="1955800" y="6062663"/>
          <p14:tracePt t="24710" x="1966913" y="6069013"/>
          <p14:tracePt t="24724" x="1960563" y="6069013"/>
          <p14:tracePt t="24731" x="1960563" y="6075363"/>
          <p14:tracePt t="24738" x="1949450" y="6075363"/>
          <p14:tracePt t="24746" x="1931988" y="6080125"/>
          <p14:tracePt t="24752" x="1885950" y="6092825"/>
          <p14:tracePt t="24759" x="1792288" y="6103938"/>
          <p14:tracePt t="24766" x="1665288" y="6126163"/>
          <p14:tracePt t="24772" x="1525588" y="6143625"/>
          <p14:tracePt t="24780" x="1370013" y="6156325"/>
          <p14:tracePt t="24788" x="1177925" y="6167438"/>
          <p14:tracePt t="24794" x="1009650" y="6167438"/>
          <p14:tracePt t="24801" x="887413" y="6161088"/>
          <p14:tracePt t="24808" x="806450" y="6138863"/>
          <p14:tracePt t="24815" x="736600" y="6126163"/>
          <p14:tracePt t="24822" x="673100" y="6115050"/>
          <p14:tracePt t="24830" x="638175" y="6097588"/>
          <p14:tracePt t="24837" x="609600" y="6086475"/>
          <p14:tracePt t="24843" x="596900" y="6080125"/>
          <p14:tracePt t="24850" x="579438" y="6062663"/>
          <p14:tracePt t="24856" x="574675" y="6057900"/>
          <p14:tracePt t="24864" x="563563" y="6057900"/>
          <p14:tracePt t="24871" x="557213" y="6057900"/>
          <p14:tracePt t="24878" x="550863" y="6051550"/>
          <p14:tracePt t="24892" x="550863" y="6045200"/>
          <p14:tracePt t="24941" x="557213" y="6045200"/>
          <p14:tracePt t="24948" x="568325" y="6045200"/>
          <p14:tracePt t="24955" x="574675" y="6045200"/>
          <p14:tracePt t="24962" x="592138" y="6045200"/>
          <p14:tracePt t="24969" x="638175" y="6045200"/>
          <p14:tracePt t="24976" x="736600" y="6051550"/>
          <p14:tracePt t="24983" x="904875" y="6051550"/>
          <p14:tracePt t="24990" x="1119188" y="6062663"/>
          <p14:tracePt t="24997" x="1287463" y="6062663"/>
          <p14:tracePt t="25005" x="1438275" y="6062663"/>
          <p14:tracePt t="25011" x="1549400" y="6062663"/>
          <p14:tracePt t="25018" x="1612900" y="6062663"/>
          <p14:tracePt t="25025" x="1658938" y="6062663"/>
          <p14:tracePt t="25032" x="1682750" y="6062663"/>
          <p14:tracePt t="25039" x="1700213" y="6062663"/>
          <p14:tracePt t="25046" x="1706563" y="6062663"/>
          <p14:tracePt t="25054" x="1722438" y="6062663"/>
          <p14:tracePt t="25060" x="1728788" y="6062663"/>
          <p14:tracePt t="25066" x="1735138" y="6062663"/>
          <p14:tracePt t="25081" x="1739900" y="6062663"/>
          <p14:tracePt t="25094" x="1746250" y="6062663"/>
          <p14:tracePt t="25165" x="1739900" y="6062663"/>
          <p14:tracePt t="25186" x="1735138" y="6062663"/>
          <p14:tracePt t="25200" x="1728788" y="6062663"/>
          <p14:tracePt t="25213" x="1717675" y="6062663"/>
          <p14:tracePt t="25228" x="1711325" y="6062663"/>
          <p14:tracePt t="25333" x="1711325" y="6057900"/>
          <p14:tracePt t="25382" x="1722438" y="6051550"/>
          <p14:tracePt t="25396" x="1728788" y="6051550"/>
          <p14:tracePt t="25410" x="1735138" y="6051550"/>
          <p14:tracePt t="25431" x="1739900" y="6051550"/>
          <p14:tracePt t="25445" x="1746250" y="6051550"/>
          <p14:tracePt t="25466" x="1752600" y="6045200"/>
          <p14:tracePt t="25473" x="1757363" y="6045200"/>
          <p14:tracePt t="25480" x="1770063" y="6040438"/>
          <p14:tracePt t="25487" x="1781175" y="6040438"/>
          <p14:tracePt t="25493" x="1798638" y="6027738"/>
          <p14:tracePt t="25500" x="1809750" y="6022975"/>
          <p14:tracePt t="25507" x="1827213" y="6005513"/>
          <p14:tracePt t="25514" x="1857375" y="5999163"/>
          <p14:tracePt t="25521" x="1879600" y="5981700"/>
          <p14:tracePt t="25529" x="1908175" y="5964238"/>
          <p14:tracePt t="25535" x="1931988" y="5946775"/>
          <p14:tracePt t="25542" x="1973263" y="5918200"/>
          <p14:tracePt t="25550" x="2012950" y="5883275"/>
          <p14:tracePt t="25556" x="2041525" y="5848350"/>
          <p14:tracePt t="25564" x="2111375" y="5802313"/>
          <p14:tracePt t="25571" x="2198688" y="5738813"/>
          <p14:tracePt t="25577" x="2297113" y="5673725"/>
          <p14:tracePt t="25584" x="2425700" y="5599113"/>
          <p14:tracePt t="25591" x="2576513" y="5518150"/>
          <p14:tracePt t="25598" x="2686050" y="5454650"/>
          <p14:tracePt t="25605" x="2773363" y="5407025"/>
          <p14:tracePt t="25613" x="2871788" y="5343525"/>
          <p14:tracePt t="25619" x="2941638" y="5286375"/>
          <p14:tracePt t="25626" x="3028950" y="5238750"/>
          <p14:tracePt t="25633" x="3092450" y="5203825"/>
          <p14:tracePt t="25640" x="3168650" y="5140325"/>
          <p14:tracePt t="25647" x="3232150" y="5111750"/>
          <p14:tracePt t="25655" x="3289300" y="5065713"/>
          <p14:tracePt t="25661" x="3341688" y="5041900"/>
          <p14:tracePt t="25669" x="3370263" y="5018088"/>
          <p14:tracePt t="25675" x="3394075" y="5000625"/>
          <p14:tracePt t="25683" x="3422650" y="4989513"/>
          <p14:tracePt t="25689" x="3429000" y="4983163"/>
          <p14:tracePt t="25697" x="3440113" y="4978400"/>
          <p14:tracePt t="25704" x="3446463" y="4972050"/>
          <p14:tracePt t="25710" x="3457575" y="4972050"/>
          <p14:tracePt t="25717" x="3463925" y="4967288"/>
          <p14:tracePt t="25731" x="3470275" y="4954588"/>
          <p14:tracePt t="25746" x="3470275" y="4949825"/>
          <p14:tracePt t="25766" x="3470275" y="4943475"/>
          <p14:tracePt t="25781" x="3470275" y="4937125"/>
          <p14:tracePt t="25794" x="3470275" y="4932363"/>
          <p14:tracePt t="25809" x="3452813" y="4932363"/>
          <p14:tracePt t="25815" x="3429000" y="4919663"/>
          <p14:tracePt t="25822" x="3394075" y="4914900"/>
          <p14:tracePt t="25830" x="3324225" y="4891088"/>
          <p14:tracePt t="25837" x="3243263" y="4867275"/>
          <p14:tracePt t="25843" x="3151188" y="4845050"/>
          <p14:tracePt t="25850" x="3068638" y="4832350"/>
          <p14:tracePt t="25857" x="2987675" y="4821238"/>
          <p14:tracePt t="25865" x="2895600" y="4810125"/>
          <p14:tracePt t="25872" x="2814638" y="4810125"/>
          <p14:tracePt t="25878" x="2749550" y="4799013"/>
          <p14:tracePt t="25889" x="2703513" y="4799013"/>
          <p14:tracePt t="25892" x="2668588" y="4786313"/>
          <p14:tracePt t="25899" x="2633663" y="4786313"/>
          <p14:tracePt t="25906" x="2616200" y="4781550"/>
          <p14:tracePt t="25915" x="2598738" y="4781550"/>
          <p14:tracePt t="25921" x="2587625" y="4781550"/>
          <p14:tracePt t="25928" x="2581275" y="4781550"/>
          <p14:tracePt t="25934" x="2576513" y="4781550"/>
          <p14:tracePt t="25941" x="2563813" y="4781550"/>
          <p14:tracePt t="25956" x="2559050" y="4775200"/>
          <p14:tracePt t="25964" x="2552700" y="4775200"/>
          <p14:tracePt t="25969" x="2546350" y="4775200"/>
          <p14:tracePt t="25976" x="2541588" y="4768850"/>
          <p14:tracePt t="25990" x="2535238" y="4768850"/>
          <p14:tracePt t="26005" x="2530475" y="4768850"/>
          <p14:tracePt t="26018" x="2517775" y="4768850"/>
          <p14:tracePt t="26067" x="2517775" y="4775200"/>
          <p14:tracePt t="26081" x="2517775" y="4781550"/>
          <p14:tracePt t="26089" x="2517775" y="4786313"/>
          <p14:tracePt t="26095" x="2517775" y="4792663"/>
          <p14:tracePt t="26102" x="2524125" y="4792663"/>
          <p14:tracePt t="26110" x="2524125" y="4810125"/>
          <p14:tracePt t="26117" x="2524125" y="4816475"/>
          <p14:tracePt t="26123" x="2530475" y="4832350"/>
          <p14:tracePt t="26131" x="2530475" y="4845050"/>
          <p14:tracePt t="26137" x="2530475" y="4862513"/>
          <p14:tracePt t="26144" x="2535238" y="4873625"/>
          <p14:tracePt t="26151" x="2535238" y="4891088"/>
          <p14:tracePt t="26158" x="2535238" y="4908550"/>
          <p14:tracePt t="26165" x="2535238" y="4919663"/>
          <p14:tracePt t="26173" x="2535238" y="4937125"/>
          <p14:tracePt t="26180" x="2541588" y="4943475"/>
          <p14:tracePt t="26186" x="2541588" y="4954588"/>
          <p14:tracePt t="26193" x="2541588" y="4960938"/>
          <p14:tracePt t="26200" x="2541588" y="4967288"/>
          <p14:tracePt t="26207" x="2552700" y="4983163"/>
          <p14:tracePt t="26215" x="2552700" y="5000625"/>
          <p14:tracePt t="26221" x="2559050" y="5006975"/>
          <p14:tracePt t="26228" x="2559050" y="5018088"/>
          <p14:tracePt t="26235" x="2563813" y="5041900"/>
          <p14:tracePt t="26242" x="2563813" y="5070475"/>
          <p14:tracePt t="26249" x="2587625" y="5140325"/>
          <p14:tracePt t="26257" x="2611438" y="5268913"/>
          <p14:tracePt t="26263" x="2657475" y="5494338"/>
          <p14:tracePt t="26270" x="2727325" y="5773738"/>
          <p14:tracePt t="26277" x="2773363" y="6016625"/>
          <p14:tracePt t="26284" x="2814638" y="6173788"/>
          <p14:tracePt t="26291" x="2825750" y="6300788"/>
          <p14:tracePt t="26298" x="2836863" y="6394450"/>
          <p14:tracePt t="26305" x="2849563" y="6475413"/>
          <p14:tracePt t="26312" x="2860675" y="6550025"/>
          <p14:tracePt t="26319" x="2860675" y="6602413"/>
          <p14:tracePt t="26326" x="2860675" y="6637338"/>
          <p14:tracePt t="26333" x="2860675" y="6661150"/>
          <p14:tracePt t="26340" x="2860675" y="6678613"/>
          <p14:tracePt t="26349" x="2860675" y="6683375"/>
          <p14:tracePt t="26354" x="2860675" y="6689725"/>
          <p14:tracePt t="26361" x="2860675" y="6696075"/>
          <p14:tracePt t="26417" x="2854325" y="6689725"/>
          <p14:tracePt t="26424" x="2854325" y="6683375"/>
          <p14:tracePt t="26431" x="2849563" y="6672263"/>
          <p14:tracePt t="26439" x="2849563" y="6665913"/>
          <p14:tracePt t="26445" x="2843213" y="6665913"/>
          <p14:tracePt t="26452" x="2843213" y="6661150"/>
          <p14:tracePt t="26459" x="2843213" y="6648450"/>
          <p14:tracePt t="26466" x="2836863" y="6643688"/>
          <p14:tracePt t="26473" x="2825750" y="6619875"/>
          <p14:tracePt t="26480" x="2819400" y="6591300"/>
          <p14:tracePt t="26487" x="2797175" y="6532563"/>
          <p14:tracePt t="26494" x="2773363" y="6451600"/>
          <p14:tracePt t="26501" x="2738438" y="6294438"/>
          <p14:tracePt t="26508" x="2692400" y="6069013"/>
          <p14:tracePt t="26515" x="2657475" y="5802313"/>
          <p14:tracePt t="26522" x="2628900" y="5622925"/>
          <p14:tracePt t="26529" x="2616200" y="5500688"/>
          <p14:tracePt t="26536" x="2593975" y="5402263"/>
          <p14:tracePt t="26543" x="2593975" y="5326063"/>
          <p14:tracePt t="26550" x="2581275" y="5233988"/>
          <p14:tracePt t="26557" x="2581275" y="5140325"/>
          <p14:tracePt t="26565" x="2581275" y="5041900"/>
          <p14:tracePt t="26571" x="2581275" y="4967288"/>
          <p14:tracePt t="26578" x="2587625" y="4902200"/>
          <p14:tracePt t="26585" x="2587625" y="4856163"/>
          <p14:tracePt t="26592" x="2587625" y="4821238"/>
          <p14:tracePt t="26598" x="2593975" y="4792663"/>
          <p14:tracePt t="26606" x="2593975" y="4768850"/>
          <p14:tracePt t="26613" x="2605088" y="4751388"/>
          <p14:tracePt t="26620" x="2605088" y="4740275"/>
          <p14:tracePt t="26627" x="2611438" y="4729163"/>
          <p14:tracePt t="26634" x="2611438" y="4716463"/>
          <p14:tracePt t="26641" x="2611438" y="4699000"/>
          <p14:tracePt t="26650" x="2616200" y="4694238"/>
          <p14:tracePt t="26654" x="2622550" y="4681538"/>
          <p14:tracePt t="26662" x="2633663" y="4664075"/>
          <p14:tracePt t="26669" x="2646363" y="4659313"/>
          <p14:tracePt t="26676" x="2663825" y="4641850"/>
          <p14:tracePt t="26682" x="2681288" y="4624388"/>
          <p14:tracePt t="26690" x="2697163" y="4606925"/>
          <p14:tracePt t="26697" x="2714625" y="4589463"/>
          <p14:tracePt t="26704" x="2749550" y="4572000"/>
          <p14:tracePt t="26711" x="2790825" y="4554538"/>
          <p14:tracePt t="26718" x="2814638" y="4537075"/>
          <p14:tracePt t="26726" x="2849563" y="4525963"/>
          <p14:tracePt t="26732" x="2900363" y="4519613"/>
          <p14:tracePt t="26740" x="2952750" y="4495800"/>
          <p14:tracePt t="26746" x="3017838" y="4495800"/>
          <p14:tracePt t="26753" x="3098800" y="4484688"/>
          <p14:tracePt t="26760" x="3173413" y="4484688"/>
          <p14:tracePt t="26767" x="3254375" y="4484688"/>
          <p14:tracePt t="26774" x="3313113" y="4484688"/>
          <p14:tracePt t="26781" x="3376613" y="4484688"/>
          <p14:tracePt t="26788" x="3411538" y="4484688"/>
          <p14:tracePt t="26795" x="3457575" y="4491038"/>
          <p14:tracePt t="26802" x="3509963" y="4491038"/>
          <p14:tracePt t="26809" x="3544888" y="4495800"/>
          <p14:tracePt t="26815" x="3597275" y="4508500"/>
          <p14:tracePt t="26824" x="3643313" y="4519613"/>
          <p14:tracePt t="26830" x="3695700" y="4525963"/>
          <p14:tracePt t="26837" x="3748088" y="4548188"/>
          <p14:tracePt t="26844" x="3800475" y="4560888"/>
          <p14:tracePt t="26851" x="3846513" y="4572000"/>
          <p14:tracePt t="26858" x="3887788" y="4578350"/>
          <p14:tracePt t="26866" x="3940175" y="4600575"/>
          <p14:tracePt t="26872" x="3992563" y="4618038"/>
          <p14:tracePt t="26879" x="4025900" y="4630738"/>
          <p14:tracePt t="26891" x="4049713" y="4648200"/>
          <p14:tracePt t="26893" x="4078288" y="4652963"/>
          <p14:tracePt t="26899" x="4102100" y="4664075"/>
          <p14:tracePt t="26907" x="4119563" y="4664075"/>
          <p14:tracePt t="26916" x="4130675" y="4670425"/>
          <p14:tracePt t="26921" x="4137025" y="4676775"/>
          <p14:tracePt t="26928" x="4148138" y="4676775"/>
          <p14:tracePt t="26935" x="4154488" y="4681538"/>
          <p14:tracePt t="26942" x="4165600" y="4694238"/>
          <p14:tracePt t="26948" x="4171950" y="4699000"/>
          <p14:tracePt t="26956" x="4183063" y="4699000"/>
          <p14:tracePt t="26962" x="4189413" y="4705350"/>
          <p14:tracePt t="26970" x="4194175" y="4705350"/>
          <p14:tracePt t="26977" x="4200525" y="4711700"/>
          <p14:tracePt t="26983" x="4206875" y="4716463"/>
          <p14:tracePt t="26991" x="4211638" y="4722813"/>
          <p14:tracePt t="26998" x="4217988" y="4729163"/>
          <p14:tracePt t="27005" x="4224338" y="4740275"/>
          <p14:tracePt t="27012" x="4235450" y="4746625"/>
          <p14:tracePt t="27019" x="4241800" y="4757738"/>
          <p14:tracePt t="27025" x="4246563" y="4775200"/>
          <p14:tracePt t="27032" x="4259263" y="4799013"/>
          <p14:tracePt t="27041" x="4264025" y="4816475"/>
          <p14:tracePt t="27047" x="4276725" y="4845050"/>
          <p14:tracePt t="27054" x="4281488" y="4891088"/>
          <p14:tracePt t="27061" x="4281488" y="4926013"/>
          <p14:tracePt t="27067" x="4294188" y="4972050"/>
          <p14:tracePt t="27075" x="4294188" y="5035550"/>
          <p14:tracePt t="27083" x="4294188" y="5100638"/>
          <p14:tracePt t="27089" x="4294188" y="5164138"/>
          <p14:tracePt t="27095" x="4294188" y="5221288"/>
          <p14:tracePt t="27102" x="4294188" y="5303838"/>
          <p14:tracePt t="27110" x="4294188" y="5395913"/>
          <p14:tracePt t="27116" x="4305300" y="5505450"/>
          <p14:tracePt t="27125" x="4305300" y="5581650"/>
          <p14:tracePt t="27131" x="4305300" y="5662613"/>
          <p14:tracePt t="27138" x="4305300" y="5721350"/>
          <p14:tracePt t="27145" x="4305300" y="5756275"/>
          <p14:tracePt t="27151" x="4298950" y="5795963"/>
          <p14:tracePt t="27159" x="4298950" y="5819775"/>
          <p14:tracePt t="27166" x="4294188" y="5842000"/>
          <p14:tracePt t="27172" x="4294188" y="5859463"/>
          <p14:tracePt t="27180" x="4281488" y="5883275"/>
          <p14:tracePt t="27187" x="4276725" y="5900738"/>
          <p14:tracePt t="27193" x="4270375" y="5935663"/>
          <p14:tracePt t="27201" x="4252913" y="5964238"/>
          <p14:tracePt t="27208" x="4229100" y="6010275"/>
          <p14:tracePt t="27215" x="4194175" y="6080125"/>
          <p14:tracePt t="27222" x="4160838" y="6149975"/>
          <p14:tracePt t="27229" x="4113213" y="6219825"/>
          <p14:tracePt t="27236" x="4067175" y="6289675"/>
          <p14:tracePt t="27242" x="4014788" y="6346825"/>
          <p14:tracePt t="27250" x="3957638" y="6388100"/>
          <p14:tracePt t="27257" x="3887788" y="6423025"/>
          <p14:tracePt t="27264" x="3835400" y="6457950"/>
          <p14:tracePt t="27271" x="3783013" y="6475413"/>
          <p14:tracePt t="27277" x="3730625" y="6486525"/>
          <p14:tracePt t="27285" x="3678238" y="6510338"/>
          <p14:tracePt t="27292" x="3632200" y="6510338"/>
          <p14:tracePt t="27299" x="3586163" y="6510338"/>
          <p14:tracePt t="27306" x="3533775" y="6510338"/>
          <p14:tracePt t="27313" x="3498850" y="6510338"/>
          <p14:tracePt t="27320" x="3440113" y="6503988"/>
          <p14:tracePt t="27326" x="3387725" y="6492875"/>
          <p14:tracePt t="27334" x="3341688" y="6480175"/>
          <p14:tracePt t="27342" x="3306763" y="6480175"/>
          <p14:tracePt t="27348" x="3278188" y="6480175"/>
          <p14:tracePt t="27355" x="3254375" y="6475413"/>
          <p14:tracePt t="27361" x="3232150" y="6475413"/>
          <p14:tracePt t="27368" x="3201988" y="6469063"/>
          <p14:tracePt t="27376" x="3190875" y="6469063"/>
          <p14:tracePt t="27383" x="3173413" y="6469063"/>
          <p14:tracePt t="27390" x="3168650" y="6469063"/>
          <p14:tracePt t="27397" x="3162300" y="6469063"/>
          <p14:tracePt t="27404" x="3155950" y="6469063"/>
          <p14:tracePt t="27410" x="3151188" y="6469063"/>
          <p14:tracePt t="27417" x="3138488" y="6469063"/>
          <p14:tracePt t="27425" x="3133725" y="6469063"/>
          <p14:tracePt t="27432" x="3127375" y="6469063"/>
          <p14:tracePt t="27446" x="3121025" y="6457950"/>
          <p14:tracePt t="27480" x="3121025" y="6451600"/>
          <p14:tracePt t="27516" x="3121025" y="6446838"/>
          <p14:tracePt t="27522" x="3138488" y="6446838"/>
          <p14:tracePt t="27530" x="3151188" y="6440488"/>
          <p14:tracePt t="27536" x="3179763" y="6440488"/>
          <p14:tracePt t="27543" x="3236913" y="6429375"/>
          <p14:tracePt t="27550" x="3302000" y="6416675"/>
          <p14:tracePt t="27558" x="3365500" y="6405563"/>
          <p14:tracePt t="27566" x="3446463" y="6405563"/>
          <p14:tracePt t="27572" x="3538538" y="6394450"/>
          <p14:tracePt t="27578" x="3638550" y="6370638"/>
          <p14:tracePt t="27585" x="3730625" y="6359525"/>
          <p14:tracePt t="27593" x="3794125" y="6346825"/>
          <p14:tracePt t="27600" x="3846513" y="6335713"/>
          <p14:tracePt t="27607" x="3881438" y="6329363"/>
          <p14:tracePt t="27614" x="3910013" y="6318250"/>
          <p14:tracePt t="27620" x="3922713" y="6318250"/>
          <p14:tracePt t="27627" x="3927475" y="6311900"/>
          <p14:tracePt t="27634" x="3933825" y="6311900"/>
          <p14:tracePt t="27642" x="3940175" y="6311900"/>
          <p14:tracePt t="27650" x="3951288" y="6311900"/>
          <p14:tracePt t="27656" x="3957638" y="6311900"/>
          <p14:tracePt t="27670" x="3962400" y="6311900"/>
          <p14:tracePt t="27698" x="3962400" y="6307138"/>
          <p14:tracePt t="27712" x="3957638" y="6300788"/>
          <p14:tracePt t="27719" x="3940175" y="6294438"/>
          <p14:tracePt t="27725" x="3922713" y="6283325"/>
          <p14:tracePt t="27733" x="3898900" y="6278563"/>
          <p14:tracePt t="27740" x="3870325" y="6248400"/>
          <p14:tracePt t="27746" x="3829050" y="6208713"/>
          <p14:tracePt t="27753" x="3789363" y="6178550"/>
          <p14:tracePt t="27760" x="3748088" y="6121400"/>
          <p14:tracePt t="27767" x="3713163" y="6080125"/>
          <p14:tracePt t="27775" x="3667125" y="6010275"/>
          <p14:tracePt t="27781" x="3632200" y="5946775"/>
          <p14:tracePt t="27789" x="3597275" y="5830888"/>
          <p14:tracePt t="27795" x="3544888" y="5732463"/>
          <p14:tracePt t="27802" x="3509963" y="5622925"/>
          <p14:tracePt t="27809" x="3487738" y="5511800"/>
          <p14:tracePt t="27817" x="3463925" y="5430838"/>
          <p14:tracePt t="27824" x="3440113" y="5332413"/>
          <p14:tracePt t="27831" x="3429000" y="5221288"/>
          <p14:tracePt t="27837" x="3411538" y="5100638"/>
          <p14:tracePt t="27844" x="3411538" y="4989513"/>
          <p14:tracePt t="27852" x="3411538" y="4897438"/>
          <p14:tracePt t="27860" x="3411538" y="4821238"/>
          <p14:tracePt t="27866" x="3411538" y="4768850"/>
          <p14:tracePt t="27872" x="3411538" y="4733925"/>
          <p14:tracePt t="27879" x="3411538" y="4699000"/>
          <p14:tracePt t="27886" x="3411538" y="4676775"/>
          <p14:tracePt t="27893" x="3417888" y="4659313"/>
          <p14:tracePt t="27900" x="3417888" y="4648200"/>
          <p14:tracePt t="27907" x="3422650" y="4630738"/>
          <p14:tracePt t="27915" x="3422650" y="4624388"/>
          <p14:tracePt t="27921" x="3422650" y="4618038"/>
          <p14:tracePt t="27928" x="3429000" y="4613275"/>
          <p14:tracePt t="27936" x="3429000" y="4606925"/>
          <p14:tracePt t="27949" x="3435350" y="4595813"/>
          <p14:tracePt t="27963" x="3435350" y="4589463"/>
          <p14:tracePt t="27970" x="3446463" y="4589463"/>
          <p14:tracePt t="28075" x="3446463" y="4600575"/>
          <p14:tracePt t="28082" x="3440113" y="4600575"/>
          <p14:tracePt t="28517" x="3457575" y="4583113"/>
          <p14:tracePt t="28524" x="3487738" y="4554538"/>
          <p14:tracePt t="28531" x="3533775" y="4495800"/>
          <p14:tracePt t="28538" x="3586163" y="4467225"/>
          <p14:tracePt t="28545" x="3625850" y="4421188"/>
          <p14:tracePt t="28552" x="3684588" y="4392613"/>
          <p14:tracePt t="28560" x="3724275" y="4362450"/>
          <p14:tracePt t="28566" x="3765550" y="4327525"/>
          <p14:tracePt t="28574" x="3817938" y="4298950"/>
          <p14:tracePt t="28580" x="3840163" y="4281488"/>
          <p14:tracePt t="28587" x="3881438" y="4264025"/>
          <p14:tracePt t="28594" x="3905250" y="4252913"/>
          <p14:tracePt t="28601" x="3944938" y="4235450"/>
          <p14:tracePt t="28608" x="3968750" y="4217988"/>
          <p14:tracePt t="28615" x="4003675" y="4206875"/>
          <p14:tracePt t="28622" x="4032250" y="4189413"/>
          <p14:tracePt t="28630" x="4078288" y="4171950"/>
          <p14:tracePt t="28636" x="4113213" y="4165600"/>
          <p14:tracePt t="28644" x="4176713" y="4154488"/>
          <p14:tracePt t="28651" x="4259263" y="4143375"/>
          <p14:tracePt t="28657" x="4351338" y="4143375"/>
          <p14:tracePt t="28664" x="4462463" y="4143375"/>
          <p14:tracePt t="28671" x="4572000" y="4143375"/>
          <p14:tracePt t="28678" x="4664075" y="4148138"/>
          <p14:tracePt t="28685" x="4757738" y="4160838"/>
          <p14:tracePt t="28692" x="4838700" y="4183063"/>
          <p14:tracePt t="28699" x="4937125" y="4206875"/>
          <p14:tracePt t="28706" x="5048250" y="4241800"/>
          <p14:tracePt t="28713" x="5164138" y="4281488"/>
          <p14:tracePt t="28719" x="5286375" y="4316413"/>
          <p14:tracePt t="28727" x="5402263" y="4357688"/>
          <p14:tracePt t="28735" x="5500688" y="4392613"/>
          <p14:tracePt t="28741" x="5564188" y="4427538"/>
          <p14:tracePt t="28748" x="5634038" y="4462463"/>
          <p14:tracePt t="28754" x="5673725" y="4491038"/>
          <p14:tracePt t="28762" x="5743575" y="4525963"/>
          <p14:tracePt t="28768" x="5795963" y="4572000"/>
          <p14:tracePt t="28776" x="5854700" y="4613275"/>
          <p14:tracePt t="28783" x="5911850" y="4659313"/>
          <p14:tracePt t="28790" x="5946775" y="4676775"/>
          <p14:tracePt t="28796" x="5975350" y="4705350"/>
          <p14:tracePt t="28803" x="5992813" y="4722813"/>
          <p14:tracePt t="28811" x="6010275" y="4740275"/>
          <p14:tracePt t="28818" x="6016625" y="4740275"/>
          <p14:tracePt t="28824" x="6022975" y="4746625"/>
          <p14:tracePt t="28832" x="6027738" y="4751388"/>
          <p14:tracePt t="28838" x="6027738" y="4757738"/>
          <p14:tracePt t="28846" x="6034088" y="4764088"/>
          <p14:tracePt t="28853" x="6034088" y="4768850"/>
          <p14:tracePt t="28860" x="6040438" y="4768850"/>
          <p14:tracePt t="28866" x="6040438" y="4781550"/>
          <p14:tracePt t="28881" x="6040438" y="4786313"/>
          <p14:tracePt t="28902" x="6040438" y="4792663"/>
          <p14:tracePt t="28958" x="6034088" y="4792663"/>
          <p14:tracePt t="28972" x="6027738" y="4792663"/>
          <p14:tracePt t="29000" x="6022975" y="4792663"/>
          <p14:tracePt t="29020" x="6016625" y="4792663"/>
          <p14:tracePt t="29035" x="6005513" y="4792663"/>
          <p14:tracePt t="29056" x="5999163" y="4786313"/>
          <p14:tracePt t="29070" x="5992813" y="4775200"/>
          <p14:tracePt t="29084" x="5988050" y="4775200"/>
          <p14:tracePt t="29090" x="5988050" y="4768850"/>
          <p14:tracePt t="29097" x="5981700" y="4764088"/>
          <p14:tracePt t="29105" x="5981700" y="4757738"/>
          <p14:tracePt t="29112" x="5981700" y="4751388"/>
          <p14:tracePt t="29119" x="5975350" y="4746625"/>
          <p14:tracePt t="29126" x="5975350" y="4729163"/>
          <p14:tracePt t="29133" x="5975350" y="4722813"/>
          <p14:tracePt t="29139" x="5975350" y="4716463"/>
          <p14:tracePt t="29146" x="5975350" y="4711700"/>
          <p14:tracePt t="29153" x="5975350" y="4694238"/>
          <p14:tracePt t="29168" x="6005513" y="4676775"/>
          <p14:tracePt t="29174" x="6051550" y="4648200"/>
          <p14:tracePt t="29181" x="6132513" y="4613275"/>
          <p14:tracePt t="29188" x="6248400" y="4560888"/>
          <p14:tracePt t="29195" x="6376988" y="4525963"/>
          <p14:tracePt t="29202" x="6532563" y="4495800"/>
          <p14:tracePt t="29211" x="6672263" y="4473575"/>
          <p14:tracePt t="29216" x="6811963" y="4462463"/>
          <p14:tracePt t="29224" x="6921500" y="4449763"/>
          <p14:tracePt t="29230" x="6997700" y="4449763"/>
          <p14:tracePt t="29237" x="7032625" y="4449763"/>
          <p14:tracePt t="29245" x="7067550" y="4449763"/>
          <p14:tracePt t="29253" x="7089775" y="4449763"/>
          <p14:tracePt t="29259" x="7107238" y="4449763"/>
          <p14:tracePt t="29265" x="7124700" y="4449763"/>
          <p14:tracePt t="29272" x="7135813" y="4449763"/>
          <p14:tracePt t="29279" x="7142163" y="4456113"/>
          <p14:tracePt t="29286" x="7153275" y="4456113"/>
          <p14:tracePt t="29294" x="7165975" y="4462463"/>
          <p14:tracePt t="29301" x="7170738" y="4473575"/>
          <p14:tracePt t="29308" x="7188200" y="4479925"/>
          <p14:tracePt t="29314" x="7205663" y="4495800"/>
          <p14:tracePt t="29322" x="7223125" y="4519613"/>
          <p14:tracePt t="29328" x="7229475" y="4537075"/>
          <p14:tracePt t="29336" x="7246938" y="4554538"/>
          <p14:tracePt t="29343" x="7253288" y="4560888"/>
          <p14:tracePt t="29350" x="7269163" y="4572000"/>
          <p14:tracePt t="29356" x="7275513" y="4589463"/>
          <p14:tracePt t="29363" x="7281863" y="4595813"/>
          <p14:tracePt t="29370" x="7286625" y="4600575"/>
          <p14:tracePt t="29378" x="7292975" y="4600575"/>
          <p14:tracePt t="29384" x="7292975" y="4618038"/>
          <p14:tracePt t="29391" x="7292975" y="4624388"/>
          <p14:tracePt t="29398" x="7299325" y="4630738"/>
          <p14:tracePt t="29405" x="7299325" y="4635500"/>
          <p14:tracePt t="29412" x="7310438" y="4635500"/>
          <p14:tracePt t="29419" x="7310438" y="4641850"/>
          <p14:tracePt t="29426" x="7316788" y="4652963"/>
          <p14:tracePt t="29433" x="7316788" y="4659313"/>
          <p14:tracePt t="29440" x="7321550" y="4659313"/>
          <p14:tracePt t="29447" x="7321550" y="4664075"/>
          <p14:tracePt t="29461" x="7321550" y="4670425"/>
          <p14:tracePt t="29538" x="7321550" y="4676775"/>
          <p14:tracePt t="30504" x="7223125" y="4687888"/>
          <p14:tracePt t="30511" x="7054850" y="4687888"/>
          <p14:tracePt t="30518" x="6881813" y="4687888"/>
          <p14:tracePt t="30525" x="6742113" y="4681538"/>
          <p14:tracePt t="30531" x="6637338" y="4670425"/>
          <p14:tracePt t="30538" x="6538913" y="4670425"/>
          <p14:tracePt t="30547" x="6462713" y="4659313"/>
          <p14:tracePt t="30554" x="6411913" y="4659313"/>
          <p14:tracePt t="30560" x="6376988" y="4648200"/>
          <p14:tracePt t="30566" x="6353175" y="4648200"/>
          <p14:tracePt t="30574" x="6335713" y="4641850"/>
          <p14:tracePt t="30580" x="6329363" y="4641850"/>
          <p14:tracePt t="30588" x="6324600" y="4641850"/>
          <p14:tracePt t="30595" x="6318250" y="4641850"/>
          <p14:tracePt t="30602" x="6311900" y="4641850"/>
          <p14:tracePt t="30609" x="6307138" y="4641850"/>
          <p14:tracePt t="30630" x="6294438" y="4641850"/>
          <p14:tracePt t="30637" x="6294438" y="4635500"/>
          <p14:tracePt t="30700" x="6300788" y="4635500"/>
          <p14:tracePt t="30721" x="6307138" y="4624388"/>
          <p14:tracePt t="30735" x="6311900" y="4624388"/>
          <p14:tracePt t="30749" x="6318250" y="4624388"/>
          <p14:tracePt t="30769" x="6324600" y="4624388"/>
          <p14:tracePt t="30784" x="6329363" y="4624388"/>
          <p14:tracePt t="30805" x="6329363" y="4630738"/>
          <p14:tracePt t="30819" x="6329363" y="4635500"/>
          <p14:tracePt t="30840" x="6329363" y="4641850"/>
          <p14:tracePt t="30854" x="6329363" y="4648200"/>
          <p14:tracePt t="30861" x="6329363" y="4652963"/>
          <p14:tracePt t="30875" x="6324600" y="4659313"/>
          <p14:tracePt t="30882" x="6324600" y="4664075"/>
          <p14:tracePt t="30888" x="6324600" y="4670425"/>
          <p14:tracePt t="30896" x="6318250" y="4681538"/>
          <p14:tracePt t="30902" x="6311900" y="4687888"/>
          <p14:tracePt t="30910" x="6307138" y="4687888"/>
          <p14:tracePt t="30916" x="6307138" y="4694238"/>
          <p14:tracePt t="30923" x="6294438" y="4699000"/>
          <p14:tracePt t="30931" x="6289675" y="4705350"/>
          <p14:tracePt t="30938" x="6283325" y="4711700"/>
          <p14:tracePt t="30944" x="6278563" y="4729163"/>
          <p14:tracePt t="30952" x="6272213" y="4733925"/>
          <p14:tracePt t="30958" x="6265863" y="4740275"/>
          <p14:tracePt t="30966" x="6261100" y="4746625"/>
          <p14:tracePt t="30973" x="6261100" y="4764088"/>
          <p14:tracePt t="30980" x="6248400" y="4768850"/>
          <p14:tracePt t="30986" x="6243638" y="4781550"/>
          <p14:tracePt t="30994" x="6237288" y="4799013"/>
          <p14:tracePt t="31000" x="6226175" y="4816475"/>
          <p14:tracePt t="31008" x="6208713" y="4849813"/>
          <p14:tracePt t="31014" x="6202363" y="4884738"/>
          <p14:tracePt t="31022" x="6178550" y="4954588"/>
          <p14:tracePt t="31030" x="6167438" y="5035550"/>
          <p14:tracePt t="31035" x="6143625" y="5118100"/>
          <p14:tracePt t="31042" x="6132513" y="5192713"/>
          <p14:tracePt t="31049" x="6121400" y="5273675"/>
          <p14:tracePt t="31056" x="6110288" y="5337175"/>
          <p14:tracePt t="31064" x="6110288" y="5419725"/>
          <p14:tracePt t="31070" x="6097588" y="5500688"/>
          <p14:tracePt t="31078" x="6097588" y="5605463"/>
          <p14:tracePt t="31085" x="6086475" y="5703888"/>
          <p14:tracePt t="31091" x="6086475" y="5807075"/>
          <p14:tracePt t="31098" x="6086475" y="5900738"/>
          <p14:tracePt t="31105" x="6086475" y="5981700"/>
          <p14:tracePt t="31113" x="6086475" y="6057900"/>
          <p14:tracePt t="31119" x="6086475" y="6121400"/>
          <p14:tracePt t="31126" x="6092825" y="6184900"/>
          <p14:tracePt t="31133" x="6092825" y="6230938"/>
          <p14:tracePt t="31140" x="6092825" y="6265863"/>
          <p14:tracePt t="31147" x="6092825" y="6300788"/>
          <p14:tracePt t="31155" x="6092825" y="6329363"/>
          <p14:tracePt t="31161" x="6092825" y="6353175"/>
          <p14:tracePt t="31168" x="6092825" y="6376988"/>
          <p14:tracePt t="31175" x="6092825" y="6381750"/>
          <p14:tracePt t="31182" x="6092825" y="6399213"/>
          <p14:tracePt t="31189" x="6092825" y="6405563"/>
          <p14:tracePt t="31203" x="6092825" y="6411913"/>
          <p14:tracePt t="31211" x="6092825" y="6416675"/>
          <p14:tracePt t="31224" x="6092825" y="6423025"/>
          <p14:tracePt t="31239" x="6092825" y="6434138"/>
          <p14:tracePt t="31288" x="6097588" y="6434138"/>
          <p14:tracePt t="31301" x="6103938" y="6434138"/>
          <p14:tracePt t="31308" x="6110288" y="6434138"/>
          <p14:tracePt t="31315" x="6115050" y="6434138"/>
          <p14:tracePt t="31324" x="6126163" y="6434138"/>
          <p14:tracePt t="31329" x="6132513" y="6434138"/>
          <p14:tracePt t="31336" x="6138863" y="6434138"/>
          <p14:tracePt t="31343" x="6149975" y="6434138"/>
          <p14:tracePt t="31350" x="6167438" y="6434138"/>
          <p14:tracePt t="31357" x="6202363" y="6429375"/>
          <p14:tracePt t="31365" x="6248400" y="6429375"/>
          <p14:tracePt t="31372" x="6311900" y="6416675"/>
          <p14:tracePt t="31379" x="6411913" y="6405563"/>
          <p14:tracePt t="31385" x="6532563" y="6394450"/>
          <p14:tracePt t="31392" x="6661150" y="6381750"/>
          <p14:tracePt t="31399" x="6770688" y="6359525"/>
          <p14:tracePt t="31406" x="6846888" y="6359525"/>
          <p14:tracePt t="31414" x="6910388" y="6346825"/>
          <p14:tracePt t="31421" x="6950075" y="6335713"/>
          <p14:tracePt t="31427" x="6962775" y="6329363"/>
          <p14:tracePt t="31434" x="6980238" y="6329363"/>
          <p14:tracePt t="31441" x="6997700" y="6329363"/>
          <p14:tracePt t="31449" x="7008813" y="6318250"/>
          <p14:tracePt t="31456" x="7026275" y="6318250"/>
          <p14:tracePt t="31464" x="7043738" y="6311900"/>
          <p14:tracePt t="31469" x="7050088" y="6311900"/>
          <p14:tracePt t="31476" x="7061200" y="6307138"/>
          <p14:tracePt t="31483" x="7089775" y="6294438"/>
          <p14:tracePt t="31490" x="7113588" y="6289675"/>
          <p14:tracePt t="31497" x="7148513" y="6278563"/>
          <p14:tracePt t="31504" x="7188200" y="6261100"/>
          <p14:tracePt t="31511" x="7235825" y="6248400"/>
          <p14:tracePt t="31518" x="7275513" y="6230938"/>
          <p14:tracePt t="31525" x="7310438" y="6219825"/>
          <p14:tracePt t="31532" x="7345363" y="6213475"/>
          <p14:tracePt t="31539" x="7373938" y="6202363"/>
          <p14:tracePt t="31546" x="7397750" y="6196013"/>
          <p14:tracePt t="31553" x="7404100" y="6191250"/>
          <p14:tracePt t="31560" x="7421563" y="6191250"/>
          <p14:tracePt t="31567" x="7426325" y="6191250"/>
          <p14:tracePt t="31574" x="7437438" y="6184900"/>
          <p14:tracePt t="31581" x="7443788" y="6173788"/>
          <p14:tracePt t="31588" x="7454900" y="6173788"/>
          <p14:tracePt t="31595" x="7467600" y="6161088"/>
          <p14:tracePt t="31602" x="7485063" y="6149975"/>
          <p14:tracePt t="31609" x="7502525" y="6138863"/>
          <p14:tracePt t="31616" x="7519988" y="6121400"/>
          <p14:tracePt t="31623" x="7537450" y="6092825"/>
          <p14:tracePt t="31631" x="7559675" y="6069013"/>
          <p14:tracePt t="31637" x="7594600" y="5999163"/>
          <p14:tracePt t="31644" x="7618413" y="5918200"/>
          <p14:tracePt t="31651" x="7640638" y="5819775"/>
          <p14:tracePt t="31658" x="7640638" y="5726113"/>
          <p14:tracePt t="31665" x="7640638" y="5622925"/>
          <p14:tracePt t="31673" x="7623175" y="5522913"/>
          <p14:tracePt t="31680" x="7589838" y="5413375"/>
          <p14:tracePt t="31686" x="7537450" y="5286375"/>
          <p14:tracePt t="31693" x="7467600" y="5118100"/>
          <p14:tracePt t="31700" x="7380288" y="4943475"/>
          <p14:tracePt t="31707" x="7292975" y="4792663"/>
          <p14:tracePt t="31715" x="7235825" y="4687888"/>
          <p14:tracePt t="31721" x="7200900" y="4606925"/>
          <p14:tracePt t="31728" x="7148513" y="4525963"/>
          <p14:tracePt t="31735" x="7131050" y="4473575"/>
          <p14:tracePt t="31742" x="7113588" y="4445000"/>
          <p14:tracePt t="31748" x="7096125" y="4421188"/>
          <p14:tracePt t="31757" x="7078663" y="4403725"/>
          <p14:tracePt t="31763" x="7072313" y="4397375"/>
          <p14:tracePt t="31770" x="7067550" y="4386263"/>
          <p14:tracePt t="31777" x="7050088" y="4379913"/>
          <p14:tracePt t="31784" x="7037388" y="4379913"/>
          <p14:tracePt t="31791" x="7026275" y="4379913"/>
          <p14:tracePt t="31799" x="7008813" y="4379913"/>
          <p14:tracePt t="31805" x="6967538" y="4392613"/>
          <p14:tracePt t="31812" x="6886575" y="4432300"/>
          <p14:tracePt t="31818" x="6788150" y="4479925"/>
          <p14:tracePt t="31825" x="6661150" y="4530725"/>
          <p14:tracePt t="31833" x="6573838" y="4578350"/>
          <p14:tracePt t="31840" x="6492875" y="4613275"/>
          <p14:tracePt t="31848" x="6451600" y="4635500"/>
          <p14:tracePt t="31854" x="6416675" y="4652963"/>
          <p14:tracePt t="31861" x="6388100" y="4659313"/>
          <p14:tracePt t="31868" x="6364288" y="4676775"/>
          <p14:tracePt t="31875" x="6346825" y="4687888"/>
          <p14:tracePt t="31882" x="6335713" y="4694238"/>
          <p14:tracePt t="31890" x="6318250" y="4699000"/>
          <p14:tracePt t="31898" x="6300788" y="4711700"/>
          <p14:tracePt t="31904" x="6283325" y="4716463"/>
          <p14:tracePt t="31910" x="6278563" y="4722813"/>
          <p14:tracePt t="31916" x="6265863" y="4722813"/>
          <p14:tracePt t="31924" x="6261100" y="4729163"/>
          <p14:tracePt t="31932" x="6254750" y="4729163"/>
          <p14:tracePt t="31938" x="6243638" y="4740275"/>
          <p14:tracePt t="31945" x="6237288" y="4740275"/>
          <p14:tracePt t="31952" x="6230938" y="4740275"/>
          <p14:tracePt t="31959" x="6226175" y="4740275"/>
          <p14:tracePt t="31965" x="6219825" y="4740275"/>
          <p14:tracePt t="31981" x="6213475" y="4740275"/>
          <p14:tracePt t="32002" x="6208713" y="4740275"/>
          <p14:tracePt t="32015" x="6196013" y="4740275"/>
          <p14:tracePt t="32099" x="6202363" y="4740275"/>
          <p14:tracePt t="32114" x="6208713" y="4740275"/>
          <p14:tracePt t="32127" x="6213475" y="4740275"/>
          <p14:tracePt t="32134" x="6219825" y="4740275"/>
          <p14:tracePt t="32140" x="6226175" y="4740275"/>
          <p14:tracePt t="32148" x="6230938" y="4740275"/>
          <p14:tracePt t="32155" x="6237288" y="4740275"/>
          <p14:tracePt t="32161" x="6254750" y="4740275"/>
          <p14:tracePt t="32169" x="6265863" y="4740275"/>
          <p14:tracePt t="32175" x="6283325" y="4740275"/>
          <p14:tracePt t="32182" x="6318250" y="4740275"/>
          <p14:tracePt t="32190" x="6364288" y="4746625"/>
          <p14:tracePt t="32198" x="6446838" y="4746625"/>
          <p14:tracePt t="32205" x="6521450" y="4757738"/>
          <p14:tracePt t="32210" x="6630988" y="4757738"/>
          <p14:tracePt t="32218" x="6742113" y="4757738"/>
          <p14:tracePt t="32225" x="6851650" y="4768850"/>
          <p14:tracePt t="32232" x="6945313" y="4781550"/>
          <p14:tracePt t="32241" x="7019925" y="4781550"/>
          <p14:tracePt t="32246" x="7102475" y="4792663"/>
          <p14:tracePt t="32253" x="7183438" y="4803775"/>
          <p14:tracePt t="32260" x="7264400" y="4816475"/>
          <p14:tracePt t="32267" x="7339013" y="4816475"/>
          <p14:tracePt t="32274" x="7404100" y="4827588"/>
          <p14:tracePt t="32282" x="7467600" y="4838700"/>
          <p14:tracePt t="32289" x="7531100" y="4838700"/>
          <p14:tracePt t="32295" x="7572375" y="4849813"/>
          <p14:tracePt t="32301" x="7605713" y="4856163"/>
          <p14:tracePt t="32309" x="7640638" y="4867275"/>
          <p14:tracePt t="32315" x="7664450" y="4867275"/>
          <p14:tracePt t="32323" x="7693025" y="4873625"/>
          <p14:tracePt t="32330" x="7716838" y="4873625"/>
          <p14:tracePt t="32336" x="7734300" y="4879975"/>
          <p14:tracePt t="32343" x="7745413" y="4879975"/>
          <p14:tracePt t="32351" x="7762875" y="4879975"/>
          <p14:tracePt t="32357" x="7769225" y="4891088"/>
          <p14:tracePt t="32365" x="7780338" y="4897438"/>
          <p14:tracePt t="32371" x="7797800" y="4897438"/>
          <p14:tracePt t="32379" x="7815263" y="4902200"/>
          <p14:tracePt t="32385" x="7826375" y="4914900"/>
          <p14:tracePt t="32393" x="7843838" y="4919663"/>
          <p14:tracePt t="32399" x="7861300" y="4926013"/>
          <p14:tracePt t="32407" x="7878763" y="4937125"/>
          <p14:tracePt t="32414" x="7902575" y="4954588"/>
          <p14:tracePt t="32421" x="7920038" y="4960938"/>
          <p14:tracePt t="32427" x="7937500" y="4978400"/>
          <p14:tracePt t="32434" x="7948613" y="4983163"/>
          <p14:tracePt t="32441" x="7966075" y="4995863"/>
          <p14:tracePt t="32449" x="7972425" y="5006975"/>
          <p14:tracePt t="32456" x="7989888" y="5006975"/>
          <p14:tracePt t="32463" x="7994650" y="5013325"/>
          <p14:tracePt t="32469" x="8001000" y="5024438"/>
          <p14:tracePt t="32477" x="8007350" y="5030788"/>
          <p14:tracePt t="32484" x="8018463" y="5035550"/>
          <p14:tracePt t="32491" x="8024813" y="5041900"/>
          <p14:tracePt t="32505" x="8029575" y="5048250"/>
          <p14:tracePt t="32511" x="8029575" y="5065713"/>
          <p14:tracePt t="32518" x="8029575" y="5070475"/>
          <p14:tracePt t="32525" x="8035925" y="5076825"/>
          <p14:tracePt t="32533" x="8042275" y="5087938"/>
          <p14:tracePt t="32539" x="8053388" y="5118100"/>
          <p14:tracePt t="32546" x="8059738" y="5140325"/>
          <p14:tracePt t="32554" x="8070850" y="5175250"/>
          <p14:tracePt t="32560" x="8077200" y="5203825"/>
          <p14:tracePt t="32567" x="8077200" y="5227638"/>
          <p14:tracePt t="32574" x="8081963" y="5245100"/>
          <p14:tracePt t="32582" x="8081963" y="5251450"/>
          <p14:tracePt t="32589" x="8081963" y="5262563"/>
          <p14:tracePt t="32596" x="8081963" y="5268913"/>
          <p14:tracePt t="32602" x="8081963" y="5286375"/>
          <p14:tracePt t="32609" x="8081963" y="5291138"/>
          <p14:tracePt t="32617" x="8081963" y="5297488"/>
          <p14:tracePt t="32624" x="8081963" y="5303838"/>
          <p14:tracePt t="32631" x="8081963" y="5319713"/>
          <p14:tracePt t="32638" x="8081963" y="5332413"/>
          <p14:tracePt t="32644" x="8077200" y="5360988"/>
          <p14:tracePt t="32651" x="8064500" y="5419725"/>
          <p14:tracePt t="32659" x="8042275" y="5518150"/>
          <p14:tracePt t="32666" x="8018463" y="5581650"/>
          <p14:tracePt t="32674" x="8018463" y="5616575"/>
          <p14:tracePt t="32680" x="8012113" y="5638800"/>
          <p14:tracePt t="32686" x="8001000" y="5668963"/>
          <p14:tracePt t="32693" x="8001000" y="5680075"/>
          <p14:tracePt t="32700" x="7994650" y="5691188"/>
          <p14:tracePt t="32708" x="7994650" y="5703888"/>
          <p14:tracePt t="32715" x="7994650" y="5721350"/>
          <p14:tracePt t="32721" x="7994650" y="5726113"/>
          <p14:tracePt t="32728" x="7989888" y="5732463"/>
          <p14:tracePt t="32735" x="7989888" y="5738813"/>
          <p14:tracePt t="32742" x="7983538" y="5749925"/>
          <p14:tracePt t="32750" x="7983538" y="5761038"/>
          <p14:tracePt t="32756" x="7972425" y="5767388"/>
          <p14:tracePt t="32764" x="7972425" y="5791200"/>
          <p14:tracePt t="32770" x="7959725" y="5802313"/>
          <p14:tracePt t="32777" x="7942263" y="5830888"/>
          <p14:tracePt t="32784" x="7913688" y="5872163"/>
          <p14:tracePt t="32791" x="7885113" y="5894388"/>
          <p14:tracePt t="32799" x="7843838" y="5935663"/>
          <p14:tracePt t="32805" x="7804150" y="5981700"/>
          <p14:tracePt t="32812" x="7745413" y="6022975"/>
          <p14:tracePt t="32819" x="7646988" y="6075363"/>
          <p14:tracePt t="32826" x="7519988" y="6126163"/>
          <p14:tracePt t="32833" x="7373938" y="6178550"/>
          <p14:tracePt t="32841" x="7235825" y="6213475"/>
          <p14:tracePt t="32847" x="7107238" y="6243638"/>
          <p14:tracePt t="32854" x="7015163" y="6254750"/>
          <p14:tracePt t="32861" x="6934200" y="6254750"/>
          <p14:tracePt t="32868" x="6869113" y="6248400"/>
          <p14:tracePt t="32875" x="6816725" y="6226175"/>
          <p14:tracePt t="32883" x="6765925" y="6202363"/>
          <p14:tracePt t="32890" x="6713538" y="6184900"/>
          <p14:tracePt t="32896" x="6689725" y="6173788"/>
          <p14:tracePt t="32903" x="6672263" y="6161088"/>
          <p14:tracePt t="32910" x="6654800" y="6149975"/>
          <p14:tracePt t="32917" x="6648450" y="6143625"/>
          <p14:tracePt t="32924" x="6643688" y="6138863"/>
          <p14:tracePt t="32932" x="6637338" y="6138863"/>
          <p14:tracePt t="32938" x="6630988" y="6132513"/>
          <p14:tracePt t="32952" x="6619875" y="6132513"/>
          <p14:tracePt t="32959" x="6619875" y="6126163"/>
          <p14:tracePt t="32966" x="6613525" y="6126163"/>
          <p14:tracePt t="32981" x="6608763" y="6126163"/>
          <p14:tracePt t="33078" x="6602413" y="6126163"/>
          <p14:tracePt t="33100" x="6597650" y="6126163"/>
          <p14:tracePt t="33107" x="6591300" y="6126163"/>
          <p14:tracePt t="33120" x="6573838" y="6126163"/>
          <p14:tracePt t="33129" x="6562725" y="6126163"/>
          <p14:tracePt t="33428" x="6451600" y="6110288"/>
          <p14:tracePt t="33435" x="6353175" y="6086475"/>
          <p14:tracePt t="33442" x="6261100" y="6062663"/>
          <p14:tracePt t="33450" x="6208713" y="6051550"/>
          <p14:tracePt t="33456" x="6138863" y="6027738"/>
          <p14:tracePt t="33463" x="6115050" y="6010275"/>
          <p14:tracePt t="33471" x="6069013" y="5999163"/>
          <p14:tracePt t="33477" x="6010275" y="5970588"/>
          <p14:tracePt t="33484" x="5946775" y="5935663"/>
          <p14:tracePt t="33492" x="5876925" y="5900738"/>
          <p14:tracePt t="33498" x="5791200" y="5854700"/>
          <p14:tracePt t="33505" x="5708650" y="5791200"/>
          <p14:tracePt t="33512" x="5651500" y="5749925"/>
          <p14:tracePt t="33519" x="5592763" y="5703888"/>
          <p14:tracePt t="33526" x="5540375" y="5656263"/>
          <p14:tracePt t="33534" x="5511800" y="5616575"/>
          <p14:tracePt t="33540" x="5483225" y="5592763"/>
          <p14:tracePt t="33547" x="5454650" y="5564188"/>
          <p14:tracePt t="33554" x="5437188" y="5540375"/>
          <p14:tracePt t="33561" x="5413375" y="5511800"/>
          <p14:tracePt t="33568" x="5395913" y="5483225"/>
          <p14:tracePt t="33575" x="5378450" y="5459413"/>
          <p14:tracePt t="33582" x="5349875" y="5407025"/>
          <p14:tracePt t="33589" x="5286375" y="5326063"/>
          <p14:tracePt t="33596" x="5227638" y="5238750"/>
          <p14:tracePt t="33603" x="5135563" y="5122863"/>
          <p14:tracePt t="33610" x="5048250" y="5018088"/>
          <p14:tracePt t="33617" x="4972050" y="4949825"/>
          <p14:tracePt t="33624" x="4902200" y="4879975"/>
          <p14:tracePt t="33631" x="4862513" y="4832350"/>
          <p14:tracePt t="33638" x="4832350" y="4810125"/>
          <p14:tracePt t="33645" x="4803775" y="4792663"/>
          <p14:tracePt t="33652" x="4792663" y="4775200"/>
          <p14:tracePt t="33659" x="4775200" y="4757738"/>
          <p14:tracePt t="33666" x="4757738" y="4751388"/>
          <p14:tracePt t="33673" x="4751388" y="4746625"/>
          <p14:tracePt t="33680" x="4746625" y="4733925"/>
          <p14:tracePt t="33687" x="4729163" y="4733925"/>
          <p14:tracePt t="33694" x="4716463" y="4729163"/>
          <p14:tracePt t="33701" x="4705350" y="4729163"/>
          <p14:tracePt t="33709" x="4694238" y="4729163"/>
          <p14:tracePt t="33715" x="4687888" y="4729163"/>
          <p14:tracePt t="33722" x="4676775" y="4729163"/>
          <p14:tracePt t="33729" x="4664075" y="4729163"/>
          <p14:tracePt t="33736" x="4652963" y="4729163"/>
          <p14:tracePt t="33743" x="4635500" y="4729163"/>
          <p14:tracePt t="33751" x="4624388" y="4729163"/>
          <p14:tracePt t="33757" x="4606925" y="4729163"/>
          <p14:tracePt t="33764" x="4595813" y="4729163"/>
          <p14:tracePt t="33771" x="4565650" y="4722813"/>
          <p14:tracePt t="33778" x="4530725" y="4722813"/>
          <p14:tracePt t="33785" x="4495800" y="4722813"/>
          <p14:tracePt t="33793" x="4462463" y="4711700"/>
          <p14:tracePt t="33801" x="4427538" y="4711700"/>
          <p14:tracePt t="33807" x="4403725" y="4705350"/>
          <p14:tracePt t="33812" x="4386263" y="4705350"/>
          <p14:tracePt t="33819" x="4375150" y="4694238"/>
          <p14:tracePt t="33827" x="4357688" y="4694238"/>
          <p14:tracePt t="33835" x="4351338" y="4687888"/>
          <p14:tracePt t="33842" x="4333875" y="4687888"/>
          <p14:tracePt t="33855" x="4327525" y="4687888"/>
          <p14:tracePt t="33861" x="4322763" y="4687888"/>
          <p14:tracePt t="33869" x="4316413" y="4687888"/>
          <p14:tracePt t="33890" x="4311650" y="4687888"/>
          <p14:tracePt t="33906" x="4305300" y="4687888"/>
          <p14:tracePt t="34127" x="4311650" y="4687888"/>
          <p14:tracePt t="34205" x="4316413" y="4687888"/>
          <p14:tracePt t="34233" x="4322763" y="4687888"/>
          <p14:tracePt t="34247" x="4327525" y="4687888"/>
          <p14:tracePt t="34282" x="4340225" y="4687888"/>
          <p14:tracePt t="34302" x="4340225" y="4694238"/>
          <p14:tracePt t="34310" x="4344988" y="4694238"/>
          <p14:tracePt t="34331" x="4351338" y="4694238"/>
          <p14:tracePt t="34338" x="4351338" y="4699000"/>
          <p14:tracePt t="34344" x="4357688" y="4699000"/>
          <p14:tracePt t="34352" x="4357688" y="4711700"/>
          <p14:tracePt t="34366" x="4362450" y="4711700"/>
          <p14:tracePt t="34380" x="4368800" y="4716463"/>
          <p14:tracePt t="34394" x="4375150" y="4716463"/>
          <p14:tracePt t="34408" x="4375150" y="4722813"/>
          <p14:tracePt t="34415" x="4386263" y="4722813"/>
          <p14:tracePt t="34499" x="4386263" y="4729163"/>
          <p14:tracePt t="34534" x="4386263" y="4733925"/>
          <p14:tracePt t="34638" x="4379913" y="4733925"/>
          <p14:tracePt t="34673" x="4375150" y="4733925"/>
          <p14:tracePt t="35331" x="4375150" y="4751388"/>
          <p14:tracePt t="35338" x="4375150" y="4764088"/>
          <p14:tracePt t="35345" x="4375150" y="4786313"/>
          <p14:tracePt t="35353" x="4375150" y="4816475"/>
          <p14:tracePt t="35359" x="4375150" y="4838700"/>
          <p14:tracePt t="35367" x="4375150" y="4873625"/>
          <p14:tracePt t="35373" x="4375150" y="4908550"/>
          <p14:tracePt t="35380" x="4375150" y="4943475"/>
          <p14:tracePt t="35386" x="4379913" y="4978400"/>
          <p14:tracePt t="35395" x="4379913" y="5024438"/>
          <p14:tracePt t="35401" x="4379913" y="5059363"/>
          <p14:tracePt t="35409" x="4386263" y="5094288"/>
          <p14:tracePt t="35415" x="4386263" y="5146675"/>
          <p14:tracePt t="35421" x="4386263" y="5192713"/>
          <p14:tracePt t="35428" x="4397375" y="5245100"/>
          <p14:tracePt t="35437" x="4397375" y="5291138"/>
          <p14:tracePt t="35443" x="4410075" y="5326063"/>
          <p14:tracePt t="35451" x="4410075" y="5372100"/>
          <p14:tracePt t="35457" x="4414838" y="5407025"/>
          <p14:tracePt t="35465" x="4427538" y="5459413"/>
          <p14:tracePt t="35471" x="4427538" y="5494338"/>
          <p14:tracePt t="35479" x="4432300" y="5529263"/>
          <p14:tracePt t="35485" x="4445000" y="5564188"/>
          <p14:tracePt t="35492" x="4456113" y="5605463"/>
          <p14:tracePt t="35499" x="4456113" y="5638800"/>
          <p14:tracePt t="35506" x="4462463" y="5673725"/>
          <p14:tracePt t="35513" x="4462463" y="5697538"/>
          <p14:tracePt t="35520" x="4467225" y="5715000"/>
          <p14:tracePt t="35527" x="4467225" y="5726113"/>
          <p14:tracePt t="35534" x="4467225" y="5743575"/>
          <p14:tracePt t="35541" x="4467225" y="5749925"/>
          <p14:tracePt t="35548" x="4467225" y="5761038"/>
          <p14:tracePt t="35562" x="4467225" y="5773738"/>
          <p14:tracePt t="35590" x="4467225" y="5767388"/>
          <p14:tracePt t="35604" x="4467225" y="5761038"/>
          <p14:tracePt t="35611" x="4467225" y="5756275"/>
          <p14:tracePt t="35618" x="4467225" y="5749925"/>
          <p14:tracePt t="35625" x="4479925" y="5732463"/>
          <p14:tracePt t="35639" x="4479925" y="5721350"/>
          <p14:tracePt t="35645" x="4484688" y="5715000"/>
          <p14:tracePt t="35653" x="4491038" y="5708650"/>
          <p14:tracePt t="35660" x="4495800" y="5697538"/>
          <p14:tracePt t="35666" x="4513263" y="5686425"/>
          <p14:tracePt t="35674" x="4530725" y="5656263"/>
          <p14:tracePt t="35681" x="4565650" y="5622925"/>
          <p14:tracePt t="35688" x="4613275" y="5564188"/>
          <p14:tracePt t="35695" x="4670425" y="5494338"/>
          <p14:tracePt t="35702" x="4733925" y="5407025"/>
          <p14:tracePt t="35709" x="4803775" y="5337175"/>
          <p14:tracePt t="35715" x="4862513" y="5262563"/>
          <p14:tracePt t="35722" x="4919663" y="5210175"/>
          <p14:tracePt t="35730" x="4949825" y="5181600"/>
          <p14:tracePt t="35738" x="4967288" y="5164138"/>
          <p14:tracePt t="35744" x="4983163" y="5146675"/>
          <p14:tracePt t="35751" x="4995863" y="5129213"/>
          <p14:tracePt t="35758" x="5006975" y="5122863"/>
          <p14:tracePt t="35764" x="5013325" y="5118100"/>
          <p14:tracePt t="35771" x="5018088" y="5118100"/>
          <p14:tracePt t="35779" x="5018088" y="5111750"/>
          <p14:tracePt t="35786" x="5024438" y="5111750"/>
          <p14:tracePt t="35793" x="5024438" y="5105400"/>
          <p14:tracePt t="35856" x="5018088" y="5105400"/>
          <p14:tracePt t="35870" x="5013325" y="5105400"/>
          <p14:tracePt t="35877" x="5000625" y="5105400"/>
          <p14:tracePt t="35883" x="4995863" y="5105400"/>
          <p14:tracePt t="35890" x="4989513" y="5105400"/>
          <p14:tracePt t="35904" x="4983163" y="5105400"/>
          <p14:tracePt t="35912" x="4972050" y="5105400"/>
          <p14:tracePt t="35919" x="4960938" y="5100638"/>
          <p14:tracePt t="35926" x="4949825" y="5100638"/>
          <p14:tracePt t="35933" x="4926013" y="5087938"/>
          <p14:tracePt t="35939" x="4897438" y="5083175"/>
          <p14:tracePt t="35946" x="4873625" y="5065713"/>
          <p14:tracePt t="35954" x="4845050" y="5053013"/>
          <p14:tracePt t="35961" x="4821238" y="5035550"/>
          <p14:tracePt t="35967" x="4792663" y="5018088"/>
          <p14:tracePt t="35974" x="4768850" y="5000625"/>
          <p14:tracePt t="35981" x="4751388" y="4995863"/>
          <p14:tracePt t="35988" x="4733925" y="4978400"/>
          <p14:tracePt t="35996" x="4729163" y="4972050"/>
          <p14:tracePt t="36003" x="4716463" y="4954588"/>
          <p14:tracePt t="36010" x="4716463" y="4949825"/>
          <p14:tracePt t="36017" x="4705350" y="4943475"/>
          <p14:tracePt t="36023" x="4699000" y="4943475"/>
          <p14:tracePt t="36030" x="4694238" y="4937125"/>
          <p14:tracePt t="36037" x="4694238" y="4932363"/>
          <p14:tracePt t="36044" x="4687888" y="4926013"/>
          <p14:tracePt t="36051" x="4687888" y="4919663"/>
          <p14:tracePt t="36066" x="4687888" y="4914900"/>
          <p14:tracePt t="36072" x="4687888" y="4902200"/>
          <p14:tracePt t="36079" x="4687888" y="4897438"/>
          <p14:tracePt t="36094" x="4687888" y="4891088"/>
          <p14:tracePt t="36107" x="4687888" y="4884738"/>
          <p14:tracePt t="36121" x="4694238" y="4879975"/>
          <p14:tracePt t="36129" x="4699000" y="4879975"/>
          <p14:tracePt t="36137" x="4711700" y="4873625"/>
          <p14:tracePt t="36143" x="4722813" y="4862513"/>
          <p14:tracePt t="36150" x="4740275" y="4856163"/>
          <p14:tracePt t="36156" x="4757738" y="4849813"/>
          <p14:tracePt t="36163" x="4792663" y="4838700"/>
          <p14:tracePt t="36171" x="4838700" y="4827588"/>
          <p14:tracePt t="36177" x="4908550" y="4810125"/>
          <p14:tracePt t="36184" x="5000625" y="4799013"/>
          <p14:tracePt t="36191" x="5100638" y="4768850"/>
          <p14:tracePt t="36198" x="5192713" y="4757738"/>
          <p14:tracePt t="36205" x="5273675" y="4746625"/>
          <p14:tracePt t="36213" x="5337175" y="4746625"/>
          <p14:tracePt t="36219" x="5372100" y="4740275"/>
          <p14:tracePt t="36226" x="5407025" y="4740275"/>
          <p14:tracePt t="36233" x="5430838" y="4740275"/>
          <p14:tracePt t="36240" x="5448300" y="4740275"/>
          <p14:tracePt t="36247" x="5459413" y="4740275"/>
          <p14:tracePt t="36254" x="5465763" y="4740275"/>
          <p14:tracePt t="36261" x="5476875" y="4740275"/>
          <p14:tracePt t="36268" x="5483225" y="4740275"/>
          <p14:tracePt t="36276" x="5487988" y="4740275"/>
          <p14:tracePt t="36282" x="5494338" y="4740275"/>
          <p14:tracePt t="36289" x="5500688" y="4740275"/>
          <p14:tracePt t="36304" x="5505450" y="4740275"/>
          <p14:tracePt t="36317" x="5511800" y="4740275"/>
          <p14:tracePt t="36331" x="5522913" y="4740275"/>
          <p14:tracePt t="36443" x="5518150" y="4740275"/>
          <p14:tracePt t="36457" x="5511800" y="4740275"/>
          <p14:tracePt t="36464" x="5505450" y="4740275"/>
          <p14:tracePt t="36472" x="5500688" y="4740275"/>
          <p14:tracePt t="36478" x="5494338" y="4740275"/>
          <p14:tracePt t="36485" x="5476875" y="4746625"/>
          <p14:tracePt t="36492" x="5454650" y="4746625"/>
          <p14:tracePt t="36499" x="5419725" y="4757738"/>
          <p14:tracePt t="36506" x="5367338" y="4764088"/>
          <p14:tracePt t="36514" x="5303838" y="4764088"/>
          <p14:tracePt t="36521" x="5238750" y="4775200"/>
          <p14:tracePt t="36527" x="5192713" y="4775200"/>
          <p14:tracePt t="36534" x="5146675" y="4775200"/>
          <p14:tracePt t="36541" x="5118100" y="4775200"/>
          <p14:tracePt t="36548" x="5083175" y="4775200"/>
          <p14:tracePt t="36555" x="5048250" y="4775200"/>
          <p14:tracePt t="36562" x="5024438" y="4775200"/>
          <p14:tracePt t="36569" x="5013325" y="4775200"/>
          <p14:tracePt t="36576" x="4995863" y="4775200"/>
          <p14:tracePt t="36583" x="4972050" y="4775200"/>
          <p14:tracePt t="36590" x="4954588" y="4775200"/>
          <p14:tracePt t="36597" x="4943475" y="4775200"/>
          <p14:tracePt t="36606" x="4914900" y="4775200"/>
          <p14:tracePt t="36611" x="4879975" y="4775200"/>
          <p14:tracePt t="36618" x="4845050" y="4775200"/>
          <p14:tracePt t="36625" x="4810125" y="4775200"/>
          <p14:tracePt t="36632" x="4768850" y="4775200"/>
          <p14:tracePt t="36639" x="4716463" y="4786313"/>
          <p14:tracePt t="36647" x="4670425" y="4786313"/>
          <p14:tracePt t="36653" x="4630738" y="4799013"/>
          <p14:tracePt t="36660" x="4583113" y="4799013"/>
          <p14:tracePt t="36667" x="4548188" y="4799013"/>
          <p14:tracePt t="36674" x="4525963" y="4799013"/>
          <p14:tracePt t="36681" x="4502150" y="4799013"/>
          <p14:tracePt t="36689" x="4473575" y="4799013"/>
          <p14:tracePt t="36695" x="4462463" y="4799013"/>
          <p14:tracePt t="36702" x="4445000" y="4799013"/>
          <p14:tracePt t="36709" x="4438650" y="4799013"/>
          <p14:tracePt t="36716" x="4427538" y="4799013"/>
          <p14:tracePt t="36723" x="4421188" y="4799013"/>
          <p14:tracePt t="36731" x="4410075" y="4799013"/>
          <p14:tracePt t="36737" x="4403725" y="4799013"/>
          <p14:tracePt t="36744" x="4397375" y="4799013"/>
          <p14:tracePt t="36751" x="4392613" y="4799013"/>
          <p14:tracePt t="36765" x="4392613" y="4786313"/>
          <p14:tracePt t="36772" x="4386263" y="4786313"/>
          <p14:tracePt t="36786" x="4386263" y="4781550"/>
          <p14:tracePt t="36800" x="4386263" y="4775200"/>
          <p14:tracePt t="36828" x="4392613" y="4775200"/>
          <p14:tracePt t="36835" x="4397375" y="4775200"/>
          <p14:tracePt t="36842" x="4403725" y="4775200"/>
          <p14:tracePt t="36849" x="4414838" y="4775200"/>
          <p14:tracePt t="36856" x="4421188" y="4775200"/>
          <p14:tracePt t="36864" x="4445000" y="4775200"/>
          <p14:tracePt t="36870" x="4479925" y="4775200"/>
          <p14:tracePt t="36877" x="4537075" y="4775200"/>
          <p14:tracePt t="36884" x="4648200" y="4764088"/>
          <p14:tracePt t="36891" x="4799013" y="4764088"/>
          <p14:tracePt t="36897" x="4954588" y="4751388"/>
          <p14:tracePt t="36905" x="5168900" y="4733925"/>
          <p14:tracePt t="36912" x="5419725" y="4733925"/>
          <p14:tracePt t="36919" x="5592763" y="4733925"/>
          <p14:tracePt t="36925" x="5715000" y="4733925"/>
          <p14:tracePt t="36933" x="5807075" y="4740275"/>
          <p14:tracePt t="36940" x="5872163" y="4751388"/>
          <p14:tracePt t="36947" x="5924550" y="4764088"/>
          <p14:tracePt t="36953" x="5975350" y="4775200"/>
          <p14:tracePt t="36961" x="6010275" y="4781550"/>
          <p14:tracePt t="36968" x="6034088" y="4781550"/>
          <p14:tracePt t="36974" x="6057900" y="4781550"/>
          <p14:tracePt t="36982" x="6075363" y="4792663"/>
          <p14:tracePt t="36989" x="6092825" y="4792663"/>
          <p14:tracePt t="36996" x="6097588" y="4799013"/>
          <p14:tracePt t="37002" x="6103938" y="4799013"/>
          <p14:tracePt t="37010" x="6110288" y="4803775"/>
          <p14:tracePt t="37017" x="6115050" y="4803775"/>
          <p14:tracePt t="37031" x="6121400" y="4803775"/>
          <p14:tracePt t="37038" x="6121400" y="4810125"/>
          <p14:tracePt t="37045" x="6132513" y="4810125"/>
          <p14:tracePt t="37052" x="6132513" y="4816475"/>
          <p14:tracePt t="37073" x="6132513" y="4821238"/>
          <p14:tracePt t="37081" x="6132513" y="4827588"/>
          <p14:tracePt t="37093" x="6138863" y="4845050"/>
          <p14:tracePt t="37101" x="6138863" y="4849813"/>
          <p14:tracePt t="37108" x="6138863" y="4873625"/>
          <p14:tracePt t="37114" x="6143625" y="4908550"/>
          <p14:tracePt t="37122" x="6167438" y="4960938"/>
          <p14:tracePt t="37129" x="6178550" y="5070475"/>
          <p14:tracePt t="37135" x="6191250" y="5210175"/>
          <p14:tracePt t="37142" x="6219825" y="5367338"/>
          <p14:tracePt t="37149" x="6230938" y="5505450"/>
          <p14:tracePt t="37156" x="6254750" y="5599113"/>
          <p14:tracePt t="37164" x="6265863" y="5697538"/>
          <p14:tracePt t="37173" x="6278563" y="5778500"/>
          <p14:tracePt t="37178" x="6289675" y="5824538"/>
          <p14:tracePt t="37184" x="6289675" y="5876925"/>
          <p14:tracePt t="37192" x="6300788" y="5942013"/>
          <p14:tracePt t="37198" x="6300788" y="6005513"/>
          <p14:tracePt t="37206" x="6300788" y="6051550"/>
          <p14:tracePt t="37213" x="6307138" y="6086475"/>
          <p14:tracePt t="37219" x="6307138" y="6121400"/>
          <p14:tracePt t="37226" x="6307138" y="6156325"/>
          <p14:tracePt t="37234" x="6307138" y="6178550"/>
          <p14:tracePt t="37240" x="6307138" y="6208713"/>
          <p14:tracePt t="37247" x="6307138" y="6230938"/>
          <p14:tracePt t="37254" x="6307138" y="6254750"/>
          <p14:tracePt t="37262" x="6307138" y="6272213"/>
          <p14:tracePt t="37269" x="6307138" y="6283325"/>
          <p14:tracePt t="37275" x="6307138" y="6300788"/>
          <p14:tracePt t="37283" x="6307138" y="6311900"/>
          <p14:tracePt t="37290" x="6307138" y="6329363"/>
          <p14:tracePt t="37297" x="6307138" y="6342063"/>
          <p14:tracePt t="37304" x="6307138" y="6359525"/>
          <p14:tracePt t="37310" x="6307138" y="6364288"/>
          <p14:tracePt t="37317" x="6307138" y="6381750"/>
          <p14:tracePt t="37324" x="6307138" y="6388100"/>
          <p14:tracePt t="37331" x="6307138" y="6394450"/>
          <p14:tracePt t="37346" x="6307138" y="6399213"/>
          <p14:tracePt t="37352" x="6307138" y="6405563"/>
          <p14:tracePt t="37359" x="6307138" y="6411913"/>
          <p14:tracePt t="37381" x="6300788" y="6416675"/>
          <p14:tracePt t="37394" x="6294438" y="6423025"/>
          <p14:tracePt t="37402" x="6278563" y="6423025"/>
          <p14:tracePt t="37408" x="6272213" y="6434138"/>
          <p14:tracePt t="37415" x="6248400" y="6440488"/>
          <p14:tracePt t="37423" x="6213475" y="6446838"/>
          <p14:tracePt t="37429" x="6149975" y="6469063"/>
          <p14:tracePt t="37436" x="6097588" y="6492875"/>
          <p14:tracePt t="37444" x="6027738" y="6503988"/>
          <p14:tracePt t="37450" x="5953125" y="6515100"/>
          <p14:tracePt t="37457" x="5854700" y="6527800"/>
          <p14:tracePt t="37465" x="5743575" y="6538913"/>
          <p14:tracePt t="37472" x="5622925" y="6538913"/>
          <p14:tracePt t="37479" x="5483225" y="6538913"/>
          <p14:tracePt t="37485" x="5372100" y="6532563"/>
          <p14:tracePt t="37492" x="5297488" y="6521450"/>
          <p14:tracePt t="37499" x="5227638" y="6510338"/>
          <p14:tracePt t="37507" x="5164138" y="6497638"/>
          <p14:tracePt t="37514" x="5111750" y="6475413"/>
          <p14:tracePt t="37520" x="5048250" y="6469063"/>
          <p14:tracePt t="37527" x="5013325" y="6457950"/>
          <p14:tracePt t="37534" x="4960938" y="6446838"/>
          <p14:tracePt t="37541" x="4926013" y="6440488"/>
          <p14:tracePt t="37548" x="4891088" y="6429375"/>
          <p14:tracePt t="37556" x="4856163" y="6429375"/>
          <p14:tracePt t="37563" x="4827588" y="6423025"/>
          <p14:tracePt t="37570" x="4803775" y="6423025"/>
          <p14:tracePt t="37576" x="4786313" y="6411913"/>
          <p14:tracePt t="37583" x="4775200" y="6411913"/>
          <p14:tracePt t="37590" x="4757738" y="6411913"/>
          <p14:tracePt t="37598" x="4751388" y="6405563"/>
          <p14:tracePt t="37604" x="4746625" y="6405563"/>
          <p14:tracePt t="37611" x="4740275" y="6399213"/>
          <p14:tracePt t="37618" x="4733925" y="6399213"/>
          <p14:tracePt t="37633" x="4733925" y="6394450"/>
          <p14:tracePt t="37640" x="4729163" y="6394450"/>
          <p14:tracePt t="37654" x="4716463" y="6394450"/>
          <p14:tracePt t="37716" x="4711700" y="6394450"/>
          <p14:tracePt t="37731" x="4705350" y="6394450"/>
          <p14:tracePt t="37751" x="4699000" y="6394450"/>
          <p14:tracePt t="37758" x="4694238" y="6394450"/>
          <p14:tracePt t="37766" x="4687888" y="6394450"/>
          <p14:tracePt t="37773" x="4670425" y="6394450"/>
          <p14:tracePt t="37780" x="4659313" y="6394450"/>
          <p14:tracePt t="37787" x="4641850" y="6394450"/>
          <p14:tracePt t="37793" x="4630738" y="6394450"/>
          <p14:tracePt t="37800" x="4600575" y="6394450"/>
          <p14:tracePt t="37807" x="4589463" y="6394450"/>
          <p14:tracePt t="37815" x="4560888" y="6394450"/>
          <p14:tracePt t="37821" x="4548188" y="6394450"/>
          <p14:tracePt t="37828" x="4530725" y="6394450"/>
          <p14:tracePt t="37835" x="4519613" y="6394450"/>
          <p14:tracePt t="37842" x="4502150" y="6394450"/>
          <p14:tracePt t="37849" x="4495800" y="6394450"/>
          <p14:tracePt t="37857" x="4491038" y="6394450"/>
          <p14:tracePt t="37864" x="4484688" y="6394450"/>
          <p14:tracePt t="37870" x="4479925" y="6394450"/>
          <p14:tracePt t="37877" x="4473575" y="6394450"/>
          <p14:tracePt t="37884" x="4462463" y="6394450"/>
          <p14:tracePt t="37891" x="4456113" y="6394450"/>
          <p14:tracePt t="37905" x="4449763" y="6394450"/>
          <p14:tracePt t="37919" x="4445000" y="6394450"/>
          <p14:tracePt t="37934" x="4438650" y="6394450"/>
          <p14:tracePt t="38018" x="4445000" y="6394450"/>
          <p14:tracePt t="38031" x="4449763" y="6394450"/>
          <p14:tracePt t="38053" x="4456113" y="6394450"/>
          <p14:tracePt t="38066" x="4467225" y="6394450"/>
          <p14:tracePt t="38080" x="4473575" y="6394450"/>
          <p14:tracePt t="38094" x="4479925" y="6394450"/>
          <p14:tracePt t="38116" x="4484688" y="6394450"/>
          <p14:tracePt t="38129" x="4491038" y="6394450"/>
          <p14:tracePt t="38144" x="4495800" y="6394450"/>
          <p14:tracePt t="38171" x="4502150" y="6394450"/>
          <p14:tracePt t="38227" x="4513263" y="6394450"/>
          <p14:tracePt t="38276" x="4519613" y="6394450"/>
          <p14:tracePt t="38311" x="4525963" y="6394450"/>
          <p14:tracePt t="38325" x="4530725" y="6394450"/>
          <p14:tracePt t="38339" x="4537075" y="6394450"/>
          <p14:tracePt t="38353" x="4543425" y="6399213"/>
          <p14:tracePt t="38367" x="4548188" y="6399213"/>
          <p14:tracePt t="38374" x="4554538" y="6399213"/>
          <p14:tracePt t="38381" x="4565650" y="6405563"/>
          <p14:tracePt t="38388" x="4572000" y="6405563"/>
          <p14:tracePt t="38394" x="4583113" y="6405563"/>
          <p14:tracePt t="38403" x="4589463" y="6405563"/>
          <p14:tracePt t="38409" x="4613275" y="6405563"/>
          <p14:tracePt t="38416" x="4630738" y="6405563"/>
          <p14:tracePt t="38424" x="4641850" y="6405563"/>
          <p14:tracePt t="38431" x="4670425" y="6405563"/>
          <p14:tracePt t="38438" x="4681538" y="6405563"/>
          <p14:tracePt t="38443" x="4705350" y="6405563"/>
          <p14:tracePt t="38451" x="4746625" y="6416675"/>
          <p14:tracePt t="38458" x="4775200" y="6416675"/>
          <p14:tracePt t="38465" x="4816475" y="6423025"/>
          <p14:tracePt t="38472" x="4849813" y="6423025"/>
          <p14:tracePt t="38479" x="4884738" y="6423025"/>
          <p14:tracePt t="38486" x="4919663" y="6434138"/>
          <p14:tracePt t="38493" x="4954588" y="6434138"/>
          <p14:tracePt t="38500" x="4978400" y="6440488"/>
          <p14:tracePt t="38508" x="5000625" y="6440488"/>
          <p14:tracePt t="38514" x="5018088" y="6440488"/>
          <p14:tracePt t="38520" x="5041900" y="6451600"/>
          <p14:tracePt t="38528" x="5059363" y="6451600"/>
          <p14:tracePt t="38535" x="5070475" y="6451600"/>
          <p14:tracePt t="38542" x="5100638" y="6451600"/>
          <p14:tracePt t="38550" x="5111750" y="6451600"/>
          <p14:tracePt t="38556" x="5140325" y="6451600"/>
          <p14:tracePt t="38563" x="5151438" y="6451600"/>
          <p14:tracePt t="38569" x="5175250" y="6451600"/>
          <p14:tracePt t="38577" x="5203825" y="6451600"/>
          <p14:tracePt t="38584" x="5216525" y="6451600"/>
          <p14:tracePt t="38591" x="5238750" y="6451600"/>
          <p14:tracePt t="38598" x="5256213" y="6451600"/>
          <p14:tracePt t="38605" x="5280025" y="6451600"/>
          <p14:tracePt t="38612" x="5297488" y="6451600"/>
          <p14:tracePt t="38618" x="5319713" y="6451600"/>
          <p14:tracePt t="38625" x="5337175" y="6451600"/>
          <p14:tracePt t="38633" x="5343525" y="6451600"/>
          <p14:tracePt t="38641" x="5354638" y="6451600"/>
          <p14:tracePt t="38647" x="5372100" y="6451600"/>
          <p14:tracePt t="38654" x="5378450" y="6451600"/>
          <p14:tracePt t="38661" x="5389563" y="6451600"/>
          <p14:tracePt t="38668" x="5402263" y="6451600"/>
          <p14:tracePt t="38675" x="5407025" y="6451600"/>
          <p14:tracePt t="38683" x="5413375" y="6451600"/>
          <p14:tracePt t="38689" x="5419725" y="6451600"/>
          <p14:tracePt t="38697" x="5424488" y="6451600"/>
          <p14:tracePt t="38703" x="5430838" y="6451600"/>
          <p14:tracePt t="38717" x="5437188" y="6451600"/>
          <p14:tracePt t="38725" x="5441950" y="6451600"/>
          <p14:tracePt t="38731" x="5454650" y="6451600"/>
          <p14:tracePt t="38744" x="5459413" y="6451600"/>
          <p14:tracePt t="38766" x="5465763" y="6451600"/>
          <p14:tracePt t="38780" x="5470525" y="6451600"/>
          <p14:tracePt t="38794" x="5476875" y="6451600"/>
          <p14:tracePt t="38815" x="5483225" y="6451600"/>
          <p14:tracePt t="38926" x="5476875" y="6446838"/>
          <p14:tracePt t="38948" x="5470525" y="6446838"/>
          <p14:tracePt t="38983" x="5470525" y="6440488"/>
          <p14:tracePt t="39291" x="5168900" y="6486525"/>
          <p14:tracePt t="39298" x="4862513" y="6538913"/>
          <p14:tracePt t="39304" x="4565650" y="6573838"/>
          <p14:tracePt t="39311" x="4211638" y="6597650"/>
          <p14:tracePt t="39318" x="3857625" y="6613525"/>
          <p14:tracePt t="39326" x="3632200" y="6613525"/>
          <p14:tracePt t="39334" x="3463925" y="6613525"/>
          <p14:tracePt t="39339" x="3232150" y="6613525"/>
          <p14:tracePt t="39347" x="2976563" y="6613525"/>
          <p14:tracePt t="39353" x="2808288" y="6608763"/>
          <p14:tracePt t="39360" x="2686050" y="6591300"/>
          <p14:tracePt t="39368" x="2576513" y="6591300"/>
          <p14:tracePt t="39375" x="2447925" y="6567488"/>
          <p14:tracePt t="39381" x="2309813" y="6545263"/>
          <p14:tracePt t="39388" x="2198688" y="6503988"/>
          <p14:tracePt t="39395" x="2100263" y="6480175"/>
          <p14:tracePt t="39402" x="2036763" y="6469063"/>
          <p14:tracePt t="39410" x="1984375" y="6451600"/>
          <p14:tracePt t="39416" x="1943100" y="6429375"/>
          <p14:tracePt t="39424" x="1908175" y="6411913"/>
          <p14:tracePt t="39430" x="1868488" y="6381750"/>
          <p14:tracePt t="39437" x="1827213" y="6359525"/>
          <p14:tracePt t="39444" x="1804988" y="6342063"/>
          <p14:tracePt t="39451" x="1763713" y="6318250"/>
          <p14:tracePt t="39460" x="1722438" y="6283325"/>
          <p14:tracePt t="39465" x="1671638" y="6254750"/>
          <p14:tracePt t="39472" x="1612900" y="6219825"/>
          <p14:tracePt t="39479" x="1560513" y="6173788"/>
          <p14:tracePt t="39486" x="1503363" y="6143625"/>
          <p14:tracePt t="39494" x="1462088" y="6103938"/>
          <p14:tracePt t="39501" x="1420813" y="6057900"/>
          <p14:tracePt t="39507" x="1381125" y="6016625"/>
          <p14:tracePt t="39514" x="1346200" y="5975350"/>
          <p14:tracePt t="39521" x="1317625" y="5935663"/>
          <p14:tracePt t="39528" x="1287463" y="5894388"/>
          <p14:tracePt t="39535" x="1252538" y="5842000"/>
          <p14:tracePt t="39543" x="1235075" y="5791200"/>
          <p14:tracePt t="39550" x="1212850" y="5738813"/>
          <p14:tracePt t="39556" x="1195388" y="5686425"/>
          <p14:tracePt t="39563" x="1184275" y="5651500"/>
          <p14:tracePt t="39570" x="1160463" y="5599113"/>
          <p14:tracePt t="39577" x="1154113" y="5557838"/>
          <p14:tracePt t="39586" x="1143000" y="5522913"/>
          <p14:tracePt t="39592" x="1136650" y="5500688"/>
          <p14:tracePt t="39599" x="1125538" y="5465763"/>
          <p14:tracePt t="39605" x="1125538" y="5437188"/>
          <p14:tracePt t="39612" x="1119188" y="5389563"/>
          <p14:tracePt t="39619" x="1119188" y="5354638"/>
          <p14:tracePt t="39626" x="1119188" y="5308600"/>
          <p14:tracePt t="39633" x="1119188" y="5262563"/>
          <p14:tracePt t="39640" x="1143000" y="5192713"/>
          <p14:tracePt t="39647" x="1154113" y="5129213"/>
          <p14:tracePt t="39654" x="1166813" y="5076825"/>
          <p14:tracePt t="39661" x="1184275" y="5041900"/>
          <p14:tracePt t="39668" x="1219200" y="4983163"/>
          <p14:tracePt t="39676" x="1247775" y="4932363"/>
          <p14:tracePt t="39682" x="1282700" y="4891088"/>
          <p14:tracePt t="39689" x="1335088" y="4832350"/>
          <p14:tracePt t="39696" x="1392238" y="4775200"/>
          <p14:tracePt t="39703" x="1490663" y="4716463"/>
          <p14:tracePt t="39710" x="1624013" y="4635500"/>
          <p14:tracePt t="39718" x="1752600" y="4572000"/>
          <p14:tracePt t="39724" x="1890713" y="4519613"/>
          <p14:tracePt t="39731" x="2036763" y="4484688"/>
          <p14:tracePt t="39738" x="2159000" y="4467225"/>
          <p14:tracePt t="39745" x="2297113" y="4456113"/>
          <p14:tracePt t="39752" x="2408238" y="4456113"/>
          <p14:tracePt t="39760" x="2517775" y="4462463"/>
          <p14:tracePt t="39766" x="2611438" y="4473575"/>
          <p14:tracePt t="39773" x="2681288" y="4495800"/>
          <p14:tracePt t="39780" x="2720975" y="4525963"/>
          <p14:tracePt t="39787" x="2755900" y="4548188"/>
          <p14:tracePt t="39794" x="2801938" y="4589463"/>
          <p14:tracePt t="39802" x="2825750" y="4618038"/>
          <p14:tracePt t="39808" x="2860675" y="4670425"/>
          <p14:tracePt t="39815" x="2895600" y="4740275"/>
          <p14:tracePt t="39822" x="2941638" y="4838700"/>
          <p14:tracePt t="39829" x="2982913" y="4967288"/>
          <p14:tracePt t="39836" x="3017838" y="5105400"/>
          <p14:tracePt t="39843" x="3057525" y="5262563"/>
          <p14:tracePt t="39850" x="3086100" y="5459413"/>
          <p14:tracePt t="39857" x="3121025" y="5726113"/>
          <p14:tracePt t="39864" x="3133725" y="5894388"/>
          <p14:tracePt t="39871" x="3144838" y="6034088"/>
          <p14:tracePt t="39878" x="3144838" y="6143625"/>
          <p14:tracePt t="39885" x="3138488" y="6226175"/>
          <p14:tracePt t="39894" x="3138488" y="6300788"/>
          <p14:tracePt t="39899" x="3127375" y="6364288"/>
          <p14:tracePt t="39906" x="3109913" y="6405563"/>
          <p14:tracePt t="39913" x="3103563" y="6440488"/>
          <p14:tracePt t="39920" x="3092450" y="6469063"/>
          <p14:tracePt t="39927" x="3074988" y="6486525"/>
          <p14:tracePt t="39935" x="3068638" y="6492875"/>
          <p14:tracePt t="39941" x="3057525" y="6503988"/>
          <p14:tracePt t="39948" x="3040063" y="6515100"/>
          <p14:tracePt t="39955" x="3022600" y="6521450"/>
          <p14:tracePt t="39962" x="3000375" y="6538913"/>
          <p14:tracePt t="39969" x="2947988" y="6567488"/>
          <p14:tracePt t="39976" x="2878138" y="6602413"/>
          <p14:tracePt t="39983" x="2797175" y="6626225"/>
          <p14:tracePt t="39990" x="2657475" y="6665913"/>
          <p14:tracePt t="39997" x="2530475" y="6700838"/>
          <p14:tracePt t="40004" x="2390775" y="6713538"/>
          <p14:tracePt t="40011" x="2268538" y="6713538"/>
          <p14:tracePt t="40019" x="2159000" y="6713538"/>
          <p14:tracePt t="40025" x="2030413" y="6707188"/>
          <p14:tracePt t="40032" x="1908175" y="6683375"/>
          <p14:tracePt t="40040" x="1722438" y="6626225"/>
          <p14:tracePt t="40046" x="1584325" y="6573838"/>
          <p14:tracePt t="40053" x="1455738" y="6510338"/>
          <p14:tracePt t="40061" x="1339850" y="6434138"/>
          <p14:tracePt t="40067" x="1235075" y="6359525"/>
          <p14:tracePt t="40074" x="1166813" y="6289675"/>
          <p14:tracePt t="40082" x="1090613" y="6213475"/>
          <p14:tracePt t="40088" x="1020763" y="6126163"/>
          <p14:tracePt t="40095" x="957263" y="6045200"/>
          <p14:tracePt t="40103" x="911225" y="5959475"/>
          <p14:tracePt t="40110" x="876300" y="5876925"/>
          <p14:tracePt t="40116" x="841375" y="5778500"/>
          <p14:tracePt t="40124" x="812800" y="5697538"/>
          <p14:tracePt t="40130" x="806450" y="5616575"/>
          <p14:tracePt t="40137" x="795338" y="5535613"/>
          <p14:tracePt t="40144" x="795338" y="5476875"/>
          <p14:tracePt t="40152" x="795338" y="5413375"/>
          <p14:tracePt t="40158" x="795338" y="5360988"/>
          <p14:tracePt t="40166" x="806450" y="5308600"/>
          <p14:tracePt t="40171" x="830263" y="5256213"/>
          <p14:tracePt t="40179" x="847725" y="5221288"/>
          <p14:tracePt t="40186" x="865188" y="5181600"/>
          <p14:tracePt t="40195" x="893763" y="5151438"/>
          <p14:tracePt t="40201" x="933450" y="5111750"/>
          <p14:tracePt t="40208" x="974725" y="5070475"/>
          <p14:tracePt t="40214" x="1033463" y="5024438"/>
          <p14:tracePt t="40221" x="1101725" y="4989513"/>
          <p14:tracePt t="40228" x="1201738" y="4943475"/>
          <p14:tracePt t="40236" x="1328738" y="4902200"/>
          <p14:tracePt t="40242" x="1485900" y="4867275"/>
          <p14:tracePt t="40249" x="1658938" y="4821238"/>
          <p14:tracePt t="40256" x="1890713" y="4810125"/>
          <p14:tracePt t="40263" x="2058988" y="4810125"/>
          <p14:tracePt t="40270" x="2198688" y="4816475"/>
          <p14:tracePt t="40277" x="2327275" y="4827588"/>
          <p14:tracePt t="40283" x="2419350" y="4849813"/>
          <p14:tracePt t="40291" x="2471738" y="4873625"/>
          <p14:tracePt t="40298" x="2513013" y="4902200"/>
          <p14:tracePt t="40305" x="2541588" y="4919663"/>
          <p14:tracePt t="40312" x="2546350" y="4937125"/>
          <p14:tracePt t="40319" x="2563813" y="4954588"/>
          <p14:tracePt t="40326" x="2563813" y="4967288"/>
          <p14:tracePt t="40333" x="2570163" y="4983163"/>
          <p14:tracePt t="40340" x="2570163" y="5006975"/>
          <p14:tracePt t="40346" x="2570163" y="5024438"/>
          <p14:tracePt t="40354" x="2570163" y="5048250"/>
          <p14:tracePt t="40361" x="2570163" y="5065713"/>
          <p14:tracePt t="40368" x="2570163" y="5076825"/>
          <p14:tracePt t="40375" x="2570163" y="5094288"/>
          <p14:tracePt t="40381" x="2563813" y="5111750"/>
          <p14:tracePt t="40389" x="2552700" y="5118100"/>
          <p14:tracePt t="40395" x="2546350" y="5122863"/>
          <p14:tracePt t="40403" x="2541588" y="5135563"/>
          <p14:tracePt t="40411" x="2524125" y="5146675"/>
          <p14:tracePt t="40417" x="2500313" y="5164138"/>
          <p14:tracePt t="40424" x="2471738" y="5181600"/>
          <p14:tracePt t="40431" x="2425700" y="5221288"/>
          <p14:tracePt t="40438" x="2355850" y="5256213"/>
          <p14:tracePt t="40444" x="2268538" y="5303838"/>
          <p14:tracePt t="40453" x="2198688" y="5337175"/>
          <p14:tracePt t="40459" x="2135188" y="5372100"/>
          <p14:tracePt t="40465" x="2065338" y="5395913"/>
          <p14:tracePt t="40473" x="2001838" y="5407025"/>
          <p14:tracePt t="40480" x="1966913" y="5413375"/>
          <p14:tracePt t="40487" x="1920875" y="5413375"/>
          <p14:tracePt t="40494" x="1879600" y="5424488"/>
          <p14:tracePt t="40500" x="1857375" y="5424488"/>
          <p14:tracePt t="40508" x="1833563" y="5424488"/>
          <p14:tracePt t="40514" x="1816100" y="5419725"/>
          <p14:tracePt t="40522" x="1809750" y="5419725"/>
          <p14:tracePt t="40528" x="1804988" y="5419725"/>
          <p14:tracePt t="40536" x="1798638" y="5413375"/>
          <p14:tracePt t="40550" x="1792288" y="5413375"/>
          <p14:tracePt t="40564" x="1781175" y="5413375"/>
          <p14:tracePt t="40606" x="1787525" y="5413375"/>
          <p14:tracePt t="40620" x="1792288" y="5413375"/>
          <p14:tracePt t="40634" x="1798638" y="5407025"/>
          <p14:tracePt t="40641" x="1804988" y="5407025"/>
          <p14:tracePt t="40647" x="1809750" y="5407025"/>
          <p14:tracePt t="40662" x="1816100" y="5402263"/>
          <p14:tracePt t="41425" x="2181225" y="5314950"/>
          <p14:tracePt t="41432" x="2651125" y="5186363"/>
          <p14:tracePt t="41438" x="3051175" y="5105400"/>
          <p14:tracePt t="41446" x="3422650" y="5024438"/>
          <p14:tracePt t="41453" x="3730625" y="4954588"/>
          <p14:tracePt t="41459" x="4008438" y="4902200"/>
          <p14:tracePt t="41466" x="4281488" y="4849813"/>
          <p14:tracePt t="41474" x="4554538" y="4799013"/>
          <p14:tracePt t="41481" x="4740275" y="4757738"/>
          <p14:tracePt t="41488" x="4867275" y="4729163"/>
          <p14:tracePt t="41494" x="4978400" y="4716463"/>
          <p14:tracePt t="41501" x="5087938" y="4705350"/>
          <p14:tracePt t="41508" x="5168900" y="4681538"/>
          <p14:tracePt t="41515" x="5233988" y="4681538"/>
          <p14:tracePt t="41522" x="5286375" y="4676775"/>
          <p14:tracePt t="41529" x="5308600" y="4664075"/>
          <p14:tracePt t="41536" x="5319713" y="4664075"/>
          <p14:tracePt t="41543" x="5332413" y="4664075"/>
          <p14:tracePt t="41551" x="5337175" y="4664075"/>
          <p14:tracePt t="41557" x="5343525" y="4664075"/>
          <p14:tracePt t="41600" x="5343525" y="4659313"/>
          <p14:tracePt t="41620" x="5337175" y="4652963"/>
          <p14:tracePt t="41627" x="5326063" y="4652963"/>
          <p14:tracePt t="41634" x="5319713" y="4648200"/>
          <p14:tracePt t="41641" x="5308600" y="4648200"/>
          <p14:tracePt t="41649" x="5273675" y="4648200"/>
          <p14:tracePt t="41655" x="5238750" y="4635500"/>
          <p14:tracePt t="41663" x="5186363" y="4618038"/>
          <p14:tracePt t="41670" x="5135563" y="4606925"/>
          <p14:tracePt t="41676" x="5094288" y="4583113"/>
          <p14:tracePt t="41683" x="5059363" y="4578350"/>
          <p14:tracePt t="41690" x="5048250" y="4572000"/>
          <p14:tracePt t="41697" x="5018088" y="4560888"/>
          <p14:tracePt t="41705" x="5013325" y="4560888"/>
          <p14:tracePt t="41711" x="5006975" y="4560888"/>
          <p14:tracePt t="41718" x="5000625" y="4554538"/>
          <p14:tracePt t="41725" x="4995863" y="4554538"/>
          <p14:tracePt t="41732" x="4983163" y="4548188"/>
          <p14:tracePt t="41746" x="4978400" y="4548188"/>
          <p14:tracePt t="41760" x="4972050" y="4548188"/>
          <p14:tracePt t="41781" x="4967288" y="4548188"/>
          <p14:tracePt t="41796" x="4960938" y="4548188"/>
          <p14:tracePt t="41809" x="4954588" y="4548188"/>
          <p14:tracePt t="41823" x="4949825" y="4554538"/>
          <p14:tracePt t="41830" x="4943475" y="4554538"/>
          <p14:tracePt t="41837" x="4926013" y="4554538"/>
          <p14:tracePt t="41844" x="4919663" y="4560888"/>
          <p14:tracePt t="41852" x="4897438" y="4572000"/>
          <p14:tracePt t="41859" x="4873625" y="4572000"/>
          <p14:tracePt t="41865" x="4838700" y="4578350"/>
          <p14:tracePt t="41872" x="4810125" y="4589463"/>
          <p14:tracePt t="41880" x="4775200" y="4595813"/>
          <p14:tracePt t="41887" x="4751388" y="4606925"/>
          <p14:tracePt t="41894" x="4716463" y="4606925"/>
          <p14:tracePt t="41900" x="4699000" y="4613275"/>
          <p14:tracePt t="41907" x="4676775" y="4613275"/>
          <p14:tracePt t="41914" x="4659313" y="4618038"/>
          <p14:tracePt t="41922" x="4635500" y="4618038"/>
          <p14:tracePt t="41929" x="4618038" y="4618038"/>
          <p14:tracePt t="41935" x="4606925" y="4618038"/>
          <p14:tracePt t="41942" x="4589463" y="4618038"/>
          <p14:tracePt t="41949" x="4578350" y="4618038"/>
          <p14:tracePt t="41956" x="4560888" y="4618038"/>
          <p14:tracePt t="41963" x="4543425" y="4618038"/>
          <p14:tracePt t="41970" x="4537075" y="4618038"/>
          <p14:tracePt t="41977" x="4530725" y="4618038"/>
          <p14:tracePt t="41984" x="4519613" y="4618038"/>
          <p14:tracePt t="41991" x="4513263" y="4618038"/>
          <p14:tracePt t="41998" x="4502150" y="4618038"/>
          <p14:tracePt t="42005" x="4495800" y="4618038"/>
          <p14:tracePt t="42012" x="4491038" y="4618038"/>
          <p14:tracePt t="42026" x="4484688" y="4618038"/>
          <p14:tracePt t="42040" x="4479925" y="4618038"/>
          <p14:tracePt t="42055" x="4473575" y="4618038"/>
          <p14:tracePt t="42068" x="4467225" y="4618038"/>
          <p14:tracePt t="42152" x="4456113" y="4618038"/>
          <p14:tracePt t="42166" x="4449763" y="4618038"/>
          <p14:tracePt t="42172" x="4445000" y="4618038"/>
          <p14:tracePt t="42187" x="4438650" y="4618038"/>
          <p14:tracePt t="42194" x="4432300" y="4618038"/>
          <p14:tracePt t="42201" x="4427538" y="4618038"/>
          <p14:tracePt t="42208" x="4421188" y="4618038"/>
          <p14:tracePt t="42214" x="4410075" y="4624388"/>
          <p14:tracePt t="42222" x="4403725" y="4624388"/>
          <p14:tracePt t="42236" x="4397375" y="4624388"/>
          <p14:tracePt t="42250" x="4397375" y="4635500"/>
          <p14:tracePt t="42257" x="4392613" y="4635500"/>
          <p14:tracePt t="42278" x="4392613" y="4641850"/>
          <p14:tracePt t="42292" x="4392613" y="4648200"/>
          <p14:tracePt t="42313" x="4392613" y="4652963"/>
          <p14:tracePt t="42327" x="4392613" y="4659313"/>
          <p14:tracePt t="42347" x="4392613" y="4664075"/>
          <p14:tracePt t="42362" x="4397375" y="4670425"/>
          <p14:tracePt t="42376" x="4397375" y="4681538"/>
          <p14:tracePt t="42383" x="4397375" y="4687888"/>
          <p14:tracePt t="42397" x="4397375" y="4699000"/>
          <p14:tracePt t="42404" x="4397375" y="4705350"/>
          <p14:tracePt t="42411" x="4397375" y="4722813"/>
          <p14:tracePt t="42418" x="4397375" y="4746625"/>
          <p14:tracePt t="42426" x="4397375" y="4768850"/>
          <p14:tracePt t="42431" x="4397375" y="4803775"/>
          <p14:tracePt t="42439" x="4397375" y="4849813"/>
          <p14:tracePt t="42446" x="4397375" y="4884738"/>
          <p14:tracePt t="42452" x="4397375" y="4932363"/>
          <p14:tracePt t="42459" x="4397375" y="4960938"/>
          <p14:tracePt t="42467" x="4397375" y="4983163"/>
          <p14:tracePt t="42473" x="4397375" y="5006975"/>
          <p14:tracePt t="42480" x="4397375" y="5013325"/>
          <p14:tracePt t="42489" x="4397375" y="5030788"/>
          <p14:tracePt t="42494" x="4397375" y="5035550"/>
          <p14:tracePt t="42501" x="4397375" y="5048250"/>
          <p14:tracePt t="42508" x="4397375" y="5065713"/>
          <p14:tracePt t="42515" x="4397375" y="5076825"/>
          <p14:tracePt t="42522" x="4397375" y="5094288"/>
          <p14:tracePt t="42531" x="4397375" y="5129213"/>
          <p14:tracePt t="42536" x="4397375" y="5151438"/>
          <p14:tracePt t="42543" x="4397375" y="5199063"/>
          <p14:tracePt t="42551" x="4397375" y="5262563"/>
          <p14:tracePt t="42557" x="4386263" y="5326063"/>
          <p14:tracePt t="42564" x="4386263" y="5407025"/>
          <p14:tracePt t="42572" x="4386263" y="5483225"/>
          <p14:tracePt t="42579" x="4386263" y="5529263"/>
          <p14:tracePt t="42585" x="4386263" y="5581650"/>
          <p14:tracePt t="42592" x="4386263" y="5616575"/>
          <p14:tracePt t="42599" x="4386263" y="5651500"/>
          <p14:tracePt t="42606" x="4386263" y="5686425"/>
          <p14:tracePt t="42615" x="4386263" y="5721350"/>
          <p14:tracePt t="42621" x="4386263" y="5743575"/>
          <p14:tracePt t="42627" x="4386263" y="5767388"/>
          <p14:tracePt t="42634" x="4386263" y="5802313"/>
          <p14:tracePt t="42641" x="4386263" y="5824538"/>
          <p14:tracePt t="42648" x="4386263" y="5854700"/>
          <p14:tracePt t="42656" x="4386263" y="5889625"/>
          <p14:tracePt t="42663" x="4386263" y="5911850"/>
          <p14:tracePt t="42669" x="4386263" y="5946775"/>
          <p14:tracePt t="42676" x="4386263" y="5970588"/>
          <p14:tracePt t="42683" x="4386263" y="5992813"/>
          <p14:tracePt t="42690" x="4386263" y="6010275"/>
          <p14:tracePt t="42697" x="4386263" y="6034088"/>
          <p14:tracePt t="42704" x="4386263" y="6040438"/>
          <p14:tracePt t="42712" x="4386263" y="6057900"/>
          <p14:tracePt t="42718" x="4386263" y="6062663"/>
          <p14:tracePt t="42725" x="4386263" y="6075363"/>
          <p14:tracePt t="42732" x="4386263" y="6080125"/>
          <p14:tracePt t="42739" x="4386263" y="6092825"/>
          <p14:tracePt t="42747" x="4386263" y="6097588"/>
          <p14:tracePt t="42753" x="4386263" y="6103938"/>
          <p14:tracePt t="42760" x="4386263" y="6110288"/>
          <p14:tracePt t="42767" x="4386263" y="6115050"/>
          <p14:tracePt t="42774" x="4386263" y="6132513"/>
          <p14:tracePt t="42781" x="4386263" y="6138863"/>
          <p14:tracePt t="42789" x="4386263" y="6143625"/>
          <p14:tracePt t="42795" x="4386263" y="6149975"/>
          <p14:tracePt t="42802" x="4386263" y="6156325"/>
          <p14:tracePt t="42809" x="4386263" y="6173788"/>
          <p14:tracePt t="42823" x="4392613" y="6178550"/>
          <p14:tracePt t="42831" x="4392613" y="6184900"/>
          <p14:tracePt t="42837" x="4392613" y="6191250"/>
          <p14:tracePt t="42844" x="4392613" y="6196013"/>
          <p14:tracePt t="42851" x="4392613" y="6202363"/>
          <p14:tracePt t="42866" x="4392613" y="6208713"/>
          <p14:tracePt t="42886" x="4392613" y="6219825"/>
          <p14:tracePt t="42893" x="4397375" y="6219825"/>
          <p14:tracePt t="42901" x="4397375" y="6226175"/>
          <p14:tracePt t="42914" x="4397375" y="6230938"/>
          <p14:tracePt t="42921" x="4397375" y="6237288"/>
          <p14:tracePt t="42935" x="4397375" y="6243638"/>
          <p14:tracePt t="42942" x="4397375" y="6248400"/>
          <p14:tracePt t="42949" x="4397375" y="6254750"/>
          <p14:tracePt t="42956" x="4397375" y="6261100"/>
          <p14:tracePt t="42964" x="4397375" y="6272213"/>
          <p14:tracePt t="42970" x="4403725" y="6272213"/>
          <p14:tracePt t="42977" x="4403725" y="6278563"/>
          <p14:tracePt t="42985" x="4403725" y="6283325"/>
          <p14:tracePt t="42991" x="4414838" y="6289675"/>
          <p14:tracePt t="42998" x="4414838" y="6294438"/>
          <p14:tracePt t="43006" x="4414838" y="6300788"/>
          <p14:tracePt t="43019" x="4421188" y="6300788"/>
          <p14:tracePt t="43026" x="4421188" y="6307138"/>
          <p14:tracePt t="43040" x="4427538" y="6318250"/>
          <p14:tracePt t="43054" x="4432300" y="6318250"/>
          <p14:tracePt t="43069" x="4438650" y="6324600"/>
          <p14:tracePt t="43075" x="4445000" y="6324600"/>
          <p14:tracePt t="43082" x="4462463" y="6329363"/>
          <p14:tracePt t="43090" x="4484688" y="6329363"/>
          <p14:tracePt t="43097" x="4519613" y="6342063"/>
          <p14:tracePt t="43104" x="4589463" y="6359525"/>
          <p14:tracePt t="43110" x="4711700" y="6376988"/>
          <p14:tracePt t="43117" x="4879975" y="6388100"/>
          <p14:tracePt t="43124" x="5053013" y="6399213"/>
          <p14:tracePt t="43132" x="5192713" y="6411913"/>
          <p14:tracePt t="43138" x="5303838" y="6423025"/>
          <p14:tracePt t="43145" x="5407025" y="6423025"/>
          <p14:tracePt t="43152" x="5529263" y="6423025"/>
          <p14:tracePt t="43159" x="5638800" y="6423025"/>
          <p14:tracePt t="43166" x="5732463" y="6423025"/>
          <p14:tracePt t="43173" x="5813425" y="6423025"/>
          <p14:tracePt t="43180" x="5872163" y="6423025"/>
          <p14:tracePt t="43187" x="5907088" y="6423025"/>
          <p14:tracePt t="43194" x="5935663" y="6423025"/>
          <p14:tracePt t="43201" x="5959475" y="6423025"/>
          <p14:tracePt t="43208" x="5981700" y="6423025"/>
          <p14:tracePt t="43215" x="5999163" y="6423025"/>
          <p14:tracePt t="43223" x="6010275" y="6423025"/>
          <p14:tracePt t="43229" x="6027738" y="6423025"/>
          <p14:tracePt t="43236" x="6045200" y="6423025"/>
          <p14:tracePt t="43243" x="6069013" y="6411913"/>
          <p14:tracePt t="43250" x="6086475" y="6411913"/>
          <p14:tracePt t="43257" x="6110288" y="6405563"/>
          <p14:tracePt t="43265" x="6143625" y="6405563"/>
          <p14:tracePt t="43271" x="6178550" y="6394450"/>
          <p14:tracePt t="43278" x="6213475" y="6388100"/>
          <p14:tracePt t="43285" x="6248400" y="6388100"/>
          <p14:tracePt t="43292" x="6278563" y="6376988"/>
          <p14:tracePt t="43298" x="6289675" y="6370638"/>
          <p14:tracePt t="43307" x="6307138" y="6370638"/>
          <p14:tracePt t="43313" x="6324600" y="6364288"/>
          <p14:tracePt t="43320" x="6329363" y="6364288"/>
          <p14:tracePt t="43327" x="6335713" y="6364288"/>
          <p14:tracePt t="43334" x="6342063" y="6353175"/>
          <p14:tracePt t="43341" x="6346825" y="6353175"/>
          <p14:tracePt t="43348" x="6353175" y="6353175"/>
          <p14:tracePt t="43355" x="6359525" y="6353175"/>
          <p14:tracePt t="43369" x="6370638" y="6346825"/>
          <p14:tracePt t="43383" x="6376988" y="6346825"/>
          <p14:tracePt t="43397" x="6376988" y="6342063"/>
          <p14:tracePt t="43404" x="6381750" y="6335713"/>
          <p14:tracePt t="43411" x="6381750" y="6329363"/>
          <p14:tracePt t="43418" x="6388100" y="6311900"/>
          <p14:tracePt t="43425" x="6388100" y="6289675"/>
          <p14:tracePt t="43432" x="6388100" y="6265863"/>
          <p14:tracePt t="43439" x="6388100" y="6243638"/>
          <p14:tracePt t="43446" x="6388100" y="6213475"/>
          <p14:tracePt t="43453" x="6388100" y="6178550"/>
          <p14:tracePt t="43460" x="6376988" y="6143625"/>
          <p14:tracePt t="43467" x="6376988" y="6110288"/>
          <p14:tracePt t="43474" x="6364288" y="6062663"/>
          <p14:tracePt t="43482" x="6359525" y="6010275"/>
          <p14:tracePt t="43488" x="6346825" y="5946775"/>
          <p14:tracePt t="43495" x="6346825" y="5883275"/>
          <p14:tracePt t="43501" x="6324600" y="5802313"/>
          <p14:tracePt t="43509" x="6300788" y="5721350"/>
          <p14:tracePt t="43516" x="6278563" y="5622925"/>
          <p14:tracePt t="43524" x="6237288" y="5500688"/>
          <p14:tracePt t="43530" x="6213475" y="5343525"/>
          <p14:tracePt t="43537" x="6173788" y="5186363"/>
          <p14:tracePt t="43544" x="6132513" y="5070475"/>
          <p14:tracePt t="43550" x="6126163" y="5024438"/>
          <p14:tracePt t="43558" x="6126163" y="4989513"/>
          <p14:tracePt t="43565" x="6115050" y="4972050"/>
          <p14:tracePt t="43572" x="6115050" y="4960938"/>
          <p14:tracePt t="43579" x="6110288" y="4949825"/>
          <p14:tracePt t="43586" x="6110288" y="4937125"/>
          <p14:tracePt t="43593" x="6110288" y="4932363"/>
          <p14:tracePt t="43599" x="6110288" y="4914900"/>
          <p14:tracePt t="43607" x="6103938" y="4914900"/>
          <p14:tracePt t="43614" x="6103938" y="4908550"/>
          <p14:tracePt t="43621" x="6097588" y="4902200"/>
          <p14:tracePt t="43627" x="6097588" y="4897438"/>
          <p14:tracePt t="43634" x="6092825" y="4897438"/>
          <p14:tracePt t="43642" x="6086475" y="4891088"/>
          <p14:tracePt t="43649" x="6080125" y="4884738"/>
          <p14:tracePt t="43656" x="6062663" y="4873625"/>
          <p14:tracePt t="43663" x="6057900" y="4867275"/>
          <p14:tracePt t="43669" x="6040438" y="4862513"/>
          <p14:tracePt t="43677" x="6016625" y="4845050"/>
          <p14:tracePt t="43683" x="5988050" y="4827588"/>
          <p14:tracePt t="43692" x="5942013" y="4810125"/>
          <p14:tracePt t="43699" x="5889625" y="4799013"/>
          <p14:tracePt t="43705" x="5837238" y="4775200"/>
          <p14:tracePt t="43712" x="5802313" y="4757738"/>
          <p14:tracePt t="43719" x="5761038" y="4751388"/>
          <p14:tracePt t="43725" x="5726113" y="4740275"/>
          <p14:tracePt t="43733" x="5703888" y="4740275"/>
          <p14:tracePt t="43741" x="5668963" y="4740275"/>
          <p14:tracePt t="43747" x="5634038" y="4740275"/>
          <p14:tracePt t="43754" x="5588000" y="4740275"/>
          <p14:tracePt t="43760" x="5540375" y="4740275"/>
          <p14:tracePt t="43767" x="5476875" y="4740275"/>
          <p14:tracePt t="43775" x="5384800" y="4740275"/>
          <p14:tracePt t="43782" x="5262563" y="4740275"/>
          <p14:tracePt t="43789" x="5122863" y="4729163"/>
          <p14:tracePt t="43796" x="4983163" y="4716463"/>
          <p14:tracePt t="43803" x="4873625" y="4705350"/>
          <p14:tracePt t="43810" x="4792663" y="4705350"/>
          <p14:tracePt t="43817" x="4757738" y="4694238"/>
          <p14:tracePt t="43824" x="4711700" y="4694238"/>
          <p14:tracePt t="43831" x="4687888" y="4694238"/>
          <p14:tracePt t="43838" x="4659313" y="4687888"/>
          <p14:tracePt t="43844" x="4635500" y="4687888"/>
          <p14:tracePt t="43851" x="4618038" y="4676775"/>
          <p14:tracePt t="43858" x="4606925" y="4676775"/>
          <p14:tracePt t="43867" x="4589463" y="4670425"/>
          <p14:tracePt t="43873" x="4583113" y="4670425"/>
          <p14:tracePt t="43880" x="4565650" y="4670425"/>
          <p14:tracePt t="43887" x="4554538" y="4670425"/>
          <p14:tracePt t="43894" x="4537075" y="4670425"/>
          <p14:tracePt t="43901" x="4525963" y="4670425"/>
          <p14:tracePt t="43908" x="4508500" y="4670425"/>
          <p14:tracePt t="43914" x="4491038" y="4670425"/>
          <p14:tracePt t="43922" x="4479925" y="4670425"/>
          <p14:tracePt t="43928" x="4449763" y="4681538"/>
          <p14:tracePt t="43935" x="4414838" y="4681538"/>
          <p14:tracePt t="43942" x="4368800" y="4687888"/>
          <p14:tracePt t="43950" x="4305300" y="4699000"/>
          <p14:tracePt t="43957" x="4241800" y="4711700"/>
          <p14:tracePt t="43963" x="4176713" y="4722813"/>
          <p14:tracePt t="43970" x="4108450" y="4733925"/>
          <p14:tracePt t="43977" x="4060825" y="4733925"/>
          <p14:tracePt t="43984" x="4025900" y="4733925"/>
          <p14:tracePt t="43992" x="4003675" y="4733925"/>
          <p14:tracePt t="43999" x="3979863" y="4733925"/>
          <p14:tracePt t="44005" x="3968750" y="4733925"/>
          <p14:tracePt t="44012" x="3962400" y="4733925"/>
          <p14:tracePt t="44019" x="3951288" y="4733925"/>
          <p14:tracePt t="44026" x="3944938" y="4733925"/>
          <p14:tracePt t="44033" x="3940175" y="4733925"/>
          <p14:tracePt t="44055" x="3927475" y="4733925"/>
          <p14:tracePt t="44097" x="3933825" y="4733925"/>
          <p14:tracePt t="44118" x="3940175" y="4733925"/>
          <p14:tracePt t="44132" x="3944938" y="4733925"/>
          <p14:tracePt t="44138" x="3951288" y="4733925"/>
          <p14:tracePt t="44145" x="3957638" y="4733925"/>
          <p14:tracePt t="44152" x="3962400" y="4733925"/>
          <p14:tracePt t="44159" x="3979863" y="4733925"/>
          <p14:tracePt t="44167" x="4003675" y="4729163"/>
          <p14:tracePt t="44174" x="4060825" y="4729163"/>
          <p14:tracePt t="44180" x="4160838" y="4716463"/>
          <p14:tracePt t="44187" x="4281488" y="4705350"/>
          <p14:tracePt t="44194" x="4438650" y="4694238"/>
          <p14:tracePt t="44201" x="4589463" y="4681538"/>
          <p14:tracePt t="44208" x="4746625" y="4664075"/>
          <p14:tracePt t="44216" x="4884738" y="4652963"/>
          <p14:tracePt t="44223" x="5024438" y="4652963"/>
          <p14:tracePt t="44229" x="5146675" y="4652963"/>
          <p14:tracePt t="44236" x="5268913" y="4652963"/>
          <p14:tracePt t="44243" x="5349875" y="4652963"/>
          <p14:tracePt t="44250" x="5424488" y="4652963"/>
          <p14:tracePt t="44258" x="5470525" y="4652963"/>
          <p14:tracePt t="44264" x="5505450" y="4652963"/>
          <p14:tracePt t="44271" x="5535613" y="4659313"/>
          <p14:tracePt t="44278" x="5546725" y="4659313"/>
          <p14:tracePt t="44285" x="5564188" y="4659313"/>
          <p14:tracePt t="44292" x="5570538" y="4659313"/>
          <p14:tracePt t="44300" x="5588000" y="4659313"/>
          <p14:tracePt t="44306" x="5592763" y="4659313"/>
          <p14:tracePt t="44320" x="5599113" y="4659313"/>
          <p14:tracePt t="44327" x="5605463" y="4659313"/>
          <p14:tracePt t="44334" x="5610225" y="4659313"/>
          <p14:tracePt t="44342" x="5616575" y="4659313"/>
          <p14:tracePt t="44362" x="5622925" y="4659313"/>
          <p14:tracePt t="44376" x="5627688" y="4659313"/>
          <p14:tracePt t="44391" x="5638800" y="4659313"/>
          <p14:tracePt t="44412" x="5645150" y="4659313"/>
          <p14:tracePt t="44425" x="5651500" y="4659313"/>
          <p14:tracePt t="44439" x="5656263" y="4659313"/>
          <p14:tracePt t="44453" x="5662613" y="4659313"/>
          <p14:tracePt t="44461" x="5668963" y="4659313"/>
          <p14:tracePt t="44467" x="5686425" y="4659313"/>
          <p14:tracePt t="44474" x="5697538" y="4659313"/>
          <p14:tracePt t="44481" x="5715000" y="4659313"/>
          <p14:tracePt t="44488" x="5738813" y="4664075"/>
          <p14:tracePt t="44495" x="5773738" y="4664075"/>
          <p14:tracePt t="44502" x="5807075" y="4676775"/>
          <p14:tracePt t="44509" x="5842000" y="4676775"/>
          <p14:tracePt t="44516" x="5876925" y="4676775"/>
          <p14:tracePt t="44523" x="5907088" y="4681538"/>
          <p14:tracePt t="44530" x="5929313" y="4681538"/>
          <p14:tracePt t="44537" x="5946775" y="4694238"/>
          <p14:tracePt t="44543" x="5959475" y="4694238"/>
          <p14:tracePt t="44551" x="5964238" y="4694238"/>
          <p14:tracePt t="44558" x="5981700" y="4694238"/>
          <p14:tracePt t="44565" x="5988050" y="4694238"/>
          <p14:tracePt t="44572" x="5992813" y="4694238"/>
          <p14:tracePt t="44579" x="5999163" y="4694238"/>
          <p14:tracePt t="44586" x="6005513" y="4694238"/>
          <p14:tracePt t="44592" x="6016625" y="4694238"/>
          <p14:tracePt t="44614" x="6022975" y="4694238"/>
          <p14:tracePt t="44628" x="6027738" y="4694238"/>
          <p14:tracePt t="44643" x="6034088" y="4694238"/>
          <p14:tracePt t="44684" x="6040438" y="4694238"/>
          <p14:tracePt t="44726" x="6045200" y="4694238"/>
          <p14:tracePt t="44733" x="6045200" y="4699000"/>
          <p14:tracePt t="44740" x="6051550" y="4699000"/>
          <p14:tracePt t="44747" x="6057900" y="4705350"/>
          <p14:tracePt t="44754" x="6075363" y="4705350"/>
          <p14:tracePt t="44761" x="6080125" y="4705350"/>
          <p14:tracePt t="44768" x="6103938" y="4705350"/>
          <p14:tracePt t="44775" x="6121400" y="4711700"/>
          <p14:tracePt t="44782" x="6132513" y="4711700"/>
          <p14:tracePt t="44789" x="6149975" y="4722813"/>
          <p14:tracePt t="44796" x="6156325" y="4722813"/>
          <p14:tracePt t="44803" x="6161088" y="4722813"/>
          <p14:tracePt t="44809" x="6178550" y="4729163"/>
          <p14:tracePt t="44825" x="6184900" y="4733925"/>
          <p14:tracePt t="44831" x="6191250" y="4733925"/>
          <p14:tracePt t="44838" x="6196013" y="4733925"/>
          <p14:tracePt t="44844" x="6196013" y="4740275"/>
          <p14:tracePt t="44852" x="6202363" y="4740275"/>
          <p14:tracePt t="44859" x="6202363" y="4746625"/>
          <p14:tracePt t="44873" x="6208713" y="4751388"/>
          <p14:tracePt t="44894" x="6208713" y="4757738"/>
          <p14:tracePt t="44901" x="6208713" y="4768850"/>
          <p14:tracePt t="44909" x="6208713" y="4781550"/>
          <p14:tracePt t="44914" x="6208713" y="4799013"/>
          <p14:tracePt t="44921" x="6208713" y="4810125"/>
          <p14:tracePt t="44928" x="6208713" y="4832350"/>
          <p14:tracePt t="44936" x="6208713" y="4862513"/>
          <p14:tracePt t="44943" x="6208713" y="4897438"/>
          <p14:tracePt t="44951" x="6208713" y="4932363"/>
          <p14:tracePt t="44956" x="6196013" y="4967288"/>
          <p14:tracePt t="44964" x="6196013" y="4989513"/>
          <p14:tracePt t="44970" x="6196013" y="5024438"/>
          <p14:tracePt t="44977" x="6191250" y="5053013"/>
          <p14:tracePt t="44985" x="6191250" y="5076825"/>
          <p14:tracePt t="44993" x="6191250" y="5111750"/>
          <p14:tracePt t="44999" x="6191250" y="5135563"/>
          <p14:tracePt t="45006" x="6191250" y="5157788"/>
          <p14:tracePt t="45012" x="6191250" y="5186363"/>
          <p14:tracePt t="45020" x="6191250" y="5233988"/>
          <p14:tracePt t="45026" x="6191250" y="5268913"/>
          <p14:tracePt t="45034" x="6191250" y="5337175"/>
          <p14:tracePt t="45041" x="6191250" y="5413375"/>
          <p14:tracePt t="45048" x="6196013" y="5511800"/>
          <p14:tracePt t="45054" x="6196013" y="5605463"/>
          <p14:tracePt t="45061" x="6208713" y="5680075"/>
          <p14:tracePt t="45068" x="6208713" y="5743575"/>
          <p14:tracePt t="45077" x="6208713" y="5795963"/>
          <p14:tracePt t="45083" x="6213475" y="5819775"/>
          <p14:tracePt t="45090" x="6213475" y="5854700"/>
          <p14:tracePt t="45096" x="6213475" y="5872163"/>
          <p14:tracePt t="45103" x="6213475" y="5894388"/>
          <p14:tracePt t="45111" x="6213475" y="5907088"/>
          <p14:tracePt t="45118" x="6213475" y="5924550"/>
          <p14:tracePt t="45127" x="6213475" y="5935663"/>
          <p14:tracePt t="45132" x="6213475" y="5953125"/>
          <p14:tracePt t="45138" x="6213475" y="5975350"/>
          <p14:tracePt t="45145" x="6213475" y="6005513"/>
          <p14:tracePt t="45152" x="6213475" y="6040438"/>
          <p14:tracePt t="45160" x="6213475" y="6075363"/>
          <p14:tracePt t="45168" x="6202363" y="6110288"/>
          <p14:tracePt t="45174" x="6196013" y="6143625"/>
          <p14:tracePt t="45181" x="6184900" y="6167438"/>
          <p14:tracePt t="45187" x="6178550" y="6196013"/>
          <p14:tracePt t="45195" x="6178550" y="6208713"/>
          <p14:tracePt t="45202" x="6173788" y="6213475"/>
          <p14:tracePt t="45211" x="6173788" y="6226175"/>
          <p14:tracePt t="45216" x="6161088" y="6237288"/>
          <p14:tracePt t="45229" x="6161088" y="6243638"/>
          <p14:tracePt t="45236" x="6156325" y="6248400"/>
          <p14:tracePt t="45251" x="6149975" y="6261100"/>
          <p14:tracePt t="45258" x="6149975" y="6265863"/>
          <p14:tracePt t="45265" x="6138863" y="6272213"/>
          <p14:tracePt t="45272" x="6132513" y="6278563"/>
          <p14:tracePt t="45278" x="6115050" y="6283325"/>
          <p14:tracePt t="45285" x="6097588" y="6300788"/>
          <p14:tracePt t="45293" x="6080125" y="6311900"/>
          <p14:tracePt t="45300" x="6057900" y="6318250"/>
          <p14:tracePt t="45307" x="6040438" y="6324600"/>
          <p14:tracePt t="45314" x="6027738" y="6335713"/>
          <p14:tracePt t="45320" x="6010275" y="6342063"/>
          <p14:tracePt t="45327" x="5981700" y="6353175"/>
          <p14:tracePt t="45336" x="5959475" y="6359525"/>
          <p14:tracePt t="45343" x="5924550" y="6370638"/>
          <p14:tracePt t="45349" x="5889625" y="6370638"/>
          <p14:tracePt t="45355" x="5842000" y="6376988"/>
          <p14:tracePt t="45362" x="5778500" y="6388100"/>
          <p14:tracePt t="45369" x="5697538" y="6388100"/>
          <p14:tracePt t="45377" x="5605463" y="6388100"/>
          <p14:tracePt t="45384" x="5529263" y="6388100"/>
          <p14:tracePt t="45391" x="5430838" y="6381750"/>
          <p14:tracePt t="45398" x="5308600" y="6359525"/>
          <p14:tracePt t="45404" x="5164138" y="6329363"/>
          <p14:tracePt t="45411" x="5024438" y="6294438"/>
          <p14:tracePt t="45418" x="4914900" y="6254750"/>
          <p14:tracePt t="45426" x="4845050" y="6230938"/>
          <p14:tracePt t="45433" x="4803775" y="6213475"/>
          <p14:tracePt t="45440" x="4781550" y="6196013"/>
          <p14:tracePt t="45446" x="4764088" y="6191250"/>
          <p14:tracePt t="45453" x="4740275" y="6178550"/>
          <p14:tracePt t="45461" x="4722813" y="6173788"/>
          <p14:tracePt t="45469" x="4705350" y="6156325"/>
          <p14:tracePt t="45474" x="4687888" y="6138863"/>
          <p14:tracePt t="45481" x="4664075" y="6115050"/>
          <p14:tracePt t="45489" x="4635500" y="6075363"/>
          <p14:tracePt t="45496" x="4572000" y="5999163"/>
          <p14:tracePt t="45502" x="4502150" y="5929313"/>
          <p14:tracePt t="45510" x="4427538" y="5842000"/>
          <p14:tracePt t="45516" x="4351338" y="5756275"/>
          <p14:tracePt t="45523" x="4311650" y="5703888"/>
          <p14:tracePt t="45530" x="4270375" y="5656263"/>
          <p14:tracePt t="45537" x="4246563" y="5622925"/>
          <p14:tracePt t="45544" x="4229100" y="5592763"/>
          <p14:tracePt t="45552" x="4224338" y="5557838"/>
          <p14:tracePt t="45558" x="4206875" y="5535613"/>
          <p14:tracePt t="45565" x="4206875" y="5505450"/>
          <p14:tracePt t="45572" x="4194175" y="5494338"/>
          <p14:tracePt t="45579" x="4189413" y="5465763"/>
          <p14:tracePt t="45586" x="4176713" y="5441950"/>
          <p14:tracePt t="45593" x="4176713" y="5424488"/>
          <p14:tracePt t="45600" x="4171950" y="5402263"/>
          <p14:tracePt t="45607" x="4171950" y="5384800"/>
          <p14:tracePt t="45614" x="4171950" y="5372100"/>
          <p14:tracePt t="45621" x="4171950" y="5354638"/>
          <p14:tracePt t="45628" x="4171950" y="5332413"/>
          <p14:tracePt t="45635" x="4183063" y="5314950"/>
          <p14:tracePt t="45644" x="4189413" y="5291138"/>
          <p14:tracePt t="45649" x="4200525" y="5273675"/>
          <p14:tracePt t="45656" x="4206875" y="5251450"/>
          <p14:tracePt t="45663" x="4211638" y="5233988"/>
          <p14:tracePt t="45670" x="4224338" y="5203825"/>
          <p14:tracePt t="45678" x="4241800" y="5181600"/>
          <p14:tracePt t="45686" x="4246563" y="5157788"/>
          <p14:tracePt t="45692" x="4270375" y="5118100"/>
          <p14:tracePt t="45698" x="4276725" y="5094288"/>
          <p14:tracePt t="45705" x="4281488" y="5065713"/>
          <p14:tracePt t="45712" x="4294188" y="5053013"/>
          <p14:tracePt t="45719" x="4298950" y="5035550"/>
          <p14:tracePt t="45727" x="4298950" y="5018088"/>
          <p14:tracePt t="45734" x="4305300" y="5013325"/>
          <p14:tracePt t="45740" x="4305300" y="5006975"/>
          <p14:tracePt t="45747" x="4305300" y="5000625"/>
          <p14:tracePt t="45754" x="4305300" y="4995863"/>
          <p14:tracePt t="45761" x="4305300" y="4989513"/>
          <p14:tracePt t="45769" x="4305300" y="4983163"/>
          <p14:tracePt t="45777" x="4305300" y="4972050"/>
          <p14:tracePt t="45789" x="4305300" y="4967288"/>
          <p14:tracePt t="45796" x="4311650" y="4960938"/>
          <p14:tracePt t="45803" x="4311650" y="4954588"/>
          <p14:tracePt t="45811" x="4322763" y="4954588"/>
          <p14:tracePt t="45819" x="4322763" y="4949825"/>
          <p14:tracePt t="45824" x="4327525" y="4943475"/>
          <p14:tracePt t="45838" x="4327525" y="4937125"/>
          <p14:tracePt t="45845" x="4333875" y="4926013"/>
          <p14:tracePt t="45853" x="4344988" y="4919663"/>
          <p14:tracePt t="45860" x="4357688" y="4902200"/>
          <p14:tracePt t="45866" x="4375150" y="4897438"/>
          <p14:tracePt t="45873" x="4397375" y="4879975"/>
          <p14:tracePt t="45880" x="4438650" y="4849813"/>
          <p14:tracePt t="45887" x="4491038" y="4821238"/>
          <p14:tracePt t="45894" x="4560888" y="4786313"/>
          <p14:tracePt t="45902" x="4652963" y="4757738"/>
          <p14:tracePt t="45908" x="4781550" y="4733925"/>
          <p14:tracePt t="45915" x="4908550" y="4699000"/>
          <p14:tracePt t="45922" x="5035550" y="4670425"/>
          <p14:tracePt t="45929" x="5129213" y="4659313"/>
          <p14:tracePt t="45936" x="5221288" y="4648200"/>
          <p14:tracePt t="45944" x="5303838" y="4635500"/>
          <p14:tracePt t="45950" x="5384800" y="4624388"/>
          <p14:tracePt t="45957" x="5459413" y="4613275"/>
          <p14:tracePt t="45965" x="5529263" y="4600575"/>
          <p14:tracePt t="45971" x="5575300" y="4600575"/>
          <p14:tracePt t="45978" x="5599113" y="4595813"/>
          <p14:tracePt t="45985" x="5627688" y="4595813"/>
          <p14:tracePt t="45992" x="5638800" y="4595813"/>
          <p14:tracePt t="45999" x="5645150" y="4589463"/>
          <p14:tracePt t="46005" x="5651500" y="4589463"/>
          <p14:tracePt t="46012" x="5662613" y="4589463"/>
          <p14:tracePt t="46020" x="5668963" y="4589463"/>
          <p14:tracePt t="46027" x="5673725" y="4589463"/>
          <p14:tracePt t="46048" x="5680075" y="4589463"/>
          <p14:tracePt t="46202" x="5673725" y="4589463"/>
          <p14:tracePt t="46294" x="5673725" y="4583113"/>
          <p14:tracePt t="46308" x="5668963" y="4583113"/>
          <p14:tracePt t="46327" x="5656263" y="4583113"/>
          <p14:tracePt t="46350" x="5651500" y="4578350"/>
          <p14:tracePt t="46363" x="5645150" y="4565650"/>
          <p14:tracePt t="46370" x="5638800" y="4560888"/>
          <p14:tracePt t="46378" x="5634038" y="4548188"/>
          <p14:tracePt t="46384" x="5616575" y="4530725"/>
          <p14:tracePt t="46391" x="5588000" y="4491038"/>
          <p14:tracePt t="46397" x="5529263" y="4449763"/>
          <p14:tracePt t="46404" x="5476875" y="4392613"/>
          <p14:tracePt t="46411" x="5389563" y="4327525"/>
          <p14:tracePt t="46419" x="5273675" y="4264025"/>
          <p14:tracePt t="46426" x="5111750" y="4200525"/>
          <p14:tracePt t="46434" x="4879975" y="4113213"/>
          <p14:tracePt t="46439" x="4664075" y="4073525"/>
          <p14:tracePt t="46446" x="4525963" y="4032250"/>
          <p14:tracePt t="46454" x="4432300" y="4021138"/>
          <p14:tracePt t="46462" x="4333875" y="4008438"/>
          <p14:tracePt t="46469" x="4224338" y="3997325"/>
          <p14:tracePt t="46474" x="4130675" y="3997325"/>
          <p14:tracePt t="46481" x="4049713" y="4003675"/>
          <p14:tracePt t="46489" x="3975100" y="4014788"/>
          <p14:tracePt t="46495" x="3892550" y="4025900"/>
          <p14:tracePt t="46502" x="3857625" y="4032250"/>
          <p14:tracePt t="46510" x="3824288" y="4043363"/>
          <p14:tracePt t="46517" x="3794125" y="4060825"/>
          <p14:tracePt t="46523" x="3771900" y="4067175"/>
          <p14:tracePt t="46530" x="3741738" y="4078288"/>
          <p14:tracePt t="46537" x="3724275" y="4090988"/>
          <p14:tracePt t="46545" x="3702050" y="4102100"/>
          <p14:tracePt t="46552" x="3684588" y="4119563"/>
          <p14:tracePt t="46558" x="3660775" y="4137025"/>
          <p14:tracePt t="46565" x="3643313" y="4154488"/>
          <p14:tracePt t="46572" x="3625850" y="4165600"/>
          <p14:tracePt t="46579" x="3608388" y="4176713"/>
          <p14:tracePt t="46587" x="3603625" y="4194175"/>
          <p14:tracePt t="46595" x="3597275" y="4200525"/>
          <p14:tracePt t="46601" x="3590925" y="4206875"/>
          <p14:tracePt t="46607" x="3586163" y="4211638"/>
          <p14:tracePt t="46614" x="3573463" y="4217988"/>
          <p14:tracePt t="46621" x="3573463" y="4224338"/>
          <p14:tracePt t="46636" x="3568700" y="4229100"/>
          <p14:tracePt t="46643" x="3568700" y="4235450"/>
          <p14:tracePt t="46650" x="3568700" y="4246563"/>
          <p14:tracePt t="46657" x="3568700" y="4252913"/>
          <p14:tracePt t="46663" x="3568700" y="4259263"/>
          <p14:tracePt t="46678" x="3568700" y="4264025"/>
          <p14:tracePt t="46685" x="3568700" y="4270375"/>
          <p14:tracePt t="46691" x="3568700" y="4276725"/>
          <p14:tracePt t="46698" x="3568700" y="4281488"/>
          <p14:tracePt t="46712" x="3568700" y="4294188"/>
          <p14:tracePt t="46721" x="3568700" y="4298950"/>
          <p14:tracePt t="46727" x="3568700" y="4305300"/>
          <p14:tracePt t="46734" x="3568700" y="4311650"/>
          <p14:tracePt t="46741" x="3562350" y="4316413"/>
          <p14:tracePt t="46762" x="3562350" y="4322763"/>
          <p14:tracePt t="46775" x="3562350" y="4327525"/>
          <p14:tracePt t="46790" x="3556000" y="4327525"/>
          <p14:tracePt t="48630" x="3481388" y="4340225"/>
          <p14:tracePt t="48637" x="3370263" y="4362450"/>
          <p14:tracePt t="48644" x="3260725" y="4392613"/>
          <p14:tracePt t="48650" x="3151188" y="4403725"/>
          <p14:tracePt t="48657" x="3068638" y="4427538"/>
          <p14:tracePt t="48665" x="3005138" y="4427538"/>
          <p14:tracePt t="48672" x="2959100" y="4427538"/>
          <p14:tracePt t="48679" x="2924175" y="4432300"/>
          <p14:tracePt t="48686" x="2889250" y="4432300"/>
          <p14:tracePt t="48693" x="2860675" y="4445000"/>
          <p14:tracePt t="48699" x="2849563" y="4445000"/>
          <p14:tracePt t="48707" x="2832100" y="4445000"/>
          <p14:tracePt t="48715" x="2819400" y="4445000"/>
          <p14:tracePt t="48721" x="2801938" y="4445000"/>
          <p14:tracePt t="48728" x="2797175" y="4445000"/>
          <p14:tracePt t="48734" x="2790825" y="4445000"/>
          <p14:tracePt t="48741" x="2779713" y="4445000"/>
          <p14:tracePt t="48749" x="2767013" y="4445000"/>
          <p14:tracePt t="48758" x="2762250" y="4445000"/>
          <p14:tracePt t="48762" x="2755900" y="4445000"/>
          <p14:tracePt t="48769" x="2749550" y="4449763"/>
          <p14:tracePt t="48776" x="2744788" y="4449763"/>
          <p14:tracePt t="48798" x="2738438" y="4449763"/>
          <p14:tracePt t="48805" x="2738438" y="4456113"/>
          <p14:tracePt t="48811" x="2732088" y="4456113"/>
          <p14:tracePt t="48825" x="2720975" y="4456113"/>
          <p14:tracePt t="48840" x="2720975" y="4462463"/>
          <p14:tracePt t="48854" x="2720975" y="4467225"/>
          <p14:tracePt t="48860" x="2714625" y="4467225"/>
          <p14:tracePt t="48867" x="2714625" y="4473575"/>
          <p14:tracePt t="48874" x="2709863" y="4473575"/>
          <p14:tracePt t="48881" x="2703513" y="4479925"/>
          <p14:tracePt t="48889" x="2697163" y="4479925"/>
          <p14:tracePt t="48899" x="2697163" y="4491038"/>
          <p14:tracePt t="48902" x="2692400" y="4491038"/>
          <p14:tracePt t="48909" x="2686050" y="4491038"/>
          <p14:tracePt t="48916" x="2674938" y="4495800"/>
          <p14:tracePt t="48931" x="2668588" y="4502150"/>
          <p14:tracePt t="48944" x="2668588" y="4508500"/>
          <p14:tracePt t="48951" x="2663825" y="4508500"/>
          <p14:tracePt t="48965" x="2657475" y="4513263"/>
          <p14:tracePt t="48979" x="2651125" y="4519613"/>
          <p14:tracePt t="48987" x="2646363" y="4519613"/>
          <p14:tracePt t="48994" x="2640013" y="4519613"/>
          <p14:tracePt t="49000" x="2628900" y="4525963"/>
          <p14:tracePt t="49007" x="2622550" y="4537075"/>
          <p14:tracePt t="49015" x="2616200" y="4537075"/>
          <p14:tracePt t="49021" x="2605088" y="4543425"/>
          <p14:tracePt t="49028" x="2598738" y="4548188"/>
          <p14:tracePt t="49035" x="2587625" y="4548188"/>
          <p14:tracePt t="49042" x="2581275" y="4554538"/>
          <p14:tracePt t="49049" x="2576513" y="4554538"/>
          <p14:tracePt t="49057" x="2570163" y="4560888"/>
          <p14:tracePt t="49063" x="2563813" y="4560888"/>
          <p14:tracePt t="49070" x="2563813" y="4565650"/>
          <p14:tracePt t="49077" x="2559050" y="4565650"/>
          <p14:tracePt t="49084" x="2552700" y="4565650"/>
          <p14:tracePt t="49091" x="2541588" y="4572000"/>
          <p14:tracePt t="49105" x="2535238" y="4583113"/>
          <p14:tracePt t="49119" x="2535238" y="4589463"/>
          <p14:tracePt t="49141" x="2535238" y="4595813"/>
          <p14:tracePt t="49154" x="2535238" y="4600575"/>
          <p14:tracePt t="49176" x="2546350" y="4606925"/>
          <p14:tracePt t="49190" x="2552700" y="4606925"/>
          <p14:tracePt t="49203" x="2559050" y="4606925"/>
          <p14:tracePt t="49224" x="2563813" y="4606925"/>
          <p14:tracePt t="49239" x="2570163" y="4613275"/>
          <p14:tracePt t="49245" x="2576513" y="4613275"/>
          <p14:tracePt t="49252" x="2581275" y="4613275"/>
          <p14:tracePt t="49259" x="2598738" y="4624388"/>
          <p14:tracePt t="49266" x="2616200" y="4630738"/>
          <p14:tracePt t="49274" x="2640013" y="4635500"/>
          <p14:tracePt t="49280" x="2674938" y="4659313"/>
          <p14:tracePt t="49287" x="2744788" y="4676775"/>
          <p14:tracePt t="49294" x="2854325" y="4716463"/>
          <p14:tracePt t="49301" x="2952750" y="4740275"/>
          <p14:tracePt t="49308" x="3063875" y="4764088"/>
          <p14:tracePt t="49316" x="3173413" y="4775200"/>
          <p14:tracePt t="49322" x="3254375" y="4799013"/>
          <p14:tracePt t="49329" x="3336925" y="4810125"/>
          <p14:tracePt t="49336" x="3400425" y="4821238"/>
          <p14:tracePt t="49343" x="3481388" y="4832350"/>
          <p14:tracePt t="49350" x="3527425" y="4845050"/>
          <p14:tracePt t="49357" x="3590925" y="4845050"/>
          <p14:tracePt t="49364" x="3643313" y="4856163"/>
          <p14:tracePt t="49371" x="3706813" y="4856163"/>
          <p14:tracePt t="49378" x="3754438" y="4856163"/>
          <p14:tracePt t="49385" x="3806825" y="4862513"/>
          <p14:tracePt t="49392" x="3852863" y="4862513"/>
          <p14:tracePt t="49399" x="3887788" y="4873625"/>
          <p14:tracePt t="49407" x="3922713" y="4873625"/>
          <p14:tracePt t="49413" x="3944938" y="4873625"/>
          <p14:tracePt t="49420" x="3979863" y="4879975"/>
          <p14:tracePt t="49427" x="4008438" y="4891088"/>
          <p14:tracePt t="49434" x="4032250" y="4891088"/>
          <p14:tracePt t="49441" x="4049713" y="4891088"/>
          <p14:tracePt t="49449" x="4073525" y="4897438"/>
          <p14:tracePt t="49455" x="4078288" y="4897438"/>
          <p14:tracePt t="49462" x="4095750" y="4908550"/>
          <p14:tracePt t="49469" x="4102100" y="4908550"/>
          <p14:tracePt t="49476" x="4108450" y="4908550"/>
          <p14:tracePt t="49483" x="4113213" y="4908550"/>
          <p14:tracePt t="49491" x="4119563" y="4908550"/>
          <p14:tracePt t="49497" x="4125913" y="4908550"/>
          <p14:tracePt t="49504" x="4137025" y="4914900"/>
          <p14:tracePt t="49511" x="4143375" y="4914900"/>
          <p14:tracePt t="49525" x="4148138" y="4914900"/>
          <p14:tracePt t="49539" x="4154488" y="4914900"/>
          <p14:tracePt t="49554" x="4160838" y="4914900"/>
          <p14:tracePt t="49903" x="4176713" y="4914900"/>
          <p14:tracePt t="49910" x="4189413" y="4897438"/>
          <p14:tracePt t="49917" x="4200525" y="4897438"/>
          <p14:tracePt t="49924" x="4211638" y="4884738"/>
          <p14:tracePt t="49932" x="4217988" y="4879975"/>
          <p14:tracePt t="49938" x="4224338" y="4879975"/>
          <p14:tracePt t="49945" x="4235450" y="4873625"/>
          <p14:tracePt t="49952" x="4241800" y="4873625"/>
          <p14:tracePt t="49959" x="4246563" y="4867275"/>
          <p14:tracePt t="49966" x="4252913" y="4867275"/>
          <p14:tracePt t="49979" x="4259263" y="4867275"/>
          <p14:tracePt t="50042" x="4259263" y="4873625"/>
          <p14:tracePt t="50064" x="4252913" y="4879975"/>
          <p14:tracePt t="50071" x="4252913" y="4891088"/>
          <p14:tracePt t="50078" x="4246563" y="4897438"/>
          <p14:tracePt t="50085" x="4246563" y="4902200"/>
          <p14:tracePt t="50099" x="4235450" y="4914900"/>
          <p14:tracePt t="50105" x="4235450" y="4919663"/>
          <p14:tracePt t="50113" x="4235450" y="4932363"/>
          <p14:tracePt t="50119" x="4235450" y="4943475"/>
          <p14:tracePt t="50127" x="4235450" y="4960938"/>
          <p14:tracePt t="50134" x="4235450" y="4983163"/>
          <p14:tracePt t="50142" x="4241800" y="5018088"/>
          <p14:tracePt t="50148" x="4241800" y="5065713"/>
          <p14:tracePt t="50154" x="4241800" y="5146675"/>
          <p14:tracePt t="50162" x="4252913" y="5256213"/>
          <p14:tracePt t="50169" x="4252913" y="5407025"/>
          <p14:tracePt t="50175" x="4264025" y="5535613"/>
          <p14:tracePt t="50183" x="4276725" y="5656263"/>
          <p14:tracePt t="50190" x="4287838" y="5749925"/>
          <p14:tracePt t="50196" x="4298950" y="5830888"/>
          <p14:tracePt t="50203" x="4298950" y="5894388"/>
          <p14:tracePt t="50210" x="4311650" y="5959475"/>
          <p14:tracePt t="50218" x="4311650" y="6005513"/>
          <p14:tracePt t="50225" x="4322763" y="6045200"/>
          <p14:tracePt t="50232" x="4322763" y="6080125"/>
          <p14:tracePt t="50238" x="4322763" y="6115050"/>
          <p14:tracePt t="50245" x="4322763" y="6126163"/>
          <p14:tracePt t="50252" x="4322763" y="6143625"/>
          <p14:tracePt t="50260" x="4322763" y="6156325"/>
          <p14:tracePt t="50267" x="4322763" y="6161088"/>
          <p14:tracePt t="50273" x="4322763" y="6173788"/>
          <p14:tracePt t="50280" x="4322763" y="6178550"/>
          <p14:tracePt t="50302" x="4322763" y="6184900"/>
          <p14:tracePt t="50317" x="4322763" y="6191250"/>
          <p14:tracePt t="50386" x="4311650" y="6191250"/>
          <p14:tracePt t="50421" x="4305300" y="6191250"/>
          <p14:tracePt t="50470" x="4305300" y="6184900"/>
          <p14:tracePt t="50505" x="4305300" y="6178550"/>
          <p14:tracePt t="50512" x="4298950" y="6178550"/>
          <p14:tracePt t="50518" x="4298950" y="6167438"/>
          <p14:tracePt t="50540" x="4294188" y="6161088"/>
          <p14:tracePt t="50546" x="4294188" y="6156325"/>
          <p14:tracePt t="50553" x="4287838" y="6149975"/>
          <p14:tracePt t="51379" x="4287838" y="6097588"/>
          <p14:tracePt t="51386" x="4294188" y="6005513"/>
          <p14:tracePt t="51393" x="4305300" y="5894388"/>
          <p14:tracePt t="51400" x="4305300" y="5773738"/>
          <p14:tracePt t="51407" x="4316413" y="5645150"/>
          <p14:tracePt t="51414" x="4316413" y="5494338"/>
          <p14:tracePt t="51421" x="4327525" y="5337175"/>
          <p14:tracePt t="51428" x="4327525" y="5168900"/>
          <p14:tracePt t="51435" x="4327525" y="5048250"/>
          <p14:tracePt t="51443" x="4340225" y="4949825"/>
          <p14:tracePt t="51450" x="4340225" y="4856163"/>
          <p14:tracePt t="51456" x="4357688" y="4764088"/>
          <p14:tracePt t="51464" x="4357688" y="4687888"/>
          <p14:tracePt t="51470" x="4357688" y="4606925"/>
          <p14:tracePt t="51478" x="4362450" y="4543425"/>
          <p14:tracePt t="51484" x="4362450" y="4495800"/>
          <p14:tracePt t="51491" x="4362450" y="4467225"/>
          <p14:tracePt t="51498" x="4362450" y="4456113"/>
          <p14:tracePt t="51504" x="4362450" y="4449763"/>
          <p14:tracePt t="51512" x="4362450" y="4445000"/>
          <p14:tracePt t="51519" x="4362450" y="4432300"/>
          <p14:tracePt t="51526" x="4357688" y="4427538"/>
          <p14:tracePt t="51533" x="4357688" y="4421188"/>
          <p14:tracePt t="51539" x="4351338" y="4421188"/>
          <p14:tracePt t="51554" x="4344988" y="4414838"/>
          <p14:tracePt t="51575" x="4340225" y="4414838"/>
          <p14:tracePt t="51589" x="4333875" y="4414838"/>
          <p14:tracePt t="51603" x="4322763" y="4414838"/>
          <p14:tracePt t="51652" x="4316413" y="4414838"/>
          <p14:tracePt t="51673" x="4316413" y="4421188"/>
          <p14:tracePt t="51680" x="4311650" y="4427538"/>
          <p14:tracePt t="51686" x="4311650" y="4438650"/>
          <p14:tracePt t="51701" x="4311650" y="4445000"/>
          <p14:tracePt t="51708" x="4311650" y="4449763"/>
          <p14:tracePt t="51722" x="4311650" y="4456113"/>
          <p14:tracePt t="51736" x="4311650" y="4462463"/>
          <p14:tracePt t="51757" x="4311650" y="4467225"/>
          <p14:tracePt t="51764" x="4311650" y="4473575"/>
          <p14:tracePt t="51770" x="4311650" y="4484688"/>
          <p14:tracePt t="51777" x="4311650" y="4491038"/>
          <p14:tracePt t="51785" x="4311650" y="4495800"/>
          <p14:tracePt t="51799" x="4311650" y="4502150"/>
          <p14:tracePt t="51805" x="4311650" y="4508500"/>
          <p14:tracePt t="51812" x="4305300" y="4513263"/>
          <p14:tracePt t="51820" x="4305300" y="4519613"/>
          <p14:tracePt t="51827" x="4298950" y="4530725"/>
          <p14:tracePt t="51849" x="4294188" y="4537075"/>
          <p14:tracePt t="51855" x="4287838" y="4537075"/>
          <p14:tracePt t="51861" x="4276725" y="4543425"/>
          <p14:tracePt t="51869" x="4264025" y="4548188"/>
          <p14:tracePt t="51876" x="4241800" y="4560888"/>
          <p14:tracePt t="51883" x="4176713" y="4578350"/>
          <p14:tracePt t="51896" x="4067175" y="4613275"/>
          <p14:tracePt t="51897" x="3910013" y="4652963"/>
          <p14:tracePt t="51903" x="3730625" y="4694238"/>
          <p14:tracePt t="51911" x="3573463" y="4711700"/>
          <p14:tracePt t="51917" x="3481388" y="4733925"/>
          <p14:tracePt t="51925" x="3400425" y="4746625"/>
          <p14:tracePt t="51931" x="3352800" y="4746625"/>
          <p14:tracePt t="51939" x="3319463" y="4751388"/>
          <p14:tracePt t="51945" x="3289300" y="4751388"/>
          <p14:tracePt t="51953" x="3278188" y="4751388"/>
          <p14:tracePt t="51960" x="3249613" y="4751388"/>
          <p14:tracePt t="51967" x="3243263" y="4751388"/>
          <p14:tracePt t="51974" x="3236913" y="4751388"/>
          <p14:tracePt t="51981" x="3225800" y="4751388"/>
          <p14:tracePt t="51987" x="3219450" y="4751388"/>
          <p14:tracePt t="51995" x="3208338" y="4751388"/>
          <p14:tracePt t="52009" x="3201988" y="4751388"/>
          <p14:tracePt t="52016" x="3197225" y="4751388"/>
          <p14:tracePt t="52023" x="3190875" y="4751388"/>
          <p14:tracePt t="52037" x="3184525" y="4751388"/>
          <p14:tracePt t="52057" x="3179763" y="4751388"/>
          <p14:tracePt t="52107" x="3179763" y="4746625"/>
          <p14:tracePt t="52121" x="3179763" y="4740275"/>
          <p14:tracePt t="52135" x="3179763" y="4733925"/>
          <p14:tracePt t="52156" x="3179763" y="4729163"/>
          <p14:tracePt t="52170" x="3179763" y="4716463"/>
          <p14:tracePt t="52190" x="3179763" y="4711700"/>
          <p14:tracePt t="52204" x="3179763" y="4705350"/>
          <p14:tracePt t="52225" x="3179763" y="4699000"/>
          <p14:tracePt t="52232" x="3173413" y="4699000"/>
          <p14:tracePt t="52246" x="3168650" y="4699000"/>
          <p14:tracePt t="52253" x="3168650" y="4694238"/>
          <p14:tracePt t="52267" x="3155950" y="4687888"/>
          <p14:tracePt t="52274" x="3151188" y="4687888"/>
          <p14:tracePt t="52281" x="3144838" y="4681538"/>
          <p14:tracePt t="52288" x="3138488" y="4670425"/>
          <p14:tracePt t="52295" x="3116263" y="4659313"/>
          <p14:tracePt t="52303" x="3098800" y="4641850"/>
          <p14:tracePt t="52310" x="3074988" y="4613275"/>
          <p14:tracePt t="52316" x="3046413" y="4589463"/>
          <p14:tracePt t="52323" x="3017838" y="4560888"/>
          <p14:tracePt t="52330" x="2994025" y="4530725"/>
          <p14:tracePt t="52338" x="2976563" y="4508500"/>
          <p14:tracePt t="52345" x="2959100" y="4491038"/>
          <p14:tracePt t="52352" x="2952750" y="4484688"/>
          <p14:tracePt t="52358" x="2941638" y="4467225"/>
          <p14:tracePt t="52365" x="2935288" y="4462463"/>
          <p14:tracePt t="52372" x="2935288" y="4456113"/>
          <p14:tracePt t="52379" x="2930525" y="4445000"/>
          <p14:tracePt t="52387" x="2930525" y="4438650"/>
          <p14:tracePt t="52393" x="2924175" y="4427538"/>
          <p14:tracePt t="52400" x="2924175" y="4421188"/>
          <p14:tracePt t="52414" x="2924175" y="4414838"/>
          <p14:tracePt t="52421" x="2924175" y="4410075"/>
          <p14:tracePt t="52436" x="2924175" y="4403725"/>
          <p14:tracePt t="52442" x="2930525" y="4397375"/>
          <p14:tracePt t="52449" x="2947988" y="4397375"/>
          <p14:tracePt t="52456" x="2970213" y="4379913"/>
          <p14:tracePt t="52463" x="3028950" y="4368800"/>
          <p14:tracePt t="52470" x="3127375" y="4333875"/>
          <p14:tracePt t="52478" x="3236913" y="4305300"/>
          <p14:tracePt t="52485" x="3382963" y="4281488"/>
          <p14:tracePt t="52491" x="3505200" y="4241800"/>
          <p14:tracePt t="52498" x="3632200" y="4217988"/>
          <p14:tracePt t="52505" x="3789363" y="4176713"/>
          <p14:tracePt t="52512" x="3916363" y="4154488"/>
          <p14:tracePt t="52520" x="4038600" y="4130675"/>
          <p14:tracePt t="52526" x="4137025" y="4108450"/>
          <p14:tracePt t="52533" x="4229100" y="4095750"/>
          <p14:tracePt t="52540" x="4327525" y="4084638"/>
          <p14:tracePt t="52547" x="4421188" y="4067175"/>
          <p14:tracePt t="52554" x="4513263" y="4067175"/>
          <p14:tracePt t="52562" x="4595813" y="4067175"/>
          <p14:tracePt t="52568" x="4699000" y="4067175"/>
          <p14:tracePt t="52575" x="4781550" y="4073525"/>
          <p14:tracePt t="52582" x="4862513" y="4084638"/>
          <p14:tracePt t="52589" x="4908550" y="4095750"/>
          <p14:tracePt t="52596" x="4960938" y="4119563"/>
          <p14:tracePt t="52604" x="4989513" y="4125913"/>
          <p14:tracePt t="52610" x="5024438" y="4137025"/>
          <p14:tracePt t="52617" x="5059363" y="4143375"/>
          <p14:tracePt t="52624" x="5087938" y="4154488"/>
          <p14:tracePt t="52631" x="5100638" y="4160838"/>
          <p14:tracePt t="52638" x="5118100" y="4165600"/>
          <p14:tracePt t="52645" x="5122863" y="4165600"/>
          <p14:tracePt t="52652" x="5129213" y="4176713"/>
          <p14:tracePt t="52659" x="5135563" y="4176713"/>
          <p14:tracePt t="52666" x="5146675" y="4176713"/>
          <p14:tracePt t="52673" x="5146675" y="4183063"/>
          <p14:tracePt t="52679" x="5151438" y="4183063"/>
          <p14:tracePt t="52687" x="5151438" y="4189413"/>
          <p14:tracePt t="52694" x="5151438" y="4194175"/>
          <p14:tracePt t="52708" x="5151438" y="4200525"/>
          <p14:tracePt t="52714" x="5151438" y="4206875"/>
          <p14:tracePt t="52722" x="5151438" y="4211638"/>
          <p14:tracePt t="52729" x="5140325" y="4224338"/>
          <p14:tracePt t="52737" x="5135563" y="4224338"/>
          <p14:tracePt t="52743" x="5129213" y="4235450"/>
          <p14:tracePt t="52751" x="5105400" y="4246563"/>
          <p14:tracePt t="52757" x="5087938" y="4270375"/>
          <p14:tracePt t="52764" x="5048250" y="4298950"/>
          <p14:tracePt t="52773" x="4995863" y="4333875"/>
          <p14:tracePt t="52781" x="4897438" y="4379913"/>
          <p14:tracePt t="52784" x="4799013" y="4445000"/>
          <p14:tracePt t="52792" x="4670425" y="4495800"/>
          <p14:tracePt t="52799" x="4572000" y="4530725"/>
          <p14:tracePt t="52806" x="4502150" y="4565650"/>
          <p14:tracePt t="52813" x="4449763" y="4578350"/>
          <p14:tracePt t="52820" x="4427538" y="4583113"/>
          <p14:tracePt t="52827" x="4410075" y="4589463"/>
          <p14:tracePt t="52834" x="4397375" y="4589463"/>
          <p14:tracePt t="52840" x="4386263" y="4600575"/>
          <p14:tracePt t="52847" x="4379913" y="4600575"/>
          <p14:tracePt t="52855" x="4375150" y="4600575"/>
          <p14:tracePt t="52863" x="4368800" y="4600575"/>
          <p14:tracePt t="52869" x="4368800" y="4606925"/>
          <p14:tracePt t="52876" x="4362450" y="4606925"/>
          <p14:tracePt t="52898" x="4362450" y="4613275"/>
          <p14:tracePt t="52911" x="4362450" y="4618038"/>
          <p14:tracePt t="52925" x="4362450" y="4624388"/>
          <p14:tracePt t="52932" x="4362450" y="4630738"/>
          <p14:tracePt t="52939" x="4362450" y="4648200"/>
          <p14:tracePt t="52946" x="4362450" y="4681538"/>
          <p14:tracePt t="52953" x="4386263" y="4751388"/>
          <p14:tracePt t="52960" x="4397375" y="4891088"/>
          <p14:tracePt t="52966" x="4410075" y="5065713"/>
          <p14:tracePt t="52973" x="4421188" y="5203825"/>
          <p14:tracePt t="52981" x="4421188" y="5308600"/>
          <p14:tracePt t="52989" x="4421188" y="5372100"/>
          <p14:tracePt t="52996" x="4421188" y="5407025"/>
          <p14:tracePt t="53002" x="4421188" y="5424488"/>
          <p14:tracePt t="53008" x="4421188" y="5437188"/>
          <p14:tracePt t="53016" x="4421188" y="5448300"/>
          <p14:tracePt t="53023" x="4414838" y="5454650"/>
          <p14:tracePt t="53030" x="4414838" y="5459413"/>
          <p14:tracePt t="53043" x="4410075" y="5459413"/>
          <p14:tracePt t="53050" x="4403725" y="5459413"/>
          <p14:tracePt t="53058" x="4392613" y="5454650"/>
          <p14:tracePt t="53064" x="4386263" y="5441950"/>
          <p14:tracePt t="53072" x="4375150" y="5424488"/>
          <p14:tracePt t="53080" x="4351338" y="5384800"/>
          <p14:tracePt t="53086" x="4333875" y="5349875"/>
          <p14:tracePt t="53092" x="4316413" y="5291138"/>
          <p14:tracePt t="53099" x="4294188" y="5238750"/>
          <p14:tracePt t="53106" x="4281488" y="5216525"/>
          <p14:tracePt t="53114" x="4276725" y="5181600"/>
          <p14:tracePt t="53121" x="4276725" y="5164138"/>
          <p14:tracePt t="53128" x="4276725" y="5140325"/>
          <p14:tracePt t="53135" x="4276725" y="5129213"/>
          <p14:tracePt t="53141" x="4276725" y="5111750"/>
          <p14:tracePt t="53148" x="4276725" y="5105400"/>
          <p14:tracePt t="53155" x="4276725" y="5087938"/>
          <p14:tracePt t="53163" x="4276725" y="5076825"/>
          <p14:tracePt t="53169" x="4294188" y="5065713"/>
          <p14:tracePt t="53176" x="4298950" y="5053013"/>
          <p14:tracePt t="53184" x="4327525" y="5024438"/>
          <p14:tracePt t="53190" x="4397375" y="4989513"/>
          <p14:tracePt t="53197" x="4495800" y="4943475"/>
          <p14:tracePt t="53204" x="4641850" y="4873625"/>
          <p14:tracePt t="53213" x="4827588" y="4786313"/>
          <p14:tracePt t="53218" x="4972050" y="4733925"/>
          <p14:tracePt t="53225" x="5111750" y="4681538"/>
          <p14:tracePt t="53232" x="5256213" y="4648200"/>
          <p14:tracePt t="53239" x="5384800" y="4606925"/>
          <p14:tracePt t="53246" x="5505450" y="4583113"/>
          <p14:tracePt t="53254" x="5622925" y="4560888"/>
          <p14:tracePt t="53261" x="5697538" y="4560888"/>
          <p14:tracePt t="53267" x="5773738" y="4560888"/>
          <p14:tracePt t="53274" x="5824538" y="4560888"/>
          <p14:tracePt t="53281" x="5889625" y="4560888"/>
          <p14:tracePt t="53289" x="5942013" y="4572000"/>
          <p14:tracePt t="53296" x="5992813" y="4595813"/>
          <p14:tracePt t="53303" x="6057900" y="4630738"/>
          <p14:tracePt t="53310" x="6126163" y="4652963"/>
          <p14:tracePt t="53316" x="6178550" y="4659313"/>
          <p14:tracePt t="53323" x="6213475" y="4681538"/>
          <p14:tracePt t="53330" x="6248400" y="4687888"/>
          <p14:tracePt t="53338" x="6278563" y="4705350"/>
          <p14:tracePt t="53344" x="6300788" y="4716463"/>
          <p14:tracePt t="53352" x="6318250" y="4722813"/>
          <p14:tracePt t="53358" x="6324600" y="4729163"/>
          <p14:tracePt t="53366" x="6329363" y="4729163"/>
          <p14:tracePt t="53372" x="6335713" y="4729163"/>
          <p14:tracePt t="53380" x="6346825" y="4733925"/>
          <p14:tracePt t="53387" x="6353175" y="4733925"/>
          <p14:tracePt t="53393" x="6353175" y="4740275"/>
          <p14:tracePt t="53400" x="6359525" y="4740275"/>
          <p14:tracePt t="53407" x="6359525" y="4746625"/>
          <p14:tracePt t="53414" x="6364288" y="4746625"/>
          <p14:tracePt t="53429" x="6364288" y="4757738"/>
          <p14:tracePt t="53435" x="6364288" y="4764088"/>
          <p14:tracePt t="53449" x="6364288" y="4768850"/>
          <p14:tracePt t="53463" x="6364288" y="4775200"/>
          <p14:tracePt t="53471" x="6364288" y="4781550"/>
          <p14:tracePt t="53478" x="6364288" y="4786313"/>
          <p14:tracePt t="53484" x="6364288" y="4792663"/>
          <p14:tracePt t="53498" x="6364288" y="4803775"/>
          <p14:tracePt t="53505" x="6364288" y="4810125"/>
          <p14:tracePt t="53513" x="6364288" y="4816475"/>
          <p14:tracePt t="53519" x="6364288" y="4827588"/>
          <p14:tracePt t="53526" x="6364288" y="4856163"/>
          <p14:tracePt t="53533" x="6364288" y="4891088"/>
          <p14:tracePt t="53540" x="6364288" y="4960938"/>
          <p14:tracePt t="53547" x="6364288" y="5053013"/>
          <p14:tracePt t="53554" x="6364288" y="5192713"/>
          <p14:tracePt t="53561" x="6364288" y="5297488"/>
          <p14:tracePt t="53569" x="6364288" y="5389563"/>
          <p14:tracePt t="53575" x="6364288" y="5483225"/>
          <p14:tracePt t="53582" x="6364288" y="5564188"/>
          <p14:tracePt t="53589" x="6364288" y="5638800"/>
          <p14:tracePt t="53597" x="6364288" y="5721350"/>
          <p14:tracePt t="53604" x="6364288" y="5784850"/>
          <p14:tracePt t="53610" x="6364288" y="5848350"/>
          <p14:tracePt t="53617" x="6364288" y="5894388"/>
          <p14:tracePt t="53624" x="6364288" y="5918200"/>
          <p14:tracePt t="53631" x="6364288" y="5953125"/>
          <p14:tracePt t="53639" x="6364288" y="5975350"/>
          <p14:tracePt t="53647" x="6364288" y="5992813"/>
          <p14:tracePt t="53653" x="6364288" y="6010275"/>
          <p14:tracePt t="53660" x="6364288" y="6022975"/>
          <p14:tracePt t="53666" x="6353175" y="6027738"/>
          <p14:tracePt t="53673" x="6353175" y="6045200"/>
          <p14:tracePt t="53681" x="6353175" y="6051550"/>
          <p14:tracePt t="53689" x="6346825" y="6057900"/>
          <p14:tracePt t="53695" x="6346825" y="6069013"/>
          <p14:tracePt t="53701" x="6346825" y="6080125"/>
          <p14:tracePt t="53708" x="6342063" y="6086475"/>
          <p14:tracePt t="53715" x="6342063" y="6092825"/>
          <p14:tracePt t="53722" x="6335713" y="6092825"/>
          <p14:tracePt t="53730" x="6335713" y="6097588"/>
          <p14:tracePt t="53736" x="6335713" y="6103938"/>
          <p14:tracePt t="53743" x="6329363" y="6103938"/>
          <p14:tracePt t="53750" x="6329363" y="6115050"/>
          <p14:tracePt t="53757" x="6311900" y="6126163"/>
          <p14:tracePt t="53764" x="6307138" y="6143625"/>
          <p14:tracePt t="53772" x="6294438" y="6156325"/>
          <p14:tracePt t="53778" x="6283325" y="6167438"/>
          <p14:tracePt t="53785" x="6272213" y="6178550"/>
          <p14:tracePt t="53792" x="6248400" y="6196013"/>
          <p14:tracePt t="53799" x="6230938" y="6213475"/>
          <p14:tracePt t="53806" x="6191250" y="6243638"/>
          <p14:tracePt t="53814" x="6167438" y="6272213"/>
          <p14:tracePt t="53820" x="6126163" y="6300788"/>
          <p14:tracePt t="53827" x="6086475" y="6329363"/>
          <p14:tracePt t="53834" x="6045200" y="6353175"/>
          <p14:tracePt t="53841" x="5981700" y="6370638"/>
          <p14:tracePt t="53848" x="5883275" y="6399213"/>
          <p14:tracePt t="53855" x="5726113" y="6423025"/>
          <p14:tracePt t="53862" x="5540375" y="6423025"/>
          <p14:tracePt t="53869" x="5389563" y="6423025"/>
          <p14:tracePt t="53876" x="5245100" y="6405563"/>
          <p14:tracePt t="53883" x="5105400" y="6376988"/>
          <p14:tracePt t="53890" x="4995863" y="6364288"/>
          <p14:tracePt t="53898" x="4902200" y="6353175"/>
          <p14:tracePt t="53904" x="4821238" y="6342063"/>
          <p14:tracePt t="53911" x="4757738" y="6329363"/>
          <p14:tracePt t="53918" x="4722813" y="6324600"/>
          <p14:tracePt t="53925" x="4694238" y="6311900"/>
          <p14:tracePt t="53932" x="4670425" y="6311900"/>
          <p14:tracePt t="53939" x="4664075" y="6311900"/>
          <p14:tracePt t="53946" x="4659313" y="6307138"/>
          <p14:tracePt t="53953" x="4641850" y="6307138"/>
          <p14:tracePt t="53960" x="4635500" y="6300788"/>
          <p14:tracePt t="53974" x="4630738" y="6300788"/>
          <p14:tracePt t="53981" x="4624388" y="6294438"/>
          <p14:tracePt t="54003" x="4618038" y="6294438"/>
          <p14:tracePt t="54016" x="4613275" y="6289675"/>
          <p14:tracePt t="54058" x="4613275" y="6283325"/>
          <p14:tracePt t="54072" x="4606925" y="6283325"/>
          <p14:tracePt t="54191" x="4595813" y="6283325"/>
          <p14:tracePt t="54240" x="4589463" y="6283325"/>
          <p14:tracePt t="54254" x="4583113" y="6283325"/>
          <p14:tracePt t="54260" x="4578350" y="6283325"/>
          <p14:tracePt t="54269" x="4572000" y="6283325"/>
          <p14:tracePt t="54275" x="4565650" y="6283325"/>
          <p14:tracePt t="54282" x="4560888" y="6283325"/>
          <p14:tracePt t="54289" x="4548188" y="6283325"/>
          <p14:tracePt t="54304" x="4543425" y="6283325"/>
          <p14:tracePt t="54310" x="4537075" y="6283325"/>
          <p14:tracePt t="54316" x="4530725" y="6283325"/>
          <p14:tracePt t="54323" x="4525963" y="6283325"/>
          <p14:tracePt t="54331" x="4519613" y="6283325"/>
          <p14:tracePt t="54338" x="4513263" y="6283325"/>
          <p14:tracePt t="54345" x="4502150" y="6283325"/>
          <p14:tracePt t="54359" x="4495800" y="6283325"/>
          <p14:tracePt t="54366" x="4491038" y="6283325"/>
          <p14:tracePt t="54373" x="4484688" y="6283325"/>
          <p14:tracePt t="54380" x="4479925" y="6283325"/>
          <p14:tracePt t="54394" x="4473575" y="6283325"/>
          <p14:tracePt t="54407" x="4467225" y="6283325"/>
          <p14:tracePt t="54513" x="4473575" y="6283325"/>
          <p14:tracePt t="54527" x="4479925" y="6283325"/>
          <p14:tracePt t="54548" x="4484688" y="6283325"/>
          <p14:tracePt t="54576" x="4491038" y="6283325"/>
          <p14:tracePt t="54582" x="4491038" y="6289675"/>
          <p14:tracePt t="54604" x="4491038" y="6294438"/>
          <p14:tracePt t="54631" x="4495800" y="6294438"/>
          <p14:tracePt t="54807" x="4495800" y="6300788"/>
          <p14:tracePt t="55128" x="4495800" y="6294438"/>
          <p14:tracePt t="55156" x="4495800" y="6289675"/>
          <p14:tracePt t="55198" x="4508500" y="6289675"/>
          <p14:tracePt t="55205" x="4513263" y="6289675"/>
          <p14:tracePt t="55212" x="4519613" y="6283325"/>
          <p14:tracePt t="55219" x="4530725" y="6283325"/>
          <p14:tracePt t="55226" x="4572000" y="6261100"/>
          <p14:tracePt t="55233" x="4648200" y="6248400"/>
          <p14:tracePt t="55241" x="4775200" y="6213475"/>
          <p14:tracePt t="55248" x="4954588" y="6173788"/>
          <p14:tracePt t="55254" x="5199063" y="6121400"/>
          <p14:tracePt t="55261" x="5505450" y="6069013"/>
          <p14:tracePt t="55269" x="5813425" y="5992813"/>
          <p14:tracePt t="55275" x="6121400" y="5942013"/>
          <p14:tracePt t="55283" x="6307138" y="5900738"/>
          <p14:tracePt t="55289" x="6446838" y="5859463"/>
          <p14:tracePt t="55296" x="6608763" y="5807075"/>
          <p14:tracePt t="55303" x="6765925" y="5767388"/>
          <p14:tracePt t="55310" x="6950075" y="5697538"/>
          <p14:tracePt t="55317" x="7102475" y="5616575"/>
          <p14:tracePt t="55324" x="7200900" y="5553075"/>
          <p14:tracePt t="55331" x="7286625" y="5487988"/>
          <p14:tracePt t="55338" x="7356475" y="5441950"/>
          <p14:tracePt t="55345" x="7426325" y="5407025"/>
          <p14:tracePt t="55352" x="7467600" y="5367338"/>
          <p14:tracePt t="55359" x="7507288" y="5337175"/>
          <p14:tracePt t="55368" x="7548563" y="5308600"/>
          <p14:tracePt t="55373" x="7589838" y="5268913"/>
          <p14:tracePt t="55380" x="7635875" y="5210175"/>
          <p14:tracePt t="55387" x="7681913" y="5111750"/>
          <p14:tracePt t="55394" x="7734300" y="4995863"/>
          <p14:tracePt t="55401" x="7756525" y="4873625"/>
          <p14:tracePt t="55408" x="7786688" y="4764088"/>
          <p14:tracePt t="55415" x="7797800" y="4664075"/>
          <p14:tracePt t="55422" x="7808913" y="4589463"/>
          <p14:tracePt t="55429" x="7808913" y="4508500"/>
          <p14:tracePt t="55436" x="7808913" y="4414838"/>
          <p14:tracePt t="55442" x="7808913" y="4340225"/>
          <p14:tracePt t="55450" x="7821613" y="4229100"/>
          <p14:tracePt t="55458" x="7821613" y="4119563"/>
          <p14:tracePt t="55464" x="7821613" y="4025900"/>
          <p14:tracePt t="55471" x="7821613" y="3933825"/>
          <p14:tracePt t="55479" x="7821613" y="3852863"/>
          <p14:tracePt t="55485" x="7815263" y="3806825"/>
          <p14:tracePt t="55492" x="7808913" y="3771900"/>
          <p14:tracePt t="55500" x="7797800" y="3741738"/>
          <p14:tracePt t="55506" x="7791450" y="3724275"/>
          <p14:tracePt t="55513" x="7780338" y="3713163"/>
          <p14:tracePt t="55520" x="7762875" y="3684588"/>
          <p14:tracePt t="55527" x="7751763" y="3678238"/>
          <p14:tracePt t="55534" x="7734300" y="3673475"/>
          <p14:tracePt t="55542" x="7693025" y="3649663"/>
          <p14:tracePt t="55548" x="7646988" y="3649663"/>
          <p14:tracePt t="55555" x="7583488" y="3649663"/>
          <p14:tracePt t="55562" x="7507288" y="3649663"/>
          <p14:tracePt t="55569" x="7380288" y="3656013"/>
          <p14:tracePt t="55576" x="7240588" y="3673475"/>
          <p14:tracePt t="55583" x="7118350" y="3684588"/>
          <p14:tracePt t="55590" x="7008813" y="3706813"/>
          <p14:tracePt t="55597" x="6927850" y="3730625"/>
          <p14:tracePt t="55604" x="6846888" y="3741738"/>
          <p14:tracePt t="55610" x="6794500" y="3765550"/>
          <p14:tracePt t="55618" x="6753225" y="3783013"/>
          <p14:tracePt t="55625" x="6731000" y="3789363"/>
          <p14:tracePt t="55633" x="6700838" y="3806825"/>
          <p14:tracePt t="55639" x="6678613" y="3824288"/>
          <p14:tracePt t="55645" x="6648450" y="3852863"/>
          <p14:tracePt t="55653" x="6626225" y="3870325"/>
          <p14:tracePt t="55659" x="6597650" y="3898900"/>
          <p14:tracePt t="55667" x="6573838" y="3922713"/>
          <p14:tracePt t="55675" x="6538913" y="3962400"/>
          <p14:tracePt t="55681" x="6521450" y="3992563"/>
          <p14:tracePt t="55688" x="6503988" y="4025900"/>
          <p14:tracePt t="55695" x="6486525" y="4067175"/>
          <p14:tracePt t="55701" x="6475413" y="4102100"/>
          <p14:tracePt t="55708" x="6457950" y="4137025"/>
          <p14:tracePt t="55716" x="6446838" y="4189413"/>
          <p14:tracePt t="55723" x="6446838" y="4235450"/>
          <p14:tracePt t="55730" x="6446838" y="4298950"/>
          <p14:tracePt t="55737" x="6446838" y="4362450"/>
          <p14:tracePt t="55743" x="6462713" y="4445000"/>
          <p14:tracePt t="55751" x="6475413" y="4537075"/>
          <p14:tracePt t="55758" x="6527800" y="4652963"/>
          <p14:tracePt t="55764" x="6567488" y="4792663"/>
          <p14:tracePt t="55772" x="6619875" y="4919663"/>
          <p14:tracePt t="55779" x="6665913" y="5006975"/>
          <p14:tracePt t="55785" x="6713538" y="5076825"/>
          <p14:tracePt t="55793" x="6759575" y="5135563"/>
          <p14:tracePt t="55800" x="6811963" y="5175250"/>
          <p14:tracePt t="55807" x="6869113" y="5221288"/>
          <p14:tracePt t="55813" x="6938963" y="5256213"/>
          <p14:tracePt t="55821" x="7002463" y="5280025"/>
          <p14:tracePt t="55828" x="7072313" y="5297488"/>
          <p14:tracePt t="55835" x="7118350" y="5308600"/>
          <p14:tracePt t="55843" x="7170738" y="5319713"/>
          <p14:tracePt t="55849" x="7205663" y="5314950"/>
          <p14:tracePt t="55856" x="7258050" y="5308600"/>
          <p14:tracePt t="55863" x="7310438" y="5297488"/>
          <p14:tracePt t="55870" x="7345363" y="5280025"/>
          <p14:tracePt t="55877" x="7415213" y="5256213"/>
          <p14:tracePt t="55884" x="7467600" y="5221288"/>
          <p14:tracePt t="55892" x="7537450" y="5175250"/>
          <p14:tracePt t="55898" x="7594600" y="5118100"/>
          <p14:tracePt t="55906" x="7664450" y="5048250"/>
          <p14:tracePt t="55911" x="7745413" y="4932363"/>
          <p14:tracePt t="55918" x="7808913" y="4803775"/>
          <p14:tracePt t="55926" x="7856538" y="4687888"/>
          <p14:tracePt t="55934" x="7867650" y="4595813"/>
          <p14:tracePt t="55940" x="7878763" y="4513263"/>
          <p14:tracePt t="55948" x="7878763" y="4449763"/>
          <p14:tracePt t="55954" x="7874000" y="4386263"/>
          <p14:tracePt t="55961" x="7867650" y="4340225"/>
          <p14:tracePt t="55967" x="7843838" y="4298950"/>
          <p14:tracePt t="55976" x="7821613" y="4270375"/>
          <p14:tracePt t="55982" x="7804150" y="4246563"/>
          <p14:tracePt t="55989" x="7773988" y="4229100"/>
          <p14:tracePt t="55995" x="7727950" y="4206875"/>
          <p14:tracePt t="56002" x="7675563" y="4189413"/>
          <p14:tracePt t="56010" x="7612063" y="4189413"/>
          <p14:tracePt t="56018" x="7548563" y="4189413"/>
          <p14:tracePt t="56025" x="7421563" y="4206875"/>
          <p14:tracePt t="56030" x="7281863" y="4246563"/>
          <p14:tracePt t="56037" x="7135813" y="4298950"/>
          <p14:tracePt t="56044" x="7015163" y="4333875"/>
          <p14:tracePt t="56051" x="6916738" y="4386263"/>
          <p14:tracePt t="56058" x="6829425" y="4421188"/>
          <p14:tracePt t="56065" x="6777038" y="4456113"/>
          <p14:tracePt t="56072" x="6735763" y="4484688"/>
          <p14:tracePt t="56080" x="6696075" y="4502150"/>
          <p14:tracePt t="56086" x="6672263" y="4530725"/>
          <p14:tracePt t="56093" x="6654800" y="4554538"/>
          <p14:tracePt t="56100" x="6626225" y="4583113"/>
          <p14:tracePt t="56108" x="6608763" y="4635500"/>
          <p14:tracePt t="56114" x="6584950" y="4699000"/>
          <p14:tracePt t="56121" x="6562725" y="4781550"/>
          <p14:tracePt t="56135" x="6538913" y="4943475"/>
          <p14:tracePt t="56143" x="6538913" y="5006975"/>
          <p14:tracePt t="56150" x="6538913" y="5053013"/>
          <p14:tracePt t="56156" x="6538913" y="5087938"/>
          <p14:tracePt t="56163" x="6550025" y="5140325"/>
          <p14:tracePt t="56170" x="6562725" y="5192713"/>
          <p14:tracePt t="56177" x="6580188" y="5245100"/>
          <p14:tracePt t="56184" x="6602413" y="5308600"/>
          <p14:tracePt t="56192" x="6630988" y="5349875"/>
          <p14:tracePt t="56199" x="6654800" y="5389563"/>
          <p14:tracePt t="56205" x="6683375" y="5430838"/>
          <p14:tracePt t="56212" x="6724650" y="5459413"/>
          <p14:tracePt t="56219" x="6765925" y="5487988"/>
          <p14:tracePt t="56226" x="6829425" y="5511800"/>
          <p14:tracePt t="56234" x="6927850" y="5522913"/>
          <p14:tracePt t="56241" x="7050088" y="5522913"/>
          <p14:tracePt t="56248" x="7159625" y="5518150"/>
          <p14:tracePt t="56254" x="7258050" y="5483225"/>
          <p14:tracePt t="56261" x="7369175" y="5441950"/>
          <p14:tracePt t="56268" x="7467600" y="5395913"/>
          <p14:tracePt t="56276" x="7554913" y="5332413"/>
          <p14:tracePt t="56283" x="7653338" y="5286375"/>
          <p14:tracePt t="56289" x="7734300" y="5221288"/>
          <p14:tracePt t="56296" x="7791450" y="5175250"/>
          <p14:tracePt t="56303" x="7850188" y="5135563"/>
          <p14:tracePt t="56310" x="7902575" y="5087938"/>
          <p14:tracePt t="56318" x="7948613" y="5018088"/>
          <p14:tracePt t="56325" x="7989888" y="4919663"/>
          <p14:tracePt t="56332" x="8012113" y="4810125"/>
          <p14:tracePt t="56338" x="8024813" y="4687888"/>
          <p14:tracePt t="56345" x="8018463" y="4578350"/>
          <p14:tracePt t="56352" x="7994650" y="4479925"/>
          <p14:tracePt t="56360" x="7959725" y="4410075"/>
          <p14:tracePt t="56367" x="7902575" y="4340225"/>
          <p14:tracePt t="56374" x="7843838" y="4281488"/>
          <p14:tracePt t="56381" x="7762875" y="4246563"/>
          <p14:tracePt t="56387" x="7675563" y="4211638"/>
          <p14:tracePt t="56394" x="7612063" y="4189413"/>
          <p14:tracePt t="56401" x="7542213" y="4176713"/>
          <p14:tracePt t="56409" x="7467600" y="4176713"/>
          <p14:tracePt t="56415" x="7373938" y="4176713"/>
          <p14:tracePt t="56423" x="7246938" y="4200525"/>
          <p14:tracePt t="56429" x="7107238" y="4224338"/>
          <p14:tracePt t="56436" x="6997700" y="4259263"/>
          <p14:tracePt t="56443" x="6910388" y="4298950"/>
          <p14:tracePt t="56451" x="6846888" y="4316413"/>
          <p14:tracePt t="56457" x="6805613" y="4351338"/>
          <p14:tracePt t="56464" x="6777038" y="4368800"/>
          <p14:tracePt t="56471" x="6753225" y="4392613"/>
          <p14:tracePt t="56478" x="6735763" y="4432300"/>
          <p14:tracePt t="56485" x="6700838" y="4473575"/>
          <p14:tracePt t="56493" x="6683375" y="4537075"/>
          <p14:tracePt t="56499" x="6672263" y="4606925"/>
          <p14:tracePt t="56506" x="6648450" y="4687888"/>
          <p14:tracePt t="56513" x="6626225" y="4768850"/>
          <p14:tracePt t="56520" x="6626225" y="4827588"/>
          <p14:tracePt t="56527" x="6626225" y="4891088"/>
          <p14:tracePt t="56535" x="6626225" y="4926013"/>
          <p14:tracePt t="56541" x="6626225" y="4960938"/>
          <p14:tracePt t="56548" x="6626225" y="4995863"/>
          <p14:tracePt t="56555" x="6626225" y="5024438"/>
          <p14:tracePt t="56562" x="6637338" y="5048250"/>
          <p14:tracePt t="56569" x="6654800" y="5083175"/>
          <p14:tracePt t="56576" x="6661150" y="5111750"/>
          <p14:tracePt t="56584" x="6678613" y="5135563"/>
          <p14:tracePt t="56590" x="6707188" y="5175250"/>
          <p14:tracePt t="56597" x="6748463" y="5203825"/>
          <p14:tracePt t="56604" x="6788150" y="5233988"/>
          <p14:tracePt t="56611" x="6869113" y="5256213"/>
          <p14:tracePt t="56619" x="6980238" y="5286375"/>
          <p14:tracePt t="56626" x="7102475" y="5286375"/>
          <p14:tracePt t="56632" x="7200900" y="5280025"/>
          <p14:tracePt t="56639" x="7292975" y="5251450"/>
          <p14:tracePt t="56646" x="7362825" y="5216525"/>
          <p14:tracePt t="56653" x="7432675" y="5186363"/>
          <p14:tracePt t="56660" x="7485063" y="5151438"/>
          <p14:tracePt t="56667" x="7542213" y="5105400"/>
          <p14:tracePt t="56674" x="7583488" y="5076825"/>
          <p14:tracePt t="56681" x="7605713" y="5048250"/>
          <p14:tracePt t="56688" x="7629525" y="5013325"/>
          <p14:tracePt t="56695" x="7646988" y="4960938"/>
          <p14:tracePt t="56702" x="7670800" y="4891088"/>
          <p14:tracePt t="56710" x="7681913" y="4827588"/>
          <p14:tracePt t="56716" x="7681913" y="4764088"/>
          <p14:tracePt t="56723" x="7675563" y="4681538"/>
          <p14:tracePt t="56730" x="7658100" y="4630738"/>
          <p14:tracePt t="56737" x="7635875" y="4578350"/>
          <p14:tracePt t="56744" x="7605713" y="4554538"/>
          <p14:tracePt t="56752" x="7577138" y="4513263"/>
          <p14:tracePt t="56758" x="7554913" y="4495800"/>
          <p14:tracePt t="56765" x="7502525" y="4467225"/>
          <p14:tracePt t="56772" x="7421563" y="4456113"/>
          <p14:tracePt t="56778" x="7310438" y="4445000"/>
          <p14:tracePt t="56785" x="7170738" y="4445000"/>
          <p14:tracePt t="56793" x="7037388" y="4445000"/>
          <p14:tracePt t="56801" x="6938963" y="4462463"/>
          <p14:tracePt t="56806" x="6858000" y="4484688"/>
          <p14:tracePt t="56814" x="6788150" y="4508500"/>
          <p14:tracePt t="56821" x="6753225" y="4537075"/>
          <p14:tracePt t="56828" x="6713538" y="4565650"/>
          <p14:tracePt t="56835" x="6672263" y="4595813"/>
          <p14:tracePt t="56842" x="6637338" y="4635500"/>
          <p14:tracePt t="56849" x="6608763" y="4676775"/>
          <p14:tracePt t="56856" x="6580188" y="4716463"/>
          <p14:tracePt t="56863" x="6545263" y="4768850"/>
          <p14:tracePt t="56870" x="6527800" y="4838700"/>
          <p14:tracePt t="56877" x="6503988" y="4902200"/>
          <p14:tracePt t="56884" x="6503988" y="4983163"/>
          <p14:tracePt t="56894" x="6492875" y="5076825"/>
          <p14:tracePt t="56898" x="6497638" y="5203825"/>
          <p14:tracePt t="56905" x="6497638" y="5308600"/>
          <p14:tracePt t="56912" x="6532563" y="5424488"/>
          <p14:tracePt t="56919" x="6556375" y="5505450"/>
          <p14:tracePt t="56927" x="6580188" y="5570538"/>
          <p14:tracePt t="56933" x="6602413" y="5622925"/>
          <p14:tracePt t="56940" x="6619875" y="5673725"/>
          <p14:tracePt t="56946" x="6643688" y="5715000"/>
          <p14:tracePt t="56953" x="6661150" y="5738813"/>
          <p14:tracePt t="56961" x="6678613" y="5767388"/>
          <p14:tracePt t="56969" x="6696075" y="5791200"/>
          <p14:tracePt t="56974" x="6713538" y="5819775"/>
          <p14:tracePt t="56981" x="6735763" y="5837238"/>
          <p14:tracePt t="56989" x="6765925" y="5854700"/>
          <p14:tracePt t="56995" x="6799263" y="5872163"/>
          <p14:tracePt t="57002" x="6834188" y="5883275"/>
          <p14:tracePt t="57010" x="6886575" y="5889625"/>
          <p14:tracePt t="57016" x="6934200" y="5889625"/>
          <p14:tracePt t="57024" x="6997700" y="5883275"/>
          <p14:tracePt t="57030" x="7067550" y="5865813"/>
          <p14:tracePt t="57037" x="7118350" y="5830888"/>
          <p14:tracePt t="57045" x="7188200" y="5795963"/>
          <p14:tracePt t="57052" x="7235825" y="5738813"/>
          <p14:tracePt t="57059" x="7286625" y="5697538"/>
          <p14:tracePt t="57066" x="7334250" y="5638800"/>
          <p14:tracePt t="57072" x="7380288" y="5540375"/>
          <p14:tracePt t="57079" x="7432675" y="5430838"/>
          <p14:tracePt t="57086" x="7485063" y="5303838"/>
          <p14:tracePt t="57095" x="7524750" y="5157788"/>
          <p14:tracePt t="57102" x="7537450" y="5035550"/>
          <p14:tracePt t="57107" x="7548563" y="4954588"/>
          <p14:tracePt t="57114" x="7548563" y="4908550"/>
          <p14:tracePt t="57121" x="7548563" y="4873625"/>
          <p14:tracePt t="57129" x="7548563" y="4838700"/>
          <p14:tracePt t="57136" x="7542213" y="4810125"/>
          <p14:tracePt t="57142" x="7524750" y="4786313"/>
          <p14:tracePt t="57150" x="7496175" y="4746625"/>
          <p14:tracePt t="57156" x="7454900" y="4694238"/>
          <p14:tracePt t="57163" x="7351713" y="4630738"/>
          <p14:tracePt t="57170" x="7165975" y="4543425"/>
          <p14:tracePt t="57177" x="6846888" y="4449763"/>
          <p14:tracePt t="57186" x="6661150" y="4403725"/>
          <p14:tracePt t="57191" x="6532563" y="4379913"/>
          <p14:tracePt t="57199" x="6440488" y="4379913"/>
          <p14:tracePt t="57206" x="6381750" y="4379913"/>
          <p14:tracePt t="57213" x="6329363" y="4379913"/>
          <p14:tracePt t="57219" x="6307138" y="4379913"/>
          <p14:tracePt t="57227" x="6289675" y="4379913"/>
          <p14:tracePt t="57234" x="6278563" y="4379913"/>
          <p14:tracePt t="57240" x="6272213" y="4379913"/>
          <p14:tracePt t="57247" x="6261100" y="4379913"/>
          <p14:tracePt t="57254" x="6261100" y="4392613"/>
          <p14:tracePt t="57261" x="6254750" y="4392613"/>
          <p14:tracePt t="57271" x="6254750" y="4397375"/>
          <p14:tracePt t="57289" x="6254750" y="4403725"/>
          <p14:tracePt t="57303" x="6254750" y="4410075"/>
          <p14:tracePt t="57325" x="6254750" y="4414838"/>
          <p14:tracePt t="57331" x="6265863" y="4414838"/>
          <p14:tracePt t="57338" x="6265863" y="4421188"/>
          <p14:tracePt t="57345" x="6272213" y="4427538"/>
          <p14:tracePt t="57352" x="6278563" y="4438650"/>
          <p14:tracePt t="57359" x="6283325" y="4445000"/>
          <p14:tracePt t="57366" x="6300788" y="4456113"/>
          <p14:tracePt t="57373" x="6324600" y="4484688"/>
          <p14:tracePt t="57380" x="6353175" y="4525963"/>
          <p14:tracePt t="57387" x="6429375" y="4583113"/>
          <p14:tracePt t="57394" x="6515100" y="4670425"/>
          <p14:tracePt t="57401" x="6630988" y="4775200"/>
          <p14:tracePt t="57408" x="6765925" y="4897438"/>
          <p14:tracePt t="57415" x="6886575" y="5013325"/>
          <p14:tracePt t="57422" x="7002463" y="5135563"/>
          <p14:tracePt t="57429" x="7089775" y="5221288"/>
          <p14:tracePt t="57436" x="7148513" y="5303838"/>
          <p14:tracePt t="57445" x="7194550" y="5360988"/>
          <p14:tracePt t="57450" x="7223125" y="5402263"/>
          <p14:tracePt t="57457" x="7253288" y="5430838"/>
          <p14:tracePt t="57464" x="7281863" y="5454650"/>
          <p14:tracePt t="57471" x="7299325" y="5483225"/>
          <p14:tracePt t="57478" x="7310438" y="5500688"/>
          <p14:tracePt t="57486" x="7327900" y="5511800"/>
          <p14:tracePt t="57492" x="7339013" y="5529263"/>
          <p14:tracePt t="57499" x="7356475" y="5546725"/>
          <p14:tracePt t="57506" x="7373938" y="5570538"/>
          <p14:tracePt t="57513" x="7386638" y="5588000"/>
          <p14:tracePt t="57520" x="7415213" y="5605463"/>
          <p14:tracePt t="57528" x="7432675" y="5622925"/>
          <p14:tracePt t="57534" x="7450138" y="5638800"/>
          <p14:tracePt t="57541" x="7461250" y="5656263"/>
          <p14:tracePt t="57548" x="7489825" y="5680075"/>
          <p14:tracePt t="57555" x="7507288" y="5697538"/>
          <p14:tracePt t="57562" x="7531100" y="5726113"/>
          <p14:tracePt t="57571" x="7548563" y="5743575"/>
          <p14:tracePt t="57576" x="7566025" y="5761038"/>
          <p14:tracePt t="57583" x="7583488" y="5767388"/>
          <p14:tracePt t="57590" x="7589838" y="5784850"/>
          <p14:tracePt t="57597" x="7594600" y="5791200"/>
          <p14:tracePt t="57604" x="7600950" y="5791200"/>
          <p14:tracePt t="57611" x="7612063" y="5795963"/>
          <p14:tracePt t="57618" x="7618413" y="5802313"/>
          <p14:tracePt t="57632" x="7623175" y="5802313"/>
          <p14:tracePt t="57646" x="7629525" y="5802313"/>
          <p14:tracePt t="57681" x="7629525" y="5795963"/>
          <p14:tracePt t="57703" x="7629525" y="5791200"/>
          <p14:tracePt t="57716" x="7629525" y="5784850"/>
          <p14:tracePt t="57779" x="7635875" y="5784850"/>
          <p14:tracePt t="57793" x="7640638" y="5784850"/>
          <p14:tracePt t="57800" x="7646988" y="5791200"/>
          <p14:tracePt t="57807" x="7664450" y="5802313"/>
          <p14:tracePt t="57815" x="7693025" y="5830888"/>
          <p14:tracePt t="57821" x="7716838" y="5859463"/>
          <p14:tracePt t="57829" x="7756525" y="5889625"/>
          <p14:tracePt t="57836" x="7797800" y="5918200"/>
          <p14:tracePt t="57842" x="7839075" y="5946775"/>
          <p14:tracePt t="57850" x="7878763" y="5970588"/>
          <p14:tracePt t="57857" x="7902575" y="5988050"/>
          <p14:tracePt t="57863" x="7931150" y="6005513"/>
          <p14:tracePt t="57871" x="7942263" y="6010275"/>
          <p14:tracePt t="57879" x="7954963" y="6016625"/>
          <p14:tracePt t="57884" x="7966075" y="6022975"/>
          <p14:tracePt t="57891" x="7966075" y="6027738"/>
          <p14:tracePt t="57898" x="7972425" y="6040438"/>
          <p14:tracePt t="57905" x="7977188" y="6040438"/>
          <p14:tracePt t="57912" x="7983538" y="6040438"/>
          <p14:tracePt t="57919" x="7983538" y="6045200"/>
          <p14:tracePt t="57926" x="7994650" y="6045200"/>
          <p14:tracePt t="57940" x="8001000" y="6045200"/>
          <p14:tracePt t="57968" x="8007350" y="6034088"/>
          <p14:tracePt t="57975" x="8007350" y="6022975"/>
          <p14:tracePt t="57982" x="8012113" y="5988050"/>
          <p14:tracePt t="57989" x="8024813" y="5935663"/>
          <p14:tracePt t="57996" x="8059738" y="5837238"/>
          <p14:tracePt t="58004" x="8088313" y="5697538"/>
          <p14:tracePt t="58010" x="8099425" y="5557838"/>
          <p14:tracePt t="58017" x="8123238" y="5448300"/>
          <p14:tracePt t="58024" x="8145463" y="5349875"/>
          <p14:tracePt t="58030" x="8175625" y="5227638"/>
          <p14:tracePt t="58037" x="8197850" y="5118100"/>
          <p14:tracePt t="58045" x="8221663" y="5035550"/>
          <p14:tracePt t="58053" x="8232775" y="4954588"/>
          <p14:tracePt t="58059" x="8256588" y="4873625"/>
          <p14:tracePt t="58067" x="8256588" y="4838700"/>
          <p14:tracePt t="58073" x="8267700" y="4803775"/>
          <p14:tracePt t="58080" x="8274050" y="4764088"/>
          <p14:tracePt t="58087" x="8285163" y="4740275"/>
          <p14:tracePt t="58094" x="8285163" y="4716463"/>
          <p14:tracePt t="58102" x="8291513" y="4699000"/>
          <p14:tracePt t="58109" x="8291513" y="4681538"/>
          <p14:tracePt t="58114" x="8291513" y="4676775"/>
          <p14:tracePt t="58122" x="8291513" y="4664075"/>
          <p14:tracePt t="58129" x="8291513" y="4659313"/>
          <p14:tracePt t="58137" x="8291513" y="4641850"/>
          <p14:tracePt t="58144" x="8291513" y="4635500"/>
          <p14:tracePt t="58151" x="8291513" y="4630738"/>
          <p14:tracePt t="58156" x="8291513" y="4624388"/>
          <p14:tracePt t="58170" x="8291513" y="4618038"/>
          <p14:tracePt t="58179" x="8291513" y="4613275"/>
          <p14:tracePt t="58192" x="8291513" y="4606925"/>
          <p14:tracePt t="58206" x="8291513" y="4595813"/>
          <p14:tracePt t="58212" x="8285163" y="4595813"/>
          <p14:tracePt t="58227" x="8274050" y="4589463"/>
          <p14:tracePt t="58241" x="8267700" y="4589463"/>
          <p14:tracePt t="58262" x="8261350" y="4589463"/>
          <p14:tracePt t="58276" x="8256588" y="4589463"/>
          <p14:tracePt t="58290" x="8250238" y="4600575"/>
          <p14:tracePt t="58297" x="8250238" y="4606925"/>
          <p14:tracePt t="58304" x="8232775" y="4618038"/>
          <p14:tracePt t="58312" x="8228013" y="4635500"/>
          <p14:tracePt t="58317" x="8197850" y="4664075"/>
          <p14:tracePt t="58324" x="8169275" y="4729163"/>
          <p14:tracePt t="58332" x="8099425" y="4862513"/>
          <p14:tracePt t="58339" x="8024813" y="4989513"/>
          <p14:tracePt t="58345" x="7959725" y="5135563"/>
          <p14:tracePt t="58354" x="7908925" y="5245100"/>
          <p14:tracePt t="58360" x="7861300" y="5314950"/>
          <p14:tracePt t="58367" x="7815263" y="5384800"/>
          <p14:tracePt t="58373" x="7780338" y="5441950"/>
          <p14:tracePt t="58380" x="7723188" y="5522913"/>
          <p14:tracePt t="58388" x="7658100" y="5610225"/>
          <p14:tracePt t="58396" x="7572375" y="5708650"/>
          <p14:tracePt t="58402" x="7472363" y="5802313"/>
          <p14:tracePt t="58409" x="7369175" y="5889625"/>
          <p14:tracePt t="58415" x="7299325" y="5946775"/>
          <p14:tracePt t="58423" x="7240588" y="6005513"/>
          <p14:tracePt t="58430" x="7200900" y="6022975"/>
          <p14:tracePt t="58437" x="7177088" y="6040438"/>
          <p14:tracePt t="58444" x="7148513" y="6057900"/>
          <p14:tracePt t="58451" x="7135813" y="6069013"/>
          <p14:tracePt t="58458" x="7118350" y="6075363"/>
          <p14:tracePt t="58466" x="7113588" y="6080125"/>
          <p14:tracePt t="58472" x="7107238" y="6080125"/>
          <p14:tracePt t="58480" x="7102475" y="6080125"/>
          <p14:tracePt t="58485" x="7089775" y="6086475"/>
          <p14:tracePt t="58492" x="7085013" y="6086475"/>
          <p14:tracePt t="58499" x="7078663" y="6097588"/>
          <p14:tracePt t="58506" x="7072313" y="6097588"/>
          <p14:tracePt t="58514" x="7061200" y="6097588"/>
          <p14:tracePt t="58521" x="7043738" y="6097588"/>
          <p14:tracePt t="58528" x="7032625" y="6097588"/>
          <p14:tracePt t="58534" x="7015163" y="6097588"/>
          <p14:tracePt t="58541" x="6991350" y="6092825"/>
          <p14:tracePt t="58548" x="6950075" y="6086475"/>
          <p14:tracePt t="58555" x="6899275" y="6051550"/>
          <p14:tracePt t="58563" x="6846888" y="6016625"/>
          <p14:tracePt t="58570" x="6759575" y="5970588"/>
          <p14:tracePt t="58576" x="6689725" y="5900738"/>
          <p14:tracePt t="58583" x="6602413" y="5813425"/>
          <p14:tracePt t="58590" x="6538913" y="5726113"/>
          <p14:tracePt t="58597" x="6480175" y="5656263"/>
          <p14:tracePt t="58605" x="6446838" y="5599113"/>
          <p14:tracePt t="58612" x="6411913" y="5570538"/>
          <p14:tracePt t="58619" x="6394450" y="5546725"/>
          <p14:tracePt t="58625" x="6370638" y="5505450"/>
          <p14:tracePt t="58632" x="6342063" y="5465763"/>
          <p14:tracePt t="58639" x="6324600" y="5413375"/>
          <p14:tracePt t="58646" x="6311900" y="5367338"/>
          <p14:tracePt t="58654" x="6289675" y="5314950"/>
          <p14:tracePt t="58660" x="6272213" y="5256213"/>
          <p14:tracePt t="58667" x="6248400" y="5203825"/>
          <p14:tracePt t="58674" x="6237288" y="5157788"/>
          <p14:tracePt t="58681" x="6226175" y="5105400"/>
          <p14:tracePt t="58688" x="6208713" y="5065713"/>
          <p14:tracePt t="58696" x="6196013" y="5018088"/>
          <p14:tracePt t="58703" x="6191250" y="4989513"/>
          <p14:tracePt t="58709" x="6173788" y="4954588"/>
          <p14:tracePt t="58716" x="6161088" y="4932363"/>
          <p14:tracePt t="58723" x="6143625" y="4902200"/>
          <p14:tracePt t="58730" x="6115050" y="4867275"/>
          <p14:tracePt t="58739" x="6075363" y="4821238"/>
          <p14:tracePt t="58745" x="6022975" y="4781550"/>
          <p14:tracePt t="58751" x="5946775" y="4716463"/>
          <p14:tracePt t="58758" x="5819775" y="4652963"/>
          <p14:tracePt t="58765" x="5656263" y="4600575"/>
          <p14:tracePt t="58772" x="5413375" y="4554538"/>
          <p14:tracePt t="58780" x="5076825" y="4495800"/>
          <p14:tracePt t="58787" x="4908550" y="4495800"/>
          <p14:tracePt t="58794" x="4757738" y="4495800"/>
          <p14:tracePt t="58802" x="4589463" y="4502150"/>
          <p14:tracePt t="58808" x="4414838" y="4530725"/>
          <p14:tracePt t="58814" x="4229100" y="4572000"/>
          <p14:tracePt t="58822" x="4073525" y="4613275"/>
          <p14:tracePt t="58831" x="3957638" y="4648200"/>
          <p14:tracePt t="58836" x="3846513" y="4687888"/>
          <p14:tracePt t="58842" x="3719513" y="4740275"/>
          <p14:tracePt t="58849" x="3608388" y="4775200"/>
          <p14:tracePt t="58856" x="3509963" y="4810125"/>
          <p14:tracePt t="58864" x="3429000" y="4849813"/>
          <p14:tracePt t="58871" x="3376613" y="4867275"/>
          <p14:tracePt t="58877" x="3336925" y="4884738"/>
          <p14:tracePt t="58884" x="3313113" y="4897438"/>
          <p14:tracePt t="58891" x="3295650" y="4902200"/>
          <p14:tracePt t="58898" x="3278188" y="4914900"/>
          <p14:tracePt t="58905" x="3271838" y="4919663"/>
          <p14:tracePt t="58913" x="3267075" y="4919663"/>
          <p14:tracePt t="58919" x="3260725" y="4926013"/>
          <p14:tracePt t="58926" x="3260725" y="4932363"/>
          <p14:tracePt t="58933" x="3254375" y="4932363"/>
          <p14:tracePt t="58948" x="3254375" y="4937125"/>
          <p14:tracePt t="58961" x="3254375" y="4943475"/>
          <p14:tracePt t="58982" x="3254375" y="4954588"/>
          <p14:tracePt t="58997" x="3254375" y="4960938"/>
          <p14:tracePt t="59206" x="3260725" y="4960938"/>
          <p14:tracePt t="59220" x="3267075" y="4960938"/>
          <p14:tracePt t="59241" x="3271838" y="4960938"/>
          <p14:tracePt t="59255" x="3278188" y="4960938"/>
          <p14:tracePt t="59270" x="3284538" y="4960938"/>
          <p14:tracePt t="59291" x="3289300" y="4960938"/>
          <p14:tracePt t="59305" x="3302000" y="4960938"/>
          <p14:tracePt t="59354" x="3306763" y="4960938"/>
          <p14:tracePt t="60326" x="3330575" y="4954588"/>
          <p14:tracePt t="60333" x="3365500" y="4937125"/>
          <p14:tracePt t="60340" x="3417888" y="4908550"/>
          <p14:tracePt t="60346" x="3516313" y="4867275"/>
          <p14:tracePt t="60354" x="3614738" y="4832350"/>
          <p14:tracePt t="60362" x="3759200" y="4768850"/>
          <p14:tracePt t="60367" x="3940175" y="4711700"/>
          <p14:tracePt t="60374" x="4154488" y="4664075"/>
          <p14:tracePt t="60382" x="4340225" y="4624388"/>
          <p14:tracePt t="60389" x="4525963" y="4578350"/>
          <p14:tracePt t="60396" x="4764088" y="4548188"/>
          <p14:tracePt t="60403" x="4967288" y="4530725"/>
          <p14:tracePt t="60409" x="5135563" y="4519613"/>
          <p14:tracePt t="60417" x="5286375" y="4519613"/>
          <p14:tracePt t="60424" x="5459413" y="4525963"/>
          <p14:tracePt t="60431" x="5651500" y="4543425"/>
          <p14:tracePt t="60438" x="5819775" y="4554538"/>
          <p14:tracePt t="60445" x="5975350" y="4578350"/>
          <p14:tracePt t="60451" x="6097588" y="4595813"/>
          <p14:tracePt t="60459" x="6178550" y="4618038"/>
          <p14:tracePt t="60466" x="6261100" y="4630738"/>
          <p14:tracePt t="60472" x="6324600" y="4635500"/>
          <p14:tracePt t="60479" x="6359525" y="4635500"/>
          <p14:tracePt t="60487" x="6394450" y="4648200"/>
          <p14:tracePt t="60493" x="6423025" y="4648200"/>
          <p14:tracePt t="60500" x="6434138" y="4648200"/>
          <p14:tracePt t="60507" x="6440488" y="4648200"/>
          <p14:tracePt t="60515" x="6451600" y="4648200"/>
          <p14:tracePt t="60521" x="6457950" y="4648200"/>
          <p14:tracePt t="60528" x="6462713" y="4648200"/>
          <p14:tracePt t="60549" x="6469063" y="4648200"/>
          <p14:tracePt t="60620" x="6462713" y="4641850"/>
          <p14:tracePt t="60633" x="6457950" y="4635500"/>
          <p14:tracePt t="60641" x="6446838" y="4635500"/>
          <p14:tracePt t="60648" x="6440488" y="4635500"/>
          <p14:tracePt t="60655" x="6440488" y="4624388"/>
          <p14:tracePt t="60661" x="6434138" y="4624388"/>
          <p14:tracePt t="60668" x="6429375" y="4618038"/>
          <p14:tracePt t="60683" x="6423025" y="4613275"/>
          <p14:tracePt t="60697" x="6416675" y="4613275"/>
          <p14:tracePt t="60711" x="6411913" y="4613275"/>
          <p14:tracePt t="60725" x="6399213" y="4613275"/>
          <p14:tracePt t="60746" x="6394450" y="4613275"/>
          <p14:tracePt t="60760" x="6388100" y="4613275"/>
          <p14:tracePt t="60816" x="6388100" y="4606925"/>
          <p14:tracePt t="60829" x="6388100" y="4600575"/>
          <p14:tracePt t="60843" x="6388100" y="4595813"/>
          <p14:tracePt t="60858" x="6388100" y="4589463"/>
          <p14:tracePt t="61746" x="6503988" y="4681538"/>
          <p14:tracePt t="61753" x="6731000" y="4856163"/>
          <p14:tracePt t="61760" x="7026275" y="5087938"/>
          <p14:tracePt t="61768" x="7223125" y="5238750"/>
          <p14:tracePt t="61774" x="7339013" y="5343525"/>
          <p14:tracePt t="61781" x="7467600" y="5430838"/>
          <p14:tracePt t="61788" x="7583488" y="5535613"/>
          <p14:tracePt t="61795" x="7699375" y="5638800"/>
          <p14:tracePt t="61802" x="7821613" y="5743575"/>
          <p14:tracePt t="61809" x="7920038" y="5830888"/>
          <p14:tracePt t="61816" x="8007350" y="5918200"/>
          <p14:tracePt t="61823" x="8064500" y="5988050"/>
          <p14:tracePt t="61829" x="8093075" y="6027738"/>
          <p14:tracePt t="61837" x="8123238" y="6057900"/>
          <p14:tracePt t="61844" x="8140700" y="6075363"/>
          <p14:tracePt t="61851" x="8145463" y="6092825"/>
          <p14:tracePt t="61859" x="8145463" y="6097588"/>
          <p14:tracePt t="61865" x="8151813" y="6097588"/>
          <p14:tracePt t="61872" x="8151813" y="6103938"/>
          <p14:tracePt t="61879" x="8162925" y="6110288"/>
          <p14:tracePt t="61893" x="8169275" y="6110288"/>
          <p14:tracePt t="61900" x="8169275" y="6115050"/>
          <p14:tracePt t="62019" x="8158163" y="6115050"/>
          <p14:tracePt t="62033" x="8151813" y="6115050"/>
          <p14:tracePt t="62040" x="8140700" y="6121400"/>
          <p14:tracePt t="62046" x="8105775" y="6121400"/>
          <p14:tracePt t="62054" x="8059738" y="6132513"/>
          <p14:tracePt t="62060" x="7959725" y="6143625"/>
          <p14:tracePt t="62068" x="7867650" y="6143625"/>
          <p14:tracePt t="62075" x="7786688" y="6156325"/>
          <p14:tracePt t="62083" x="7727950" y="6156325"/>
          <p14:tracePt t="62089" x="7675563" y="6156325"/>
          <p14:tracePt t="62095" x="7629525" y="6156325"/>
          <p14:tracePt t="62102" x="7583488" y="6156325"/>
          <p14:tracePt t="62110" x="7537450" y="6156325"/>
          <p14:tracePt t="62117" x="7485063" y="6156325"/>
          <p14:tracePt t="62124" x="7408863" y="6156325"/>
          <p14:tracePt t="62131" x="7345363" y="6156325"/>
          <p14:tracePt t="62137" x="7269163" y="6156325"/>
          <p14:tracePt t="62145" x="7177088" y="6156325"/>
          <p14:tracePt t="62151" x="7096125" y="6156325"/>
          <p14:tracePt t="62158" x="7032625" y="6156325"/>
          <p14:tracePt t="62165" x="6967538" y="6156325"/>
          <p14:tracePt t="62173" x="6921500" y="6167438"/>
          <p14:tracePt t="62179" x="6858000" y="6167438"/>
          <p14:tracePt t="62186" x="6794500" y="6178550"/>
          <p14:tracePt t="62193" x="6713538" y="6178550"/>
          <p14:tracePt t="62201" x="6608763" y="6178550"/>
          <p14:tracePt t="62207" x="6510338" y="6191250"/>
          <p14:tracePt t="62214" x="6434138" y="6191250"/>
          <p14:tracePt t="62221" x="6370638" y="6202363"/>
          <p14:tracePt t="62229" x="6335713" y="6202363"/>
          <p14:tracePt t="62235" x="6307138" y="6202363"/>
          <p14:tracePt t="62243" x="6294438" y="6202363"/>
          <p14:tracePt t="62249" x="6289675" y="6202363"/>
          <p14:tracePt t="62257" x="6278563" y="6202363"/>
          <p14:tracePt t="62263" x="6272213" y="6202363"/>
          <p14:tracePt t="62270" x="6265863" y="6202363"/>
          <p14:tracePt t="62277" x="6261100" y="6202363"/>
          <p14:tracePt t="62292" x="6254750" y="6202363"/>
          <p14:tracePt t="62305" x="6248400" y="6202363"/>
          <p14:tracePt t="62355" x="6248400" y="6196013"/>
          <p14:tracePt t="62368" x="6248400" y="6191250"/>
          <p14:tracePt t="62390" x="6248400" y="6184900"/>
          <p14:tracePt t="62397" x="6254750" y="6178550"/>
          <p14:tracePt t="62411" x="6261100" y="6167438"/>
          <p14:tracePt t="62419" x="6272213" y="6149975"/>
          <p14:tracePt t="62425" x="6289675" y="6121400"/>
          <p14:tracePt t="62431" x="6318250" y="6075363"/>
          <p14:tracePt t="62439" x="6405563" y="5970588"/>
          <p14:tracePt t="62445" x="6521450" y="5819775"/>
          <p14:tracePt t="62452" x="6648450" y="5673725"/>
          <p14:tracePt t="62460" x="6753225" y="5557838"/>
          <p14:tracePt t="62466" x="6840538" y="5470525"/>
          <p14:tracePt t="62473" x="6910388" y="5395913"/>
          <p14:tracePt t="62481" x="6980238" y="5326063"/>
          <p14:tracePt t="62487" x="7067550" y="5251450"/>
          <p14:tracePt t="62495" x="7153275" y="5175250"/>
          <p14:tracePt t="62502" x="7229475" y="5105400"/>
          <p14:tracePt t="62508" x="7310438" y="5048250"/>
          <p14:tracePt t="62515" x="7369175" y="5000625"/>
          <p14:tracePt t="62522" x="7408863" y="4960938"/>
          <p14:tracePt t="62529" x="7437438" y="4943475"/>
          <p14:tracePt t="62536" x="7461250" y="4926013"/>
          <p14:tracePt t="62544" x="7478713" y="4914900"/>
          <p14:tracePt t="62551" x="7485063" y="4908550"/>
          <p14:tracePt t="62557" x="7489825" y="4902200"/>
          <p14:tracePt t="62564" x="7489825" y="4897438"/>
          <p14:tracePt t="62571" x="7496175" y="4897438"/>
          <p14:tracePt t="62578" x="7496175" y="4891088"/>
          <p14:tracePt t="62585" x="7502525" y="4891088"/>
          <p14:tracePt t="63747" x="7524750" y="4867275"/>
          <p14:tracePt t="63754" x="7554913" y="4838700"/>
          <p14:tracePt t="63761" x="7594600" y="4810125"/>
          <p14:tracePt t="63768" x="7623175" y="4781550"/>
          <p14:tracePt t="63775" x="7646988" y="4764088"/>
          <p14:tracePt t="63782" x="7675563" y="4740275"/>
          <p14:tracePt t="63789" x="7693025" y="4722813"/>
          <p14:tracePt t="63796" x="7705725" y="4705350"/>
          <p14:tracePt t="63803" x="7716838" y="4699000"/>
          <p14:tracePt t="63810" x="7727950" y="4694238"/>
          <p14:tracePt t="63817" x="7734300" y="4681538"/>
          <p14:tracePt t="63824" x="7734300" y="4676775"/>
          <p14:tracePt t="63831" x="7740650" y="4670425"/>
          <p14:tracePt t="63838" x="7745413" y="4670425"/>
          <p14:tracePt t="63853" x="7756525" y="4664075"/>
          <p14:tracePt t="63866" x="7762875" y="4659313"/>
          <p14:tracePt t="63887" x="7762875" y="4652963"/>
          <p14:tracePt t="64153" x="7769225" y="4652963"/>
          <p14:tracePt t="64168" x="7773988" y="4652963"/>
          <p14:tracePt t="64181" x="7780338" y="4652963"/>
          <p14:tracePt t="64307" x="7780338" y="4659313"/>
          <p14:tracePt t="64363" x="7773988" y="4659313"/>
          <p14:tracePt t="64412" x="7769225" y="4659313"/>
          <p14:tracePt t="64531" x="7762875" y="4659313"/>
          <p14:tracePt t="64552" x="7762875" y="4664075"/>
          <p14:tracePt t="64580" x="7751763" y="4664075"/>
          <p14:tracePt t="64874" x="7745413" y="4670425"/>
          <p14:tracePt t="65014" x="7740650" y="4670425"/>
          <p14:tracePt t="65147" x="7740650" y="4676775"/>
          <p14:tracePt t="71717" x="7454900" y="4729163"/>
          <p14:tracePt t="71724" x="7085013" y="4803775"/>
          <p14:tracePt t="71731" x="6713538" y="4879975"/>
          <p14:tracePt t="71738" x="6243638" y="5013325"/>
          <p14:tracePt t="71744" x="5872163" y="5111750"/>
          <p14:tracePt t="71751" x="5529263" y="5186363"/>
          <p14:tracePt t="71758" x="5094288" y="5291138"/>
          <p14:tracePt t="71766" x="4652963" y="5413375"/>
          <p14:tracePt t="71773" x="4362450" y="5505450"/>
          <p14:tracePt t="71780" x="4021138" y="5599113"/>
          <p14:tracePt t="71787" x="3678238" y="5673725"/>
          <p14:tracePt t="71793" x="3400425" y="5743575"/>
          <p14:tracePt t="71800" x="3243263" y="5784850"/>
          <p14:tracePt t="71808" x="3144838" y="5807075"/>
          <p14:tracePt t="71815" x="3046413" y="5830888"/>
          <p14:tracePt t="71822" x="2965450" y="5854700"/>
          <p14:tracePt t="71829" x="2889250" y="5865813"/>
          <p14:tracePt t="71835" x="2819400" y="5876925"/>
          <p14:tracePt t="71842" x="2773363" y="5889625"/>
          <p14:tracePt t="71850" x="2720975" y="5889625"/>
          <p14:tracePt t="71857" x="2697163" y="5889625"/>
          <p14:tracePt t="71863" x="2663825" y="5900738"/>
          <p14:tracePt t="71871" x="2628900" y="5900738"/>
          <p14:tracePt t="71877" x="2605088" y="5907088"/>
          <p14:tracePt t="71884" x="2576513" y="5907088"/>
          <p14:tracePt t="71892" x="2552700" y="5907088"/>
          <p14:tracePt t="71899" x="2517775" y="5918200"/>
          <p14:tracePt t="71905" x="2495550" y="5918200"/>
          <p14:tracePt t="71912" x="2460625" y="5924550"/>
          <p14:tracePt t="71919" x="2395538" y="5924550"/>
          <p14:tracePt t="71926" x="2314575" y="5924550"/>
          <p14:tracePt t="71933" x="2239963" y="5924550"/>
          <p14:tracePt t="71940" x="2159000" y="5924550"/>
          <p14:tracePt t="71947" x="2100263" y="5924550"/>
          <p14:tracePt t="71954" x="2036763" y="5924550"/>
          <p14:tracePt t="71961" x="1984375" y="5918200"/>
          <p14:tracePt t="71968" x="1960563" y="5918200"/>
          <p14:tracePt t="71975" x="1931988" y="5911850"/>
          <p14:tracePt t="71983" x="1920875" y="5911850"/>
          <p14:tracePt t="71989" x="1903413" y="5911850"/>
          <p14:tracePt t="71996" x="1897063" y="5907088"/>
          <p14:tracePt t="72003" x="1885950" y="5907088"/>
          <p14:tracePt t="72010" x="1885950" y="5900738"/>
          <p14:tracePt t="72017" x="1879600" y="5900738"/>
          <p14:tracePt t="72024" x="1868488" y="5900738"/>
          <p14:tracePt t="72032" x="1862138" y="5900738"/>
          <p14:tracePt t="72038" x="1857375" y="5900738"/>
          <p14:tracePt t="72045" x="1851025" y="5900738"/>
          <p14:tracePt t="72052" x="1844675" y="5900738"/>
          <p14:tracePt t="72059" x="1839913" y="5900738"/>
          <p14:tracePt t="72066" x="1833563" y="5900738"/>
          <p14:tracePt t="72074" x="1822450" y="5900738"/>
          <p14:tracePt t="72081" x="1816100" y="5900738"/>
          <p14:tracePt t="72087" x="1804988" y="5900738"/>
          <p14:tracePt t="72094" x="1787525" y="5900738"/>
          <p14:tracePt t="72101" x="1763713" y="5900738"/>
          <p14:tracePt t="72108" x="1739900" y="5900738"/>
          <p14:tracePt t="72116" x="1711325" y="5900738"/>
          <p14:tracePt t="72122" x="1676400" y="5900738"/>
          <p14:tracePt t="72129" x="1647825" y="5900738"/>
          <p14:tracePt t="72136" x="1619250" y="5900738"/>
          <p14:tracePt t="72143" x="1584325" y="5900738"/>
          <p14:tracePt t="72150" x="1560513" y="5900738"/>
          <p14:tracePt t="72158" x="1543050" y="5900738"/>
          <p14:tracePt t="72164" x="1531938" y="5900738"/>
          <p14:tracePt t="72171" x="1514475" y="5900738"/>
          <p14:tracePt t="72178" x="1503363" y="5900738"/>
          <p14:tracePt t="72185" x="1485900" y="5900738"/>
          <p14:tracePt t="72192" x="1479550" y="5900738"/>
          <p14:tracePt t="72200" x="1468438" y="5900738"/>
          <p14:tracePt t="72206" x="1450975" y="5900738"/>
          <p14:tracePt t="72213" x="1438275" y="5900738"/>
          <p14:tracePt t="72220" x="1427163" y="5900738"/>
          <p14:tracePt t="72227" x="1416050" y="5900738"/>
          <p14:tracePt t="72234" x="1409700" y="5900738"/>
          <p14:tracePt t="72241" x="1392238" y="5900738"/>
          <p14:tracePt t="72249" x="1387475" y="5900738"/>
          <p14:tracePt t="72255" x="1381125" y="5900738"/>
          <p14:tracePt t="72262" x="1374775" y="5900738"/>
          <p14:tracePt t="72269" x="1370013" y="5900738"/>
          <p14:tracePt t="72276" x="1363663" y="5900738"/>
          <p14:tracePt t="72283" x="1357313" y="5900738"/>
          <p14:tracePt t="72297" x="1346200" y="5900738"/>
          <p14:tracePt t="72311" x="1339850" y="5900738"/>
          <p14:tracePt t="72332" x="1335088" y="5900738"/>
          <p14:tracePt t="72388" x="1339850" y="5894388"/>
          <p14:tracePt t="72395" x="1352550" y="5894388"/>
          <p14:tracePt t="72752" x="1363663" y="5691188"/>
          <p14:tracePt t="72759" x="1381125" y="5303838"/>
          <p14:tracePt t="72766" x="1398588" y="4856163"/>
          <p14:tracePt t="72773" x="1438275" y="4530725"/>
          <p14:tracePt t="72780" x="1455738" y="4235450"/>
          <p14:tracePt t="72788" x="1473200" y="3916363"/>
          <p14:tracePt t="72793" x="1490663" y="3656013"/>
          <p14:tracePt t="72801" x="1503363" y="3452813"/>
          <p14:tracePt t="72809" x="1514475" y="3330575"/>
          <p14:tracePt t="72816" x="1514475" y="3249613"/>
          <p14:tracePt t="72822" x="1514475" y="3190875"/>
          <p14:tracePt t="72829" x="1514475" y="3138488"/>
          <p14:tracePt t="72836" x="1514475" y="3092450"/>
          <p14:tracePt t="72843" x="1514475" y="3046413"/>
          <p14:tracePt t="72851" x="1514475" y="3017838"/>
          <p14:tracePt t="72857" x="1514475" y="2987675"/>
          <p14:tracePt t="72865" x="1514475" y="2959100"/>
          <p14:tracePt t="72872" x="1514475" y="2924175"/>
          <p14:tracePt t="72877" x="1514475" y="2900363"/>
          <p14:tracePt t="72885" x="1514475" y="2878138"/>
          <p14:tracePt t="72893" x="1514475" y="2849563"/>
          <p14:tracePt t="72900" x="1525588" y="2825750"/>
          <p14:tracePt t="72906" x="1525588" y="2808288"/>
          <p14:tracePt t="72913" x="1525588" y="2773363"/>
          <p14:tracePt t="72920" x="1525588" y="2749550"/>
          <p14:tracePt t="72927" x="1525588" y="2738438"/>
          <p14:tracePt t="72934" x="1525588" y="2720975"/>
          <p14:tracePt t="72941" x="1525588" y="2709863"/>
          <p14:tracePt t="72948" x="1525588" y="2697163"/>
          <p14:tracePt t="72955" x="1525588" y="2686050"/>
          <p14:tracePt t="72962" x="1531938" y="2681288"/>
          <p14:tracePt t="72969" x="1531938" y="2674938"/>
          <p14:tracePt t="72976" x="1531938" y="2668588"/>
          <p14:tracePt t="72985" x="1531938" y="2657475"/>
          <p14:tracePt t="72990" x="1531938" y="2651125"/>
          <p14:tracePt t="73004" x="1531938" y="2646363"/>
          <p14:tracePt t="73026" x="1531938" y="2640013"/>
          <p14:tracePt t="73040" x="1531938" y="2633663"/>
          <p14:tracePt t="73060" x="1531938" y="2628900"/>
          <p14:tracePt t="73067" x="1538288" y="2628900"/>
          <p14:tracePt t="73354" x="1538288" y="2633663"/>
          <p14:tracePt t="73381" x="1538288" y="2640013"/>
          <p14:tracePt t="73403" x="1538288" y="2646363"/>
          <p14:tracePt t="73417" x="1538288" y="2651125"/>
          <p14:tracePt t="73431" x="1538288" y="26638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a5c6693126_0_1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382000" cy="762000"/>
          </a:xfrm>
          <a:prstGeom prst="rect">
            <a:avLst/>
          </a:prstGeom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Experiment Results(3/3)</a:t>
            </a:r>
            <a:endParaRPr/>
          </a:p>
        </p:txBody>
      </p:sp>
      <p:graphicFrame>
        <p:nvGraphicFramePr>
          <p:cNvPr id="249" name="Google Shape;249;g2a5c6693126_0_1"/>
          <p:cNvGraphicFramePr/>
          <p:nvPr>
            <p:extLst>
              <p:ext uri="{D42A27DB-BD31-4B8C-83A1-F6EECF244321}">
                <p14:modId xmlns:p14="http://schemas.microsoft.com/office/powerpoint/2010/main" val="2532320856"/>
              </p:ext>
            </p:extLst>
          </p:nvPr>
        </p:nvGraphicFramePr>
        <p:xfrm>
          <a:off x="513650" y="1696050"/>
          <a:ext cx="7860400" cy="4467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2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7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0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attack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0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FGSM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0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28575" marR="28575" marT="91425" marB="91425" anchor="ctr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0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IFGSM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0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28575" marR="28575" marT="91425" marB="91425" anchor="ctr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0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Model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1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ResNet18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1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ResNet18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1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ViT-S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1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ResNet18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1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ViT-S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1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1F1F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defense</a:t>
                      </a:r>
                      <a:endParaRPr sz="1600">
                        <a:solidFill>
                          <a:srgbClr val="1F1F1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2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98.87%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2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66.82%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2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50.38%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2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39.07%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2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1.72%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2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Wavelet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3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98.81%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3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66.84%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3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57.97%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3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39.94%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3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17.01%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3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JPEG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4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98.78%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4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70.61%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4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71.12%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4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42.52%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4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65.92%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4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PCA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5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92.41%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5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75.30%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5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83.77%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5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71.42%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5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87.35%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5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Wavelet+hog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6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98.80%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6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67.28%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6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60.39%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6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43.52%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6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39.38%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6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Wavelet+rembg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7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98.81%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7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68.88%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7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62.18%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7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42.76%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7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62.19%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7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JPEG+rembg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8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98.75%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8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68.79%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8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70.61%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8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40.82%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8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63.77%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8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PCA+hog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9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98.70%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9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75.07%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9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84.19%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9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69.98%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9:4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87.51%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ellId="249:9:5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3BCBD219-CB39-42EF-887B-1FD552D59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903"/>
    </mc:Choice>
    <mc:Fallback>
      <p:transition spd="slow" advTm="17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6" x="1682750" y="2808288"/>
          <p14:tracePt t="1942" x="1885950" y="2994025"/>
          <p14:tracePt t="1949" x="2089150" y="3162300"/>
          <p14:tracePt t="1956" x="2268538" y="3341688"/>
          <p14:tracePt t="1964" x="2413000" y="3538538"/>
          <p14:tracePt t="1971" x="2541588" y="3730625"/>
          <p14:tracePt t="1977" x="2622550" y="3857625"/>
          <p14:tracePt t="1984" x="2686050" y="3975100"/>
          <p14:tracePt t="1991" x="2732088" y="4073525"/>
          <p14:tracePt t="1998" x="2797175" y="4171950"/>
          <p14:tracePt t="2005" x="2849563" y="4311650"/>
          <p14:tracePt t="2013" x="2889250" y="4467225"/>
          <p14:tracePt t="2020" x="2941638" y="4652963"/>
          <p14:tracePt t="2026" x="2982913" y="4781550"/>
          <p14:tracePt t="2033" x="3005138" y="4902200"/>
          <p14:tracePt t="2040" x="3017838" y="5000625"/>
          <p14:tracePt t="2049" x="3017838" y="5076825"/>
          <p14:tracePt t="2055" x="3011488" y="5140325"/>
          <p14:tracePt t="2061" x="2987675" y="5210175"/>
          <p14:tracePt t="2068" x="2970213" y="5245100"/>
          <p14:tracePt t="2076" x="2952750" y="5286375"/>
          <p14:tracePt t="2082" x="2924175" y="5326063"/>
          <p14:tracePt t="2090" x="2895600" y="5354638"/>
          <p14:tracePt t="2096" x="2871788" y="5372100"/>
          <p14:tracePt t="2103" x="2843213" y="5389563"/>
          <p14:tracePt t="2110" x="2819400" y="5407025"/>
          <p14:tracePt t="2117" x="2790825" y="5413375"/>
          <p14:tracePt t="2124" x="2767013" y="5424488"/>
          <p14:tracePt t="2132" x="2720975" y="5424488"/>
          <p14:tracePt t="2139" x="2674938" y="5424488"/>
          <p14:tracePt t="2145" x="2593975" y="5424488"/>
          <p14:tracePt t="2152" x="2513013" y="5419725"/>
          <p14:tracePt t="2159" x="2430463" y="5395913"/>
          <p14:tracePt t="2166" x="2349500" y="5372100"/>
          <p14:tracePt t="2174" x="2286000" y="5349875"/>
          <p14:tracePt t="3447" x="2344738" y="5203825"/>
          <p14:tracePt t="3454" x="2430463" y="5035550"/>
          <p14:tracePt t="3461" x="2552700" y="4845050"/>
          <p14:tracePt t="3467" x="2646363" y="4716463"/>
          <p14:tracePt t="3475" x="2749550" y="4600575"/>
          <p14:tracePt t="3482" x="2825750" y="4513263"/>
          <p14:tracePt t="3488" x="2882900" y="4456113"/>
          <p14:tracePt t="3495" x="2935288" y="4397375"/>
          <p14:tracePt t="3503" x="2982913" y="4357688"/>
          <p14:tracePt t="3510" x="3005138" y="4327525"/>
          <p14:tracePt t="3517" x="3022600" y="4305300"/>
          <p14:tracePt t="3525" x="3040063" y="4276725"/>
          <p14:tracePt t="3531" x="3057525" y="4270375"/>
          <p14:tracePt t="3538" x="3063875" y="4252913"/>
          <p14:tracePt t="3546" x="3074988" y="4252913"/>
          <p14:tracePt t="3551" x="3074988" y="4246563"/>
          <p14:tracePt t="3559" x="3081338" y="4241800"/>
          <p14:tracePt t="3573" x="3086100" y="4235450"/>
          <p14:tracePt t="3636" x="3086100" y="4241800"/>
          <p14:tracePt t="3650" x="3086100" y="4246563"/>
          <p14:tracePt t="3658" x="3081338" y="4246563"/>
          <p14:tracePt t="3671" x="3068638" y="4252913"/>
          <p14:tracePt t="3678" x="3063875" y="4259263"/>
          <p14:tracePt t="3684" x="3057525" y="4264025"/>
          <p14:tracePt t="3692" x="3051175" y="4276725"/>
          <p14:tracePt t="3699" x="3033713" y="4281488"/>
          <p14:tracePt t="3707" x="3022600" y="4298950"/>
          <p14:tracePt t="3712" x="2994025" y="4305300"/>
          <p14:tracePt t="3720" x="2970213" y="4316413"/>
          <p14:tracePt t="3726" x="2930525" y="4333875"/>
          <p14:tracePt t="3734" x="2895600" y="4340225"/>
          <p14:tracePt t="3742" x="2843213" y="4362450"/>
          <p14:tracePt t="3748" x="2808288" y="4362450"/>
          <p14:tracePt t="3755" x="2773363" y="4375150"/>
          <p14:tracePt t="3761" x="2738438" y="4379913"/>
          <p14:tracePt t="3768" x="2714625" y="4392613"/>
          <p14:tracePt t="3776" x="2681288" y="4392613"/>
          <p14:tracePt t="3784" x="2646363" y="4392613"/>
          <p14:tracePt t="3790" x="2605088" y="4397375"/>
          <p14:tracePt t="3797" x="2570163" y="4397375"/>
          <p14:tracePt t="3803" x="2546350" y="4397375"/>
          <p14:tracePt t="3810" x="2524125" y="4397375"/>
          <p14:tracePt t="3817" x="2506663" y="4397375"/>
          <p14:tracePt t="3826" x="2482850" y="4397375"/>
          <p14:tracePt t="3831" x="2447925" y="4397375"/>
          <p14:tracePt t="3838" x="2425700" y="4397375"/>
          <p14:tracePt t="3846" x="2390775" y="4397375"/>
          <p14:tracePt t="3852" x="2366963" y="4397375"/>
          <p14:tracePt t="3859" x="2327275" y="4397375"/>
          <p14:tracePt t="3867" x="2292350" y="4397375"/>
          <p14:tracePt t="3873" x="2257425" y="4397375"/>
          <p14:tracePt t="3883" x="2222500" y="4386263"/>
          <p14:tracePt t="3887" x="2187575" y="4375150"/>
          <p14:tracePt t="3895" x="2163763" y="4375150"/>
          <p14:tracePt t="3902" x="2128838" y="4368800"/>
          <p14:tracePt t="3909" x="2093913" y="4368800"/>
          <p14:tracePt t="3916" x="2058988" y="4368800"/>
          <p14:tracePt t="3922" x="2030413" y="4357688"/>
          <p14:tracePt t="3929" x="1995488" y="4357688"/>
          <p14:tracePt t="3936" x="1973263" y="4351338"/>
          <p14:tracePt t="3943" x="1938338" y="4351338"/>
          <p14:tracePt t="3950" x="1903413" y="4340225"/>
          <p14:tracePt t="3958" x="1868488" y="4333875"/>
          <p14:tracePt t="3964" x="1816100" y="4333875"/>
          <p14:tracePt t="3971" x="1752600" y="4322763"/>
          <p14:tracePt t="3978" x="1676400" y="4311650"/>
          <p14:tracePt t="3986" x="1595438" y="4298950"/>
          <p14:tracePt t="3992" x="1514475" y="4298950"/>
          <p14:tracePt t="4000" x="1450975" y="4276725"/>
          <p14:tracePt t="4006" x="1398588" y="4270375"/>
          <p14:tracePt t="4013" x="1346200" y="4259263"/>
          <p14:tracePt t="4020" x="1311275" y="4246563"/>
          <p14:tracePt t="4027" x="1276350" y="4229100"/>
          <p14:tracePt t="4034" x="1247775" y="4224338"/>
          <p14:tracePt t="4042" x="1223963" y="4211638"/>
          <p14:tracePt t="4048" x="1195388" y="4206875"/>
          <p14:tracePt t="4055" x="1171575" y="4194175"/>
          <p14:tracePt t="4062" x="1149350" y="4189413"/>
          <p14:tracePt t="4069" x="1131888" y="4176713"/>
          <p14:tracePt t="4076" x="1114425" y="4171950"/>
          <p14:tracePt t="4085" x="1096963" y="4165600"/>
          <p14:tracePt t="4091" x="1084263" y="4154488"/>
          <p14:tracePt t="4097" x="1079500" y="4154488"/>
          <p14:tracePt t="4104" x="1066800" y="4154488"/>
          <p14:tracePt t="4111" x="1062038" y="4148138"/>
          <p14:tracePt t="4118" x="1055688" y="4148138"/>
          <p14:tracePt t="4126" x="1050925" y="4143375"/>
          <p14:tracePt t="4132" x="1044575" y="4137025"/>
          <p14:tracePt t="4153" x="1038225" y="4130675"/>
          <p14:tracePt t="4167" x="1033463" y="4119563"/>
          <p14:tracePt t="4181" x="1020763" y="4119563"/>
          <p14:tracePt t="4188" x="1020763" y="4113213"/>
          <p14:tracePt t="4202" x="1020763" y="4108450"/>
          <p14:tracePt t="4216" x="1020763" y="4102100"/>
          <p14:tracePt t="4237" x="1020763" y="4095750"/>
          <p14:tracePt t="4251" x="1020763" y="4090988"/>
          <p14:tracePt t="4273" x="1020763" y="4084638"/>
          <p14:tracePt t="4286" x="1020763" y="4078288"/>
          <p14:tracePt t="4293" x="1020763" y="4067175"/>
          <p14:tracePt t="4301" x="1020763" y="4060825"/>
          <p14:tracePt t="4314" x="1020763" y="4056063"/>
          <p14:tracePt t="4321" x="1020763" y="4049713"/>
          <p14:tracePt t="4328" x="1020763" y="4043363"/>
          <p14:tracePt t="4342" x="1020763" y="4038600"/>
          <p14:tracePt t="4349" x="1027113" y="4032250"/>
          <p14:tracePt t="4356" x="1027113" y="4021138"/>
          <p14:tracePt t="4363" x="1027113" y="4014788"/>
          <p14:tracePt t="4370" x="1033463" y="4008438"/>
          <p14:tracePt t="4377" x="1033463" y="4003675"/>
          <p14:tracePt t="4384" x="1038225" y="3997325"/>
          <p14:tracePt t="4391" x="1038225" y="3992563"/>
          <p14:tracePt t="4398" x="1038225" y="3975100"/>
          <p14:tracePt t="4405" x="1044575" y="3962400"/>
          <p14:tracePt t="4412" x="1044575" y="3951288"/>
          <p14:tracePt t="4419" x="1055688" y="3940175"/>
          <p14:tracePt t="4426" x="1055688" y="3933825"/>
          <p14:tracePt t="4434" x="1062038" y="3927475"/>
          <p14:tracePt t="4440" x="1062038" y="3910013"/>
          <p14:tracePt t="4454" x="1066800" y="3905250"/>
          <p14:tracePt t="4461" x="1066800" y="3898900"/>
          <p14:tracePt t="4468" x="1066800" y="3892550"/>
          <p14:tracePt t="4476" x="1066800" y="3887788"/>
          <p14:tracePt t="4489" x="1073150" y="3881438"/>
          <p14:tracePt t="4503" x="1073150" y="3870325"/>
          <p14:tracePt t="4510" x="1079500" y="3863975"/>
          <p14:tracePt t="4517" x="1079500" y="3857625"/>
          <p14:tracePt t="4524" x="1079500" y="3846513"/>
          <p14:tracePt t="4531" x="1084263" y="3840163"/>
          <p14:tracePt t="4538" x="1084263" y="3824288"/>
          <p14:tracePt t="4545" x="1090613" y="3817938"/>
          <p14:tracePt t="4552" x="1101725" y="3806825"/>
          <p14:tracePt t="4560" x="1108075" y="3776663"/>
          <p14:tracePt t="4566" x="1108075" y="3754438"/>
          <p14:tracePt t="4573" x="1114425" y="3736975"/>
          <p14:tracePt t="4580" x="1125538" y="3713163"/>
          <p14:tracePt t="4587" x="1131888" y="3684588"/>
          <p14:tracePt t="4594" x="1143000" y="3673475"/>
          <p14:tracePt t="4601" x="1149350" y="3643313"/>
          <p14:tracePt t="4608" x="1160463" y="3625850"/>
          <p14:tracePt t="4615" x="1160463" y="3614738"/>
          <p14:tracePt t="4622" x="1160463" y="3597275"/>
          <p14:tracePt t="4629" x="1166813" y="3586163"/>
          <p14:tracePt t="4636" x="1166813" y="3573463"/>
          <p14:tracePt t="4644" x="1171575" y="3568700"/>
          <p14:tracePt t="4650" x="1171575" y="3562350"/>
          <p14:tracePt t="4657" x="1177925" y="3556000"/>
          <p14:tracePt t="4664" x="1177925" y="3551238"/>
          <p14:tracePt t="4671" x="1184275" y="3544888"/>
          <p14:tracePt t="4685" x="1184275" y="3538538"/>
          <p14:tracePt t="4706" x="1184275" y="3533775"/>
          <p14:tracePt t="4720" x="1184275" y="3521075"/>
          <p14:tracePt t="4749" x="1189038" y="3521075"/>
          <p14:tracePt t="4776" x="1201738" y="3521075"/>
          <p14:tracePt t="4818" x="1206500" y="3521075"/>
          <p14:tracePt t="4846" x="1212850" y="3521075"/>
          <p14:tracePt t="4867" x="1219200" y="3516313"/>
          <p14:tracePt t="4881" x="1223963" y="3509963"/>
          <p14:tracePt t="4888" x="1230313" y="3509963"/>
          <p14:tracePt t="4895" x="1235075" y="3509963"/>
          <p14:tracePt t="4904" x="1252538" y="3505200"/>
          <p14:tracePt t="4909" x="1270000" y="3498850"/>
          <p14:tracePt t="4916" x="1282700" y="3487738"/>
          <p14:tracePt t="4923" x="1311275" y="3481388"/>
          <p14:tracePt t="4930" x="1346200" y="3470275"/>
          <p14:tracePt t="4937" x="1370013" y="3463925"/>
          <p14:tracePt t="4944" x="1403350" y="3452813"/>
          <p14:tracePt t="4952" x="1433513" y="3446463"/>
          <p14:tracePt t="4958" x="1455738" y="3446463"/>
          <p14:tracePt t="4965" x="1485900" y="3435350"/>
          <p14:tracePt t="4972" x="1497013" y="3429000"/>
          <p14:tracePt t="4978" x="1514475" y="3429000"/>
          <p14:tracePt t="4986" x="1520825" y="3429000"/>
          <p14:tracePt t="4993" x="1531938" y="3422650"/>
          <p14:tracePt t="5000" x="1543050" y="3422650"/>
          <p14:tracePt t="5007" x="1549400" y="3411538"/>
          <p14:tracePt t="5014" x="1554163" y="3411538"/>
          <p14:tracePt t="5021" x="1560513" y="3411538"/>
          <p14:tracePt t="5027" x="1566863" y="3411538"/>
          <p14:tracePt t="5036" x="1571625" y="3411538"/>
          <p14:tracePt t="5049" x="1577975" y="3411538"/>
          <p14:tracePt t="5071" x="1589088" y="3411538"/>
          <p14:tracePt t="5217" x="1589088" y="3417888"/>
          <p14:tracePt t="5231" x="1589088" y="3422650"/>
          <p14:tracePt t="5238" x="1595438" y="3422650"/>
          <p14:tracePt t="5959" x="1798638" y="3405188"/>
          <p14:tracePt t="5966" x="2159000" y="3365500"/>
          <p14:tracePt t="5973" x="2460625" y="3330575"/>
          <p14:tracePt t="5980" x="2674938" y="3284538"/>
          <p14:tracePt t="5987" x="2878138" y="3254375"/>
          <p14:tracePt t="5994" x="3184525" y="3201988"/>
          <p14:tracePt t="6001" x="3422650" y="3168650"/>
          <p14:tracePt t="6008" x="3590925" y="3155950"/>
          <p14:tracePt t="6015" x="3702050" y="3144838"/>
          <p14:tracePt t="6021" x="3811588" y="3144838"/>
          <p14:tracePt t="6029" x="3933825" y="3133725"/>
          <p14:tracePt t="6036" x="4043363" y="3121025"/>
          <p14:tracePt t="6043" x="4137025" y="3121025"/>
          <p14:tracePt t="6049" x="4229100" y="3121025"/>
          <p14:tracePt t="6056" x="4294188" y="3121025"/>
          <p14:tracePt t="6064" x="4340225" y="3121025"/>
          <p14:tracePt t="6070" x="4379913" y="3121025"/>
          <p14:tracePt t="6078" x="4403725" y="3133725"/>
          <p14:tracePt t="6085" x="4427538" y="3138488"/>
          <p14:tracePt t="6092" x="4445000" y="3138488"/>
          <p14:tracePt t="6098" x="4462463" y="3144838"/>
          <p14:tracePt t="6105" x="4467225" y="3144838"/>
          <p14:tracePt t="6112" x="4473575" y="3144838"/>
          <p14:tracePt t="6121" x="4479925" y="3155950"/>
          <p14:tracePt t="6126" x="4484688" y="3155950"/>
          <p14:tracePt t="6134" x="4484688" y="3162300"/>
          <p14:tracePt t="6148" x="4491038" y="3162300"/>
          <p14:tracePt t="6154" x="4491038" y="3168650"/>
          <p14:tracePt t="6169" x="4491038" y="3173413"/>
          <p14:tracePt t="6273" x="4491038" y="3179763"/>
          <p14:tracePt t="6309" x="4491038" y="3184525"/>
          <p14:tracePt t="6323" x="4491038" y="3190875"/>
          <p14:tracePt t="6344" x="4491038" y="3201988"/>
          <p14:tracePt t="6351" x="4484688" y="3201988"/>
          <p14:tracePt t="6357" x="4484688" y="3208338"/>
          <p14:tracePt t="6365" x="4479925" y="3214688"/>
          <p14:tracePt t="6371" x="4462463" y="3219450"/>
          <p14:tracePt t="6379" x="4449763" y="3225800"/>
          <p14:tracePt t="6386" x="4421188" y="3243263"/>
          <p14:tracePt t="6393" x="4375150" y="3254375"/>
          <p14:tracePt t="6399" x="4294188" y="3267075"/>
          <p14:tracePt t="6407" x="4211638" y="3289300"/>
          <p14:tracePt t="6413" x="4130675" y="3302000"/>
          <p14:tracePt t="6422" x="4056063" y="3313113"/>
          <p14:tracePt t="6428" x="4014788" y="3324225"/>
          <p14:tracePt t="6435" x="3979863" y="3324225"/>
          <p14:tracePt t="6441" x="3957638" y="3330575"/>
          <p14:tracePt t="6449" x="3940175" y="3330575"/>
          <p14:tracePt t="6455" x="3927475" y="3330575"/>
          <p14:tracePt t="6463" x="3922713" y="3330575"/>
          <p14:tracePt t="6469" x="3905250" y="3330575"/>
          <p14:tracePt t="6476" x="3898900" y="3330575"/>
          <p14:tracePt t="6483" x="3892550" y="3330575"/>
          <p14:tracePt t="6490" x="3887788" y="3330575"/>
          <p14:tracePt t="6497" x="3881438" y="3330575"/>
          <p14:tracePt t="6505" x="3875088" y="3330575"/>
          <p14:tracePt t="6512" x="3870325" y="3330575"/>
          <p14:tracePt t="6526" x="3857625" y="3330575"/>
          <p14:tracePt t="6541" x="3852863" y="3330575"/>
          <p14:tracePt t="6555" x="3846513" y="3330575"/>
          <p14:tracePt t="6603" x="3852863" y="3330575"/>
          <p14:tracePt t="6609" x="3863975" y="3330575"/>
          <p14:tracePt t="6616" x="3892550" y="3330575"/>
          <p14:tracePt t="6623" x="3962400" y="3341688"/>
          <p14:tracePt t="6630" x="4137025" y="3352800"/>
          <p14:tracePt t="6637" x="4421188" y="3387725"/>
          <p14:tracePt t="6644" x="4740275" y="3387725"/>
          <p14:tracePt t="6652" x="4967288" y="3400425"/>
          <p14:tracePt t="6659" x="5122863" y="3411538"/>
          <p14:tracePt t="6665" x="5199063" y="3411538"/>
          <p14:tracePt t="6672" x="5233988" y="3411538"/>
          <p14:tracePt t="6680" x="5251450" y="3411538"/>
          <p14:tracePt t="6686" x="5262563" y="3411538"/>
          <p14:tracePt t="6693" x="5273675" y="3411538"/>
          <p14:tracePt t="6700" x="5280025" y="3411538"/>
          <p14:tracePt t="6714" x="5286375" y="3411538"/>
          <p14:tracePt t="6749" x="5273675" y="3411538"/>
          <p14:tracePt t="6757" x="5238750" y="3411538"/>
          <p14:tracePt t="6763" x="5168900" y="3422650"/>
          <p14:tracePt t="6771" x="5048250" y="3422650"/>
          <p14:tracePt t="6777" x="4879975" y="3422650"/>
          <p14:tracePt t="6784" x="4664075" y="3417888"/>
          <p14:tracePt t="6791" x="4438650" y="3417888"/>
          <p14:tracePt t="6798" x="4298950" y="3405188"/>
          <p14:tracePt t="6805" x="4206875" y="3387725"/>
          <p14:tracePt t="6813" x="4143375" y="3387725"/>
          <p14:tracePt t="6819" x="4119563" y="3387725"/>
          <p14:tracePt t="6826" x="4090988" y="3382963"/>
          <p14:tracePt t="6833" x="4078288" y="3382963"/>
          <p14:tracePt t="6840" x="4073525" y="3376613"/>
          <p14:tracePt t="6848" x="4067175" y="3376613"/>
          <p14:tracePt t="6855" x="4056063" y="3376613"/>
          <p14:tracePt t="6861" x="4049713" y="3370263"/>
          <p14:tracePt t="6875" x="4043363" y="3370263"/>
          <p14:tracePt t="6890" x="4038600" y="3370263"/>
          <p14:tracePt t="6925" x="4056063" y="3359150"/>
          <p14:tracePt t="6931" x="4090988" y="3359150"/>
          <p14:tracePt t="6938" x="4160838" y="3359150"/>
          <p14:tracePt t="6945" x="4311650" y="3359150"/>
          <p14:tracePt t="6952" x="4479925" y="3359150"/>
          <p14:tracePt t="6959" x="4635500" y="3359150"/>
          <p14:tracePt t="6966" x="4711700" y="3359150"/>
          <p14:tracePt t="6973" x="4775200" y="3359150"/>
          <p14:tracePt t="6980" x="4799013" y="3359150"/>
          <p14:tracePt t="6988" x="4816475" y="3359150"/>
          <p14:tracePt t="6994" x="4832350" y="3359150"/>
          <p14:tracePt t="7001" x="4838700" y="3359150"/>
          <p14:tracePt t="7008" x="4845050" y="3359150"/>
          <p14:tracePt t="7023" x="4849813" y="3359150"/>
          <p14:tracePt t="7051" x="4845050" y="3365500"/>
          <p14:tracePt t="7057" x="4821238" y="3365500"/>
          <p14:tracePt t="7064" x="4757738" y="3370263"/>
          <p14:tracePt t="7072" x="4635500" y="3382963"/>
          <p14:tracePt t="7078" x="4449763" y="3382963"/>
          <p14:tracePt t="7085" x="4311650" y="3400425"/>
          <p14:tracePt t="7092" x="4200525" y="3400425"/>
          <p14:tracePt t="7099" x="4137025" y="3400425"/>
          <p14:tracePt t="7106" x="4102100" y="3400425"/>
          <p14:tracePt t="7114" x="4078288" y="3400425"/>
          <p14:tracePt t="7120" x="4060825" y="3400425"/>
          <p14:tracePt t="7127" x="4056063" y="3400425"/>
          <p14:tracePt t="7134" x="4049713" y="3400425"/>
          <p14:tracePt t="7141" x="4043363" y="3400425"/>
          <p14:tracePt t="7148" x="4038600" y="3400425"/>
          <p14:tracePt t="7169" x="4032250" y="3387725"/>
          <p14:tracePt t="7218" x="4043363" y="3387725"/>
          <p14:tracePt t="7225" x="4078288" y="3387725"/>
          <p14:tracePt t="7232" x="4165600" y="3387725"/>
          <p14:tracePt t="7239" x="4316413" y="3387725"/>
          <p14:tracePt t="7247" x="4502150" y="3387725"/>
          <p14:tracePt t="7253" x="4641850" y="3376613"/>
          <p14:tracePt t="7260" x="4733925" y="3376613"/>
          <p14:tracePt t="7267" x="4816475" y="3376613"/>
          <p14:tracePt t="7274" x="4838700" y="3370263"/>
          <p14:tracePt t="7281" x="4867275" y="3370263"/>
          <p14:tracePt t="7288" x="4879975" y="3370263"/>
          <p14:tracePt t="7295" x="4884738" y="3370263"/>
          <p14:tracePt t="7302" x="4891088" y="3370263"/>
          <p14:tracePt t="7309" x="4902200" y="3370263"/>
          <p14:tracePt t="7323" x="4908550" y="3370263"/>
          <p14:tracePt t="7351" x="4897438" y="3370263"/>
          <p14:tracePt t="7358" x="4884738" y="3370263"/>
          <p14:tracePt t="7366" x="4827588" y="3370263"/>
          <p14:tracePt t="7372" x="4699000" y="3394075"/>
          <p14:tracePt t="7379" x="4508500" y="3411538"/>
          <p14:tracePt t="7387" x="4287838" y="3411538"/>
          <p14:tracePt t="7393" x="4148138" y="3422650"/>
          <p14:tracePt t="7400" x="4038600" y="3422650"/>
          <p14:tracePt t="7407" x="3975100" y="3422650"/>
          <p14:tracePt t="7414" x="3940175" y="3422650"/>
          <p14:tracePt t="7421" x="3916363" y="3422650"/>
          <p14:tracePt t="7429" x="3898900" y="3422650"/>
          <p14:tracePt t="7435" x="3887788" y="3422650"/>
          <p14:tracePt t="7442" x="3870325" y="3422650"/>
          <p14:tracePt t="7456" x="3863975" y="3422650"/>
          <p14:tracePt t="7464" x="3857625" y="3422650"/>
          <p14:tracePt t="7470" x="3857625" y="3417888"/>
          <p14:tracePt t="7492" x="3857625" y="3405188"/>
          <p14:tracePt t="7519" x="3863975" y="3400425"/>
          <p14:tracePt t="7526" x="3881438" y="3400425"/>
          <p14:tracePt t="7533" x="3910013" y="3400425"/>
          <p14:tracePt t="7540" x="3997325" y="3394075"/>
          <p14:tracePt t="7547" x="4154488" y="3376613"/>
          <p14:tracePt t="7554" x="4438650" y="3348038"/>
          <p14:tracePt t="7561" x="4641850" y="3330575"/>
          <p14:tracePt t="7568" x="4764088" y="3330575"/>
          <p14:tracePt t="7575" x="4856163" y="3330575"/>
          <p14:tracePt t="7582" x="4891088" y="3330575"/>
          <p14:tracePt t="7590" x="4926013" y="3324225"/>
          <p14:tracePt t="7596" x="4943475" y="3324225"/>
          <p14:tracePt t="7603" x="4949825" y="3324225"/>
          <p14:tracePt t="7610" x="4954588" y="3324225"/>
          <p14:tracePt t="7617" x="4960938" y="3324225"/>
          <p14:tracePt t="7624" x="4967288" y="3324225"/>
          <p14:tracePt t="7638" x="4972050" y="3324225"/>
          <p14:tracePt t="7688" x="4967288" y="3324225"/>
          <p14:tracePt t="7694" x="4960938" y="3324225"/>
          <p14:tracePt t="7702" x="4949825" y="3324225"/>
          <p14:tracePt t="7708" x="4932363" y="3330575"/>
          <p14:tracePt t="7715" x="4914900" y="3330575"/>
          <p14:tracePt t="7723" x="4891088" y="3341688"/>
          <p14:tracePt t="7729" x="4867275" y="3341688"/>
          <p14:tracePt t="7736" x="4816475" y="3348038"/>
          <p14:tracePt t="7743" x="4757738" y="3348038"/>
          <p14:tracePt t="7750" x="4676775" y="3348038"/>
          <p14:tracePt t="7757" x="4595813" y="3359150"/>
          <p14:tracePt t="7765" x="4519613" y="3359150"/>
          <p14:tracePt t="7771" x="4456113" y="3359150"/>
          <p14:tracePt t="7778" x="4410075" y="3359150"/>
          <p14:tracePt t="7785" x="4375150" y="3359150"/>
          <p14:tracePt t="7792" x="4344988" y="3359150"/>
          <p14:tracePt t="7799" x="4322763" y="3359150"/>
          <p14:tracePt t="7807" x="4311650" y="3359150"/>
          <p14:tracePt t="7813" x="4281488" y="3359150"/>
          <p14:tracePt t="7820" x="4259263" y="3359150"/>
          <p14:tracePt t="7827" x="4235450" y="3359150"/>
          <p14:tracePt t="7834" x="4206875" y="3348038"/>
          <p14:tracePt t="7841" x="4183063" y="3348038"/>
          <p14:tracePt t="7848" x="4160838" y="3341688"/>
          <p14:tracePt t="7855" x="4130675" y="3341688"/>
          <p14:tracePt t="7862" x="4108450" y="3336925"/>
          <p14:tracePt t="7869" x="4090988" y="3336925"/>
          <p14:tracePt t="7876" x="4078288" y="3336925"/>
          <p14:tracePt t="7883" x="4073525" y="3324225"/>
          <p14:tracePt t="7891" x="4056063" y="3324225"/>
          <p14:tracePt t="7897" x="4049713" y="3324225"/>
          <p14:tracePt t="7904" x="4043363" y="3324225"/>
          <p14:tracePt t="7911" x="4038600" y="3324225"/>
          <p14:tracePt t="7925" x="4032250" y="3324225"/>
          <p14:tracePt t="7939" x="4025900" y="3324225"/>
          <p14:tracePt t="7953" x="4014788" y="3324225"/>
          <p14:tracePt t="8038" x="4021138" y="3324225"/>
          <p14:tracePt t="8051" x="4025900" y="3324225"/>
          <p14:tracePt t="8065" x="4032250" y="3324225"/>
          <p14:tracePt t="8079" x="4038600" y="3324225"/>
          <p14:tracePt t="8086" x="4043363" y="3324225"/>
          <p14:tracePt t="8093" x="4049713" y="3324225"/>
          <p14:tracePt t="8107" x="4056063" y="3324225"/>
          <p14:tracePt t="8114" x="4073525" y="3324225"/>
          <p14:tracePt t="8121" x="4078288" y="3324225"/>
          <p14:tracePt t="8128" x="4102100" y="3324225"/>
          <p14:tracePt t="8135" x="4125913" y="3324225"/>
          <p14:tracePt t="8142" x="4160838" y="3324225"/>
          <p14:tracePt t="8149" x="4229100" y="3324225"/>
          <p14:tracePt t="8157" x="4357688" y="3313113"/>
          <p14:tracePt t="8163" x="4525963" y="3313113"/>
          <p14:tracePt t="8170" x="4694238" y="3313113"/>
          <p14:tracePt t="8177" x="4832350" y="3313113"/>
          <p14:tracePt t="8184" x="4926013" y="3313113"/>
          <p14:tracePt t="8191" x="5035550" y="3313113"/>
          <p14:tracePt t="8199" x="5111750" y="3313113"/>
          <p14:tracePt t="8205" x="5175250" y="3313113"/>
          <p14:tracePt t="8212" x="5221288" y="3313113"/>
          <p14:tracePt t="8219" x="5286375" y="3313113"/>
          <p14:tracePt t="8226" x="5332413" y="3313113"/>
          <p14:tracePt t="8233" x="5367338" y="3313113"/>
          <p14:tracePt t="8241" x="5413375" y="3313113"/>
          <p14:tracePt t="8247" x="5437188" y="3313113"/>
          <p14:tracePt t="8254" x="5470525" y="3313113"/>
          <p14:tracePt t="8261" x="5500688" y="3313113"/>
          <p14:tracePt t="8268" x="5522913" y="3313113"/>
          <p14:tracePt t="8275" x="5546725" y="3313113"/>
          <p14:tracePt t="8283" x="5570538" y="3313113"/>
          <p14:tracePt t="8289" x="5599113" y="3313113"/>
          <p14:tracePt t="8296" x="5622925" y="3313113"/>
          <p14:tracePt t="8303" x="5656263" y="3313113"/>
          <p14:tracePt t="8310" x="5691188" y="3313113"/>
          <p14:tracePt t="8316" x="5726113" y="3313113"/>
          <p14:tracePt t="8326" x="5761038" y="3313113"/>
          <p14:tracePt t="8331" x="5807075" y="3319463"/>
          <p14:tracePt t="8338" x="5872163" y="3319463"/>
          <p14:tracePt t="8345" x="5935663" y="3319463"/>
          <p14:tracePt t="8351" x="6010275" y="3319463"/>
          <p14:tracePt t="8358" x="6062663" y="3319463"/>
          <p14:tracePt t="8366" x="6110288" y="3319463"/>
          <p14:tracePt t="8374" x="6173788" y="3319463"/>
          <p14:tracePt t="8380" x="6219825" y="3319463"/>
          <p14:tracePt t="8387" x="6283325" y="3319463"/>
          <p14:tracePt t="8393" x="6346825" y="3319463"/>
          <p14:tracePt t="8401" x="6423025" y="3319463"/>
          <p14:tracePt t="8408" x="6503988" y="3319463"/>
          <p14:tracePt t="8416" x="6580188" y="3319463"/>
          <p14:tracePt t="8422" x="6654800" y="3319463"/>
          <p14:tracePt t="8429" x="6707188" y="3313113"/>
          <p14:tracePt t="8435" x="6753225" y="3313113"/>
          <p14:tracePt t="8442" x="6788150" y="3313113"/>
          <p14:tracePt t="8450" x="6823075" y="3313113"/>
          <p14:tracePt t="8458" x="6858000" y="3313113"/>
          <p14:tracePt t="8464" x="6886575" y="3313113"/>
          <p14:tracePt t="8471" x="6910388" y="3313113"/>
          <p14:tracePt t="8477" x="6934200" y="3306763"/>
          <p14:tracePt t="8485" x="6956425" y="3306763"/>
          <p14:tracePt t="8491" x="6973888" y="3306763"/>
          <p14:tracePt t="8499" x="6991350" y="3306763"/>
          <p14:tracePt t="8506" x="7002463" y="3306763"/>
          <p14:tracePt t="8513" x="7008813" y="3306763"/>
          <p14:tracePt t="8520" x="7026275" y="3306763"/>
          <p14:tracePt t="8526" x="7032625" y="3306763"/>
          <p14:tracePt t="8534" x="7037388" y="3306763"/>
          <p14:tracePt t="8541" x="7043738" y="3306763"/>
          <p14:tracePt t="8548" x="7050088" y="3302000"/>
          <p14:tracePt t="8554" x="7054850" y="3302000"/>
          <p14:tracePt t="8562" x="7067550" y="3302000"/>
          <p14:tracePt t="8576" x="7072313" y="3302000"/>
          <p14:tracePt t="8590" x="7078663" y="3302000"/>
          <p14:tracePt t="8610" x="7085013" y="3302000"/>
          <p14:tracePt t="8625" x="7089775" y="3302000"/>
          <p14:tracePt t="8758" x="7085013" y="3302000"/>
          <p14:tracePt t="8772" x="7078663" y="3302000"/>
          <p14:tracePt t="8779" x="7072313" y="3306763"/>
          <p14:tracePt t="8785" x="7054850" y="3306763"/>
          <p14:tracePt t="8792" x="7050088" y="3306763"/>
          <p14:tracePt t="8799" x="7037388" y="3306763"/>
          <p14:tracePt t="8807" x="7026275" y="3306763"/>
          <p14:tracePt t="8813" x="7015163" y="3306763"/>
          <p14:tracePt t="8820" x="7008813" y="3306763"/>
          <p14:tracePt t="8827" x="6991350" y="3306763"/>
          <p14:tracePt t="8834" x="6985000" y="3306763"/>
          <p14:tracePt t="8849" x="6980238" y="3306763"/>
          <p14:tracePt t="8855" x="6973888" y="3306763"/>
          <p14:tracePt t="8862" x="6967538" y="3306763"/>
          <p14:tracePt t="8876" x="6962775" y="3306763"/>
          <p14:tracePt t="8891" x="6956425" y="3306763"/>
          <p14:tracePt t="8906" x="6950075" y="3306763"/>
          <p14:tracePt t="8953" x="6950075" y="3313113"/>
          <p14:tracePt t="9304" x="7037388" y="3313113"/>
          <p14:tracePt t="9310" x="7159625" y="3313113"/>
          <p14:tracePt t="9317" x="7269163" y="3313113"/>
          <p14:tracePt t="9325" x="7362825" y="3313113"/>
          <p14:tracePt t="9331" x="7467600" y="3313113"/>
          <p14:tracePt t="9338" x="7566025" y="3324225"/>
          <p14:tracePt t="9346" x="7688263" y="3336925"/>
          <p14:tracePt t="9352" x="7797800" y="3348038"/>
          <p14:tracePt t="9359" x="7891463" y="3348038"/>
          <p14:tracePt t="9367" x="7954963" y="3359150"/>
          <p14:tracePt t="9373" x="8007350" y="3370263"/>
          <p14:tracePt t="9380" x="8029575" y="3370263"/>
          <p14:tracePt t="9387" x="8059738" y="3370263"/>
          <p14:tracePt t="9394" x="8070850" y="3370263"/>
          <p14:tracePt t="9401" x="8077200" y="3370263"/>
          <p14:tracePt t="9409" x="8081963" y="3370263"/>
          <p14:tracePt t="9416" x="8093075" y="3370263"/>
          <p14:tracePt t="9422" x="8099425" y="3370263"/>
          <p14:tracePt t="9429" x="8105775" y="3370263"/>
          <p14:tracePt t="9450" x="8110538" y="3370263"/>
          <p14:tracePt t="9485" x="8110538" y="3365500"/>
          <p14:tracePt t="9542" x="8110538" y="3352800"/>
          <p14:tracePt t="10816" x="8110538" y="3359150"/>
          <p14:tracePt t="10829" x="8110538" y="3365500"/>
          <p14:tracePt t="10857" x="8110538" y="3370263"/>
          <p14:tracePt t="10864" x="8116888" y="3370263"/>
          <p14:tracePt t="10878" x="8116888" y="3376613"/>
          <p14:tracePt t="10892" x="8123238" y="3376613"/>
          <p14:tracePt t="10899" x="8123238" y="3382963"/>
          <p14:tracePt t="10913" x="8128000" y="3382963"/>
          <p14:tracePt t="10941" x="8140700" y="3387725"/>
          <p14:tracePt t="10963" x="8140700" y="3394075"/>
          <p14:tracePt t="11004" x="8145463" y="3405188"/>
          <p14:tracePt t="11039" x="8145463" y="3411538"/>
          <p14:tracePt t="11074" x="8145463" y="3417888"/>
          <p14:tracePt t="11095" x="8145463" y="3422650"/>
          <p14:tracePt t="11109" x="8145463" y="3429000"/>
          <p14:tracePt t="11123" x="8134350" y="3429000"/>
          <p14:tracePt t="11130" x="8134350" y="3435350"/>
          <p14:tracePt t="11137" x="8128000" y="3435350"/>
          <p14:tracePt t="11145" x="8128000" y="3440113"/>
          <p14:tracePt t="11165" x="8128000" y="3446463"/>
          <p14:tracePt t="11171" x="8123238" y="3457575"/>
          <p14:tracePt t="11178" x="8123238" y="3463925"/>
          <p14:tracePt t="11186" x="8123238" y="3475038"/>
          <p14:tracePt t="11193" x="8123238" y="3481388"/>
          <p14:tracePt t="11200" x="8123238" y="3487738"/>
          <p14:tracePt t="11207" x="8123238" y="3505200"/>
          <p14:tracePt t="11213" x="8123238" y="3516313"/>
          <p14:tracePt t="11220" x="8123238" y="3527425"/>
          <p14:tracePt t="11229" x="8123238" y="3538538"/>
          <p14:tracePt t="11235" x="8123238" y="3556000"/>
          <p14:tracePt t="11242" x="8123238" y="3568700"/>
          <p14:tracePt t="11248" x="8123238" y="3586163"/>
          <p14:tracePt t="11256" x="8123238" y="3597275"/>
          <p14:tracePt t="11263" x="8123238" y="3614738"/>
          <p14:tracePt t="11270" x="8128000" y="3632200"/>
          <p14:tracePt t="11277" x="8128000" y="3638550"/>
          <p14:tracePt t="11283" x="8128000" y="3643313"/>
          <p14:tracePt t="11290" x="8128000" y="3656013"/>
          <p14:tracePt t="11298" x="8128000" y="3660775"/>
          <p14:tracePt t="11305" x="8128000" y="3667125"/>
          <p14:tracePt t="11312" x="8128000" y="3678238"/>
          <p14:tracePt t="11320" x="8128000" y="3684588"/>
          <p14:tracePt t="11333" x="8128000" y="3689350"/>
          <p14:tracePt t="11347" x="8128000" y="3695700"/>
          <p14:tracePt t="11417" x="8123238" y="3695700"/>
          <p14:tracePt t="11431" x="8116888" y="3695700"/>
          <p14:tracePt t="11451" x="8116888" y="3689350"/>
          <p14:tracePt t="11466" x="8110538" y="3689350"/>
          <p14:tracePt t="11472" x="8105775" y="3689350"/>
          <p14:tracePt t="11479" x="8093075" y="3689350"/>
          <p14:tracePt t="11487" x="8059738" y="3689350"/>
          <p14:tracePt t="11493" x="7994650" y="3689350"/>
          <p14:tracePt t="11500" x="7874000" y="3695700"/>
          <p14:tracePt t="11508" x="7705725" y="3695700"/>
          <p14:tracePt t="11514" x="7467600" y="3706813"/>
          <p14:tracePt t="11521" x="7275513" y="3706813"/>
          <p14:tracePt t="11529" x="7135813" y="3724275"/>
          <p14:tracePt t="11536" x="7072313" y="3724275"/>
          <p14:tracePt t="11542" x="7008813" y="3724275"/>
          <p14:tracePt t="11549" x="6973888" y="3724275"/>
          <p14:tracePt t="11556" x="6950075" y="3724275"/>
          <p14:tracePt t="11563" x="6934200" y="3724275"/>
          <p14:tracePt t="11571" x="6910388" y="3724275"/>
          <p14:tracePt t="11579" x="6886575" y="3724275"/>
          <p14:tracePt t="11584" x="6858000" y="3724275"/>
          <p14:tracePt t="11592" x="6823075" y="3719513"/>
          <p14:tracePt t="11598" x="6777038" y="3719513"/>
          <p14:tracePt t="11605" x="6731000" y="3719513"/>
          <p14:tracePt t="11612" x="6648450" y="3706813"/>
          <p14:tracePt t="11621" x="6567488" y="3695700"/>
          <p14:tracePt t="11626" x="6503988" y="3673475"/>
          <p14:tracePt t="11633" x="6434138" y="3656013"/>
          <p14:tracePt t="11640" x="6399213" y="3632200"/>
          <p14:tracePt t="11647" x="6370638" y="3625850"/>
          <p14:tracePt t="11654" x="6359525" y="3614738"/>
          <p14:tracePt t="11662" x="6342063" y="3614738"/>
          <p14:tracePt t="11669" x="6335713" y="3608388"/>
          <p14:tracePt t="11676" x="6318250" y="3608388"/>
          <p14:tracePt t="11682" x="6311900" y="3603625"/>
          <p14:tracePt t="11689" x="6300788" y="3603625"/>
          <p14:tracePt t="11696" x="6294438" y="3603625"/>
          <p14:tracePt t="11704" x="6272213" y="3597275"/>
          <p14:tracePt t="11711" x="6237288" y="3597275"/>
          <p14:tracePt t="11717" x="6191250" y="3586163"/>
          <p14:tracePt t="11724" x="6110288" y="3586163"/>
          <p14:tracePt t="11731" x="6016625" y="3586163"/>
          <p14:tracePt t="11738" x="5924550" y="3573463"/>
          <p14:tracePt t="11746" x="5842000" y="3573463"/>
          <p14:tracePt t="11752" x="5778500" y="3562350"/>
          <p14:tracePt t="11759" x="5743575" y="3556000"/>
          <p14:tracePt t="11766" x="5697538" y="3556000"/>
          <p14:tracePt t="11773" x="5662613" y="3544888"/>
          <p14:tracePt t="11780" x="5627688" y="3544888"/>
          <p14:tracePt t="11787" x="5599113" y="3538538"/>
          <p14:tracePt t="11796" x="5553075" y="3527425"/>
          <p14:tracePt t="11802" x="5487988" y="3516313"/>
          <p14:tracePt t="11808" x="5407025" y="3505200"/>
          <p14:tracePt t="11815" x="5343525" y="3505200"/>
          <p14:tracePt t="11822" x="5262563" y="3492500"/>
          <p14:tracePt t="11829" x="5186363" y="3481388"/>
          <p14:tracePt t="11837" x="5105400" y="3457575"/>
          <p14:tracePt t="11843" x="5041900" y="3457575"/>
          <p14:tracePt t="11850" x="4989513" y="3452813"/>
          <p14:tracePt t="11858" x="4937125" y="3440113"/>
          <p14:tracePt t="11864" x="4891088" y="3429000"/>
          <p14:tracePt t="11871" x="4856163" y="3429000"/>
          <p14:tracePt t="11880" x="4821238" y="3422650"/>
          <p14:tracePt t="11885" x="4786313" y="3422650"/>
          <p14:tracePt t="11892" x="4757738" y="3411538"/>
          <p14:tracePt t="11899" x="4722813" y="3411538"/>
          <p14:tracePt t="11906" x="4687888" y="3411538"/>
          <p14:tracePt t="11913" x="4664075" y="3411538"/>
          <p14:tracePt t="11922" x="4630738" y="3411538"/>
          <p14:tracePt t="11927" x="4583113" y="3411538"/>
          <p14:tracePt t="11934" x="4548188" y="3411538"/>
          <p14:tracePt t="11941" x="4513263" y="3411538"/>
          <p14:tracePt t="11948" x="4479925" y="3411538"/>
          <p14:tracePt t="11955" x="4445000" y="3411538"/>
          <p14:tracePt t="11962" x="4397375" y="3411538"/>
          <p14:tracePt t="11969" x="4362450" y="3411538"/>
          <p14:tracePt t="11976" x="4327525" y="3411538"/>
          <p14:tracePt t="11983" x="4281488" y="3411538"/>
          <p14:tracePt t="11990" x="4235450" y="3411538"/>
          <p14:tracePt t="11997" x="4200525" y="3411538"/>
          <p14:tracePt t="12005" x="4143375" y="3411538"/>
          <p14:tracePt t="12011" x="4108450" y="3417888"/>
          <p14:tracePt t="12018" x="4056063" y="3417888"/>
          <p14:tracePt t="12025" x="4008438" y="3422650"/>
          <p14:tracePt t="12032" x="3975100" y="3422650"/>
          <p14:tracePt t="12039" x="3944938" y="3422650"/>
          <p14:tracePt t="12047" x="3922713" y="3435350"/>
          <p14:tracePt t="12055" x="3898900" y="3435350"/>
          <p14:tracePt t="12060" x="3881438" y="3440113"/>
          <p14:tracePt t="12067" x="3863975" y="3440113"/>
          <p14:tracePt t="12074" x="3857625" y="3446463"/>
          <p14:tracePt t="12081" x="3846513" y="3446463"/>
          <p14:tracePt t="12088" x="3824288" y="3446463"/>
          <p14:tracePt t="12096" x="3806825" y="3457575"/>
          <p14:tracePt t="12102" x="3789363" y="3457575"/>
          <p14:tracePt t="12109" x="3776663" y="3463925"/>
          <p14:tracePt t="12116" x="3748088" y="3463925"/>
          <p14:tracePt t="12123" x="3736975" y="3463925"/>
          <p14:tracePt t="12130" x="3706813" y="3475038"/>
          <p14:tracePt t="12138" x="3684588" y="3475038"/>
          <p14:tracePt t="12144" x="3667125" y="3481388"/>
          <p14:tracePt t="12151" x="3643313" y="3481388"/>
          <p14:tracePt t="12158" x="3621088" y="3481388"/>
          <p14:tracePt t="12165" x="3603625" y="3487738"/>
          <p14:tracePt t="12172" x="3597275" y="3487738"/>
          <p14:tracePt t="12180" x="3579813" y="3492500"/>
          <p14:tracePt t="12186" x="3573463" y="3492500"/>
          <p14:tracePt t="12193" x="3562350" y="3505200"/>
          <p14:tracePt t="12200" x="3556000" y="3505200"/>
          <p14:tracePt t="12207" x="3544888" y="3505200"/>
          <p14:tracePt t="12214" x="3544888" y="3509963"/>
          <p14:tracePt t="12229" x="3538538" y="3516313"/>
          <p14:tracePt t="12249" x="3538538" y="3521075"/>
          <p14:tracePt t="12263" x="3538538" y="3527425"/>
          <p14:tracePt t="12277" x="3538538" y="3533775"/>
          <p14:tracePt t="12284" x="3551238" y="3533775"/>
          <p14:tracePt t="12298" x="3556000" y="3544888"/>
          <p14:tracePt t="12305" x="3556000" y="3551238"/>
          <p14:tracePt t="12313" x="3562350" y="3556000"/>
          <p14:tracePt t="12319" x="3562350" y="3562350"/>
          <p14:tracePt t="12326" x="3568700" y="3562350"/>
          <p14:tracePt t="12333" x="3568700" y="3568700"/>
          <p14:tracePt t="12340" x="3568700" y="3573463"/>
          <p14:tracePt t="12347" x="3573463" y="3579813"/>
          <p14:tracePt t="12354" x="3573463" y="3590925"/>
          <p14:tracePt t="12360" x="3573463" y="3597275"/>
          <p14:tracePt t="12368" x="3573463" y="3608388"/>
          <p14:tracePt t="12375" x="3573463" y="3614738"/>
          <p14:tracePt t="12382" x="3573463" y="3632200"/>
          <p14:tracePt t="12389" x="3573463" y="3643313"/>
          <p14:tracePt t="12397" x="3573463" y="3660775"/>
          <p14:tracePt t="12403" x="3573463" y="3684588"/>
          <p14:tracePt t="12410" x="3562350" y="3702050"/>
          <p14:tracePt t="12417" x="3556000" y="3748088"/>
          <p14:tracePt t="12424" x="3538538" y="3789363"/>
          <p14:tracePt t="12431" x="3527425" y="3852863"/>
          <p14:tracePt t="12439" x="3516313" y="3905250"/>
          <p14:tracePt t="12445" x="3492500" y="3968750"/>
          <p14:tracePt t="12452" x="3492500" y="4032250"/>
          <p14:tracePt t="12459" x="3481388" y="4084638"/>
          <p14:tracePt t="12466" x="3475038" y="4130675"/>
          <p14:tracePt t="12474" x="3475038" y="4165600"/>
          <p14:tracePt t="12480" x="3475038" y="4194175"/>
          <p14:tracePt t="12487" x="3475038" y="4217988"/>
          <p14:tracePt t="12494" x="3475038" y="4241800"/>
          <p14:tracePt t="12501" x="3475038" y="4259263"/>
          <p14:tracePt t="12508" x="3475038" y="4264025"/>
          <p14:tracePt t="12514" x="3475038" y="4276725"/>
          <p14:tracePt t="12522" x="3475038" y="4281488"/>
          <p14:tracePt t="12530" x="3475038" y="4294188"/>
          <p14:tracePt t="12536" x="3475038" y="4298950"/>
          <p14:tracePt t="12543" x="3475038" y="4305300"/>
          <p14:tracePt t="12550" x="3475038" y="4311650"/>
          <p14:tracePt t="12556" x="3475038" y="4316413"/>
          <p14:tracePt t="12564" x="3475038" y="4322763"/>
          <p14:tracePt t="12585" x="3481388" y="4327525"/>
          <p14:tracePt t="12599" x="3481388" y="4340225"/>
          <p14:tracePt t="12619" x="3481388" y="4344988"/>
          <p14:tracePt t="12675" x="3487738" y="4344988"/>
          <p14:tracePt t="12697" x="3492500" y="4344988"/>
          <p14:tracePt t="12711" x="3498850" y="4344988"/>
          <p14:tracePt t="12725" x="3505200" y="4344988"/>
          <p14:tracePt t="12732" x="3516313" y="4344988"/>
          <p14:tracePt t="12738" x="3527425" y="4344988"/>
          <p14:tracePt t="12746" x="3551238" y="4344988"/>
          <p14:tracePt t="12753" x="3579813" y="4344988"/>
          <p14:tracePt t="12760" x="3608388" y="4344988"/>
          <p14:tracePt t="12767" x="3673475" y="4344988"/>
          <p14:tracePt t="12774" x="3748088" y="4344988"/>
          <p14:tracePt t="12781" x="3857625" y="4344988"/>
          <p14:tracePt t="12789" x="4008438" y="4333875"/>
          <p14:tracePt t="12795" x="4165600" y="4322763"/>
          <p14:tracePt t="12802" x="4316413" y="4322763"/>
          <p14:tracePt t="12809" x="4445000" y="4311650"/>
          <p14:tracePt t="12815" x="4583113" y="4311650"/>
          <p14:tracePt t="12823" x="4705350" y="4298950"/>
          <p14:tracePt t="12831" x="4832350" y="4287838"/>
          <p14:tracePt t="12837" x="4972050" y="4276725"/>
          <p14:tracePt t="12843" x="5111750" y="4259263"/>
          <p14:tracePt t="12851" x="5216525" y="4259263"/>
          <p14:tracePt t="12857" x="5297488" y="4246563"/>
          <p14:tracePt t="12864" x="5378450" y="4246563"/>
          <p14:tracePt t="12872" x="5454650" y="4246563"/>
          <p14:tracePt t="12881" x="5518150" y="4246563"/>
          <p14:tracePt t="12886" x="5610225" y="4246563"/>
          <p14:tracePt t="12892" x="5703888" y="4246563"/>
          <p14:tracePt t="12900" x="5795963" y="4246563"/>
          <p14:tracePt t="12906" x="5876925" y="4252913"/>
          <p14:tracePt t="12913" x="5942013" y="4252913"/>
          <p14:tracePt t="12921" x="6005513" y="4264025"/>
          <p14:tracePt t="12927" x="6051550" y="4264025"/>
          <p14:tracePt t="12934" x="6097588" y="4264025"/>
          <p14:tracePt t="12941" x="6149975" y="4264025"/>
          <p14:tracePt t="12948" x="6196013" y="4276725"/>
          <p14:tracePt t="12956" x="6261100" y="4276725"/>
          <p14:tracePt t="12963" x="6324600" y="4276725"/>
          <p14:tracePt t="12970" x="6388100" y="4276725"/>
          <p14:tracePt t="12976" x="6451600" y="4276725"/>
          <p14:tracePt t="12983" x="6497638" y="4270375"/>
          <p14:tracePt t="12990" x="6562725" y="4270375"/>
          <p14:tracePt t="12997" x="6613525" y="4270375"/>
          <p14:tracePt t="13005" x="6678613" y="4259263"/>
          <p14:tracePt t="13011" x="6724650" y="4259263"/>
          <p14:tracePt t="13019" x="6777038" y="4252913"/>
          <p14:tracePt t="13025" x="6823075" y="4252913"/>
          <p14:tracePt t="13032" x="6886575" y="4252913"/>
          <p14:tracePt t="13039" x="6950075" y="4241800"/>
          <p14:tracePt t="13048" x="7043738" y="4241800"/>
          <p14:tracePt t="13053" x="7124700" y="4229100"/>
          <p14:tracePt t="13060" x="7205663" y="4217988"/>
          <p14:tracePt t="13067" x="7264400" y="4217988"/>
          <p14:tracePt t="13074" x="7316788" y="4217988"/>
          <p14:tracePt t="13081" x="7362825" y="4206875"/>
          <p14:tracePt t="13090" x="7415213" y="4206875"/>
          <p14:tracePt t="13095" x="7461250" y="4206875"/>
          <p14:tracePt t="13102" x="7507288" y="4206875"/>
          <p14:tracePt t="13109" x="7572375" y="4206875"/>
          <p14:tracePt t="13116" x="7653338" y="4194175"/>
          <p14:tracePt t="13123" x="7716838" y="4194175"/>
          <p14:tracePt t="13131" x="7791450" y="4194175"/>
          <p14:tracePt t="13138" x="7874000" y="4194175"/>
          <p14:tracePt t="13144" x="7920038" y="4194175"/>
          <p14:tracePt t="13151" x="7966075" y="4200525"/>
          <p14:tracePt t="13158" x="8018463" y="4200525"/>
          <p14:tracePt t="13165" x="8053388" y="4200525"/>
          <p14:tracePt t="13173" x="8077200" y="4200525"/>
          <p14:tracePt t="13180" x="8110538" y="4200525"/>
          <p14:tracePt t="13186" x="8134350" y="4200525"/>
          <p14:tracePt t="13193" x="8151813" y="4200525"/>
          <p14:tracePt t="13200" x="8175625" y="4200525"/>
          <p14:tracePt t="13207" x="8193088" y="4200525"/>
          <p14:tracePt t="13214" x="8204200" y="4200525"/>
          <p14:tracePt t="13222" x="8221663" y="4200525"/>
          <p14:tracePt t="13228" x="8239125" y="4189413"/>
          <p14:tracePt t="13236" x="8250238" y="4189413"/>
          <p14:tracePt t="13242" x="8278813" y="4183063"/>
          <p14:tracePt t="13249" x="8285163" y="4176713"/>
          <p14:tracePt t="13256" x="8308975" y="4165600"/>
          <p14:tracePt t="13264" x="8313738" y="4160838"/>
          <p14:tracePt t="13271" x="8326438" y="4154488"/>
          <p14:tracePt t="13278" x="8343900" y="4148138"/>
          <p14:tracePt t="13284" x="8361363" y="4137025"/>
          <p14:tracePt t="13291" x="8366125" y="4119563"/>
          <p14:tracePt t="13298" x="8383588" y="4108450"/>
          <p14:tracePt t="13306" x="8389938" y="4095750"/>
          <p14:tracePt t="13312" x="8407400" y="4084638"/>
          <p14:tracePt t="13319" x="8407400" y="4067175"/>
          <p14:tracePt t="13326" x="8412163" y="4056063"/>
          <p14:tracePt t="13334" x="8429625" y="4025900"/>
          <p14:tracePt t="13340" x="8435975" y="4008438"/>
          <p14:tracePt t="13348" x="8447088" y="3997325"/>
          <p14:tracePt t="13354" x="8464550" y="3979863"/>
          <p14:tracePt t="13361" x="8470900" y="3975100"/>
          <p14:tracePt t="13368" x="8477250" y="3957638"/>
          <p14:tracePt t="13375" x="8482013" y="3940175"/>
          <p14:tracePt t="13382" x="8488363" y="3933825"/>
          <p14:tracePt t="13390" x="8499475" y="3922713"/>
          <p14:tracePt t="13397" x="8505825" y="3916363"/>
          <p14:tracePt t="13403" x="8505825" y="3910013"/>
          <p14:tracePt t="13410" x="8512175" y="3898900"/>
          <p14:tracePt t="13417" x="8512175" y="3892550"/>
          <p14:tracePt t="13424" x="8512175" y="3881438"/>
          <p14:tracePt t="13431" x="8512175" y="3875088"/>
          <p14:tracePt t="13439" x="8512175" y="3857625"/>
          <p14:tracePt t="13445" x="8494713" y="3840163"/>
          <p14:tracePt t="13452" x="8453438" y="3811588"/>
          <p14:tracePt t="13460" x="8424863" y="3771900"/>
          <p14:tracePt t="13466" x="8378825" y="3719513"/>
          <p14:tracePt t="13473" x="8308975" y="3660775"/>
          <p14:tracePt t="13481" x="8267700" y="3603625"/>
          <p14:tracePt t="13487" x="8221663" y="3562350"/>
          <p14:tracePt t="13494" x="8197850" y="3533775"/>
          <p14:tracePt t="13501" x="8169275" y="3509963"/>
          <p14:tracePt t="13508" x="8151813" y="3492500"/>
          <p14:tracePt t="13515" x="8134350" y="3475038"/>
          <p14:tracePt t="13524" x="8128000" y="3470275"/>
          <p14:tracePt t="13529" x="8123238" y="3463925"/>
          <p14:tracePt t="13536" x="8110538" y="3452813"/>
          <p14:tracePt t="13543" x="8099425" y="3446463"/>
          <p14:tracePt t="13550" x="8088313" y="3440113"/>
          <p14:tracePt t="13557" x="8070850" y="3435350"/>
          <p14:tracePt t="13565" x="8059738" y="3435350"/>
          <p14:tracePt t="13571" x="8042275" y="3422650"/>
          <p14:tracePt t="13578" x="8018463" y="3422650"/>
          <p14:tracePt t="13585" x="7972425" y="3422650"/>
          <p14:tracePt t="13592" x="7902575" y="3411538"/>
          <p14:tracePt t="13599" x="7797800" y="3400425"/>
          <p14:tracePt t="13607" x="7688263" y="3387725"/>
          <p14:tracePt t="13613" x="7577138" y="3376613"/>
          <p14:tracePt t="13620" x="7513638" y="3376613"/>
          <p14:tracePt t="13627" x="7450138" y="3365500"/>
          <p14:tracePt t="13634" x="7397750" y="3365500"/>
          <p14:tracePt t="13641" x="7339013" y="3365500"/>
          <p14:tracePt t="13649" x="7258050" y="3370263"/>
          <p14:tracePt t="13655" x="7135813" y="3370263"/>
          <p14:tracePt t="13662" x="6980238" y="3382963"/>
          <p14:tracePt t="13669" x="6823075" y="3382963"/>
          <p14:tracePt t="13676" x="6672263" y="3400425"/>
          <p14:tracePt t="13683" x="6480175" y="3400425"/>
          <p14:tracePt t="13690" x="6219825" y="3411538"/>
          <p14:tracePt t="13697" x="5959475" y="3429000"/>
          <p14:tracePt t="13704" x="5791200" y="3429000"/>
          <p14:tracePt t="13711" x="5656263" y="3429000"/>
          <p14:tracePt t="13718" x="5511800" y="3440113"/>
          <p14:tracePt t="13725" x="5343525" y="3457575"/>
          <p14:tracePt t="13733" x="5151438" y="3470275"/>
          <p14:tracePt t="13741" x="5013325" y="3492500"/>
          <p14:tracePt t="13746" x="4902200" y="3505200"/>
          <p14:tracePt t="13753" x="4810125" y="3521075"/>
          <p14:tracePt t="13760" x="4711700" y="3533775"/>
          <p14:tracePt t="13767" x="4618038" y="3556000"/>
          <p14:tracePt t="13774" x="4519613" y="3568700"/>
          <p14:tracePt t="13782" x="4427538" y="3579813"/>
          <p14:tracePt t="13788" x="4362450" y="3590925"/>
          <p14:tracePt t="13795" x="4298950" y="3603625"/>
          <p14:tracePt t="13802" x="4264025" y="3603625"/>
          <p14:tracePt t="13809" x="4229100" y="3603625"/>
          <p14:tracePt t="13816" x="4194175" y="3603625"/>
          <p14:tracePt t="13823" x="4176713" y="3603625"/>
          <p14:tracePt t="13830" x="4165600" y="3603625"/>
          <p14:tracePt t="13837" x="4137025" y="3603625"/>
          <p14:tracePt t="13844" x="4130675" y="3603625"/>
          <p14:tracePt t="13851" x="4119563" y="3603625"/>
          <p14:tracePt t="13858" x="4102100" y="3603625"/>
          <p14:tracePt t="13865" x="4090988" y="3603625"/>
          <p14:tracePt t="13872" x="4078288" y="3603625"/>
          <p14:tracePt t="13879" x="4060825" y="3603625"/>
          <p14:tracePt t="13892" x="4043363" y="3603625"/>
          <p14:tracePt t="13893" x="4032250" y="3603625"/>
          <p14:tracePt t="13900" x="4014788" y="3603625"/>
          <p14:tracePt t="13908" x="3997325" y="3603625"/>
          <p14:tracePt t="13915" x="3986213" y="3603625"/>
          <p14:tracePt t="13921" x="3979863" y="3603625"/>
          <p14:tracePt t="13928" x="3975100" y="3603625"/>
          <p14:tracePt t="13935" x="3962400" y="3603625"/>
          <p14:tracePt t="13942" x="3957638" y="3603625"/>
          <p14:tracePt t="13949" x="3951288" y="3603625"/>
          <p14:tracePt t="13963" x="3944938" y="3603625"/>
          <p14:tracePt t="14020" x="3951288" y="3603625"/>
          <p14:tracePt t="14041" x="3957638" y="3603625"/>
          <p14:tracePt t="14068" x="3968750" y="3603625"/>
          <p14:tracePt t="14159" x="3968750" y="3597275"/>
          <p14:tracePt t="14243" x="3962400" y="3597275"/>
          <p14:tracePt t="14257" x="3957638" y="3597275"/>
          <p14:tracePt t="14277" x="3951288" y="3597275"/>
          <p14:tracePt t="14292" x="3944938" y="3597275"/>
          <p14:tracePt t="14306" x="3940175" y="3597275"/>
          <p14:tracePt t="14327" x="3933825" y="3597275"/>
          <p14:tracePt t="14341" x="3927475" y="3597275"/>
          <p14:tracePt t="14357" x="3916363" y="3590925"/>
          <p14:tracePt t="14376" x="3910013" y="3586163"/>
          <p14:tracePt t="14390" x="3905250" y="3579813"/>
          <p14:tracePt t="14404" x="3898900" y="3579813"/>
          <p14:tracePt t="14411" x="3898900" y="3573463"/>
          <p14:tracePt t="14418" x="3892550" y="3573463"/>
          <p14:tracePt t="14439" x="3887788" y="3573463"/>
          <p14:tracePt t="14453" x="3881438" y="3573463"/>
          <p14:tracePt t="14467" x="3870325" y="3573463"/>
          <p14:tracePt t="14474" x="3863975" y="3579813"/>
          <p14:tracePt t="14481" x="3857625" y="3586163"/>
          <p14:tracePt t="14488" x="3852863" y="3586163"/>
          <p14:tracePt t="14495" x="3846513" y="3590925"/>
          <p14:tracePt t="14502" x="3829050" y="3603625"/>
          <p14:tracePt t="14509" x="3817938" y="3608388"/>
          <p14:tracePt t="14516" x="3789363" y="3625850"/>
          <p14:tracePt t="14522" x="3741738" y="3643313"/>
          <p14:tracePt t="14529" x="3673475" y="3667125"/>
          <p14:tracePt t="14536" x="3533775" y="3706813"/>
          <p14:tracePt t="14544" x="3284538" y="3771900"/>
          <p14:tracePt t="14551" x="2913063" y="3846513"/>
          <p14:tracePt t="14559" x="2668588" y="3898900"/>
          <p14:tracePt t="14565" x="2430463" y="3927475"/>
          <p14:tracePt t="14572" x="2198688" y="3944938"/>
          <p14:tracePt t="14579" x="2030413" y="3944938"/>
          <p14:tracePt t="14586" x="1879600" y="3944938"/>
          <p14:tracePt t="14593" x="1752600" y="3944938"/>
          <p14:tracePt t="14600" x="1641475" y="3940175"/>
          <p14:tracePt t="14607" x="1549400" y="3922713"/>
          <p14:tracePt t="14614" x="1455738" y="3910013"/>
          <p14:tracePt t="14621" x="1357313" y="3898900"/>
          <p14:tracePt t="14627" x="1282700" y="3887788"/>
          <p14:tracePt t="14634" x="1201738" y="3875088"/>
          <p14:tracePt t="14641" x="1136650" y="3870325"/>
          <p14:tracePt t="14650" x="1101725" y="3870325"/>
          <p14:tracePt t="14655" x="1066800" y="3857625"/>
          <p14:tracePt t="14663" x="1038225" y="3852863"/>
          <p14:tracePt t="14670" x="1016000" y="3852863"/>
          <p14:tracePt t="14677" x="998538" y="3840163"/>
          <p14:tracePt t="14683" x="985838" y="3840163"/>
          <p14:tracePt t="14692" x="968375" y="3840163"/>
          <p14:tracePt t="14698" x="950913" y="3835400"/>
          <p14:tracePt t="14705" x="939800" y="3829050"/>
          <p14:tracePt t="14712" x="928688" y="3829050"/>
          <p14:tracePt t="14718" x="915988" y="3817938"/>
          <p14:tracePt t="14725" x="898525" y="3811588"/>
          <p14:tracePt t="14734" x="887413" y="3811588"/>
          <p14:tracePt t="14739" x="869950" y="3806825"/>
          <p14:tracePt t="14747" x="852488" y="3794125"/>
          <p14:tracePt t="14754" x="835025" y="3789363"/>
          <p14:tracePt t="14760" x="823913" y="3776663"/>
          <p14:tracePt t="14767" x="795338" y="3771900"/>
          <p14:tracePt t="14776" x="771525" y="3754438"/>
          <p14:tracePt t="14782" x="742950" y="3736975"/>
          <p14:tracePt t="14788" x="708025" y="3719513"/>
          <p14:tracePt t="14795" x="655638" y="3684588"/>
          <p14:tracePt t="14802" x="614363" y="3656013"/>
          <p14:tracePt t="14810" x="574675" y="3625850"/>
          <p14:tracePt t="14817" x="546100" y="3597275"/>
          <p14:tracePt t="14823" x="504825" y="3556000"/>
          <p14:tracePt t="14830" x="458788" y="3498850"/>
          <p14:tracePt t="14837" x="411163" y="3446463"/>
          <p14:tracePt t="14844" x="371475" y="3387725"/>
          <p14:tracePt t="14852" x="342900" y="3348038"/>
          <p14:tracePt t="14860" x="319088" y="3313113"/>
          <p14:tracePt t="14867" x="301625" y="3271838"/>
          <p14:tracePt t="14873" x="284163" y="3232150"/>
          <p14:tracePt t="14879" x="273050" y="3208338"/>
          <p14:tracePt t="14886" x="266700" y="3184525"/>
          <p14:tracePt t="14894" x="255588" y="3168650"/>
          <p14:tracePt t="14900" x="255588" y="3151188"/>
          <p14:tracePt t="14909" x="255588" y="3138488"/>
          <p14:tracePt t="14915" x="255588" y="3133725"/>
          <p14:tracePt t="14922" x="255588" y="3121025"/>
          <p14:tracePt t="14928" x="255588" y="3116263"/>
          <p14:tracePt t="14942" x="255588" y="3109913"/>
          <p14:tracePt t="14950" x="255588" y="3103563"/>
          <p14:tracePt t="14957" x="260350" y="3103563"/>
          <p14:tracePt t="14964" x="260350" y="3098800"/>
          <p14:tracePt t="14971" x="266700" y="3098800"/>
          <p14:tracePt t="14984" x="273050" y="3092450"/>
          <p14:tracePt t="14992" x="277813" y="3092450"/>
          <p14:tracePt t="15000" x="277813" y="3086100"/>
          <p14:tracePt t="15005" x="290513" y="3074988"/>
          <p14:tracePt t="15012" x="307975" y="3068638"/>
          <p14:tracePt t="15019" x="336550" y="3051175"/>
          <p14:tracePt t="15026" x="406400" y="3028950"/>
          <p14:tracePt t="15033" x="504825" y="3005138"/>
          <p14:tracePt t="15041" x="684213" y="2965450"/>
          <p14:tracePt t="15047" x="887413" y="2935288"/>
          <p14:tracePt t="15054" x="1096963" y="2906713"/>
          <p14:tracePt t="15061" x="1270000" y="2895600"/>
          <p14:tracePt t="15069" x="1420813" y="2895600"/>
          <p14:tracePt t="15075" x="1577975" y="2900363"/>
          <p14:tracePt t="15083" x="1717675" y="2913063"/>
          <p14:tracePt t="15089" x="1822450" y="2913063"/>
          <p14:tracePt t="15096" x="1949450" y="2913063"/>
          <p14:tracePt t="15103" x="2054225" y="2924175"/>
          <p14:tracePt t="15111" x="2198688" y="2935288"/>
          <p14:tracePt t="15117" x="2366963" y="2935288"/>
          <p14:tracePt t="15126" x="2517775" y="2952750"/>
          <p14:tracePt t="15131" x="2686050" y="2952750"/>
          <p14:tracePt t="15138" x="2843213" y="2952750"/>
          <p14:tracePt t="15145" x="3033713" y="2965450"/>
          <p14:tracePt t="15152" x="3225800" y="2965450"/>
          <p14:tracePt t="15159" x="3394075" y="2976563"/>
          <p14:tracePt t="15167" x="3533775" y="2976563"/>
          <p14:tracePt t="15173" x="3656013" y="2976563"/>
          <p14:tracePt t="15180" x="3811588" y="2987675"/>
          <p14:tracePt t="15187" x="3962400" y="2987675"/>
          <p14:tracePt t="15194" x="4090988" y="2987675"/>
          <p14:tracePt t="15201" x="4211638" y="2987675"/>
          <p14:tracePt t="15209" x="4333875" y="3005138"/>
          <p14:tracePt t="15215" x="4445000" y="3005138"/>
          <p14:tracePt t="15222" x="4595813" y="3005138"/>
          <p14:tracePt t="15229" x="4751388" y="3017838"/>
          <p14:tracePt t="15236" x="4908550" y="3028950"/>
          <p14:tracePt t="15244" x="5048250" y="3040063"/>
          <p14:tracePt t="15251" x="5168900" y="3040063"/>
          <p14:tracePt t="15258" x="5319713" y="3040063"/>
          <p14:tracePt t="15264" x="5494338" y="3051175"/>
          <p14:tracePt t="15271" x="5662613" y="3051175"/>
          <p14:tracePt t="15278" x="5813425" y="3051175"/>
          <p14:tracePt t="15285" x="5935663" y="3051175"/>
          <p14:tracePt t="15292" x="6075363" y="3046413"/>
          <p14:tracePt t="15301" x="6230938" y="3046413"/>
          <p14:tracePt t="15306" x="6388100" y="3022600"/>
          <p14:tracePt t="15313" x="6527800" y="3011488"/>
          <p14:tracePt t="15321" x="6648450" y="2982913"/>
          <p14:tracePt t="15327" x="6748463" y="2947988"/>
          <p14:tracePt t="15335" x="6829425" y="2935288"/>
          <p14:tracePt t="15342" x="6881813" y="2924175"/>
          <p14:tracePt t="15348" x="6945313" y="2900363"/>
          <p14:tracePt t="15355" x="7026275" y="2900363"/>
          <p14:tracePt t="15362" x="7089775" y="2895600"/>
          <p14:tracePt t="15369" x="7170738" y="2882900"/>
          <p14:tracePt t="15376" x="7264400" y="2871788"/>
          <p14:tracePt t="15385" x="7327900" y="2871788"/>
          <p14:tracePt t="15390" x="7404100" y="2871788"/>
          <p14:tracePt t="15398" x="7450138" y="2871788"/>
          <p14:tracePt t="15404" x="7502525" y="2871788"/>
          <p14:tracePt t="15411" x="7537450" y="2871788"/>
          <p14:tracePt t="15418" x="7583488" y="2882900"/>
          <p14:tracePt t="15427" x="7635875" y="2895600"/>
          <p14:tracePt t="15432" x="7699375" y="2895600"/>
          <p14:tracePt t="15439" x="7751763" y="2900363"/>
          <p14:tracePt t="15446" x="7815263" y="2913063"/>
          <p14:tracePt t="15453" x="7861300" y="2924175"/>
          <p14:tracePt t="15460" x="7913688" y="2935288"/>
          <p14:tracePt t="15468" x="7948613" y="2935288"/>
          <p14:tracePt t="15474" x="7983538" y="2935288"/>
          <p14:tracePt t="15481" x="8012113" y="2941638"/>
          <p14:tracePt t="15488" x="8047038" y="2941638"/>
          <p14:tracePt t="15495" x="8070850" y="2952750"/>
          <p14:tracePt t="15502" x="8093075" y="2952750"/>
          <p14:tracePt t="15510" x="8110538" y="2959100"/>
          <p14:tracePt t="15516" x="8123238" y="2959100"/>
          <p14:tracePt t="15523" x="8140700" y="2959100"/>
          <p14:tracePt t="15530" x="8158163" y="2965450"/>
          <p14:tracePt t="15537" x="8169275" y="2965450"/>
          <p14:tracePt t="15544" x="8175625" y="2976563"/>
          <p14:tracePt t="15552" x="8193088" y="2976563"/>
          <p14:tracePt t="15558" x="8210550" y="2982913"/>
          <p14:tracePt t="15565" x="8221663" y="3000375"/>
          <p14:tracePt t="15572" x="8250238" y="3005138"/>
          <p14:tracePt t="15579" x="8274050" y="3022600"/>
          <p14:tracePt t="15586" x="8313738" y="3051175"/>
          <p14:tracePt t="15593" x="8355013" y="3068638"/>
          <p14:tracePt t="15601" x="8389938" y="3103563"/>
          <p14:tracePt t="15607" x="8429625" y="3133725"/>
          <p14:tracePt t="15614" x="8470900" y="3151188"/>
          <p14:tracePt t="15621" x="8512175" y="3179763"/>
          <p14:tracePt t="15628" x="8529638" y="3197225"/>
          <p14:tracePt t="15635" x="8547100" y="3214688"/>
          <p14:tracePt t="15643" x="8558213" y="3219450"/>
          <p14:tracePt t="15649" x="8575675" y="3232150"/>
          <p14:tracePt t="15656" x="8580438" y="3236913"/>
          <p14:tracePt t="15663" x="8586788" y="3243263"/>
          <p14:tracePt t="15670" x="8597900" y="3249613"/>
          <p14:tracePt t="15677" x="8604250" y="3249613"/>
          <p14:tracePt t="15684" x="8610600" y="3254375"/>
          <p14:tracePt t="15691" x="8615363" y="3260725"/>
          <p14:tracePt t="15699" x="8621713" y="3260725"/>
          <p14:tracePt t="15705" x="8628063" y="3278188"/>
          <p14:tracePt t="15712" x="8632825" y="3278188"/>
          <p14:tracePt t="15719" x="8632825" y="3289300"/>
          <p14:tracePt t="15727" x="8645525" y="3302000"/>
          <p14:tracePt t="15733" x="8650288" y="3313113"/>
          <p14:tracePt t="15740" x="8656638" y="3330575"/>
          <p14:tracePt t="15747" x="8667750" y="3341688"/>
          <p14:tracePt t="15754" x="8667750" y="3352800"/>
          <p14:tracePt t="15762" x="8674100" y="3365500"/>
          <p14:tracePt t="15768" x="8674100" y="3382963"/>
          <p14:tracePt t="15775" x="8680450" y="3394075"/>
          <p14:tracePt t="15782" x="8680450" y="3405188"/>
          <p14:tracePt t="15789" x="8680450" y="3417888"/>
          <p14:tracePt t="15796" x="8680450" y="3435350"/>
          <p14:tracePt t="15803" x="8680450" y="3440113"/>
          <p14:tracePt t="15811" x="8680450" y="3446463"/>
          <p14:tracePt t="15818" x="8674100" y="3452813"/>
          <p14:tracePt t="15824" x="8667750" y="3463925"/>
          <p14:tracePt t="15831" x="8650288" y="3463925"/>
          <p14:tracePt t="15838" x="8645525" y="3481388"/>
          <p14:tracePt t="15845" x="8615363" y="3492500"/>
          <p14:tracePt t="15852" x="8593138" y="3509963"/>
          <p14:tracePt t="15860" x="8564563" y="3527425"/>
          <p14:tracePt t="15866" x="8529638" y="3544888"/>
          <p14:tracePt t="15873" x="8505825" y="3551238"/>
          <p14:tracePt t="15880" x="8477250" y="3568700"/>
          <p14:tracePt t="15887" x="8453438" y="3586163"/>
          <p14:tracePt t="15894" x="8401050" y="3608388"/>
          <p14:tracePt t="15902" x="8366125" y="3614738"/>
          <p14:tracePt t="15909" x="8302625" y="3625850"/>
          <p14:tracePt t="15914" x="8210550" y="3625850"/>
          <p14:tracePt t="15922" x="8070850" y="3621088"/>
          <p14:tracePt t="15928" x="7826375" y="3590925"/>
          <p14:tracePt t="15936" x="7554913" y="3538538"/>
          <p14:tracePt t="15944" x="7327900" y="3475038"/>
          <p14:tracePt t="15951" x="7085013" y="3422650"/>
          <p14:tracePt t="15957" x="6811963" y="3376613"/>
          <p14:tracePt t="15964" x="6497638" y="3302000"/>
          <p14:tracePt t="15971" x="6289675" y="3271838"/>
          <p14:tracePt t="15978" x="6121400" y="3260725"/>
          <p14:tracePt t="15984" x="5859463" y="3225800"/>
          <p14:tracePt t="15992" x="5476875" y="3225800"/>
          <p14:tracePt t="15999" x="5192713" y="3225800"/>
          <p14:tracePt t="16006" x="5000625" y="3225800"/>
          <p14:tracePt t="16013" x="4711700" y="3236913"/>
          <p14:tracePt t="16020" x="4421188" y="3254375"/>
          <p14:tracePt t="16027" x="4148138" y="3289300"/>
          <p14:tracePt t="16033" x="3979863" y="3302000"/>
          <p14:tracePt t="16041" x="3765550" y="3319463"/>
          <p14:tracePt t="16048" x="3411538" y="3336925"/>
          <p14:tracePt t="16055" x="3151188" y="3352800"/>
          <p14:tracePt t="16069" x="2814638" y="3365500"/>
          <p14:tracePt t="16077" x="2622550" y="3365500"/>
          <p14:tracePt t="16083" x="2362200" y="3382963"/>
          <p14:tracePt t="16090" x="2209800" y="3382963"/>
          <p14:tracePt t="16096" x="2071688" y="3382963"/>
          <p14:tracePt t="16103" x="1949450" y="3382963"/>
          <p14:tracePt t="16110" x="1839913" y="3382963"/>
          <p14:tracePt t="16118" x="1717675" y="3382963"/>
          <p14:tracePt t="16124" x="1606550" y="3376613"/>
          <p14:tracePt t="16132" x="1531938" y="3376613"/>
          <p14:tracePt t="16139" x="1450975" y="3376613"/>
          <p14:tracePt t="16145" x="1387475" y="3352800"/>
          <p14:tracePt t="16153" x="1317625" y="3341688"/>
          <p14:tracePt t="16160" x="1252538" y="3330575"/>
          <p14:tracePt t="16168" x="1189038" y="3306763"/>
          <p14:tracePt t="16174" x="1090613" y="3284538"/>
          <p14:tracePt t="16180" x="1009650" y="3249613"/>
          <p14:tracePt t="16188" x="928688" y="3225800"/>
          <p14:tracePt t="16194" x="876300" y="3201988"/>
          <p14:tracePt t="16203" x="823913" y="3197225"/>
          <p14:tracePt t="16210" x="800100" y="3184525"/>
          <p14:tracePt t="16215" x="782638" y="3179763"/>
          <p14:tracePt t="16222" x="777875" y="3173413"/>
          <p14:tracePt t="16230" x="760413" y="3173413"/>
          <p14:tracePt t="16237" x="754063" y="3162300"/>
          <p14:tracePt t="16244" x="747713" y="3162300"/>
          <p14:tracePt t="16250" x="747713" y="3155950"/>
          <p14:tracePt t="16258" x="742950" y="3155950"/>
          <p14:tracePt t="16271" x="736600" y="3155950"/>
          <p14:tracePt t="16278" x="731838" y="3155950"/>
          <p14:tracePt t="16293" x="719138" y="3155950"/>
          <p14:tracePt t="16299" x="708025" y="3151188"/>
          <p14:tracePt t="16307" x="701675" y="3151188"/>
          <p14:tracePt t="16313" x="684213" y="3144838"/>
          <p14:tracePt t="16320" x="679450" y="3144838"/>
          <p14:tracePt t="16328" x="666750" y="3138488"/>
          <p14:tracePt t="16335" x="649288" y="3127375"/>
          <p14:tracePt t="16341" x="631825" y="3121025"/>
          <p14:tracePt t="16348" x="609600" y="3109913"/>
          <p14:tracePt t="16355" x="603250" y="3103563"/>
          <p14:tracePt t="16363" x="585788" y="3103563"/>
          <p14:tracePt t="16369" x="574675" y="3098800"/>
          <p14:tracePt t="16379" x="563563" y="3092450"/>
          <p14:tracePt t="16383" x="557213" y="3092450"/>
          <p14:tracePt t="16390" x="550863" y="3086100"/>
          <p14:tracePt t="16404" x="546100" y="3074988"/>
          <p14:tracePt t="16468" x="550863" y="3074988"/>
          <p14:tracePt t="16482" x="557213" y="3074988"/>
          <p14:tracePt t="16488" x="557213" y="3081338"/>
          <p14:tracePt t="16495" x="568325" y="3081338"/>
          <p14:tracePt t="16517" x="574675" y="3081338"/>
          <p14:tracePt t="16523" x="574675" y="3086100"/>
          <p14:tracePt t="16530" x="579438" y="3086100"/>
          <p14:tracePt t="16537" x="585788" y="3086100"/>
          <p14:tracePt t="16544" x="592138" y="3086100"/>
          <p14:tracePt t="16552" x="596900" y="3086100"/>
          <p14:tracePt t="16558" x="614363" y="3086100"/>
          <p14:tracePt t="16565" x="638175" y="3086100"/>
          <p14:tracePt t="16572" x="696913" y="3081338"/>
          <p14:tracePt t="16579" x="806450" y="3068638"/>
          <p14:tracePt t="16586" x="963613" y="3057525"/>
          <p14:tracePt t="16595" x="1201738" y="3022600"/>
          <p14:tracePt t="16600" x="1595438" y="2987675"/>
          <p14:tracePt t="16607" x="2047875" y="2924175"/>
          <p14:tracePt t="16614" x="2443163" y="2882900"/>
          <p14:tracePt t="16621" x="2727325" y="2882900"/>
          <p14:tracePt t="16628" x="3017838" y="2865438"/>
          <p14:tracePt t="16636" x="3370263" y="2849563"/>
          <p14:tracePt t="16643" x="3625850" y="2849563"/>
          <p14:tracePt t="16649" x="3794125" y="2849563"/>
          <p14:tracePt t="16656" x="3962400" y="2849563"/>
          <p14:tracePt t="16663" x="4176713" y="2836863"/>
          <p14:tracePt t="16670" x="4375150" y="2819400"/>
          <p14:tracePt t="16678" x="4530725" y="2797175"/>
          <p14:tracePt t="16684" x="4659313" y="2784475"/>
          <p14:tracePt t="16691" x="4799013" y="2755900"/>
          <p14:tracePt t="16698" x="4954588" y="2714625"/>
          <p14:tracePt t="16705" x="5146675" y="2703513"/>
          <p14:tracePt t="16712" x="5303838" y="2681288"/>
          <p14:tracePt t="16720" x="5424488" y="2663825"/>
          <p14:tracePt t="16727" x="5570538" y="2640013"/>
          <p14:tracePt t="16733" x="5721350" y="2628900"/>
          <p14:tracePt t="16740" x="5894388" y="2616200"/>
          <p14:tracePt t="16747" x="6045200" y="2616200"/>
          <p14:tracePt t="16755" x="6184900" y="2616200"/>
          <p14:tracePt t="16762" x="6307138" y="2616200"/>
          <p14:tracePt t="16770" x="6446838" y="2622550"/>
          <p14:tracePt t="16775" x="6602413" y="2633663"/>
          <p14:tracePt t="16782" x="6753225" y="2646363"/>
          <p14:tracePt t="16789" x="6892925" y="2657475"/>
          <p14:tracePt t="16796" x="7002463" y="2657475"/>
          <p14:tracePt t="16803" x="7067550" y="2668588"/>
          <p14:tracePt t="16812" x="7131050" y="2668588"/>
          <p14:tracePt t="16817" x="7165975" y="2681288"/>
          <p14:tracePt t="16824" x="7200900" y="2681288"/>
          <p14:tracePt t="16831" x="7235825" y="2681288"/>
          <p14:tracePt t="16838" x="7269163" y="2681288"/>
          <p14:tracePt t="16845" x="7304088" y="2681288"/>
          <p14:tracePt t="16855" x="7351713" y="2681288"/>
          <p14:tracePt t="16859" x="7380288" y="2681288"/>
          <p14:tracePt t="16866" x="7415213" y="2681288"/>
          <p14:tracePt t="16873" x="7437438" y="2681288"/>
          <p14:tracePt t="16886" x="7461250" y="2681288"/>
          <p14:tracePt t="16888" x="7496175" y="2681288"/>
          <p14:tracePt t="16895" x="7519988" y="2681288"/>
          <p14:tracePt t="16901" x="7548563" y="2681288"/>
          <p14:tracePt t="16908" x="7572375" y="2681288"/>
          <p14:tracePt t="16915" x="7594600" y="2681288"/>
          <p14:tracePt t="16922" x="7623175" y="2686050"/>
          <p14:tracePt t="16929" x="7635875" y="2686050"/>
          <p14:tracePt t="16937" x="7658100" y="2697163"/>
          <p14:tracePt t="16943" x="7699375" y="2703513"/>
          <p14:tracePt t="16950" x="7723188" y="2714625"/>
          <p14:tracePt t="16957" x="7745413" y="2720975"/>
          <p14:tracePt t="16964" x="7786688" y="2738438"/>
          <p14:tracePt t="16971" x="7821613" y="2749550"/>
          <p14:tracePt t="16979" x="7843838" y="2755900"/>
          <p14:tracePt t="16986" x="7878763" y="2767013"/>
          <p14:tracePt t="16992" x="7920038" y="2784475"/>
          <p14:tracePt t="16999" x="7954963" y="2797175"/>
          <p14:tracePt t="17006" x="7994650" y="2814638"/>
          <p14:tracePt t="17013" x="8029575" y="2832100"/>
          <p14:tracePt t="17020" x="8059738" y="2843213"/>
          <p14:tracePt t="17028" x="8081963" y="2860675"/>
          <p14:tracePt t="17034" x="8110538" y="2878138"/>
          <p14:tracePt t="17042" x="8134350" y="2882900"/>
          <p14:tracePt t="17048" x="8151813" y="2900363"/>
          <p14:tracePt t="17055" x="8169275" y="2906713"/>
          <p14:tracePt t="17062" x="8186738" y="2917825"/>
          <p14:tracePt t="17070" x="8197850" y="2924175"/>
          <p14:tracePt t="17076" x="8204200" y="2930525"/>
          <p14:tracePt t="17083" x="8215313" y="2935288"/>
          <p14:tracePt t="17090" x="8221663" y="2935288"/>
          <p14:tracePt t="17097" x="8232775" y="2952750"/>
          <p14:tracePt t="17104" x="8239125" y="2959100"/>
          <p14:tracePt t="17112" x="8250238" y="2959100"/>
          <p14:tracePt t="17118" x="8261350" y="2976563"/>
          <p14:tracePt t="17125" x="8267700" y="2976563"/>
          <p14:tracePt t="17132" x="8274050" y="2982913"/>
          <p14:tracePt t="17139" x="8291513" y="2994025"/>
          <p14:tracePt t="17146" x="8296275" y="2994025"/>
          <p14:tracePt t="17154" x="8302625" y="3005138"/>
          <p14:tracePt t="17160" x="8320088" y="3011488"/>
          <p14:tracePt t="17167" x="8326438" y="3017838"/>
          <p14:tracePt t="17174" x="8331200" y="3022600"/>
          <p14:tracePt t="17181" x="8337550" y="3028950"/>
          <p14:tracePt t="17188" x="8343900" y="3033713"/>
          <p14:tracePt t="17203" x="8348663" y="3040063"/>
          <p14:tracePt t="17209" x="8361363" y="3051175"/>
          <p14:tracePt t="17216" x="8366125" y="3057525"/>
          <p14:tracePt t="17230" x="8366125" y="3063875"/>
          <p14:tracePt t="17237" x="8372475" y="3063875"/>
          <p14:tracePt t="17244" x="8372475" y="3068638"/>
          <p14:tracePt t="17251" x="8378825" y="3068638"/>
          <p14:tracePt t="17265" x="8383588" y="3074988"/>
          <p14:tracePt t="17279" x="8383588" y="3081338"/>
          <p14:tracePt t="17300" x="8383588" y="3086100"/>
          <p14:tracePt t="17314" x="8389938" y="3098800"/>
          <p14:tracePt t="17321" x="8389938" y="3103563"/>
          <p14:tracePt t="17328" x="8396288" y="3109913"/>
          <p14:tracePt t="17335" x="8401050" y="3116263"/>
          <p14:tracePt t="17342" x="8412163" y="3133725"/>
          <p14:tracePt t="17349" x="8418513" y="3144838"/>
          <p14:tracePt t="17356" x="8424863" y="3162300"/>
          <p14:tracePt t="17363" x="8435975" y="3179763"/>
          <p14:tracePt t="17370" x="8435975" y="3190875"/>
          <p14:tracePt t="17377" x="8442325" y="3219450"/>
          <p14:tracePt t="17384" x="8453438" y="3232150"/>
          <p14:tracePt t="17391" x="8459788" y="3260725"/>
          <p14:tracePt t="17397" x="8470900" y="3278188"/>
          <p14:tracePt t="17405" x="8477250" y="3302000"/>
          <p14:tracePt t="17413" x="8482013" y="3319463"/>
          <p14:tracePt t="17419" x="8494713" y="3330575"/>
          <p14:tracePt t="17426" x="8499475" y="3348038"/>
          <p14:tracePt t="17433" x="8505825" y="3365500"/>
          <p14:tracePt t="17439" x="8516938" y="3387725"/>
          <p14:tracePt t="17447" x="8516938" y="3405188"/>
          <p14:tracePt t="17454" x="8516938" y="3417888"/>
          <p14:tracePt t="17461" x="8516938" y="3435350"/>
          <p14:tracePt t="17468" x="8516938" y="3446463"/>
          <p14:tracePt t="17475" x="8516938" y="3463925"/>
          <p14:tracePt t="17482" x="8505825" y="3481388"/>
          <p14:tracePt t="17489" x="8499475" y="3487738"/>
          <p14:tracePt t="17496" x="8494713" y="3505200"/>
          <p14:tracePt t="17503" x="8488363" y="3509963"/>
          <p14:tracePt t="17510" x="8482013" y="3516313"/>
          <p14:tracePt t="17517" x="8470900" y="3521075"/>
          <p14:tracePt t="17524" x="8464550" y="3527425"/>
          <p14:tracePt t="17531" x="8464550" y="3533775"/>
          <p14:tracePt t="17538" x="8459788" y="3533775"/>
          <p14:tracePt t="17546" x="8459788" y="3538538"/>
          <p14:tracePt t="17552" x="8453438" y="3538538"/>
          <p14:tracePt t="17573" x="8447088" y="3538538"/>
          <p14:tracePt t="17587" x="8442325" y="3538538"/>
          <p14:tracePt t="17594" x="8435975" y="3538538"/>
          <p14:tracePt t="17608" x="8418513" y="3538538"/>
          <p14:tracePt t="17615" x="8407400" y="3538538"/>
          <p14:tracePt t="17622" x="8389938" y="3551238"/>
          <p14:tracePt t="17629" x="8366125" y="3551238"/>
          <p14:tracePt t="17636" x="8313738" y="3556000"/>
          <p14:tracePt t="17643" x="8239125" y="3568700"/>
          <p14:tracePt t="17649" x="8042275" y="3597275"/>
          <p14:tracePt t="17657" x="7693025" y="3597275"/>
          <p14:tracePt t="17664" x="7159625" y="3597275"/>
          <p14:tracePt t="17671" x="6515100" y="3533775"/>
          <p14:tracePt t="17678" x="6062663" y="3492500"/>
          <p14:tracePt t="17685" x="5616575" y="3452813"/>
          <p14:tracePt t="17692" x="5035550" y="3387725"/>
          <p14:tracePt t="17699" x="4613275" y="3348038"/>
          <p14:tracePt t="17705" x="4073525" y="3302000"/>
          <p14:tracePt t="17714" x="3533775" y="3284538"/>
          <p14:tracePt t="17721" x="3116263" y="3260725"/>
          <p14:tracePt t="17727" x="2646363" y="3260725"/>
          <p14:tracePt t="17734" x="2163763" y="3278188"/>
          <p14:tracePt t="17741" x="1809750" y="3295650"/>
          <p14:tracePt t="17747" x="1420813" y="3336925"/>
          <p14:tracePt t="17755" x="1066800" y="3352800"/>
          <p14:tracePt t="17763" x="795338" y="3405188"/>
          <p14:tracePt t="17769" x="638175" y="3429000"/>
          <p14:tracePt t="17775" x="528638" y="3457575"/>
          <p14:tracePt t="17783" x="446088" y="3481388"/>
          <p14:tracePt t="17790" x="395288" y="3487738"/>
          <p14:tracePt t="17796" x="360363" y="3498850"/>
          <p14:tracePt t="17804" x="336550" y="3498850"/>
          <p14:tracePt t="17811" x="319088" y="3498850"/>
          <p14:tracePt t="17818" x="312738" y="3498850"/>
          <p14:tracePt t="17825" x="307975" y="3498850"/>
          <p14:tracePt t="17838" x="301625" y="3498850"/>
          <p14:tracePt t="17874" x="301625" y="3492500"/>
          <p14:tracePt t="17888" x="301625" y="3481388"/>
          <p14:tracePt t="17916" x="301625" y="3475038"/>
          <p14:tracePt t="17930" x="295275" y="3470275"/>
          <p14:tracePt t="17944" x="290513" y="3470275"/>
          <p14:tracePt t="17951" x="277813" y="3463925"/>
          <p14:tracePt t="17958" x="273050" y="3446463"/>
          <p14:tracePt t="17965" x="266700" y="3440113"/>
          <p14:tracePt t="17972" x="255588" y="3435350"/>
          <p14:tracePt t="17980" x="244475" y="3429000"/>
          <p14:tracePt t="17985" x="238125" y="3422650"/>
          <p14:tracePt t="17993" x="231775" y="3417888"/>
          <p14:tracePt t="18000" x="227013" y="3411538"/>
          <p14:tracePt t="18013" x="220663" y="3400425"/>
          <p14:tracePt t="18021" x="220663" y="3394075"/>
          <p14:tracePt t="18028" x="220663" y="3387725"/>
          <p14:tracePt t="18035" x="220663" y="3382963"/>
          <p14:tracePt t="18049" x="220663" y="3376613"/>
          <p14:tracePt t="18055" x="220663" y="3370263"/>
          <p14:tracePt t="18070" x="227013" y="3370263"/>
          <p14:tracePt t="18076" x="227013" y="3365500"/>
          <p14:tracePt t="18083" x="231775" y="3365500"/>
          <p14:tracePt t="18090" x="231775" y="3352800"/>
          <p14:tracePt t="18099" x="238125" y="3352800"/>
          <p14:tracePt t="18112" x="238125" y="3348038"/>
          <p14:tracePt t="18119" x="249238" y="3348038"/>
          <p14:tracePt t="18125" x="249238" y="3341688"/>
          <p14:tracePt t="18132" x="255588" y="3336925"/>
          <p14:tracePt t="18140" x="255588" y="3330575"/>
          <p14:tracePt t="18147" x="260350" y="3313113"/>
          <p14:tracePt t="18153" x="260350" y="3302000"/>
          <p14:tracePt t="18160" x="266700" y="3271838"/>
          <p14:tracePt t="18168" x="277813" y="3249613"/>
          <p14:tracePt t="18174" x="284163" y="3214688"/>
          <p14:tracePt t="18181" x="301625" y="3184525"/>
          <p14:tracePt t="18189" x="312738" y="3162300"/>
          <p14:tracePt t="18197" x="319088" y="3144838"/>
          <p14:tracePt t="18203" x="319088" y="3133725"/>
          <p14:tracePt t="18209" x="319088" y="3127375"/>
          <p14:tracePt t="18216" x="325438" y="3116263"/>
          <p14:tracePt t="18223" x="325438" y="3109913"/>
          <p14:tracePt t="18231" x="330200" y="3103563"/>
          <p14:tracePt t="18239" x="330200" y="3098800"/>
          <p14:tracePt t="18251" x="330200" y="3092450"/>
          <p14:tracePt t="18258" x="342900" y="3092450"/>
          <p14:tracePt t="18265" x="342900" y="3086100"/>
          <p14:tracePt t="18287" x="342900" y="3081338"/>
          <p14:tracePt t="18539" x="342900" y="3086100"/>
          <p14:tracePt t="18609" x="342900" y="3092450"/>
          <p14:tracePt t="18678" x="342900" y="3098800"/>
          <p14:tracePt t="18692" x="342900" y="3103563"/>
          <p14:tracePt t="18706" x="342900" y="3109913"/>
          <p14:tracePt t="18720" x="342900" y="3121025"/>
          <p14:tracePt t="18727" x="342900" y="3127375"/>
          <p14:tracePt t="18742" x="342900" y="3133725"/>
          <p14:tracePt t="18748" x="347663" y="3138488"/>
          <p14:tracePt t="18756" x="347663" y="3144838"/>
          <p14:tracePt t="18762" x="354013" y="3151188"/>
          <p14:tracePt t="18776" x="354013" y="3155950"/>
          <p14:tracePt t="20127" x="395288" y="3155950"/>
          <p14:tracePt t="20134" x="458788" y="3155950"/>
          <p14:tracePt t="20141" x="533400" y="3151188"/>
          <p14:tracePt t="20149" x="596900" y="3151188"/>
          <p14:tracePt t="20155" x="666750" y="3144838"/>
          <p14:tracePt t="20163" x="725488" y="3144838"/>
          <p14:tracePt t="20169" x="795338" y="3133725"/>
          <p14:tracePt t="20175" x="887413" y="3121025"/>
          <p14:tracePt t="20183" x="968375" y="3109913"/>
          <p14:tracePt t="20190" x="1050925" y="3086100"/>
          <p14:tracePt t="20197" x="1114425" y="3074988"/>
          <p14:tracePt t="20204" x="1166813" y="3063875"/>
          <p14:tracePt t="20211" x="1212850" y="3063875"/>
          <p14:tracePt t="20218" x="1265238" y="3051175"/>
          <p14:tracePt t="20225" x="1300163" y="3051175"/>
          <p14:tracePt t="20232" x="1322388" y="3051175"/>
          <p14:tracePt t="20239" x="1346200" y="3051175"/>
          <p14:tracePt t="20246" x="1370013" y="3051175"/>
          <p14:tracePt t="20252" x="1374775" y="3051175"/>
          <p14:tracePt t="20259" x="1392238" y="3051175"/>
          <p14:tracePt t="20267" x="1398588" y="3051175"/>
          <p14:tracePt t="20276" x="1403350" y="3051175"/>
          <p14:tracePt t="20281" x="1409700" y="3051175"/>
          <p14:tracePt t="20288" x="1416050" y="3051175"/>
          <p14:tracePt t="20295" x="1427163" y="3051175"/>
          <p14:tracePt t="20316" x="1433513" y="3051175"/>
          <p14:tracePt t="20330" x="1438275" y="3051175"/>
          <p14:tracePt t="20736" x="1571625" y="3033713"/>
          <p14:tracePt t="20743" x="1897063" y="3000375"/>
          <p14:tracePt t="20750" x="2413000" y="2952750"/>
          <p14:tracePt t="20757" x="2832100" y="2913063"/>
          <p14:tracePt t="20763" x="3219450" y="2895600"/>
          <p14:tracePt t="20770" x="3573463" y="2878138"/>
          <p14:tracePt t="20778" x="3922713" y="2860675"/>
          <p14:tracePt t="20784" x="4154488" y="2843213"/>
          <p14:tracePt t="20792" x="4322763" y="2832100"/>
          <p14:tracePt t="20798" x="4519613" y="2814638"/>
          <p14:tracePt t="20806" x="4687888" y="2801938"/>
          <p14:tracePt t="20812" x="4827588" y="2790825"/>
          <p14:tracePt t="20819" x="4937125" y="2779713"/>
          <p14:tracePt t="20827" x="5030788" y="2779713"/>
          <p14:tracePt t="20834" x="5111750" y="2767013"/>
          <p14:tracePt t="20841" x="5203825" y="2767013"/>
          <p14:tracePt t="20848" x="5297488" y="2755900"/>
          <p14:tracePt t="20854" x="5372100" y="2755900"/>
          <p14:tracePt t="20861" x="5454650" y="2755900"/>
          <p14:tracePt t="20869" x="5518150" y="2744788"/>
          <p14:tracePt t="20876" x="5564188" y="2744788"/>
          <p14:tracePt t="20883" x="5616575" y="2744788"/>
          <p14:tracePt t="20893" x="5638800" y="2744788"/>
          <p14:tracePt t="20896" x="5662613" y="2744788"/>
          <p14:tracePt t="20904" x="5680075" y="2744788"/>
          <p14:tracePt t="20910" x="5686425" y="2744788"/>
          <p14:tracePt t="20919" x="5697538" y="2738438"/>
          <p14:tracePt t="20926" x="5703888" y="2738438"/>
          <p14:tracePt t="20931" x="5715000" y="2738438"/>
          <p14:tracePt t="20938" x="5721350" y="2738438"/>
          <p14:tracePt t="20946" x="5726113" y="2738438"/>
          <p14:tracePt t="20952" x="5732463" y="2738438"/>
          <p14:tracePt t="20959" x="5738813" y="2738438"/>
          <p14:tracePt t="20968" x="5756275" y="2738438"/>
          <p14:tracePt t="20973" x="5778500" y="2738438"/>
          <p14:tracePt t="20980" x="5813425" y="2738438"/>
          <p14:tracePt t="20988" x="5859463" y="2738438"/>
          <p14:tracePt t="20994" x="5924550" y="2738438"/>
          <p14:tracePt t="21001" x="5999163" y="2738438"/>
          <p14:tracePt t="21009" x="6097588" y="2749550"/>
          <p14:tracePt t="21016" x="6173788" y="2762250"/>
          <p14:tracePt t="21022" x="6243638" y="2773363"/>
          <p14:tracePt t="21029" x="6307138" y="2784475"/>
          <p14:tracePt t="21036" x="6359525" y="2797175"/>
          <p14:tracePt t="21043" x="6405563" y="2797175"/>
          <p14:tracePt t="21051" x="6469063" y="2808288"/>
          <p14:tracePt t="21057" x="6532563" y="2819400"/>
          <p14:tracePt t="21064" x="6613525" y="2843213"/>
          <p14:tracePt t="21071" x="6696075" y="2849563"/>
          <p14:tracePt t="21078" x="6794500" y="2878138"/>
          <p14:tracePt t="21085" x="6886575" y="2900363"/>
          <p14:tracePt t="21093" x="6967538" y="2935288"/>
          <p14:tracePt t="21099" x="7037388" y="2959100"/>
          <p14:tracePt t="21107" x="7107238" y="2994025"/>
          <p14:tracePt t="21113" x="7170738" y="3011488"/>
          <p14:tracePt t="21120" x="7229475" y="3046413"/>
          <p14:tracePt t="21127" x="7292975" y="3068638"/>
          <p14:tracePt t="21134" x="7362825" y="3092450"/>
          <p14:tracePt t="21141" x="7461250" y="3127375"/>
          <p14:tracePt t="21148" x="7542213" y="3151188"/>
          <p14:tracePt t="21155" x="7605713" y="3173413"/>
          <p14:tracePt t="21162" x="7658100" y="3197225"/>
          <p14:tracePt t="21169" x="7699375" y="3214688"/>
          <p14:tracePt t="21177" x="7723188" y="3219450"/>
          <p14:tracePt t="21185" x="7751763" y="3232150"/>
          <p14:tracePt t="21190" x="7762875" y="3236913"/>
          <p14:tracePt t="21197" x="7780338" y="3236913"/>
          <p14:tracePt t="21204" x="7786688" y="3243263"/>
          <p14:tracePt t="21211" x="7797800" y="3243263"/>
          <p14:tracePt t="21226" x="7808913" y="3243263"/>
          <p14:tracePt t="21232" x="7815263" y="3243263"/>
          <p14:tracePt t="21239" x="7821613" y="3249613"/>
          <p14:tracePt t="21254" x="7826375" y="3260725"/>
          <p14:tracePt t="21260" x="7826375" y="3267075"/>
          <p14:tracePt t="21268" x="7826375" y="3278188"/>
          <p14:tracePt t="21274" x="7826375" y="3284538"/>
          <p14:tracePt t="21281" x="7826375" y="3289300"/>
          <p14:tracePt t="21288" x="7821613" y="3302000"/>
          <p14:tracePt t="21295" x="7804150" y="3295650"/>
          <p14:tracePt t="21701" x="7989888" y="3271838"/>
          <p14:tracePt t="21708" x="8169275" y="3243263"/>
          <p14:tracePt t="21715" x="8291513" y="3219450"/>
          <p14:tracePt t="21722" x="8401050" y="3208338"/>
          <p14:tracePt t="21729" x="8464550" y="3208338"/>
          <p14:tracePt t="21736" x="8516938" y="3197225"/>
          <p14:tracePt t="21744" x="8551863" y="3197225"/>
          <p14:tracePt t="21750" x="8575675" y="3190875"/>
          <p14:tracePt t="21757" x="8593138" y="3190875"/>
          <p14:tracePt t="21764" x="8597900" y="3190875"/>
          <p14:tracePt t="21771" x="8604250" y="3190875"/>
          <p14:tracePt t="21778" x="8610600" y="3190875"/>
          <p14:tracePt t="21786" x="8615363" y="3190875"/>
          <p14:tracePt t="21800" x="8621713" y="3190875"/>
          <p14:tracePt t="21869" x="8621713" y="3197225"/>
          <p14:tracePt t="21883" x="8621713" y="3201988"/>
          <p14:tracePt t="21904" x="8621713" y="3208338"/>
          <p14:tracePt t="21918" x="8621713" y="3214688"/>
          <p14:tracePt t="21939" x="8621713" y="3219450"/>
          <p14:tracePt t="21953" x="8621713" y="3225800"/>
          <p14:tracePt t="21967" x="8615363" y="3236913"/>
          <p14:tracePt t="21974" x="8615363" y="3243263"/>
          <p14:tracePt t="21988" x="8615363" y="3249613"/>
          <p14:tracePt t="21994" x="8615363" y="3254375"/>
          <p14:tracePt t="22009" x="8615363" y="3260725"/>
          <p14:tracePt t="22016" x="8615363" y="3267075"/>
          <p14:tracePt t="22023" x="8615363" y="3271838"/>
          <p14:tracePt t="22030" x="8615363" y="3289300"/>
          <p14:tracePt t="22037" x="8615363" y="3295650"/>
          <p14:tracePt t="22045" x="8615363" y="3302000"/>
          <p14:tracePt t="22051" x="8615363" y="3306763"/>
          <p14:tracePt t="22058" x="8615363" y="3324225"/>
          <p14:tracePt t="22064" x="8615363" y="3336925"/>
          <p14:tracePt t="22072" x="8615363" y="3352800"/>
          <p14:tracePt t="22079" x="8615363" y="3365500"/>
          <p14:tracePt t="22086" x="8621713" y="3382963"/>
          <p14:tracePt t="22093" x="8621713" y="3400425"/>
          <p14:tracePt t="22100" x="8628063" y="3411538"/>
          <p14:tracePt t="22107" x="8628063" y="3429000"/>
          <p14:tracePt t="22114" x="8628063" y="3435350"/>
          <p14:tracePt t="22121" x="8628063" y="3440113"/>
          <p14:tracePt t="22128" x="8632825" y="3446463"/>
          <p14:tracePt t="22136" x="8632825" y="3463925"/>
          <p14:tracePt t="22149" x="8639175" y="3470275"/>
          <p14:tracePt t="22155" x="8639175" y="3475038"/>
          <p14:tracePt t="22163" x="8639175" y="3481388"/>
          <p14:tracePt t="22170" x="8645525" y="3487738"/>
          <p14:tracePt t="22184" x="8645525" y="3492500"/>
          <p14:tracePt t="22191" x="8650288" y="3492500"/>
          <p14:tracePt t="22205" x="8650288" y="3505200"/>
          <p14:tracePt t="22219" x="8650288" y="3509963"/>
          <p14:tracePt t="22241" x="8650288" y="3516313"/>
          <p14:tracePt t="22324" x="8645525" y="3516313"/>
          <p14:tracePt t="22338" x="8639175" y="3509963"/>
          <p14:tracePt t="22344" x="8632825" y="3509963"/>
          <p14:tracePt t="22352" x="8628063" y="3498850"/>
          <p14:tracePt t="22359" x="8621713" y="3498850"/>
          <p14:tracePt t="22366" x="8604250" y="3492500"/>
          <p14:tracePt t="22372" x="8523288" y="3481388"/>
          <p14:tracePt t="22380" x="8285163" y="3470275"/>
          <p14:tracePt t="22386" x="7548563" y="3370263"/>
          <p14:tracePt t="22394" x="6440488" y="3295650"/>
          <p14:tracePt t="22401" x="5738813" y="3225800"/>
          <p14:tracePt t="22407" x="5349875" y="3184525"/>
          <p14:tracePt t="22414" x="4751388" y="3184525"/>
          <p14:tracePt t="22421" x="4276725" y="3201988"/>
          <p14:tracePt t="22429" x="3887788" y="3243263"/>
          <p14:tracePt t="22437" x="3463925" y="3284538"/>
          <p14:tracePt t="22442" x="3173413" y="3302000"/>
          <p14:tracePt t="22449" x="2941638" y="3313113"/>
          <p14:tracePt t="22456" x="2773363" y="3313113"/>
          <p14:tracePt t="22463" x="2622550" y="3313113"/>
          <p14:tracePt t="22470" x="2482850" y="3313113"/>
          <p14:tracePt t="22479" x="2373313" y="3313113"/>
          <p14:tracePt t="22484" x="2279650" y="3313113"/>
          <p14:tracePt t="22492" x="2216150" y="3306763"/>
          <p14:tracePt t="22498" x="2170113" y="3306763"/>
          <p14:tracePt t="22505" x="2135188" y="3306763"/>
          <p14:tracePt t="22512" x="2100263" y="3302000"/>
          <p14:tracePt t="22520" x="2071688" y="3302000"/>
          <p14:tracePt t="22527" x="2058988" y="3302000"/>
          <p14:tracePt t="22533" x="2041525" y="3302000"/>
          <p14:tracePt t="22540" x="2036763" y="3302000"/>
          <p14:tracePt t="22547" x="2030413" y="3302000"/>
          <p14:tracePt t="22554" x="2025650" y="3302000"/>
          <p14:tracePt t="23066" x="1966913" y="3284538"/>
          <p14:tracePt t="23072" x="1868488" y="3232150"/>
          <p14:tracePt t="23079" x="1770063" y="3184525"/>
          <p14:tracePt t="23087" x="1682750" y="3133725"/>
          <p14:tracePt t="23093" x="1630363" y="3103563"/>
          <p14:tracePt t="23101" x="1589088" y="3074988"/>
          <p14:tracePt t="23107" x="1549400" y="3051175"/>
          <p14:tracePt t="23114" x="1514475" y="3022600"/>
          <p14:tracePt t="23121" x="1473200" y="3005138"/>
          <p14:tracePt t="23129" x="1433513" y="2976563"/>
          <p14:tracePt t="23135" x="1392238" y="2952750"/>
          <p14:tracePt t="23142" x="1339850" y="2924175"/>
          <p14:tracePt t="23149" x="1300163" y="2889250"/>
          <p14:tracePt t="23156" x="1247775" y="2871788"/>
          <p14:tracePt t="23164" x="1206500" y="2849563"/>
          <p14:tracePt t="23171" x="1171575" y="2832100"/>
          <p14:tracePt t="23177" x="1154113" y="2825750"/>
          <p14:tracePt t="23184" x="1136650" y="2814638"/>
          <p14:tracePt t="23191" x="1125538" y="2808288"/>
          <p14:tracePt t="23198" x="1119188" y="2808288"/>
          <p14:tracePt t="23205" x="1108075" y="2808288"/>
          <p14:tracePt t="23213" x="1101725" y="2801938"/>
          <p14:tracePt t="23219" x="1096963" y="2801938"/>
          <p14:tracePt t="23226" x="1090613" y="2797175"/>
          <p14:tracePt t="23233" x="1084263" y="2797175"/>
          <p14:tracePt t="23247" x="1079500" y="2797175"/>
          <p14:tracePt t="23261" x="1073150" y="2797175"/>
          <p14:tracePt t="23275" x="1062038" y="2797175"/>
          <p14:tracePt t="24381" x="1050925" y="2797175"/>
          <p14:tracePt t="24390" x="1020763" y="2814638"/>
          <p14:tracePt t="24394" x="998538" y="2825750"/>
          <p14:tracePt t="24401" x="974725" y="2843213"/>
          <p14:tracePt t="24410" x="946150" y="2860675"/>
          <p14:tracePt t="24415" x="922338" y="2865438"/>
          <p14:tracePt t="24423" x="893763" y="2871788"/>
          <p14:tracePt t="24431" x="869950" y="2882900"/>
          <p14:tracePt t="24437" x="852488" y="2900363"/>
          <p14:tracePt t="24443" x="835025" y="2900363"/>
          <p14:tracePt t="24450" x="823913" y="2906713"/>
          <p14:tracePt t="24457" x="817563" y="2913063"/>
          <p14:tracePt t="24464" x="800100" y="2924175"/>
          <p14:tracePt t="24473" x="795338" y="2924175"/>
          <p14:tracePt t="24479" x="788988" y="2930525"/>
          <p14:tracePt t="24485" x="782638" y="2930525"/>
          <p14:tracePt t="24492" x="777875" y="2935288"/>
          <p14:tracePt t="24506" x="765175" y="2935288"/>
          <p14:tracePt t="24514" x="760413" y="2941638"/>
          <p14:tracePt t="24521" x="754063" y="2941638"/>
          <p14:tracePt t="24527" x="747713" y="2947988"/>
          <p14:tracePt t="24534" x="742950" y="2947988"/>
          <p14:tracePt t="24541" x="725488" y="2952750"/>
          <p14:tracePt t="24549" x="714375" y="2965450"/>
          <p14:tracePt t="24556" x="696913" y="2970213"/>
          <p14:tracePt t="24562" x="666750" y="2987675"/>
          <p14:tracePt t="24569" x="644525" y="2994025"/>
          <p14:tracePt t="24576" x="627063" y="3005138"/>
          <p14:tracePt t="24583" x="603250" y="3022600"/>
          <p14:tracePt t="24591" x="585788" y="3028950"/>
          <p14:tracePt t="24598" x="563563" y="3040063"/>
          <p14:tracePt t="24604" x="533400" y="3046413"/>
          <p14:tracePt t="24612" x="522288" y="3057525"/>
          <p14:tracePt t="24618" x="504825" y="3063875"/>
          <p14:tracePt t="24625" x="498475" y="3068638"/>
          <p14:tracePt t="24632" x="481013" y="3068638"/>
          <p14:tracePt t="24640" x="476250" y="3068638"/>
          <p14:tracePt t="24647" x="469900" y="3074988"/>
          <p14:tracePt t="24653" x="463550" y="3074988"/>
          <p14:tracePt t="24660" x="458788" y="3081338"/>
          <p14:tracePt t="24667" x="452438" y="3081338"/>
          <p14:tracePt t="24682" x="441325" y="3081338"/>
          <p14:tracePt t="24696" x="434975" y="3081338"/>
          <p14:tracePt t="24766" x="446088" y="3081338"/>
          <p14:tracePt t="24793" x="452438" y="3081338"/>
          <p14:tracePt t="24807" x="458788" y="3081338"/>
          <p14:tracePt t="24821" x="463550" y="3081338"/>
          <p14:tracePt t="24835" x="469900" y="3081338"/>
          <p14:tracePt t="24849" x="476250" y="3081338"/>
          <p14:tracePt t="24856" x="481013" y="3081338"/>
          <p14:tracePt t="24863" x="498475" y="3081338"/>
          <p14:tracePt t="24870" x="504825" y="3081338"/>
          <p14:tracePt t="24877" x="515938" y="3081338"/>
          <p14:tracePt t="24884" x="550863" y="3081338"/>
          <p14:tracePt t="24892" x="627063" y="3081338"/>
          <p14:tracePt t="24899" x="765175" y="3074988"/>
          <p14:tracePt t="24907" x="981075" y="3063875"/>
          <p14:tracePt t="24913" x="1247775" y="3028950"/>
          <p14:tracePt t="24919" x="1601788" y="3011488"/>
          <p14:tracePt t="24926" x="2054225" y="2970213"/>
          <p14:tracePt t="24933" x="2413000" y="2930525"/>
          <p14:tracePt t="24940" x="2762250" y="2930525"/>
          <p14:tracePt t="24947" x="3173413" y="2913063"/>
          <p14:tracePt t="24955" x="3527425" y="2889250"/>
          <p14:tracePt t="24961" x="3789363" y="2878138"/>
          <p14:tracePt t="24968" x="4108450" y="2878138"/>
          <p14:tracePt t="24975" x="4462463" y="2854325"/>
          <p14:tracePt t="24982" x="4751388" y="2836863"/>
          <p14:tracePt t="24991" x="5041900" y="2819400"/>
          <p14:tracePt t="24996" x="5465763" y="2784475"/>
          <p14:tracePt t="25003" x="5859463" y="2720975"/>
          <p14:tracePt t="25010" x="6243638" y="2703513"/>
          <p14:tracePt t="25017" x="6700838" y="2640013"/>
          <p14:tracePt t="25024" x="7089775" y="2605088"/>
          <p14:tracePt t="25032" x="7391400" y="2570163"/>
          <p14:tracePt t="25038" x="7658100" y="2535238"/>
          <p14:tracePt t="25045" x="7920038" y="2517775"/>
          <p14:tracePt t="25052" x="8128000" y="2489200"/>
          <p14:tracePt t="25059" x="8296275" y="2478088"/>
          <p14:tracePt t="25066" x="8418513" y="2478088"/>
          <p14:tracePt t="25074" x="8516938" y="2482850"/>
          <p14:tracePt t="25082" x="8639175" y="2482850"/>
          <p14:tracePt t="25087" x="8732838" y="2495550"/>
          <p14:tracePt t="25094" x="8813800" y="2506663"/>
          <p14:tracePt t="25101" x="8859838" y="2506663"/>
          <p14:tracePt t="25108" x="8894763" y="2506663"/>
          <p14:tracePt t="25115" x="8912225" y="2506663"/>
          <p14:tracePt t="25123" x="8916988" y="2506663"/>
          <p14:tracePt t="25129" x="8923338" y="2506663"/>
          <p14:tracePt t="25143" x="8929688" y="2506663"/>
          <p14:tracePt t="25157" x="8934450" y="2506663"/>
          <p14:tracePt t="25172" x="8940800" y="2506663"/>
          <p14:tracePt t="25255" x="8940800" y="2513013"/>
          <p14:tracePt t="25283" x="8940800" y="2517775"/>
          <p14:tracePt t="25304" x="8940800" y="2524125"/>
          <p14:tracePt t="25332" x="8940800" y="2530475"/>
          <p14:tracePt t="25346" x="8934450" y="2535238"/>
          <p14:tracePt t="25353" x="8929688" y="2541588"/>
          <p14:tracePt t="25360" x="8923338" y="2563813"/>
          <p14:tracePt t="25367" x="8912225" y="2593975"/>
          <p14:tracePt t="25374" x="8894763" y="2640013"/>
          <p14:tracePt t="25381" x="8883650" y="2703513"/>
          <p14:tracePt t="25388" x="8859838" y="2755900"/>
          <p14:tracePt t="25395" x="8853488" y="2808288"/>
          <p14:tracePt t="25402" x="8842375" y="2843213"/>
          <p14:tracePt t="25409" x="8818563" y="2913063"/>
          <p14:tracePt t="25416" x="8807450" y="3005138"/>
          <p14:tracePt t="25424" x="8783638" y="3116263"/>
          <p14:tracePt t="25430" x="8772525" y="3243263"/>
          <p14:tracePt t="25437" x="8748713" y="3352800"/>
          <p14:tracePt t="25444" x="8737600" y="3446463"/>
          <p14:tracePt t="25451" x="8726488" y="3498850"/>
          <p14:tracePt t="25458" x="8715375" y="3533775"/>
          <p14:tracePt t="25466" x="8709025" y="3556000"/>
          <p14:tracePt t="25473" x="8709025" y="3586163"/>
          <p14:tracePt t="25479" x="8697913" y="3608388"/>
          <p14:tracePt t="25486" x="8697913" y="3632200"/>
          <p14:tracePt t="25493" x="8691563" y="3649663"/>
          <p14:tracePt t="25500" x="8691563" y="3656013"/>
          <p14:tracePt t="25508" x="8685213" y="3673475"/>
          <p14:tracePt t="25514" x="8685213" y="3678238"/>
          <p14:tracePt t="25521" x="8685213" y="3684588"/>
          <p14:tracePt t="25536" x="8685213" y="3689350"/>
          <p14:tracePt t="25542" x="8685213" y="3695700"/>
          <p14:tracePt t="25549" x="8680450" y="3702050"/>
          <p14:tracePt t="25570" x="8680450" y="3713163"/>
          <p14:tracePt t="25584" x="8680450" y="3719513"/>
          <p14:tracePt t="25599" x="8667750" y="3724275"/>
          <p14:tracePt t="25605" x="8662988" y="3724275"/>
          <p14:tracePt t="25612" x="8656638" y="3730625"/>
          <p14:tracePt t="25619" x="8645525" y="3736975"/>
          <p14:tracePt t="25626" x="8628063" y="3736975"/>
          <p14:tracePt t="25633" x="8604250" y="3754438"/>
          <p14:tracePt t="25641" x="8540750" y="3765550"/>
          <p14:tracePt t="25647" x="8418513" y="3789363"/>
          <p14:tracePt t="25654" x="8169275" y="3835400"/>
          <p14:tracePt t="25661" x="7850188" y="3852863"/>
          <p14:tracePt t="25668" x="7524750" y="3870325"/>
          <p14:tracePt t="25675" x="7135813" y="3910013"/>
          <p14:tracePt t="25683" x="6759575" y="3910013"/>
          <p14:tracePt t="25689" x="6462713" y="3898900"/>
          <p14:tracePt t="25696" x="6132513" y="3863975"/>
          <p14:tracePt t="25702" x="5715000" y="3824288"/>
          <p14:tracePt t="25709" x="5337175" y="3724275"/>
          <p14:tracePt t="25717" x="4995863" y="3649663"/>
          <p14:tracePt t="25725" x="4495800" y="3516313"/>
          <p14:tracePt t="25731" x="4067175" y="3435350"/>
          <p14:tracePt t="25738" x="3673475" y="3376613"/>
          <p14:tracePt t="25745" x="3236913" y="3295650"/>
          <p14:tracePt t="25751" x="2871788" y="3236913"/>
          <p14:tracePt t="25759" x="2633663" y="3201988"/>
          <p14:tracePt t="25766" x="2436813" y="3190875"/>
          <p14:tracePt t="25773" x="2239963" y="3179763"/>
          <p14:tracePt t="25780" x="2100263" y="3179763"/>
          <p14:tracePt t="25787" x="2008188" y="3179763"/>
          <p14:tracePt t="25794" x="1938338" y="3179763"/>
          <p14:tracePt t="25800" x="1903413" y="3179763"/>
          <p14:tracePt t="25809" x="1879600" y="3190875"/>
          <p14:tracePt t="25815" x="1862138" y="3190875"/>
          <p14:tracePt t="25822" x="1851025" y="3190875"/>
          <p14:tracePt t="25829" x="1833563" y="3197225"/>
          <p14:tracePt t="25836" x="1822450" y="3197225"/>
          <p14:tracePt t="25843" x="1809750" y="3201988"/>
          <p14:tracePt t="25850" x="1798638" y="3201988"/>
          <p14:tracePt t="25857" x="1781175" y="3201988"/>
          <p14:tracePt t="25864" x="1757363" y="3214688"/>
          <p14:tracePt t="25871" x="1735138" y="3214688"/>
          <p14:tracePt t="25877" x="1706563" y="3219450"/>
          <p14:tracePt t="25885" x="1671638" y="3219450"/>
          <p14:tracePt t="25892" x="1636713" y="3219450"/>
          <p14:tracePt t="25900" x="1601788" y="3219450"/>
          <p14:tracePt t="25905" x="1577975" y="3219450"/>
          <p14:tracePt t="25913" x="1543050" y="3219450"/>
          <p14:tracePt t="25920" x="1520825" y="3219450"/>
          <p14:tracePt t="25927" x="1485900" y="3208338"/>
          <p14:tracePt t="25934" x="1455738" y="3208338"/>
          <p14:tracePt t="25941" x="1433513" y="3208338"/>
          <p14:tracePt t="25948" x="1409700" y="3201988"/>
          <p14:tracePt t="25955" x="1381125" y="3201988"/>
          <p14:tracePt t="25961" x="1370013" y="3190875"/>
          <p14:tracePt t="25969" x="1339850" y="3190875"/>
          <p14:tracePt t="25975" x="1317625" y="3173413"/>
          <p14:tracePt t="25983" x="1282700" y="3155950"/>
          <p14:tracePt t="25990" x="1212850" y="3133725"/>
          <p14:tracePt t="25997" x="1114425" y="3098800"/>
          <p14:tracePt t="26003" x="1003300" y="3063875"/>
          <p14:tracePt t="26011" x="904875" y="3033713"/>
          <p14:tracePt t="26017" x="841375" y="3017838"/>
          <p14:tracePt t="26026" x="788988" y="3005138"/>
          <p14:tracePt t="26032" x="754063" y="2994025"/>
          <p14:tracePt t="26038" x="731838" y="2987675"/>
          <p14:tracePt t="26045" x="701675" y="2976563"/>
          <p14:tracePt t="26052" x="679450" y="2970213"/>
          <p14:tracePt t="26059" x="655638" y="2970213"/>
          <p14:tracePt t="26067" x="627063" y="2965450"/>
          <p14:tracePt t="26073" x="603250" y="2952750"/>
          <p14:tracePt t="26081" x="574675" y="2947988"/>
          <p14:tracePt t="26088" x="550863" y="2935288"/>
          <p14:tracePt t="26094" x="528638" y="2930525"/>
          <p14:tracePt t="26102" x="498475" y="2930525"/>
          <p14:tracePt t="26109" x="476250" y="2917825"/>
          <p14:tracePt t="26117" x="452438" y="2917825"/>
          <p14:tracePt t="26122" x="434975" y="2913063"/>
          <p14:tracePt t="26129" x="417513" y="2913063"/>
          <p14:tracePt t="26137" x="411163" y="2913063"/>
          <p14:tracePt t="26143" x="400050" y="2906713"/>
          <p14:tracePt t="26150" x="395288" y="2906713"/>
          <p14:tracePt t="26159" x="382588" y="2906713"/>
          <p14:tracePt t="26164" x="377825" y="2906713"/>
          <p14:tracePt t="26179" x="371475" y="2906713"/>
          <p14:tracePt t="26193" x="365125" y="2906713"/>
          <p14:tracePt t="26220" x="365125" y="2913063"/>
          <p14:tracePt t="26235" x="365125" y="2917825"/>
          <p14:tracePt t="26256" x="365125" y="2924175"/>
          <p14:tracePt t="26270" x="365125" y="2930525"/>
          <p14:tracePt t="26290" x="371475" y="2935288"/>
          <p14:tracePt t="26305" x="371475" y="2947988"/>
          <p14:tracePt t="26318" x="371475" y="2952750"/>
          <p14:tracePt t="26325" x="377825" y="2952750"/>
          <p14:tracePt t="26339" x="377825" y="2959100"/>
          <p14:tracePt t="26347" x="377825" y="2965450"/>
          <p14:tracePt t="26353" x="388938" y="2965450"/>
          <p14:tracePt t="26360" x="388938" y="2970213"/>
          <p14:tracePt t="26367" x="388938" y="2976563"/>
          <p14:tracePt t="26375" x="395288" y="2982913"/>
          <p14:tracePt t="26381" x="395288" y="2994025"/>
          <p14:tracePt t="26389" x="395288" y="3000375"/>
          <p14:tracePt t="26395" x="400050" y="3000375"/>
          <p14:tracePt t="26403" x="400050" y="3005138"/>
          <p14:tracePt t="26409" x="406400" y="3011488"/>
          <p14:tracePt t="26418" x="406400" y="3017838"/>
          <p14:tracePt t="26423" x="411163" y="3033713"/>
          <p14:tracePt t="26431" x="411163" y="3046413"/>
          <p14:tracePt t="26437" x="411163" y="3063875"/>
          <p14:tracePt t="26444" x="423863" y="3074988"/>
          <p14:tracePt t="26451" x="423863" y="3103563"/>
          <p14:tracePt t="26459" x="428625" y="3116263"/>
          <p14:tracePt t="26465" x="428625" y="3144838"/>
          <p14:tracePt t="26472" x="434975" y="3155950"/>
          <p14:tracePt t="26479" x="434975" y="3184525"/>
          <p14:tracePt t="26486" x="446088" y="3197225"/>
          <p14:tracePt t="26493" x="446088" y="3225800"/>
          <p14:tracePt t="26501" x="446088" y="3236913"/>
          <p14:tracePt t="26508" x="446088" y="3254375"/>
          <p14:tracePt t="26514" x="446088" y="3278188"/>
          <p14:tracePt t="26521" x="446088" y="3295650"/>
          <p14:tracePt t="26528" x="446088" y="3302000"/>
          <p14:tracePt t="26535" x="446088" y="3313113"/>
          <p14:tracePt t="26542" x="446088" y="3319463"/>
          <p14:tracePt t="26550" x="446088" y="3336925"/>
          <p14:tracePt t="26556" x="446088" y="3341688"/>
          <p14:tracePt t="26563" x="446088" y="3352800"/>
          <p14:tracePt t="26571" x="446088" y="3359150"/>
          <p14:tracePt t="26577" x="446088" y="3370263"/>
          <p14:tracePt t="26584" x="446088" y="3376613"/>
          <p14:tracePt t="26593" x="446088" y="3387725"/>
          <p14:tracePt t="26605" x="446088" y="3394075"/>
          <p14:tracePt t="26612" x="446088" y="3400425"/>
          <p14:tracePt t="26619" x="446088" y="3411538"/>
          <p14:tracePt t="26626" x="446088" y="3417888"/>
          <p14:tracePt t="26648" x="446088" y="3422650"/>
          <p14:tracePt t="26654" x="452438" y="3422650"/>
          <p14:tracePt t="26661" x="452438" y="3429000"/>
          <p14:tracePt t="26676" x="452438" y="3435350"/>
          <p14:tracePt t="26697" x="452438" y="3440113"/>
          <p14:tracePt t="26780" x="458788" y="3440113"/>
          <p14:tracePt t="26802" x="463550" y="3440113"/>
          <p14:tracePt t="26816" x="469900" y="3440113"/>
          <p14:tracePt t="26829" x="476250" y="3440113"/>
          <p14:tracePt t="26836" x="481013" y="3446463"/>
          <p14:tracePt t="26843" x="498475" y="3446463"/>
          <p14:tracePt t="26851" x="522288" y="3457575"/>
          <p14:tracePt t="26857" x="574675" y="3463925"/>
          <p14:tracePt t="26864" x="666750" y="3481388"/>
          <p14:tracePt t="26871" x="806450" y="3492500"/>
          <p14:tracePt t="26878" x="974725" y="3492500"/>
          <p14:tracePt t="26885" x="1143000" y="3492500"/>
          <p14:tracePt t="26892" x="1357313" y="3481388"/>
          <p14:tracePt t="26899" x="1658938" y="3446463"/>
          <p14:tracePt t="26906" x="1925638" y="3411538"/>
          <p14:tracePt t="26913" x="2193925" y="3382963"/>
          <p14:tracePt t="26920" x="2495550" y="3348038"/>
          <p14:tracePt t="26927" x="2882900" y="3306763"/>
          <p14:tracePt t="26934" x="3219450" y="3249613"/>
          <p14:tracePt t="26942" x="3487738" y="3214688"/>
          <p14:tracePt t="26948" x="3724275" y="3184525"/>
          <p14:tracePt t="26955" x="3957638" y="3168650"/>
          <p14:tracePt t="26962" x="4108450" y="3168650"/>
          <p14:tracePt t="26969" x="4183063" y="3168650"/>
          <p14:tracePt t="26976" x="4235450" y="3168650"/>
          <p14:tracePt t="26983" x="4246563" y="3168650"/>
          <p14:tracePt t="26997" x="4252913" y="3168650"/>
          <p14:tracePt t="27004" x="4259263" y="3168650"/>
          <p14:tracePt t="27011" x="4259263" y="3162300"/>
          <p14:tracePt t="27034" x="4259263" y="3155950"/>
          <p14:tracePt t="27046" x="4252913" y="3151188"/>
          <p14:tracePt t="27060" x="4246563" y="3144838"/>
          <p14:tracePt t="27068" x="4241800" y="3144838"/>
          <p14:tracePt t="27074" x="4235450" y="3144838"/>
          <p14:tracePt t="27081" x="4229100" y="3144838"/>
          <p14:tracePt t="27088" x="4229100" y="3138488"/>
          <p14:tracePt t="27095" x="4224338" y="3138488"/>
          <p14:tracePt t="27102" x="4211638" y="3138488"/>
          <p14:tracePt t="27111" x="4206875" y="3127375"/>
          <p14:tracePt t="27116" x="4200525" y="3127375"/>
          <p14:tracePt t="27123" x="4171950" y="3121025"/>
          <p14:tracePt t="27130" x="4108450" y="3109913"/>
          <p14:tracePt t="27137" x="3992563" y="3086100"/>
          <p14:tracePt t="27144" x="3870325" y="3063875"/>
          <p14:tracePt t="27153" x="3759200" y="3051175"/>
          <p14:tracePt t="27158" x="3603625" y="3022600"/>
          <p14:tracePt t="27165" x="3446463" y="3011488"/>
          <p14:tracePt t="27172" x="3278188" y="3000375"/>
          <p14:tracePt t="27179" x="3138488" y="2982913"/>
          <p14:tracePt t="27186" x="3028950" y="2970213"/>
          <p14:tracePt t="27194" x="2935288" y="2970213"/>
          <p14:tracePt t="27200" x="2843213" y="2959100"/>
          <p14:tracePt t="27207" x="2720975" y="2959100"/>
          <p14:tracePt t="27214" x="2593975" y="2947988"/>
          <p14:tracePt t="27221" x="2471738" y="2935288"/>
          <p14:tracePt t="27228" x="2362200" y="2935288"/>
          <p14:tracePt t="27236" x="2268538" y="2935288"/>
          <p14:tracePt t="27242" x="2159000" y="2935288"/>
          <p14:tracePt t="27249" x="2019300" y="2913063"/>
          <p14:tracePt t="27256" x="1862138" y="2895600"/>
          <p14:tracePt t="27263" x="1711325" y="2871788"/>
          <p14:tracePt t="27270" x="1619250" y="2871788"/>
          <p14:tracePt t="27277" x="1538288" y="2860675"/>
          <p14:tracePt t="27285" x="1503363" y="2849563"/>
          <p14:tracePt t="27291" x="1473200" y="2849563"/>
          <p14:tracePt t="27298" x="1462088" y="2849563"/>
          <p14:tracePt t="27305" x="1444625" y="2849563"/>
          <p14:tracePt t="27312" x="1438275" y="2849563"/>
          <p14:tracePt t="27319" x="1433513" y="2849563"/>
          <p14:tracePt t="27328" x="1427163" y="2849563"/>
          <p14:tracePt t="27340" x="1420813" y="2849563"/>
          <p14:tracePt t="27354" x="1409700" y="2849563"/>
          <p14:tracePt t="27403" x="1409700" y="2854325"/>
          <p14:tracePt t="27410" x="1416050" y="2854325"/>
          <p14:tracePt t="27424" x="1420813" y="2854325"/>
          <p14:tracePt t="27438" x="1427163" y="2854325"/>
          <p14:tracePt t="27445" x="1433513" y="2854325"/>
          <p14:tracePt t="27451" x="1438275" y="2854325"/>
          <p14:tracePt t="27459" x="1444625" y="2854325"/>
          <p14:tracePt t="27466" x="1450975" y="2854325"/>
          <p14:tracePt t="27473" x="1468438" y="2854325"/>
          <p14:tracePt t="27480" x="1490663" y="2854325"/>
          <p14:tracePt t="27487" x="1538288" y="2854325"/>
          <p14:tracePt t="27494" x="1619250" y="2854325"/>
          <p14:tracePt t="27501" x="1739900" y="2843213"/>
          <p14:tracePt t="27508" x="1908175" y="2832100"/>
          <p14:tracePt t="27515" x="2124075" y="2819400"/>
          <p14:tracePt t="27522" x="2384425" y="2801938"/>
          <p14:tracePt t="27529" x="2674938" y="2801938"/>
          <p14:tracePt t="27536" x="2843213" y="2801938"/>
          <p14:tracePt t="27545" x="2976563" y="2801938"/>
          <p14:tracePt t="27550" x="3133725" y="2801938"/>
          <p14:tracePt t="27557" x="3284538" y="2790825"/>
          <p14:tracePt t="27564" x="3481388" y="2773363"/>
          <p14:tracePt t="27571" x="3673475" y="2773363"/>
          <p14:tracePt t="27578" x="3824288" y="2773363"/>
          <p14:tracePt t="27586" x="4008438" y="2773363"/>
          <p14:tracePt t="27592" x="4264025" y="2773363"/>
          <p14:tracePt t="27599" x="4583113" y="2773363"/>
          <p14:tracePt t="27606" x="4775200" y="2773363"/>
          <p14:tracePt t="27613" x="4967288" y="2773363"/>
          <p14:tracePt t="27620" x="5216525" y="2773363"/>
          <p14:tracePt t="27627" x="5470525" y="2773363"/>
          <p14:tracePt t="27634" x="5638800" y="2762250"/>
          <p14:tracePt t="27641" x="5749925" y="2749550"/>
          <p14:tracePt t="27648" x="5859463" y="2727325"/>
          <p14:tracePt t="27655" x="5970588" y="2714625"/>
          <p14:tracePt t="27662" x="6080125" y="2703513"/>
          <p14:tracePt t="27670" x="6191250" y="2686050"/>
          <p14:tracePt t="27676" x="6318250" y="2674938"/>
          <p14:tracePt t="27683" x="6411913" y="2663825"/>
          <p14:tracePt t="27690" x="6475413" y="2651125"/>
          <p14:tracePt t="27696" x="6521450" y="2651125"/>
          <p14:tracePt t="27704" x="6556375" y="2651125"/>
          <p14:tracePt t="27712" x="6597650" y="2646363"/>
          <p14:tracePt t="27718" x="6626225" y="2646363"/>
          <p14:tracePt t="27725" x="6661150" y="2646363"/>
          <p14:tracePt t="27732" x="6689725" y="2646363"/>
          <p14:tracePt t="27739" x="6735763" y="2646363"/>
          <p14:tracePt t="27746" x="6781800" y="2646363"/>
          <p14:tracePt t="27753" x="6816725" y="2646363"/>
          <p14:tracePt t="27761" x="6864350" y="2646363"/>
          <p14:tracePt t="27767" x="6916738" y="2651125"/>
          <p14:tracePt t="27774" x="6950075" y="2651125"/>
          <p14:tracePt t="27781" x="6985000" y="2651125"/>
          <p14:tracePt t="27788" x="7019925" y="2657475"/>
          <p14:tracePt t="27796" x="7043738" y="2657475"/>
          <p14:tracePt t="27803" x="7067550" y="2668588"/>
          <p14:tracePt t="27809" x="7096125" y="2668588"/>
          <p14:tracePt t="27816" x="7118350" y="2668588"/>
          <p14:tracePt t="27823" x="7131050" y="2668588"/>
          <p14:tracePt t="27830" x="7148513" y="2668588"/>
          <p14:tracePt t="27837" x="7165975" y="2668588"/>
          <p14:tracePt t="27845" x="7188200" y="2668588"/>
          <p14:tracePt t="27851" x="7205663" y="2674938"/>
          <p14:tracePt t="27858" x="7229475" y="2674938"/>
          <p14:tracePt t="27865" x="7253288" y="2681288"/>
          <p14:tracePt t="27872" x="7281863" y="2692400"/>
          <p14:tracePt t="27879" x="7316788" y="2692400"/>
          <p14:tracePt t="27886" x="7373938" y="2709863"/>
          <p14:tracePt t="27896" x="7426325" y="2720975"/>
          <p14:tracePt t="27900" x="7489825" y="2732088"/>
          <p14:tracePt t="27907" x="7554913" y="2744788"/>
          <p14:tracePt t="27914" x="7605713" y="2755900"/>
          <p14:tracePt t="27921" x="7658100" y="2762250"/>
          <p14:tracePt t="27928" x="7710488" y="2784475"/>
          <p14:tracePt t="27935" x="7773988" y="2808288"/>
          <p14:tracePt t="27942" x="7826375" y="2814638"/>
          <p14:tracePt t="27949" x="7908925" y="2843213"/>
          <p14:tracePt t="27955" x="7972425" y="2860675"/>
          <p14:tracePt t="27963" x="8042275" y="2871788"/>
          <p14:tracePt t="27970" x="8077200" y="2882900"/>
          <p14:tracePt t="27977" x="8110538" y="2889250"/>
          <p14:tracePt t="27984" x="8134350" y="2889250"/>
          <p14:tracePt t="27991" x="8162925" y="2900363"/>
          <p14:tracePt t="27997" x="8175625" y="2900363"/>
          <p14:tracePt t="28004" x="8193088" y="2906713"/>
          <p14:tracePt t="28012" x="8210550" y="2906713"/>
          <p14:tracePt t="28019" x="8215313" y="2906713"/>
          <p14:tracePt t="28026" x="8221663" y="2913063"/>
          <p14:tracePt t="29356" x="7908925" y="2952750"/>
          <p14:tracePt t="29363" x="7450138" y="3017838"/>
          <p14:tracePt t="29369" x="6904038" y="3086100"/>
          <p14:tracePt t="29376" x="6440488" y="3168650"/>
          <p14:tracePt t="29383" x="5981700" y="3232150"/>
          <p14:tracePt t="29390" x="5459413" y="3319463"/>
          <p14:tracePt t="29397" x="5024438" y="3422650"/>
          <p14:tracePt t="29405" x="4681538" y="3516313"/>
          <p14:tracePt t="29411" x="4270375" y="3638550"/>
          <p14:tracePt t="29419" x="3916363" y="3759200"/>
          <p14:tracePt t="29425" x="3660775" y="3840163"/>
          <p14:tracePt t="29432" x="3481388" y="3933825"/>
          <p14:tracePt t="29439" x="3278188" y="4025900"/>
          <p14:tracePt t="29447" x="3151188" y="4090988"/>
          <p14:tracePt t="29453" x="3051175" y="4130675"/>
          <p14:tracePt t="29460" x="2965450" y="4165600"/>
          <p14:tracePt t="29467" x="2913063" y="4183063"/>
          <p14:tracePt t="29474" x="2889250" y="4200525"/>
          <p14:tracePt t="29482" x="2860675" y="4211638"/>
          <p14:tracePt t="29489" x="2849563" y="4217988"/>
          <p14:tracePt t="29495" x="2832100" y="4217988"/>
          <p14:tracePt t="29503" x="2825750" y="4224338"/>
          <p14:tracePt t="29509" x="2819400" y="4224338"/>
          <p14:tracePt t="29516" x="2814638" y="4229100"/>
          <p14:tracePt t="29523" x="2808288" y="4229100"/>
          <p14:tracePt t="29538" x="2801938" y="4229100"/>
          <p14:tracePt t="29552" x="2790825" y="4229100"/>
          <p14:tracePt t="29558" x="2784475" y="4229100"/>
          <p14:tracePt t="29565" x="2779713" y="4241800"/>
          <p14:tracePt t="29572" x="2767013" y="4246563"/>
          <p14:tracePt t="29580" x="2755900" y="4246563"/>
          <p14:tracePt t="29586" x="2738438" y="4259263"/>
          <p14:tracePt t="29593" x="2709863" y="4270375"/>
          <p14:tracePt t="29600" x="2674938" y="4276725"/>
          <p14:tracePt t="29607" x="2640013" y="4287838"/>
          <p14:tracePt t="29614" x="2598738" y="4305300"/>
          <p14:tracePt t="29623" x="2576513" y="4316413"/>
          <p14:tracePt t="29628" x="2541588" y="4322763"/>
          <p14:tracePt t="29635" x="2513013" y="4322763"/>
          <p14:tracePt t="29642" x="2478088" y="4333875"/>
          <p14:tracePt t="29649" x="2443163" y="4333875"/>
          <p14:tracePt t="29656" x="2408238" y="4327525"/>
          <p14:tracePt t="29664" x="2373313" y="4327525"/>
          <p14:tracePt t="29670" x="2327275" y="4322763"/>
          <p14:tracePt t="29677" x="2274888" y="4311650"/>
          <p14:tracePt t="29684" x="2209800" y="4287838"/>
          <p14:tracePt t="29691" x="2124075" y="4252913"/>
          <p14:tracePt t="29698" x="2058988" y="4229100"/>
          <p14:tracePt t="29706" x="1978025" y="4194175"/>
          <p14:tracePt t="29713" x="1890713" y="4160838"/>
          <p14:tracePt t="29719" x="1792288" y="4095750"/>
          <p14:tracePt t="29726" x="1711325" y="4049713"/>
          <p14:tracePt t="29733" x="1636713" y="3992563"/>
          <p14:tracePt t="29740" x="1584325" y="3944938"/>
          <p14:tracePt t="29747" x="1543050" y="3905250"/>
          <p14:tracePt t="29754" x="1497013" y="3857625"/>
          <p14:tracePt t="29761" x="1455738" y="3829050"/>
          <p14:tracePt t="29768" x="1433513" y="3806825"/>
          <p14:tracePt t="29775" x="1416050" y="3789363"/>
          <p14:tracePt t="29783" x="1387475" y="3771900"/>
          <p14:tracePt t="29790" x="1381125" y="3754438"/>
          <p14:tracePt t="29797" x="1363663" y="3748088"/>
          <p14:tracePt t="29803" x="1357313" y="3736975"/>
          <p14:tracePt t="29810" x="1352550" y="3730625"/>
          <p14:tracePt t="29817" x="1346200" y="3730625"/>
          <p14:tracePt t="29831" x="1339850" y="3724275"/>
          <p14:tracePt t="29852" x="1335088" y="3724275"/>
          <p14:tracePt t="29894" x="1335088" y="3730625"/>
          <p14:tracePt t="29908" x="1339850" y="3730625"/>
          <p14:tracePt t="30209" x="1339850" y="3741738"/>
          <p14:tracePt t="30216" x="1339850" y="3754438"/>
          <p14:tracePt t="30223" x="1335088" y="3776663"/>
          <p14:tracePt t="30230" x="1335088" y="3806825"/>
          <p14:tracePt t="30237" x="1328738" y="3829050"/>
          <p14:tracePt t="30244" x="1328738" y="3875088"/>
          <p14:tracePt t="30251" x="1317625" y="3927475"/>
          <p14:tracePt t="30258" x="1311275" y="3975100"/>
          <p14:tracePt t="30265" x="1300163" y="4025900"/>
          <p14:tracePt t="30273" x="1300163" y="4060825"/>
          <p14:tracePt t="30279" x="1287463" y="4095750"/>
          <p14:tracePt t="30286" x="1287463" y="4130675"/>
          <p14:tracePt t="30293" x="1282700" y="4160838"/>
          <p14:tracePt t="30301" x="1282700" y="4171950"/>
          <p14:tracePt t="30307" x="1282700" y="4189413"/>
          <p14:tracePt t="30315" x="1282700" y="4194175"/>
          <p14:tracePt t="30321" x="1282700" y="4206875"/>
          <p14:tracePt t="30328" x="1282700" y="4211638"/>
          <p14:tracePt t="30335" x="1282700" y="4224338"/>
          <p14:tracePt t="30349" x="1282700" y="4229100"/>
          <p14:tracePt t="30357" x="1282700" y="4235450"/>
          <p14:tracePt t="30363" x="1282700" y="4241800"/>
          <p14:tracePt t="30384" x="1282700" y="4246563"/>
          <p14:tracePt t="30398" x="1282700" y="4252913"/>
          <p14:tracePt t="31434" x="1282700" y="4246563"/>
          <p14:tracePt t="31442" x="1282700" y="4235450"/>
          <p14:tracePt t="31448" x="1282700" y="4206875"/>
          <p14:tracePt t="31454" x="1282700" y="4171950"/>
          <p14:tracePt t="31462" x="1282700" y="4125913"/>
          <p14:tracePt t="31469" x="1282700" y="4078288"/>
          <p14:tracePt t="31475" x="1293813" y="4014788"/>
          <p14:tracePt t="31483" x="1293813" y="3962400"/>
          <p14:tracePt t="31490" x="1304925" y="3916363"/>
          <p14:tracePt t="31496" x="1304925" y="3887788"/>
          <p14:tracePt t="31503" x="1304925" y="3881438"/>
          <p14:tracePt t="31510" x="1304925" y="3870325"/>
          <p14:tracePt t="31518" x="1304925" y="3863975"/>
          <p14:tracePt t="31525" x="1304925" y="3857625"/>
          <p14:tracePt t="31532" x="1304925" y="3846513"/>
          <p14:tracePt t="31539" x="1304925" y="3840163"/>
          <p14:tracePt t="31559" x="1304925" y="3835400"/>
          <p14:tracePt t="31574" x="1304925" y="3829050"/>
          <p14:tracePt t="31588" x="1304925" y="3824288"/>
          <p14:tracePt t="31700" x="1304925" y="3817938"/>
          <p14:tracePt t="31721" x="1304925" y="3811588"/>
          <p14:tracePt t="31734" x="1304925" y="3800475"/>
          <p14:tracePt t="31769" x="1304925" y="3794125"/>
          <p14:tracePt t="31784" x="1304925" y="3789363"/>
          <p14:tracePt t="31818" x="1304925" y="3783013"/>
          <p14:tracePt t="31847" x="1304925" y="3776663"/>
          <p14:tracePt t="31882" x="1304925" y="3771900"/>
          <p14:tracePt t="31896" x="1311275" y="3765550"/>
          <p14:tracePt t="31910" x="1317625" y="3765550"/>
          <p14:tracePt t="31917" x="1317625" y="3759200"/>
          <p14:tracePt t="31923" x="1322388" y="3748088"/>
          <p14:tracePt t="31930" x="1322388" y="3741738"/>
          <p14:tracePt t="31937" x="1322388" y="3736975"/>
          <p14:tracePt t="31944" x="1335088" y="3736975"/>
          <p14:tracePt t="31951" x="1335088" y="3730625"/>
          <p14:tracePt t="31965" x="1339850" y="3730625"/>
          <p14:tracePt t="31973" x="1339850" y="3724275"/>
          <p14:tracePt t="31986" x="1339850" y="3719513"/>
          <p14:tracePt t="32176" x="1339850" y="3724275"/>
          <p14:tracePt t="32224" x="1339850" y="3730625"/>
          <p14:tracePt t="32252" x="1328738" y="3736975"/>
          <p14:tracePt t="32273" x="1328738" y="3741738"/>
          <p14:tracePt t="32287" x="1322388" y="3754438"/>
          <p14:tracePt t="32301" x="1317625" y="3759200"/>
          <p14:tracePt t="32308" x="1317625" y="3765550"/>
          <p14:tracePt t="32315" x="1317625" y="3771900"/>
          <p14:tracePt t="32329" x="1317625" y="3783013"/>
          <p14:tracePt t="32336" x="1317625" y="3789363"/>
          <p14:tracePt t="32344" x="1317625" y="3800475"/>
          <p14:tracePt t="32351" x="1317625" y="3806825"/>
          <p14:tracePt t="32357" x="1317625" y="3817938"/>
          <p14:tracePt t="32364" x="1317625" y="3824288"/>
          <p14:tracePt t="32371" x="1317625" y="3840163"/>
          <p14:tracePt t="32378" x="1317625" y="3846513"/>
          <p14:tracePt t="32385" x="1317625" y="3857625"/>
          <p14:tracePt t="32393" x="1317625" y="3863975"/>
          <p14:tracePt t="32399" x="1317625" y="3881438"/>
          <p14:tracePt t="32407" x="1317625" y="3887788"/>
          <p14:tracePt t="32413" x="1317625" y="3892550"/>
          <p14:tracePt t="32420" x="1317625" y="3910013"/>
          <p14:tracePt t="32427" x="1317625" y="3916363"/>
          <p14:tracePt t="32435" x="1317625" y="3927475"/>
          <p14:tracePt t="32441" x="1317625" y="3933825"/>
          <p14:tracePt t="32448" x="1328738" y="3940175"/>
          <p14:tracePt t="32455" x="1328738" y="3957638"/>
          <p14:tracePt t="32462" x="1328738" y="3968750"/>
          <p14:tracePt t="32470" x="1328738" y="3979863"/>
          <p14:tracePt t="32477" x="1328738" y="3992563"/>
          <p14:tracePt t="32483" x="1328738" y="4008438"/>
          <p14:tracePt t="32490" x="1328738" y="4014788"/>
          <p14:tracePt t="32497" x="1328738" y="4025900"/>
          <p14:tracePt t="32504" x="1328738" y="4043363"/>
          <p14:tracePt t="32511" x="1328738" y="4049713"/>
          <p14:tracePt t="32518" x="1328738" y="4060825"/>
          <p14:tracePt t="32526" x="1328738" y="4078288"/>
          <p14:tracePt t="32533" x="1328738" y="4084638"/>
          <p14:tracePt t="32539" x="1328738" y="4095750"/>
          <p14:tracePt t="32546" x="1328738" y="4113213"/>
          <p14:tracePt t="32554" x="1328738" y="4119563"/>
          <p14:tracePt t="32560" x="1328738" y="4130675"/>
          <p14:tracePt t="32569" x="1328738" y="4148138"/>
          <p14:tracePt t="32574" x="1328738" y="4154488"/>
          <p14:tracePt t="32581" x="1328738" y="4171950"/>
          <p14:tracePt t="32588" x="1328738" y="4176713"/>
          <p14:tracePt t="32595" x="1328738" y="4189413"/>
          <p14:tracePt t="32602" x="1328738" y="4206875"/>
          <p14:tracePt t="32610" x="1328738" y="4211638"/>
          <p14:tracePt t="32616" x="1328738" y="4224338"/>
          <p14:tracePt t="32623" x="1328738" y="4241800"/>
          <p14:tracePt t="32630" x="1328738" y="4246563"/>
          <p14:tracePt t="32637" x="1328738" y="4252913"/>
          <p14:tracePt t="32644" x="1328738" y="4259263"/>
          <p14:tracePt t="32652" x="1328738" y="4276725"/>
          <p14:tracePt t="32658" x="1328738" y="4281488"/>
          <p14:tracePt t="32665" x="1328738" y="4287838"/>
          <p14:tracePt t="32672" x="1328738" y="4294188"/>
          <p14:tracePt t="32679" x="1328738" y="4298950"/>
          <p14:tracePt t="32686" x="1328738" y="4305300"/>
          <p14:tracePt t="32694" x="1328738" y="4311650"/>
          <p14:tracePt t="32707" x="1328738" y="4322763"/>
          <p14:tracePt t="32721" x="1328738" y="4327525"/>
          <p14:tracePt t="32819" x="1328738" y="4316413"/>
          <p14:tracePt t="32840" x="1328738" y="4311650"/>
          <p14:tracePt t="32854" x="1328738" y="4305300"/>
          <p14:tracePt t="32868" x="1328738" y="4298950"/>
          <p14:tracePt t="32889" x="1328738" y="4294188"/>
          <p14:tracePt t="32904" x="1328738" y="4287838"/>
          <p14:tracePt t="32917" x="1328738" y="4281488"/>
          <p14:tracePt t="32939" x="1328738" y="4270375"/>
          <p14:tracePt t="32953" x="1328738" y="4264025"/>
          <p14:tracePt t="32966" x="1328738" y="4259263"/>
          <p14:tracePt t="32980" x="1328738" y="4252913"/>
          <p14:tracePt t="33002" x="1328738" y="4246563"/>
          <p14:tracePt t="33015" x="1328738" y="4241800"/>
          <p14:tracePt t="33036" x="1328738" y="4235450"/>
          <p14:tracePt t="33051" x="1328738" y="4229100"/>
          <p14:tracePt t="33274" x="1328738" y="4217988"/>
          <p14:tracePt t="33344" x="1322388" y="4217988"/>
          <p14:tracePt t="33428" x="1322388" y="4211638"/>
          <p14:tracePt t="33638" x="1322388" y="4206875"/>
          <p14:tracePt t="33728" x="1322388" y="4200525"/>
          <p14:tracePt t="33750" x="1322388" y="4194175"/>
          <p14:tracePt t="33791" x="1322388" y="4189413"/>
          <p14:tracePt t="33840" x="1322388" y="4183063"/>
          <p14:tracePt t="33862" x="1322388" y="4171950"/>
          <p14:tracePt t="33890" x="1322388" y="4165600"/>
          <p14:tracePt t="33904" x="1322388" y="4160838"/>
          <p14:tracePt t="33925" x="1322388" y="4154488"/>
          <p14:tracePt t="33939" x="1322388" y="4148138"/>
          <p14:tracePt t="33961" x="1322388" y="4143375"/>
          <p14:tracePt t="33967" x="1322388" y="4137025"/>
          <p14:tracePt t="33973" x="1322388" y="4125913"/>
          <p14:tracePt t="33988" x="1322388" y="4119563"/>
          <p14:tracePt t="33995" x="1322388" y="4113213"/>
          <p14:tracePt t="34001" x="1322388" y="4108450"/>
          <p14:tracePt t="34009" x="1322388" y="4102100"/>
          <p14:tracePt t="34015" x="1322388" y="4095750"/>
          <p14:tracePt t="34022" x="1328738" y="4090988"/>
          <p14:tracePt t="34029" x="1328738" y="4078288"/>
          <p14:tracePt t="34037" x="1328738" y="4067175"/>
          <p14:tracePt t="34043" x="1335088" y="4060825"/>
          <p14:tracePt t="34051" x="1335088" y="4049713"/>
          <p14:tracePt t="34057" x="1339850" y="4032250"/>
          <p14:tracePt t="34064" x="1339850" y="4014788"/>
          <p14:tracePt t="34072" x="1346200" y="3997325"/>
          <p14:tracePt t="34079" x="1357313" y="3986213"/>
          <p14:tracePt t="34086" x="1357313" y="3968750"/>
          <p14:tracePt t="34092" x="1357313" y="3957638"/>
          <p14:tracePt t="34099" x="1357313" y="3951288"/>
          <p14:tracePt t="34106" x="1357313" y="3940175"/>
          <p14:tracePt t="34113" x="1363663" y="3933825"/>
          <p14:tracePt t="34121" x="1363663" y="3922713"/>
          <p14:tracePt t="34127" x="1370013" y="3922713"/>
          <p14:tracePt t="34135" x="1370013" y="3916363"/>
          <p14:tracePt t="34141" x="1374775" y="3910013"/>
          <p14:tracePt t="34148" x="1374775" y="3898900"/>
          <p14:tracePt t="34155" x="1374775" y="3892550"/>
          <p14:tracePt t="34170" x="1381125" y="3892550"/>
          <p14:tracePt t="34176" x="1381125" y="3887788"/>
          <p14:tracePt t="34183" x="1381125" y="3881438"/>
          <p14:tracePt t="34190" x="1381125" y="3875088"/>
          <p14:tracePt t="34197" x="1381125" y="3870325"/>
          <p14:tracePt t="34212" x="1381125" y="3863975"/>
          <p14:tracePt t="34219" x="1381125" y="3852863"/>
          <p14:tracePt t="34225" x="1381125" y="3846513"/>
          <p14:tracePt t="34232" x="1381125" y="3840163"/>
          <p14:tracePt t="34239" x="1381125" y="3835400"/>
          <p14:tracePt t="34261" x="1381125" y="3829050"/>
          <p14:tracePt t="34274" x="1374775" y="3824288"/>
          <p14:tracePt t="34281" x="1370013" y="3817938"/>
          <p14:tracePt t="34288" x="1363663" y="3817938"/>
          <p14:tracePt t="34303" x="1363663" y="3806825"/>
          <p14:tracePt t="34309" x="1357313" y="3806825"/>
          <p14:tracePt t="34316" x="1339850" y="3800475"/>
          <p14:tracePt t="34323" x="1335088" y="3800475"/>
          <p14:tracePt t="34330" x="1328738" y="3800475"/>
          <p14:tracePt t="34337" x="1311275" y="3794125"/>
          <p14:tracePt t="34344" x="1300163" y="3794125"/>
          <p14:tracePt t="34351" x="1282700" y="3789363"/>
          <p14:tracePt t="34358" x="1270000" y="3789363"/>
          <p14:tracePt t="34365" x="1241425" y="3789363"/>
          <p14:tracePt t="34372" x="1206500" y="3789363"/>
          <p14:tracePt t="34379" x="1171575" y="3789363"/>
          <p14:tracePt t="34386" x="1125538" y="3789363"/>
          <p14:tracePt t="34393" x="1079500" y="3789363"/>
          <p14:tracePt t="34400" x="1016000" y="3789363"/>
          <p14:tracePt t="34407" x="950913" y="3800475"/>
          <p14:tracePt t="34414" x="882650" y="3811588"/>
          <p14:tracePt t="34421" x="835025" y="3824288"/>
          <p14:tracePt t="34430" x="782638" y="3824288"/>
          <p14:tracePt t="34435" x="719138" y="3835400"/>
          <p14:tracePt t="34442" x="655638" y="3857625"/>
          <p14:tracePt t="34450" x="585788" y="3863975"/>
          <p14:tracePt t="34457" x="539750" y="3875088"/>
          <p14:tracePt t="34463" x="487363" y="3887788"/>
          <p14:tracePt t="34471" x="452438" y="3905250"/>
          <p14:tracePt t="34477" x="423863" y="3916363"/>
          <p14:tracePt t="34484" x="406400" y="3922713"/>
          <p14:tracePt t="34491" x="395288" y="3922713"/>
          <p14:tracePt t="34498" x="388938" y="3927475"/>
          <p14:tracePt t="34505" x="382588" y="3927475"/>
          <p14:tracePt t="34513" x="371475" y="3933825"/>
          <p14:tracePt t="34519" x="365125" y="3933825"/>
          <p14:tracePt t="34533" x="360363" y="3933825"/>
          <p14:tracePt t="34540" x="360363" y="3940175"/>
          <p14:tracePt t="34554" x="360363" y="3951288"/>
          <p14:tracePt t="34582" x="354013" y="3951288"/>
          <p14:tracePt t="34611" x="354013" y="3944938"/>
          <p14:tracePt t="34617" x="347663" y="3940175"/>
          <p14:tracePt t="34624" x="347663" y="3933825"/>
          <p14:tracePt t="34631" x="342900" y="3922713"/>
          <p14:tracePt t="34638" x="342900" y="3905250"/>
          <p14:tracePt t="34646" x="342900" y="3881438"/>
          <p14:tracePt t="34652" x="330200" y="3852863"/>
          <p14:tracePt t="34659" x="330200" y="3829050"/>
          <p14:tracePt t="34666" x="330200" y="3806825"/>
          <p14:tracePt t="34673" x="330200" y="3783013"/>
          <p14:tracePt t="34680" x="330200" y="3754438"/>
          <p14:tracePt t="34689" x="330200" y="3741738"/>
          <p14:tracePt t="34694" x="330200" y="3736975"/>
          <p14:tracePt t="34701" x="330200" y="3719513"/>
          <p14:tracePt t="34708" x="330200" y="3713163"/>
          <p14:tracePt t="34715" x="330200" y="3706813"/>
          <p14:tracePt t="34722" x="330200" y="3702050"/>
          <p14:tracePt t="34730" x="342900" y="3684588"/>
          <p14:tracePt t="34736" x="347663" y="3678238"/>
          <p14:tracePt t="34743" x="354013" y="3667125"/>
          <p14:tracePt t="34750" x="371475" y="3638550"/>
          <p14:tracePt t="34757" x="411163" y="3597275"/>
          <p14:tracePt t="34765" x="452438" y="3556000"/>
          <p14:tracePt t="34772" x="511175" y="3498850"/>
          <p14:tracePt t="34778" x="563563" y="3457575"/>
          <p14:tracePt t="34785" x="609600" y="3411538"/>
          <p14:tracePt t="34792" x="631825" y="3387725"/>
          <p14:tracePt t="34799" x="649288" y="3376613"/>
          <p14:tracePt t="34806" x="666750" y="3365500"/>
          <p14:tracePt t="34813" x="673100" y="3365500"/>
          <p14:tracePt t="34820" x="679450" y="3352800"/>
          <p14:tracePt t="34827" x="684213" y="3348038"/>
          <p14:tracePt t="34841" x="690563" y="3348038"/>
          <p14:tracePt t="34848" x="696913" y="3348038"/>
          <p14:tracePt t="34855" x="708025" y="3348038"/>
          <p14:tracePt t="34863" x="714375" y="3348038"/>
          <p14:tracePt t="34869" x="725488" y="3348038"/>
          <p14:tracePt t="34876" x="742950" y="3348038"/>
          <p14:tracePt t="34883" x="754063" y="3348038"/>
          <p14:tracePt t="34896" x="771525" y="3348038"/>
          <p14:tracePt t="34898" x="795338" y="3348038"/>
          <p14:tracePt t="34904" x="830263" y="3348038"/>
          <p14:tracePt t="34911" x="876300" y="3348038"/>
          <p14:tracePt t="34919" x="957263" y="3352800"/>
          <p14:tracePt t="34925" x="1066800" y="3365500"/>
          <p14:tracePt t="34932" x="1160463" y="3365500"/>
          <p14:tracePt t="34938" x="1270000" y="3376613"/>
          <p14:tracePt t="34947" x="1363663" y="3394075"/>
          <p14:tracePt t="34953" x="1438275" y="3394075"/>
          <p14:tracePt t="34960" x="1520825" y="3400425"/>
          <p14:tracePt t="34967" x="1601788" y="3400425"/>
          <p14:tracePt t="34974" x="1676400" y="3411538"/>
          <p14:tracePt t="34981" x="1757363" y="3411538"/>
          <p14:tracePt t="34988" x="1833563" y="3411538"/>
          <p14:tracePt t="34995" x="1885950" y="3411538"/>
          <p14:tracePt t="35002" x="1931988" y="3411538"/>
          <p14:tracePt t="35009" x="1984375" y="3400425"/>
          <p14:tracePt t="35016" x="2019300" y="3400425"/>
          <p14:tracePt t="35023" x="2041525" y="3400425"/>
          <p14:tracePt t="35030" x="2058988" y="3400425"/>
          <p14:tracePt t="35037" x="2071688" y="3400425"/>
          <p14:tracePt t="35044" x="2089150" y="3400425"/>
          <p14:tracePt t="35051" x="2100263" y="3400425"/>
          <p14:tracePt t="35058" x="2117725" y="3400425"/>
          <p14:tracePt t="35065" x="2135188" y="3400425"/>
          <p14:tracePt t="35072" x="2146300" y="3400425"/>
          <p14:tracePt t="35080" x="2152650" y="3400425"/>
          <p14:tracePt t="35086" x="2170113" y="3400425"/>
          <p14:tracePt t="35093" x="2176463" y="3400425"/>
          <p14:tracePt t="35100" x="2181225" y="3400425"/>
          <p14:tracePt t="35107" x="2187575" y="3400425"/>
          <p14:tracePt t="35114" x="2193925" y="3400425"/>
          <p14:tracePt t="35122" x="2198688" y="3400425"/>
          <p14:tracePt t="35135" x="2209800" y="3400425"/>
          <p14:tracePt t="35149" x="2216150" y="3400425"/>
          <p14:tracePt t="35163" x="2222500" y="3400425"/>
          <p14:tracePt t="35177" x="2222500" y="3405188"/>
          <p14:tracePt t="35191" x="2222500" y="3411538"/>
          <p14:tracePt t="35205" x="2222500" y="3422650"/>
          <p14:tracePt t="35212" x="2222500" y="3429000"/>
          <p14:tracePt t="35226" x="2222500" y="3435350"/>
          <p14:tracePt t="35233" x="2222500" y="3440113"/>
          <p14:tracePt t="35240" x="2222500" y="3446463"/>
          <p14:tracePt t="35247" x="2222500" y="3457575"/>
          <p14:tracePt t="35254" x="2222500" y="3470275"/>
          <p14:tracePt t="35261" x="2222500" y="3475038"/>
          <p14:tracePt t="35268" x="2227263" y="3498850"/>
          <p14:tracePt t="35275" x="2227263" y="3509963"/>
          <p14:tracePt t="35282" x="2233613" y="3527425"/>
          <p14:tracePt t="35289" x="2233613" y="3544888"/>
          <p14:tracePt t="35296" x="2244725" y="3556000"/>
          <p14:tracePt t="35303" x="2251075" y="3573463"/>
          <p14:tracePt t="35310" x="2262188" y="3590925"/>
          <p14:tracePt t="35317" x="2268538" y="3603625"/>
          <p14:tracePt t="35324" x="2274888" y="3621088"/>
          <p14:tracePt t="35331" x="2286000" y="3638550"/>
          <p14:tracePt t="35340" x="2292350" y="3656013"/>
          <p14:tracePt t="35345" x="2297113" y="3667125"/>
          <p14:tracePt t="35352" x="2297113" y="3678238"/>
          <p14:tracePt t="35358" x="2309813" y="3689350"/>
          <p14:tracePt t="35366" x="2309813" y="3695700"/>
          <p14:tracePt t="35373" x="2314575" y="3713163"/>
          <p14:tracePt t="35381" x="2314575" y="3719513"/>
          <p14:tracePt t="35387" x="2320925" y="3724275"/>
          <p14:tracePt t="35394" x="2320925" y="3730625"/>
          <p14:tracePt t="35400" x="2320925" y="3741738"/>
          <p14:tracePt t="35415" x="2320925" y="3754438"/>
          <p14:tracePt t="35423" x="2320925" y="3759200"/>
          <p14:tracePt t="35429" x="2320925" y="3765550"/>
          <p14:tracePt t="35436" x="2320925" y="3771900"/>
          <p14:tracePt t="35457" x="2320925" y="3776663"/>
          <p14:tracePt t="35471" x="2320925" y="3783013"/>
          <p14:tracePt t="35485" x="2320925" y="3789363"/>
          <p14:tracePt t="35507" x="2314575" y="3800475"/>
          <p14:tracePt t="35520" x="2309813" y="3806825"/>
          <p14:tracePt t="35534" x="2309813" y="3811588"/>
          <p14:tracePt t="35541" x="2297113" y="3811588"/>
          <p14:tracePt t="35548" x="2292350" y="3817938"/>
          <p14:tracePt t="35555" x="2279650" y="3835400"/>
          <p14:tracePt t="35562" x="2262188" y="3857625"/>
          <p14:tracePt t="35569" x="2244725" y="3875088"/>
          <p14:tracePt t="35576" x="2216150" y="3910013"/>
          <p14:tracePt t="35582" x="2187575" y="3940175"/>
          <p14:tracePt t="35590" x="2170113" y="3968750"/>
          <p14:tracePt t="35597" x="2152650" y="3992563"/>
          <p14:tracePt t="35603" x="2135188" y="4021138"/>
          <p14:tracePt t="35611" x="2124075" y="4025900"/>
          <p14:tracePt t="35618" x="2111375" y="4043363"/>
          <p14:tracePt t="35625" x="2106613" y="4049713"/>
          <p14:tracePt t="35632" x="2093913" y="4056063"/>
          <p14:tracePt t="35639" x="2076450" y="4060825"/>
          <p14:tracePt t="35646" x="2058988" y="4073525"/>
          <p14:tracePt t="35652" x="2025650" y="4078288"/>
          <p14:tracePt t="35659" x="1990725" y="4078288"/>
          <p14:tracePt t="35666" x="1931988" y="4090988"/>
          <p14:tracePt t="35673" x="1868488" y="4090988"/>
          <p14:tracePt t="35681" x="1787525" y="4090988"/>
          <p14:tracePt t="35688" x="1728788" y="4090988"/>
          <p14:tracePt t="35694" x="1676400" y="4090988"/>
          <p14:tracePt t="35701" x="1630363" y="4084638"/>
          <p14:tracePt t="35709" x="1595438" y="4084638"/>
          <p14:tracePt t="35716" x="1560513" y="4078288"/>
          <p14:tracePt t="35724" x="1520825" y="4067175"/>
          <p14:tracePt t="35730" x="1485900" y="4067175"/>
          <p14:tracePt t="35736" x="1450975" y="4049713"/>
          <p14:tracePt t="35743" x="1370013" y="4038600"/>
          <p14:tracePt t="35750" x="1270000" y="4003675"/>
          <p14:tracePt t="35757" x="1143000" y="3951288"/>
          <p14:tracePt t="35764" x="1033463" y="3898900"/>
          <p14:tracePt t="35773" x="915988" y="3852863"/>
          <p14:tracePt t="35778" x="835025" y="3800475"/>
          <p14:tracePt t="35786" x="765175" y="3776663"/>
          <p14:tracePt t="35792" x="714375" y="3748088"/>
          <p14:tracePt t="35799" x="673100" y="3730625"/>
          <p14:tracePt t="35806" x="631825" y="3695700"/>
          <p14:tracePt t="35815" x="596900" y="3678238"/>
          <p14:tracePt t="35821" x="557213" y="3660775"/>
          <p14:tracePt t="35828" x="533400" y="3643313"/>
          <p14:tracePt t="35834" x="515938" y="3632200"/>
          <p14:tracePt t="35841" x="498475" y="3625850"/>
          <p14:tracePt t="35848" x="481013" y="3608388"/>
          <p14:tracePt t="35856" x="476250" y="3603625"/>
          <p14:tracePt t="35863" x="463550" y="3597275"/>
          <p14:tracePt t="35870" x="458788" y="3590925"/>
          <p14:tracePt t="35876" x="452438" y="3586163"/>
          <p14:tracePt t="35883" x="452438" y="3573463"/>
          <p14:tracePt t="35891" x="441325" y="3573463"/>
          <p14:tracePt t="35898" x="441325" y="3568700"/>
          <p14:tracePt t="35905" x="434975" y="3562350"/>
          <p14:tracePt t="35911" x="434975" y="3556000"/>
          <p14:tracePt t="35932" x="434975" y="3551238"/>
          <p14:tracePt t="35947" x="434975" y="3544888"/>
          <p14:tracePt t="35968" x="434975" y="3538538"/>
          <p14:tracePt t="36010" x="446088" y="3538538"/>
          <p14:tracePt t="36632" x="476250" y="3538538"/>
          <p14:tracePt t="36639" x="511175" y="3538538"/>
          <p14:tracePt t="36646" x="546100" y="3538538"/>
          <p14:tracePt t="36653" x="579438" y="3538538"/>
          <p14:tracePt t="36660" x="614363" y="3527425"/>
          <p14:tracePt t="36667" x="661988" y="3527425"/>
          <p14:tracePt t="36674" x="696913" y="3516313"/>
          <p14:tracePt t="36682" x="731838" y="3516313"/>
          <p14:tracePt t="36688" x="782638" y="3509963"/>
          <p14:tracePt t="36695" x="817563" y="3498850"/>
          <p14:tracePt t="36702" x="852488" y="3498850"/>
          <p14:tracePt t="36710" x="898525" y="3492500"/>
          <p14:tracePt t="36716" x="933450" y="3481388"/>
          <p14:tracePt t="36724" x="985838" y="3470275"/>
          <p14:tracePt t="36730" x="1020763" y="3463925"/>
          <p14:tracePt t="36737" x="1055688" y="3452813"/>
          <p14:tracePt t="36744" x="1108075" y="3446463"/>
          <p14:tracePt t="36751" x="1131888" y="3435350"/>
          <p14:tracePt t="36758" x="1177925" y="3422650"/>
          <p14:tracePt t="36766" x="1230313" y="3405188"/>
          <p14:tracePt t="36772" x="1300163" y="3394075"/>
          <p14:tracePt t="36779" x="1363663" y="3382963"/>
          <p14:tracePt t="36786" x="1427163" y="3370263"/>
          <p14:tracePt t="36793" x="1479550" y="3359150"/>
          <p14:tracePt t="36800" x="1525588" y="3352800"/>
          <p14:tracePt t="36808" x="1560513" y="3352800"/>
          <p14:tracePt t="36814" x="1589088" y="3341688"/>
          <p14:tracePt t="36821" x="1612900" y="3341688"/>
          <p14:tracePt t="36828" x="1647825" y="3341688"/>
          <p14:tracePt t="36835" x="1665288" y="3341688"/>
          <p14:tracePt t="36842" x="1676400" y="3341688"/>
          <p14:tracePt t="36850" x="1700213" y="3341688"/>
          <p14:tracePt t="36856" x="1717675" y="3341688"/>
          <p14:tracePt t="36863" x="1735138" y="3341688"/>
          <p14:tracePt t="36870" x="1746250" y="3341688"/>
          <p14:tracePt t="36877" x="1752600" y="3341688"/>
          <p14:tracePt t="36884" x="1770063" y="3341688"/>
          <p14:tracePt t="36893" x="1781175" y="3352800"/>
          <p14:tracePt t="36900" x="1798638" y="3352800"/>
          <p14:tracePt t="36905" x="1804988" y="3352800"/>
          <p14:tracePt t="36912" x="1809750" y="3359150"/>
          <p14:tracePt t="36919" x="1827213" y="3359150"/>
          <p14:tracePt t="36926" x="1833563" y="3365500"/>
          <p14:tracePt t="36933" x="1844675" y="3365500"/>
          <p14:tracePt t="36940" x="1862138" y="3370263"/>
          <p14:tracePt t="36947" x="1868488" y="3382963"/>
          <p14:tracePt t="36954" x="1885950" y="3387725"/>
          <p14:tracePt t="36961" x="1897063" y="3394075"/>
          <p14:tracePt t="36968" x="1908175" y="3394075"/>
          <p14:tracePt t="36975" x="1914525" y="3400425"/>
          <p14:tracePt t="36983" x="1925638" y="3417888"/>
          <p14:tracePt t="36989" x="1931988" y="3422650"/>
          <p14:tracePt t="36996" x="1938338" y="3429000"/>
          <p14:tracePt t="37002" x="1949450" y="3435350"/>
          <p14:tracePt t="37010" x="1960563" y="3452813"/>
          <p14:tracePt t="37017" x="1966913" y="3457575"/>
          <p14:tracePt t="37024" x="1973263" y="3463925"/>
          <p14:tracePt t="37032" x="1990725" y="3481388"/>
          <p14:tracePt t="37038" x="1995488" y="3487738"/>
          <p14:tracePt t="37045" x="2001838" y="3498850"/>
          <p14:tracePt t="37052" x="2019300" y="3516313"/>
          <p14:tracePt t="37059" x="2030413" y="3533775"/>
          <p14:tracePt t="37066" x="2036763" y="3556000"/>
          <p14:tracePt t="37073" x="2041525" y="3573463"/>
          <p14:tracePt t="37080" x="2058988" y="3603625"/>
          <p14:tracePt t="37087" x="2071688" y="3625850"/>
          <p14:tracePt t="37094" x="2076450" y="3649663"/>
          <p14:tracePt t="37101" x="2089150" y="3678238"/>
          <p14:tracePt t="37108" x="2093913" y="3689350"/>
          <p14:tracePt t="37115" x="2106613" y="3706813"/>
          <p14:tracePt t="37122" x="2111375" y="3736975"/>
          <p14:tracePt t="37129" x="2124075" y="3759200"/>
          <p14:tracePt t="37136" x="2128838" y="3783013"/>
          <p14:tracePt t="37143" x="2135188" y="3811588"/>
          <p14:tracePt t="37150" x="2146300" y="3824288"/>
          <p14:tracePt t="37158" x="2152650" y="3852863"/>
          <p14:tracePt t="37163" x="2163763" y="3870325"/>
          <p14:tracePt t="37171" x="2170113" y="3881438"/>
          <p14:tracePt t="37178" x="2170113" y="3887788"/>
          <p14:tracePt t="37184" x="2176463" y="3905250"/>
          <p14:tracePt t="37192" x="2176463" y="3910013"/>
          <p14:tracePt t="37200" x="2181225" y="3916363"/>
          <p14:tracePt t="37205" x="2181225" y="3922713"/>
          <p14:tracePt t="37213" x="2193925" y="3933825"/>
          <p14:tracePt t="37220" x="2193925" y="3940175"/>
          <p14:tracePt t="37227" x="2193925" y="3944938"/>
          <p14:tracePt t="37234" x="2198688" y="3951288"/>
          <p14:tracePt t="37248" x="2205038" y="3951288"/>
          <p14:tracePt t="37255" x="2205038" y="3957638"/>
          <p14:tracePt t="37269" x="2205038" y="3962400"/>
          <p14:tracePt t="37283" x="2205038" y="3968750"/>
          <p14:tracePt t="37339" x="2205038" y="3979863"/>
          <p14:tracePt t="37346" x="2198688" y="3979863"/>
          <p14:tracePt t="37367" x="2187575" y="3979863"/>
          <p14:tracePt t="37373" x="2176463" y="3986213"/>
          <p14:tracePt t="37381" x="2159000" y="3986213"/>
          <p14:tracePt t="37388" x="2124075" y="3992563"/>
          <p14:tracePt t="37394" x="2058988" y="4003675"/>
          <p14:tracePt t="37401" x="1966913" y="4014788"/>
          <p14:tracePt t="37408" x="1827213" y="4025900"/>
          <p14:tracePt t="37416" x="1700213" y="4025900"/>
          <p14:tracePt t="37423" x="1577975" y="4043363"/>
          <p14:tracePt t="37429" x="1438275" y="4043363"/>
          <p14:tracePt t="37436" x="1300163" y="4032250"/>
          <p14:tracePt t="37443" x="1177925" y="4032250"/>
          <p14:tracePt t="37450" x="1066800" y="4032250"/>
          <p14:tracePt t="37459" x="974725" y="4021138"/>
          <p14:tracePt t="37465" x="911225" y="4008438"/>
          <p14:tracePt t="37472" x="858838" y="4008438"/>
          <p14:tracePt t="37479" x="835025" y="4008438"/>
          <p14:tracePt t="37485" x="812800" y="4008438"/>
          <p14:tracePt t="37492" x="782638" y="4008438"/>
          <p14:tracePt t="37501" x="760413" y="4008438"/>
          <p14:tracePt t="37506" x="747713" y="4008438"/>
          <p14:tracePt t="37513" x="731838" y="4008438"/>
          <p14:tracePt t="37520" x="719138" y="4008438"/>
          <p14:tracePt t="37527" x="701675" y="4003675"/>
          <p14:tracePt t="37535" x="684213" y="4003675"/>
          <p14:tracePt t="37543" x="679450" y="4003675"/>
          <p14:tracePt t="37549" x="666750" y="3997325"/>
          <p14:tracePt t="37556" x="655638" y="3997325"/>
          <p14:tracePt t="37562" x="649288" y="3997325"/>
          <p14:tracePt t="37569" x="644525" y="3997325"/>
          <p14:tracePt t="37576" x="638175" y="3997325"/>
          <p14:tracePt t="37584" x="631825" y="3992563"/>
          <p14:tracePt t="37599" x="627063" y="3992563"/>
          <p14:tracePt t="37612" x="620713" y="3992563"/>
          <p14:tracePt t="37689" x="620713" y="3986213"/>
          <p14:tracePt t="37738" x="620713" y="3975100"/>
          <p14:tracePt t="37772" x="609600" y="3975100"/>
          <p14:tracePt t="37787" x="603250" y="3975100"/>
          <p14:tracePt t="37793" x="603250" y="3968750"/>
          <p14:tracePt t="37800" x="596900" y="3968750"/>
          <p14:tracePt t="37808" x="592138" y="3968750"/>
          <p14:tracePt t="37814" x="585788" y="3968750"/>
          <p14:tracePt t="37821" x="579438" y="3968750"/>
          <p14:tracePt t="37828" x="574675" y="3968750"/>
          <p14:tracePt t="37835" x="568325" y="3968750"/>
          <p14:tracePt t="37850" x="557213" y="3962400"/>
          <p14:tracePt t="37856" x="550863" y="3962400"/>
          <p14:tracePt t="37863" x="539750" y="3962400"/>
          <p14:tracePt t="37870" x="522288" y="3962400"/>
          <p14:tracePt t="37877" x="511175" y="3962400"/>
          <p14:tracePt t="37884" x="493713" y="3962400"/>
          <p14:tracePt t="37892" x="476250" y="3957638"/>
          <p14:tracePt t="37898" x="469900" y="3957638"/>
          <p14:tracePt t="37905" x="458788" y="3957638"/>
          <p14:tracePt t="37913" x="452438" y="3957638"/>
          <p14:tracePt t="37919" x="434975" y="3957638"/>
          <p14:tracePt t="37926" x="428625" y="3957638"/>
          <p14:tracePt t="37934" x="423863" y="3957638"/>
          <p14:tracePt t="37940" x="417513" y="3957638"/>
          <p14:tracePt t="37947" x="411163" y="3957638"/>
          <p14:tracePt t="37961" x="406400" y="3957638"/>
          <p14:tracePt t="38039" x="411163" y="3957638"/>
          <p14:tracePt t="38045" x="417513" y="3957638"/>
          <p14:tracePt t="38052" x="423863" y="3957638"/>
          <p14:tracePt t="38059" x="428625" y="3957638"/>
          <p14:tracePt t="38066" x="434975" y="3957638"/>
          <p14:tracePt t="38073" x="446088" y="3957638"/>
          <p14:tracePt t="38087" x="458788" y="3957638"/>
          <p14:tracePt t="38094" x="463550" y="3957638"/>
          <p14:tracePt t="38102" x="469900" y="3957638"/>
          <p14:tracePt t="38108" x="487363" y="3957638"/>
          <p14:tracePt t="38115" x="498475" y="3957638"/>
          <p14:tracePt t="38122" x="515938" y="3957638"/>
          <p14:tracePt t="38129" x="550863" y="3957638"/>
          <p14:tracePt t="38136" x="585788" y="3957638"/>
          <p14:tracePt t="38144" x="644525" y="3968750"/>
          <p14:tracePt t="38150" x="725488" y="3968750"/>
          <p14:tracePt t="38157" x="806450" y="3979863"/>
          <p14:tracePt t="38164" x="865188" y="3979863"/>
          <p14:tracePt t="38171" x="928688" y="3979863"/>
          <p14:tracePt t="38178" x="1009650" y="3979863"/>
          <p14:tracePt t="38185" x="1084263" y="3979863"/>
          <p14:tracePt t="38193" x="1149350" y="3979863"/>
          <p14:tracePt t="38199" x="1230313" y="3975100"/>
          <p14:tracePt t="38206" x="1293813" y="3975100"/>
          <p14:tracePt t="38213" x="1339850" y="3962400"/>
          <p14:tracePt t="38220" x="1392238" y="3962400"/>
          <p14:tracePt t="38227" x="1420813" y="3962400"/>
          <p14:tracePt t="38235" x="1450975" y="3962400"/>
          <p14:tracePt t="38241" x="1473200" y="3962400"/>
          <p14:tracePt t="38248" x="1497013" y="3962400"/>
          <p14:tracePt t="38255" x="1525588" y="3962400"/>
          <p14:tracePt t="38262" x="1538288" y="3962400"/>
          <p14:tracePt t="38269" x="1554163" y="3962400"/>
          <p14:tracePt t="38277" x="1566863" y="3962400"/>
          <p14:tracePt t="38283" x="1571625" y="3962400"/>
          <p14:tracePt t="38290" x="1589088" y="3962400"/>
          <p14:tracePt t="38297" x="1595438" y="3962400"/>
          <p14:tracePt t="38304" x="1601788" y="3962400"/>
          <p14:tracePt t="38311" x="1606550" y="3962400"/>
          <p14:tracePt t="38319" x="1612900" y="3962400"/>
          <p14:tracePt t="38332" x="1619250" y="3962400"/>
          <p14:tracePt t="38346" x="1630363" y="3962400"/>
          <p14:tracePt t="38360" x="1636713" y="3962400"/>
          <p14:tracePt t="38374" x="1641475" y="3962400"/>
          <p14:tracePt t="38423" x="1647825" y="3962400"/>
          <p14:tracePt t="38444" x="1654175" y="3962400"/>
          <p14:tracePt t="38466" x="1658938" y="3962400"/>
          <p14:tracePt t="38479" x="1665288" y="3962400"/>
          <p14:tracePt t="38486" x="1682750" y="3962400"/>
          <p14:tracePt t="38493" x="1689100" y="3962400"/>
          <p14:tracePt t="38500" x="1711325" y="3957638"/>
          <p14:tracePt t="38507" x="1746250" y="3957638"/>
          <p14:tracePt t="38514" x="1792288" y="3944938"/>
          <p14:tracePt t="38521" x="1857375" y="3944938"/>
          <p14:tracePt t="38528" x="1920875" y="3933825"/>
          <p14:tracePt t="38535" x="2001838" y="3933825"/>
          <p14:tracePt t="38543" x="2058988" y="3933825"/>
          <p14:tracePt t="38549" x="2111375" y="3933825"/>
          <p14:tracePt t="38556" x="2159000" y="3933825"/>
          <p14:tracePt t="38563" x="2181225" y="3933825"/>
          <p14:tracePt t="38570" x="2209800" y="3933825"/>
          <p14:tracePt t="38577" x="2222500" y="3933825"/>
          <p14:tracePt t="38584" x="2239963" y="3933825"/>
          <p14:tracePt t="38591" x="2244725" y="3933825"/>
          <p14:tracePt t="38598" x="2251075" y="3933825"/>
          <p14:tracePt t="38605" x="2262188" y="3933825"/>
          <p14:tracePt t="38619" x="2268538" y="3933825"/>
          <p14:tracePt t="38627" x="2279650" y="3933825"/>
          <p14:tracePt t="38633" x="2286000" y="3933825"/>
          <p14:tracePt t="38654" x="2292350" y="3933825"/>
          <p14:tracePt t="38668" x="2292350" y="3927475"/>
          <p14:tracePt t="38675" x="2292350" y="3922713"/>
          <p14:tracePt t="38689" x="2292350" y="3916363"/>
          <p14:tracePt t="38696" x="2292350" y="3910013"/>
          <p14:tracePt t="38703" x="2292350" y="3905250"/>
          <p14:tracePt t="38710" x="2292350" y="3892550"/>
          <p14:tracePt t="38717" x="2292350" y="3881438"/>
          <p14:tracePt t="38724" x="2292350" y="3870325"/>
          <p14:tracePt t="38731" x="2297113" y="3829050"/>
          <p14:tracePt t="38738" x="2309813" y="3765550"/>
          <p14:tracePt t="38745" x="2309813" y="3702050"/>
          <p14:tracePt t="38752" x="2320925" y="3667125"/>
          <p14:tracePt t="38759" x="2320925" y="3632200"/>
          <p14:tracePt t="38766" x="2320925" y="3621088"/>
          <p14:tracePt t="38773" x="2320925" y="3590925"/>
          <p14:tracePt t="38779" x="2320925" y="3586163"/>
          <p14:tracePt t="38786" x="2320925" y="3573463"/>
          <p14:tracePt t="38794" x="2309813" y="3556000"/>
          <p14:tracePt t="38801" x="2297113" y="3551238"/>
          <p14:tracePt t="38808" x="2268538" y="3533775"/>
          <p14:tracePt t="38815" x="2251075" y="3516313"/>
          <p14:tracePt t="38822" x="2227263" y="3498850"/>
          <p14:tracePt t="38829" x="2198688" y="3487738"/>
          <p14:tracePt t="38836" x="2187575" y="3481388"/>
          <p14:tracePt t="38843" x="2170113" y="3475038"/>
          <p14:tracePt t="38850" x="2152650" y="3463925"/>
          <p14:tracePt t="38856" x="2146300" y="3463925"/>
          <p14:tracePt t="38864" x="2124075" y="3457575"/>
          <p14:tracePt t="38870" x="2111375" y="3457575"/>
          <p14:tracePt t="38878" x="2082800" y="3457575"/>
          <p14:tracePt t="38886" x="2058988" y="3452813"/>
          <p14:tracePt t="38895" x="2012950" y="3452813"/>
          <p14:tracePt t="38899" x="1938338" y="3452813"/>
          <p14:tracePt t="38906" x="1839913" y="3457575"/>
          <p14:tracePt t="38913" x="1700213" y="3457575"/>
          <p14:tracePt t="38920" x="1577975" y="3470275"/>
          <p14:tracePt t="38928" x="1450975" y="3481388"/>
          <p14:tracePt t="38934" x="1317625" y="3481388"/>
          <p14:tracePt t="38941" x="1206500" y="3481388"/>
          <p14:tracePt t="38948" x="1096963" y="3481388"/>
          <p14:tracePt t="38954" x="1020763" y="3481388"/>
          <p14:tracePt t="38961" x="939800" y="3481388"/>
          <p14:tracePt t="38969" x="893763" y="3481388"/>
          <p14:tracePt t="38976" x="858838" y="3481388"/>
          <p14:tracePt t="38982" x="835025" y="3481388"/>
          <p14:tracePt t="38990" x="812800" y="3481388"/>
          <p14:tracePt t="38996" x="782638" y="3481388"/>
          <p14:tracePt t="39004" x="771525" y="3481388"/>
          <p14:tracePt t="39011" x="754063" y="3481388"/>
          <p14:tracePt t="39018" x="747713" y="3481388"/>
          <p14:tracePt t="39025" x="742950" y="3481388"/>
          <p14:tracePt t="39032" x="736600" y="3481388"/>
          <p14:tracePt t="39039" x="731838" y="3481388"/>
          <p14:tracePt t="39045" x="719138" y="3481388"/>
          <p14:tracePt t="39053" x="714375" y="3481388"/>
          <p14:tracePt t="39060" x="708025" y="3481388"/>
          <p14:tracePt t="39067" x="701675" y="3481388"/>
          <p14:tracePt t="39081" x="701675" y="3487738"/>
          <p14:tracePt t="39087" x="690563" y="3487738"/>
          <p14:tracePt t="39095" x="673100" y="3487738"/>
          <p14:tracePt t="39102" x="655638" y="3492500"/>
          <p14:tracePt t="39108" x="644525" y="3492500"/>
          <p14:tracePt t="39116" x="627063" y="3505200"/>
          <p14:tracePt t="39123" x="603250" y="3505200"/>
          <p14:tracePt t="39130" x="585788" y="3505200"/>
          <p14:tracePt t="39137" x="574675" y="3505200"/>
          <p14:tracePt t="39144" x="557213" y="3505200"/>
          <p14:tracePt t="39151" x="550863" y="3505200"/>
          <p14:tracePt t="39157" x="539750" y="3505200"/>
          <p14:tracePt t="39164" x="528638" y="3509963"/>
          <p14:tracePt t="39171" x="522288" y="3509963"/>
          <p14:tracePt t="39178" x="515938" y="3509963"/>
          <p14:tracePt t="39187" x="511175" y="3509963"/>
          <p14:tracePt t="39199" x="504825" y="3509963"/>
          <p14:tracePt t="39206" x="504825" y="3516313"/>
          <p14:tracePt t="39213" x="498475" y="3516313"/>
          <p14:tracePt t="39242" x="498475" y="3521075"/>
          <p14:tracePt t="39403" x="498475" y="3527425"/>
          <p14:tracePt t="39459" x="498475" y="3533775"/>
          <p14:tracePt t="39507" x="498475" y="3544888"/>
          <p14:tracePt t="39521" x="498475" y="3551238"/>
          <p14:tracePt t="39535" x="504825" y="3551238"/>
          <p14:tracePt t="39550" x="504825" y="3556000"/>
          <p14:tracePt t="39563" x="511175" y="3556000"/>
          <p14:tracePt t="39570" x="511175" y="3562350"/>
          <p14:tracePt t="39592" x="515938" y="3568700"/>
          <p14:tracePt t="39605" x="515938" y="3573463"/>
          <p14:tracePt t="39620" x="515938" y="3579813"/>
          <p14:tracePt t="39626" x="522288" y="3579813"/>
          <p14:tracePt t="39640" x="522288" y="3590925"/>
          <p14:tracePt t="39647" x="533400" y="3590925"/>
          <p14:tracePt t="39654" x="533400" y="3597275"/>
          <p14:tracePt t="39662" x="539750" y="3597275"/>
          <p14:tracePt t="39668" x="539750" y="3603625"/>
          <p14:tracePt t="39689" x="546100" y="3608388"/>
          <p14:tracePt t="39703" x="546100" y="3614738"/>
          <p14:tracePt t="39724" x="546100" y="3621088"/>
          <p14:tracePt t="39739" x="550863" y="3625850"/>
          <p14:tracePt t="39752" x="550863" y="3632200"/>
          <p14:tracePt t="39759" x="550863" y="3643313"/>
          <p14:tracePt t="39773" x="550863" y="3656013"/>
          <p14:tracePt t="39780" x="550863" y="3673475"/>
          <p14:tracePt t="39787" x="550863" y="3684588"/>
          <p14:tracePt t="39794" x="550863" y="3706813"/>
          <p14:tracePt t="39802" x="550863" y="3736975"/>
          <p14:tracePt t="39808" x="546100" y="3771900"/>
          <p14:tracePt t="39815" x="546100" y="3806825"/>
          <p14:tracePt t="39822" x="546100" y="3840163"/>
          <p14:tracePt t="39829" x="539750" y="3863975"/>
          <p14:tracePt t="39836" x="539750" y="3887788"/>
          <p14:tracePt t="39843" x="539750" y="3916363"/>
          <p14:tracePt t="39850" x="539750" y="3927475"/>
          <p14:tracePt t="39857" x="539750" y="3933825"/>
          <p14:tracePt t="39864" x="533400" y="3951288"/>
          <p14:tracePt t="39871" x="533400" y="3957638"/>
          <p14:tracePt t="39879" x="533400" y="3962400"/>
          <p14:tracePt t="39889" x="533400" y="3979863"/>
          <p14:tracePt t="39892" x="533400" y="3986213"/>
          <p14:tracePt t="39899" x="533400" y="3992563"/>
          <p14:tracePt t="39906" x="533400" y="3997325"/>
          <p14:tracePt t="39914" x="533400" y="4003675"/>
          <p14:tracePt t="39921" x="533400" y="4008438"/>
          <p14:tracePt t="39934" x="528638" y="4014788"/>
          <p14:tracePt t="39948" x="528638" y="4025900"/>
          <p14:tracePt t="39962" x="528638" y="4032250"/>
          <p14:tracePt t="39976" x="515938" y="4032250"/>
          <p14:tracePt t="40096" x="511175" y="4032250"/>
          <p14:tracePt t="40207" x="522288" y="4021138"/>
          <p14:tracePt t="40221" x="528638" y="4021138"/>
          <p14:tracePt t="40228" x="528638" y="4014788"/>
          <p14:tracePt t="40235" x="533400" y="4014788"/>
          <p14:tracePt t="40242" x="539750" y="4014788"/>
          <p14:tracePt t="40249" x="546100" y="4014788"/>
          <p14:tracePt t="40256" x="550863" y="4014788"/>
          <p14:tracePt t="40263" x="557213" y="4014788"/>
          <p14:tracePt t="40271" x="574675" y="4014788"/>
          <p14:tracePt t="40277" x="585788" y="4014788"/>
          <p14:tracePt t="40284" x="614363" y="4014788"/>
          <p14:tracePt t="40290" x="638175" y="4014788"/>
          <p14:tracePt t="40298" x="673100" y="4021138"/>
          <p14:tracePt t="40305" x="696913" y="4021138"/>
          <p14:tracePt t="40313" x="747713" y="4025900"/>
          <p14:tracePt t="40319" x="795338" y="4025900"/>
          <p14:tracePt t="40326" x="858838" y="4038600"/>
          <p14:tracePt t="40333" x="933450" y="4038600"/>
          <p14:tracePt t="40340" x="1016000" y="4038600"/>
          <p14:tracePt t="40347" x="1079500" y="4038600"/>
          <p14:tracePt t="40355" x="1143000" y="4038600"/>
          <p14:tracePt t="40361" x="1189038" y="4049713"/>
          <p14:tracePt t="40368" x="1241425" y="4049713"/>
          <p14:tracePt t="40375" x="1287463" y="4049713"/>
          <p14:tracePt t="40382" x="1322388" y="4049713"/>
          <p14:tracePt t="40389" x="1357313" y="4049713"/>
          <p14:tracePt t="40396" x="1392238" y="4060825"/>
          <p14:tracePt t="40403" x="1438275" y="4060825"/>
          <p14:tracePt t="40410" x="1473200" y="4060825"/>
          <p14:tracePt t="40417" x="1508125" y="4060825"/>
          <p14:tracePt t="40424" x="1554163" y="4067175"/>
          <p14:tracePt t="40431" x="1589088" y="4067175"/>
          <p14:tracePt t="40439" x="1619250" y="4078288"/>
          <p14:tracePt t="40445" x="1641475" y="4078288"/>
          <p14:tracePt t="40452" x="1665288" y="4078288"/>
          <p14:tracePt t="40459" x="1682750" y="4078288"/>
          <p14:tracePt t="40466" x="1693863" y="4078288"/>
          <p14:tracePt t="40473" x="1711325" y="4078288"/>
          <p14:tracePt t="40480" x="1722438" y="4078288"/>
          <p14:tracePt t="40487" x="1752600" y="4078288"/>
          <p14:tracePt t="40494" x="1763713" y="4078288"/>
          <p14:tracePt t="40501" x="1781175" y="4078288"/>
          <p14:tracePt t="40507" x="1792288" y="4078288"/>
          <p14:tracePt t="40515" x="1809750" y="4078288"/>
          <p14:tracePt t="40522" x="1833563" y="4078288"/>
          <p14:tracePt t="40531" x="1851025" y="4078288"/>
          <p14:tracePt t="40536" x="1862138" y="4078288"/>
          <p14:tracePt t="40543" x="1879600" y="4078288"/>
          <p14:tracePt t="40550" x="1897063" y="4078288"/>
          <p14:tracePt t="40557" x="1908175" y="4078288"/>
          <p14:tracePt t="40564" x="1931988" y="4078288"/>
          <p14:tracePt t="40573" x="1949450" y="4078288"/>
          <p14:tracePt t="40578" x="1960563" y="4078288"/>
          <p14:tracePt t="40585" x="1978025" y="4078288"/>
          <p14:tracePt t="40592" x="2001838" y="4078288"/>
          <p14:tracePt t="40598" x="2030413" y="4073525"/>
          <p14:tracePt t="40605" x="2054225" y="4073525"/>
          <p14:tracePt t="40614" x="2076450" y="4067175"/>
          <p14:tracePt t="40620" x="2106613" y="4067175"/>
          <p14:tracePt t="40627" x="2128838" y="4067175"/>
          <p14:tracePt t="40634" x="2152650" y="4056063"/>
          <p14:tracePt t="40640" x="2181225" y="4049713"/>
          <p14:tracePt t="40648" x="2205038" y="4049713"/>
          <p14:tracePt t="40655" x="2227263" y="4038600"/>
          <p14:tracePt t="40662" x="2257425" y="4032250"/>
          <p14:tracePt t="40668" x="2279650" y="4021138"/>
          <p14:tracePt t="40676" x="2309813" y="4014788"/>
          <p14:tracePt t="40682" x="2320925" y="4014788"/>
          <p14:tracePt t="40690" x="2338388" y="4008438"/>
          <p14:tracePt t="40697" x="2349500" y="4008438"/>
          <p14:tracePt t="40704" x="2366963" y="4008438"/>
          <p14:tracePt t="40711" x="2384425" y="3997325"/>
          <p14:tracePt t="40718" x="2390775" y="3997325"/>
          <p14:tracePt t="40724" x="2401888" y="3992563"/>
          <p14:tracePt t="40732" x="2419350" y="3992563"/>
          <p14:tracePt t="40739" x="2436813" y="3986213"/>
          <p14:tracePt t="40747" x="2443163" y="3986213"/>
          <p14:tracePt t="40753" x="2447925" y="3986213"/>
          <p14:tracePt t="40760" x="2454275" y="3979863"/>
          <p14:tracePt t="40767" x="2460625" y="3979863"/>
          <p14:tracePt t="40773" x="2465388" y="3968750"/>
          <p14:tracePt t="40780" x="2471738" y="3968750"/>
          <p14:tracePt t="40790" x="2482850" y="3968750"/>
          <p14:tracePt t="40794" x="2482850" y="3962400"/>
          <p14:tracePt t="40802" x="2489200" y="3962400"/>
          <p14:tracePt t="40809" x="2489200" y="3957638"/>
          <p14:tracePt t="40815" x="2495550" y="3957638"/>
          <p14:tracePt t="40830" x="2495550" y="3951288"/>
          <p14:tracePt t="40843" x="2495550" y="3944938"/>
          <p14:tracePt t="40858" x="2495550" y="3927475"/>
          <p14:tracePt t="40864" x="2495550" y="3916363"/>
          <p14:tracePt t="40872" x="2489200" y="3881438"/>
          <p14:tracePt t="40879" x="2482850" y="3846513"/>
          <p14:tracePt t="40885" x="2471738" y="3794125"/>
          <p14:tracePt t="40892" x="2460625" y="3741738"/>
          <p14:tracePt t="40899" x="2436813" y="3678238"/>
          <p14:tracePt t="40907" x="2430463" y="3638550"/>
          <p14:tracePt t="40914" x="2413000" y="3603625"/>
          <p14:tracePt t="40921" x="2401888" y="3573463"/>
          <p14:tracePt t="40927" x="2395538" y="3562350"/>
          <p14:tracePt t="40934" x="2384425" y="3544888"/>
          <p14:tracePt t="40942" x="2378075" y="3527425"/>
          <p14:tracePt t="40948" x="2373313" y="3521075"/>
          <p14:tracePt t="40955" x="2373313" y="3516313"/>
          <p14:tracePt t="40964" x="2366963" y="3509963"/>
          <p14:tracePt t="40969" x="2366963" y="3505200"/>
          <p14:tracePt t="40976" x="2362200" y="3498850"/>
          <p14:tracePt t="40998" x="2355850" y="3487738"/>
          <p14:tracePt t="41012" x="2344738" y="3481388"/>
          <p14:tracePt t="41026" x="2338388" y="3481388"/>
          <p14:tracePt t="41033" x="2338388" y="3475038"/>
          <p14:tracePt t="41047" x="2332038" y="3470275"/>
          <p14:tracePt t="41060" x="2327275" y="3470275"/>
          <p14:tracePt t="41075" x="2320925" y="3470275"/>
          <p14:tracePt t="41732" x="2268538" y="3475038"/>
          <p14:tracePt t="41740" x="2176463" y="3475038"/>
          <p14:tracePt t="41746" x="2047875" y="3487738"/>
          <p14:tracePt t="41753" x="1908175" y="3487738"/>
          <p14:tracePt t="41760" x="1700213" y="3487738"/>
          <p14:tracePt t="41767" x="1416050" y="3487738"/>
          <p14:tracePt t="41774" x="1247775" y="3487738"/>
          <p14:tracePt t="41782" x="1125538" y="3487738"/>
          <p14:tracePt t="41788" x="1016000" y="3487738"/>
          <p14:tracePt t="41795" x="939800" y="3487738"/>
          <p14:tracePt t="41802" x="858838" y="3487738"/>
          <p14:tracePt t="41809" x="795338" y="3487738"/>
          <p14:tracePt t="41816" x="747713" y="3487738"/>
          <p14:tracePt t="41823" x="714375" y="3481388"/>
          <p14:tracePt t="41831" x="679450" y="3481388"/>
          <p14:tracePt t="41837" x="661988" y="3481388"/>
          <p14:tracePt t="41844" x="638175" y="3481388"/>
          <p14:tracePt t="41851" x="620713" y="3481388"/>
          <p14:tracePt t="41858" x="614363" y="3481388"/>
          <p14:tracePt t="41866" x="609600" y="3481388"/>
          <p14:tracePt t="41872" x="603250" y="3481388"/>
          <p14:tracePt t="41886" x="596900" y="3481388"/>
          <p14:tracePt t="41900" x="592138" y="3481388"/>
          <p14:tracePt t="41914" x="585788" y="3481388"/>
          <p14:tracePt t="41928" x="579438" y="3481388"/>
          <p14:tracePt t="42061" x="585788" y="3481388"/>
          <p14:tracePt t="42075" x="592138" y="3481388"/>
          <p14:tracePt t="42090" x="596900" y="3481388"/>
          <p14:tracePt t="42110" x="603250" y="3481388"/>
          <p14:tracePt t="42124" x="609600" y="3481388"/>
          <p14:tracePt t="42131" x="614363" y="3481388"/>
          <p14:tracePt t="42138" x="627063" y="3481388"/>
          <p14:tracePt t="42145" x="631825" y="3481388"/>
          <p14:tracePt t="42152" x="638175" y="3481388"/>
          <p14:tracePt t="42166" x="644525" y="3481388"/>
          <p14:tracePt t="42173" x="649288" y="3481388"/>
          <p14:tracePt t="42180" x="666750" y="3481388"/>
          <p14:tracePt t="42187" x="673100" y="3481388"/>
          <p14:tracePt t="42193" x="684213" y="3481388"/>
          <p14:tracePt t="42201" x="708025" y="3481388"/>
          <p14:tracePt t="42208" x="760413" y="3487738"/>
          <p14:tracePt t="42215" x="835025" y="3487738"/>
          <p14:tracePt t="42222" x="974725" y="3487738"/>
          <p14:tracePt t="42229" x="1189038" y="3498850"/>
          <p14:tracePt t="42236" x="1514475" y="3516313"/>
          <p14:tracePt t="42243" x="1752600" y="3551238"/>
          <p14:tracePt t="42249" x="1920875" y="3562350"/>
          <p14:tracePt t="42257" x="2071688" y="3562350"/>
          <p14:tracePt t="42264" x="2198688" y="3562350"/>
          <p14:tracePt t="42271" x="2292350" y="3573463"/>
          <p14:tracePt t="42278" x="2355850" y="3573463"/>
          <p14:tracePt t="42284" x="2401888" y="3586163"/>
          <p14:tracePt t="42292" x="2436813" y="3586163"/>
          <p14:tracePt t="42300" x="2454275" y="3586163"/>
          <p14:tracePt t="42305" x="2478088" y="3586163"/>
          <p14:tracePt t="42313" x="2482850" y="3586163"/>
          <p14:tracePt t="42320" x="2495550" y="3586163"/>
          <p14:tracePt t="42326" x="2500313" y="3586163"/>
          <p14:tracePt t="42334" x="2506663" y="3586163"/>
          <p14:tracePt t="42348" x="2513013" y="3586163"/>
          <p14:tracePt t="42362" x="2517775" y="3586163"/>
          <p14:tracePt t="42383" x="2517775" y="3579813"/>
          <p14:tracePt t="42404" x="2517775" y="3568700"/>
          <p14:tracePt t="42411" x="2513013" y="3568700"/>
          <p14:tracePt t="42424" x="2506663" y="3568700"/>
          <p14:tracePt t="42439" x="2500313" y="3568700"/>
          <p14:tracePt t="42460" x="2489200" y="3568700"/>
          <p14:tracePt t="42473" x="2482850" y="3573463"/>
          <p14:tracePt t="42495" x="2478088" y="3579813"/>
          <p14:tracePt t="42509" x="2471738" y="3586163"/>
          <p14:tracePt t="42523" x="2465388" y="3590925"/>
          <p14:tracePt t="42537" x="2460625" y="3597275"/>
          <p14:tracePt t="42543" x="2460625" y="3603625"/>
          <p14:tracePt t="42550" x="2460625" y="3608388"/>
          <p14:tracePt t="42558" x="2454275" y="3621088"/>
          <p14:tracePt t="42571" x="2454275" y="3625850"/>
          <p14:tracePt t="42578" x="2454275" y="3632200"/>
          <p14:tracePt t="42585" x="2454275" y="3638550"/>
          <p14:tracePt t="42593" x="2454275" y="3643313"/>
          <p14:tracePt t="42599" x="2454275" y="3649663"/>
          <p14:tracePt t="42607" x="2454275" y="3656013"/>
          <p14:tracePt t="42613" x="2454275" y="3673475"/>
          <p14:tracePt t="42621" x="2454275" y="3678238"/>
          <p14:tracePt t="42628" x="2454275" y="3689350"/>
          <p14:tracePt t="42635" x="2454275" y="3706813"/>
          <p14:tracePt t="42642" x="2454275" y="3719513"/>
          <p14:tracePt t="42650" x="2454275" y="3736975"/>
          <p14:tracePt t="42656" x="2454275" y="3759200"/>
          <p14:tracePt t="42662" x="2454275" y="3789363"/>
          <p14:tracePt t="42670" x="2454275" y="3811588"/>
          <p14:tracePt t="42676" x="2454275" y="3835400"/>
          <p14:tracePt t="42683" x="2454275" y="3857625"/>
          <p14:tracePt t="42695" x="2454275" y="3887788"/>
          <p14:tracePt t="42698" x="2454275" y="3898900"/>
          <p14:tracePt t="42704" x="2454275" y="3916363"/>
          <p14:tracePt t="42711" x="2454275" y="3927475"/>
          <p14:tracePt t="42719" x="2454275" y="3933825"/>
          <p14:tracePt t="42726" x="2454275" y="3951288"/>
          <p14:tracePt t="42733" x="2443163" y="3957638"/>
          <p14:tracePt t="42740" x="2443163" y="3962400"/>
          <p14:tracePt t="42747" x="2436813" y="3968750"/>
          <p14:tracePt t="42753" x="2436813" y="3975100"/>
          <p14:tracePt t="42760" x="2430463" y="3975100"/>
          <p14:tracePt t="42768" x="2430463" y="3986213"/>
          <p14:tracePt t="42782" x="2425700" y="3986213"/>
          <p14:tracePt t="42796" x="2419350" y="3986213"/>
          <p14:tracePt t="42810" x="2413000" y="3986213"/>
          <p14:tracePt t="42831" x="2408238" y="3986213"/>
          <p14:tracePt t="42844" x="2395538" y="3986213"/>
          <p14:tracePt t="42859" x="2390775" y="3986213"/>
          <p14:tracePt t="42872" x="2384425" y="3986213"/>
          <p14:tracePt t="42879" x="2373313" y="3986213"/>
          <p14:tracePt t="42886" x="2355850" y="3986213"/>
          <p14:tracePt t="42893" x="2332038" y="3992563"/>
          <p14:tracePt t="42900" x="2297113" y="3992563"/>
          <p14:tracePt t="42909" x="2239963" y="4003675"/>
          <p14:tracePt t="42915" x="2176463" y="4003675"/>
          <p14:tracePt t="42922" x="2093913" y="4014788"/>
          <p14:tracePt t="42928" x="2012950" y="4014788"/>
          <p14:tracePt t="42935" x="1920875" y="4014788"/>
          <p14:tracePt t="42942" x="1809750" y="4025900"/>
          <p14:tracePt t="42950" x="1717675" y="4025900"/>
          <p14:tracePt t="42957" x="1624013" y="4025900"/>
          <p14:tracePt t="42963" x="1566863" y="4025900"/>
          <p14:tracePt t="42970" x="1497013" y="4021138"/>
          <p14:tracePt t="42978" x="1433513" y="4021138"/>
          <p14:tracePt t="42985" x="1374775" y="4021138"/>
          <p14:tracePt t="42993" x="1304925" y="4008438"/>
          <p14:tracePt t="42998" x="1230313" y="3997325"/>
          <p14:tracePt t="43005" x="1149350" y="3986213"/>
          <p14:tracePt t="43012" x="1055688" y="3975100"/>
          <p14:tracePt t="43019" x="974725" y="3962400"/>
          <p14:tracePt t="43027" x="922338" y="3951288"/>
          <p14:tracePt t="43034" x="869950" y="3944938"/>
          <p14:tracePt t="43041" x="835025" y="3933825"/>
          <p14:tracePt t="43047" x="812800" y="3933825"/>
          <p14:tracePt t="43054" x="795338" y="3927475"/>
          <p14:tracePt t="43061" x="782638" y="3916363"/>
          <p14:tracePt t="43068" x="765175" y="3910013"/>
          <p14:tracePt t="43076" x="760413" y="3905250"/>
          <p14:tracePt t="43083" x="742950" y="3905250"/>
          <p14:tracePt t="43089" x="725488" y="3887788"/>
          <p14:tracePt t="43096" x="714375" y="3881438"/>
          <p14:tracePt t="43103" x="701675" y="3863975"/>
          <p14:tracePt t="43110" x="679450" y="3852863"/>
          <p14:tracePt t="43117" x="644525" y="3835400"/>
          <p14:tracePt t="43125" x="614363" y="3811588"/>
          <p14:tracePt t="43131" x="574675" y="3789363"/>
          <p14:tracePt t="43142" x="550863" y="3771900"/>
          <p14:tracePt t="43145" x="522288" y="3754438"/>
          <p14:tracePt t="43152" x="498475" y="3736975"/>
          <p14:tracePt t="43159" x="493713" y="3730625"/>
          <p14:tracePt t="43168" x="476250" y="3724275"/>
          <p14:tracePt t="43173" x="469900" y="3719513"/>
          <p14:tracePt t="43180" x="463550" y="3719513"/>
          <p14:tracePt t="43187" x="458788" y="3713163"/>
          <p14:tracePt t="43194" x="458788" y="3706813"/>
          <p14:tracePt t="43201" x="452438" y="3706813"/>
          <p14:tracePt t="43215" x="441325" y="3695700"/>
          <p14:tracePt t="43230" x="441325" y="3689350"/>
          <p14:tracePt t="43251" x="441325" y="3684588"/>
          <p14:tracePt t="43257" x="446088" y="3684588"/>
          <p14:tracePt t="43264" x="446088" y="3678238"/>
          <p14:tracePt t="43271" x="452438" y="3678238"/>
          <p14:tracePt t="43278" x="452438" y="3673475"/>
          <p14:tracePt t="43307" x="452438" y="3667125"/>
          <p14:tracePt t="43320" x="458788" y="3660775"/>
          <p14:tracePt t="43334" x="463550" y="3660775"/>
          <p14:tracePt t="43341" x="463550" y="3649663"/>
          <p14:tracePt t="43355" x="463550" y="3643313"/>
          <p14:tracePt t="43362" x="469900" y="3643313"/>
          <p14:tracePt t="43376" x="476250" y="3643313"/>
          <p14:tracePt t="43390" x="481013" y="3643313"/>
          <p14:tracePt t="43404" x="493713" y="3643313"/>
          <p14:tracePt t="43426" x="498475" y="3638550"/>
          <p14:tracePt t="43432" x="504825" y="3638550"/>
          <p14:tracePt t="43439" x="511175" y="3638550"/>
          <p14:tracePt t="43446" x="515938" y="3638550"/>
          <p14:tracePt t="43453" x="515938" y="3632200"/>
          <p14:tracePt t="43460" x="522288" y="3632200"/>
          <p14:tracePt t="43468" x="539750" y="3625850"/>
          <p14:tracePt t="43474" x="546100" y="3625850"/>
          <p14:tracePt t="43481" x="550863" y="3625850"/>
          <p14:tracePt t="43488" x="557213" y="3621088"/>
          <p14:tracePt t="43495" x="574675" y="3621088"/>
          <p14:tracePt t="43502" x="579438" y="3621088"/>
          <p14:tracePt t="43510" x="585788" y="3621088"/>
          <p14:tracePt t="43516" x="596900" y="3621088"/>
          <p14:tracePt t="43523" x="603250" y="3621088"/>
          <p14:tracePt t="43530" x="614363" y="3621088"/>
          <p14:tracePt t="43537" x="620713" y="3621088"/>
          <p14:tracePt t="43544" x="627063" y="3621088"/>
          <p14:tracePt t="43551" x="631825" y="3621088"/>
          <p14:tracePt t="43559" x="638175" y="3621088"/>
          <p14:tracePt t="43565" x="644525" y="3621088"/>
          <p14:tracePt t="43572" x="649288" y="3621088"/>
          <p14:tracePt t="43608" x="661988" y="3621088"/>
          <p14:tracePt t="43614" x="666750" y="3614738"/>
          <p14:tracePt t="43621" x="673100" y="3614738"/>
          <p14:tracePt t="43635" x="684213" y="3614738"/>
          <p14:tracePt t="43642" x="690563" y="3614738"/>
          <p14:tracePt t="43649" x="714375" y="3603625"/>
          <p14:tracePt t="43656" x="742950" y="3603625"/>
          <p14:tracePt t="43663" x="777875" y="3597275"/>
          <p14:tracePt t="43670" x="812800" y="3597275"/>
          <p14:tracePt t="43677" x="882650" y="3586163"/>
          <p14:tracePt t="43684" x="946150" y="3586163"/>
          <p14:tracePt t="43691" x="1009650" y="3573463"/>
          <p14:tracePt t="43698" x="1055688" y="3573463"/>
          <p14:tracePt t="43705" x="1108075" y="3573463"/>
          <p14:tracePt t="43711" x="1143000" y="3568700"/>
          <p14:tracePt t="43719" x="1189038" y="3568700"/>
          <p14:tracePt t="43727" x="1223963" y="3556000"/>
          <p14:tracePt t="43733" x="1276350" y="3556000"/>
          <p14:tracePt t="43740" x="1311275" y="3544888"/>
          <p14:tracePt t="43747" x="1357313" y="3544888"/>
          <p14:tracePt t="43753" x="1409700" y="3538538"/>
          <p14:tracePt t="43761" x="1455738" y="3538538"/>
          <p14:tracePt t="43768" x="1490663" y="3527425"/>
          <p14:tracePt t="43775" x="1538288" y="3527425"/>
          <p14:tracePt t="43781" x="1566863" y="3527425"/>
          <p14:tracePt t="43789" x="1601788" y="3527425"/>
          <p14:tracePt t="43796" x="1636713" y="3527425"/>
          <p14:tracePt t="43803" x="1671638" y="3527425"/>
          <p14:tracePt t="43810" x="1706563" y="3527425"/>
          <p14:tracePt t="43817" x="1739900" y="3527425"/>
          <p14:tracePt t="43824" x="1763713" y="3527425"/>
          <p14:tracePt t="43831" x="1787525" y="3527425"/>
          <p14:tracePt t="43837" x="1822450" y="3527425"/>
          <p14:tracePt t="43845" x="1844675" y="3527425"/>
          <p14:tracePt t="43852" x="1879600" y="3527425"/>
          <p14:tracePt t="43861" x="1908175" y="3527425"/>
          <p14:tracePt t="43866" x="1931988" y="3527425"/>
          <p14:tracePt t="43873" x="1943100" y="3527425"/>
          <p14:tracePt t="43879" x="1960563" y="3527425"/>
          <p14:tracePt t="43886" x="1978025" y="3527425"/>
          <p14:tracePt t="43894" x="2001838" y="3527425"/>
          <p14:tracePt t="43902" x="2012950" y="3527425"/>
          <p14:tracePt t="43909" x="2030413" y="3527425"/>
          <p14:tracePt t="43915" x="2041525" y="3527425"/>
          <p14:tracePt t="43922" x="2071688" y="3527425"/>
          <p14:tracePt t="43929" x="2082800" y="3527425"/>
          <p14:tracePt t="43935" x="2100263" y="3527425"/>
          <p14:tracePt t="43944" x="2111375" y="3527425"/>
          <p14:tracePt t="43950" x="2124075" y="3527425"/>
          <p14:tracePt t="43956" x="2135188" y="3527425"/>
          <p14:tracePt t="43963" x="2152650" y="3527425"/>
          <p14:tracePt t="43970" x="2159000" y="3527425"/>
          <p14:tracePt t="43977" x="2163763" y="3527425"/>
          <p14:tracePt t="43985" x="2170113" y="3527425"/>
          <p14:tracePt t="43992" x="2176463" y="3527425"/>
          <p14:tracePt t="43999" x="2181225" y="3527425"/>
          <p14:tracePt t="44006" x="2187575" y="3533775"/>
          <p14:tracePt t="44020" x="2193925" y="3533775"/>
          <p14:tracePt t="44033" x="2205038" y="3533775"/>
          <p14:tracePt t="44048" x="2209800" y="3533775"/>
          <p14:tracePt t="44061" x="2216150" y="3544888"/>
          <p14:tracePt t="44082" x="2216150" y="3551238"/>
          <p14:tracePt t="44096" x="2222500" y="3551238"/>
          <p14:tracePt t="44251" x="2222500" y="3556000"/>
          <p14:tracePt t="44264" x="2216150" y="3556000"/>
          <p14:tracePt t="44271" x="2216150" y="3562350"/>
          <p14:tracePt t="44278" x="2209800" y="3562350"/>
          <p14:tracePt t="44285" x="2209800" y="3568700"/>
          <p14:tracePt t="44292" x="2198688" y="3568700"/>
          <p14:tracePt t="44299" x="2198688" y="3573463"/>
          <p14:tracePt t="44306" x="2193925" y="3579813"/>
          <p14:tracePt t="44320" x="2193925" y="3590925"/>
          <p14:tracePt t="44327" x="2187575" y="3597275"/>
          <p14:tracePt t="44334" x="2181225" y="3603625"/>
          <p14:tracePt t="44341" x="2181225" y="3608388"/>
          <p14:tracePt t="44348" x="2176463" y="3621088"/>
          <p14:tracePt t="44355" x="2170113" y="3632200"/>
          <p14:tracePt t="44362" x="2159000" y="3643313"/>
          <p14:tracePt t="44369" x="2152650" y="3660775"/>
          <p14:tracePt t="44377" x="2152650" y="3673475"/>
          <p14:tracePt t="44383" x="2146300" y="3689350"/>
          <p14:tracePt t="44390" x="2135188" y="3706813"/>
          <p14:tracePt t="44397" x="2128838" y="3724275"/>
          <p14:tracePt t="44404" x="2124075" y="3736975"/>
          <p14:tracePt t="44411" x="2111375" y="3754438"/>
          <p14:tracePt t="44420" x="2106613" y="3771900"/>
          <p14:tracePt t="44425" x="2106613" y="3783013"/>
          <p14:tracePt t="44432" x="2100263" y="3800475"/>
          <p14:tracePt t="44439" x="2100263" y="3817938"/>
          <p14:tracePt t="44446" x="2100263" y="3829050"/>
          <p14:tracePt t="44453" x="2089150" y="3846513"/>
          <p14:tracePt t="44461" x="2089150" y="3857625"/>
          <p14:tracePt t="44467" x="2089150" y="3887788"/>
          <p14:tracePt t="44474" x="2089150" y="3910013"/>
          <p14:tracePt t="44481" x="2093913" y="3944938"/>
          <p14:tracePt t="44489" x="2093913" y="3979863"/>
          <p14:tracePt t="44495" x="2093913" y="4025900"/>
          <p14:tracePt t="44503" x="2100263" y="4060825"/>
          <p14:tracePt t="44509" x="2111375" y="4113213"/>
          <p14:tracePt t="44516" x="2117725" y="4137025"/>
          <p14:tracePt t="44523" x="2117725" y="4171950"/>
          <p14:tracePt t="44530" x="2128838" y="4200525"/>
          <p14:tracePt t="44537" x="2128838" y="4224338"/>
          <p14:tracePt t="44544" x="2135188" y="4229100"/>
          <p14:tracePt t="44553" x="2135188" y="4235450"/>
          <p14:tracePt t="44558" x="2135188" y="4252913"/>
          <p14:tracePt t="44565" x="2135188" y="4259263"/>
          <p14:tracePt t="44572" x="2135188" y="4264025"/>
          <p14:tracePt t="44579" x="2135188" y="4270375"/>
          <p14:tracePt t="44594" x="2135188" y="4276725"/>
          <p14:tracePt t="44600" x="2135188" y="4281488"/>
          <p14:tracePt t="44607" x="2128838" y="4294188"/>
          <p14:tracePt t="44614" x="2124075" y="4298950"/>
          <p14:tracePt t="44621" x="2106613" y="4311650"/>
          <p14:tracePt t="44628" x="2071688" y="4327525"/>
          <p14:tracePt t="44636" x="2012950" y="4362450"/>
          <p14:tracePt t="44642" x="1949450" y="4397375"/>
          <p14:tracePt t="44649" x="1879600" y="4432300"/>
          <p14:tracePt t="44656" x="1792288" y="4479925"/>
          <p14:tracePt t="44663" x="1682750" y="4519613"/>
          <p14:tracePt t="44670" x="1554163" y="4554538"/>
          <p14:tracePt t="44678" x="1444625" y="4578350"/>
          <p14:tracePt t="44684" x="1335088" y="4589463"/>
          <p14:tracePt t="44691" x="1241425" y="4600575"/>
          <p14:tracePt t="44698" x="1160463" y="4600575"/>
          <p14:tracePt t="44705" x="1096963" y="4600575"/>
          <p14:tracePt t="44712" x="1033463" y="4589463"/>
          <p14:tracePt t="44720" x="968375" y="4578350"/>
          <p14:tracePt t="44726" x="887413" y="4554538"/>
          <p14:tracePt t="44733" x="817563" y="4530725"/>
          <p14:tracePt t="44740" x="765175" y="4519613"/>
          <p14:tracePt t="44747" x="731838" y="4502150"/>
          <p14:tracePt t="44754" x="701675" y="4484688"/>
          <p14:tracePt t="44763" x="679450" y="4473575"/>
          <p14:tracePt t="44768" x="673100" y="4467225"/>
          <p14:tracePt t="44775" x="655638" y="4462463"/>
          <p14:tracePt t="44782" x="649288" y="4456113"/>
          <p14:tracePt t="44789" x="644525" y="4449763"/>
          <p14:tracePt t="44796" x="638175" y="4445000"/>
          <p14:tracePt t="44803" x="638175" y="4432300"/>
          <p14:tracePt t="44811" x="631825" y="4427538"/>
          <p14:tracePt t="44817" x="631825" y="4414838"/>
          <p14:tracePt t="44824" x="631825" y="4397375"/>
          <p14:tracePt t="44831" x="631825" y="4375150"/>
          <p14:tracePt t="44838" x="631825" y="4340225"/>
          <p14:tracePt t="44845" x="644525" y="4281488"/>
          <p14:tracePt t="44853" x="690563" y="4211638"/>
          <p14:tracePt t="44859" x="742950" y="4125913"/>
          <p14:tracePt t="44866" x="800100" y="4056063"/>
          <p14:tracePt t="44873" x="869950" y="3979863"/>
          <p14:tracePt t="44879" x="957263" y="3922713"/>
          <p14:tracePt t="44887" x="1066800" y="3870325"/>
          <p14:tracePt t="44895" x="1195388" y="3835400"/>
          <p14:tracePt t="44901" x="1335088" y="3806825"/>
          <p14:tracePt t="44908" x="1462088" y="3794125"/>
          <p14:tracePt t="44915" x="1571625" y="3794125"/>
          <p14:tracePt t="44922" x="1647825" y="3794125"/>
          <p14:tracePt t="44930" x="1711325" y="3800475"/>
          <p14:tracePt t="44937" x="1763713" y="3811588"/>
          <p14:tracePt t="44943" x="1804988" y="3829050"/>
          <p14:tracePt t="44950" x="1839913" y="3846513"/>
          <p14:tracePt t="44957" x="1868488" y="3857625"/>
          <p14:tracePt t="44963" x="1890713" y="3875088"/>
          <p14:tracePt t="44970" x="1908175" y="3892550"/>
          <p14:tracePt t="44979" x="1925638" y="3905250"/>
          <p14:tracePt t="44985" x="1949450" y="3922713"/>
          <p14:tracePt t="44992" x="1966913" y="3951288"/>
          <p14:tracePt t="44999" x="1984375" y="3975100"/>
          <p14:tracePt t="45006" x="1995488" y="4014788"/>
          <p14:tracePt t="45012" x="2012950" y="4067175"/>
          <p14:tracePt t="45020" x="2012950" y="4125913"/>
          <p14:tracePt t="45028" x="2025650" y="4176713"/>
          <p14:tracePt t="45035" x="2025650" y="4241800"/>
          <p14:tracePt t="45040" x="2025650" y="4276725"/>
          <p14:tracePt t="45048" x="2019300" y="4322763"/>
          <p14:tracePt t="45055" x="2001838" y="4362450"/>
          <p14:tracePt t="45062" x="1966913" y="4432300"/>
          <p14:tracePt t="45070" x="1938338" y="4484688"/>
          <p14:tracePt t="45075" x="1890713" y="4543425"/>
          <p14:tracePt t="45082" x="1833563" y="4595813"/>
          <p14:tracePt t="45089" x="1746250" y="4659313"/>
          <p14:tracePt t="45096" x="1619250" y="4733925"/>
          <p14:tracePt t="45103" x="1438275" y="4792663"/>
          <p14:tracePt t="45112" x="1223963" y="4838700"/>
          <p14:tracePt t="45118" x="1066800" y="4849813"/>
          <p14:tracePt t="45125" x="928688" y="4845050"/>
          <p14:tracePt t="45131" x="788988" y="4821238"/>
          <p14:tracePt t="45139" x="644525" y="4792663"/>
          <p14:tracePt t="45145" x="504825" y="4740275"/>
          <p14:tracePt t="45154" x="388938" y="4705350"/>
          <p14:tracePt t="45160" x="290513" y="4652963"/>
          <p14:tracePt t="45166" x="220663" y="4595813"/>
          <p14:tracePt t="45173" x="168275" y="4560888"/>
          <p14:tracePt t="45180" x="139700" y="4519613"/>
          <p14:tracePt t="45187" x="109538" y="4495800"/>
          <p14:tracePt t="45196" x="92075" y="4456113"/>
          <p14:tracePt t="45202" x="46038" y="4403725"/>
          <p14:tracePt t="45208" x="23813" y="4322763"/>
          <p14:tracePt t="45215" x="0" y="4252913"/>
          <p14:tracePt t="45257" x="23813" y="3892550"/>
          <p14:tracePt t="45265" x="58738" y="3852863"/>
          <p14:tracePt t="45271" x="80963" y="3824288"/>
          <p14:tracePt t="45278" x="139700" y="3776663"/>
          <p14:tracePt t="45285" x="238125" y="3741738"/>
          <p14:tracePt t="45292" x="347663" y="3719513"/>
          <p14:tracePt t="45299" x="441325" y="3706813"/>
          <p14:tracePt t="45306" x="550863" y="3695700"/>
          <p14:tracePt t="45314" x="627063" y="3695700"/>
          <p14:tracePt t="45321" x="679450" y="3695700"/>
          <p14:tracePt t="45329" x="725488" y="3695700"/>
          <p14:tracePt t="45334" x="765175" y="3706813"/>
          <p14:tracePt t="45341" x="788988" y="3706813"/>
          <p14:tracePt t="45348" x="823913" y="3724275"/>
          <p14:tracePt t="45355" x="847725" y="3724275"/>
          <p14:tracePt t="45362" x="876300" y="3741738"/>
          <p14:tracePt t="45371" x="893763" y="3741738"/>
          <p14:tracePt t="45376" x="904875" y="3748088"/>
          <p14:tracePt t="45383" x="911225" y="3759200"/>
          <p14:tracePt t="45391" x="922338" y="3759200"/>
          <p14:tracePt t="45397" x="928688" y="3759200"/>
          <p14:tracePt t="45405" x="933450" y="3765550"/>
          <p14:tracePt t="45418" x="939800" y="3771900"/>
          <p14:tracePt t="45433" x="946150" y="3771900"/>
          <p14:tracePt t="45565" x="950913" y="3771900"/>
          <p14:tracePt t="49281" x="915988" y="3776663"/>
          <p14:tracePt t="49287" x="835025" y="3800475"/>
          <p14:tracePt t="49294" x="754063" y="3824288"/>
          <p14:tracePt t="49301" x="673100" y="3846513"/>
          <p14:tracePt t="49309" x="592138" y="3870325"/>
          <p14:tracePt t="49316" x="511175" y="3892550"/>
          <p14:tracePt t="49322" x="441325" y="3916363"/>
          <p14:tracePt t="49329" x="406400" y="3927475"/>
          <p14:tracePt t="49336" x="371475" y="3927475"/>
          <p14:tracePt t="49343" x="354013" y="3933825"/>
          <p14:tracePt t="49352" x="342900" y="3940175"/>
          <p14:tracePt t="49357" x="336550" y="3940175"/>
          <p14:tracePt t="49364" x="319088" y="3940175"/>
          <p14:tracePt t="49372" x="312738" y="3951288"/>
          <p14:tracePt t="49386" x="307975" y="3951288"/>
          <p14:tracePt t="49393" x="301625" y="3951288"/>
          <p14:tracePt t="49407" x="295275" y="3951288"/>
          <p14:tracePt t="49470" x="301625" y="3951288"/>
          <p14:tracePt t="49476" x="307975" y="3944938"/>
          <p14:tracePt t="49491" x="319088" y="3944938"/>
          <p14:tracePt t="49497" x="336550" y="3940175"/>
          <p14:tracePt t="49504" x="371475" y="3940175"/>
          <p14:tracePt t="49511" x="406400" y="3933825"/>
          <p14:tracePt t="49518" x="469900" y="3933825"/>
          <p14:tracePt t="49526" x="550863" y="3933825"/>
          <p14:tracePt t="49532" x="673100" y="3916363"/>
          <p14:tracePt t="49539" x="830263" y="3905250"/>
          <p14:tracePt t="49546" x="998538" y="3892550"/>
          <p14:tracePt t="49553" x="1154113" y="3881438"/>
          <p14:tracePt t="49560" x="1293813" y="3870325"/>
          <p14:tracePt t="49568" x="1398588" y="3870325"/>
          <p14:tracePt t="49574" x="1497013" y="3852863"/>
          <p14:tracePt t="49581" x="1571625" y="3846513"/>
          <p14:tracePt t="49588" x="1654175" y="3846513"/>
          <p14:tracePt t="49595" x="1700213" y="3835400"/>
          <p14:tracePt t="49602" x="1752600" y="3835400"/>
          <p14:tracePt t="49611" x="1787525" y="3835400"/>
          <p14:tracePt t="49616" x="1809750" y="3824288"/>
          <p14:tracePt t="49623" x="1827213" y="3824288"/>
          <p14:tracePt t="49630" x="1839913" y="3824288"/>
          <p14:tracePt t="49637" x="1844675" y="3824288"/>
          <p14:tracePt t="49644" x="1851025" y="3824288"/>
          <p14:tracePt t="49652" x="1862138" y="3824288"/>
          <p14:tracePt t="49658" x="1868488" y="3824288"/>
          <p14:tracePt t="49672" x="1874838" y="3824288"/>
          <p14:tracePt t="49693" x="1879600" y="3824288"/>
          <p14:tracePt t="49771" x="1879600" y="3835400"/>
          <p14:tracePt t="49784" x="1879600" y="3840163"/>
          <p14:tracePt t="49798" x="1879600" y="3846513"/>
          <p14:tracePt t="49812" x="1879600" y="3852863"/>
          <p14:tracePt t="49819" x="1879600" y="3857625"/>
          <p14:tracePt t="49826" x="1879600" y="3863975"/>
          <p14:tracePt t="49833" x="1879600" y="3881438"/>
          <p14:tracePt t="49840" x="1885950" y="3892550"/>
          <p14:tracePt t="49847" x="1897063" y="3922713"/>
          <p14:tracePt t="49854" x="1903413" y="3957638"/>
          <p14:tracePt t="49861" x="1914525" y="3992563"/>
          <p14:tracePt t="49869" x="1920875" y="4025900"/>
          <p14:tracePt t="49875" x="1943100" y="4078288"/>
          <p14:tracePt t="49882" x="1955800" y="4119563"/>
          <p14:tracePt t="49894" x="1960563" y="4154488"/>
          <p14:tracePt t="49896" x="1973263" y="4189413"/>
          <p14:tracePt t="49904" x="1978025" y="4211638"/>
          <p14:tracePt t="49911" x="1990725" y="4229100"/>
          <p14:tracePt t="49919" x="1995488" y="4235450"/>
          <p14:tracePt t="49924" x="1995488" y="4252913"/>
          <p14:tracePt t="49931" x="1995488" y="4259263"/>
          <p14:tracePt t="49938" x="2001838" y="4264025"/>
          <p14:tracePt t="49945" x="2001838" y="4270375"/>
          <p14:tracePt t="49952" x="2008188" y="4276725"/>
          <p14:tracePt t="49959" x="2008188" y="4281488"/>
          <p14:tracePt t="49966" x="2008188" y="4287838"/>
          <p14:tracePt t="49981" x="2008188" y="4298950"/>
          <p14:tracePt t="49994" x="2008188" y="4305300"/>
          <p14:tracePt t="50015" x="2012950" y="4305300"/>
          <p14:tracePt t="50149" x="2012950" y="4294188"/>
          <p14:tracePt t="50162" x="2012950" y="4287838"/>
          <p14:tracePt t="50184" x="2012950" y="4281488"/>
          <p14:tracePt t="50197" x="2012950" y="4276725"/>
          <p14:tracePt t="50211" x="2012950" y="4270375"/>
          <p14:tracePt t="50232" x="2012950" y="4264025"/>
          <p14:tracePt t="50246" x="2012950" y="4259263"/>
          <p14:tracePt t="50253" x="2019300" y="4259263"/>
          <p14:tracePt t="50267" x="2025650" y="4246563"/>
          <p14:tracePt t="50281" x="2036763" y="4241800"/>
          <p14:tracePt t="50302" x="2036763" y="4235450"/>
          <p14:tracePt t="50309" x="2041525" y="4235450"/>
          <p14:tracePt t="50316" x="2041525" y="4229100"/>
          <p14:tracePt t="50323" x="2047875" y="4229100"/>
          <p14:tracePt t="50337" x="2054225" y="4229100"/>
          <p14:tracePt t="50351" x="2058988" y="4229100"/>
          <p14:tracePt t="63929" x="2001838" y="4252913"/>
          <p14:tracePt t="63936" x="1890713" y="4287838"/>
          <p14:tracePt t="63944" x="1763713" y="4327525"/>
          <p14:tracePt t="63949" x="1665288" y="4362450"/>
          <p14:tracePt t="63957" x="1584325" y="4375150"/>
          <p14:tracePt t="63964" x="1503363" y="4386263"/>
          <p14:tracePt t="63971" x="1455738" y="4386263"/>
          <p14:tracePt t="63979" x="1409700" y="4386263"/>
          <p14:tracePt t="63985" x="1346200" y="4386263"/>
          <p14:tracePt t="63991" x="1282700" y="4386263"/>
          <p14:tracePt t="63998" x="1219200" y="4386263"/>
          <p14:tracePt t="64006" x="1143000" y="4386263"/>
          <p14:tracePt t="64013" x="1050925" y="4386263"/>
          <p14:tracePt t="64020" x="968375" y="4379913"/>
          <p14:tracePt t="64027" x="904875" y="4368800"/>
          <p14:tracePt t="64034" x="858838" y="4368800"/>
          <p14:tracePt t="64041" x="830263" y="4362450"/>
          <p14:tracePt t="64049" x="806450" y="4351338"/>
          <p14:tracePt t="64055" x="788988" y="4351338"/>
          <p14:tracePt t="64062" x="777875" y="4344988"/>
          <p14:tracePt t="64069" x="760413" y="4344988"/>
          <p14:tracePt t="64076" x="754063" y="4340225"/>
          <p14:tracePt t="64083" x="747713" y="4340225"/>
          <p14:tracePt t="64091" x="731838" y="4327525"/>
          <p14:tracePt t="64098" x="725488" y="4322763"/>
          <p14:tracePt t="64104" x="719138" y="4322763"/>
          <p14:tracePt t="64111" x="714375" y="4316413"/>
          <p14:tracePt t="64118" x="708025" y="4311650"/>
          <p14:tracePt t="64124" x="701675" y="4305300"/>
          <p14:tracePt t="64132" x="701675" y="4298950"/>
          <p14:tracePt t="64140" x="690563" y="4298950"/>
          <p14:tracePt t="64146" x="679450" y="4294188"/>
          <p14:tracePt t="64153" x="673100" y="4281488"/>
          <p14:tracePt t="64160" x="666750" y="4281488"/>
          <p14:tracePt t="64167" x="655638" y="4276725"/>
          <p14:tracePt t="64174" x="644525" y="4270375"/>
          <p14:tracePt t="64182" x="627063" y="4270375"/>
          <p14:tracePt t="64188" x="620713" y="4264025"/>
          <p14:tracePt t="64195" x="614363" y="4259263"/>
          <p14:tracePt t="64202" x="609600" y="4252913"/>
          <p14:tracePt t="64209" x="603250" y="4241800"/>
          <p14:tracePt t="64216" x="596900" y="4241800"/>
          <p14:tracePt t="64224" x="592138" y="4235450"/>
          <p14:tracePt t="64230" x="579438" y="4235450"/>
          <p14:tracePt t="64237" x="574675" y="4235450"/>
          <p14:tracePt t="64244" x="568325" y="4229100"/>
          <p14:tracePt t="64251" x="563563" y="4224338"/>
          <p14:tracePt t="64258" x="557213" y="4217988"/>
          <p14:tracePt t="64265" x="550863" y="4200525"/>
          <p14:tracePt t="64272" x="533400" y="4194175"/>
          <p14:tracePt t="64279" x="528638" y="4189413"/>
          <p14:tracePt t="64286" x="522288" y="4183063"/>
          <p14:tracePt t="64292" x="504825" y="4165600"/>
          <p14:tracePt t="64300" x="487363" y="4160838"/>
          <p14:tracePt t="64307" x="481013" y="4143375"/>
          <p14:tracePt t="64314" x="476250" y="4125913"/>
          <p14:tracePt t="64321" x="458788" y="4113213"/>
          <p14:tracePt t="64328" x="458788" y="4102100"/>
          <p14:tracePt t="64335" x="452438" y="4095750"/>
          <p14:tracePt t="64341" x="441325" y="4090988"/>
          <p14:tracePt t="64349" x="434975" y="4084638"/>
          <p14:tracePt t="64363" x="434975" y="4078288"/>
          <p14:tracePt t="64370" x="428625" y="4073525"/>
          <p14:tracePt t="64384" x="423863" y="4073525"/>
          <p14:tracePt t="64391" x="423863" y="4067175"/>
          <p14:tracePt t="64398" x="417513" y="4067175"/>
          <p14:tracePt t="64405" x="417513" y="4056063"/>
          <p14:tracePt t="64419" x="417513" y="4049713"/>
          <p14:tracePt t="64516" x="423863" y="4049713"/>
          <p14:tracePt t="64532" x="428625" y="4049713"/>
          <p14:tracePt t="64538" x="446088" y="4043363"/>
          <p14:tracePt t="64545" x="452438" y="4043363"/>
          <p14:tracePt t="64552" x="476250" y="4038600"/>
          <p14:tracePt t="64559" x="511175" y="4025900"/>
          <p14:tracePt t="64566" x="533400" y="4021138"/>
          <p14:tracePt t="64573" x="585788" y="4008438"/>
          <p14:tracePt t="64582" x="620713" y="4003675"/>
          <p14:tracePt t="64587" x="673100" y="3992563"/>
          <p14:tracePt t="64594" x="701675" y="3992563"/>
          <p14:tracePt t="64601" x="736600" y="3992563"/>
          <p14:tracePt t="64608" x="788988" y="3979863"/>
          <p14:tracePt t="64616" x="823913" y="3979863"/>
          <p14:tracePt t="64622" x="858838" y="3979863"/>
          <p14:tracePt t="64629" x="904875" y="3979863"/>
          <p14:tracePt t="64636" x="950913" y="3979863"/>
          <p14:tracePt t="64643" x="998538" y="3979863"/>
          <p14:tracePt t="64650" x="1044575" y="3979863"/>
          <p14:tracePt t="64658" x="1079500" y="3979863"/>
          <p14:tracePt t="64664" x="1125538" y="3979863"/>
          <p14:tracePt t="64671" x="1177925" y="3979863"/>
          <p14:tracePt t="64678" x="1223963" y="3979863"/>
          <p14:tracePt t="64684" x="1258888" y="3979863"/>
          <p14:tracePt t="64692" x="1293813" y="3986213"/>
          <p14:tracePt t="64699" x="1339850" y="3986213"/>
          <p14:tracePt t="64707" x="1387475" y="3986213"/>
          <p14:tracePt t="64713" x="1438275" y="3986213"/>
          <p14:tracePt t="64719" x="1503363" y="3986213"/>
          <p14:tracePt t="64727" x="1538288" y="3986213"/>
          <p14:tracePt t="64734" x="1584325" y="3986213"/>
          <p14:tracePt t="64741" x="1619250" y="3979863"/>
          <p14:tracePt t="64750" x="1641475" y="3979863"/>
          <p14:tracePt t="64755" x="1665288" y="3979863"/>
          <p14:tracePt t="64762" x="1693863" y="3979863"/>
          <p14:tracePt t="64769" x="1706563" y="3979863"/>
          <p14:tracePt t="64776" x="1728788" y="3979863"/>
          <p14:tracePt t="64783" x="1757363" y="3979863"/>
          <p14:tracePt t="64791" x="1770063" y="3979863"/>
          <p14:tracePt t="64797" x="1792288" y="3979863"/>
          <p14:tracePt t="64804" x="1809750" y="3979863"/>
          <p14:tracePt t="64810" x="1833563" y="3986213"/>
          <p14:tracePt t="64818" x="1862138" y="3986213"/>
          <p14:tracePt t="64825" x="1897063" y="3992563"/>
          <p14:tracePt t="64833" x="1931988" y="4003675"/>
          <p14:tracePt t="64839" x="1984375" y="4008438"/>
          <p14:tracePt t="64846" x="2047875" y="4032250"/>
          <p14:tracePt t="64853" x="2117725" y="4056063"/>
          <p14:tracePt t="64860" x="2193925" y="4067175"/>
          <p14:tracePt t="64867" x="2251075" y="4090988"/>
          <p14:tracePt t="64875" x="2297113" y="4095750"/>
          <p14:tracePt t="64881" x="2327275" y="4108450"/>
          <p14:tracePt t="64888" x="2338388" y="4113213"/>
          <p14:tracePt t="64894" x="2355850" y="4125913"/>
          <p14:tracePt t="64903" x="2362200" y="4125913"/>
          <p14:tracePt t="64909" x="2378075" y="4125913"/>
          <p14:tracePt t="64917" x="2384425" y="4130675"/>
          <p14:tracePt t="64923" x="2390775" y="4130675"/>
          <p14:tracePt t="64929" x="2395538" y="4137025"/>
          <p14:tracePt t="64944" x="2401888" y="4137025"/>
          <p14:tracePt t="64958" x="2408238" y="4143375"/>
          <p14:tracePt t="64972" x="2413000" y="4143375"/>
          <p14:tracePt t="65000" x="2413000" y="4148138"/>
          <p14:tracePt t="65350" x="2408238" y="4148138"/>
          <p14:tracePt t="65371" x="2401888" y="4148138"/>
          <p14:tracePt t="65392" x="2395538" y="4148138"/>
          <p14:tracePt t="65405" x="2390775" y="4148138"/>
          <p14:tracePt t="65420" x="2384425" y="4148138"/>
          <p14:tracePt t="65434" x="2373313" y="4148138"/>
          <p14:tracePt t="65442" x="2366963" y="4148138"/>
          <p14:tracePt t="65447" x="2362200" y="4148138"/>
          <p14:tracePt t="65454" x="2355850" y="4148138"/>
          <p14:tracePt t="65462" x="2344738" y="4148138"/>
          <p14:tracePt t="65468" x="2338388" y="4148138"/>
          <p14:tracePt t="65475" x="2314575" y="4148138"/>
          <p14:tracePt t="65483" x="2297113" y="4148138"/>
          <p14:tracePt t="65490" x="2262188" y="4148138"/>
          <p14:tracePt t="65496" x="2227263" y="4148138"/>
          <p14:tracePt t="65503" x="2193925" y="4148138"/>
          <p14:tracePt t="65510" x="2146300" y="4148138"/>
          <p14:tracePt t="65518" x="2082800" y="4143375"/>
          <p14:tracePt t="65526" x="1990725" y="4130675"/>
          <p14:tracePt t="65532" x="1890713" y="4108450"/>
          <p14:tracePt t="65539" x="1763713" y="4084638"/>
          <p14:tracePt t="65545" x="1624013" y="4056063"/>
          <p14:tracePt t="65552" x="1514475" y="4021138"/>
          <p14:tracePt t="65559" x="1416050" y="3968750"/>
          <p14:tracePt t="65567" x="1335088" y="3933825"/>
          <p14:tracePt t="65573" x="1258888" y="3887788"/>
          <p14:tracePt t="65580" x="1195388" y="3852863"/>
          <p14:tracePt t="65587" x="1125538" y="3806825"/>
          <p14:tracePt t="65594" x="1038225" y="3771900"/>
          <p14:tracePt t="65602" x="974725" y="3736975"/>
          <p14:tracePt t="65609" x="904875" y="3719513"/>
          <p14:tracePt t="65615" x="835025" y="3695700"/>
          <p14:tracePt t="65622" x="800100" y="3660775"/>
          <p14:tracePt t="65630" x="760413" y="3656013"/>
          <p14:tracePt t="65636" x="725488" y="3643313"/>
          <p14:tracePt t="65643" x="701675" y="3625850"/>
          <p14:tracePt t="65651" x="684213" y="3621088"/>
          <p14:tracePt t="65658" x="666750" y="3614738"/>
          <p14:tracePt t="65664" x="655638" y="3614738"/>
          <p14:tracePt t="65672" x="649288" y="3608388"/>
          <p14:tracePt t="65678" x="631825" y="3597275"/>
          <p14:tracePt t="65685" x="627063" y="3590925"/>
          <p14:tracePt t="65693" x="620713" y="3586163"/>
          <p14:tracePt t="65701" x="614363" y="3579813"/>
          <p14:tracePt t="65707" x="603250" y="3573463"/>
          <p14:tracePt t="65713" x="596900" y="3573463"/>
          <p14:tracePt t="65721" x="592138" y="3568700"/>
          <p14:tracePt t="65728" x="585788" y="3556000"/>
          <p14:tracePt t="65734" x="585788" y="3551238"/>
          <p14:tracePt t="65743" x="579438" y="3544888"/>
          <p14:tracePt t="65748" x="574675" y="3538538"/>
          <p14:tracePt t="65755" x="568325" y="3533775"/>
          <p14:tracePt t="65762" x="557213" y="3509963"/>
          <p14:tracePt t="65769" x="550863" y="3492500"/>
          <p14:tracePt t="65776" x="533400" y="3470275"/>
          <p14:tracePt t="65784" x="522288" y="3435350"/>
          <p14:tracePt t="65790" x="515938" y="3405188"/>
          <p14:tracePt t="65797" x="511175" y="3382963"/>
          <p14:tracePt t="65804" x="511175" y="3348038"/>
          <p14:tracePt t="65811" x="498475" y="3330575"/>
          <p14:tracePt t="65818" x="493713" y="3306763"/>
          <p14:tracePt t="65826" x="481013" y="3289300"/>
          <p14:tracePt t="65832" x="481013" y="3284538"/>
          <p14:tracePt t="65839" x="476250" y="3278188"/>
          <p14:tracePt t="65846" x="476250" y="3260725"/>
          <p14:tracePt t="65853" x="476250" y="3254375"/>
          <p14:tracePt t="65860" x="476250" y="3249613"/>
          <p14:tracePt t="65868" x="476250" y="3243263"/>
          <p14:tracePt t="65875" x="469900" y="3225800"/>
          <p14:tracePt t="65881" x="469900" y="3214688"/>
          <p14:tracePt t="65888" x="463550" y="3197225"/>
          <p14:tracePt t="65896" x="463550" y="3184525"/>
          <p14:tracePt t="65902" x="452438" y="3168650"/>
          <p14:tracePt t="65911" x="452438" y="3151188"/>
          <p14:tracePt t="65918" x="452438" y="3144838"/>
          <p14:tracePt t="65923" x="452438" y="3138488"/>
          <p14:tracePt t="65930" x="446088" y="3121025"/>
          <p14:tracePt t="65937" x="446088" y="3116263"/>
          <p14:tracePt t="65944" x="446088" y="3109913"/>
          <p14:tracePt t="65951" x="446088" y="3103563"/>
          <p14:tracePt t="65972" x="446088" y="3098800"/>
          <p14:tracePt t="66001" x="441325" y="3098800"/>
          <p14:tracePt t="66028" x="441325" y="3103563"/>
          <p14:tracePt t="66035" x="441325" y="3109913"/>
          <p14:tracePt t="66043" x="441325" y="3116263"/>
          <p14:tracePt t="66049" x="441325" y="3127375"/>
          <p14:tracePt t="66057" x="441325" y="3133725"/>
          <p14:tracePt t="66063" x="441325" y="3144838"/>
          <p14:tracePt t="66071" x="441325" y="3151188"/>
          <p14:tracePt t="66077" x="441325" y="3168650"/>
          <p14:tracePt t="66085" x="441325" y="3179763"/>
          <p14:tracePt t="66092" x="441325" y="3184525"/>
          <p14:tracePt t="66098" x="441325" y="3197225"/>
          <p14:tracePt t="66105" x="441325" y="3201988"/>
          <p14:tracePt t="66112" x="441325" y="3208338"/>
          <p14:tracePt t="66120" x="441325" y="3214688"/>
          <p14:tracePt t="66128" x="441325" y="3219450"/>
          <p14:tracePt t="66141" x="441325" y="3225800"/>
          <p14:tracePt t="66176" x="441325" y="3219450"/>
          <p14:tracePt t="66183" x="441325" y="3214688"/>
          <p14:tracePt t="66189" x="441325" y="3208338"/>
          <p14:tracePt t="66196" x="441325" y="3201988"/>
          <p14:tracePt t="66203" x="441325" y="3190875"/>
          <p14:tracePt t="66210" x="441325" y="3184525"/>
          <p14:tracePt t="66226" x="441325" y="3179763"/>
          <p14:tracePt t="66231" x="441325" y="3173413"/>
          <p14:tracePt t="66238" x="441325" y="3168650"/>
          <p14:tracePt t="66246" x="441325" y="3162300"/>
          <p14:tracePt t="66253" x="441325" y="3155950"/>
          <p14:tracePt t="66261" x="446088" y="3155950"/>
          <p14:tracePt t="66266" x="446088" y="3144838"/>
          <p14:tracePt t="66273" x="463550" y="3138488"/>
          <p14:tracePt t="66280" x="476250" y="3121025"/>
          <p14:tracePt t="66287" x="504825" y="3103563"/>
          <p14:tracePt t="66294" x="568325" y="3074988"/>
          <p14:tracePt t="66301" x="679450" y="3022600"/>
          <p14:tracePt t="66309" x="865188" y="2952750"/>
          <p14:tracePt t="66315" x="1119188" y="2882900"/>
          <p14:tracePt t="66323" x="1311275" y="2825750"/>
          <p14:tracePt t="66330" x="1468438" y="2801938"/>
          <p14:tracePt t="66336" x="1606550" y="2773363"/>
          <p14:tracePt t="66343" x="1746250" y="2762250"/>
          <p14:tracePt t="66352" x="1885950" y="2749550"/>
          <p14:tracePt t="66357" x="1978025" y="2749550"/>
          <p14:tracePt t="66364" x="2071688" y="2749550"/>
          <p14:tracePt t="66371" x="2135188" y="2749550"/>
          <p14:tracePt t="66379" x="2198688" y="2755900"/>
          <p14:tracePt t="66385" x="2251075" y="2767013"/>
          <p14:tracePt t="66394" x="2297113" y="2767013"/>
          <p14:tracePt t="66399" x="2366963" y="2784475"/>
          <p14:tracePt t="66406" x="2443163" y="2797175"/>
          <p14:tracePt t="66413" x="2513013" y="2808288"/>
          <p14:tracePt t="66420" x="2587625" y="2819400"/>
          <p14:tracePt t="66427" x="2668588" y="2832100"/>
          <p14:tracePt t="66435" x="2732088" y="2843213"/>
          <p14:tracePt t="66441" x="2784475" y="2854325"/>
          <p14:tracePt t="66448" x="2836863" y="2860675"/>
          <p14:tracePt t="66455" x="2882900" y="2871788"/>
          <p14:tracePt t="66462" x="2924175" y="2882900"/>
          <p14:tracePt t="66470" x="2970213" y="2882900"/>
          <p14:tracePt t="66477" x="3022600" y="2895600"/>
          <p14:tracePt t="66486" x="3057525" y="2913063"/>
          <p14:tracePt t="66490" x="3109913" y="2924175"/>
          <p14:tracePt t="66497" x="3144838" y="2930525"/>
          <p14:tracePt t="66504" x="3179763" y="2930525"/>
          <p14:tracePt t="66511" x="3197225" y="2935288"/>
          <p14:tracePt t="66519" x="3208338" y="2935288"/>
          <p14:tracePt t="66525" x="3225800" y="2947988"/>
          <p14:tracePt t="66532" x="3232150" y="2947988"/>
          <p14:tracePt t="66539" x="3236913" y="2947988"/>
          <p14:tracePt t="66546" x="3243263" y="2947988"/>
          <p14:tracePt t="66553" x="3254375" y="2947988"/>
          <p14:tracePt t="66575" x="3260725" y="2947988"/>
          <p14:tracePt t="66623" x="3260725" y="2941638"/>
          <p14:tracePt t="66638" x="3249613" y="2941638"/>
          <p14:tracePt t="66644" x="3249613" y="2930525"/>
          <p14:tracePt t="66652" x="3243263" y="2930525"/>
          <p14:tracePt t="66666" x="3236913" y="2930525"/>
          <p14:tracePt t="66687" x="3232150" y="2930525"/>
          <p14:tracePt t="66701" x="3225800" y="2930525"/>
          <p14:tracePt t="66714" x="3219450" y="2930525"/>
          <p14:tracePt t="66827" x="3219450" y="2935288"/>
          <p14:tracePt t="66862" x="3219450" y="2941638"/>
          <p14:tracePt t="66889" x="3225800" y="2947988"/>
          <p14:tracePt t="66917" x="3225800" y="2952750"/>
          <p14:tracePt t="66987" x="3225800" y="2959100"/>
          <p14:tracePt t="67449" x="3190875" y="2976563"/>
          <p14:tracePt t="67456" x="3121025" y="3022600"/>
          <p14:tracePt t="67464" x="3063875" y="3057525"/>
          <p14:tracePt t="67470" x="2994025" y="3103563"/>
          <p14:tracePt t="67479" x="2941638" y="3133725"/>
          <p14:tracePt t="67485" x="2889250" y="3168650"/>
          <p14:tracePt t="67491" x="2832100" y="3201988"/>
          <p14:tracePt t="67498" x="2790825" y="3232150"/>
          <p14:tracePt t="67505" x="2749550" y="3260725"/>
          <p14:tracePt t="67512" x="2727325" y="3267075"/>
          <p14:tracePt t="67521" x="2697163" y="3284538"/>
          <p14:tracePt t="67527" x="2674938" y="3302000"/>
          <p14:tracePt t="67533" x="2657475" y="3313113"/>
          <p14:tracePt t="67540" x="2633663" y="3330575"/>
          <p14:tracePt t="67547" x="2605088" y="3348038"/>
          <p14:tracePt t="67554" x="2593975" y="3352800"/>
          <p14:tracePt t="67562" x="2576513" y="3370263"/>
          <p14:tracePt t="67569" x="2546350" y="3376613"/>
          <p14:tracePt t="67575" x="2530475" y="3394075"/>
          <p14:tracePt t="67582" x="2506663" y="3405188"/>
          <p14:tracePt t="67590" x="2482850" y="3422650"/>
          <p14:tracePt t="67596" x="2443163" y="3452813"/>
          <p14:tracePt t="67604" x="2401888" y="3470275"/>
          <p14:tracePt t="67611" x="2366963" y="3487738"/>
          <p14:tracePt t="67617" x="2314575" y="3509963"/>
          <p14:tracePt t="67625" x="2279650" y="3516313"/>
          <p14:tracePt t="67633" x="2239963" y="3538538"/>
          <p14:tracePt t="67640" x="2205038" y="3544888"/>
          <p14:tracePt t="67645" x="2163763" y="3568700"/>
          <p14:tracePt t="67653" x="2128838" y="3573463"/>
          <p14:tracePt t="67659" x="2089150" y="3590925"/>
          <p14:tracePt t="67666" x="2041525" y="3603625"/>
          <p14:tracePt t="67673" x="2012950" y="3621088"/>
          <p14:tracePt t="67680" x="1978025" y="3632200"/>
          <p14:tracePt t="67687" x="1925638" y="3638550"/>
          <p14:tracePt t="67696" x="1890713" y="3649663"/>
          <p14:tracePt t="67701" x="1857375" y="3667125"/>
          <p14:tracePt t="67708" x="1787525" y="3678238"/>
          <p14:tracePt t="67715" x="1722438" y="3689350"/>
          <p14:tracePt t="67722" x="1641475" y="3713163"/>
          <p14:tracePt t="67730" x="1560513" y="3724275"/>
          <p14:tracePt t="67738" x="1497013" y="3736975"/>
          <p14:tracePt t="67743" x="1433513" y="3748088"/>
          <p14:tracePt t="67750" x="1387475" y="3748088"/>
          <p14:tracePt t="67757" x="1352550" y="3754438"/>
          <p14:tracePt t="67764" x="1322388" y="3754438"/>
          <p14:tracePt t="67771" x="1311275" y="3765550"/>
          <p14:tracePt t="67779" x="1282700" y="3765550"/>
          <p14:tracePt t="67785" x="1258888" y="3765550"/>
          <p14:tracePt t="67792" x="1241425" y="3765550"/>
          <p14:tracePt t="67799" x="1230313" y="3765550"/>
          <p14:tracePt t="67806" x="1212850" y="3765550"/>
          <p14:tracePt t="67813" x="1201738" y="3765550"/>
          <p14:tracePt t="67821" x="1171575" y="3765550"/>
          <p14:tracePt t="67827" x="1149350" y="3765550"/>
          <p14:tracePt t="67834" x="1136650" y="3765550"/>
          <p14:tracePt t="67841" x="1108075" y="3765550"/>
          <p14:tracePt t="67848" x="1096963" y="3765550"/>
          <p14:tracePt t="67855" x="1079500" y="3765550"/>
          <p14:tracePt t="67863" x="1066800" y="3765550"/>
          <p14:tracePt t="67869" x="1038225" y="3765550"/>
          <p14:tracePt t="67876" x="1033463" y="3765550"/>
          <p14:tracePt t="67883" x="1020763" y="3765550"/>
          <p14:tracePt t="67890" x="1003300" y="3765550"/>
          <p14:tracePt t="67898" x="998538" y="3765550"/>
          <p14:tracePt t="67905" x="992188" y="3765550"/>
          <p14:tracePt t="67914" x="981075" y="3765550"/>
          <p14:tracePt t="67918" x="968375" y="3765550"/>
          <p14:tracePt t="67933" x="963613" y="3765550"/>
          <p14:tracePt t="67939" x="957263" y="3765550"/>
          <p14:tracePt t="67946" x="950913" y="3765550"/>
          <p14:tracePt t="67953" x="939800" y="3771900"/>
          <p14:tracePt t="67960" x="922338" y="3771900"/>
          <p14:tracePt t="67967" x="898525" y="3776663"/>
          <p14:tracePt t="67974" x="882650" y="3789363"/>
          <p14:tracePt t="67981" x="865188" y="3794125"/>
          <p14:tracePt t="67988" x="847725" y="3800475"/>
          <p14:tracePt t="67996" x="835025" y="3811588"/>
          <p14:tracePt t="68002" x="817563" y="3811588"/>
          <p14:tracePt t="68009" x="795338" y="3817938"/>
          <p14:tracePt t="68016" x="777875" y="3829050"/>
          <p14:tracePt t="68023" x="760413" y="3829050"/>
          <p14:tracePt t="68030" x="747713" y="3835400"/>
          <p14:tracePt t="68038" x="742950" y="3835400"/>
          <p14:tracePt t="68046" x="725488" y="3840163"/>
          <p14:tracePt t="68051" x="708025" y="3840163"/>
          <p14:tracePt t="68058" x="701675" y="3840163"/>
          <p14:tracePt t="68065" x="690563" y="3846513"/>
          <p14:tracePt t="68072" x="673100" y="3846513"/>
          <p14:tracePt t="68079" x="666750" y="3857625"/>
          <p14:tracePt t="68087" x="644525" y="3857625"/>
          <p14:tracePt t="68093" x="631825" y="3857625"/>
          <p14:tracePt t="68100" x="614363" y="3863975"/>
          <p14:tracePt t="68107" x="596900" y="3863975"/>
          <p14:tracePt t="68114" x="585788" y="3870325"/>
          <p14:tracePt t="68121" x="568325" y="3881438"/>
          <p14:tracePt t="68129" x="550863" y="3881438"/>
          <p14:tracePt t="68135" x="546100" y="3881438"/>
          <p14:tracePt t="68142" x="533400" y="3887788"/>
          <p14:tracePt t="68149" x="528638" y="3887788"/>
          <p14:tracePt t="68156" x="522288" y="3892550"/>
          <p14:tracePt t="68164" x="511175" y="3892550"/>
          <p14:tracePt t="68177" x="504825" y="3892550"/>
          <p14:tracePt t="68185" x="498475" y="3892550"/>
          <p14:tracePt t="68199" x="493713" y="3892550"/>
          <p14:tracePt t="68261" x="498475" y="3892550"/>
          <p14:tracePt t="68268" x="504825" y="3892550"/>
          <p14:tracePt t="68283" x="515938" y="3892550"/>
          <p14:tracePt t="68289" x="528638" y="3892550"/>
          <p14:tracePt t="68297" x="533400" y="3892550"/>
          <p14:tracePt t="68304" x="546100" y="3892550"/>
          <p14:tracePt t="68310" x="557213" y="3892550"/>
          <p14:tracePt t="68318" x="568325" y="3892550"/>
          <p14:tracePt t="68325" x="585788" y="3892550"/>
          <p14:tracePt t="68331" x="596900" y="3898900"/>
          <p14:tracePt t="68339" x="603250" y="3898900"/>
          <p14:tracePt t="68347" x="620713" y="3898900"/>
          <p14:tracePt t="68352" x="627063" y="3910013"/>
          <p14:tracePt t="68360" x="638175" y="3910013"/>
          <p14:tracePt t="68366" x="649288" y="3910013"/>
          <p14:tracePt t="68373" x="655638" y="3916363"/>
          <p14:tracePt t="68380" x="666750" y="3916363"/>
          <p14:tracePt t="68388" x="673100" y="3916363"/>
          <p14:tracePt t="68395" x="679450" y="3916363"/>
          <p14:tracePt t="68402" x="696913" y="3916363"/>
          <p14:tracePt t="68408" x="701675" y="3922713"/>
          <p14:tracePt t="68415" x="708025" y="3922713"/>
          <p14:tracePt t="68422" x="714375" y="3927475"/>
          <p14:tracePt t="68430" x="719138" y="3927475"/>
          <p14:tracePt t="68437" x="731838" y="3927475"/>
          <p14:tracePt t="68444" x="736600" y="3927475"/>
          <p14:tracePt t="68450" x="742950" y="3927475"/>
          <p14:tracePt t="68471" x="747713" y="3927475"/>
          <p14:tracePt t="68478" x="747713" y="3933825"/>
          <p14:tracePt t="68528" x="742950" y="3933825"/>
          <p14:tracePt t="68534" x="725488" y="3940175"/>
          <p14:tracePt t="68541" x="719138" y="3940175"/>
          <p14:tracePt t="68548" x="696913" y="3940175"/>
          <p14:tracePt t="68555" x="673100" y="3951288"/>
          <p14:tracePt t="68564" x="649288" y="3951288"/>
          <p14:tracePt t="68570" x="609600" y="3957638"/>
          <p14:tracePt t="68576" x="574675" y="3957638"/>
          <p14:tracePt t="68583" x="550863" y="3957638"/>
          <p14:tracePt t="68590" x="528638" y="3957638"/>
          <p14:tracePt t="68598" x="511175" y="3957638"/>
          <p14:tracePt t="68605" x="498475" y="3957638"/>
          <p14:tracePt t="68611" x="493713" y="3957638"/>
          <p14:tracePt t="68618" x="481013" y="3957638"/>
          <p14:tracePt t="68625" x="476250" y="3957638"/>
          <p14:tracePt t="68632" x="469900" y="3957638"/>
          <p14:tracePt t="68646" x="463550" y="3957638"/>
          <p14:tracePt t="68667" x="463550" y="3951288"/>
          <p14:tracePt t="68682" x="469900" y="3951288"/>
          <p14:tracePt t="68688" x="476250" y="3944938"/>
          <p14:tracePt t="68695" x="493713" y="3944938"/>
          <p14:tracePt t="68702" x="515938" y="3940175"/>
          <p14:tracePt t="68709" x="546100" y="3940175"/>
          <p14:tracePt t="68716" x="579438" y="3940175"/>
          <p14:tracePt t="68723" x="627063" y="3940175"/>
          <p14:tracePt t="68730" x="655638" y="3940175"/>
          <p14:tracePt t="68737" x="690563" y="3940175"/>
          <p14:tracePt t="68744" x="725488" y="3940175"/>
          <p14:tracePt t="68751" x="754063" y="3940175"/>
          <p14:tracePt t="68758" x="765175" y="3940175"/>
          <p14:tracePt t="68765" x="782638" y="3940175"/>
          <p14:tracePt t="68773" x="795338" y="3940175"/>
          <p14:tracePt t="68781" x="812800" y="3940175"/>
          <p14:tracePt t="68793" x="817563" y="3940175"/>
          <p14:tracePt t="68800" x="823913" y="3940175"/>
          <p14:tracePt t="68842" x="817563" y="3940175"/>
          <p14:tracePt t="68850" x="812800" y="3940175"/>
          <p14:tracePt t="68856" x="795338" y="3940175"/>
          <p14:tracePt t="68863" x="782638" y="3940175"/>
          <p14:tracePt t="68870" x="747713" y="3940175"/>
          <p14:tracePt t="68878" x="714375" y="3940175"/>
          <p14:tracePt t="68884" x="666750" y="3940175"/>
          <p14:tracePt t="68892" x="620713" y="3940175"/>
          <p14:tracePt t="68898" x="568325" y="3940175"/>
          <p14:tracePt t="68906" x="546100" y="3940175"/>
          <p14:tracePt t="68912" x="511175" y="3940175"/>
          <p14:tracePt t="68919" x="481013" y="3940175"/>
          <p14:tracePt t="68926" x="476250" y="3940175"/>
          <p14:tracePt t="68933" x="463550" y="3940175"/>
          <p14:tracePt t="68940" x="458788" y="3940175"/>
          <p14:tracePt t="68947" x="452438" y="3940175"/>
          <p14:tracePt t="68954" x="441325" y="3940175"/>
          <p14:tracePt t="68989" x="446088" y="3940175"/>
          <p14:tracePt t="68997" x="452438" y="3933825"/>
          <p14:tracePt t="69003" x="463550" y="3933825"/>
          <p14:tracePt t="69010" x="493713" y="3927475"/>
          <p14:tracePt t="69017" x="539750" y="3927475"/>
          <p14:tracePt t="69024" x="585788" y="3927475"/>
          <p14:tracePt t="69031" x="631825" y="3927475"/>
          <p14:tracePt t="69039" x="679450" y="3927475"/>
          <p14:tracePt t="69045" x="731838" y="3927475"/>
          <p14:tracePt t="69052" x="777875" y="3927475"/>
          <p14:tracePt t="69059" x="812800" y="3927475"/>
          <p14:tracePt t="69066" x="847725" y="3927475"/>
          <p14:tracePt t="69073" x="869950" y="3927475"/>
          <p14:tracePt t="69081" x="887413" y="3927475"/>
          <p14:tracePt t="69087" x="893763" y="3927475"/>
          <p14:tracePt t="69094" x="904875" y="3927475"/>
          <p14:tracePt t="69102" x="911225" y="3927475"/>
          <p14:tracePt t="69108" x="915988" y="3927475"/>
          <p14:tracePt t="69115" x="928688" y="3927475"/>
          <p14:tracePt t="69123" x="933450" y="3927475"/>
          <p14:tracePt t="69137" x="939800" y="3927475"/>
          <p14:tracePt t="69255" x="933450" y="3927475"/>
          <p14:tracePt t="73545" x="915988" y="3927475"/>
          <p14:tracePt t="73553" x="893763" y="3927475"/>
          <p14:tracePt t="73559" x="876300" y="3927475"/>
          <p14:tracePt t="73566" x="852488" y="3933825"/>
          <p14:tracePt t="73573" x="835025" y="3933825"/>
          <p14:tracePt t="73580" x="812800" y="3933825"/>
          <p14:tracePt t="73587" x="795338" y="3933825"/>
          <p14:tracePt t="73594" x="782638" y="3944938"/>
          <p14:tracePt t="73601" x="765175" y="3944938"/>
          <p14:tracePt t="73608" x="760413" y="3944938"/>
          <p14:tracePt t="73615" x="747713" y="3944938"/>
          <p14:tracePt t="73622" x="731838" y="3951288"/>
          <p14:tracePt t="73630" x="714375" y="3951288"/>
          <p14:tracePt t="73637" x="701675" y="3951288"/>
          <p14:tracePt t="73643" x="673100" y="3951288"/>
          <p14:tracePt t="73651" x="661988" y="3951288"/>
          <p14:tracePt t="73657" x="644525" y="3951288"/>
          <p14:tracePt t="73664" x="620713" y="3951288"/>
          <p14:tracePt t="73672" x="603250" y="3951288"/>
          <p14:tracePt t="73679" x="592138" y="3951288"/>
          <p14:tracePt t="73687" x="574675" y="3951288"/>
          <p14:tracePt t="73693" x="550863" y="3951288"/>
          <p14:tracePt t="73699" x="539750" y="3951288"/>
          <p14:tracePt t="73706" x="522288" y="3951288"/>
          <p14:tracePt t="73713" x="515938" y="3951288"/>
          <p14:tracePt t="73721" x="498475" y="3951288"/>
          <p14:tracePt t="73727" x="493713" y="3951288"/>
          <p14:tracePt t="73735" x="487363" y="3951288"/>
          <p14:tracePt t="73741" x="481013" y="3951288"/>
          <p14:tracePt t="73748" x="476250" y="3951288"/>
          <p14:tracePt t="73755" x="469900" y="3951288"/>
          <p14:tracePt t="73770" x="463550" y="3951288"/>
          <p14:tracePt t="73783" x="452438" y="3951288"/>
          <p14:tracePt t="73797" x="446088" y="3951288"/>
          <p14:tracePt t="73937" x="446088" y="3944938"/>
          <p14:tracePt t="73972" x="446088" y="3940175"/>
          <p14:tracePt t="73987" x="446088" y="3933825"/>
          <p14:tracePt t="74007" x="446088" y="3927475"/>
          <p14:tracePt t="74014" x="441325" y="3927475"/>
          <p14:tracePt t="74022" x="441325" y="3916363"/>
          <p14:tracePt t="74028" x="434975" y="3910013"/>
          <p14:tracePt t="74035" x="434975" y="3905250"/>
          <p14:tracePt t="74042" x="428625" y="3898900"/>
          <p14:tracePt t="74049" x="428625" y="3887788"/>
          <p14:tracePt t="74056" x="423863" y="3870325"/>
          <p14:tracePt t="74063" x="411163" y="3840163"/>
          <p14:tracePt t="74071" x="406400" y="3817938"/>
          <p14:tracePt t="74077" x="395288" y="3794125"/>
          <p14:tracePt t="74084" x="388938" y="3765550"/>
          <p14:tracePt t="74090" x="388938" y="3741738"/>
          <p14:tracePt t="74098" x="377825" y="3724275"/>
          <p14:tracePt t="74106" x="377825" y="3719513"/>
          <p14:tracePt t="74114" x="377825" y="3706813"/>
          <p14:tracePt t="74119" x="377825" y="3702050"/>
          <p14:tracePt t="74126" x="377825" y="3689350"/>
          <p14:tracePt t="74133" x="377825" y="3684588"/>
          <p14:tracePt t="74140" x="377825" y="3678238"/>
          <p14:tracePt t="74147" x="377825" y="3673475"/>
          <p14:tracePt t="74161" x="377825" y="3667125"/>
          <p14:tracePt t="74168" x="377825" y="3660775"/>
          <p14:tracePt t="74175" x="388938" y="3656013"/>
          <p14:tracePt t="74182" x="395288" y="3643313"/>
          <p14:tracePt t="74189" x="400050" y="3638550"/>
          <p14:tracePt t="74197" x="411163" y="3632200"/>
          <p14:tracePt t="74203" x="428625" y="3608388"/>
          <p14:tracePt t="74210" x="446088" y="3590925"/>
          <p14:tracePt t="74218" x="487363" y="3562350"/>
          <p14:tracePt t="74225" x="539750" y="3527425"/>
          <p14:tracePt t="74231" x="627063" y="3481388"/>
          <p14:tracePt t="74238" x="708025" y="3417888"/>
          <p14:tracePt t="74245" x="806450" y="3370263"/>
          <p14:tracePt t="74252" x="893763" y="3306763"/>
          <p14:tracePt t="74259" x="992188" y="3271838"/>
          <p14:tracePt t="74266" x="1073150" y="3236913"/>
          <p14:tracePt t="74273" x="1154113" y="3214688"/>
          <p14:tracePt t="74281" x="1235075" y="3190875"/>
          <p14:tracePt t="74287" x="1346200" y="3179763"/>
          <p14:tracePt t="74294" x="1455738" y="3168650"/>
          <p14:tracePt t="74301" x="1549400" y="3168650"/>
          <p14:tracePt t="74308" x="1630363" y="3168650"/>
          <p14:tracePt t="74315" x="1689100" y="3168650"/>
          <p14:tracePt t="74322" x="1757363" y="3173413"/>
          <p14:tracePt t="74329" x="1804988" y="3179763"/>
          <p14:tracePt t="74336" x="1839913" y="3190875"/>
          <p14:tracePt t="74343" x="1879600" y="3197225"/>
          <p14:tracePt t="74350" x="1903413" y="3208338"/>
          <p14:tracePt t="74356" x="1925638" y="3225800"/>
          <p14:tracePt t="74364" x="1955800" y="3232150"/>
          <p14:tracePt t="74372" x="1990725" y="3243263"/>
          <p14:tracePt t="74378" x="2012950" y="3249613"/>
          <p14:tracePt t="74385" x="2054225" y="3271838"/>
          <p14:tracePt t="74392" x="2076450" y="3278188"/>
          <p14:tracePt t="74399" x="2106613" y="3284538"/>
          <p14:tracePt t="74406" x="2128838" y="3302000"/>
          <p14:tracePt t="74414" x="2146300" y="3319463"/>
          <p14:tracePt t="74421" x="2170113" y="3330575"/>
          <p14:tracePt t="74427" x="2187575" y="3336925"/>
          <p14:tracePt t="74433" x="2205038" y="3348038"/>
          <p14:tracePt t="74441" x="2209800" y="3359150"/>
          <p14:tracePt t="74448" x="2227263" y="3370263"/>
          <p14:tracePt t="74456" x="2244725" y="3376613"/>
          <p14:tracePt t="74462" x="2257425" y="3382963"/>
          <p14:tracePt t="74470" x="2268538" y="3400425"/>
          <p14:tracePt t="74475" x="2274888" y="3405188"/>
          <p14:tracePt t="74483" x="2279650" y="3422650"/>
          <p14:tracePt t="74490" x="2297113" y="3429000"/>
          <p14:tracePt t="74497" x="2303463" y="3446463"/>
          <p14:tracePt t="74504" x="2309813" y="3452813"/>
          <p14:tracePt t="74511" x="2309813" y="3463925"/>
          <p14:tracePt t="74518" x="2327275" y="3481388"/>
          <p14:tracePt t="74525" x="2338388" y="3509963"/>
          <p14:tracePt t="74532" x="2344738" y="3533775"/>
          <p14:tracePt t="74539" x="2362200" y="3556000"/>
          <p14:tracePt t="74548" x="2378075" y="3608388"/>
          <p14:tracePt t="74553" x="2401888" y="3660775"/>
          <p14:tracePt t="74560" x="2413000" y="3713163"/>
          <p14:tracePt t="74567" x="2430463" y="3765550"/>
          <p14:tracePt t="74573" x="2443163" y="3811588"/>
          <p14:tracePt t="74581" x="2454275" y="3852863"/>
          <p14:tracePt t="74589" x="2460625" y="3875088"/>
          <p14:tracePt t="74595" x="2460625" y="3898900"/>
          <p14:tracePt t="74602" x="2460625" y="3922713"/>
          <p14:tracePt t="74609" x="2471738" y="3940175"/>
          <p14:tracePt t="74616" x="2471738" y="3957638"/>
          <p14:tracePt t="74623" x="2471738" y="3962400"/>
          <p14:tracePt t="74631" x="2471738" y="3975100"/>
          <p14:tracePt t="74644" x="2471738" y="3979863"/>
          <p14:tracePt t="74651" x="2471738" y="3992563"/>
          <p14:tracePt t="74657" x="2465388" y="3997325"/>
          <p14:tracePt t="74672" x="2465388" y="4003675"/>
          <p14:tracePt t="74679" x="2460625" y="4003675"/>
          <p14:tracePt t="74693" x="2454275" y="4008438"/>
          <p14:tracePt t="74707" x="2447925" y="4008438"/>
          <p14:tracePt t="74714" x="2443163" y="4008438"/>
          <p14:tracePt t="74722" x="2425700" y="4014788"/>
          <p14:tracePt t="74729" x="2366963" y="4014788"/>
          <p14:tracePt t="74735" x="2262188" y="4014788"/>
          <p14:tracePt t="74741" x="2135188" y="4014788"/>
          <p14:tracePt t="74749" x="1995488" y="4014788"/>
          <p14:tracePt t="74756" x="1903413" y="4014788"/>
          <p14:tracePt t="74764" x="1809750" y="4014788"/>
          <p14:tracePt t="74770" x="1752600" y="4014788"/>
          <p14:tracePt t="74777" x="1671638" y="4014788"/>
          <p14:tracePt t="74784" x="1595438" y="4014788"/>
          <p14:tracePt t="74790" x="1531938" y="4014788"/>
          <p14:tracePt t="74799" x="1450975" y="4008438"/>
          <p14:tracePt t="74806" x="1387475" y="4008438"/>
          <p14:tracePt t="74812" x="1311275" y="4008438"/>
          <p14:tracePt t="74819" x="1247775" y="4008438"/>
          <p14:tracePt t="74826" x="1184275" y="4008438"/>
          <p14:tracePt t="74833" x="1136650" y="4008438"/>
          <p14:tracePt t="74840" x="1101725" y="4003675"/>
          <p14:tracePt t="74848" x="1066800" y="4003675"/>
          <p14:tracePt t="74854" x="1033463" y="4003675"/>
          <p14:tracePt t="74861" x="1003300" y="4003675"/>
          <p14:tracePt t="74867" x="981075" y="4003675"/>
          <p14:tracePt t="74874" x="957263" y="4003675"/>
          <p14:tracePt t="74883" x="939800" y="3992563"/>
          <p14:tracePt t="74889" x="928688" y="3992563"/>
          <p14:tracePt t="74896" x="915988" y="3992563"/>
          <p14:tracePt t="74903" x="904875" y="3992563"/>
          <p14:tracePt t="74910" x="898525" y="3992563"/>
          <p14:tracePt t="74924" x="893763" y="3992563"/>
          <p14:tracePt t="74931" x="887413" y="3992563"/>
          <p14:tracePt t="74938" x="876300" y="3992563"/>
          <p14:tracePt t="74952" x="869950" y="3992563"/>
          <p14:tracePt t="74965" x="865188" y="3992563"/>
          <p14:tracePt t="74981" x="858838" y="3992563"/>
          <p14:tracePt t="75001" x="852488" y="3992563"/>
          <p14:tracePt t="75023" x="847725" y="3992563"/>
          <p14:tracePt t="75036" x="841375" y="3992563"/>
          <p14:tracePt t="75050" x="830263" y="3992563"/>
          <p14:tracePt t="75056" x="817563" y="3992563"/>
          <p14:tracePt t="75064" x="795338" y="3992563"/>
          <p14:tracePt t="75070" x="760413" y="3992563"/>
          <p14:tracePt t="75077" x="714375" y="3992563"/>
          <p14:tracePt t="75085" x="649288" y="3992563"/>
          <p14:tracePt t="75091" x="585788" y="3986213"/>
          <p14:tracePt t="75099" x="522288" y="3986213"/>
          <p14:tracePt t="75107" x="458788" y="3986213"/>
          <p14:tracePt t="75113" x="411163" y="3986213"/>
          <p14:tracePt t="75120" x="377825" y="3986213"/>
          <p14:tracePt t="75126" x="347663" y="3975100"/>
          <p14:tracePt t="75134" x="336550" y="3975100"/>
          <p14:tracePt t="75140" x="330200" y="3975100"/>
          <p14:tracePt t="75150" x="325438" y="3975100"/>
          <p14:tracePt t="75156" x="312738" y="3975100"/>
          <p14:tracePt t="75162" x="307975" y="3975100"/>
          <p14:tracePt t="75168" x="301625" y="3975100"/>
          <p14:tracePt t="75176" x="295275" y="3975100"/>
          <p14:tracePt t="75218" x="295275" y="3968750"/>
          <p14:tracePt t="75253" x="301625" y="3968750"/>
          <p14:tracePt t="75267" x="307975" y="3962400"/>
          <p14:tracePt t="75281" x="319088" y="3962400"/>
          <p14:tracePt t="75287" x="325438" y="3962400"/>
          <p14:tracePt t="75294" x="330200" y="3957638"/>
          <p14:tracePt t="75302" x="336550" y="3957638"/>
          <p14:tracePt t="75308" x="342900" y="3951288"/>
          <p14:tracePt t="75315" x="360363" y="3951288"/>
          <p14:tracePt t="75323" x="371475" y="3951288"/>
          <p14:tracePt t="75330" x="406400" y="3940175"/>
          <p14:tracePt t="75336" x="441325" y="3927475"/>
          <p14:tracePt t="75343" x="511175" y="3922713"/>
          <p14:tracePt t="75350" x="603250" y="3910013"/>
          <p14:tracePt t="75357" x="696913" y="3892550"/>
          <p14:tracePt t="75366" x="795338" y="3870325"/>
          <p14:tracePt t="75372" x="876300" y="3857625"/>
          <p14:tracePt t="75378" x="922338" y="3852863"/>
          <p14:tracePt t="75385" x="957263" y="3852863"/>
          <p14:tracePt t="75392" x="985838" y="3840163"/>
          <p14:tracePt t="75399" x="1009650" y="3840163"/>
          <p14:tracePt t="75407" x="1016000" y="3840163"/>
          <p14:tracePt t="75413" x="1033463" y="3840163"/>
          <p14:tracePt t="75421" x="1038225" y="3840163"/>
          <p14:tracePt t="75428" x="1050925" y="3840163"/>
          <p14:tracePt t="75434" x="1055688" y="3840163"/>
          <p14:tracePt t="75449" x="1062038" y="3840163"/>
          <p14:tracePt t="75456" x="1066800" y="3840163"/>
          <p14:tracePt t="75463" x="1079500" y="3840163"/>
          <p14:tracePt t="75483" x="1084263" y="3840163"/>
          <p14:tracePt t="75533" x="1073150" y="3840163"/>
          <p14:tracePt t="75540" x="1066800" y="3840163"/>
          <p14:tracePt t="75546" x="1055688" y="3840163"/>
          <p14:tracePt t="75554" x="1038225" y="3840163"/>
          <p14:tracePt t="75560" x="1003300" y="3852863"/>
          <p14:tracePt t="75568" x="939800" y="3863975"/>
          <p14:tracePt t="75574" x="847725" y="3863975"/>
          <p14:tracePt t="75582" x="736600" y="3875088"/>
          <p14:tracePt t="75588" x="661988" y="3875088"/>
          <p14:tracePt t="75595" x="563563" y="3875088"/>
          <p14:tracePt t="75602" x="515938" y="3870325"/>
          <p14:tracePt t="75609" x="469900" y="3870325"/>
          <p14:tracePt t="75617" x="434975" y="3870325"/>
          <p14:tracePt t="75624" x="406400" y="3863975"/>
          <p14:tracePt t="75631" x="395288" y="3863975"/>
          <p14:tracePt t="75637" x="377825" y="3863975"/>
          <p14:tracePt t="75644" x="371475" y="3863975"/>
          <p14:tracePt t="75651" x="365125" y="3863975"/>
          <p14:tracePt t="75658" x="360363" y="3863975"/>
          <p14:tracePt t="75666" x="354013" y="3863975"/>
          <p14:tracePt t="75672" x="342900" y="3863975"/>
          <p14:tracePt t="75686" x="336550" y="3863975"/>
          <p14:tracePt t="75700" x="330200" y="3863975"/>
          <p14:tracePt t="75763" x="336550" y="3870325"/>
          <p14:tracePt t="75777" x="336550" y="3875088"/>
          <p14:tracePt t="75784" x="347663" y="3875088"/>
          <p14:tracePt t="75798" x="354013" y="3881438"/>
          <p14:tracePt t="75805" x="354013" y="3887788"/>
          <p14:tracePt t="75819" x="360363" y="3898900"/>
          <p14:tracePt t="75826" x="360363" y="3910013"/>
          <p14:tracePt t="75833" x="360363" y="3916363"/>
          <p14:tracePt t="75840" x="365125" y="3933825"/>
          <p14:tracePt t="75847" x="365125" y="3957638"/>
          <p14:tracePt t="75854" x="377825" y="3979863"/>
          <p14:tracePt t="75861" x="382588" y="4014788"/>
          <p14:tracePt t="75868" x="382588" y="4067175"/>
          <p14:tracePt t="75875" x="395288" y="4113213"/>
          <p14:tracePt t="75883" x="395288" y="4176713"/>
          <p14:tracePt t="75892" x="406400" y="4241800"/>
          <p14:tracePt t="75896" x="406400" y="4305300"/>
          <p14:tracePt t="75903" x="411163" y="4357688"/>
          <p14:tracePt t="75910" x="411163" y="4392613"/>
          <p14:tracePt t="75917" x="411163" y="4414838"/>
          <p14:tracePt t="75924" x="411163" y="4438650"/>
          <p14:tracePt t="75931" x="411163" y="4449763"/>
          <p14:tracePt t="75938" x="411163" y="4462463"/>
          <p14:tracePt t="75945" x="411163" y="4467225"/>
          <p14:tracePt t="75952" x="411163" y="4473575"/>
          <p14:tracePt t="75966" x="411163" y="4479925"/>
          <p14:tracePt t="75987" x="406400" y="4479925"/>
          <p14:tracePt t="76001" x="400050" y="4473575"/>
          <p14:tracePt t="76008" x="400050" y="4467225"/>
          <p14:tracePt t="76023" x="400050" y="4462463"/>
          <p14:tracePt t="76029" x="400050" y="4445000"/>
          <p14:tracePt t="76036" x="400050" y="4438650"/>
          <p14:tracePt t="76043" x="400050" y="4432300"/>
          <p14:tracePt t="76050" x="400050" y="4427538"/>
          <p14:tracePt t="76059" x="400050" y="4414838"/>
          <p14:tracePt t="76064" x="400050" y="4403725"/>
          <p14:tracePt t="76071" x="400050" y="4397375"/>
          <p14:tracePt t="76078" x="400050" y="4392613"/>
          <p14:tracePt t="76085" x="400050" y="4386263"/>
          <p14:tracePt t="76092" x="400050" y="4375150"/>
          <p14:tracePt t="76100" x="400050" y="4357688"/>
          <p14:tracePt t="76106" x="400050" y="4340225"/>
          <p14:tracePt t="76113" x="417513" y="4316413"/>
          <p14:tracePt t="76120" x="446088" y="4276725"/>
          <p14:tracePt t="76127" x="493713" y="4224338"/>
          <p14:tracePt t="76134" x="579438" y="4137025"/>
          <p14:tracePt t="76142" x="696913" y="4056063"/>
          <p14:tracePt t="76149" x="812800" y="3968750"/>
          <p14:tracePt t="76155" x="939800" y="3875088"/>
          <p14:tracePt t="76162" x="1055688" y="3811588"/>
          <p14:tracePt t="76169" x="1166813" y="3765550"/>
          <p14:tracePt t="76176" x="1265238" y="3713163"/>
          <p14:tracePt t="76184" x="1363663" y="3689350"/>
          <p14:tracePt t="76192" x="1490663" y="3667125"/>
          <p14:tracePt t="76197" x="1612900" y="3638550"/>
          <p14:tracePt t="76204" x="1722438" y="3625850"/>
          <p14:tracePt t="76211" x="1833563" y="3614738"/>
          <p14:tracePt t="76218" x="1943100" y="3621088"/>
          <p14:tracePt t="76225" x="2036763" y="3632200"/>
          <p14:tracePt t="76233" x="2163763" y="3660775"/>
          <p14:tracePt t="76239" x="2292350" y="3695700"/>
          <p14:tracePt t="76246" x="2419350" y="3736975"/>
          <p14:tracePt t="76253" x="2546350" y="3771900"/>
          <p14:tracePt t="76260" x="2657475" y="3811588"/>
          <p14:tracePt t="76267" x="2709863" y="3840163"/>
          <p14:tracePt t="76274" x="2762250" y="3863975"/>
          <p14:tracePt t="76281" x="2801938" y="3881438"/>
          <p14:tracePt t="76288" x="2832100" y="3898900"/>
          <p14:tracePt t="76295" x="2854325" y="3910013"/>
          <p14:tracePt t="76302" x="2871788" y="3916363"/>
          <p14:tracePt t="76310" x="2882900" y="3922713"/>
          <p14:tracePt t="76317" x="2900363" y="3940175"/>
          <p14:tracePt t="76323" x="2906713" y="3944938"/>
          <p14:tracePt t="76330" x="2917825" y="3944938"/>
          <p14:tracePt t="76337" x="2924175" y="3951288"/>
          <p14:tracePt t="76344" x="2924175" y="3962400"/>
          <p14:tracePt t="76351" x="2930525" y="3968750"/>
          <p14:tracePt t="76358" x="2930525" y="3975100"/>
          <p14:tracePt t="76366" x="2930525" y="3979863"/>
          <p14:tracePt t="76372" x="2930525" y="3992563"/>
          <p14:tracePt t="76379" x="2930525" y="4003675"/>
          <p14:tracePt t="76386" x="2930525" y="4008438"/>
          <p14:tracePt t="76393" x="2917825" y="4032250"/>
          <p14:tracePt t="76400" x="2913063" y="4043363"/>
          <p14:tracePt t="76409" x="2895600" y="4073525"/>
          <p14:tracePt t="76414" x="2889250" y="4090988"/>
          <p14:tracePt t="76421" x="2860675" y="4113213"/>
          <p14:tracePt t="76428" x="2832100" y="4154488"/>
          <p14:tracePt t="76435" x="2762250" y="4200525"/>
          <p14:tracePt t="76442" x="2646363" y="4276725"/>
          <p14:tracePt t="76450" x="2500313" y="4357688"/>
          <p14:tracePt t="76456" x="2355850" y="4421188"/>
          <p14:tracePt t="76463" x="2209800" y="4473575"/>
          <p14:tracePt t="76470" x="2082800" y="4513263"/>
          <p14:tracePt t="76477" x="1931988" y="4537075"/>
          <p14:tracePt t="76484" x="1735138" y="4565650"/>
          <p14:tracePt t="76491" x="1577975" y="4578350"/>
          <p14:tracePt t="76499" x="1427163" y="4578350"/>
          <p14:tracePt t="76505" x="1328738" y="4595813"/>
          <p14:tracePt t="76513" x="1235075" y="4595813"/>
          <p14:tracePt t="76519" x="1143000" y="4583113"/>
          <p14:tracePt t="76526" x="1033463" y="4572000"/>
          <p14:tracePt t="76533" x="922338" y="4560888"/>
          <p14:tracePt t="76540" x="823913" y="4537075"/>
          <p14:tracePt t="76547" x="747713" y="4525963"/>
          <p14:tracePt t="76554" x="696913" y="4508500"/>
          <p14:tracePt t="76561" x="644525" y="4495800"/>
          <p14:tracePt t="76568" x="620713" y="4484688"/>
          <p14:tracePt t="76575" x="592138" y="4479925"/>
          <p14:tracePt t="76583" x="585788" y="4479925"/>
          <p14:tracePt t="76589" x="579438" y="4473575"/>
          <p14:tracePt t="76596" x="574675" y="4473575"/>
          <p14:tracePt t="76603" x="568325" y="4467225"/>
          <p14:tracePt t="76617" x="563563" y="4467225"/>
          <p14:tracePt t="76625" x="563563" y="4456113"/>
          <p14:tracePt t="76639" x="563563" y="4449763"/>
          <p14:tracePt t="76694" x="568325" y="4449763"/>
          <p14:tracePt t="76716" x="574675" y="4449763"/>
          <p14:tracePt t="76870" x="579438" y="4449763"/>
          <p14:tracePt t="76890" x="585788" y="4449763"/>
          <p14:tracePt t="76911" x="592138" y="4449763"/>
          <p14:tracePt t="76925" x="596900" y="4449763"/>
          <p14:tracePt t="76939" x="609600" y="4449763"/>
          <p14:tracePt t="76953" x="614363" y="4449763"/>
          <p14:tracePt t="76968" x="627063" y="4449763"/>
          <p14:tracePt t="76974" x="644525" y="4449763"/>
          <p14:tracePt t="76981" x="690563" y="4449763"/>
          <p14:tracePt t="76988" x="754063" y="4449763"/>
          <p14:tracePt t="76995" x="858838" y="4438650"/>
          <p14:tracePt t="77002" x="1016000" y="4438650"/>
          <p14:tracePt t="77009" x="1171575" y="4427538"/>
          <p14:tracePt t="77016" x="1339850" y="4414838"/>
          <p14:tracePt t="77023" x="1538288" y="4386263"/>
          <p14:tracePt t="77030" x="1689100" y="4375150"/>
          <p14:tracePt t="77036" x="1833563" y="4344988"/>
          <p14:tracePt t="77044" x="1925638" y="4333875"/>
          <p14:tracePt t="77052" x="2019300" y="4322763"/>
          <p14:tracePt t="77058" x="2111375" y="4322763"/>
          <p14:tracePt t="77065" x="2193925" y="4311650"/>
          <p14:tracePt t="77072" x="2257425" y="4298950"/>
          <p14:tracePt t="77078" x="2303463" y="4298950"/>
          <p14:tracePt t="77086" x="2332038" y="4298950"/>
          <p14:tracePt t="77093" x="2344738" y="4298950"/>
          <p14:tracePt t="77101" x="2362200" y="4298950"/>
          <p14:tracePt t="77107" x="2366963" y="4298950"/>
          <p14:tracePt t="77114" x="2373313" y="4298950"/>
          <p14:tracePt t="77121" x="2378075" y="4298950"/>
          <p14:tracePt t="77135" x="2384425" y="4298950"/>
          <p14:tracePt t="77149" x="2384425" y="4294188"/>
          <p14:tracePt t="77170" x="2384425" y="4287838"/>
          <p14:tracePt t="77184" x="2384425" y="4281488"/>
          <p14:tracePt t="77205" x="2384425" y="4276725"/>
          <p14:tracePt t="77219" x="2384425" y="4270375"/>
          <p14:tracePt t="77233" x="2384425" y="4264025"/>
          <p14:tracePt t="77240" x="2378075" y="4264025"/>
          <p14:tracePt t="77255" x="2378075" y="4252913"/>
          <p14:tracePt t="77268" x="2378075" y="4246563"/>
          <p14:tracePt t="77289" x="2378075" y="4241800"/>
          <p14:tracePt t="77303" x="2378075" y="4235450"/>
          <p14:tracePt t="77366" x="2373313" y="4235450"/>
          <p14:tracePt t="77380" x="2373313" y="4229100"/>
          <p14:tracePt t="77387" x="2366963" y="4229100"/>
          <p14:tracePt t="77394" x="2366963" y="4224338"/>
          <p14:tracePt t="77408" x="2362200" y="4224338"/>
          <p14:tracePt t="77415" x="2362200" y="4217988"/>
          <p14:tracePt t="77429" x="2362200" y="4206875"/>
          <p14:tracePt t="77436" x="2355850" y="4200525"/>
          <p14:tracePt t="77443" x="2344738" y="4189413"/>
          <p14:tracePt t="77450" x="2338388" y="4171950"/>
          <p14:tracePt t="77457" x="2309813" y="4143375"/>
          <p14:tracePt t="77464" x="2297113" y="4130675"/>
          <p14:tracePt t="77471" x="2257425" y="4108450"/>
          <p14:tracePt t="77478" x="2216150" y="4078288"/>
          <p14:tracePt t="77484" x="2181225" y="4060825"/>
          <p14:tracePt t="77492" x="2152650" y="4032250"/>
          <p14:tracePt t="77499" x="2111375" y="4014788"/>
          <p14:tracePt t="77506" x="2076450" y="3997325"/>
          <p14:tracePt t="77512" x="2036763" y="3975100"/>
          <p14:tracePt t="77520" x="1984375" y="3957638"/>
          <p14:tracePt t="77527" x="1949450" y="3944938"/>
          <p14:tracePt t="77535" x="1897063" y="3940175"/>
          <p14:tracePt t="77541" x="1833563" y="3927475"/>
          <p14:tracePt t="77548" x="1739900" y="3927475"/>
          <p14:tracePt t="77554" x="1665288" y="3927475"/>
          <p14:tracePt t="77561" x="1571625" y="3927475"/>
          <p14:tracePt t="77569" x="1444625" y="3927475"/>
          <p14:tracePt t="77577" x="1322388" y="3927475"/>
          <p14:tracePt t="77583" x="1154113" y="3927475"/>
          <p14:tracePt t="77590" x="1016000" y="3927475"/>
          <p14:tracePt t="77597" x="893763" y="3933825"/>
          <p14:tracePt t="77604" x="800100" y="3933825"/>
          <p14:tracePt t="77610" x="719138" y="3933825"/>
          <p14:tracePt t="77619" x="684213" y="3940175"/>
          <p14:tracePt t="77624" x="649288" y="3940175"/>
          <p14:tracePt t="77632" x="627063" y="3940175"/>
          <p14:tracePt t="77639" x="609600" y="3940175"/>
          <p14:tracePt t="77646" x="585788" y="3940175"/>
          <p14:tracePt t="77652" x="557213" y="3951288"/>
          <p14:tracePt t="77660" x="546100" y="3951288"/>
          <p14:tracePt t="77667" x="511175" y="3951288"/>
          <p14:tracePt t="77674" x="487363" y="3957638"/>
          <p14:tracePt t="77681" x="441325" y="3957638"/>
          <p14:tracePt t="77688" x="400050" y="3968750"/>
          <p14:tracePt t="77694" x="354013" y="3968750"/>
          <p14:tracePt t="77702" x="307975" y="3968750"/>
          <p14:tracePt t="77709" x="273050" y="3975100"/>
          <p14:tracePt t="77716" x="238125" y="3975100"/>
          <p14:tracePt t="77723" x="203200" y="3975100"/>
          <p14:tracePt t="77729" x="168275" y="3975100"/>
          <p14:tracePt t="77737" x="139700" y="3975100"/>
          <p14:tracePt t="77744" x="127000" y="3975100"/>
          <p14:tracePt t="77753" x="109538" y="3975100"/>
          <p14:tracePt t="77758" x="104775" y="3975100"/>
          <p14:tracePt t="77765" x="92075" y="3975100"/>
          <p14:tracePt t="77771" x="87313" y="3975100"/>
          <p14:tracePt t="77786" x="76200" y="3975100"/>
          <p14:tracePt t="77793" x="69850" y="3975100"/>
          <p14:tracePt t="77800" x="69850" y="3968750"/>
          <p14:tracePt t="77856" x="80963" y="3968750"/>
          <p14:tracePt t="77877" x="87313" y="3968750"/>
          <p14:tracePt t="77891" x="92075" y="3968750"/>
          <p14:tracePt t="77905" x="98425" y="3968750"/>
          <p14:tracePt t="77927" x="104775" y="3968750"/>
          <p14:tracePt t="77939" x="109538" y="3968750"/>
          <p14:tracePt t="77947" x="127000" y="3962400"/>
          <p14:tracePt t="77953" x="133350" y="3962400"/>
          <p14:tracePt t="77960" x="157163" y="3951288"/>
          <p14:tracePt t="77969" x="179388" y="3944938"/>
          <p14:tracePt t="77974" x="209550" y="3933825"/>
          <p14:tracePt t="77982" x="255588" y="3916363"/>
          <p14:tracePt t="77989" x="307975" y="3892550"/>
          <p14:tracePt t="77995" x="342900" y="3887788"/>
          <p14:tracePt t="78002" x="377825" y="3875088"/>
          <p14:tracePt t="78011" x="406400" y="3870325"/>
          <p14:tracePt t="78017" x="428625" y="3857625"/>
          <p14:tracePt t="78024" x="458788" y="3852863"/>
          <p14:tracePt t="78031" x="469900" y="3852863"/>
          <p14:tracePt t="78038" x="487363" y="3852863"/>
          <p14:tracePt t="78044" x="493713" y="3846513"/>
          <p14:tracePt t="78053" x="498475" y="3846513"/>
          <p14:tracePt t="78058" x="504825" y="3846513"/>
          <p14:tracePt t="78066" x="522288" y="3846513"/>
          <p14:tracePt t="78072" x="528638" y="3846513"/>
          <p14:tracePt t="78079" x="533400" y="3846513"/>
          <p14:tracePt t="78094" x="539750" y="3846513"/>
          <p14:tracePt t="78101" x="546100" y="3846513"/>
          <p14:tracePt t="78115" x="550863" y="3846513"/>
          <p14:tracePt t="78136" x="557213" y="3846513"/>
          <p14:tracePt t="78143" x="557213" y="3852863"/>
          <p14:tracePt t="78149" x="563563" y="3852863"/>
          <p14:tracePt t="78156" x="563563" y="3857625"/>
          <p14:tracePt t="78163" x="574675" y="3857625"/>
          <p14:tracePt t="78177" x="579438" y="3863975"/>
          <p14:tracePt t="78185" x="585788" y="3863975"/>
          <p14:tracePt t="78191" x="592138" y="3870325"/>
          <p14:tracePt t="78199" x="596900" y="3870325"/>
          <p14:tracePt t="78205" x="603250" y="3870325"/>
          <p14:tracePt t="78212" x="620713" y="3881438"/>
          <p14:tracePt t="78219" x="627063" y="3887788"/>
          <p14:tracePt t="78227" x="638175" y="3887788"/>
          <p14:tracePt t="78233" x="666750" y="3892550"/>
          <p14:tracePt t="78240" x="690563" y="3905250"/>
          <p14:tracePt t="78247" x="719138" y="3910013"/>
          <p14:tracePt t="78254" x="742950" y="3922713"/>
          <p14:tracePt t="78262" x="777875" y="3927475"/>
          <p14:tracePt t="78270" x="830263" y="3940175"/>
          <p14:tracePt t="78275" x="852488" y="3940175"/>
          <p14:tracePt t="78282" x="887413" y="3944938"/>
          <p14:tracePt t="78290" x="922338" y="3944938"/>
          <p14:tracePt t="78296" x="950913" y="3957638"/>
          <p14:tracePt t="78303" x="974725" y="3957638"/>
          <p14:tracePt t="78312" x="985838" y="3957638"/>
          <p14:tracePt t="78318" x="1003300" y="3957638"/>
          <p14:tracePt t="78324" x="1027113" y="3957638"/>
          <p14:tracePt t="78331" x="1050925" y="3957638"/>
          <p14:tracePt t="78338" x="1079500" y="3957638"/>
          <p14:tracePt t="78345" x="1101725" y="3957638"/>
          <p14:tracePt t="78353" x="1136650" y="3957638"/>
          <p14:tracePt t="78360" x="1195388" y="3957638"/>
          <p14:tracePt t="78366" x="1276350" y="3968750"/>
          <p14:tracePt t="78373" x="1370013" y="3968750"/>
          <p14:tracePt t="78380" x="1479550" y="3968750"/>
          <p14:tracePt t="78388" x="1554163" y="3962400"/>
          <p14:tracePt t="78394" x="1619250" y="3962400"/>
          <p14:tracePt t="78401" x="1682750" y="3962400"/>
          <p14:tracePt t="78409" x="1746250" y="3951288"/>
          <p14:tracePt t="78415" x="1827213" y="3951288"/>
          <p14:tracePt t="78422" x="1890713" y="3940175"/>
          <p14:tracePt t="78429" x="1955800" y="3940175"/>
          <p14:tracePt t="78436" x="2001838" y="3940175"/>
          <p14:tracePt t="78445" x="2065338" y="3940175"/>
          <p14:tracePt t="78450" x="2100263" y="3940175"/>
          <p14:tracePt t="78457" x="2124075" y="3940175"/>
          <p14:tracePt t="78464" x="2159000" y="3940175"/>
          <p14:tracePt t="78471" x="2176463" y="3940175"/>
          <p14:tracePt t="78478" x="2187575" y="3940175"/>
          <p14:tracePt t="78487" x="2193925" y="3940175"/>
          <p14:tracePt t="78492" x="2209800" y="3940175"/>
          <p14:tracePt t="78499" x="2216150" y="3940175"/>
          <p14:tracePt t="78507" x="2227263" y="3940175"/>
          <p14:tracePt t="78513" x="2233613" y="3940175"/>
          <p14:tracePt t="78520" x="2244725" y="3940175"/>
          <p14:tracePt t="78528" x="2257425" y="3940175"/>
          <p14:tracePt t="78534" x="2262188" y="3940175"/>
          <p14:tracePt t="78541" x="2268538" y="3940175"/>
          <p14:tracePt t="78548" x="2274888" y="3940175"/>
          <p14:tracePt t="78556" x="2292350" y="3951288"/>
          <p14:tracePt t="78562" x="2297113" y="3951288"/>
          <p14:tracePt t="78572" x="2303463" y="3951288"/>
          <p14:tracePt t="78577" x="2320925" y="3957638"/>
          <p14:tracePt t="78583" x="2327275" y="3957638"/>
          <p14:tracePt t="78591" x="2349500" y="3957638"/>
          <p14:tracePt t="78597" x="2362200" y="3962400"/>
          <p14:tracePt t="78604" x="2390775" y="3962400"/>
          <p14:tracePt t="78612" x="2401888" y="3962400"/>
          <p14:tracePt t="78618" x="2430463" y="3962400"/>
          <p14:tracePt t="78625" x="2454275" y="3975100"/>
          <p14:tracePt t="78632" x="2471738" y="3975100"/>
          <p14:tracePt t="78639" x="2495550" y="3979863"/>
          <p14:tracePt t="78646" x="2517775" y="3979863"/>
          <p14:tracePt t="78655" x="2535238" y="3979863"/>
          <p14:tracePt t="78662" x="2541588" y="3986213"/>
          <p14:tracePt t="78667" x="2552700" y="3986213"/>
          <p14:tracePt t="78674" x="2570163" y="3997325"/>
          <p14:tracePt t="78682" x="2576513" y="3997325"/>
          <p14:tracePt t="78689" x="2593975" y="4003675"/>
          <p14:tracePt t="78695" x="2598738" y="4003675"/>
          <p14:tracePt t="78704" x="2605088" y="4003675"/>
          <p14:tracePt t="78709" x="2611438" y="4003675"/>
          <p14:tracePt t="78716" x="2616200" y="4008438"/>
          <p14:tracePt t="78737" x="2622550" y="4008438"/>
          <p14:tracePt t="78744" x="2622550" y="4014788"/>
          <p14:tracePt t="78751" x="2628900" y="4014788"/>
          <p14:tracePt t="78779" x="2628900" y="4021138"/>
          <p14:tracePt t="78793" x="2628900" y="4025900"/>
          <p14:tracePt t="78807" x="2628900" y="4038600"/>
          <p14:tracePt t="78829" x="2628900" y="4043363"/>
          <p14:tracePt t="78842" x="2628900" y="4049713"/>
          <p14:tracePt t="78863" x="2628900" y="4056063"/>
          <p14:tracePt t="78878" x="2628900" y="4060825"/>
          <p14:tracePt t="78884" x="2622550" y="4060825"/>
          <p14:tracePt t="78891" x="2622550" y="4067175"/>
          <p14:tracePt t="78898" x="2622550" y="4073525"/>
          <p14:tracePt t="78905" x="2616200" y="4090988"/>
          <p14:tracePt t="78912" x="2616200" y="4095750"/>
          <p14:tracePt t="78920" x="2616200" y="4108450"/>
          <p14:tracePt t="78926" x="2611438" y="4125913"/>
          <p14:tracePt t="78933" x="2611438" y="4143375"/>
          <p14:tracePt t="78940" x="2611438" y="4154488"/>
          <p14:tracePt t="78947" x="2598738" y="4171950"/>
          <p14:tracePt t="78954" x="2598738" y="4194175"/>
          <p14:tracePt t="78963" x="2593975" y="4224338"/>
          <p14:tracePt t="78969" x="2593975" y="4246563"/>
          <p14:tracePt t="78975" x="2593975" y="4264025"/>
          <p14:tracePt t="78982" x="2581275" y="4287838"/>
          <p14:tracePt t="78989" x="2581275" y="4311650"/>
          <p14:tracePt t="78996" x="2581275" y="4327525"/>
          <p14:tracePt t="79004" x="2576513" y="4351338"/>
          <p14:tracePt t="79010" x="2576513" y="4368800"/>
          <p14:tracePt t="79017" x="2576513" y="4379913"/>
          <p14:tracePt t="79025" x="2563813" y="4397375"/>
          <p14:tracePt t="79031" x="2563813" y="4414838"/>
          <p14:tracePt t="79038" x="2563813" y="4421188"/>
          <p14:tracePt t="79045" x="2563813" y="4427538"/>
          <p14:tracePt t="79055" x="2563813" y="4438650"/>
          <p14:tracePt t="79059" x="2563813" y="4445000"/>
          <p14:tracePt t="79073" x="2559050" y="4456113"/>
          <p14:tracePt t="79081" x="2559050" y="4462463"/>
          <p14:tracePt t="79095" x="2559050" y="4467225"/>
          <p14:tracePt t="79108" x="2559050" y="4473575"/>
          <p14:tracePt t="79115" x="2552700" y="4473575"/>
          <p14:tracePt t="79130" x="2546350" y="4479925"/>
          <p14:tracePt t="79137" x="2541588" y="4484688"/>
          <p14:tracePt t="79143" x="2535238" y="4502150"/>
          <p14:tracePt t="79151" x="2524125" y="4513263"/>
          <p14:tracePt t="79157" x="2517775" y="4525963"/>
          <p14:tracePt t="79164" x="2506663" y="4530725"/>
          <p14:tracePt t="79171" x="2489200" y="4548188"/>
          <p14:tracePt t="79178" x="2471738" y="4565650"/>
          <p14:tracePt t="79185" x="2454275" y="4578350"/>
          <p14:tracePt t="79192" x="2436813" y="4595813"/>
          <p14:tracePt t="79199" x="2419350" y="4613275"/>
          <p14:tracePt t="79206" x="2408238" y="4630738"/>
          <p14:tracePt t="79214" x="2378075" y="4648200"/>
          <p14:tracePt t="79221" x="2355850" y="4652963"/>
          <p14:tracePt t="79227" x="2314575" y="4676775"/>
          <p14:tracePt t="79234" x="2268538" y="4681538"/>
          <p14:tracePt t="79241" x="2187575" y="4705350"/>
          <p14:tracePt t="79248" x="2106613" y="4716463"/>
          <p14:tracePt t="79255" x="2025650" y="4729163"/>
          <p14:tracePt t="79263" x="1960563" y="4740275"/>
          <p14:tracePt t="79270" x="1897063" y="4733925"/>
          <p14:tracePt t="79276" x="1844675" y="4733925"/>
          <p14:tracePt t="79283" x="1798638" y="4729163"/>
          <p14:tracePt t="79290" x="1746250" y="4716463"/>
          <p14:tracePt t="79297" x="1693863" y="4694238"/>
          <p14:tracePt t="79304" x="1658938" y="4687888"/>
          <p14:tracePt t="79311" x="1606550" y="4676775"/>
          <p14:tracePt t="79318" x="1554163" y="4652963"/>
          <p14:tracePt t="79325" x="1520825" y="4648200"/>
          <p14:tracePt t="79332" x="1468438" y="4624388"/>
          <p14:tracePt t="79339" x="1416050" y="4613275"/>
          <p14:tracePt t="79346" x="1363663" y="4606925"/>
          <p14:tracePt t="79355" x="1311275" y="4583113"/>
          <p14:tracePt t="79360" x="1276350" y="4578350"/>
          <p14:tracePt t="79367" x="1223963" y="4554538"/>
          <p14:tracePt t="79374" x="1189038" y="4537075"/>
          <p14:tracePt t="79381" x="1149350" y="4525963"/>
          <p14:tracePt t="79388" x="1125538" y="4508500"/>
          <p14:tracePt t="79396" x="1090613" y="4502150"/>
          <p14:tracePt t="79403" x="1062038" y="4491038"/>
          <p14:tracePt t="79409" x="1038225" y="4484688"/>
          <p14:tracePt t="79416" x="1016000" y="4473575"/>
          <p14:tracePt t="79423" x="981075" y="4467225"/>
          <p14:tracePt t="79430" x="950913" y="4449763"/>
          <p14:tracePt t="79437" x="915988" y="4438650"/>
          <p14:tracePt t="79444" x="882650" y="4432300"/>
          <p14:tracePt t="79451" x="841375" y="4410075"/>
          <p14:tracePt t="79458" x="806450" y="4403725"/>
          <p14:tracePt t="79465" x="754063" y="4379913"/>
          <p14:tracePt t="79472" x="719138" y="4375150"/>
          <p14:tracePt t="79480" x="679450" y="4351338"/>
          <p14:tracePt t="79486" x="644525" y="4333875"/>
          <p14:tracePt t="79493" x="603250" y="4316413"/>
          <p14:tracePt t="79500" x="574675" y="4298950"/>
          <p14:tracePt t="79507" x="550863" y="4281488"/>
          <p14:tracePt t="79514" x="528638" y="4270375"/>
          <p14:tracePt t="79521" x="511175" y="4252913"/>
          <p14:tracePt t="79529" x="493713" y="4246563"/>
          <p14:tracePt t="79535" x="476250" y="4229100"/>
          <p14:tracePt t="79542" x="469900" y="4224338"/>
          <p14:tracePt t="79549" x="463550" y="4217988"/>
          <p14:tracePt t="79556" x="458788" y="4211638"/>
          <p14:tracePt t="79563" x="452438" y="4206875"/>
          <p14:tracePt t="79572" x="441325" y="4206875"/>
          <p14:tracePt t="79577" x="441325" y="4194175"/>
          <p14:tracePt t="79584" x="434975" y="4189413"/>
          <p14:tracePt t="79591" x="434975" y="4183063"/>
          <p14:tracePt t="79598" x="434975" y="4176713"/>
          <p14:tracePt t="79605" x="428625" y="4171950"/>
          <p14:tracePt t="79614" x="428625" y="4154488"/>
          <p14:tracePt t="79619" x="423863" y="4148138"/>
          <p14:tracePt t="79626" x="423863" y="4143375"/>
          <p14:tracePt t="79633" x="423863" y="4137025"/>
          <p14:tracePt t="79640" x="423863" y="4125913"/>
          <p14:tracePt t="79647" x="423863" y="4113213"/>
          <p14:tracePt t="79655" x="423863" y="4108450"/>
          <p14:tracePt t="79661" x="423863" y="4102100"/>
          <p14:tracePt t="79668" x="423863" y="4095750"/>
          <p14:tracePt t="79675" x="428625" y="4090988"/>
          <p14:tracePt t="79682" x="441325" y="4073525"/>
          <p14:tracePt t="79689" x="463550" y="4056063"/>
          <p14:tracePt t="79696" x="504825" y="4032250"/>
          <p14:tracePt t="79703" x="557213" y="4008438"/>
          <p14:tracePt t="79710" x="638175" y="3986213"/>
          <p14:tracePt t="79717" x="719138" y="3962400"/>
          <p14:tracePt t="79724" x="800100" y="3927475"/>
          <p14:tracePt t="79731" x="869950" y="3905250"/>
          <p14:tracePt t="79739" x="933450" y="3892550"/>
          <p14:tracePt t="79745" x="968375" y="3875088"/>
          <p14:tracePt t="79752" x="1020763" y="3875088"/>
          <p14:tracePt t="79759" x="1055688" y="3863975"/>
          <p14:tracePt t="79766" x="1090613" y="3857625"/>
          <p14:tracePt t="79773" x="1114425" y="3857625"/>
          <p14:tracePt t="79780" x="1149350" y="3857625"/>
          <p14:tracePt t="79787" x="1177925" y="3846513"/>
          <p14:tracePt t="79795" x="1212850" y="3846513"/>
          <p14:tracePt t="79801" x="1247775" y="3846513"/>
          <p14:tracePt t="79808" x="1282700" y="3846513"/>
          <p14:tracePt t="79815" x="1317625" y="3846513"/>
          <p14:tracePt t="79822" x="1363663" y="3852863"/>
          <p14:tracePt t="79830" x="1398588" y="3852863"/>
          <p14:tracePt t="79836" x="1444625" y="3852863"/>
          <p14:tracePt t="79843" x="1490663" y="3863975"/>
          <p14:tracePt t="79850" x="1525588" y="3863975"/>
          <p14:tracePt t="79857" x="1554163" y="3870325"/>
          <p14:tracePt t="79864" x="1577975" y="3870325"/>
          <p14:tracePt t="79872" x="1595438" y="3870325"/>
          <p14:tracePt t="79878" x="1606550" y="3870325"/>
          <p14:tracePt t="79885" x="1624013" y="3870325"/>
          <p14:tracePt t="79892" x="1636713" y="3870325"/>
          <p14:tracePt t="79899" x="1665288" y="3870325"/>
          <p14:tracePt t="79906" x="1676400" y="3870325"/>
          <p14:tracePt t="79914" x="1700213" y="3870325"/>
          <p14:tracePt t="79921" x="1717675" y="3870325"/>
          <p14:tracePt t="79927" x="1752600" y="3870325"/>
          <p14:tracePt t="79934" x="1787525" y="3881438"/>
          <p14:tracePt t="79941" x="1833563" y="3881438"/>
          <p14:tracePt t="79948" x="1885950" y="3881438"/>
          <p14:tracePt t="79955" x="1931988" y="3881438"/>
          <p14:tracePt t="79962" x="1966913" y="3887788"/>
          <p14:tracePt t="79969" x="2012950" y="3887788"/>
          <p14:tracePt t="79976" x="2065338" y="3887788"/>
          <p14:tracePt t="79984" x="2089150" y="3887788"/>
          <p14:tracePt t="79991" x="2111375" y="3887788"/>
          <p14:tracePt t="79997" x="2135188" y="3887788"/>
          <p14:tracePt t="80004" x="2152650" y="3892550"/>
          <p14:tracePt t="80011" x="2170113" y="3892550"/>
          <p14:tracePt t="80018" x="2176463" y="3892550"/>
          <p14:tracePt t="80025" x="2187575" y="3892550"/>
          <p14:tracePt t="80032" x="2193925" y="3905250"/>
          <p14:tracePt t="80039" x="2209800" y="3905250"/>
          <p14:tracePt t="80047" x="2222500" y="3910013"/>
          <p14:tracePt t="80056" x="2233613" y="3916363"/>
          <p14:tracePt t="80060" x="2244725" y="3922713"/>
          <p14:tracePt t="80067" x="2251075" y="3933825"/>
          <p14:tracePt t="80074" x="2268538" y="3944938"/>
          <p14:tracePt t="80081" x="2274888" y="3951288"/>
          <p14:tracePt t="80088" x="2279650" y="3957638"/>
          <p14:tracePt t="80095" x="2297113" y="3975100"/>
          <p14:tracePt t="80102" x="2303463" y="3979863"/>
          <p14:tracePt t="80109" x="2309813" y="3997325"/>
          <p14:tracePt t="80116" x="2314575" y="4003675"/>
          <p14:tracePt t="80123" x="2320925" y="4008438"/>
          <p14:tracePt t="80131" x="2320925" y="4021138"/>
          <p14:tracePt t="80138" x="2320925" y="4025900"/>
          <p14:tracePt t="80144" x="2327275" y="4038600"/>
          <p14:tracePt t="80151" x="2327275" y="4043363"/>
          <p14:tracePt t="80158" x="2338388" y="4049713"/>
          <p14:tracePt t="80165" x="2338388" y="4056063"/>
          <p14:tracePt t="80173" x="2338388" y="4067175"/>
          <p14:tracePt t="80180" x="2338388" y="4073525"/>
          <p14:tracePt t="80186" x="2338388" y="4084638"/>
          <p14:tracePt t="80193" x="2338388" y="4090988"/>
          <p14:tracePt t="80200" x="2338388" y="4102100"/>
          <p14:tracePt t="80207" x="2338388" y="4119563"/>
          <p14:tracePt t="80214" x="2338388" y="4125913"/>
          <p14:tracePt t="80221" x="2338388" y="4130675"/>
          <p14:tracePt t="80228" x="2338388" y="4137025"/>
          <p14:tracePt t="80235" x="2338388" y="4154488"/>
          <p14:tracePt t="80249" x="2338388" y="4160838"/>
          <p14:tracePt t="80256" x="2338388" y="4165600"/>
          <p14:tracePt t="80264" x="2338388" y="4171950"/>
          <p14:tracePt t="80270" x="2338388" y="4176713"/>
          <p14:tracePt t="80277" x="2338388" y="4183063"/>
          <p14:tracePt t="80284" x="2332038" y="4183063"/>
          <p14:tracePt t="80291" x="2332038" y="4189413"/>
          <p14:tracePt t="80298" x="2327275" y="4200525"/>
          <p14:tracePt t="80305" x="2327275" y="4206875"/>
          <p14:tracePt t="80312" x="2327275" y="4211638"/>
          <p14:tracePt t="80319" x="2320925" y="4217988"/>
          <p14:tracePt t="80333" x="2314575" y="4224338"/>
          <p14:tracePt t="80340" x="2314575" y="4229100"/>
          <p14:tracePt t="80347" x="2309813" y="4235450"/>
          <p14:tracePt t="80361" x="2303463" y="4241800"/>
          <p14:tracePt t="80383" x="2303463" y="4252913"/>
          <p14:tracePt t="80389" x="2297113" y="4252913"/>
          <p14:tracePt t="80396" x="2297113" y="4259263"/>
          <p14:tracePt t="80410" x="2297113" y="4264025"/>
          <p14:tracePt t="80424" x="2286000" y="4264025"/>
          <p14:tracePt t="80452" x="2279650" y="4264025"/>
          <p14:tracePt t="80473" x="2274888" y="4264025"/>
          <p14:tracePt t="80529" x="2268538" y="4264025"/>
          <p14:tracePt t="80585" x="2262188" y="4264025"/>
          <p14:tracePt t="80634" x="2257425" y="4264025"/>
          <p14:tracePt t="80641" x="2257425" y="4270375"/>
          <p14:tracePt t="80649" x="2251075" y="4276725"/>
          <p14:tracePt t="80657" x="2244725" y="4281488"/>
          <p14:tracePt t="80662" x="2227263" y="4294188"/>
          <p14:tracePt t="80669" x="2209800" y="4298950"/>
          <p14:tracePt t="80675" x="2205038" y="4298950"/>
          <p14:tracePt t="80683" x="2198688" y="4305300"/>
          <p14:tracePt t="80691" x="2187575" y="4311650"/>
          <p14:tracePt t="80697" x="2176463" y="4311650"/>
          <p14:tracePt t="80703" x="2170113" y="4316413"/>
          <p14:tracePt t="80711" x="2163763" y="4316413"/>
          <p14:tracePt t="80717" x="2163763" y="4327525"/>
          <p14:tracePt t="80725" x="2159000" y="4327525"/>
          <p14:tracePt t="80732" x="2146300" y="4327525"/>
          <p14:tracePt t="80740" x="2128838" y="4333875"/>
          <p14:tracePt t="80746" x="2093913" y="4333875"/>
          <p14:tracePt t="80753" x="2030413" y="4344988"/>
          <p14:tracePt t="80760" x="1938338" y="4357688"/>
          <p14:tracePt t="80767" x="1844675" y="4357688"/>
          <p14:tracePt t="80774" x="1763713" y="4368800"/>
          <p14:tracePt t="80781" x="1689100" y="4368800"/>
          <p14:tracePt t="80788" x="1606550" y="4379913"/>
          <p14:tracePt t="80795" x="1531938" y="4379913"/>
          <p14:tracePt t="80802" x="1468438" y="4379913"/>
          <p14:tracePt t="80809" x="1433513" y="4379913"/>
          <p14:tracePt t="80816" x="1387475" y="4379913"/>
          <p14:tracePt t="80823" x="1352550" y="4379913"/>
          <p14:tracePt t="80830" x="1328738" y="4379913"/>
          <p14:tracePt t="80837" x="1293813" y="4379913"/>
          <p14:tracePt t="80844" x="1265238" y="4379913"/>
          <p14:tracePt t="80851" x="1230313" y="4379913"/>
          <p14:tracePt t="80858" x="1206500" y="4379913"/>
          <p14:tracePt t="80865" x="1171575" y="4379913"/>
          <p14:tracePt t="80872" x="1149350" y="4375150"/>
          <p14:tracePt t="80879" x="1114425" y="4375150"/>
          <p14:tracePt t="80890" x="1079500" y="4375150"/>
          <p14:tracePt t="80893" x="1050925" y="4368800"/>
          <p14:tracePt t="80900" x="1003300" y="4368800"/>
          <p14:tracePt t="80907" x="957263" y="4357688"/>
          <p14:tracePt t="80916" x="904875" y="4357688"/>
          <p14:tracePt t="80921" x="869950" y="4344988"/>
          <p14:tracePt t="80928" x="835025" y="4340225"/>
          <p14:tracePt t="80935" x="800100" y="4340225"/>
          <p14:tracePt t="80941" x="765175" y="4327525"/>
          <p14:tracePt t="80949" x="742950" y="4322763"/>
          <p14:tracePt t="80956" x="714375" y="4322763"/>
          <p14:tracePt t="80962" x="690563" y="4311650"/>
          <p14:tracePt t="80970" x="666750" y="4305300"/>
          <p14:tracePt t="80977" x="649288" y="4298950"/>
          <p14:tracePt t="80984" x="631825" y="4287838"/>
          <p14:tracePt t="80991" x="614363" y="4281488"/>
          <p14:tracePt t="80998" x="603250" y="4281488"/>
          <p14:tracePt t="81005" x="585788" y="4276725"/>
          <p14:tracePt t="81011" x="568325" y="4264025"/>
          <p14:tracePt t="81019" x="563563" y="4259263"/>
          <p14:tracePt t="81025" x="557213" y="4252913"/>
          <p14:tracePt t="81033" x="550863" y="4246563"/>
          <p14:tracePt t="81041" x="546100" y="4246563"/>
          <p14:tracePt t="81047" x="539750" y="4241800"/>
          <p14:tracePt t="81054" x="528638" y="4229100"/>
          <p14:tracePt t="81075" x="522288" y="4224338"/>
          <p14:tracePt t="81089" x="515938" y="4217988"/>
          <p14:tracePt t="81103" x="511175" y="4217988"/>
          <p14:tracePt t="81110" x="511175" y="4211638"/>
          <p14:tracePt t="81131" x="511175" y="4206875"/>
          <p14:tracePt t="81180" x="511175" y="4200525"/>
          <p14:tracePt t="81236" x="511175" y="4194175"/>
          <p14:tracePt t="81242" x="515938" y="4194175"/>
          <p14:tracePt t="81257" x="522288" y="4194175"/>
          <p14:tracePt t="81277" x="533400" y="4194175"/>
          <p14:tracePt t="81292" x="539750" y="4194175"/>
          <p14:tracePt t="81306" x="546100" y="4194175"/>
          <p14:tracePt t="81320" x="550863" y="4194175"/>
          <p14:tracePt t="81334" x="550863" y="4189413"/>
          <p14:tracePt t="81340" x="557213" y="4189413"/>
          <p14:tracePt t="81355" x="563563" y="4189413"/>
          <p14:tracePt t="81375" x="568325" y="4189413"/>
          <p14:tracePt t="81432" x="568325" y="4176713"/>
          <p14:tracePt t="81628" x="563563" y="4176713"/>
          <p14:tracePt t="81655" x="557213" y="4176713"/>
          <p14:tracePt t="81718" x="557213" y="4183063"/>
          <p14:tracePt t="81733" x="557213" y="4189413"/>
          <p14:tracePt t="81740" x="557213" y="4194175"/>
          <p14:tracePt t="81753" x="557213" y="4200525"/>
          <p14:tracePt t="82838" x="557213" y="4194175"/>
          <p14:tracePt t="82845" x="550863" y="4165600"/>
          <p14:tracePt t="82852" x="539750" y="4143375"/>
          <p14:tracePt t="82859" x="533400" y="4113213"/>
          <p14:tracePt t="82866" x="522288" y="4102100"/>
          <p14:tracePt t="82873" x="522288" y="4084638"/>
          <p14:tracePt t="82880" x="515938" y="4078288"/>
          <p14:tracePt t="82887" x="515938" y="4060825"/>
          <p14:tracePt t="82894" x="511175" y="4056063"/>
          <p14:tracePt t="82903" x="511175" y="4043363"/>
          <p14:tracePt t="82909" x="504825" y="4038600"/>
          <p14:tracePt t="82915" x="504825" y="4032250"/>
          <p14:tracePt t="82922" x="504825" y="4025900"/>
          <p14:tracePt t="82929" x="498475" y="4025900"/>
          <p14:tracePt t="82936" x="498475" y="4014788"/>
          <p14:tracePt t="82943" x="498475" y="4008438"/>
          <p14:tracePt t="82964" x="498475" y="4003675"/>
          <p14:tracePt t="82978" x="498475" y="3997325"/>
          <p14:tracePt t="83062" x="493713" y="3997325"/>
          <p14:tracePt t="83104" x="481013" y="3997325"/>
          <p14:tracePt t="83293" x="481013" y="3992563"/>
          <p14:tracePt t="83307" x="481013" y="3986213"/>
          <p14:tracePt t="83328" x="481013" y="3979863"/>
          <p14:tracePt t="83342" x="481013" y="3968750"/>
          <p14:tracePt t="83356" x="481013" y="3962400"/>
          <p14:tracePt t="83370" x="481013" y="3951288"/>
          <p14:tracePt t="83376" x="481013" y="3944938"/>
          <p14:tracePt t="83384" x="481013" y="3927475"/>
          <p14:tracePt t="83391" x="481013" y="3916363"/>
          <p14:tracePt t="83398" x="481013" y="3887788"/>
          <p14:tracePt t="83405" x="481013" y="3852863"/>
          <p14:tracePt t="83412" x="481013" y="3817938"/>
          <p14:tracePt t="83419" x="487363" y="3771900"/>
          <p14:tracePt t="83427" x="487363" y="3736975"/>
          <p14:tracePt t="83433" x="487363" y="3702050"/>
          <p14:tracePt t="83440" x="487363" y="3678238"/>
          <p14:tracePt t="83447" x="487363" y="3656013"/>
          <p14:tracePt t="83454" x="487363" y="3638550"/>
          <p14:tracePt t="83461" x="487363" y="3625850"/>
          <p14:tracePt t="83469" x="487363" y="3608388"/>
          <p14:tracePt t="83474" x="487363" y="3597275"/>
          <p14:tracePt t="83482" x="487363" y="3579813"/>
          <p14:tracePt t="83489" x="487363" y="3556000"/>
          <p14:tracePt t="83496" x="487363" y="3551238"/>
          <p14:tracePt t="83503" x="487363" y="3533775"/>
          <p14:tracePt t="83511" x="493713" y="3516313"/>
          <p14:tracePt t="83517" x="493713" y="3509963"/>
          <p14:tracePt t="83524" x="504825" y="3505200"/>
          <p14:tracePt t="83531" x="504825" y="3492500"/>
          <p14:tracePt t="83538" x="504825" y="3487738"/>
          <p14:tracePt t="83545" x="511175" y="3475038"/>
          <p14:tracePt t="83552" x="511175" y="3463925"/>
          <p14:tracePt t="83559" x="511175" y="3457575"/>
          <p14:tracePt t="83566" x="511175" y="3452813"/>
          <p14:tracePt t="83573" x="511175" y="3446463"/>
          <p14:tracePt t="83580" x="515938" y="3435350"/>
          <p14:tracePt t="83587" x="515938" y="3429000"/>
          <p14:tracePt t="83601" x="515938" y="3422650"/>
          <p14:tracePt t="83622" x="515938" y="3417888"/>
          <p14:tracePt t="83636" x="515938" y="3411538"/>
          <p14:tracePt t="83825" x="511175" y="3417888"/>
          <p14:tracePt t="83839" x="511175" y="3422650"/>
          <p14:tracePt t="83846" x="498475" y="3429000"/>
          <p14:tracePt t="83852" x="498475" y="3440113"/>
          <p14:tracePt t="83860" x="493713" y="3446463"/>
          <p14:tracePt t="83867" x="493713" y="3452813"/>
          <p14:tracePt t="83874" x="487363" y="3452813"/>
          <p14:tracePt t="83880" x="487363" y="3457575"/>
          <p14:tracePt t="83888" x="487363" y="3470275"/>
          <p14:tracePt t="83896" x="481013" y="3481388"/>
          <p14:tracePt t="83902" x="481013" y="3487738"/>
          <p14:tracePt t="83909" x="476250" y="3492500"/>
          <p14:tracePt t="83916" x="476250" y="3498850"/>
          <p14:tracePt t="83923" x="476250" y="3509963"/>
          <p14:tracePt t="83929" x="476250" y="3521075"/>
          <p14:tracePt t="83936" x="476250" y="3527425"/>
          <p14:tracePt t="83944" x="476250" y="3533775"/>
          <p14:tracePt t="83951" x="476250" y="3544888"/>
          <p14:tracePt t="83965" x="476250" y="3551238"/>
          <p14:tracePt t="83971" x="476250" y="3562350"/>
          <p14:tracePt t="83979" x="476250" y="3568700"/>
          <p14:tracePt t="83986" x="476250" y="3573463"/>
          <p14:tracePt t="83993" x="476250" y="3579813"/>
          <p14:tracePt t="84007" x="476250" y="3586163"/>
          <p14:tracePt t="84013" x="476250" y="3590925"/>
          <p14:tracePt t="84020" x="476250" y="3597275"/>
          <p14:tracePt t="84028" x="476250" y="3603625"/>
          <p14:tracePt t="84035" x="476250" y="3614738"/>
          <p14:tracePt t="84049" x="476250" y="3621088"/>
          <p14:tracePt t="84056" x="476250" y="3625850"/>
          <p14:tracePt t="84063" x="476250" y="3632200"/>
          <p14:tracePt t="84070" x="476250" y="3638550"/>
          <p14:tracePt t="84078" x="476250" y="3643313"/>
          <p14:tracePt t="84084" x="476250" y="3649663"/>
          <p14:tracePt t="84090" x="476250" y="3660775"/>
          <p14:tracePt t="84098" x="476250" y="3673475"/>
          <p14:tracePt t="84104" x="476250" y="3678238"/>
          <p14:tracePt t="84112" x="476250" y="3684588"/>
          <p14:tracePt t="84120" x="481013" y="3702050"/>
          <p14:tracePt t="84126" x="481013" y="3713163"/>
          <p14:tracePt t="84132" x="481013" y="3730625"/>
          <p14:tracePt t="84139" x="481013" y="3748088"/>
          <p14:tracePt t="84146" x="481013" y="3771900"/>
          <p14:tracePt t="84154" x="493713" y="3794125"/>
          <p14:tracePt t="84161" x="493713" y="3817938"/>
          <p14:tracePt t="84168" x="504825" y="3870325"/>
          <p14:tracePt t="84174" x="504825" y="3905250"/>
          <p14:tracePt t="84181" x="511175" y="3927475"/>
          <p14:tracePt t="84188" x="511175" y="3962400"/>
          <p14:tracePt t="84195" x="511175" y="3986213"/>
          <p14:tracePt t="84203" x="515938" y="4014788"/>
          <p14:tracePt t="84210" x="515938" y="4025900"/>
          <p14:tracePt t="84218" x="515938" y="4043363"/>
          <p14:tracePt t="84224" x="515938" y="4056063"/>
          <p14:tracePt t="84230" x="515938" y="4073525"/>
          <p14:tracePt t="84237" x="515938" y="4078288"/>
          <p14:tracePt t="84245" x="515938" y="4095750"/>
          <p14:tracePt t="84252" x="515938" y="4102100"/>
          <p14:tracePt t="84259" x="515938" y="4108450"/>
          <p14:tracePt t="84265" x="515938" y="4113213"/>
          <p14:tracePt t="84273" x="515938" y="4119563"/>
          <p14:tracePt t="84280" x="515938" y="4125913"/>
          <p14:tracePt t="84286" x="515938" y="4130675"/>
          <p14:tracePt t="84295" x="515938" y="4137025"/>
          <p14:tracePt t="84300" x="515938" y="4148138"/>
          <p14:tracePt t="84307" x="528638" y="4148138"/>
          <p14:tracePt t="84314" x="528638" y="4154488"/>
          <p14:tracePt t="84321" x="528638" y="4160838"/>
          <p14:tracePt t="84336" x="528638" y="4165600"/>
          <p14:tracePt t="84342" x="528638" y="4171950"/>
          <p14:tracePt t="84357" x="528638" y="4176713"/>
          <p14:tracePt t="84363" x="528638" y="4183063"/>
          <p14:tracePt t="84378" x="528638" y="4194175"/>
          <p14:tracePt t="84384" x="528638" y="4200525"/>
          <p14:tracePt t="84392" x="528638" y="4206875"/>
          <p14:tracePt t="84398" x="528638" y="4211638"/>
          <p14:tracePt t="84413" x="533400" y="4217988"/>
          <p14:tracePt t="84421" x="533400" y="4224338"/>
          <p14:tracePt t="84426" x="533400" y="4229100"/>
          <p14:tracePt t="84434" x="533400" y="4241800"/>
          <p14:tracePt t="84440" x="533400" y="4252913"/>
          <p14:tracePt t="84447" x="533400" y="4259263"/>
          <p14:tracePt t="84454" x="533400" y="4264025"/>
          <p14:tracePt t="84461" x="533400" y="4270375"/>
          <p14:tracePt t="84468" x="533400" y="4281488"/>
          <p14:tracePt t="84475" x="533400" y="4294188"/>
          <p14:tracePt t="84482" x="533400" y="4298950"/>
          <p14:tracePt t="84489" x="533400" y="4305300"/>
          <p14:tracePt t="84496" x="533400" y="4311650"/>
          <p14:tracePt t="84504" x="533400" y="4316413"/>
          <p14:tracePt t="84511" x="533400" y="4327525"/>
          <p14:tracePt t="84517" x="533400" y="4333875"/>
          <p14:tracePt t="84524" x="533400" y="4340225"/>
          <p14:tracePt t="84539" x="533400" y="4344988"/>
          <p14:tracePt t="84560" x="533400" y="4351338"/>
          <p14:tracePt t="84573" x="533400" y="4357688"/>
          <p14:tracePt t="84713" x="533400" y="4351338"/>
          <p14:tracePt t="84784" x="533400" y="4344988"/>
          <p14:tracePt t="84833" x="533400" y="4340225"/>
          <p14:tracePt t="84853" x="533400" y="4333875"/>
          <p14:tracePt t="84903" x="533400" y="4322763"/>
          <p14:tracePt t="84966" x="533400" y="4316413"/>
          <p14:tracePt t="85014" x="533400" y="4311650"/>
          <p14:tracePt t="85070" x="533400" y="4305300"/>
          <p14:tracePt t="85119" x="533400" y="4298950"/>
          <p14:tracePt t="85204" x="533400" y="4294188"/>
          <p14:tracePt t="85239" x="533400" y="4287838"/>
          <p14:tracePt t="85288" x="533400" y="4281488"/>
          <p14:tracePt t="85301" x="533400" y="4270375"/>
          <p14:tracePt t="85322" x="533400" y="4264025"/>
          <p14:tracePt t="85336" x="533400" y="4259263"/>
          <p14:tracePt t="85357" x="522288" y="4252913"/>
          <p14:tracePt t="85371" x="522288" y="4246563"/>
          <p14:tracePt t="85385" x="522288" y="4241800"/>
          <p14:tracePt t="85399" x="515938" y="4241800"/>
          <p14:tracePt t="85483" x="515938" y="4235450"/>
          <p14:tracePt t="85504" x="515938" y="4224338"/>
          <p14:tracePt t="85518" x="515938" y="4217988"/>
          <p14:tracePt t="85540" x="515938" y="4211638"/>
          <p14:tracePt t="85553" x="515938" y="4206875"/>
          <p14:tracePt t="85560" x="511175" y="4206875"/>
          <p14:tracePt t="85567" x="511175" y="4200525"/>
          <p14:tracePt t="85574" x="504825" y="4194175"/>
          <p14:tracePt t="85581" x="504825" y="4189413"/>
          <p14:tracePt t="85589" x="504825" y="4176713"/>
          <p14:tracePt t="85603" x="498475" y="4171950"/>
          <p14:tracePt t="85609" x="498475" y="4165600"/>
          <p14:tracePt t="85623" x="498475" y="4154488"/>
          <p14:tracePt t="85637" x="498475" y="4137025"/>
          <p14:tracePt t="85644" x="498475" y="4130675"/>
          <p14:tracePt t="85651" x="498475" y="4125913"/>
          <p14:tracePt t="85658" x="498475" y="4119563"/>
          <p14:tracePt t="85665" x="498475" y="4113213"/>
          <p14:tracePt t="85672" x="498475" y="4095750"/>
          <p14:tracePt t="85680" x="498475" y="4090988"/>
          <p14:tracePt t="85686" x="498475" y="4067175"/>
          <p14:tracePt t="85693" x="498475" y="4043363"/>
          <p14:tracePt t="85700" x="511175" y="4014788"/>
          <p14:tracePt t="85707" x="515938" y="3979863"/>
          <p14:tracePt t="85714" x="539750" y="3944938"/>
          <p14:tracePt t="85722" x="546100" y="3916363"/>
          <p14:tracePt t="85729" x="557213" y="3892550"/>
          <p14:tracePt t="85735" x="563563" y="3870325"/>
          <p14:tracePt t="85742" x="563563" y="3857625"/>
          <p14:tracePt t="85749" x="568325" y="3846513"/>
          <p14:tracePt t="85756" x="568325" y="3840163"/>
          <p14:tracePt t="85764" x="579438" y="3824288"/>
          <p14:tracePt t="85777" x="579438" y="3817938"/>
          <p14:tracePt t="85784" x="579438" y="3811588"/>
          <p14:tracePt t="85798" x="579438" y="3806825"/>
          <p14:tracePt t="85812" x="579438" y="3800475"/>
          <p14:tracePt t="85840" x="574675" y="3800475"/>
          <p14:tracePt t="85854" x="568325" y="3800475"/>
          <p14:tracePt t="85861" x="568325" y="3806825"/>
          <p14:tracePt t="87288" x="568325" y="3783013"/>
          <p14:tracePt t="87295" x="563563" y="3730625"/>
          <p14:tracePt t="87302" x="550863" y="3695700"/>
          <p14:tracePt t="87309" x="546100" y="3673475"/>
          <p14:tracePt t="87316" x="533400" y="3638550"/>
          <p14:tracePt t="87324" x="528638" y="3608388"/>
          <p14:tracePt t="87331" x="515938" y="3597275"/>
          <p14:tracePt t="87337" x="515938" y="3590925"/>
          <p14:tracePt t="87344" x="511175" y="3573463"/>
          <p14:tracePt t="87351" x="511175" y="3568700"/>
          <p14:tracePt t="87358" x="504825" y="3562350"/>
          <p14:tracePt t="87366" x="504825" y="3556000"/>
          <p14:tracePt t="87372" x="498475" y="3544888"/>
          <p14:tracePt t="87387" x="493713" y="3538538"/>
          <p14:tracePt t="87400" x="493713" y="3533775"/>
          <p14:tracePt t="87407" x="481013" y="3533775"/>
          <p14:tracePt t="87414" x="481013" y="3527425"/>
          <p14:tracePt t="87442" x="476250" y="3527425"/>
          <p14:tracePt t="87457" x="469900" y="3527425"/>
          <p14:tracePt t="87505" x="463550" y="3527425"/>
          <p14:tracePt t="87540" x="458788" y="3527425"/>
          <p14:tracePt t="87674" x="463550" y="3527425"/>
          <p14:tracePt t="87694" x="469900" y="3527425"/>
          <p14:tracePt t="87709" x="476250" y="3527425"/>
          <p14:tracePt t="87722" x="487363" y="3527425"/>
          <p14:tracePt t="87743" x="493713" y="3527425"/>
          <p14:tracePt t="87757" x="498475" y="3527425"/>
          <p14:tracePt t="87771" x="504825" y="3527425"/>
          <p14:tracePt t="87785" x="511175" y="3527425"/>
          <p14:tracePt t="87806" x="515938" y="3527425"/>
          <p14:tracePt t="87827" x="522288" y="3527425"/>
          <p14:tracePt t="88031" x="515938" y="3527425"/>
          <p14:tracePt t="88065" x="515938" y="3521075"/>
          <p14:tracePt t="88198" x="522288" y="3521075"/>
          <p14:tracePt t="88212" x="533400" y="3521075"/>
          <p14:tracePt t="88227" x="539750" y="3521075"/>
          <p14:tracePt t="88240" x="539750" y="3527425"/>
          <p14:tracePt t="88247" x="546100" y="3527425"/>
          <p14:tracePt t="88261" x="550863" y="3527425"/>
          <p14:tracePt t="88296" x="557213" y="3527425"/>
          <p14:tracePt t="88408" x="550863" y="3527425"/>
          <p14:tracePt t="88422" x="546100" y="3527425"/>
          <p14:tracePt t="88443" x="539750" y="3527425"/>
          <p14:tracePt t="88457" x="528638" y="3527425"/>
          <p14:tracePt t="88506" x="522288" y="3527425"/>
          <p14:tracePt t="88625" x="522288" y="3521075"/>
          <p14:tracePt t="88653" x="533400" y="3521075"/>
          <p14:tracePt t="88667" x="539750" y="3521075"/>
          <p14:tracePt t="88688" x="546100" y="3521075"/>
          <p14:tracePt t="88702" x="550863" y="3521075"/>
          <p14:tracePt t="88723" x="557213" y="3521075"/>
          <p14:tracePt t="88729" x="563563" y="3521075"/>
          <p14:tracePt t="88736" x="568325" y="3521075"/>
          <p14:tracePt t="88744" x="579438" y="3521075"/>
          <p14:tracePt t="88751" x="585788" y="3521075"/>
          <p14:tracePt t="88757" x="592138" y="3521075"/>
          <p14:tracePt t="88765" x="596900" y="3521075"/>
          <p14:tracePt t="88772" x="609600" y="3521075"/>
          <p14:tracePt t="88778" x="620713" y="3521075"/>
          <p14:tracePt t="88786" x="627063" y="3521075"/>
          <p14:tracePt t="88793" x="631825" y="3521075"/>
          <p14:tracePt t="88800" x="638175" y="3521075"/>
          <p14:tracePt t="88807" x="644525" y="3521075"/>
          <p14:tracePt t="88813" x="649288" y="3521075"/>
          <p14:tracePt t="88820" x="655638" y="3521075"/>
          <p14:tracePt t="88827" x="673100" y="3521075"/>
          <p14:tracePt t="88835" x="679450" y="3521075"/>
          <p14:tracePt t="88842" x="690563" y="3521075"/>
          <p14:tracePt t="88848" x="708025" y="3521075"/>
          <p14:tracePt t="88855" x="731838" y="3521075"/>
          <p14:tracePt t="88863" x="760413" y="3521075"/>
          <p14:tracePt t="88870" x="782638" y="3521075"/>
          <p14:tracePt t="88877" x="806450" y="3521075"/>
          <p14:tracePt t="88884" x="852488" y="3509963"/>
          <p14:tracePt t="88895" x="887413" y="3509963"/>
          <p14:tracePt t="88897" x="922338" y="3505200"/>
          <p14:tracePt t="88905" x="974725" y="3505200"/>
          <p14:tracePt t="88912" x="1009650" y="3505200"/>
          <p14:tracePt t="88918" x="1055688" y="3492500"/>
          <p14:tracePt t="88927" x="1108075" y="3481388"/>
          <p14:tracePt t="88933" x="1154113" y="3481388"/>
          <p14:tracePt t="88939" x="1201738" y="3481388"/>
          <p14:tracePt t="88946" x="1252538" y="3470275"/>
          <p14:tracePt t="88953" x="1300163" y="3470275"/>
          <p14:tracePt t="88961" x="1363663" y="3463925"/>
          <p14:tracePt t="88968" x="1455738" y="3463925"/>
          <p14:tracePt t="88974" x="1549400" y="3463925"/>
          <p14:tracePt t="88981" x="1647825" y="3446463"/>
          <p14:tracePt t="88989" x="1757363" y="3435350"/>
          <p14:tracePt t="88995" x="1833563" y="3435350"/>
          <p14:tracePt t="89002" x="1897063" y="3435350"/>
          <p14:tracePt t="89010" x="1943100" y="3435350"/>
          <p14:tracePt t="89017" x="1978025" y="3435350"/>
          <p14:tracePt t="89023" x="2001838" y="3435350"/>
          <p14:tracePt t="89031" x="2030413" y="3435350"/>
          <p14:tracePt t="89037" x="2054225" y="3435350"/>
          <p14:tracePt t="89044" x="2076450" y="3435350"/>
          <p14:tracePt t="89052" x="2111375" y="3435350"/>
          <p14:tracePt t="89060" x="2146300" y="3435350"/>
          <p14:tracePt t="89065" x="2181225" y="3435350"/>
          <p14:tracePt t="89072" x="2227263" y="3435350"/>
          <p14:tracePt t="89079" x="2262188" y="3435350"/>
          <p14:tracePt t="89086" x="2309813" y="3435350"/>
          <p14:tracePt t="89094" x="2362200" y="3429000"/>
          <p14:tracePt t="89100" x="2395538" y="3429000"/>
          <p14:tracePt t="89107" x="2443163" y="3417888"/>
          <p14:tracePt t="89114" x="2478088" y="3417888"/>
          <p14:tracePt t="89121" x="2513013" y="3417888"/>
          <p14:tracePt t="89128" x="2535238" y="3417888"/>
          <p14:tracePt t="89136" x="2552700" y="3417888"/>
          <p14:tracePt t="89144" x="2563813" y="3417888"/>
          <p14:tracePt t="89150" x="2581275" y="3417888"/>
          <p14:tracePt t="89156" x="2593975" y="3417888"/>
          <p14:tracePt t="89163" x="2611438" y="3417888"/>
          <p14:tracePt t="89170" x="2616200" y="3417888"/>
          <p14:tracePt t="89178" x="2633663" y="3417888"/>
          <p14:tracePt t="89185" x="2646363" y="3417888"/>
          <p14:tracePt t="89192" x="2663825" y="3417888"/>
          <p14:tracePt t="89198" x="2668588" y="3417888"/>
          <p14:tracePt t="89205" x="2681288" y="3417888"/>
          <p14:tracePt t="89212" x="2686050" y="3417888"/>
          <p14:tracePt t="89219" x="2697163" y="3417888"/>
          <p14:tracePt t="89227" x="2703513" y="3417888"/>
          <p14:tracePt t="89233" x="2709863" y="3417888"/>
          <p14:tracePt t="89241" x="2714625" y="3417888"/>
          <p14:tracePt t="89254" x="2720975" y="3417888"/>
          <p14:tracePt t="89283" x="2720975" y="3411538"/>
          <p14:tracePt t="89303" x="2720975" y="3405188"/>
          <p14:tracePt t="89310" x="2714625" y="3405188"/>
          <p14:tracePt t="89317" x="2709863" y="3405188"/>
          <p14:tracePt t="89325" x="2703513" y="3405188"/>
          <p14:tracePt t="89331" x="2692400" y="3405188"/>
          <p14:tracePt t="89730" x="2598738" y="3405188"/>
          <p14:tracePt t="89737" x="2478088" y="3394075"/>
          <p14:tracePt t="89744" x="2332038" y="3365500"/>
          <p14:tracePt t="89751" x="2209800" y="3341688"/>
          <p14:tracePt t="89758" x="2128838" y="3319463"/>
          <p14:tracePt t="89766" x="2041525" y="3284538"/>
          <p14:tracePt t="89772" x="1978025" y="3249613"/>
          <p14:tracePt t="89779" x="1890713" y="3225800"/>
          <p14:tracePt t="89787" x="1827213" y="3190875"/>
          <p14:tracePt t="89793" x="1739900" y="3155950"/>
          <p14:tracePt t="89800" x="1676400" y="3121025"/>
          <p14:tracePt t="89807" x="1595438" y="3098800"/>
          <p14:tracePt t="89814" x="1538288" y="3063875"/>
          <p14:tracePt t="89821" x="1473200" y="3040063"/>
          <p14:tracePt t="89828" x="1433513" y="3022600"/>
          <p14:tracePt t="89835" x="1398588" y="3017838"/>
          <p14:tracePt t="89842" x="1357313" y="2994025"/>
          <p14:tracePt t="89849" x="1322388" y="2987675"/>
          <p14:tracePt t="89856" x="1287463" y="2976563"/>
          <p14:tracePt t="89863" x="1252538" y="2970213"/>
          <p14:tracePt t="89870" x="1219200" y="2959100"/>
          <p14:tracePt t="89879" x="1177925" y="2941638"/>
          <p14:tracePt t="89884" x="1131888" y="2941638"/>
          <p14:tracePt t="89891" x="1096963" y="2930525"/>
          <p14:tracePt t="89898" x="1055688" y="2924175"/>
          <p14:tracePt t="89905" x="1020763" y="2924175"/>
          <p14:tracePt t="89912" x="998538" y="2913063"/>
          <p14:tracePt t="89920" x="974725" y="2913063"/>
          <p14:tracePt t="89927" x="946150" y="2913063"/>
          <p14:tracePt t="89933" x="939800" y="2913063"/>
          <p14:tracePt t="89940" x="928688" y="2913063"/>
          <p14:tracePt t="89947" x="922338" y="2913063"/>
          <p14:tracePt t="89954" x="904875" y="2913063"/>
          <p14:tracePt t="89961" x="898525" y="2913063"/>
          <p14:tracePt t="89969" x="893763" y="2913063"/>
          <p14:tracePt t="89975" x="882650" y="2913063"/>
          <p14:tracePt t="89982" x="876300" y="2913063"/>
          <p14:tracePt t="89989" x="858838" y="2913063"/>
          <p14:tracePt t="89996" x="852488" y="2913063"/>
          <p14:tracePt t="90003" x="830263" y="2913063"/>
          <p14:tracePt t="90010" x="812800" y="2924175"/>
          <p14:tracePt t="90017" x="800100" y="2930525"/>
          <p14:tracePt t="90024" x="782638" y="2935288"/>
          <p14:tracePt t="90031" x="765175" y="2947988"/>
          <p14:tracePt t="90038" x="742950" y="2947988"/>
          <p14:tracePt t="90045" x="725488" y="2952750"/>
          <p14:tracePt t="90052" x="708025" y="2965450"/>
          <p14:tracePt t="90060" x="696913" y="2970213"/>
          <p14:tracePt t="90066" x="679450" y="2970213"/>
          <p14:tracePt t="90073" x="661988" y="2976563"/>
          <p14:tracePt t="90080" x="638175" y="2976563"/>
          <p14:tracePt t="90087" x="627063" y="2976563"/>
          <p14:tracePt t="90095" x="609600" y="2987675"/>
          <p14:tracePt t="90101" x="603250" y="2987675"/>
          <p14:tracePt t="90108" x="585788" y="2994025"/>
          <p14:tracePt t="90115" x="574675" y="2994025"/>
          <p14:tracePt t="90122" x="568325" y="2994025"/>
          <p14:tracePt t="90129" x="557213" y="2994025"/>
          <p14:tracePt t="90136" x="550863" y="2994025"/>
          <p14:tracePt t="90143" x="546100" y="2994025"/>
          <p14:tracePt t="90150" x="539750" y="2994025"/>
          <p14:tracePt t="90221" x="546100" y="2994025"/>
          <p14:tracePt t="90227" x="563563" y="2994025"/>
          <p14:tracePt t="90234" x="568325" y="2994025"/>
          <p14:tracePt t="90242" x="592138" y="2994025"/>
          <p14:tracePt t="90248" x="649288" y="2994025"/>
          <p14:tracePt t="90255" x="742950" y="2987675"/>
          <p14:tracePt t="90262" x="865188" y="2987675"/>
          <p14:tracePt t="90269" x="1055688" y="2976563"/>
          <p14:tracePt t="90276" x="1282700" y="2976563"/>
          <p14:tracePt t="90283" x="1479550" y="2959100"/>
          <p14:tracePt t="90290" x="1636713" y="2959100"/>
          <p14:tracePt t="90297" x="1787525" y="2965450"/>
          <p14:tracePt t="90304" x="1943100" y="2965450"/>
          <p14:tracePt t="90312" x="2100263" y="2976563"/>
          <p14:tracePt t="90318" x="2239963" y="2994025"/>
          <p14:tracePt t="90325" x="2344738" y="3005138"/>
          <p14:tracePt t="90332" x="2471738" y="3017838"/>
          <p14:tracePt t="90339" x="2581275" y="3040063"/>
          <p14:tracePt t="90346" x="2720975" y="3068638"/>
          <p14:tracePt t="90354" x="2878138" y="3081338"/>
          <p14:tracePt t="90360" x="3033713" y="3103563"/>
          <p14:tracePt t="90367" x="3155950" y="3116263"/>
          <p14:tracePt t="90374" x="3295650" y="3144838"/>
          <p14:tracePt t="90381" x="3440113" y="3155950"/>
          <p14:tracePt t="90388" x="3632200" y="3184525"/>
          <p14:tracePt t="90396" x="3824288" y="3184525"/>
          <p14:tracePt t="90402" x="3962400" y="3197225"/>
          <p14:tracePt t="90409" x="4090988" y="3208338"/>
          <p14:tracePt t="90416" x="4211638" y="3208338"/>
          <p14:tracePt t="90423" x="4333875" y="3208338"/>
          <p14:tracePt t="90430" x="4462463" y="3208338"/>
          <p14:tracePt t="90438" x="4600575" y="3208338"/>
          <p14:tracePt t="90444" x="4705350" y="3208338"/>
          <p14:tracePt t="90451" x="4799013" y="3208338"/>
          <p14:tracePt t="90458" x="4897438" y="3219450"/>
          <p14:tracePt t="90464" x="4972050" y="3219450"/>
          <p14:tracePt t="90472" x="5065713" y="3219450"/>
          <p14:tracePt t="90479" x="5175250" y="3219450"/>
          <p14:tracePt t="90486" x="5297488" y="3219450"/>
          <p14:tracePt t="90493" x="5407025" y="3214688"/>
          <p14:tracePt t="90500" x="5500688" y="3214688"/>
          <p14:tracePt t="90506" x="5592763" y="3201988"/>
          <p14:tracePt t="90514" x="5686425" y="3201988"/>
          <p14:tracePt t="90521" x="5784850" y="3190875"/>
          <p14:tracePt t="90530" x="5889625" y="3190875"/>
          <p14:tracePt t="90535" x="5999163" y="3190875"/>
          <p14:tracePt t="90542" x="6110288" y="3179763"/>
          <p14:tracePt t="90549" x="6202363" y="3168650"/>
          <p14:tracePt t="90557" x="6265863" y="3168650"/>
          <p14:tracePt t="90563" x="6311900" y="3168650"/>
          <p14:tracePt t="90571" x="6364288" y="3155950"/>
          <p14:tracePt t="90577" x="6388100" y="3155950"/>
          <p14:tracePt t="90584" x="6434138" y="3151188"/>
          <p14:tracePt t="90591" x="6469063" y="3151188"/>
          <p14:tracePt t="90598" x="6521450" y="3138488"/>
          <p14:tracePt t="90605" x="6597650" y="3127375"/>
          <p14:tracePt t="90613" x="6665913" y="3116263"/>
          <p14:tracePt t="90620" x="6742113" y="3116263"/>
          <p14:tracePt t="90626" x="6823075" y="3103563"/>
          <p14:tracePt t="90633" x="6899275" y="3103563"/>
          <p14:tracePt t="90639" x="6980238" y="3103563"/>
          <p14:tracePt t="90647" x="7026275" y="3103563"/>
          <p14:tracePt t="90654" x="7072313" y="3103563"/>
          <p14:tracePt t="90661" x="7124700" y="3109913"/>
          <p14:tracePt t="90668" x="7170738" y="3109913"/>
          <p14:tracePt t="90675" x="7218363" y="3109913"/>
          <p14:tracePt t="90682" x="7269163" y="3109913"/>
          <p14:tracePt t="90689" x="7316788" y="3109913"/>
          <p14:tracePt t="90697" x="7362825" y="3109913"/>
          <p14:tracePt t="90704" x="7426325" y="3109913"/>
          <p14:tracePt t="90710" x="7461250" y="3109913"/>
          <p14:tracePt t="90717" x="7519988" y="3109913"/>
          <p14:tracePt t="90724" x="7566025" y="3109913"/>
          <p14:tracePt t="90731" x="7605713" y="3116263"/>
          <p14:tracePt t="90738" x="7653338" y="3127375"/>
          <p14:tracePt t="90745" x="7688263" y="3138488"/>
          <p14:tracePt t="90752" x="7740650" y="3144838"/>
          <p14:tracePt t="90759" x="7773988" y="3144838"/>
          <p14:tracePt t="90765" x="7808913" y="3155950"/>
          <p14:tracePt t="90773" x="7839075" y="3155950"/>
          <p14:tracePt t="90780" x="7861300" y="3155950"/>
          <p14:tracePt t="90789" x="7896225" y="3162300"/>
          <p14:tracePt t="90794" x="7931150" y="3162300"/>
          <p14:tracePt t="90801" x="7966075" y="3173413"/>
          <p14:tracePt t="90808" x="7989888" y="3173413"/>
          <p14:tracePt t="90814" x="8024813" y="3184525"/>
          <p14:tracePt t="90822" x="8077200" y="3190875"/>
          <p14:tracePt t="90829" x="8110538" y="3201988"/>
          <p14:tracePt t="90836" x="8140700" y="3201988"/>
          <p14:tracePt t="90843" x="8162925" y="3201988"/>
          <p14:tracePt t="90850" x="8180388" y="3208338"/>
          <p14:tracePt t="90857" x="8193088" y="3208338"/>
          <p14:tracePt t="90864" x="8210550" y="3219450"/>
          <p14:tracePt t="90872" x="8221663" y="3219450"/>
          <p14:tracePt t="90878" x="8232775" y="3219450"/>
          <p14:tracePt t="90885" x="8245475" y="3219450"/>
          <p14:tracePt t="90892" x="8261350" y="3219450"/>
          <p14:tracePt t="90899" x="8274050" y="3219450"/>
          <p14:tracePt t="90906" x="8278813" y="3219450"/>
          <p14:tracePt t="90914" x="8296275" y="3219450"/>
          <p14:tracePt t="90920" x="8302625" y="3219450"/>
          <p14:tracePt t="90927" x="8313738" y="3219450"/>
          <p14:tracePt t="90933" x="8331200" y="3219450"/>
          <p14:tracePt t="90941" x="8343900" y="3219450"/>
          <p14:tracePt t="90949" x="8348663" y="3219450"/>
          <p14:tracePt t="90955" x="8366125" y="3219450"/>
          <p14:tracePt t="90964" x="8383588" y="3225800"/>
          <p14:tracePt t="90969" x="8396288" y="3225800"/>
          <p14:tracePt t="90976" x="8401050" y="3225800"/>
          <p14:tracePt t="90982" x="8418513" y="3232150"/>
          <p14:tracePt t="90990" x="8429625" y="3232150"/>
          <p14:tracePt t="90997" x="8447088" y="3232150"/>
          <p14:tracePt t="91004" x="8453438" y="3236913"/>
          <p14:tracePt t="91011" x="8464550" y="3236913"/>
          <p14:tracePt t="91018" x="8482013" y="3249613"/>
          <p14:tracePt t="91024" x="8488363" y="3249613"/>
          <p14:tracePt t="91032" x="8494713" y="3249613"/>
          <p14:tracePt t="91038" x="8512175" y="3254375"/>
          <p14:tracePt t="91047" x="8516938" y="3254375"/>
          <p14:tracePt t="91053" x="8516938" y="3260725"/>
          <p14:tracePt t="91060" x="8523288" y="3260725"/>
          <p14:tracePt t="91067" x="8529638" y="3260725"/>
          <p14:tracePt t="91074" x="8540750" y="3260725"/>
          <p14:tracePt t="91088" x="8547100" y="3267075"/>
          <p14:tracePt t="91123" x="8547100" y="3271838"/>
          <p14:tracePt t="91129" x="8547100" y="3278188"/>
          <p14:tracePt t="91138" x="8547100" y="3289300"/>
          <p14:tracePt t="91144" x="8547100" y="3295650"/>
          <p14:tracePt t="91151" x="8547100" y="3302000"/>
          <p14:tracePt t="91158" x="8547100" y="3313113"/>
          <p14:tracePt t="91172" x="8547100" y="3319463"/>
          <p14:tracePt t="91180" x="8547100" y="3330575"/>
          <p14:tracePt t="91186" x="8547100" y="3336925"/>
          <p14:tracePt t="91192" x="8547100" y="3341688"/>
          <p14:tracePt t="91200" x="8547100" y="3352800"/>
          <p14:tracePt t="91207" x="8547100" y="3359150"/>
          <p14:tracePt t="91213" x="8547100" y="3370263"/>
          <p14:tracePt t="91222" x="8547100" y="3376613"/>
          <p14:tracePt t="91235" x="8547100" y="3382963"/>
          <p14:tracePt t="91242" x="8547100" y="3387725"/>
          <p14:tracePt t="91248" x="8547100" y="3394075"/>
          <p14:tracePt t="91264" x="8547100" y="3400425"/>
          <p14:tracePt t="91276" x="8547100" y="3405188"/>
          <p14:tracePt t="91297" x="8547100" y="3411538"/>
          <p14:tracePt t="91311" x="8547100" y="3422650"/>
          <p14:tracePt t="91333" x="8547100" y="3429000"/>
          <p14:tracePt t="91339" x="8547100" y="3435350"/>
          <p14:tracePt t="91347" x="8534400" y="3435350"/>
          <p14:tracePt t="91354" x="8534400" y="3440113"/>
          <p14:tracePt t="91360" x="8529638" y="3440113"/>
          <p14:tracePt t="91368" x="8523288" y="3446463"/>
          <p14:tracePt t="91381" x="8512175" y="3452813"/>
          <p14:tracePt t="91389" x="8499475" y="3452813"/>
          <p14:tracePt t="91395" x="8488363" y="3452813"/>
          <p14:tracePt t="91402" x="8482013" y="3463925"/>
          <p14:tracePt t="91409" x="8459788" y="3463925"/>
          <p14:tracePt t="91416" x="8442325" y="3470275"/>
          <p14:tracePt t="91423" x="8418513" y="3470275"/>
          <p14:tracePt t="91430" x="8383588" y="3470275"/>
          <p14:tracePt t="91438" x="8348663" y="3470275"/>
          <p14:tracePt t="91444" x="8302625" y="3481388"/>
          <p14:tracePt t="91451" x="8239125" y="3481388"/>
          <p14:tracePt t="91458" x="8193088" y="3481388"/>
          <p14:tracePt t="91465" x="8128000" y="3481388"/>
          <p14:tracePt t="91474" x="8064500" y="3481388"/>
          <p14:tracePt t="91481" x="8001000" y="3481388"/>
          <p14:tracePt t="91486" x="7920038" y="3475038"/>
          <p14:tracePt t="91493" x="7843838" y="3463925"/>
          <p14:tracePt t="91500" x="7745413" y="3435350"/>
          <p14:tracePt t="91507" x="7618413" y="3411538"/>
          <p14:tracePt t="91514" x="7437438" y="3352800"/>
          <p14:tracePt t="91523" x="7008813" y="3271838"/>
          <p14:tracePt t="91529" x="6608763" y="3197225"/>
          <p14:tracePt t="91535" x="6086475" y="3109913"/>
          <p14:tracePt t="91542" x="5599113" y="3063875"/>
          <p14:tracePt t="91549" x="5245100" y="3028950"/>
          <p14:tracePt t="91556" x="4972050" y="2994025"/>
          <p14:tracePt t="91564" x="4613275" y="2952750"/>
          <p14:tracePt t="91571" x="4294188" y="2935288"/>
          <p14:tracePt t="91577" x="4021138" y="2906713"/>
          <p14:tracePt t="91584" x="3817938" y="2871788"/>
          <p14:tracePt t="91591" x="3516313" y="2836863"/>
          <p14:tracePt t="91598" x="3254375" y="2825750"/>
          <p14:tracePt t="91606" x="3033713" y="2825750"/>
          <p14:tracePt t="91612" x="2832100" y="2808288"/>
          <p14:tracePt t="91619" x="2576513" y="2808288"/>
          <p14:tracePt t="91626" x="2292350" y="2808288"/>
          <p14:tracePt t="91634" x="2071688" y="2808288"/>
          <p14:tracePt t="91640" x="1920875" y="2808288"/>
          <p14:tracePt t="91649" x="1763713" y="2808288"/>
          <p14:tracePt t="91655" x="1624013" y="2797175"/>
          <p14:tracePt t="91663" x="1485900" y="2784475"/>
          <p14:tracePt t="91668" x="1357313" y="2755900"/>
          <p14:tracePt t="91675" x="1265238" y="2744788"/>
          <p14:tracePt t="91682" x="1195388" y="2727325"/>
          <p14:tracePt t="91689" x="1143000" y="2703513"/>
          <p14:tracePt t="91698" x="1108075" y="2686050"/>
          <p14:tracePt t="91703" x="1073150" y="2674938"/>
          <p14:tracePt t="91710" x="1033463" y="2668588"/>
          <p14:tracePt t="91718" x="981075" y="2646363"/>
          <p14:tracePt t="91724" x="933450" y="2633663"/>
          <p14:tracePt t="91732" x="865188" y="2611438"/>
          <p14:tracePt t="91739" x="800100" y="2598738"/>
          <p14:tracePt t="91745" x="731838" y="2581275"/>
          <p14:tracePt t="91753" x="684213" y="2570163"/>
          <p14:tracePt t="91759" x="649288" y="2559050"/>
          <p14:tracePt t="91766" x="631825" y="2552700"/>
          <p14:tracePt t="91773" x="609600" y="2552700"/>
          <p14:tracePt t="91781" x="596900" y="2546350"/>
          <p14:tracePt t="91787" x="592138" y="2546350"/>
          <p14:tracePt t="91794" x="585788" y="2546350"/>
          <p14:tracePt t="91801" x="579438" y="2546350"/>
          <p14:tracePt t="91815" x="574675" y="2546350"/>
          <p14:tracePt t="91829" x="568325" y="2546350"/>
          <p14:tracePt t="91844" x="563563" y="2546350"/>
          <p14:tracePt t="91864" x="550863" y="2552700"/>
          <p14:tracePt t="91871" x="546100" y="2552700"/>
          <p14:tracePt t="91878" x="546100" y="2559050"/>
          <p14:tracePt t="91885" x="539750" y="2563813"/>
          <p14:tracePt t="91892" x="539750" y="2576513"/>
          <p14:tracePt t="91899" x="539750" y="2581275"/>
          <p14:tracePt t="91907" x="533400" y="2587625"/>
          <p14:tracePt t="91914" x="528638" y="2598738"/>
          <p14:tracePt t="91921" x="522288" y="2605088"/>
          <p14:tracePt t="91927" x="511175" y="2622550"/>
          <p14:tracePt t="91934" x="511175" y="2640013"/>
          <p14:tracePt t="91941" x="504825" y="2651125"/>
          <p14:tracePt t="91948" x="498475" y="2681288"/>
          <p14:tracePt t="91957" x="487363" y="2692400"/>
          <p14:tracePt t="91962" x="481013" y="2732088"/>
          <p14:tracePt t="91969" x="481013" y="2779713"/>
          <p14:tracePt t="91976" x="469900" y="2843213"/>
          <p14:tracePt t="91983" x="469900" y="2889250"/>
          <p14:tracePt t="91990" x="458788" y="2970213"/>
          <p14:tracePt t="91998" x="458788" y="3033713"/>
          <p14:tracePt t="92004" x="446088" y="3116263"/>
          <p14:tracePt t="92011" x="446088" y="3162300"/>
          <p14:tracePt t="92018" x="446088" y="3225800"/>
          <p14:tracePt t="92025" x="446088" y="3260725"/>
          <p14:tracePt t="92032" x="446088" y="3295650"/>
          <p14:tracePt t="92040" x="446088" y="3306763"/>
          <p14:tracePt t="92047" x="446088" y="3324225"/>
          <p14:tracePt t="92053" x="441325" y="3341688"/>
          <p14:tracePt t="92060" x="441325" y="3348038"/>
          <p14:tracePt t="92067" x="441325" y="3352800"/>
          <p14:tracePt t="92074" x="441325" y="3359150"/>
          <p14:tracePt t="92088" x="441325" y="3365500"/>
          <p14:tracePt t="92095" x="441325" y="3370263"/>
          <p14:tracePt t="92110" x="441325" y="3376613"/>
          <p14:tracePt t="92131" x="441325" y="3382963"/>
          <p14:tracePt t="92180" x="441325" y="3376613"/>
          <p14:tracePt t="92186" x="441325" y="3370263"/>
          <p14:tracePt t="92193" x="441325" y="3365500"/>
          <p14:tracePt t="92634" x="441325" y="3359150"/>
          <p14:tracePt t="92641" x="441325" y="3352800"/>
          <p14:tracePt t="92655" x="441325" y="3348038"/>
          <p14:tracePt t="92662" x="441325" y="3336925"/>
          <p14:tracePt t="92669" x="441325" y="3330575"/>
          <p14:tracePt t="92676" x="441325" y="3324225"/>
          <p14:tracePt t="92683" x="446088" y="3324225"/>
          <p14:tracePt t="92691" x="446088" y="3319463"/>
          <p14:tracePt t="92699" x="446088" y="3313113"/>
          <p14:tracePt t="92704" x="446088" y="3306763"/>
          <p14:tracePt t="92711" x="446088" y="3302000"/>
          <p14:tracePt t="92718" x="446088" y="3289300"/>
          <p14:tracePt t="92733" x="446088" y="3284538"/>
          <p14:tracePt t="92754" x="446088" y="3278188"/>
          <p14:tracePt t="92767" x="446088" y="3271838"/>
          <p14:tracePt t="92788" x="446088" y="3267075"/>
          <p14:tracePt t="92802" x="446088" y="3260725"/>
          <p14:tracePt t="92824" x="441325" y="3254375"/>
          <p14:tracePt t="92837" x="441325" y="3243263"/>
          <p14:tracePt t="92865" x="441325" y="3236913"/>
          <p14:tracePt t="92881" x="441325" y="3232150"/>
          <p14:tracePt t="92886" x="441325" y="3225800"/>
          <p14:tracePt t="92893" x="441325" y="3219450"/>
          <p14:tracePt t="92900" x="441325" y="3201988"/>
          <p14:tracePt t="92907" x="441325" y="3190875"/>
          <p14:tracePt t="92914" x="441325" y="3173413"/>
          <p14:tracePt t="92921" x="441325" y="3162300"/>
          <p14:tracePt t="92928" x="441325" y="3138488"/>
          <p14:tracePt t="92935" x="441325" y="3121025"/>
          <p14:tracePt t="92942" x="441325" y="3116263"/>
          <p14:tracePt t="92949" x="441325" y="3098800"/>
          <p14:tracePt t="92963" x="441325" y="3092450"/>
          <p14:tracePt t="92970" x="441325" y="3086100"/>
          <p14:tracePt t="92977" x="446088" y="3086100"/>
          <p14:tracePt t="93000" x="452438" y="3086100"/>
          <p14:tracePt t="93012" x="458788" y="3086100"/>
          <p14:tracePt t="93033" x="463550" y="3086100"/>
          <p14:tracePt t="93040" x="463550" y="3092450"/>
          <p14:tracePt t="93047" x="469900" y="3092450"/>
          <p14:tracePt t="93061" x="476250" y="3092450"/>
          <p14:tracePt t="93068" x="487363" y="3092450"/>
          <p14:tracePt t="93075" x="498475" y="3092450"/>
          <p14:tracePt t="93083" x="515938" y="3103563"/>
          <p14:tracePt t="93089" x="550863" y="3103563"/>
          <p14:tracePt t="93096" x="609600" y="3103563"/>
          <p14:tracePt t="93103" x="719138" y="3103563"/>
          <p14:tracePt t="93109" x="869950" y="3098800"/>
          <p14:tracePt t="93117" x="1062038" y="3081338"/>
          <p14:tracePt t="93125" x="1322388" y="3063875"/>
          <p14:tracePt t="93131" x="1624013" y="3028950"/>
          <p14:tracePt t="93138" x="1890713" y="3000375"/>
          <p14:tracePt t="93145" x="2159000" y="2965450"/>
          <p14:tracePt t="93152" x="2489200" y="2924175"/>
          <p14:tracePt t="93159" x="2779713" y="2913063"/>
          <p14:tracePt t="93167" x="3017838" y="2878138"/>
          <p14:tracePt t="93173" x="3249613" y="2860675"/>
          <p14:tracePt t="93180" x="3470275" y="2860675"/>
          <p14:tracePt t="93187" x="3695700" y="2860675"/>
          <p14:tracePt t="93194" x="3916363" y="2860675"/>
          <p14:tracePt t="93201" x="4108450" y="2860675"/>
          <p14:tracePt t="93209" x="4340225" y="2871788"/>
          <p14:tracePt t="93215" x="4572000" y="2889250"/>
          <p14:tracePt t="93222" x="4799013" y="2900363"/>
          <p14:tracePt t="93229" x="5024438" y="2900363"/>
          <p14:tracePt t="93236" x="5256213" y="2917825"/>
          <p14:tracePt t="93243" x="5546725" y="2935288"/>
          <p14:tracePt t="93250" x="5767388" y="2935288"/>
          <p14:tracePt t="93258" x="5942013" y="2947988"/>
          <p14:tracePt t="93264" x="6075363" y="2947988"/>
          <p14:tracePt t="93272" x="6202363" y="2959100"/>
          <p14:tracePt t="93278" x="6324600" y="2959100"/>
          <p14:tracePt t="93285" x="6446838" y="2959100"/>
          <p14:tracePt t="93292" x="6538913" y="2959100"/>
          <p14:tracePt t="93300" x="6619875" y="2959100"/>
          <p14:tracePt t="93306" x="6665913" y="2959100"/>
          <p14:tracePt t="93313" x="6713538" y="2959100"/>
          <p14:tracePt t="93320" x="6748463" y="2959100"/>
          <p14:tracePt t="93327" x="6781800" y="2959100"/>
          <p14:tracePt t="93334" x="6816725" y="2970213"/>
          <p14:tracePt t="93342" x="6846888" y="2970213"/>
          <p14:tracePt t="93348" x="6869113" y="2970213"/>
          <p14:tracePt t="93355" x="6875463" y="2970213"/>
          <p14:tracePt t="93362" x="6892925" y="2970213"/>
          <p14:tracePt t="93376" x="6899275" y="2970213"/>
          <p14:tracePt t="93383" x="6904038" y="2970213"/>
          <p14:tracePt t="93390" x="6910388" y="2970213"/>
          <p14:tracePt t="93404" x="6916738" y="2970213"/>
          <p14:tracePt t="93418" x="6921500" y="2970213"/>
          <p14:tracePt t="93432" x="6927850" y="2970213"/>
          <p14:tracePt t="93445" x="6938963" y="2970213"/>
          <p14:tracePt t="93460" x="6950075" y="2970213"/>
          <p14:tracePt t="93467" x="6973888" y="2976563"/>
          <p14:tracePt t="93474" x="7026275" y="2987675"/>
          <p14:tracePt t="93481" x="7072313" y="3000375"/>
          <p14:tracePt t="93488" x="7142163" y="3022600"/>
          <p14:tracePt t="93494" x="7223125" y="3033713"/>
          <p14:tracePt t="93502" x="7286625" y="3051175"/>
          <p14:tracePt t="93508" x="7369175" y="3063875"/>
          <p14:tracePt t="93517" x="7432675" y="3086100"/>
          <p14:tracePt t="93523" x="7513638" y="3086100"/>
          <p14:tracePt t="93530" x="7594600" y="3098800"/>
          <p14:tracePt t="93536" x="7670800" y="3109913"/>
          <p14:tracePt t="93544" x="7751763" y="3109913"/>
          <p14:tracePt t="93551" x="7815263" y="3121025"/>
          <p14:tracePt t="93560" x="7891463" y="3121025"/>
          <p14:tracePt t="93565" x="7972425" y="3121025"/>
          <p14:tracePt t="93571" x="8110538" y="3133725"/>
          <p14:tracePt t="93579" x="8232775" y="3144838"/>
          <p14:tracePt t="93585" x="8361363" y="3173413"/>
          <p14:tracePt t="93593" x="8453438" y="3184525"/>
          <p14:tracePt t="93601" x="8534400" y="3208338"/>
          <p14:tracePt t="93607" x="8586788" y="3214688"/>
          <p14:tracePt t="93613" x="8639175" y="3225800"/>
          <p14:tracePt t="93620" x="8662988" y="3236913"/>
          <p14:tracePt t="93628" x="8691563" y="3254375"/>
          <p14:tracePt t="93635" x="8702675" y="3254375"/>
          <p14:tracePt t="93642" x="8720138" y="3260725"/>
          <p14:tracePt t="93649" x="8726488" y="3267075"/>
          <p14:tracePt t="93656" x="8743950" y="3267075"/>
          <p14:tracePt t="93663" x="8748713" y="3267075"/>
          <p14:tracePt t="93669" x="8755063" y="3271838"/>
          <p14:tracePt t="93676" x="8761413" y="3271838"/>
          <p14:tracePt t="93684" x="8761413" y="3278188"/>
          <p14:tracePt t="93691" x="8766175" y="3278188"/>
          <p14:tracePt t="93698" x="8772525" y="3278188"/>
          <p14:tracePt t="93705" x="8772525" y="3289300"/>
          <p14:tracePt t="93711" x="8778875" y="3289300"/>
          <p14:tracePt t="93719" x="8778875" y="3295650"/>
          <p14:tracePt t="93734" x="8789988" y="3295650"/>
          <p14:tracePt t="93740" x="8789988" y="3302000"/>
          <p14:tracePt t="93754" x="8789988" y="3306763"/>
          <p14:tracePt t="93768" x="8789988" y="3313113"/>
          <p14:tracePt t="93789" x="8789988" y="3319463"/>
          <p14:tracePt t="93810" x="8789988" y="3324225"/>
          <p14:tracePt t="93823" x="8789988" y="3336925"/>
          <p14:tracePt t="93845" x="8789988" y="3341688"/>
          <p14:tracePt t="93859" x="8789988" y="3348038"/>
          <p14:tracePt t="93880" x="8789988" y="3352800"/>
          <p14:tracePt t="93894" x="8789988" y="3359150"/>
          <p14:tracePt t="93916" x="8789988" y="3365500"/>
          <p14:tracePt t="93964" x="8789988" y="3370263"/>
          <p14:tracePt t="94007" x="8789988" y="3376613"/>
          <p14:tracePt t="94026" x="8789988" y="3387725"/>
          <p14:tracePt t="94041" x="8783638" y="3387725"/>
          <p14:tracePt t="94062" x="8783638" y="3394075"/>
          <p14:tracePt t="94083" x="8783638" y="3400425"/>
          <p14:tracePt t="94118" x="8783638" y="3405188"/>
          <p14:tracePt t="94132" x="8783638" y="3411538"/>
          <p14:tracePt t="94146" x="8783638" y="3417888"/>
          <p14:tracePt t="94167" x="8778875" y="3417888"/>
          <p14:tracePt t="94181" x="8778875" y="3422650"/>
          <p14:tracePt t="94201" x="8778875" y="3435350"/>
          <p14:tracePt t="94209" x="8772525" y="3435350"/>
          <p14:tracePt t="94237" x="8772525" y="3440113"/>
          <p14:tracePt t="94251" x="8766175" y="3440113"/>
          <p14:tracePt t="94265" x="8766175" y="3446463"/>
          <p14:tracePt t="94271" x="8761413" y="3446463"/>
          <p14:tracePt t="94278" x="8755063" y="3452813"/>
          <p14:tracePt t="94285" x="8748713" y="3457575"/>
          <p14:tracePt t="94293" x="8732838" y="3463925"/>
          <p14:tracePt t="94299" x="8697913" y="3475038"/>
          <p14:tracePt t="94306" x="8632825" y="3487738"/>
          <p14:tracePt t="94313" x="8477250" y="3509963"/>
          <p14:tracePt t="94320" x="8285163" y="3527425"/>
          <p14:tracePt t="94328" x="8018463" y="3556000"/>
          <p14:tracePt t="94335" x="7699375" y="3556000"/>
          <p14:tracePt t="94341" x="7408863" y="3544888"/>
          <p14:tracePt t="94348" x="7148513" y="3533775"/>
          <p14:tracePt t="94355" x="6816725" y="3492500"/>
          <p14:tracePt t="94362" x="6300788" y="3429000"/>
          <p14:tracePt t="94369" x="5876925" y="3387725"/>
          <p14:tracePt t="94376" x="5360988" y="3324225"/>
          <p14:tracePt t="94383" x="4816475" y="3284538"/>
          <p14:tracePt t="94390" x="4362450" y="3219450"/>
          <p14:tracePt t="94397" x="3846513" y="3179763"/>
          <p14:tracePt t="94404" x="3394075" y="3133725"/>
          <p14:tracePt t="94411" x="3033713" y="3098800"/>
          <p14:tracePt t="94419" x="2709863" y="3063875"/>
          <p14:tracePt t="94427" x="2373313" y="3005138"/>
          <p14:tracePt t="94433" x="2135188" y="2976563"/>
          <p14:tracePt t="94439" x="1978025" y="2935288"/>
          <p14:tracePt t="94446" x="1868488" y="2924175"/>
          <p14:tracePt t="94453" x="1774825" y="2913063"/>
          <p14:tracePt t="94461" x="1665288" y="2913063"/>
          <p14:tracePt t="94468" x="1554163" y="2913063"/>
          <p14:tracePt t="94474" x="1416050" y="2917825"/>
          <p14:tracePt t="94481" x="1304925" y="2930525"/>
          <p14:tracePt t="94488" x="1230313" y="2941638"/>
          <p14:tracePt t="94496" x="1160463" y="2952750"/>
          <p14:tracePt t="94502" x="1114425" y="2959100"/>
          <p14:tracePt t="94510" x="1084263" y="2959100"/>
          <p14:tracePt t="94516" x="1050925" y="2970213"/>
          <p14:tracePt t="94523" x="1027113" y="2970213"/>
          <p14:tracePt t="94530" x="1003300" y="2976563"/>
          <p14:tracePt t="94537" x="974725" y="2987675"/>
          <p14:tracePt t="94544" x="950913" y="2994025"/>
          <p14:tracePt t="94552" x="922338" y="3005138"/>
          <p14:tracePt t="94560" x="898525" y="3011488"/>
          <p14:tracePt t="94565" x="882650" y="3022600"/>
          <p14:tracePt t="94572" x="858838" y="3028950"/>
          <p14:tracePt t="94579" x="841375" y="3040063"/>
          <p14:tracePt t="94586" x="830263" y="3040063"/>
          <p14:tracePt t="94594" x="823913" y="3040063"/>
          <p14:tracePt t="94601" x="806450" y="3040063"/>
          <p14:tracePt t="94607" x="800100" y="3046413"/>
          <p14:tracePt t="94622" x="795338" y="3051175"/>
          <p14:tracePt t="94628" x="788988" y="3051175"/>
          <p14:tracePt t="94635" x="782638" y="3051175"/>
          <p14:tracePt t="94643" x="782638" y="3057525"/>
          <p14:tracePt t="94649" x="765175" y="3063875"/>
          <p14:tracePt t="94656" x="747713" y="3081338"/>
          <p14:tracePt t="94663" x="731838" y="3086100"/>
          <p14:tracePt t="94670" x="725488" y="3098800"/>
          <p14:tracePt t="94677" x="701675" y="3103563"/>
          <p14:tracePt t="94686" x="690563" y="3121025"/>
          <p14:tracePt t="94692" x="673100" y="3127375"/>
          <p14:tracePt t="94698" x="655638" y="3133725"/>
          <p14:tracePt t="94705" x="649288" y="3144838"/>
          <p14:tracePt t="94712" x="631825" y="3151188"/>
          <p14:tracePt t="94719" x="627063" y="3155950"/>
          <p14:tracePt t="94727" x="620713" y="3162300"/>
          <p14:tracePt t="94733" x="614363" y="3162300"/>
          <p14:tracePt t="94741" x="609600" y="3168650"/>
          <p14:tracePt t="94747" x="603250" y="3168650"/>
          <p14:tracePt t="94754" x="596900" y="3173413"/>
          <p14:tracePt t="94761" x="592138" y="3173413"/>
          <p14:tracePt t="94775" x="579438" y="3173413"/>
          <p14:tracePt t="94796" x="574675" y="3168650"/>
          <p14:tracePt t="94803" x="574675" y="3162300"/>
          <p14:tracePt t="94810" x="568325" y="3144838"/>
          <p14:tracePt t="94817" x="568325" y="3138488"/>
          <p14:tracePt t="94824" x="563563" y="3127375"/>
          <p14:tracePt t="94831" x="563563" y="3109913"/>
          <p14:tracePt t="94838" x="557213" y="3103563"/>
          <p14:tracePt t="94845" x="557213" y="3092450"/>
          <p14:tracePt t="94852" x="557213" y="3086100"/>
          <p14:tracePt t="94859" x="557213" y="3074988"/>
          <p14:tracePt t="94866" x="557213" y="3068638"/>
          <p14:tracePt t="94877" x="557213" y="3063875"/>
          <p14:tracePt t="94880" x="557213" y="3057525"/>
          <p14:tracePt t="94888" x="557213" y="3051175"/>
          <p14:tracePt t="94944" x="546100" y="3051175"/>
          <p14:tracePt t="94958" x="539750" y="3057525"/>
          <p14:tracePt t="94964" x="533400" y="3057525"/>
          <p14:tracePt t="94971" x="533400" y="3063875"/>
          <p14:tracePt t="94978" x="528638" y="3068638"/>
          <p14:tracePt t="94985" x="522288" y="3081338"/>
          <p14:tracePt t="94992" x="515938" y="3086100"/>
          <p14:tracePt t="94999" x="511175" y="3098800"/>
          <p14:tracePt t="95006" x="493713" y="3116263"/>
          <p14:tracePt t="95013" x="476250" y="3144838"/>
          <p14:tracePt t="95020" x="434975" y="3179763"/>
          <p14:tracePt t="95027" x="388938" y="3249613"/>
          <p14:tracePt t="95034" x="342900" y="3336925"/>
          <p14:tracePt t="95041" x="295275" y="3405188"/>
          <p14:tracePt t="95048" x="255588" y="3487738"/>
          <p14:tracePt t="95055" x="209550" y="3556000"/>
          <p14:tracePt t="95063" x="192088" y="3608388"/>
          <p14:tracePt t="95070" x="179388" y="3643313"/>
          <p14:tracePt t="95078" x="161925" y="3684588"/>
          <p14:tracePt t="95083" x="150813" y="3719513"/>
          <p14:tracePt t="95090" x="144463" y="3736975"/>
          <p14:tracePt t="95097" x="144463" y="3759200"/>
          <p14:tracePt t="95104" x="139700" y="3789363"/>
          <p14:tracePt t="95111" x="139700" y="3800475"/>
          <p14:tracePt t="95119" x="139700" y="3817938"/>
          <p14:tracePt t="95125" x="139700" y="3824288"/>
          <p14:tracePt t="95132" x="139700" y="3835400"/>
          <p14:tracePt t="95139" x="139700" y="3846513"/>
          <p14:tracePt t="95146" x="144463" y="3857625"/>
          <p14:tracePt t="95153" x="150813" y="3875088"/>
          <p14:tracePt t="95162" x="168275" y="3892550"/>
          <p14:tracePt t="95167" x="174625" y="3898900"/>
          <p14:tracePt t="95174" x="192088" y="3910013"/>
          <p14:tracePt t="95181" x="196850" y="3916363"/>
          <p14:tracePt t="95188" x="203200" y="3927475"/>
          <p14:tracePt t="95195" x="220663" y="3933825"/>
          <p14:tracePt t="95203" x="227013" y="3933825"/>
          <p14:tracePt t="95209" x="231775" y="3933825"/>
          <p14:tracePt t="95216" x="238125" y="3940175"/>
          <p14:tracePt t="95230" x="244475" y="3940175"/>
          <p14:tracePt t="95237" x="249238" y="3940175"/>
          <p14:tracePt t="95244" x="260350" y="3940175"/>
          <p14:tracePt t="95251" x="260350" y="3933825"/>
          <p14:tracePt t="95258" x="266700" y="3927475"/>
          <p14:tracePt t="95272" x="273050" y="3916363"/>
          <p14:tracePt t="95279" x="273050" y="3910013"/>
          <p14:tracePt t="95286" x="277813" y="3898900"/>
          <p14:tracePt t="95293" x="277813" y="3892550"/>
          <p14:tracePt t="95300" x="277813" y="3881438"/>
          <p14:tracePt t="95307" x="277813" y="3875088"/>
          <p14:tracePt t="95314" x="277813" y="3863975"/>
          <p14:tracePt t="95321" x="277813" y="3857625"/>
          <p14:tracePt t="95329" x="277813" y="3852863"/>
          <p14:tracePt t="95336" x="277813" y="3846513"/>
          <p14:tracePt t="95349" x="277813" y="3835400"/>
          <p14:tracePt t="95356" x="277813" y="3829050"/>
          <p14:tracePt t="95384" x="273050" y="3829050"/>
          <p14:tracePt t="95391" x="266700" y="3829050"/>
          <p14:tracePt t="95405" x="260350" y="3829050"/>
          <p14:tracePt t="95412" x="249238" y="3829050"/>
          <p14:tracePt t="95419" x="244475" y="3840163"/>
          <p14:tracePt t="95426" x="238125" y="3840163"/>
          <p14:tracePt t="95433" x="231775" y="3846513"/>
          <p14:tracePt t="95440" x="227013" y="3852863"/>
          <p14:tracePt t="95447" x="227013" y="3857625"/>
          <p14:tracePt t="95454" x="220663" y="3863975"/>
          <p14:tracePt t="95461" x="214313" y="3870325"/>
          <p14:tracePt t="95475" x="209550" y="3875088"/>
          <p14:tracePt t="95482" x="209550" y="3892550"/>
          <p14:tracePt t="95489" x="196850" y="3898900"/>
          <p14:tracePt t="95496" x="196850" y="3922713"/>
          <p14:tracePt t="95503" x="196850" y="3944938"/>
          <p14:tracePt t="95510" x="203200" y="3992563"/>
          <p14:tracePt t="95517" x="203200" y="4056063"/>
          <p14:tracePt t="95524" x="214313" y="4137025"/>
          <p14:tracePt t="95531" x="238125" y="4200525"/>
          <p14:tracePt t="95538" x="249238" y="4252913"/>
          <p14:tracePt t="95545" x="255588" y="4305300"/>
          <p14:tracePt t="95552" x="266700" y="4327525"/>
          <p14:tracePt t="95559" x="273050" y="4357688"/>
          <p14:tracePt t="95566" x="284163" y="4379913"/>
          <p14:tracePt t="95573" x="290513" y="4397375"/>
          <p14:tracePt t="95580" x="290513" y="4410075"/>
          <p14:tracePt t="95587" x="295275" y="4414838"/>
          <p14:tracePt t="95595" x="295275" y="4421188"/>
          <p14:tracePt t="95601" x="301625" y="4421188"/>
          <p14:tracePt t="95608" x="301625" y="4432300"/>
          <p14:tracePt t="95615" x="307975" y="4438650"/>
          <p14:tracePt t="95622" x="307975" y="4445000"/>
          <p14:tracePt t="95629" x="319088" y="4445000"/>
          <p14:tracePt t="95637" x="319088" y="4449763"/>
          <p14:tracePt t="95650" x="325438" y="4456113"/>
          <p14:tracePt t="95671" x="330200" y="4456113"/>
          <p14:tracePt t="95720" x="336550" y="4456113"/>
          <p14:tracePt t="95734" x="342900" y="4456113"/>
          <p14:tracePt t="95741" x="342900" y="4449763"/>
          <p14:tracePt t="95748" x="347663" y="4445000"/>
          <p14:tracePt t="97148" x="347663" y="4449763"/>
          <p14:tracePt t="97154" x="347663" y="4473575"/>
          <p14:tracePt t="97161" x="347663" y="4502150"/>
          <p14:tracePt t="97168" x="347663" y="4525963"/>
          <p14:tracePt t="97175" x="347663" y="4548188"/>
          <p14:tracePt t="97182" x="347663" y="4565650"/>
          <p14:tracePt t="97189" x="360363" y="4589463"/>
          <p14:tracePt t="97196" x="360363" y="4606925"/>
          <p14:tracePt t="97203" x="365125" y="4630738"/>
          <p14:tracePt t="97210" x="365125" y="4648200"/>
          <p14:tracePt t="97217" x="377825" y="4659313"/>
          <p14:tracePt t="97224" x="377825" y="4676775"/>
          <p14:tracePt t="97232" x="377825" y="4694238"/>
          <p14:tracePt t="97240" x="382588" y="4699000"/>
          <p14:tracePt t="97245" x="382588" y="4711700"/>
          <p14:tracePt t="97252" x="388938" y="4716463"/>
          <p14:tracePt t="97259" x="388938" y="4733925"/>
          <p14:tracePt t="97266" x="395288" y="4740275"/>
          <p14:tracePt t="97273" x="395288" y="4746625"/>
          <p14:tracePt t="97281" x="395288" y="4751388"/>
          <p14:tracePt t="97288" x="395288" y="4757738"/>
          <p14:tracePt t="97301" x="395288" y="4764088"/>
          <p14:tracePt t="97308" x="395288" y="4775200"/>
          <p14:tracePt t="97315" x="395288" y="4781550"/>
          <p14:tracePt t="97336" x="395288" y="4786313"/>
          <p14:tracePt t="97351" x="395288" y="4792663"/>
          <p14:tracePt t="97393" x="400050" y="4792663"/>
          <p14:tracePt t="97406" x="406400" y="4792663"/>
          <p14:tracePt t="97413" x="406400" y="4786313"/>
          <p14:tracePt t="97420" x="411163" y="4786313"/>
          <p14:tracePt t="97434" x="411163" y="4781550"/>
          <p14:tracePt t="97441" x="423863" y="4768850"/>
          <p14:tracePt t="97455" x="423863" y="4764088"/>
          <p14:tracePt t="97462" x="428625" y="4757738"/>
          <p14:tracePt t="97469" x="428625" y="4751388"/>
          <p14:tracePt t="97476" x="434975" y="4751388"/>
          <p14:tracePt t="97483" x="441325" y="4746625"/>
          <p14:tracePt t="97490" x="446088" y="4740275"/>
          <p14:tracePt t="97498" x="463550" y="4740275"/>
          <p14:tracePt t="97504" x="469900" y="4733925"/>
          <p14:tracePt t="97511" x="481013" y="4722813"/>
          <p14:tracePt t="97518" x="487363" y="4716463"/>
          <p14:tracePt t="97525" x="504825" y="4711700"/>
          <p14:tracePt t="97532" x="522288" y="4705350"/>
          <p14:tracePt t="97540" x="528638" y="4705350"/>
          <p14:tracePt t="97546" x="533400" y="4705350"/>
          <p14:tracePt t="97553" x="539750" y="4694238"/>
          <p14:tracePt t="97560" x="550863" y="4694238"/>
          <p14:tracePt t="97567" x="563563" y="4687888"/>
          <p14:tracePt t="97581" x="568325" y="4681538"/>
          <p14:tracePt t="97588" x="574675" y="4681538"/>
          <p14:tracePt t="97595" x="579438" y="4681538"/>
          <p14:tracePt t="97609" x="585788" y="4681538"/>
          <p14:tracePt t="97644" x="585788" y="4687888"/>
          <p14:tracePt t="97666" x="585788" y="4699000"/>
          <p14:tracePt t="97686" x="585788" y="4705350"/>
          <p14:tracePt t="97700" x="585788" y="4711700"/>
          <p14:tracePt t="97721" x="585788" y="4716463"/>
          <p14:tracePt t="97735" x="585788" y="4722813"/>
          <p14:tracePt t="97742" x="592138" y="4722813"/>
          <p14:tracePt t="97756" x="596900" y="4729163"/>
          <p14:tracePt t="97763" x="603250" y="4729163"/>
          <p14:tracePt t="97770" x="614363" y="4729163"/>
          <p14:tracePt t="97776" x="627063" y="4729163"/>
          <p14:tracePt t="97783" x="644525" y="4740275"/>
          <p14:tracePt t="97791" x="666750" y="4740275"/>
          <p14:tracePt t="97798" x="701675" y="4746625"/>
          <p14:tracePt t="97805" x="765175" y="4757738"/>
          <p14:tracePt t="97812" x="847725" y="4768850"/>
          <p14:tracePt t="97819" x="939800" y="4768850"/>
          <p14:tracePt t="97825" x="1020763" y="4768850"/>
          <p14:tracePt t="97833" x="1084263" y="4781550"/>
          <p14:tracePt t="97840" x="1131888" y="4781550"/>
          <p14:tracePt t="97847" x="1177925" y="4781550"/>
          <p14:tracePt t="97854" x="1212850" y="4781550"/>
          <p14:tracePt t="97861" x="1247775" y="4781550"/>
          <p14:tracePt t="97867" x="1276350" y="4781550"/>
          <p14:tracePt t="97874" x="1311275" y="4781550"/>
          <p14:tracePt t="97882" x="1335088" y="4781550"/>
          <p14:tracePt t="97889" x="1357313" y="4786313"/>
          <p14:tracePt t="97895" x="1387475" y="4786313"/>
          <p14:tracePt t="97903" x="1398588" y="4786313"/>
          <p14:tracePt t="97911" x="1420813" y="4786313"/>
          <p14:tracePt t="97917" x="1427163" y="4792663"/>
          <p14:tracePt t="97925" x="1444625" y="4792663"/>
          <p14:tracePt t="97932" x="1450975" y="4792663"/>
          <p14:tracePt t="97938" x="1455738" y="4792663"/>
          <p14:tracePt t="97945" x="1462088" y="4803775"/>
          <p14:tracePt t="97952" x="1468438" y="4803775"/>
          <p14:tracePt t="97959" x="1479550" y="4803775"/>
          <p14:tracePt t="97974" x="1485900" y="4803775"/>
          <p14:tracePt t="97980" x="1485900" y="4810125"/>
          <p14:tracePt t="97986" x="1490663" y="4810125"/>
          <p14:tracePt t="98008" x="1490663" y="4816475"/>
          <p14:tracePt t="98022" x="1485900" y="4821238"/>
          <p14:tracePt t="98028" x="1473200" y="4821238"/>
          <p14:tracePt t="98035" x="1455738" y="4827588"/>
          <p14:tracePt t="98043" x="1427163" y="4838700"/>
          <p14:tracePt t="98049" x="1392238" y="4838700"/>
          <p14:tracePt t="98057" x="1357313" y="4845050"/>
          <p14:tracePt t="98063" x="1322388" y="4845050"/>
          <p14:tracePt t="98071" x="1300163" y="4845050"/>
          <p14:tracePt t="98077" x="1276350" y="4845050"/>
          <p14:tracePt t="98084" x="1247775" y="4845050"/>
          <p14:tracePt t="98092" x="1235075" y="4845050"/>
          <p14:tracePt t="98099" x="1219200" y="4845050"/>
          <p14:tracePt t="98106" x="1212850" y="4845050"/>
          <p14:tracePt t="98112" x="1206500" y="4845050"/>
          <p14:tracePt t="98119" x="1201738" y="4845050"/>
          <p14:tracePt t="98126" x="1195388" y="4845050"/>
          <p14:tracePt t="98141" x="1184275" y="4845050"/>
          <p14:tracePt t="98154" x="1177925" y="4845050"/>
          <p14:tracePt t="98203" x="1189038" y="4845050"/>
          <p14:tracePt t="98217" x="1195388" y="4845050"/>
          <p14:tracePt t="98232" x="1206500" y="4845050"/>
          <p14:tracePt t="98238" x="1230313" y="4845050"/>
          <p14:tracePt t="98245" x="1270000" y="4838700"/>
          <p14:tracePt t="98252" x="1317625" y="4827588"/>
          <p14:tracePt t="98259" x="1416050" y="4816475"/>
          <p14:tracePt t="98266" x="1508125" y="4803775"/>
          <p14:tracePt t="98274" x="1584325" y="4803775"/>
          <p14:tracePt t="98280" x="1665288" y="4792663"/>
          <p14:tracePt t="98287" x="1700213" y="4792663"/>
          <p14:tracePt t="98294" x="1728788" y="4781550"/>
          <p14:tracePt t="98301" x="1752600" y="4781550"/>
          <p14:tracePt t="98308" x="1757363" y="4781550"/>
          <p14:tracePt t="98316" x="1770063" y="4781550"/>
          <p14:tracePt t="98323" x="1781175" y="4781550"/>
          <p14:tracePt t="98336" x="1787525" y="4781550"/>
          <p14:tracePt t="98343" x="1792288" y="4781550"/>
          <p14:tracePt t="98358" x="1798638" y="4781550"/>
          <p14:tracePt t="98385" x="1792288" y="4781550"/>
          <p14:tracePt t="98392" x="1787525" y="4781550"/>
          <p14:tracePt t="98399" x="1770063" y="4792663"/>
          <p14:tracePt t="98406" x="1735138" y="4799013"/>
          <p14:tracePt t="98413" x="1682750" y="4821238"/>
          <p14:tracePt t="98421" x="1601788" y="4845050"/>
          <p14:tracePt t="98427" x="1538288" y="4856163"/>
          <p14:tracePt t="98434" x="1455738" y="4867275"/>
          <p14:tracePt t="98441" x="1403350" y="4884738"/>
          <p14:tracePt t="98449" x="1370013" y="4884738"/>
          <p14:tracePt t="98455" x="1335088" y="4897438"/>
          <p14:tracePt t="98462" x="1304925" y="4897438"/>
          <p14:tracePt t="98469" x="1282700" y="4902200"/>
          <p14:tracePt t="98476" x="1265238" y="4902200"/>
          <p14:tracePt t="98483" x="1241425" y="4902200"/>
          <p14:tracePt t="98492" x="1235075" y="4902200"/>
          <p14:tracePt t="98497" x="1223963" y="4902200"/>
          <p14:tracePt t="98511" x="1212850" y="4902200"/>
          <p14:tracePt t="98518" x="1206500" y="4902200"/>
          <p14:tracePt t="98525" x="1201738" y="4902200"/>
          <p14:tracePt t="98610" x="1206500" y="4902200"/>
          <p14:tracePt t="98616" x="1219200" y="4902200"/>
          <p14:tracePt t="98624" x="1230313" y="4902200"/>
          <p14:tracePt t="98630" x="1247775" y="4902200"/>
          <p14:tracePt t="98637" x="1270000" y="4914900"/>
          <p14:tracePt t="98644" x="1304925" y="4914900"/>
          <p14:tracePt t="98651" x="1363663" y="4919663"/>
          <p14:tracePt t="98658" x="1433513" y="4932363"/>
          <p14:tracePt t="98666" x="1508125" y="4943475"/>
          <p14:tracePt t="98672" x="1571625" y="4943475"/>
          <p14:tracePt t="98679" x="1619250" y="4943475"/>
          <p14:tracePt t="98686" x="1654175" y="4943475"/>
          <p14:tracePt t="98693" x="1671638" y="4943475"/>
          <p14:tracePt t="98700" x="1693863" y="4943475"/>
          <p14:tracePt t="98708" x="1700213" y="4943475"/>
          <p14:tracePt t="98714" x="1706563" y="4943475"/>
          <p14:tracePt t="98721" x="1717675" y="4943475"/>
          <p14:tracePt t="98728" x="1722438" y="4943475"/>
          <p14:tracePt t="98736" x="1728788" y="4943475"/>
          <p14:tracePt t="98777" x="1728788" y="4949825"/>
          <p14:tracePt t="98792" x="1722438" y="4960938"/>
          <p14:tracePt t="98798" x="1706563" y="4960938"/>
          <p14:tracePt t="98805" x="1671638" y="4978400"/>
          <p14:tracePt t="98812" x="1636713" y="4983163"/>
          <p14:tracePt t="98819" x="1584325" y="5006975"/>
          <p14:tracePt t="98826" x="1514475" y="5030788"/>
          <p14:tracePt t="98833" x="1433513" y="5041900"/>
          <p14:tracePt t="98840" x="1370013" y="5053013"/>
          <p14:tracePt t="98847" x="1304925" y="5070475"/>
          <p14:tracePt t="98854" x="1235075" y="5083175"/>
          <p14:tracePt t="98861" x="1171575" y="5094288"/>
          <p14:tracePt t="98868" x="1136650" y="5105400"/>
          <p14:tracePt t="98875" x="1101725" y="5105400"/>
          <p14:tracePt t="98883" x="1079500" y="5111750"/>
          <p14:tracePt t="98889" x="1062038" y="5122863"/>
          <p14:tracePt t="98900" x="1044575" y="5122863"/>
          <p14:tracePt t="98903" x="1038225" y="5122863"/>
          <p14:tracePt t="98910" x="1033463" y="5129213"/>
          <p14:tracePt t="98917" x="1027113" y="5129213"/>
          <p14:tracePt t="98926" x="1020763" y="5135563"/>
          <p14:tracePt t="98938" x="1016000" y="5135563"/>
          <p14:tracePt t="98959" x="1016000" y="5140325"/>
          <p14:tracePt t="98981" x="1016000" y="5146675"/>
          <p14:tracePt t="98987" x="1020763" y="5146675"/>
          <p14:tracePt t="98994" x="1027113" y="5151438"/>
          <p14:tracePt t="99001" x="1050925" y="5151438"/>
          <p14:tracePt t="99008" x="1096963" y="5175250"/>
          <p14:tracePt t="99015" x="1149350" y="5192713"/>
          <p14:tracePt t="99022" x="1219200" y="5203825"/>
          <p14:tracePt t="99029" x="1282700" y="5216525"/>
          <p14:tracePt t="99036" x="1346200" y="5227638"/>
          <p14:tracePt t="99043" x="1392238" y="5227638"/>
          <p14:tracePt t="99051" x="1427163" y="5233988"/>
          <p14:tracePt t="99057" x="1462088" y="5233988"/>
          <p14:tracePt t="99064" x="1490663" y="5233988"/>
          <p14:tracePt t="99071" x="1497013" y="5233988"/>
          <p14:tracePt t="99078" x="1508125" y="5233988"/>
          <p14:tracePt t="99085" x="1514475" y="5233988"/>
          <p14:tracePt t="99093" x="1520825" y="5233988"/>
          <p14:tracePt t="99099" x="1531938" y="5233988"/>
          <p14:tracePt t="99106" x="1538288" y="5233988"/>
          <p14:tracePt t="99113" x="1543050" y="5233988"/>
          <p14:tracePt t="99127" x="1549400" y="5233988"/>
          <p14:tracePt t="99141" x="1554163" y="5233988"/>
          <p14:tracePt t="99155" x="1554163" y="5245100"/>
          <p14:tracePt t="99183" x="1554163" y="5251450"/>
          <p14:tracePt t="99191" x="1549400" y="5251450"/>
          <p14:tracePt t="99197" x="1543050" y="5256213"/>
          <p14:tracePt t="99204" x="1525588" y="5256213"/>
          <p14:tracePt t="99211" x="1503363" y="5262563"/>
          <p14:tracePt t="99218" x="1468438" y="5273675"/>
          <p14:tracePt t="99226" x="1416050" y="5291138"/>
          <p14:tracePt t="99232" x="1346200" y="5314950"/>
          <p14:tracePt t="99239" x="1282700" y="5326063"/>
          <p14:tracePt t="99246" x="1201738" y="5349875"/>
          <p14:tracePt t="99253" x="1149350" y="5360988"/>
          <p14:tracePt t="99260" x="1101725" y="5360988"/>
          <p14:tracePt t="99268" x="1066800" y="5367338"/>
          <p14:tracePt t="99274" x="1044575" y="5367338"/>
          <p14:tracePt t="99281" x="1027113" y="5367338"/>
          <p14:tracePt t="99288" x="1009650" y="5367338"/>
          <p14:tracePt t="99295" x="1003300" y="5367338"/>
          <p14:tracePt t="99302" x="998538" y="5367338"/>
          <p14:tracePt t="99309" x="992188" y="5367338"/>
          <p14:tracePt t="99323" x="985838" y="5367338"/>
          <p14:tracePt t="99380" x="992188" y="5367338"/>
          <p14:tracePt t="99386" x="998538" y="5367338"/>
          <p14:tracePt t="99393" x="1020763" y="5367338"/>
          <p14:tracePt t="99400" x="1055688" y="5367338"/>
          <p14:tracePt t="99407" x="1119188" y="5367338"/>
          <p14:tracePt t="99414" x="1195388" y="5367338"/>
          <p14:tracePt t="99420" x="1287463" y="5367338"/>
          <p14:tracePt t="99427" x="1398588" y="5367338"/>
          <p14:tracePt t="99434" x="1490663" y="5367338"/>
          <p14:tracePt t="99443" x="1566863" y="5367338"/>
          <p14:tracePt t="99449" x="1630363" y="5367338"/>
          <p14:tracePt t="99456" x="1665288" y="5354638"/>
          <p14:tracePt t="99463" x="1700213" y="5354638"/>
          <p14:tracePt t="99469" x="1722438" y="5354638"/>
          <p14:tracePt t="99476" x="1752600" y="5349875"/>
          <p14:tracePt t="99484" x="1757363" y="5349875"/>
          <p14:tracePt t="99491" x="1770063" y="5349875"/>
          <p14:tracePt t="99498" x="1781175" y="5349875"/>
          <p14:tracePt t="99505" x="1792288" y="5349875"/>
          <p14:tracePt t="99519" x="1798638" y="5349875"/>
          <p14:tracePt t="99526" x="1804988" y="5349875"/>
          <p14:tracePt t="99533" x="1809750" y="5349875"/>
          <p14:tracePt t="99540" x="1822450" y="5349875"/>
          <p14:tracePt t="99561" x="1827213" y="5349875"/>
          <p14:tracePt t="99659" x="1816100" y="5349875"/>
          <p14:tracePt t="99673" x="1809750" y="5349875"/>
          <p14:tracePt t="99687" x="1804988" y="5349875"/>
          <p14:tracePt t="99693" x="1798638" y="5349875"/>
          <p14:tracePt t="99701" x="1792288" y="5349875"/>
          <p14:tracePt t="99708" x="1787525" y="5349875"/>
          <p14:tracePt t="99722" x="1781175" y="5349875"/>
          <p14:tracePt t="99729" x="1770063" y="5349875"/>
          <p14:tracePt t="99735" x="1763713" y="5349875"/>
          <p14:tracePt t="99743" x="1757363" y="5349875"/>
          <p14:tracePt t="99757" x="1752600" y="5349875"/>
          <p14:tracePt t="99764" x="1746250" y="5349875"/>
          <p14:tracePt t="99771" x="1739900" y="5349875"/>
          <p14:tracePt t="99778" x="1735138" y="5349875"/>
          <p14:tracePt t="99784" x="1717675" y="5349875"/>
          <p14:tracePt t="99792" x="1711325" y="5349875"/>
          <p14:tracePt t="99799" x="1706563" y="5349875"/>
          <p14:tracePt t="99806" x="1689100" y="5349875"/>
          <p14:tracePt t="99812" x="1676400" y="5349875"/>
          <p14:tracePt t="99820" x="1658938" y="5349875"/>
          <p14:tracePt t="99826" x="1654175" y="5349875"/>
          <p14:tracePt t="99834" x="1641475" y="5349875"/>
          <p14:tracePt t="99841" x="1624013" y="5349875"/>
          <p14:tracePt t="99848" x="1612900" y="5349875"/>
          <p14:tracePt t="99854" x="1606550" y="5349875"/>
          <p14:tracePt t="99861" x="1595438" y="5349875"/>
          <p14:tracePt t="99868" x="1589088" y="5349875"/>
          <p14:tracePt t="99876" x="1577975" y="5349875"/>
          <p14:tracePt t="99882" x="1571625" y="5349875"/>
          <p14:tracePt t="99889" x="1566863" y="5349875"/>
          <p14:tracePt t="99904" x="1554163" y="5349875"/>
          <p14:tracePt t="99910" x="1549400" y="5349875"/>
          <p14:tracePt t="99918" x="1543050" y="5349875"/>
          <p14:tracePt t="99925" x="1538288" y="5349875"/>
          <p14:tracePt t="99932" x="1525588" y="5354638"/>
          <p14:tracePt t="99938" x="1514475" y="5354638"/>
          <p14:tracePt t="99946" x="1508125" y="5354638"/>
          <p14:tracePt t="99952" x="1497013" y="5360988"/>
          <p14:tracePt t="99960" x="1490663" y="5360988"/>
          <p14:tracePt t="99967" x="1479550" y="5367338"/>
          <p14:tracePt t="99974" x="1468438" y="5367338"/>
          <p14:tracePt t="99980" x="1462088" y="5367338"/>
          <p14:tracePt t="99988" x="1455738" y="5378450"/>
          <p14:tracePt t="99994" x="1438275" y="5378450"/>
          <p14:tracePt t="100002" x="1433513" y="5384800"/>
          <p14:tracePt t="100009" x="1427163" y="5384800"/>
          <p14:tracePt t="100016" x="1416050" y="5389563"/>
          <p14:tracePt t="100022" x="1403350" y="5389563"/>
          <p14:tracePt t="100029" x="1398588" y="5389563"/>
          <p14:tracePt t="100036" x="1392238" y="5395913"/>
          <p14:tracePt t="100043" x="1387475" y="5395913"/>
          <p14:tracePt t="100052" x="1381125" y="5402263"/>
          <p14:tracePt t="100057" x="1374775" y="5407025"/>
          <p14:tracePt t="100064" x="1357313" y="5419725"/>
          <p14:tracePt t="100072" x="1352550" y="5424488"/>
          <p14:tracePt t="100078" x="1339850" y="5430838"/>
          <p14:tracePt t="100085" x="1322388" y="5437188"/>
          <p14:tracePt t="100094" x="1304925" y="5454650"/>
          <p14:tracePt t="100099" x="1287463" y="5465763"/>
          <p14:tracePt t="100107" x="1265238" y="5483225"/>
          <p14:tracePt t="100114" x="1247775" y="5494338"/>
          <p14:tracePt t="100121" x="1223963" y="5505450"/>
          <p14:tracePt t="100127" x="1206500" y="5522913"/>
          <p14:tracePt t="100135" x="1189038" y="5540375"/>
          <p14:tracePt t="100142" x="1160463" y="5546725"/>
          <p14:tracePt t="100148" x="1149350" y="5564188"/>
          <p14:tracePt t="100155" x="1131888" y="5581650"/>
          <p14:tracePt t="100162" x="1114425" y="5588000"/>
          <p14:tracePt t="100169" x="1108075" y="5592763"/>
          <p14:tracePt t="100177" x="1090613" y="5610225"/>
          <p14:tracePt t="100184" x="1079500" y="5616575"/>
          <p14:tracePt t="100191" x="1062038" y="5627688"/>
          <p14:tracePt t="100198" x="1055688" y="5638800"/>
          <p14:tracePt t="100204" x="1038225" y="5651500"/>
          <p14:tracePt t="100212" x="1033463" y="5656263"/>
          <p14:tracePt t="100218" x="1016000" y="5662613"/>
          <p14:tracePt t="100226" x="1009650" y="5668963"/>
          <p14:tracePt t="100232" x="1003300" y="5673725"/>
          <p14:tracePt t="100239" x="998538" y="5680075"/>
          <p14:tracePt t="100246" x="992188" y="5691188"/>
          <p14:tracePt t="100253" x="981075" y="5697538"/>
          <p14:tracePt t="100261" x="974725" y="5697538"/>
          <p14:tracePt t="100268" x="968375" y="5703888"/>
          <p14:tracePt t="100274" x="963613" y="5708650"/>
          <p14:tracePt t="100281" x="963613" y="5715000"/>
          <p14:tracePt t="100288" x="957263" y="5715000"/>
          <p14:tracePt t="100302" x="957263" y="5721350"/>
          <p14:tracePt t="100309" x="950913" y="5721350"/>
          <p14:tracePt t="100316" x="950913" y="5726113"/>
          <p14:tracePt t="100324" x="946150" y="5726113"/>
          <p14:tracePt t="100337" x="946150" y="5738813"/>
          <p14:tracePt t="100576" x="950913" y="5738813"/>
          <p14:tracePt t="100653" x="957263" y="5738813"/>
          <p14:tracePt t="100687" x="963613" y="5738813"/>
          <p14:tracePt t="100702" x="963613" y="5743575"/>
          <p14:tracePt t="100715" x="968375" y="5743575"/>
          <p14:tracePt t="100758" x="974725" y="5743575"/>
          <p14:tracePt t="100778" x="974725" y="5749925"/>
          <p14:tracePt t="100862" x="985838" y="5749925"/>
          <p14:tracePt t="100897" x="992188" y="5749925"/>
          <p14:tracePt t="100912" x="998538" y="5749925"/>
          <p14:tracePt t="100925" x="1003300" y="5749925"/>
          <p14:tracePt t="100932" x="1003300" y="5756275"/>
          <p14:tracePt t="100953" x="1009650" y="5756275"/>
          <p14:tracePt t="100968" x="1016000" y="5756275"/>
          <p14:tracePt t="100988" x="1020763" y="5756275"/>
          <p14:tracePt t="101017" x="1033463" y="5756275"/>
          <p14:tracePt t="101030" x="1038225" y="5756275"/>
          <p14:tracePt t="101037" x="1038225" y="5761038"/>
          <p14:tracePt t="101045" x="1044575" y="5761038"/>
          <p14:tracePt t="101072" x="1050925" y="5761038"/>
          <p14:tracePt t="101093" x="1055688" y="5761038"/>
          <p14:tracePt t="101107" x="1062038" y="5761038"/>
          <p14:tracePt t="101121" x="1066800" y="5761038"/>
          <p14:tracePt t="101143" x="1079500" y="5761038"/>
          <p14:tracePt t="101156" x="1084263" y="5761038"/>
          <p14:tracePt t="101170" x="1090613" y="5761038"/>
          <p14:tracePt t="101177" x="1096963" y="5761038"/>
          <p14:tracePt t="101184" x="1101725" y="5761038"/>
          <p14:tracePt t="101191" x="1114425" y="5761038"/>
          <p14:tracePt t="101198" x="1131888" y="5761038"/>
          <p14:tracePt t="101205" x="1154113" y="5761038"/>
          <p14:tracePt t="101212" x="1184275" y="5761038"/>
          <p14:tracePt t="101220" x="1219200" y="5761038"/>
          <p14:tracePt t="101226" x="1252538" y="5761038"/>
          <p14:tracePt t="101233" x="1287463" y="5761038"/>
          <p14:tracePt t="101240" x="1311275" y="5761038"/>
          <p14:tracePt t="101247" x="1346200" y="5761038"/>
          <p14:tracePt t="101255" x="1357313" y="5761038"/>
          <p14:tracePt t="101262" x="1374775" y="5761038"/>
          <p14:tracePt t="101268" x="1387475" y="5761038"/>
          <p14:tracePt t="101275" x="1403350" y="5761038"/>
          <p14:tracePt t="101282" x="1420813" y="5761038"/>
          <p14:tracePt t="101289" x="1433513" y="5761038"/>
          <p14:tracePt t="101296" x="1438275" y="5761038"/>
          <p14:tracePt t="101303" x="1444625" y="5761038"/>
          <p14:tracePt t="101310" x="1462088" y="5761038"/>
          <p14:tracePt t="101324" x="1468438" y="5761038"/>
          <p14:tracePt t="101331" x="1473200" y="5761038"/>
          <p14:tracePt t="101338" x="1479550" y="5761038"/>
          <p14:tracePt t="101353" x="1485900" y="5761038"/>
          <p14:tracePt t="101415" x="1485900" y="5756275"/>
          <p14:tracePt t="101436" x="1485900" y="5749925"/>
          <p14:tracePt t="101457" x="1485900" y="5743575"/>
          <p14:tracePt t="101478" x="1485900" y="5732463"/>
          <p14:tracePt t="101499" x="1479550" y="5726113"/>
          <p14:tracePt t="101521" x="1479550" y="5721350"/>
          <p14:tracePt t="101541" x="1473200" y="5721350"/>
          <p14:tracePt t="101562" x="1473200" y="5715000"/>
          <p14:tracePt t="101584" x="1468438" y="5715000"/>
          <p14:tracePt t="101597" x="1468438" y="5708650"/>
          <p14:tracePt t="101709" x="1468438" y="5703888"/>
          <p14:tracePt t="101730" x="1468438" y="5697538"/>
          <p14:tracePt t="101737" x="1462088" y="5697538"/>
          <p14:tracePt t="101743" x="1462088" y="5686425"/>
          <p14:tracePt t="101765" x="1462088" y="5680075"/>
          <p14:tracePt t="101772" x="1462088" y="5673725"/>
          <p14:tracePt t="101779" x="1462088" y="5668963"/>
          <p14:tracePt t="101793" x="1462088" y="5662613"/>
          <p14:tracePt t="101800" x="1462088" y="5656263"/>
          <p14:tracePt t="101806" x="1462088" y="5651500"/>
          <p14:tracePt t="101813" x="1462088" y="5645150"/>
          <p14:tracePt t="101821" x="1462088" y="5627688"/>
          <p14:tracePt t="101828" x="1462088" y="5592763"/>
          <p14:tracePt t="101835" x="1462088" y="5535613"/>
          <p14:tracePt t="101842" x="1490663" y="5437188"/>
          <p14:tracePt t="101848" x="1514475" y="5326063"/>
          <p14:tracePt t="101855" x="1549400" y="5216525"/>
          <p14:tracePt t="101863" x="1601788" y="5100638"/>
          <p14:tracePt t="101870" x="1654175" y="4989513"/>
          <p14:tracePt t="101877" x="1728788" y="4873625"/>
          <p14:tracePt t="101887" x="1816100" y="4768850"/>
          <p14:tracePt t="101890" x="1920875" y="4681538"/>
          <p14:tracePt t="101898" x="2008188" y="4595813"/>
          <p14:tracePt t="101905" x="2106613" y="4530725"/>
          <p14:tracePt t="101914" x="2187575" y="4484688"/>
          <p14:tracePt t="101919" x="2303463" y="4432300"/>
          <p14:tracePt t="101926" x="2413000" y="4410075"/>
          <p14:tracePt t="101933" x="2570163" y="4368800"/>
          <p14:tracePt t="101939" x="2744788" y="4344988"/>
          <p14:tracePt t="101946" x="2900363" y="4316413"/>
          <p14:tracePt t="101955" x="3051175" y="4305300"/>
          <p14:tracePt t="101961" x="3208338" y="4305300"/>
          <p14:tracePt t="101968" x="3359150" y="4305300"/>
          <p14:tracePt t="101974" x="3527425" y="4305300"/>
          <p14:tracePt t="101982" x="3684588" y="4311650"/>
          <p14:tracePt t="101988" x="3835400" y="4311650"/>
          <p14:tracePt t="101996" x="3992563" y="4322763"/>
          <p14:tracePt t="102003" x="4160838" y="4340225"/>
          <p14:tracePt t="102010" x="4357688" y="4368800"/>
          <p14:tracePt t="102017" x="4495800" y="4379913"/>
          <p14:tracePt t="102024" x="4624388" y="4403725"/>
          <p14:tracePt t="102030" x="4751388" y="4445000"/>
          <p14:tracePt t="102038" x="4891088" y="4495800"/>
          <p14:tracePt t="102044" x="5059363" y="4560888"/>
          <p14:tracePt t="102052" x="5203825" y="4630738"/>
          <p14:tracePt t="102059" x="5332413" y="4716463"/>
          <p14:tracePt t="102065" x="5448300" y="4810125"/>
          <p14:tracePt t="102073" x="5535613" y="4884738"/>
          <p14:tracePt t="102079" x="5605463" y="4943475"/>
          <p14:tracePt t="102086" x="5662613" y="4989513"/>
          <p14:tracePt t="102094" x="5715000" y="5030788"/>
          <p14:tracePt t="102100" x="5767388" y="5053013"/>
          <p14:tracePt t="102108" x="5807075" y="5070475"/>
          <p14:tracePt t="102114" x="5848350" y="5087938"/>
          <p14:tracePt t="102121" x="5883275" y="5100638"/>
          <p14:tracePt t="102130" x="5918200" y="5111750"/>
          <p14:tracePt t="102136" x="5942013" y="5118100"/>
          <p14:tracePt t="102142" x="5959475" y="5118100"/>
          <p14:tracePt t="102150" x="5981700" y="5118100"/>
          <p14:tracePt t="102157" x="5999163" y="5122863"/>
          <p14:tracePt t="102163" x="6010275" y="5122863"/>
          <p14:tracePt t="102172" x="6027738" y="5135563"/>
          <p14:tracePt t="102178" x="6034088" y="5135563"/>
          <p14:tracePt t="102184" x="6040438" y="5140325"/>
          <p14:tracePt t="102191" x="6051550" y="5140325"/>
          <p14:tracePt t="102198" x="6057900" y="5146675"/>
          <p14:tracePt t="102206" x="6062663" y="5151438"/>
          <p14:tracePt t="102220" x="6069013" y="5157788"/>
          <p14:tracePt t="102227" x="6069013" y="5164138"/>
          <p14:tracePt t="102233" x="6069013" y="5181600"/>
          <p14:tracePt t="102241" x="6069013" y="5192713"/>
          <p14:tracePt t="102248" x="6062663" y="5233988"/>
          <p14:tracePt t="102255" x="6016625" y="5303838"/>
          <p14:tracePt t="102262" x="5894388" y="5437188"/>
          <p14:tracePt t="102268" x="5668963" y="5703888"/>
          <p14:tracePt t="102275" x="5402263" y="5929313"/>
          <p14:tracePt t="102282" x="5140325" y="6132513"/>
          <p14:tracePt t="102289" x="4827588" y="6353175"/>
          <p14:tracePt t="102297" x="4491038" y="6532563"/>
          <p14:tracePt t="102304" x="4211638" y="6696075"/>
          <p14:tracePt t="102311" x="4025900" y="6805613"/>
          <p14:tracePt t="102409" x="2436813" y="6777038"/>
          <p14:tracePt t="102416" x="2390775" y="6735763"/>
          <p14:tracePt t="102422" x="2362200" y="6696075"/>
          <p14:tracePt t="102430" x="2332038" y="6654800"/>
          <p14:tracePt t="102438" x="2303463" y="6613525"/>
          <p14:tracePt t="102444" x="2286000" y="6573838"/>
          <p14:tracePt t="102450" x="2268538" y="6550025"/>
          <p14:tracePt t="102457" x="2257425" y="6515100"/>
          <p14:tracePt t="102464" x="2233613" y="6462713"/>
          <p14:tracePt t="102473" x="2227263" y="6399213"/>
          <p14:tracePt t="102480" x="2227263" y="6289675"/>
          <p14:tracePt t="102485" x="2233613" y="6178550"/>
          <p14:tracePt t="102492" x="2268538" y="6040438"/>
          <p14:tracePt t="102499" x="2309813" y="5911850"/>
          <p14:tracePt t="102507" x="2344738" y="5813425"/>
          <p14:tracePt t="102514" x="2408238" y="5715000"/>
          <p14:tracePt t="102521" x="2495550" y="5610225"/>
          <p14:tracePt t="102527" x="2611438" y="5522913"/>
          <p14:tracePt t="102534" x="2790825" y="5389563"/>
          <p14:tracePt t="102541" x="2976563" y="5280025"/>
          <p14:tracePt t="102549" x="3116263" y="5216525"/>
          <p14:tracePt t="102555" x="3260725" y="5151438"/>
          <p14:tracePt t="102563" x="3463925" y="5105400"/>
          <p14:tracePt t="102569" x="3678238" y="5059363"/>
          <p14:tracePt t="102577" x="3887788" y="5030788"/>
          <p14:tracePt t="102583" x="4043363" y="5006975"/>
          <p14:tracePt t="102591" x="4211638" y="5006975"/>
          <p14:tracePt t="102598" x="4421188" y="5006975"/>
          <p14:tracePt t="102606" x="4659313" y="5030788"/>
          <p14:tracePt t="102611" x="4867275" y="5059363"/>
          <p14:tracePt t="102619" x="5083175" y="5105400"/>
          <p14:tracePt t="102625" x="5337175" y="5192713"/>
          <p14:tracePt t="102632" x="5592763" y="5262563"/>
          <p14:tracePt t="102639" x="5883275" y="5367338"/>
          <p14:tracePt t="102647" x="6062663" y="5459413"/>
          <p14:tracePt t="102653" x="6202363" y="5522913"/>
          <p14:tracePt t="102661" x="6346825" y="5588000"/>
          <p14:tracePt t="102668" x="6510338" y="5645150"/>
          <p14:tracePt t="102674" x="6648450" y="5697538"/>
          <p14:tracePt t="102682" x="6777038" y="5743575"/>
          <p14:tracePt t="102689" x="6881813" y="5807075"/>
          <p14:tracePt t="102695" x="6962775" y="5872163"/>
          <p14:tracePt t="102702" x="7067550" y="5959475"/>
          <p14:tracePt t="102709" x="7153275" y="6034088"/>
          <p14:tracePt t="102716" x="7235825" y="6092825"/>
          <p14:tracePt t="102724" x="7281863" y="6149975"/>
          <p14:tracePt t="102731" x="7339013" y="6191250"/>
          <p14:tracePt t="102738" x="7380288" y="6226175"/>
          <p14:tracePt t="102744" x="7397750" y="6237288"/>
          <p14:tracePt t="102751" x="7408863" y="6248400"/>
          <p14:tracePt t="102758" x="7415213" y="6254750"/>
          <p14:tracePt t="102767" x="7426325" y="6261100"/>
          <p14:tracePt t="102772" x="7432675" y="6265863"/>
          <p14:tracePt t="102782" x="7432675" y="6272213"/>
          <p14:tracePt t="102787" x="7421563" y="6283325"/>
          <p14:tracePt t="102793" x="7415213" y="6289675"/>
          <p14:tracePt t="102800" x="7391400" y="6300788"/>
          <p14:tracePt t="102807" x="7356475" y="6318250"/>
          <p14:tracePt t="102814" x="7304088" y="6329363"/>
          <p14:tracePt t="102823" x="7253288" y="6353175"/>
          <p14:tracePt t="105236" x="6980238" y="6416675"/>
          <p14:tracePt t="105243" x="6707188" y="6469063"/>
          <p14:tracePt t="105250" x="6411913" y="6503988"/>
          <p14:tracePt t="105256" x="6092825" y="6503988"/>
          <p14:tracePt t="105263" x="5837238" y="6503988"/>
          <p14:tracePt t="105271" x="5662613" y="6480175"/>
          <p14:tracePt t="105278" x="5407025" y="6411913"/>
          <p14:tracePt t="105285" x="5105400" y="6359525"/>
          <p14:tracePt t="105294" x="4845050" y="6272213"/>
          <p14:tracePt t="105299" x="4664075" y="6167438"/>
          <p14:tracePt t="105306" x="4530725" y="6086475"/>
          <p14:tracePt t="105313" x="4414838" y="6010275"/>
          <p14:tracePt t="105320" x="4298950" y="5924550"/>
          <p14:tracePt t="105326" x="4171950" y="5830888"/>
          <p14:tracePt t="105334" x="4073525" y="5756275"/>
          <p14:tracePt t="105341" x="3997325" y="5686425"/>
          <p14:tracePt t="105348" x="3940175" y="5610225"/>
          <p14:tracePt t="105354" x="3892550" y="5540375"/>
          <p14:tracePt t="105362" x="3875088" y="5505450"/>
          <p14:tracePt t="105368" x="3852863" y="5454650"/>
          <p14:tracePt t="105377" x="3846513" y="5424488"/>
          <p14:tracePt t="105383" x="3835400" y="5407025"/>
          <p14:tracePt t="105389" x="3829050" y="5395913"/>
          <p14:tracePt t="105397" x="3829050" y="5389563"/>
          <p14:tracePt t="105403" x="3829050" y="5378450"/>
          <p14:tracePt t="105410" x="3824288" y="5378450"/>
          <p14:tracePt t="105418" x="3824288" y="5372100"/>
          <p14:tracePt t="105432" x="3824288" y="5367338"/>
          <p14:tracePt t="105446" x="3817938" y="5367338"/>
          <p14:tracePt t="105460" x="3806825" y="5367338"/>
          <p14:tracePt t="105467" x="3800475" y="5367338"/>
          <p14:tracePt t="105473" x="3794125" y="5360988"/>
          <p14:tracePt t="105480" x="3783013" y="5360988"/>
          <p14:tracePt t="105487" x="3754438" y="5354638"/>
          <p14:tracePt t="105494" x="3695700" y="5343525"/>
          <p14:tracePt t="105502" x="3573463" y="5332413"/>
          <p14:tracePt t="105509" x="3394075" y="5303838"/>
          <p14:tracePt t="105515" x="3190875" y="5273675"/>
          <p14:tracePt t="105522" x="2952750" y="5245100"/>
          <p14:tracePt t="105529" x="2681288" y="5210175"/>
          <p14:tracePt t="105536" x="2513013" y="5192713"/>
          <p14:tracePt t="105543" x="2362200" y="5192713"/>
          <p14:tracePt t="105551" x="2251075" y="5192713"/>
          <p14:tracePt t="105558" x="2159000" y="5192713"/>
          <p14:tracePt t="105565" x="2093913" y="5192713"/>
          <p14:tracePt t="105571" x="2047875" y="5192713"/>
          <p14:tracePt t="105578" x="2012950" y="5186363"/>
          <p14:tracePt t="105585" x="1978025" y="5186363"/>
          <p14:tracePt t="105594" x="1943100" y="5175250"/>
          <p14:tracePt t="105600" x="1914525" y="5175250"/>
          <p14:tracePt t="105606" x="1903413" y="5175250"/>
          <p14:tracePt t="105613" x="1874838" y="5168900"/>
          <p14:tracePt t="105620" x="1868488" y="5168900"/>
          <p14:tracePt t="105628" x="1857375" y="5164138"/>
          <p14:tracePt t="105634" x="1851025" y="5164138"/>
          <p14:tracePt t="105641" x="1844675" y="5164138"/>
          <p14:tracePt t="105648" x="1844675" y="5157788"/>
          <p14:tracePt t="105655" x="1833563" y="5157788"/>
          <p14:tracePt t="105662" x="1833563" y="5146675"/>
          <p14:tracePt t="105669" x="1827213" y="5146675"/>
          <p14:tracePt t="106048" x="1804988" y="5151438"/>
          <p14:tracePt t="106054" x="1792288" y="5151438"/>
          <p14:tracePt t="106061" x="1774825" y="5151438"/>
          <p14:tracePt t="106069" x="1770063" y="5157788"/>
          <p14:tracePt t="106075" x="1757363" y="5157788"/>
          <p14:tracePt t="106082" x="1752600" y="5164138"/>
          <p14:tracePt t="106089" x="1739900" y="5164138"/>
          <p14:tracePt t="106097" x="1728788" y="5164138"/>
          <p14:tracePt t="106103" x="1722438" y="5164138"/>
          <p14:tracePt t="106111" x="1717675" y="5164138"/>
          <p14:tracePt t="106117" x="1711325" y="5164138"/>
          <p14:tracePt t="106124" x="1700213" y="5164138"/>
          <p14:tracePt t="106138" x="1693863" y="5164138"/>
          <p14:tracePt t="106153" x="1689100" y="5164138"/>
          <p14:tracePt t="106208" x="1693863" y="5164138"/>
          <p14:tracePt t="106222" x="1706563" y="5164138"/>
          <p14:tracePt t="106229" x="1711325" y="5157788"/>
          <p14:tracePt t="106236" x="1722438" y="5157788"/>
          <p14:tracePt t="106244" x="1739900" y="5157788"/>
          <p14:tracePt t="106250" x="1763713" y="5146675"/>
          <p14:tracePt t="106257" x="1798638" y="5146675"/>
          <p14:tracePt t="106264" x="1844675" y="5140325"/>
          <p14:tracePt t="106271" x="1897063" y="5140325"/>
          <p14:tracePt t="106278" x="1955800" y="5140325"/>
          <p14:tracePt t="106286" x="2036763" y="5140325"/>
          <p14:tracePt t="106292" x="2111375" y="5140325"/>
          <p14:tracePt t="106299" x="2193925" y="5140325"/>
          <p14:tracePt t="106306" x="2239963" y="5140325"/>
          <p14:tracePt t="106313" x="2303463" y="5140325"/>
          <p14:tracePt t="106320" x="2338388" y="5151438"/>
          <p14:tracePt t="106328" x="2366963" y="5157788"/>
          <p14:tracePt t="106334" x="2401888" y="5168900"/>
          <p14:tracePt t="106341" x="2413000" y="5168900"/>
          <p14:tracePt t="106349" x="2430463" y="5175250"/>
          <p14:tracePt t="106355" x="2436813" y="5175250"/>
          <p14:tracePt t="106362" x="2454275" y="5175250"/>
          <p14:tracePt t="106370" x="2454275" y="5186363"/>
          <p14:tracePt t="106377" x="2460625" y="5186363"/>
          <p14:tracePt t="106383" x="2465388" y="5192713"/>
          <p14:tracePt t="106390" x="2471738" y="5192713"/>
          <p14:tracePt t="106404" x="2478088" y="5199063"/>
          <p14:tracePt t="106419" x="2482850" y="5203825"/>
          <p14:tracePt t="106440" x="2482850" y="5210175"/>
          <p14:tracePt t="106447" x="2478088" y="5210175"/>
          <p14:tracePt t="106453" x="2471738" y="5210175"/>
          <p14:tracePt t="106461" x="2465388" y="5210175"/>
          <p14:tracePt t="106467" x="2447925" y="5210175"/>
          <p14:tracePt t="106474" x="2436813" y="5210175"/>
          <p14:tracePt t="106481" x="2401888" y="5210175"/>
          <p14:tracePt t="106488" x="2355850" y="5210175"/>
          <p14:tracePt t="106495" x="2292350" y="5203825"/>
          <p14:tracePt t="106503" x="2239963" y="5203825"/>
          <p14:tracePt t="106509" x="2193925" y="5203825"/>
          <p14:tracePt t="106516" x="2146300" y="5192713"/>
          <p14:tracePt t="106523" x="2111375" y="5192713"/>
          <p14:tracePt t="106530" x="2082800" y="5192713"/>
          <p14:tracePt t="106537" x="2071688" y="5192713"/>
          <p14:tracePt t="106545" x="2054225" y="5192713"/>
          <p14:tracePt t="106551" x="2041525" y="5192713"/>
          <p14:tracePt t="106558" x="2030413" y="5192713"/>
          <p14:tracePt t="106565" x="2025650" y="5192713"/>
          <p14:tracePt t="106572" x="2019300" y="5192713"/>
          <p14:tracePt t="106579" x="2012950" y="5192713"/>
          <p14:tracePt t="106587" x="2008188" y="5192713"/>
          <p14:tracePt t="106593" x="2001838" y="5192713"/>
          <p14:tracePt t="106607" x="1995488" y="5192713"/>
          <p14:tracePt t="106621" x="1984375" y="5192713"/>
          <p14:tracePt t="106720" x="1978025" y="5192713"/>
          <p14:tracePt t="106859" x="1978025" y="5186363"/>
          <p14:tracePt t="106873" x="1990725" y="5186363"/>
          <p14:tracePt t="106880" x="1995488" y="5181600"/>
          <p14:tracePt t="108077" x="2100263" y="5175250"/>
          <p14:tracePt t="108084" x="2366963" y="5122863"/>
          <p14:tracePt t="108091" x="2762250" y="5087938"/>
          <p14:tracePt t="108097" x="3173413" y="5065713"/>
          <p14:tracePt t="108105" x="3556000" y="5048250"/>
          <p14:tracePt t="108111" x="3875088" y="5048250"/>
          <p14:tracePt t="108118" x="4108450" y="5059363"/>
          <p14:tracePt t="108125" x="4305300" y="5070475"/>
          <p14:tracePt t="108132" x="4508500" y="5083175"/>
          <p14:tracePt t="108140" x="4705350" y="5100638"/>
          <p14:tracePt t="108147" x="4845050" y="5122863"/>
          <p14:tracePt t="108153" x="4954588" y="5151438"/>
          <p14:tracePt t="108161" x="5053013" y="5164138"/>
          <p14:tracePt t="108167" x="5135563" y="5186363"/>
          <p14:tracePt t="108174" x="5199063" y="5210175"/>
          <p14:tracePt t="108181" x="5268913" y="5227638"/>
          <p14:tracePt t="108189" x="5319713" y="5251450"/>
          <p14:tracePt t="108196" x="5372100" y="5262563"/>
          <p14:tracePt t="108203" x="5395913" y="5268913"/>
          <p14:tracePt t="108209" x="5430838" y="5280025"/>
          <p14:tracePt t="108216" x="5437188" y="5286375"/>
          <p14:tracePt t="108223" x="5454650" y="5286375"/>
          <p14:tracePt t="108231" x="5459413" y="5286375"/>
          <p14:tracePt t="108245" x="5465763" y="5286375"/>
          <p14:tracePt t="108258" x="5470525" y="5286375"/>
          <p14:tracePt t="108273" x="5476875" y="5286375"/>
          <p14:tracePt t="108363" x="5476875" y="5280025"/>
          <p14:tracePt t="108455" x="5483225" y="5280025"/>
          <p14:tracePt t="108469" x="5487988" y="5280025"/>
          <p14:tracePt t="108476" x="5500688" y="5280025"/>
          <p14:tracePt t="108490" x="5511800" y="5280025"/>
          <p14:tracePt t="108497" x="5529263" y="5280025"/>
          <p14:tracePt t="108503" x="5535613" y="5268913"/>
          <p14:tracePt t="108510" x="5546725" y="5268913"/>
          <p14:tracePt t="108518" x="5570538" y="5268913"/>
          <p14:tracePt t="108524" x="5588000" y="5268913"/>
          <p14:tracePt t="108531" x="5599113" y="5268913"/>
          <p14:tracePt t="108539" x="5634038" y="5268913"/>
          <p14:tracePt t="108546" x="5662613" y="5268913"/>
          <p14:tracePt t="108552" x="5708650" y="5262563"/>
          <p14:tracePt t="108559" x="5784850" y="5262563"/>
          <p14:tracePt t="108567" x="5876925" y="5262563"/>
          <p14:tracePt t="108573" x="6005513" y="5262563"/>
          <p14:tracePt t="108582" x="6110288" y="5262563"/>
          <p14:tracePt t="108588" x="6191250" y="5262563"/>
          <p14:tracePt t="108594" x="6265863" y="5262563"/>
          <p14:tracePt t="108601" x="6329363" y="5251450"/>
          <p14:tracePt t="108608" x="6381750" y="5251450"/>
          <p14:tracePt t="108616" x="6416675" y="5251450"/>
          <p14:tracePt t="108623" x="6440488" y="5251450"/>
          <p14:tracePt t="108630" x="6475413" y="5251450"/>
          <p14:tracePt t="108636" x="6510338" y="5251450"/>
          <p14:tracePt t="108643" x="6545263" y="5251450"/>
          <p14:tracePt t="108650" x="6580188" y="5251450"/>
          <p14:tracePt t="108657" x="6602413" y="5251450"/>
          <p14:tracePt t="108665" x="6637338" y="5251450"/>
          <p14:tracePt t="108673" x="6661150" y="5251450"/>
          <p14:tracePt t="108678" x="6678613" y="5251450"/>
          <p14:tracePt t="108686" x="6700838" y="5251450"/>
          <p14:tracePt t="108692" x="6707188" y="5251450"/>
          <p14:tracePt t="108699" x="6724650" y="5251450"/>
          <p14:tracePt t="108706" x="6731000" y="5251450"/>
          <p14:tracePt t="108714" x="6742113" y="5251450"/>
          <p14:tracePt t="108721" x="6753225" y="5251450"/>
          <p14:tracePt t="108728" x="6759575" y="5251450"/>
          <p14:tracePt t="108734" x="6765925" y="5251450"/>
          <p14:tracePt t="108741" x="6770688" y="5251450"/>
          <p14:tracePt t="108756" x="6777038" y="5251450"/>
          <p14:tracePt t="108771" x="6781800" y="5251450"/>
          <p14:tracePt t="108784" x="6788150" y="5251450"/>
          <p14:tracePt t="110289" x="6781800" y="5251450"/>
          <p14:tracePt t="110295" x="6759575" y="5251450"/>
          <p14:tracePt t="110302" x="6731000" y="5251450"/>
          <p14:tracePt t="110309" x="6718300" y="5262563"/>
          <p14:tracePt t="110317" x="6689725" y="5262563"/>
          <p14:tracePt t="110324" x="6665913" y="5268913"/>
          <p14:tracePt t="110331" x="6648450" y="5268913"/>
          <p14:tracePt t="110337" x="6637338" y="5280025"/>
          <p14:tracePt t="110344" x="6619875" y="5280025"/>
          <p14:tracePt t="110351" x="6602413" y="5280025"/>
          <p14:tracePt t="110359" x="6591300" y="5286375"/>
          <p14:tracePt t="110365" x="6573838" y="5286375"/>
          <p14:tracePt t="110373" x="6567488" y="5291138"/>
          <p14:tracePt t="110379" x="6562725" y="5291138"/>
          <p14:tracePt t="110387" x="6545263" y="5291138"/>
          <p14:tracePt t="110393" x="6538913" y="5291138"/>
          <p14:tracePt t="110401" x="6532563" y="5297488"/>
          <p14:tracePt t="110408" x="6521450" y="5297488"/>
          <p14:tracePt t="110414" x="6515100" y="5297488"/>
          <p14:tracePt t="110421" x="6510338" y="5297488"/>
          <p14:tracePt t="110428" x="6492875" y="5297488"/>
          <p14:tracePt t="110435" x="6486525" y="5297488"/>
          <p14:tracePt t="110442" x="6480175" y="5297488"/>
          <p14:tracePt t="110450" x="6475413" y="5297488"/>
          <p14:tracePt t="110456" x="6457950" y="5303838"/>
          <p14:tracePt t="110463" x="6451600" y="5303838"/>
          <p14:tracePt t="110470" x="6446838" y="5303838"/>
          <p14:tracePt t="110477" x="6440488" y="5303838"/>
          <p14:tracePt t="110484" x="6423025" y="5303838"/>
          <p14:tracePt t="110492" x="6416675" y="5303838"/>
          <p14:tracePt t="110498" x="6405563" y="5303838"/>
          <p14:tracePt t="110505" x="6376988" y="5314950"/>
          <p14:tracePt t="110512" x="6342063" y="5314950"/>
          <p14:tracePt t="110519" x="6307138" y="5319713"/>
          <p14:tracePt t="110526" x="6243638" y="5332413"/>
          <p14:tracePt t="110534" x="6196013" y="5332413"/>
          <p14:tracePt t="110540" x="6126163" y="5354638"/>
          <p14:tracePt t="110547" x="6062663" y="5367338"/>
          <p14:tracePt t="110554" x="5981700" y="5378450"/>
          <p14:tracePt t="110561" x="5872163" y="5389563"/>
          <p14:tracePt t="110568" x="5749925" y="5413375"/>
          <p14:tracePt t="110576" x="5575300" y="5441950"/>
          <p14:tracePt t="110582" x="5419725" y="5470525"/>
          <p14:tracePt t="110589" x="5291138" y="5494338"/>
          <p14:tracePt t="110596" x="5168900" y="5518150"/>
          <p14:tracePt t="110603" x="5024438" y="5546725"/>
          <p14:tracePt t="110610" x="4867275" y="5570538"/>
          <p14:tracePt t="110618" x="4694238" y="5599113"/>
          <p14:tracePt t="110625" x="4554538" y="5622925"/>
          <p14:tracePt t="110631" x="4445000" y="5645150"/>
          <p14:tracePt t="110638" x="4351338" y="5656263"/>
          <p14:tracePt t="110645" x="4252913" y="5668963"/>
          <p14:tracePt t="110652" x="4176713" y="5680075"/>
          <p14:tracePt t="110659" x="4067175" y="5697538"/>
          <p14:tracePt t="110667" x="3968750" y="5708650"/>
          <p14:tracePt t="110673" x="3875088" y="5721350"/>
          <p14:tracePt t="110680" x="3800475" y="5721350"/>
          <p14:tracePt t="110687" x="3748088" y="5726113"/>
          <p14:tracePt t="110694" x="3713163" y="5726113"/>
          <p14:tracePt t="110701" x="3678238" y="5726113"/>
          <p14:tracePt t="110710" x="3656013" y="5726113"/>
          <p14:tracePt t="110715" x="3625850" y="5726113"/>
          <p14:tracePt t="110722" x="3614738" y="5726113"/>
          <p14:tracePt t="110729" x="3590925" y="5726113"/>
          <p14:tracePt t="110736" x="3573463" y="5721350"/>
          <p14:tracePt t="110743" x="3556000" y="5721350"/>
          <p14:tracePt t="110751" x="3544888" y="5721350"/>
          <p14:tracePt t="110757" x="3527425" y="5708650"/>
          <p14:tracePt t="110764" x="3521075" y="5708650"/>
          <p14:tracePt t="110771" x="3505200" y="5708650"/>
          <p14:tracePt t="118065" x="3394075" y="5686425"/>
          <p14:tracePt t="118072" x="3098800" y="5605463"/>
          <p14:tracePt t="118079" x="2686050" y="5459413"/>
          <p14:tracePt t="118086" x="2320925" y="5280025"/>
          <p14:tracePt t="118092" x="2008188" y="5083175"/>
          <p14:tracePt t="118100" x="1636713" y="4879975"/>
          <p14:tracePt t="118107" x="1322388" y="4681538"/>
          <p14:tracePt t="118113" x="1073150" y="4519613"/>
          <p14:tracePt t="118120" x="946150" y="4445000"/>
          <p14:tracePt t="118128" x="869950" y="4357688"/>
          <p14:tracePt t="118134" x="800100" y="4281488"/>
          <p14:tracePt t="118142" x="725488" y="4211638"/>
          <p14:tracePt t="118149" x="666750" y="4143375"/>
          <p14:tracePt t="118155" x="609600" y="4073525"/>
          <p14:tracePt t="118163" x="546100" y="3986213"/>
          <p14:tracePt t="118171" x="487363" y="3916363"/>
          <p14:tracePt t="118177" x="441325" y="3846513"/>
          <p14:tracePt t="118184" x="395288" y="3789363"/>
          <p14:tracePt t="118190" x="342900" y="3730625"/>
          <p14:tracePt t="118197" x="307975" y="3660775"/>
          <p14:tracePt t="118205" x="260350" y="3590925"/>
          <p14:tracePt t="118212" x="214313" y="3538538"/>
          <p14:tracePt t="118219" x="179388" y="3452813"/>
          <p14:tracePt t="118226" x="144463" y="3400425"/>
          <p14:tracePt t="118233" x="115888" y="3359150"/>
          <p14:tracePt t="118240" x="92075" y="3306763"/>
          <p14:tracePt t="118246" x="87313" y="3284538"/>
          <p14:tracePt t="118254" x="80963" y="3267075"/>
          <p14:tracePt t="118262" x="69850" y="3249613"/>
          <p14:tracePt t="118268" x="69850" y="3243263"/>
          <p14:tracePt t="118275" x="63500" y="3236913"/>
          <p14:tracePt t="118282" x="63500" y="3232150"/>
          <p14:tracePt t="118296" x="63500" y="3225800"/>
          <p14:tracePt t="118345" x="69850" y="3225800"/>
          <p14:tracePt t="118352" x="76200" y="3225800"/>
          <p14:tracePt t="118358" x="92075" y="3214688"/>
          <p14:tracePt t="118365" x="127000" y="3214688"/>
          <p14:tracePt t="118372" x="185738" y="3214688"/>
          <p14:tracePt t="118379" x="249238" y="3208338"/>
          <p14:tracePt t="118387" x="330200" y="3197225"/>
          <p14:tracePt t="118394" x="395288" y="3197225"/>
          <p14:tracePt t="118401" x="446088" y="3184525"/>
          <p14:tracePt t="118408" x="493713" y="3173413"/>
          <p14:tracePt t="118414" x="528638" y="3173413"/>
          <p14:tracePt t="118421" x="546100" y="3168650"/>
          <p14:tracePt t="118429" x="568325" y="3155950"/>
          <p14:tracePt t="118437" x="579438" y="3155950"/>
          <p14:tracePt t="118443" x="592138" y="3155950"/>
          <p14:tracePt t="118450" x="596900" y="3151188"/>
          <p14:tracePt t="118457" x="603250" y="3151188"/>
          <p14:tracePt t="118464" x="609600" y="3144838"/>
          <p14:tracePt t="118471" x="620713" y="3144838"/>
          <p14:tracePt t="118478" x="620713" y="3138488"/>
          <p14:tracePt t="118485" x="627063" y="3138488"/>
          <p14:tracePt t="118498" x="631825" y="3138488"/>
          <p14:tracePt t="118548" x="627063" y="3138488"/>
          <p14:tracePt t="118554" x="614363" y="3138488"/>
          <p14:tracePt t="118562" x="603250" y="3138488"/>
          <p14:tracePt t="118569" x="596900" y="3138488"/>
          <p14:tracePt t="118576" x="574675" y="3138488"/>
          <p14:tracePt t="118583" x="557213" y="3127375"/>
          <p14:tracePt t="118589" x="533400" y="3127375"/>
          <p14:tracePt t="118597" x="515938" y="3121025"/>
          <p14:tracePt t="118603" x="493713" y="3121025"/>
          <p14:tracePt t="118610" x="476250" y="3121025"/>
          <p14:tracePt t="118617" x="463550" y="3116263"/>
          <p14:tracePt t="118624" x="446088" y="3116263"/>
          <p14:tracePt t="118632" x="441325" y="3116263"/>
          <p14:tracePt t="118638" x="428625" y="3116263"/>
          <p14:tracePt t="118646" x="417513" y="3116263"/>
          <p14:tracePt t="118653" x="411163" y="3109913"/>
          <p14:tracePt t="118659" x="406400" y="3109913"/>
          <p14:tracePt t="118667" x="400050" y="3098800"/>
          <p14:tracePt t="118680" x="395288" y="3098800"/>
          <p14:tracePt t="118695" x="395288" y="3092450"/>
          <p14:tracePt t="118758" x="400050" y="3092450"/>
          <p14:tracePt t="118772" x="406400" y="3092450"/>
          <p14:tracePt t="118786" x="411163" y="3092450"/>
          <p14:tracePt t="118792" x="411163" y="3086100"/>
          <p14:tracePt t="118806" x="423863" y="3086100"/>
          <p14:tracePt t="118820" x="428625" y="3086100"/>
          <p14:tracePt t="118835" x="434975" y="3086100"/>
          <p14:tracePt t="118842" x="441325" y="3086100"/>
          <p14:tracePt t="118856" x="446088" y="3086100"/>
          <p14:tracePt t="118863" x="452438" y="3086100"/>
          <p14:tracePt t="118870" x="458788" y="3086100"/>
          <p14:tracePt t="118877" x="469900" y="3086100"/>
          <p14:tracePt t="118884" x="481013" y="3086100"/>
          <p14:tracePt t="118890" x="498475" y="3086100"/>
          <p14:tracePt t="118897" x="522288" y="3086100"/>
          <p14:tracePt t="118905" x="546100" y="3086100"/>
          <p14:tracePt t="118912" x="579438" y="3086100"/>
          <p14:tracePt t="118919" x="638175" y="3074988"/>
          <p14:tracePt t="118926" x="731838" y="3074988"/>
          <p14:tracePt t="118933" x="858838" y="3074988"/>
          <p14:tracePt t="118940" x="1027113" y="3074988"/>
          <p14:tracePt t="118947" x="1287463" y="3086100"/>
          <p14:tracePt t="118955" x="1571625" y="3086100"/>
          <p14:tracePt t="118961" x="1885950" y="3086100"/>
          <p14:tracePt t="118967" x="2274888" y="3103563"/>
          <p14:tracePt t="118974" x="2616200" y="3103563"/>
          <p14:tracePt t="118981" x="3005138" y="3127375"/>
          <p14:tracePt t="118988" x="3417888" y="3144838"/>
          <p14:tracePt t="118997" x="3806825" y="3162300"/>
          <p14:tracePt t="119002" x="4183063" y="3162300"/>
          <p14:tracePt t="119010" x="4502150" y="3184525"/>
          <p14:tracePt t="119017" x="4821238" y="3184525"/>
          <p14:tracePt t="119024" x="5013325" y="3184525"/>
          <p14:tracePt t="119031" x="5181600" y="3184525"/>
          <p14:tracePt t="119038" x="5349875" y="3184525"/>
          <p14:tracePt t="119045" x="5540375" y="3173413"/>
          <p14:tracePt t="119051" x="5708650" y="3173413"/>
          <p14:tracePt t="119058" x="5848350" y="3162300"/>
          <p14:tracePt t="119065" x="5988050" y="3162300"/>
          <p14:tracePt t="119072" x="6143625" y="3168650"/>
          <p14:tracePt t="119080" x="6335713" y="3184525"/>
          <p14:tracePt t="119087" x="6545263" y="3214688"/>
          <p14:tracePt t="119093" x="6759575" y="3260725"/>
          <p14:tracePt t="119100" x="6950075" y="3319463"/>
          <p14:tracePt t="119107" x="7142163" y="3376613"/>
          <p14:tracePt t="119114" x="7339013" y="3435350"/>
          <p14:tracePt t="119122" x="7478713" y="3475038"/>
          <p14:tracePt t="119129" x="7589838" y="3509963"/>
          <p14:tracePt t="119136" x="7675563" y="3551238"/>
          <p14:tracePt t="119142" x="7786688" y="3573463"/>
          <p14:tracePt t="119149" x="7908925" y="3586163"/>
          <p14:tracePt t="119156" x="8018463" y="3597275"/>
          <p14:tracePt t="119164" x="8099425" y="3608388"/>
          <p14:tracePt t="119172" x="8175625" y="3608388"/>
          <p14:tracePt t="119178" x="8239125" y="3608388"/>
          <p14:tracePt t="119184" x="8274050" y="3608388"/>
          <p14:tracePt t="119191" x="8320088" y="3608388"/>
          <p14:tracePt t="119198" x="8343900" y="3608388"/>
          <p14:tracePt t="119206" x="8372475" y="3608388"/>
          <p14:tracePt t="119214" x="8396288" y="3608388"/>
          <p14:tracePt t="119220" x="8412163" y="3608388"/>
          <p14:tracePt t="119226" x="8424863" y="3608388"/>
          <p14:tracePt t="119233" x="8470900" y="3621088"/>
          <p14:tracePt t="119240" x="8505825" y="3621088"/>
          <p14:tracePt t="119255" x="8505825" y="3625850"/>
          <p14:tracePt t="119702" x="8396288" y="3643313"/>
          <p14:tracePt t="119709" x="8018463" y="3678238"/>
          <p14:tracePt t="119717" x="7415213" y="3702050"/>
          <p14:tracePt t="119723" x="6904038" y="3741738"/>
          <p14:tracePt t="119731" x="6550025" y="3765550"/>
          <p14:tracePt t="119738" x="6289675" y="3776663"/>
          <p14:tracePt t="119744" x="5970588" y="3776663"/>
          <p14:tracePt t="119751" x="5553075" y="3817938"/>
          <p14:tracePt t="119758" x="5199063" y="3835400"/>
          <p14:tracePt t="119765" x="4716463" y="3881438"/>
          <p14:tracePt t="119773" x="4206875" y="3898900"/>
          <p14:tracePt t="119779" x="3724275" y="3944938"/>
          <p14:tracePt t="119786" x="3179763" y="3986213"/>
          <p14:tracePt t="119793" x="2727325" y="4025900"/>
          <p14:tracePt t="119800" x="2378075" y="4043363"/>
          <p14:tracePt t="119807" x="2054225" y="4060825"/>
          <p14:tracePt t="119814" x="1798638" y="4060825"/>
          <p14:tracePt t="119823" x="1606550" y="4060825"/>
          <p14:tracePt t="119828" x="1497013" y="4060825"/>
          <p14:tracePt t="119835" x="1433513" y="4060825"/>
          <p14:tracePt t="119842" x="1387475" y="4049713"/>
          <p14:tracePt t="119849" x="1352550" y="4049713"/>
          <p14:tracePt t="119856" x="1311275" y="4038600"/>
          <p14:tracePt t="119865" x="1287463" y="4032250"/>
          <p14:tracePt t="119870" x="1265238" y="4032250"/>
          <p14:tracePt t="119881" x="1219200" y="4021138"/>
          <p14:tracePt t="119884" x="1177925" y="4003675"/>
          <p14:tracePt t="119891" x="1114425" y="3992563"/>
          <p14:tracePt t="119899" x="1062038" y="3979863"/>
          <p14:tracePt t="119906" x="1009650" y="3962400"/>
          <p14:tracePt t="119913" x="957263" y="3951288"/>
          <p14:tracePt t="119920" x="922338" y="3933825"/>
          <p14:tracePt t="119927" x="882650" y="3910013"/>
          <p14:tracePt t="119933" x="858838" y="3892550"/>
          <p14:tracePt t="119940" x="841375" y="3881438"/>
          <p14:tracePt t="119948" x="812800" y="3863975"/>
          <p14:tracePt t="119954" x="795338" y="3846513"/>
          <p14:tracePt t="119962" x="782638" y="3829050"/>
          <p14:tracePt t="119968" x="754063" y="3811588"/>
          <p14:tracePt t="119975" x="736600" y="3794125"/>
          <p14:tracePt t="119982" x="719138" y="3776663"/>
          <p14:tracePt t="119990" x="701675" y="3754438"/>
          <p14:tracePt t="119997" x="679450" y="3724275"/>
          <p14:tracePt t="120003" x="661988" y="3702050"/>
          <p14:tracePt t="120010" x="631825" y="3673475"/>
          <p14:tracePt t="120018" x="603250" y="3632200"/>
          <p14:tracePt t="120024" x="574675" y="3590925"/>
          <p14:tracePt t="120031" x="546100" y="3551238"/>
          <p14:tracePt t="120039" x="528638" y="3527425"/>
          <p14:tracePt t="120046" x="515938" y="3498850"/>
          <p14:tracePt t="120052" x="498475" y="3463925"/>
          <p14:tracePt t="120059" x="481013" y="3435350"/>
          <p14:tracePt t="120066" x="476250" y="3411538"/>
          <p14:tracePt t="120073" x="463550" y="3376613"/>
          <p14:tracePt t="120080" x="458788" y="3359150"/>
          <p14:tracePt t="120087" x="446088" y="3336925"/>
          <p14:tracePt t="120094" x="446088" y="3319463"/>
          <p14:tracePt t="120101" x="446088" y="3306763"/>
          <p14:tracePt t="120109" x="441325" y="3295650"/>
          <p14:tracePt t="120116" x="441325" y="3289300"/>
          <p14:tracePt t="120124" x="441325" y="3278188"/>
          <p14:tracePt t="120129" x="441325" y="3271838"/>
          <p14:tracePt t="120136" x="441325" y="3254375"/>
          <p14:tracePt t="120143" x="441325" y="3232150"/>
          <p14:tracePt t="120150" x="441325" y="3208338"/>
          <p14:tracePt t="120157" x="441325" y="3184525"/>
          <p14:tracePt t="120165" x="441325" y="3151188"/>
          <p14:tracePt t="120172" x="441325" y="3121025"/>
          <p14:tracePt t="120178" x="441325" y="3086100"/>
          <p14:tracePt t="120185" x="441325" y="3063875"/>
          <p14:tracePt t="120192" x="441325" y="3046413"/>
          <p14:tracePt t="120199" x="441325" y="3033713"/>
          <p14:tracePt t="120207" x="441325" y="3028950"/>
          <p14:tracePt t="120214" x="441325" y="3011488"/>
          <p14:tracePt t="120220" x="441325" y="3005138"/>
          <p14:tracePt t="120234" x="441325" y="3000375"/>
          <p14:tracePt t="120241" x="441325" y="2994025"/>
          <p14:tracePt t="120255" x="441325" y="2987675"/>
          <p14:tracePt t="120269" x="441325" y="2982913"/>
          <p14:tracePt t="120374" x="434975" y="2982913"/>
          <p14:tracePt t="120409" x="428625" y="2982913"/>
          <p14:tracePt t="120424" x="428625" y="2987675"/>
          <p14:tracePt t="120431" x="423863" y="2987675"/>
          <p14:tracePt t="120437" x="417513" y="2987675"/>
          <p14:tracePt t="120738" x="592138" y="2982913"/>
          <p14:tracePt t="120745" x="852488" y="2965450"/>
          <p14:tracePt t="120752" x="1055688" y="2952750"/>
          <p14:tracePt t="120759" x="1212850" y="2935288"/>
          <p14:tracePt t="120766" x="1381125" y="2924175"/>
          <p14:tracePt t="120774" x="1566863" y="2924175"/>
          <p14:tracePt t="120780" x="1735138" y="2924175"/>
          <p14:tracePt t="120787" x="1862138" y="2930525"/>
          <p14:tracePt t="120794" x="1995488" y="2930525"/>
          <p14:tracePt t="120801" x="2152650" y="2930525"/>
          <p14:tracePt t="120808" x="2303463" y="2930525"/>
          <p14:tracePt t="120816" x="2478088" y="2941638"/>
          <p14:tracePt t="120822" x="2646363" y="2941638"/>
          <p14:tracePt t="120829" x="2784475" y="2941638"/>
          <p14:tracePt t="120836" x="2917825" y="2941638"/>
          <p14:tracePt t="120843" x="3109913" y="2935288"/>
          <p14:tracePt t="120850" x="3336925" y="2935288"/>
          <p14:tracePt t="120858" x="3527425" y="2935288"/>
          <p14:tracePt t="120864" x="3684588" y="2924175"/>
          <p14:tracePt t="120871" x="3852863" y="2924175"/>
          <p14:tracePt t="120879" x="4067175" y="2906713"/>
          <p14:tracePt t="120887" x="4294188" y="2895600"/>
          <p14:tracePt t="120892" x="4462463" y="2895600"/>
          <p14:tracePt t="120900" x="4618038" y="2882900"/>
          <p14:tracePt t="120906" x="4775200" y="2882900"/>
          <p14:tracePt t="120913" x="4943475" y="2882900"/>
          <p14:tracePt t="120920" x="5111750" y="2882900"/>
          <p14:tracePt t="120927" x="5251450" y="2865438"/>
          <p14:tracePt t="120934" x="5354638" y="2865438"/>
          <p14:tracePt t="120941" x="5465763" y="2865438"/>
          <p14:tracePt t="120948" x="5529263" y="2860675"/>
          <p14:tracePt t="120955" x="5610225" y="2860675"/>
          <p14:tracePt t="120962" x="5668963" y="2860675"/>
          <p14:tracePt t="120969" x="5749925" y="2860675"/>
          <p14:tracePt t="120976" x="5813425" y="2860675"/>
          <p14:tracePt t="120983" x="5889625" y="2860675"/>
          <p14:tracePt t="120990" x="5970588" y="2860675"/>
          <p14:tracePt t="120997" x="6034088" y="2860675"/>
          <p14:tracePt t="121005" x="6092825" y="2860675"/>
          <p14:tracePt t="121011" x="6156325" y="2860675"/>
          <p14:tracePt t="121018" x="6219825" y="2860675"/>
          <p14:tracePt t="121025" x="6283325" y="2860675"/>
          <p14:tracePt t="121033" x="6346825" y="2860675"/>
          <p14:tracePt t="121039" x="6429375" y="2860675"/>
          <p14:tracePt t="121046" x="6486525" y="2860675"/>
          <p14:tracePt t="121053" x="6538913" y="2860675"/>
          <p14:tracePt t="121060" x="6584950" y="2860675"/>
          <p14:tracePt t="121067" x="6619875" y="2860675"/>
          <p14:tracePt t="121075" x="6665913" y="2871788"/>
          <p14:tracePt t="121080" x="6689725" y="2871788"/>
          <p14:tracePt t="121088" x="6724650" y="2871788"/>
          <p14:tracePt t="121095" x="6759575" y="2882900"/>
          <p14:tracePt t="121102" x="6794500" y="2882900"/>
          <p14:tracePt t="121109" x="6834188" y="2889250"/>
          <p14:tracePt t="121116" x="6899275" y="2900363"/>
          <p14:tracePt t="121123" x="6962775" y="2913063"/>
          <p14:tracePt t="121130" x="7026275" y="2924175"/>
          <p14:tracePt t="121137" x="7089775" y="2935288"/>
          <p14:tracePt t="121144" x="7159625" y="2947988"/>
          <p14:tracePt t="121151" x="7194550" y="2952750"/>
          <p14:tracePt t="121158" x="7229475" y="2952750"/>
          <p14:tracePt t="121165" x="7264400" y="2952750"/>
          <p14:tracePt t="121172" x="7286625" y="2965450"/>
          <p14:tracePt t="121179" x="7321550" y="2970213"/>
          <p14:tracePt t="121186" x="7351713" y="2970213"/>
          <p14:tracePt t="121193" x="7386638" y="2982913"/>
          <p14:tracePt t="121200" x="7450138" y="2987675"/>
          <p14:tracePt t="121208" x="7513638" y="3000375"/>
          <p14:tracePt t="121214" x="7594600" y="3022600"/>
          <p14:tracePt t="121221" x="7675563" y="3033713"/>
          <p14:tracePt t="121228" x="7756525" y="3046413"/>
          <p14:tracePt t="121235" x="7839075" y="3057525"/>
          <p14:tracePt t="121242" x="7891463" y="3081338"/>
          <p14:tracePt t="121250" x="7924800" y="3086100"/>
          <p14:tracePt t="121257" x="7959725" y="3098800"/>
          <p14:tracePt t="121263" x="7994650" y="3109913"/>
          <p14:tracePt t="121270" x="8018463" y="3116263"/>
          <p14:tracePt t="121277" x="8035925" y="3116263"/>
          <p14:tracePt t="121284" x="8053388" y="3121025"/>
          <p14:tracePt t="121291" x="8059738" y="3127375"/>
          <p14:tracePt t="121298" x="8064500" y="3127375"/>
          <p14:tracePt t="121305" x="8081963" y="3138488"/>
          <p14:tracePt t="121312" x="8088313" y="3144838"/>
          <p14:tracePt t="121319" x="8093075" y="3151188"/>
          <p14:tracePt t="121326" x="8134350" y="3155950"/>
          <p14:tracePt t="121335" x="8158163" y="3155950"/>
          <p14:tracePt t="121341" x="8158163" y="3173413"/>
          <p14:tracePt t="121354" x="8158163" y="3179763"/>
          <p14:tracePt t="121361" x="8158163" y="3184525"/>
          <p14:tracePt t="121368" x="8158163" y="3190875"/>
          <p14:tracePt t="121375" x="8158163" y="3201988"/>
          <p14:tracePt t="121389" x="8158163" y="3208338"/>
          <p14:tracePt t="121403" x="8158163" y="3214688"/>
          <p14:tracePt t="121424" x="8158163" y="3219450"/>
          <p14:tracePt t="121438" x="8158163" y="3225800"/>
          <p14:tracePt t="121452" x="8158163" y="3232150"/>
          <p14:tracePt t="121501" x="8158163" y="3236913"/>
          <p14:tracePt t="121522" x="8158163" y="3249613"/>
          <p14:tracePt t="121543" x="8158163" y="3254375"/>
          <p14:tracePt t="121564" x="8158163" y="3260725"/>
          <p14:tracePt t="121578" x="8158163" y="3267075"/>
          <p14:tracePt t="121599" x="8158163" y="3271838"/>
          <p14:tracePt t="121613" x="8158163" y="3278188"/>
          <p14:tracePt t="121627" x="8158163" y="3284538"/>
          <p14:tracePt t="121634" x="8158163" y="3289300"/>
          <p14:tracePt t="121641" x="8158163" y="3302000"/>
          <p14:tracePt t="121648" x="8158163" y="3313113"/>
          <p14:tracePt t="121655" x="8158163" y="3319463"/>
          <p14:tracePt t="121662" x="8158163" y="3336925"/>
          <p14:tracePt t="121669" x="8158163" y="3348038"/>
          <p14:tracePt t="121675" x="8158163" y="3352800"/>
          <p14:tracePt t="121684" x="8158163" y="3370263"/>
          <p14:tracePt t="121690" x="8158163" y="3376613"/>
          <p14:tracePt t="121697" x="8158163" y="3387725"/>
          <p14:tracePt t="121704" x="8158163" y="3405188"/>
          <p14:tracePt t="121710" x="8158163" y="3417888"/>
          <p14:tracePt t="121718" x="8158163" y="3429000"/>
          <p14:tracePt t="121726" x="8158163" y="3446463"/>
          <p14:tracePt t="121732" x="8140700" y="3463925"/>
          <p14:tracePt t="121739" x="8123238" y="3481388"/>
          <p14:tracePt t="121746" x="8077200" y="3509963"/>
          <p14:tracePt t="121752" x="7920038" y="3551238"/>
          <p14:tracePt t="121759" x="7583488" y="3586163"/>
          <p14:tracePt t="121768" x="7078663" y="3603625"/>
          <p14:tracePt t="121774" x="6602413" y="3590925"/>
          <p14:tracePt t="121781" x="6178550" y="3551238"/>
          <p14:tracePt t="121788" x="5842000" y="3492500"/>
          <p14:tracePt t="121794" x="5419725" y="3435350"/>
          <p14:tracePt t="121802" x="4995863" y="3394075"/>
          <p14:tracePt t="121809" x="4606925" y="3352800"/>
          <p14:tracePt t="121816" x="4073525" y="3352800"/>
          <p14:tracePt t="121823" x="3538538" y="3352800"/>
          <p14:tracePt t="121829" x="3057525" y="3387725"/>
          <p14:tracePt t="121836" x="2517775" y="3411538"/>
          <p14:tracePt t="121844" x="2135188" y="3429000"/>
          <p14:tracePt t="121851" x="1809750" y="3446463"/>
          <p14:tracePt t="121859" x="1520825" y="3463925"/>
          <p14:tracePt t="121865" x="1258888" y="3481388"/>
          <p14:tracePt t="121871" x="1101725" y="3481388"/>
          <p14:tracePt t="121878" x="1009650" y="3475038"/>
          <p14:tracePt t="121885" x="946150" y="3475038"/>
          <p14:tracePt t="121893" x="922338" y="3475038"/>
          <p14:tracePt t="121901" x="904875" y="3475038"/>
          <p14:tracePt t="121907" x="893763" y="3475038"/>
          <p14:tracePt t="121914" x="882650" y="3475038"/>
          <p14:tracePt t="121928" x="876300" y="3475038"/>
          <p14:tracePt t="121943" x="869950" y="3475038"/>
          <p14:tracePt t="121956" x="865188" y="3475038"/>
          <p14:tracePt t="122047" x="865188" y="3470275"/>
          <p14:tracePt t="122068" x="865188" y="3463925"/>
          <p14:tracePt t="122117" x="865188" y="3457575"/>
          <p14:tracePt t="122131" x="865188" y="3452813"/>
          <p14:tracePt t="122152" x="865188" y="3446463"/>
          <p14:tracePt t="122166" x="865188" y="3435350"/>
          <p14:tracePt t="122173" x="865188" y="3429000"/>
          <p14:tracePt t="122180" x="865188" y="3422650"/>
          <p14:tracePt t="122187" x="865188" y="3417888"/>
          <p14:tracePt t="122201" x="865188" y="3405188"/>
          <p14:tracePt t="122207" x="865188" y="3394075"/>
          <p14:tracePt t="122215" x="865188" y="3387725"/>
          <p14:tracePt t="122222" x="865188" y="3382963"/>
          <p14:tracePt t="122235" x="865188" y="3376613"/>
          <p14:tracePt t="122243" x="865188" y="3370263"/>
          <p14:tracePt t="122249" x="865188" y="3365500"/>
          <p14:tracePt t="122257" x="865188" y="3359150"/>
          <p14:tracePt t="122270" x="865188" y="3348038"/>
          <p14:tracePt t="122277" x="865188" y="3341688"/>
          <p14:tracePt t="122284" x="865188" y="3330575"/>
          <p14:tracePt t="122292" x="858838" y="3324225"/>
          <p14:tracePt t="122298" x="852488" y="3319463"/>
          <p14:tracePt t="122306" x="841375" y="3302000"/>
          <p14:tracePt t="122312" x="835025" y="3284538"/>
          <p14:tracePt t="122319" x="830263" y="3278188"/>
          <p14:tracePt t="122326" x="823913" y="3267075"/>
          <p14:tracePt t="122334" x="817563" y="3260725"/>
          <p14:tracePt t="122341" x="806450" y="3249613"/>
          <p14:tracePt t="122347" x="800100" y="3243263"/>
          <p14:tracePt t="122354" x="800100" y="3236913"/>
          <p14:tracePt t="122361" x="795338" y="3232150"/>
          <p14:tracePt t="122368" x="795338" y="3225800"/>
          <p14:tracePt t="122383" x="788988" y="3219450"/>
          <p14:tracePt t="122397" x="782638" y="3214688"/>
          <p14:tracePt t="122411" x="777875" y="3208338"/>
          <p14:tracePt t="122425" x="771525" y="3208338"/>
          <p14:tracePt t="122446" x="760413" y="3208338"/>
          <p14:tracePt t="122452" x="754063" y="3208338"/>
          <p14:tracePt t="122460" x="747713" y="3208338"/>
          <p14:tracePt t="122468" x="742950" y="3208338"/>
          <p14:tracePt t="122473" x="731838" y="3208338"/>
          <p14:tracePt t="122480" x="714375" y="3208338"/>
          <p14:tracePt t="122487" x="708025" y="3208338"/>
          <p14:tracePt t="122494" x="701675" y="3208338"/>
          <p14:tracePt t="122502" x="684213" y="3208338"/>
          <p14:tracePt t="122509" x="679450" y="3208338"/>
          <p14:tracePt t="122515" x="673100" y="3208338"/>
          <p14:tracePt t="122530" x="666750" y="3208338"/>
          <p14:tracePt t="122536" x="655638" y="3208338"/>
          <p14:tracePt t="122543" x="644525" y="3208338"/>
          <p14:tracePt t="122552" x="631825" y="3208338"/>
          <p14:tracePt t="122557" x="627063" y="3208338"/>
          <p14:tracePt t="122565" x="603250" y="3208338"/>
          <p14:tracePt t="122572" x="585788" y="3208338"/>
          <p14:tracePt t="122579" x="574675" y="3208338"/>
          <p14:tracePt t="122586" x="557213" y="3214688"/>
          <p14:tracePt t="122595" x="533400" y="3214688"/>
          <p14:tracePt t="122599" x="515938" y="3225800"/>
          <p14:tracePt t="122606" x="493713" y="3225800"/>
          <p14:tracePt t="122613" x="476250" y="3225800"/>
          <p14:tracePt t="122620" x="458788" y="3232150"/>
          <p14:tracePt t="122627" x="446088" y="3232150"/>
          <p14:tracePt t="122636" x="441325" y="3236913"/>
          <p14:tracePt t="122641" x="423863" y="3236913"/>
          <p14:tracePt t="122648" x="417513" y="3236913"/>
          <p14:tracePt t="122656" x="411163" y="3243263"/>
          <p14:tracePt t="122663" x="400050" y="3243263"/>
          <p14:tracePt t="122669" x="400050" y="3249613"/>
          <p14:tracePt t="122677" x="388938" y="3249613"/>
          <p14:tracePt t="122683" x="382588" y="3260725"/>
          <p14:tracePt t="122690" x="377825" y="3260725"/>
          <p14:tracePt t="122704" x="371475" y="3267075"/>
          <p14:tracePt t="122719" x="365125" y="3271838"/>
          <p14:tracePt t="122733" x="360363" y="3278188"/>
          <p14:tracePt t="122739" x="360363" y="3284538"/>
          <p14:tracePt t="122746" x="354013" y="3289300"/>
          <p14:tracePt t="122754" x="354013" y="3295650"/>
          <p14:tracePt t="122760" x="354013" y="3302000"/>
          <p14:tracePt t="122768" x="342900" y="3319463"/>
          <p14:tracePt t="122774" x="342900" y="3324225"/>
          <p14:tracePt t="122782" x="336550" y="3341688"/>
          <p14:tracePt t="122788" x="336550" y="3365500"/>
          <p14:tracePt t="122795" x="330200" y="3387725"/>
          <p14:tracePt t="122802" x="330200" y="3422650"/>
          <p14:tracePt t="122811" x="330200" y="3457575"/>
          <p14:tracePt t="122816" x="330200" y="3505200"/>
          <p14:tracePt t="122823" x="330200" y="3538538"/>
          <p14:tracePt t="122830" x="330200" y="3573463"/>
          <p14:tracePt t="122837" x="330200" y="3597275"/>
          <p14:tracePt t="122845" x="330200" y="3614738"/>
          <p14:tracePt t="122852" x="330200" y="3638550"/>
          <p14:tracePt t="122859" x="330200" y="3656013"/>
          <p14:tracePt t="122865" x="330200" y="3660775"/>
          <p14:tracePt t="122872" x="330200" y="3667125"/>
          <p14:tracePt t="122879" x="330200" y="3673475"/>
          <p14:tracePt t="122886" x="330200" y="3678238"/>
          <p14:tracePt t="122894" x="330200" y="3689350"/>
          <p14:tracePt t="122909" x="330200" y="3695700"/>
          <p14:tracePt t="122992" x="330200" y="3684588"/>
          <p14:tracePt t="123005" x="330200" y="3678238"/>
          <p14:tracePt t="123027" x="330200" y="3673475"/>
          <p14:tracePt t="123040" x="330200" y="3667125"/>
          <p14:tracePt t="123062" x="330200" y="3660775"/>
          <p14:tracePt t="123110" x="325438" y="3660775"/>
          <p14:tracePt t="123124" x="312738" y="3667125"/>
          <p14:tracePt t="123138" x="307975" y="3673475"/>
          <p14:tracePt t="123145" x="307975" y="3678238"/>
          <p14:tracePt t="123152" x="307975" y="3689350"/>
          <p14:tracePt t="123160" x="301625" y="3689350"/>
          <p14:tracePt t="123166" x="301625" y="3702050"/>
          <p14:tracePt t="123173" x="295275" y="3706813"/>
          <p14:tracePt t="123180" x="290513" y="3724275"/>
          <p14:tracePt t="123187" x="277813" y="3748088"/>
          <p14:tracePt t="123194" x="273050" y="3783013"/>
          <p14:tracePt t="123201" x="260350" y="3817938"/>
          <p14:tracePt t="123208" x="249238" y="3870325"/>
          <p14:tracePt t="123215" x="244475" y="3922713"/>
          <p14:tracePt t="123223" x="244475" y="3968750"/>
          <p14:tracePt t="123229" x="231775" y="4032250"/>
          <p14:tracePt t="123236" x="231775" y="4067175"/>
          <p14:tracePt t="123244" x="231775" y="4102100"/>
          <p14:tracePt t="123250" x="231775" y="4125913"/>
          <p14:tracePt t="123257" x="231775" y="4143375"/>
          <p14:tracePt t="123264" x="231775" y="4154488"/>
          <p14:tracePt t="123271" x="231775" y="4171950"/>
          <p14:tracePt t="123278" x="231775" y="4189413"/>
          <p14:tracePt t="123287" x="231775" y="4194175"/>
          <p14:tracePt t="123292" x="231775" y="4200525"/>
          <p14:tracePt t="123299" x="231775" y="4206875"/>
          <p14:tracePt t="123306" x="231775" y="4211638"/>
          <p14:tracePt t="123313" x="238125" y="4217988"/>
          <p14:tracePt t="123320" x="238125" y="4224338"/>
          <p14:tracePt t="123334" x="244475" y="4224338"/>
          <p14:tracePt t="123341" x="244475" y="4235450"/>
          <p14:tracePt t="123355" x="244475" y="4241800"/>
          <p14:tracePt t="123446" x="249238" y="4241800"/>
          <p14:tracePt t="125070" x="260350" y="4241800"/>
          <p14:tracePt t="125097" x="260350" y="4229100"/>
          <p14:tracePt t="125105" x="266700" y="4229100"/>
          <p14:tracePt t="125112" x="266700" y="4224338"/>
          <p14:tracePt t="125133" x="273050" y="4217988"/>
          <p14:tracePt t="125147" x="273050" y="4211638"/>
          <p14:tracePt t="125168" x="273050" y="4206875"/>
          <p14:tracePt t="125174" x="273050" y="4200525"/>
          <p14:tracePt t="125189" x="273050" y="4194175"/>
          <p14:tracePt t="125195" x="277813" y="4183063"/>
          <p14:tracePt t="125210" x="277813" y="4176713"/>
          <p14:tracePt t="125223" x="284163" y="4176713"/>
          <p14:tracePt t="125230" x="284163" y="4171950"/>
          <p14:tracePt t="125237" x="284163" y="4165600"/>
          <p14:tracePt t="125244" x="290513" y="4165600"/>
          <p14:tracePt t="125258" x="295275" y="4160838"/>
          <p14:tracePt t="125272" x="295275" y="4154488"/>
          <p14:tracePt t="125279" x="307975" y="4148138"/>
          <p14:tracePt t="125293" x="312738" y="4143375"/>
          <p14:tracePt t="125301" x="312738" y="4130675"/>
          <p14:tracePt t="125307" x="319088" y="4130675"/>
          <p14:tracePt t="125314" x="319088" y="4125913"/>
          <p14:tracePt t="125323" x="319088" y="4119563"/>
          <p14:tracePt t="125328" x="325438" y="4113213"/>
          <p14:tracePt t="125335" x="325438" y="4108450"/>
          <p14:tracePt t="125342" x="330200" y="4108450"/>
          <p14:tracePt t="125349" x="330200" y="4102100"/>
          <p14:tracePt t="125356" x="336550" y="4095750"/>
          <p14:tracePt t="125364" x="336550" y="4084638"/>
          <p14:tracePt t="125371" x="336550" y="4078288"/>
          <p14:tracePt t="125378" x="342900" y="4073525"/>
          <p14:tracePt t="125384" x="342900" y="4067175"/>
          <p14:tracePt t="125391" x="347663" y="4067175"/>
          <p14:tracePt t="125398" x="347663" y="4060825"/>
          <p14:tracePt t="125406" x="360363" y="4056063"/>
          <p14:tracePt t="125419" x="365125" y="4056063"/>
          <p14:tracePt t="125426" x="365125" y="4049713"/>
          <p14:tracePt t="125433" x="365125" y="4038600"/>
          <p14:tracePt t="125440" x="371475" y="4038600"/>
          <p14:tracePt t="125448" x="371475" y="4032250"/>
          <p14:tracePt t="125455" x="377825" y="4025900"/>
          <p14:tracePt t="125461" x="377825" y="4021138"/>
          <p14:tracePt t="125468" x="382588" y="4008438"/>
          <p14:tracePt t="125475" x="382588" y="3997325"/>
          <p14:tracePt t="125482" x="388938" y="3992563"/>
          <p14:tracePt t="125490" x="400050" y="3986213"/>
          <p14:tracePt t="125498" x="406400" y="3975100"/>
          <p14:tracePt t="125504" x="406400" y="3962400"/>
          <p14:tracePt t="125510" x="406400" y="3957638"/>
          <p14:tracePt t="125517" x="411163" y="3951288"/>
          <p14:tracePt t="125524" x="411163" y="3944938"/>
          <p14:tracePt t="125531" x="417513" y="3940175"/>
          <p14:tracePt t="125539" x="417513" y="3933825"/>
          <p14:tracePt t="125545" x="423863" y="3927475"/>
          <p14:tracePt t="125552" x="423863" y="3922713"/>
          <p14:tracePt t="125559" x="428625" y="3922713"/>
          <p14:tracePt t="125566" x="428625" y="3910013"/>
          <p14:tracePt t="125588" x="428625" y="3905250"/>
          <p14:tracePt t="125601" x="428625" y="3898900"/>
          <p14:tracePt t="125615" x="428625" y="3892550"/>
          <p14:tracePt t="125651" x="441325" y="3892550"/>
          <p14:tracePt t="125657" x="441325" y="3887788"/>
          <p14:tracePt t="125664" x="446088" y="3881438"/>
          <p14:tracePt t="125672" x="452438" y="3863975"/>
          <p14:tracePt t="125679" x="458788" y="3846513"/>
          <p14:tracePt t="125685" x="469900" y="3824288"/>
          <p14:tracePt t="125693" x="487363" y="3806825"/>
          <p14:tracePt t="125699" x="504825" y="3771900"/>
          <p14:tracePt t="125706" x="511175" y="3741738"/>
          <p14:tracePt t="125713" x="539750" y="3719513"/>
          <p14:tracePt t="125720" x="557213" y="3678238"/>
          <p14:tracePt t="125727" x="574675" y="3656013"/>
          <p14:tracePt t="125734" x="592138" y="3625850"/>
          <p14:tracePt t="125741" x="609600" y="3590925"/>
          <p14:tracePt t="125748" x="627063" y="3573463"/>
          <p14:tracePt t="125757" x="638175" y="3556000"/>
          <p14:tracePt t="125762" x="644525" y="3544888"/>
          <p14:tracePt t="125769" x="649288" y="3527425"/>
          <p14:tracePt t="125776" x="655638" y="3521075"/>
          <p14:tracePt t="125783" x="655638" y="3516313"/>
          <p14:tracePt t="125790" x="655638" y="3505200"/>
          <p14:tracePt t="125799" x="666750" y="3498850"/>
          <p14:tracePt t="125804" x="666750" y="3492500"/>
          <p14:tracePt t="125818" x="666750" y="3487738"/>
          <p14:tracePt t="125825" x="661988" y="3487738"/>
          <p14:tracePt t="125839" x="661988" y="3481388"/>
          <p14:tracePt t="125847" x="655638" y="3481388"/>
          <p14:tracePt t="125853" x="649288" y="3481388"/>
          <p14:tracePt t="125860" x="644525" y="3481388"/>
          <p14:tracePt t="125867" x="638175" y="3481388"/>
          <p14:tracePt t="125874" x="631825" y="3481388"/>
          <p14:tracePt t="125882" x="627063" y="3481388"/>
          <p14:tracePt t="125888" x="614363" y="3481388"/>
          <p14:tracePt t="125903" x="609600" y="3481388"/>
          <p14:tracePt t="125909" x="603250" y="3481388"/>
          <p14:tracePt t="125917" x="596900" y="3481388"/>
          <p14:tracePt t="125924" x="592138" y="3481388"/>
          <p14:tracePt t="125931" x="585788" y="3487738"/>
          <p14:tracePt t="125938" x="579438" y="3487738"/>
          <p14:tracePt t="125951" x="568325" y="3492500"/>
          <p14:tracePt t="125958" x="563563" y="3492500"/>
          <p14:tracePt t="125966" x="557213" y="3492500"/>
          <p14:tracePt t="125973" x="550863" y="3492500"/>
          <p14:tracePt t="125986" x="546100" y="3492500"/>
          <p14:tracePt t="126000" x="539750" y="3492500"/>
          <p14:tracePt t="126015" x="533400" y="3492500"/>
          <p14:tracePt t="126029" x="522288" y="3492500"/>
          <p14:tracePt t="126036" x="515938" y="3492500"/>
          <p14:tracePt t="126043" x="511175" y="3492500"/>
          <p14:tracePt t="126058" x="504825" y="3492500"/>
          <p14:tracePt t="126063" x="498475" y="3492500"/>
          <p14:tracePt t="126070" x="493713" y="3492500"/>
          <p14:tracePt t="126084" x="487363" y="3492500"/>
          <p14:tracePt t="126105" x="481013" y="3492500"/>
          <p14:tracePt t="126119" x="469900" y="3492500"/>
          <p14:tracePt t="126253" x="476250" y="3492500"/>
          <p14:tracePt t="126267" x="481013" y="3492500"/>
          <p14:tracePt t="126288" x="487363" y="3492500"/>
          <p14:tracePt t="126302" x="493713" y="3492500"/>
          <p14:tracePt t="126316" x="498475" y="3492500"/>
          <p14:tracePt t="126330" x="504825" y="3492500"/>
          <p14:tracePt t="126343" x="511175" y="3492500"/>
          <p14:tracePt t="126350" x="515938" y="3492500"/>
          <p14:tracePt t="126365" x="528638" y="3492500"/>
          <p14:tracePt t="126371" x="533400" y="3492500"/>
          <p14:tracePt t="126378" x="546100" y="3492500"/>
          <p14:tracePt t="126385" x="550863" y="3492500"/>
          <p14:tracePt t="126392" x="557213" y="3492500"/>
          <p14:tracePt t="126399" x="574675" y="3492500"/>
          <p14:tracePt t="126407" x="585788" y="3492500"/>
          <p14:tracePt t="126413" x="603250" y="3492500"/>
          <p14:tracePt t="126420" x="627063" y="3492500"/>
          <p14:tracePt t="126427" x="661988" y="3492500"/>
          <p14:tracePt t="126434" x="708025" y="3492500"/>
          <p14:tracePt t="126441" x="788988" y="3481388"/>
          <p14:tracePt t="126451" x="865188" y="3481388"/>
          <p14:tracePt t="126455" x="946150" y="3470275"/>
          <p14:tracePt t="126463" x="1038225" y="3470275"/>
          <p14:tracePt t="126469" x="1166813" y="3457575"/>
          <p14:tracePt t="126476" x="1304925" y="3446463"/>
          <p14:tracePt t="126483" x="1444625" y="3435350"/>
          <p14:tracePt t="126491" x="1549400" y="3435350"/>
          <p14:tracePt t="126497" x="1647825" y="3422650"/>
          <p14:tracePt t="126504" x="1711325" y="3422650"/>
          <p14:tracePt t="126511" x="1746250" y="3422650"/>
          <p14:tracePt t="126518" x="1781175" y="3422650"/>
          <p14:tracePt t="126525" x="1792288" y="3422650"/>
          <p14:tracePt t="126533" x="1809750" y="3422650"/>
          <p14:tracePt t="126539" x="1822450" y="3422650"/>
          <p14:tracePt t="126546" x="1839913" y="3422650"/>
          <p14:tracePt t="126553" x="1844675" y="3422650"/>
          <p14:tracePt t="126561" x="1851025" y="3422650"/>
          <p14:tracePt t="126567" x="1868488" y="3422650"/>
          <p14:tracePt t="126575" x="1874838" y="3422650"/>
          <p14:tracePt t="126581" x="1879600" y="3422650"/>
          <p14:tracePt t="126588" x="1890713" y="3422650"/>
          <p14:tracePt t="126595" x="1908175" y="3422650"/>
          <p14:tracePt t="126602" x="1931988" y="3422650"/>
          <p14:tracePt t="126609" x="1949450" y="3422650"/>
          <p14:tracePt t="126616" x="1984375" y="3422650"/>
          <p14:tracePt t="126623" x="2019300" y="3422650"/>
          <p14:tracePt t="126630" x="2054225" y="3422650"/>
          <p14:tracePt t="126637" x="2089150" y="3422650"/>
          <p14:tracePt t="126644" x="2135188" y="3422650"/>
          <p14:tracePt t="126652" x="2170113" y="3422650"/>
          <p14:tracePt t="126658" x="2205038" y="3422650"/>
          <p14:tracePt t="126665" x="2233613" y="3422650"/>
          <p14:tracePt t="126672" x="2262188" y="3422650"/>
          <p14:tracePt t="126679" x="2286000" y="3422650"/>
          <p14:tracePt t="126686" x="2303463" y="3422650"/>
          <p14:tracePt t="126693" x="2309813" y="3422650"/>
          <p14:tracePt t="126700" x="2320925" y="3422650"/>
          <p14:tracePt t="126709" x="2327275" y="3422650"/>
          <p14:tracePt t="126714" x="2332038" y="3422650"/>
          <p14:tracePt t="126721" x="2349500" y="3422650"/>
          <p14:tracePt t="126728" x="2355850" y="3422650"/>
          <p14:tracePt t="126778" x="2362200" y="3429000"/>
          <p14:tracePt t="126786" x="2408238" y="3446463"/>
          <p14:tracePt t="126795" x="2413000" y="3446463"/>
          <p14:tracePt t="126799" x="2425700" y="3452813"/>
          <p14:tracePt t="126812" x="2430463" y="3463925"/>
          <p14:tracePt t="126819" x="2436813" y="3463925"/>
          <p14:tracePt t="126833" x="2443163" y="3463925"/>
          <p14:tracePt t="126848" x="2447925" y="3463925"/>
          <p14:tracePt t="126861" x="2447925" y="3457575"/>
          <p14:tracePt t="126868" x="2447925" y="3452813"/>
          <p14:tracePt t="126883" x="2447925" y="3440113"/>
          <p14:tracePt t="126889" x="2447925" y="3435350"/>
          <p14:tracePt t="126898" x="2447925" y="3429000"/>
          <p14:tracePt t="126903" x="2447925" y="3411538"/>
          <p14:tracePt t="126910" x="2447925" y="3400425"/>
          <p14:tracePt t="126917" x="2447925" y="3365500"/>
          <p14:tracePt t="126926" x="2447925" y="3313113"/>
          <p14:tracePt t="126931" x="2436813" y="3278188"/>
          <p14:tracePt t="126938" x="2436813" y="3243263"/>
          <p14:tracePt t="126945" x="2425700" y="3208338"/>
          <p14:tracePt t="126952" x="2425700" y="3190875"/>
          <p14:tracePt t="126959" x="2419350" y="3179763"/>
          <p14:tracePt t="126967" x="2419350" y="3173413"/>
          <p14:tracePt t="126973" x="2408238" y="3155950"/>
          <p14:tracePt t="126980" x="2395538" y="3138488"/>
          <p14:tracePt t="126987" x="2390775" y="3127375"/>
          <p14:tracePt t="126994" x="2373313" y="3109913"/>
          <p14:tracePt t="127000" x="2366963" y="3092450"/>
          <p14:tracePt t="127009" x="2349500" y="3086100"/>
          <p14:tracePt t="127015" x="2344738" y="3074988"/>
          <p14:tracePt t="127022" x="2320925" y="3068638"/>
          <p14:tracePt t="127030" x="2292350" y="3051175"/>
          <p14:tracePt t="127036" x="2257425" y="3046413"/>
          <p14:tracePt t="127043" x="2176463" y="3022600"/>
          <p14:tracePt t="127050" x="2093913" y="3000375"/>
          <p14:tracePt t="127057" x="1984375" y="2987675"/>
          <p14:tracePt t="127064" x="1903413" y="2976563"/>
          <p14:tracePt t="127071" x="1839913" y="2965450"/>
          <p14:tracePt t="127078" x="1792288" y="2965450"/>
          <p14:tracePt t="127085" x="1739900" y="2952750"/>
          <p14:tracePt t="127093" x="1676400" y="2952750"/>
          <p14:tracePt t="127100" x="1619250" y="2952750"/>
          <p14:tracePt t="127106" x="1538288" y="2952750"/>
          <p14:tracePt t="127113" x="1455738" y="2959100"/>
          <p14:tracePt t="127120" x="1398588" y="2959100"/>
          <p14:tracePt t="127127" x="1317625" y="2959100"/>
          <p14:tracePt t="127134" x="1270000" y="2959100"/>
          <p14:tracePt t="127142" x="1223963" y="2959100"/>
          <p14:tracePt t="127148" x="1184275" y="2965450"/>
          <p14:tracePt t="127155" x="1136650" y="2965450"/>
          <p14:tracePt t="127161" x="1101725" y="2976563"/>
          <p14:tracePt t="127168" x="1079500" y="2976563"/>
          <p14:tracePt t="127176" x="1044575" y="2987675"/>
          <p14:tracePt t="127184" x="992188" y="2994025"/>
          <p14:tracePt t="127189" x="957263" y="3005138"/>
          <p14:tracePt t="127197" x="887413" y="3017838"/>
          <p14:tracePt t="127204" x="858838" y="3017838"/>
          <p14:tracePt t="127210" x="812800" y="3017838"/>
          <p14:tracePt t="127218" x="782638" y="3022600"/>
          <p14:tracePt t="127225" x="760413" y="3022600"/>
          <p14:tracePt t="127232" x="754063" y="3022600"/>
          <p14:tracePt t="127239" x="736600" y="3022600"/>
          <p14:tracePt t="127246" x="725488" y="3022600"/>
          <p14:tracePt t="127252" x="719138" y="3022600"/>
          <p14:tracePt t="127260" x="708025" y="3022600"/>
          <p14:tracePt t="127268" x="701675" y="3022600"/>
          <p14:tracePt t="127274" x="696913" y="3022600"/>
          <p14:tracePt t="127288" x="690563" y="3022600"/>
          <p14:tracePt t="127295" x="684213" y="3022600"/>
          <p14:tracePt t="127309" x="679450" y="3022600"/>
          <p14:tracePt t="127329" x="673100" y="3022600"/>
          <p14:tracePt t="127344" x="666750" y="3022600"/>
          <p14:tracePt t="127358" x="655638" y="3022600"/>
          <p14:tracePt t="127379" x="649288" y="3022600"/>
          <p14:tracePt t="127386" x="644525" y="3022600"/>
          <p14:tracePt t="127393" x="638175" y="3022600"/>
          <p14:tracePt t="127400" x="631825" y="3028950"/>
          <p14:tracePt t="127407" x="614363" y="3028950"/>
          <p14:tracePt t="127414" x="609600" y="3028950"/>
          <p14:tracePt t="127420" x="596900" y="3040063"/>
          <p14:tracePt t="127427" x="579438" y="3046413"/>
          <p14:tracePt t="127435" x="563563" y="3051175"/>
          <p14:tracePt t="127442" x="557213" y="3057525"/>
          <p14:tracePt t="127449" x="550863" y="3057525"/>
          <p14:tracePt t="127456" x="546100" y="3068638"/>
          <p14:tracePt t="127462" x="539750" y="3074988"/>
          <p14:tracePt t="127470" x="533400" y="3081338"/>
          <p14:tracePt t="127484" x="522288" y="3086100"/>
          <p14:tracePt t="127491" x="522288" y="3092450"/>
          <p14:tracePt t="127498" x="515938" y="3098800"/>
          <p14:tracePt t="127504" x="515938" y="3103563"/>
          <p14:tracePt t="127511" x="515938" y="3116263"/>
          <p14:tracePt t="127519" x="515938" y="3127375"/>
          <p14:tracePt t="127526" x="515938" y="3138488"/>
          <p14:tracePt t="127535" x="515938" y="3155950"/>
          <p14:tracePt t="127540" x="515938" y="3179763"/>
          <p14:tracePt t="127547" x="515938" y="3225800"/>
          <p14:tracePt t="127554" x="515938" y="3260725"/>
          <p14:tracePt t="127561" x="515938" y="3306763"/>
          <p14:tracePt t="127568" x="515938" y="3352800"/>
          <p14:tracePt t="127576" x="515938" y="3387725"/>
          <p14:tracePt t="127581" x="515938" y="3417888"/>
          <p14:tracePt t="127589" x="515938" y="3440113"/>
          <p14:tracePt t="127596" x="515938" y="3457575"/>
          <p14:tracePt t="127603" x="515938" y="3470275"/>
          <p14:tracePt t="127610" x="515938" y="3487738"/>
          <p14:tracePt t="127618" x="515938" y="3492500"/>
          <p14:tracePt t="127624" x="515938" y="3498850"/>
          <p14:tracePt t="127630" x="515938" y="3505200"/>
          <p14:tracePt t="127637" x="515938" y="3509963"/>
          <p14:tracePt t="127645" x="515938" y="3516313"/>
          <p14:tracePt t="127659" x="515938" y="3527425"/>
          <p14:tracePt t="127673" x="515938" y="3533775"/>
          <p14:tracePt t="127693" x="528638" y="3533775"/>
          <p14:tracePt t="127707" x="533400" y="3533775"/>
          <p14:tracePt t="127715" x="539750" y="3533775"/>
          <p14:tracePt t="127722" x="546100" y="3533775"/>
          <p14:tracePt t="127728" x="557213" y="3533775"/>
          <p14:tracePt t="127736" x="596900" y="3538538"/>
          <p14:tracePt t="127742" x="644525" y="3538538"/>
          <p14:tracePt t="127750" x="708025" y="3551238"/>
          <p14:tracePt t="127756" x="788988" y="3562350"/>
          <p14:tracePt t="127763" x="882650" y="3562350"/>
          <p14:tracePt t="127770" x="963613" y="3573463"/>
          <p14:tracePt t="127777" x="1055688" y="3586163"/>
          <p14:tracePt t="127785" x="1131888" y="3586163"/>
          <p14:tracePt t="127792" x="1241425" y="3586163"/>
          <p14:tracePt t="127798" x="1363663" y="3586163"/>
          <p14:tracePt t="127805" x="1490663" y="3586163"/>
          <p14:tracePt t="127812" x="1612900" y="3579813"/>
          <p14:tracePt t="127820" x="1706563" y="3568700"/>
          <p14:tracePt t="127827" x="1787525" y="3556000"/>
          <p14:tracePt t="127835" x="1851025" y="3544888"/>
          <p14:tracePt t="127840" x="1914525" y="3544888"/>
          <p14:tracePt t="127848" x="1966913" y="3533775"/>
          <p14:tracePt t="127855" x="2030413" y="3533775"/>
          <p14:tracePt t="127861" x="2076450" y="3533775"/>
          <p14:tracePt t="127868" x="2124075" y="3533775"/>
          <p14:tracePt t="127877" x="2146300" y="3533775"/>
          <p14:tracePt t="127882" x="2181225" y="3533775"/>
          <p14:tracePt t="127890" x="2209800" y="3533775"/>
          <p14:tracePt t="127897" x="2222500" y="3533775"/>
          <p14:tracePt t="127904" x="2239963" y="3533775"/>
          <p14:tracePt t="127911" x="2244725" y="3533775"/>
          <p14:tracePt t="127918" x="2257425" y="3533775"/>
          <p14:tracePt t="127932" x="2268538" y="3533775"/>
          <p14:tracePt t="127938" x="2274888" y="3533775"/>
          <p14:tracePt t="127945" x="2279650" y="3533775"/>
          <p14:tracePt t="127959" x="2286000" y="3533775"/>
          <p14:tracePt t="127974" x="2292350" y="3533775"/>
          <p14:tracePt t="127988" x="2297113" y="3533775"/>
          <p14:tracePt t="128016" x="2303463" y="3533775"/>
          <p14:tracePt t="128037" x="2303463" y="3527425"/>
          <p14:tracePt t="128064" x="2303463" y="3521075"/>
          <p14:tracePt t="128163" x="2297113" y="3521075"/>
          <p14:tracePt t="128184" x="2292350" y="3521075"/>
          <p14:tracePt t="128205" x="2286000" y="3521075"/>
          <p14:tracePt t="128233" x="2279650" y="3521075"/>
          <p14:tracePt t="128247" x="2274888" y="3521075"/>
          <p14:tracePt t="128260" x="2262188" y="3521075"/>
          <p14:tracePt t="128282" x="2257425" y="3521075"/>
          <p14:tracePt t="128288" x="2251075" y="3521075"/>
          <p14:tracePt t="128295" x="2244725" y="3521075"/>
          <p14:tracePt t="128310" x="2233613" y="3521075"/>
          <p14:tracePt t="128316" x="2216150" y="3516313"/>
          <p14:tracePt t="128323" x="2193925" y="3516313"/>
          <p14:tracePt t="128330" x="2152650" y="3505200"/>
          <p14:tracePt t="128337" x="2106613" y="3505200"/>
          <p14:tracePt t="128344" x="2058988" y="3505200"/>
          <p14:tracePt t="128352" x="2025650" y="3505200"/>
          <p14:tracePt t="128358" x="1955800" y="3505200"/>
          <p14:tracePt t="128366" x="1874838" y="3505200"/>
          <p14:tracePt t="128372" x="1770063" y="3505200"/>
          <p14:tracePt t="128379" x="1641475" y="3505200"/>
          <p14:tracePt t="128386" x="1549400" y="3505200"/>
          <p14:tracePt t="128394" x="1473200" y="3509963"/>
          <p14:tracePt t="128401" x="1409700" y="3509963"/>
          <p14:tracePt t="128407" x="1370013" y="3521075"/>
          <p14:tracePt t="128414" x="1339850" y="3521075"/>
          <p14:tracePt t="128421" x="1311275" y="3521075"/>
          <p14:tracePt t="128429" x="1300163" y="3527425"/>
          <p14:tracePt t="128436" x="1282700" y="3527425"/>
          <p14:tracePt t="128443" x="1265238" y="3527425"/>
          <p14:tracePt t="128449" x="1258888" y="3527425"/>
          <p14:tracePt t="128456" x="1247775" y="3527425"/>
          <p14:tracePt t="128463" x="1241425" y="3533775"/>
          <p14:tracePt t="128470" x="1235075" y="3533775"/>
          <p14:tracePt t="128477" x="1219200" y="3533775"/>
          <p14:tracePt t="128486" x="1212850" y="3538538"/>
          <p14:tracePt t="128492" x="1201738" y="3538538"/>
          <p14:tracePt t="128498" x="1184275" y="3551238"/>
          <p14:tracePt t="128505" x="1166813" y="3556000"/>
          <p14:tracePt t="128512" x="1154113" y="3556000"/>
          <p14:tracePt t="128519" x="1136650" y="3562350"/>
          <p14:tracePt t="128528" x="1119188" y="3573463"/>
          <p14:tracePt t="128533" x="1101725" y="3579813"/>
          <p14:tracePt t="128540" x="1090613" y="3586163"/>
          <p14:tracePt t="128547" x="1073150" y="3586163"/>
          <p14:tracePt t="128554" x="1055688" y="3597275"/>
          <p14:tracePt t="128562" x="1050925" y="3603625"/>
          <p14:tracePt t="128569" x="1044575" y="3603625"/>
          <p14:tracePt t="128575" x="1038225" y="3608388"/>
          <p14:tracePt t="128583" x="1033463" y="3608388"/>
          <p14:tracePt t="128589" x="1027113" y="3614738"/>
          <p14:tracePt t="128596" x="1020763" y="3614738"/>
          <p14:tracePt t="128603" x="1020763" y="3621088"/>
          <p14:tracePt t="128611" x="1009650" y="3621088"/>
          <p14:tracePt t="128624" x="1003300" y="3632200"/>
          <p14:tracePt t="128638" x="1003300" y="3638550"/>
          <p14:tracePt t="128659" x="1003300" y="3643313"/>
          <p14:tracePt t="128673" x="1003300" y="3649663"/>
          <p14:tracePt t="128687" x="1003300" y="3656013"/>
          <p14:tracePt t="128701" x="1003300" y="3660775"/>
          <p14:tracePt t="128708" x="1003300" y="3667125"/>
          <p14:tracePt t="128722" x="1003300" y="3673475"/>
          <p14:tracePt t="128737" x="1003300" y="3684588"/>
          <p14:tracePt t="128758" x="1003300" y="3689350"/>
          <p14:tracePt t="128771" x="1003300" y="3695700"/>
          <p14:tracePt t="128785" x="1003300" y="3702050"/>
          <p14:tracePt t="128807" x="1003300" y="3706813"/>
          <p14:tracePt t="128820" x="1003300" y="3713163"/>
          <p14:tracePt t="128827" x="1003300" y="3719513"/>
          <p14:tracePt t="128834" x="1003300" y="3730625"/>
          <p14:tracePt t="128841" x="1003300" y="3736975"/>
          <p14:tracePt t="128848" x="1003300" y="3748088"/>
          <p14:tracePt t="128855" x="1003300" y="3754438"/>
          <p14:tracePt t="128862" x="1003300" y="3759200"/>
          <p14:tracePt t="128869" x="1003300" y="3776663"/>
          <p14:tracePt t="128876" x="1003300" y="3789363"/>
          <p14:tracePt t="128883" x="1009650" y="3806825"/>
          <p14:tracePt t="128894" x="1009650" y="3824288"/>
          <p14:tracePt t="128897" x="1016000" y="3846513"/>
          <p14:tracePt t="128905" x="1027113" y="3870325"/>
          <p14:tracePt t="128912" x="1033463" y="3910013"/>
          <p14:tracePt t="128919" x="1050925" y="3944938"/>
          <p14:tracePt t="128925" x="1062038" y="3979863"/>
          <p14:tracePt t="128933" x="1066800" y="4008438"/>
          <p14:tracePt t="128940" x="1079500" y="4032250"/>
          <p14:tracePt t="128946" x="1084263" y="4049713"/>
          <p14:tracePt t="128953" x="1096963" y="4067175"/>
          <p14:tracePt t="128962" x="1101725" y="4078288"/>
          <p14:tracePt t="128967" x="1101725" y="4095750"/>
          <p14:tracePt t="128974" x="1108075" y="4113213"/>
          <p14:tracePt t="128981" x="1108075" y="4119563"/>
          <p14:tracePt t="128988" x="1114425" y="4125913"/>
          <p14:tracePt t="128995" x="1114425" y="4130675"/>
          <p14:tracePt t="129003" x="1125538" y="4148138"/>
          <p14:tracePt t="129009" x="1125538" y="4154488"/>
          <p14:tracePt t="129016" x="1131888" y="4154488"/>
          <p14:tracePt t="129023" x="1131888" y="4160838"/>
          <p14:tracePt t="129030" x="1131888" y="4165600"/>
          <p14:tracePt t="129037" x="1131888" y="4171950"/>
          <p14:tracePt t="129051" x="1131888" y="4176713"/>
          <p14:tracePt t="129072" x="1131888" y="4183063"/>
          <p14:tracePt t="129086" x="1131888" y="4194175"/>
          <p14:tracePt t="129107" x="1131888" y="4200525"/>
          <p14:tracePt t="129121" x="1125538" y="4200525"/>
          <p14:tracePt t="129135" x="1114425" y="4200525"/>
          <p14:tracePt t="129149" x="1108075" y="4200525"/>
          <p14:tracePt t="129170" x="1101725" y="4200525"/>
          <p14:tracePt t="129184" x="1096963" y="4200525"/>
          <p14:tracePt t="129198" x="1090613" y="4200525"/>
          <p14:tracePt t="129233" x="1084263" y="4200525"/>
          <p14:tracePt t="129506" x="1084263" y="4189413"/>
          <p14:tracePt t="129548" x="1084263" y="4183063"/>
          <p14:tracePt t="129583" x="1084263" y="4176713"/>
          <p14:tracePt t="130416" x="1084263" y="4171950"/>
          <p14:tracePt t="130422" x="1073150" y="4154488"/>
          <p14:tracePt t="130429" x="1073150" y="4143375"/>
          <p14:tracePt t="130437" x="1066800" y="4125913"/>
          <p14:tracePt t="130443" x="1066800" y="4102100"/>
          <p14:tracePt t="130450" x="1066800" y="4078288"/>
          <p14:tracePt t="130457" x="1062038" y="4049713"/>
          <p14:tracePt t="130465" x="1062038" y="4014788"/>
          <p14:tracePt t="130472" x="1050925" y="3992563"/>
          <p14:tracePt t="130478" x="1050925" y="3968750"/>
          <p14:tracePt t="130485" x="1050925" y="3951288"/>
          <p14:tracePt t="130492" x="1050925" y="3933825"/>
          <p14:tracePt t="130499" x="1050925" y="3927475"/>
          <p14:tracePt t="130506" x="1050925" y="3922713"/>
          <p14:tracePt t="130514" x="1050925" y="3910013"/>
          <p14:tracePt t="130521" x="1050925" y="3905250"/>
          <p14:tracePt t="130527" x="1050925" y="3898900"/>
          <p14:tracePt t="130541" x="1050925" y="3887788"/>
          <p14:tracePt t="130548" x="1050925" y="3881438"/>
          <p14:tracePt t="130556" x="1050925" y="3875088"/>
          <p14:tracePt t="130563" x="1050925" y="3870325"/>
          <p14:tracePt t="130569" x="1050925" y="3863975"/>
          <p14:tracePt t="130576" x="1050925" y="3857625"/>
          <p14:tracePt t="130584" x="1062038" y="3840163"/>
          <p14:tracePt t="130590" x="1062038" y="3835400"/>
          <p14:tracePt t="130597" x="1062038" y="3829050"/>
          <p14:tracePt t="130606" x="1066800" y="3824288"/>
          <p14:tracePt t="130612" x="1066800" y="3817938"/>
          <p14:tracePt t="130618" x="1073150" y="3800475"/>
          <p14:tracePt t="130625" x="1073150" y="3794125"/>
          <p14:tracePt t="130632" x="1073150" y="3789363"/>
          <p14:tracePt t="130639" x="1073150" y="3783013"/>
          <p14:tracePt t="130654" x="1073150" y="3776663"/>
          <p14:tracePt t="130660" x="1073150" y="3765550"/>
          <p14:tracePt t="130674" x="1073150" y="3759200"/>
          <p14:tracePt t="130681" x="1066800" y="3759200"/>
          <p14:tracePt t="130695" x="1066800" y="3754438"/>
          <p14:tracePt t="130702" x="1062038" y="3754438"/>
          <p14:tracePt t="130710" x="1062038" y="3748088"/>
          <p14:tracePt t="130716" x="1050925" y="3748088"/>
          <p14:tracePt t="130730" x="1044575" y="3748088"/>
          <p14:tracePt t="130738" x="1038225" y="3748088"/>
          <p14:tracePt t="130744" x="1033463" y="3748088"/>
          <p14:tracePt t="130751" x="1016000" y="3748088"/>
          <p14:tracePt t="130758" x="1009650" y="3748088"/>
          <p14:tracePt t="130765" x="998538" y="3759200"/>
          <p14:tracePt t="130772" x="981075" y="3759200"/>
          <p14:tracePt t="130779" x="968375" y="3759200"/>
          <p14:tracePt t="130786" x="950913" y="3759200"/>
          <p14:tracePt t="130793" x="939800" y="3759200"/>
          <p14:tracePt t="130800" x="922338" y="3759200"/>
          <p14:tracePt t="130807" x="915988" y="3759200"/>
          <p14:tracePt t="130814" x="898525" y="3759200"/>
          <p14:tracePt t="130821" x="887413" y="3759200"/>
          <p14:tracePt t="130828" x="869950" y="3759200"/>
          <p14:tracePt t="130836" x="858838" y="3759200"/>
          <p14:tracePt t="130842" x="835025" y="3759200"/>
          <p14:tracePt t="130849" x="795338" y="3765550"/>
          <p14:tracePt t="130856" x="747713" y="3776663"/>
          <p14:tracePt t="130865" x="666750" y="3789363"/>
          <p14:tracePt t="130870" x="574675" y="3800475"/>
          <p14:tracePt t="130877" x="493713" y="3811588"/>
          <p14:tracePt t="130884" x="428625" y="3824288"/>
          <p14:tracePt t="130891" x="395288" y="3824288"/>
          <p14:tracePt t="130898" x="365125" y="3829050"/>
          <p14:tracePt t="130906" x="354013" y="3829050"/>
          <p14:tracePt t="130915" x="347663" y="3829050"/>
          <p14:tracePt t="130919" x="330200" y="3829050"/>
          <p14:tracePt t="130926" x="325438" y="3829050"/>
          <p14:tracePt t="130941" x="319088" y="3829050"/>
          <p14:tracePt t="130948" x="312738" y="3835400"/>
          <p14:tracePt t="130962" x="307975" y="3835400"/>
          <p14:tracePt t="130983" x="307975" y="3840163"/>
          <p14:tracePt t="131010" x="307975" y="3852863"/>
          <p14:tracePt t="131031" x="312738" y="3852863"/>
          <p14:tracePt t="131045" x="319088" y="3857625"/>
          <p14:tracePt t="131066" x="325438" y="3857625"/>
          <p14:tracePt t="131073" x="325438" y="3863975"/>
          <p14:tracePt t="131081" x="330200" y="3863975"/>
          <p14:tracePt t="131087" x="336550" y="3863975"/>
          <p14:tracePt t="131094" x="347663" y="3870325"/>
          <p14:tracePt t="131108" x="354013" y="3875088"/>
          <p14:tracePt t="131115" x="365125" y="3875088"/>
          <p14:tracePt t="131123" x="371475" y="3881438"/>
          <p14:tracePt t="131129" x="388938" y="3887788"/>
          <p14:tracePt t="131136" x="406400" y="3898900"/>
          <p14:tracePt t="131143" x="417513" y="3916363"/>
          <p14:tracePt t="131150" x="428625" y="3927475"/>
          <p14:tracePt t="131157" x="441325" y="3940175"/>
          <p14:tracePt t="131164" x="458788" y="3957638"/>
          <p14:tracePt t="131171" x="463550" y="3962400"/>
          <p14:tracePt t="131178" x="476250" y="3968750"/>
          <p14:tracePt t="131185" x="481013" y="3979863"/>
          <p14:tracePt t="131192" x="487363" y="3992563"/>
          <p14:tracePt t="131199" x="493713" y="3997325"/>
          <p14:tracePt t="131206" x="493713" y="4003675"/>
          <p14:tracePt t="131214" x="498475" y="4008438"/>
          <p14:tracePt t="131227" x="498475" y="4014788"/>
          <p14:tracePt t="131241" x="498475" y="4021138"/>
          <p14:tracePt t="131277" x="493713" y="4021138"/>
          <p14:tracePt t="131290" x="487363" y="4021138"/>
          <p14:tracePt t="131304" x="481013" y="4021138"/>
          <p14:tracePt t="131360" x="481013" y="4025900"/>
          <p14:tracePt t="131374" x="481013" y="4038600"/>
          <p14:tracePt t="131521" x="487363" y="4038600"/>
          <p14:tracePt t="131535" x="493713" y="4038600"/>
          <p14:tracePt t="131542" x="493713" y="4032250"/>
          <p14:tracePt t="131549" x="498475" y="4032250"/>
          <p14:tracePt t="131557" x="504825" y="4032250"/>
          <p14:tracePt t="131563" x="515938" y="4032250"/>
          <p14:tracePt t="131570" x="522288" y="4032250"/>
          <p14:tracePt t="131577" x="533400" y="4032250"/>
          <p14:tracePt t="131584" x="539750" y="4032250"/>
          <p14:tracePt t="131591" x="563563" y="4032250"/>
          <p14:tracePt t="131598" x="579438" y="4032250"/>
          <p14:tracePt t="131605" x="614363" y="4032250"/>
          <p14:tracePt t="131612" x="649288" y="4032250"/>
          <p14:tracePt t="131619" x="731838" y="4038600"/>
          <p14:tracePt t="131626" x="823913" y="4038600"/>
          <p14:tracePt t="131633" x="946150" y="4038600"/>
          <p14:tracePt t="131640" x="1073150" y="4038600"/>
          <p14:tracePt t="131647" x="1177925" y="4038600"/>
          <p14:tracePt t="131653" x="1270000" y="4038600"/>
          <p14:tracePt t="131661" x="1352550" y="4038600"/>
          <p14:tracePt t="131668" x="1444625" y="4038600"/>
          <p14:tracePt t="131675" x="1520825" y="4038600"/>
          <p14:tracePt t="131682" x="1601788" y="4032250"/>
          <p14:tracePt t="131689" x="1665288" y="4032250"/>
          <p14:tracePt t="131696" x="1728788" y="4021138"/>
          <p14:tracePt t="131703" x="1774825" y="4021138"/>
          <p14:tracePt t="131710" x="1827213" y="4021138"/>
          <p14:tracePt t="131717" x="1862138" y="4021138"/>
          <p14:tracePt t="131724" x="1897063" y="4021138"/>
          <p14:tracePt t="131732" x="1920875" y="4021138"/>
          <p14:tracePt t="131738" x="1943100" y="4021138"/>
          <p14:tracePt t="131745" x="1973263" y="4014788"/>
          <p14:tracePt t="131752" x="1984375" y="4014788"/>
          <p14:tracePt t="131758" x="2012950" y="4003675"/>
          <p14:tracePt t="131766" x="2047875" y="4003675"/>
          <p14:tracePt t="131773" x="2071688" y="4003675"/>
          <p14:tracePt t="131780" x="2093913" y="3997325"/>
          <p14:tracePt t="131787" x="2117725" y="3997325"/>
          <p14:tracePt t="131794" x="2146300" y="3997325"/>
          <p14:tracePt t="131801" x="2170113" y="3986213"/>
          <p14:tracePt t="131808" x="2193925" y="3986213"/>
          <p14:tracePt t="131816" x="2222500" y="3986213"/>
          <p14:tracePt t="131822" x="2244725" y="3986213"/>
          <p14:tracePt t="131829" x="2262188" y="3979863"/>
          <p14:tracePt t="131836" x="2274888" y="3979863"/>
          <p14:tracePt t="131842" x="2279650" y="3979863"/>
          <p14:tracePt t="131850" x="2292350" y="3975100"/>
          <p14:tracePt t="131858" x="2297113" y="3975100"/>
          <p14:tracePt t="131864" x="2303463" y="3968750"/>
          <p14:tracePt t="131871" x="2309813" y="3962400"/>
          <p14:tracePt t="131878" x="2314575" y="3957638"/>
          <p14:tracePt t="131885" x="2320925" y="3944938"/>
          <p14:tracePt t="131900" x="2355850" y="3887788"/>
          <p14:tracePt t="131906" x="2373313" y="3863975"/>
          <p14:tracePt t="131913" x="2390775" y="3824288"/>
          <p14:tracePt t="131920" x="2413000" y="3789363"/>
          <p14:tracePt t="131926" x="2419350" y="3759200"/>
          <p14:tracePt t="131934" x="2436813" y="3736975"/>
          <p14:tracePt t="131941" x="2436813" y="3719513"/>
          <p14:tracePt t="131949" x="2443163" y="3702050"/>
          <p14:tracePt t="131955" x="2443163" y="3689350"/>
          <p14:tracePt t="131962" x="2454275" y="3673475"/>
          <p14:tracePt t="131968" x="2454275" y="3667125"/>
          <p14:tracePt t="131975" x="2454275" y="3660775"/>
          <p14:tracePt t="131983" x="2454275" y="3656013"/>
          <p14:tracePt t="131997" x="2454275" y="3649663"/>
          <p14:tracePt t="132003" x="2454275" y="3638550"/>
          <p14:tracePt t="132017" x="2454275" y="3632200"/>
          <p14:tracePt t="132032" x="2443163" y="3632200"/>
          <p14:tracePt t="132039" x="2436813" y="3625850"/>
          <p14:tracePt t="132046" x="2425700" y="3621088"/>
          <p14:tracePt t="132053" x="2401888" y="3621088"/>
          <p14:tracePt t="132059" x="2362200" y="3608388"/>
          <p14:tracePt t="132066" x="2327275" y="3603625"/>
          <p14:tracePt t="132074" x="2292350" y="3590925"/>
          <p14:tracePt t="132080" x="2268538" y="3590925"/>
          <p14:tracePt t="132087" x="2233613" y="3586163"/>
          <p14:tracePt t="132094" x="2181225" y="3586163"/>
          <p14:tracePt t="132101" x="2146300" y="3573463"/>
          <p14:tracePt t="132109" x="2071688" y="3573463"/>
          <p14:tracePt t="132116" x="1978025" y="3573463"/>
          <p14:tracePt t="132123" x="1851025" y="3573463"/>
          <p14:tracePt t="132129" x="1728788" y="3573463"/>
          <p14:tracePt t="132137" x="1606550" y="3573463"/>
          <p14:tracePt t="132143" x="1514475" y="3573463"/>
          <p14:tracePt t="132151" x="1450975" y="3573463"/>
          <p14:tracePt t="132158" x="1403350" y="3573463"/>
          <p14:tracePt t="132164" x="1370013" y="3573463"/>
          <p14:tracePt t="132172" x="1346200" y="3573463"/>
          <p14:tracePt t="132178" x="1317625" y="3573463"/>
          <p14:tracePt t="132185" x="1304925" y="3573463"/>
          <p14:tracePt t="132192" x="1287463" y="3573463"/>
          <p14:tracePt t="132200" x="1282700" y="3573463"/>
          <p14:tracePt t="132208" x="1270000" y="3573463"/>
          <p14:tracePt t="132213" x="1252538" y="3573463"/>
          <p14:tracePt t="132220" x="1230313" y="3579813"/>
          <p14:tracePt t="132227" x="1201738" y="3579813"/>
          <p14:tracePt t="132234" x="1154113" y="3586163"/>
          <p14:tracePt t="132242" x="1090613" y="3586163"/>
          <p14:tracePt t="132249" x="1027113" y="3597275"/>
          <p14:tracePt t="132255" x="963613" y="3597275"/>
          <p14:tracePt t="132262" x="915988" y="3597275"/>
          <p14:tracePt t="132269" x="882650" y="3597275"/>
          <p14:tracePt t="132276" x="847725" y="3597275"/>
          <p14:tracePt t="132283" x="830263" y="3597275"/>
          <p14:tracePt t="132291" x="817563" y="3597275"/>
          <p14:tracePt t="132298" x="812800" y="3597275"/>
          <p14:tracePt t="132304" x="795338" y="3597275"/>
          <p14:tracePt t="132311" x="788988" y="3597275"/>
          <p14:tracePt t="132318" x="782638" y="3597275"/>
          <p14:tracePt t="132325" x="777875" y="3597275"/>
          <p14:tracePt t="132333" x="771525" y="3597275"/>
          <p14:tracePt t="132340" x="765175" y="3597275"/>
          <p14:tracePt t="132346" x="760413" y="3597275"/>
          <p14:tracePt t="132353" x="742950" y="3597275"/>
          <p14:tracePt t="132360" x="731838" y="3597275"/>
          <p14:tracePt t="132367" x="714375" y="3597275"/>
          <p14:tracePt t="132375" x="690563" y="3597275"/>
          <p14:tracePt t="132382" x="673100" y="3597275"/>
          <p14:tracePt t="132389" x="661988" y="3597275"/>
          <p14:tracePt t="132395" x="644525" y="3597275"/>
          <p14:tracePt t="132403" x="638175" y="3597275"/>
          <p14:tracePt t="132409" x="620713" y="3597275"/>
          <p14:tracePt t="132416" x="614363" y="3597275"/>
          <p14:tracePt t="132425" x="603250" y="3597275"/>
          <p14:tracePt t="132431" x="596900" y="3597275"/>
          <p14:tracePt t="132437" x="592138" y="3597275"/>
          <p14:tracePt t="132444" x="585788" y="3597275"/>
          <p14:tracePt t="132451" x="574675" y="3597275"/>
          <p14:tracePt t="132466" x="568325" y="3597275"/>
          <p14:tracePt t="132486" x="563563" y="3597275"/>
          <p14:tracePt t="132500" x="557213" y="3597275"/>
          <p14:tracePt t="132514" x="550863" y="3597275"/>
          <p14:tracePt t="132528" x="546100" y="3597275"/>
          <p14:tracePt t="132550" x="539750" y="3597275"/>
          <p14:tracePt t="132563" x="528638" y="3603625"/>
          <p14:tracePt t="132577" x="522288" y="3614738"/>
          <p14:tracePt t="132598" x="522288" y="3621088"/>
          <p14:tracePt t="132614" x="522288" y="3625850"/>
          <p14:tracePt t="132633" x="522288" y="3632200"/>
          <p14:tracePt t="132647" x="522288" y="3638550"/>
          <p14:tracePt t="132661" x="522288" y="3643313"/>
          <p14:tracePt t="132683" x="522288" y="3649663"/>
          <p14:tracePt t="132696" x="522288" y="3656013"/>
          <p14:tracePt t="132717" x="522288" y="3667125"/>
          <p14:tracePt t="132732" x="522288" y="3673475"/>
          <p14:tracePt t="132739" x="522288" y="3678238"/>
          <p14:tracePt t="132745" x="522288" y="3684588"/>
          <p14:tracePt t="132752" x="522288" y="3695700"/>
          <p14:tracePt t="132759" x="522288" y="3724275"/>
          <p14:tracePt t="132767" x="522288" y="3748088"/>
          <p14:tracePt t="132773" x="533400" y="3771900"/>
          <p14:tracePt t="132780" x="533400" y="3817938"/>
          <p14:tracePt t="132787" x="533400" y="3852863"/>
          <p14:tracePt t="132794" x="533400" y="3898900"/>
          <p14:tracePt t="132802" x="533400" y="3933825"/>
          <p14:tracePt t="132809" x="533400" y="3962400"/>
          <p14:tracePt t="132815" x="533400" y="3986213"/>
          <p14:tracePt t="132822" x="533400" y="4008438"/>
          <p14:tracePt t="132829" x="533400" y="4014788"/>
          <p14:tracePt t="132836" x="533400" y="4032250"/>
          <p14:tracePt t="132843" x="533400" y="4038600"/>
          <p14:tracePt t="132850" x="533400" y="4043363"/>
          <p14:tracePt t="132857" x="533400" y="4049713"/>
          <p14:tracePt t="132864" x="533400" y="4056063"/>
          <p14:tracePt t="132871" x="533400" y="4060825"/>
          <p14:tracePt t="132885" x="533400" y="4067175"/>
          <p14:tracePt t="132901" x="533400" y="4078288"/>
          <p14:tracePt t="132928" x="539750" y="4078288"/>
          <p14:tracePt t="132949" x="546100" y="4078288"/>
          <p14:tracePt t="132955" x="550863" y="4078288"/>
          <p14:tracePt t="132963" x="568325" y="4078288"/>
          <p14:tracePt t="132969" x="574675" y="4078288"/>
          <p14:tracePt t="132976" x="596900" y="4078288"/>
          <p14:tracePt t="132983" x="620713" y="4078288"/>
          <p14:tracePt t="132992" x="644525" y="4078288"/>
          <p14:tracePt t="132998" x="690563" y="4084638"/>
          <p14:tracePt t="133004" x="760413" y="4095750"/>
          <p14:tracePt t="133011" x="852488" y="4108450"/>
          <p14:tracePt t="133018" x="963613" y="4119563"/>
          <p14:tracePt t="133026" x="1073150" y="4130675"/>
          <p14:tracePt t="133032" x="1177925" y="4130675"/>
          <p14:tracePt t="133039" x="1276350" y="4130675"/>
          <p14:tracePt t="133046" x="1352550" y="4130675"/>
          <p14:tracePt t="133053" x="1416050" y="4130675"/>
          <p14:tracePt t="133060" x="1479550" y="4130675"/>
          <p14:tracePt t="133067" x="1543050" y="4130675"/>
          <p14:tracePt t="133074" x="1606550" y="4119563"/>
          <p14:tracePt t="133081" x="1671638" y="4119563"/>
          <p14:tracePt t="133089" x="1735138" y="4108450"/>
          <p14:tracePt t="133095" x="1798638" y="4095750"/>
          <p14:tracePt t="133102" x="1868488" y="4084638"/>
          <p14:tracePt t="133109" x="1914525" y="4073525"/>
          <p14:tracePt t="133118" x="1966913" y="4067175"/>
          <p14:tracePt t="133123" x="2001838" y="4067175"/>
          <p14:tracePt t="133130" x="2025650" y="4056063"/>
          <p14:tracePt t="133137" x="2054225" y="4049713"/>
          <p14:tracePt t="133144" x="2065338" y="4038600"/>
          <p14:tracePt t="133151" x="2082800" y="4038600"/>
          <p14:tracePt t="133159" x="2100263" y="4038600"/>
          <p14:tracePt t="133165" x="2111375" y="4032250"/>
          <p14:tracePt t="133172" x="2128838" y="4032250"/>
          <p14:tracePt t="133180" x="2135188" y="4025900"/>
          <p14:tracePt t="133186" x="2146300" y="4025900"/>
          <p14:tracePt t="133193" x="2159000" y="4025900"/>
          <p14:tracePt t="133201" x="2163763" y="4021138"/>
          <p14:tracePt t="133207" x="2170113" y="4021138"/>
          <p14:tracePt t="133214" x="2176463" y="4008438"/>
          <p14:tracePt t="133221" x="2181225" y="4008438"/>
          <p14:tracePt t="133228" x="2187575" y="4008438"/>
          <p14:tracePt t="133235" x="2193925" y="4003675"/>
          <p14:tracePt t="133243" x="2205038" y="3997325"/>
          <p14:tracePt t="133249" x="2209800" y="3992563"/>
          <p14:tracePt t="133256" x="2216150" y="3979863"/>
          <p14:tracePt t="133263" x="2233613" y="3962400"/>
          <p14:tracePt t="133270" x="2251075" y="3933825"/>
          <p14:tracePt t="133277" x="2268538" y="3898900"/>
          <p14:tracePt t="133285" x="2292350" y="3846513"/>
          <p14:tracePt t="133291" x="2320925" y="3789363"/>
          <p14:tracePt t="133298" x="2338388" y="3754438"/>
          <p14:tracePt t="133305" x="2362200" y="3713163"/>
          <p14:tracePt t="133312" x="2378075" y="3689350"/>
          <p14:tracePt t="133319" x="2395538" y="3660775"/>
          <p14:tracePt t="133326" x="2401888" y="3649663"/>
          <p14:tracePt t="133333" x="2419350" y="3632200"/>
          <p14:tracePt t="133340" x="2419350" y="3614738"/>
          <p14:tracePt t="133347" x="2425700" y="3608388"/>
          <p14:tracePt t="133354" x="2430463" y="3597275"/>
          <p14:tracePt t="133361" x="2436813" y="3586163"/>
          <p14:tracePt t="133369" x="2447925" y="3573463"/>
          <p14:tracePt t="133377" x="2454275" y="3568700"/>
          <p14:tracePt t="133382" x="2460625" y="3562350"/>
          <p14:tracePt t="133396" x="2465388" y="3551238"/>
          <p14:tracePt t="133403" x="2465388" y="3544888"/>
          <p14:tracePt t="133410" x="2465388" y="3538538"/>
          <p14:tracePt t="133424" x="2465388" y="3533775"/>
          <p14:tracePt t="133438" x="2465388" y="3527425"/>
          <p14:tracePt t="133452" x="2460625" y="3527425"/>
          <p14:tracePt t="133459" x="2443163" y="3521075"/>
          <p14:tracePt t="133466" x="2419350" y="3509963"/>
          <p14:tracePt t="133473" x="2384425" y="3509963"/>
          <p14:tracePt t="133480" x="2362200" y="3505200"/>
          <p14:tracePt t="133487" x="2332038" y="3505200"/>
          <p14:tracePt t="133494" x="2297113" y="3505200"/>
          <p14:tracePt t="133501" x="2262188" y="3492500"/>
          <p14:tracePt t="133508" x="2239963" y="3492500"/>
          <p14:tracePt t="133515" x="2216150" y="3492500"/>
          <p14:tracePt t="133522" x="2198688" y="3492500"/>
          <p14:tracePt t="133529" x="2187575" y="3492500"/>
          <p14:tracePt t="133536" x="2176463" y="3492500"/>
          <p14:tracePt t="133543" x="2170113" y="3492500"/>
          <p14:tracePt t="133551" x="2159000" y="3492500"/>
          <p14:tracePt t="133557" x="2141538" y="3492500"/>
          <p14:tracePt t="133564" x="2128838" y="3492500"/>
          <p14:tracePt t="133571" x="2100263" y="3492500"/>
          <p14:tracePt t="133578" x="2076450" y="3492500"/>
          <p14:tracePt t="133584" x="2041525" y="3492500"/>
          <p14:tracePt t="133593" x="1995488" y="3492500"/>
          <p14:tracePt t="133599" x="1960563" y="3492500"/>
          <p14:tracePt t="133606" x="1925638" y="3492500"/>
          <p14:tracePt t="133613" x="1903413" y="3492500"/>
          <p14:tracePt t="133620" x="1879600" y="3492500"/>
          <p14:tracePt t="133627" x="1851025" y="3492500"/>
          <p14:tracePt t="133634" x="1827213" y="3492500"/>
          <p14:tracePt t="133641" x="1816100" y="3492500"/>
          <p14:tracePt t="133648" x="1787525" y="3492500"/>
          <p14:tracePt t="133655" x="1752600" y="3492500"/>
          <p14:tracePt t="133661" x="1717675" y="3492500"/>
          <p14:tracePt t="133668" x="1658938" y="3492500"/>
          <p14:tracePt t="133676" x="1566863" y="3492500"/>
          <p14:tracePt t="133683" x="1444625" y="3492500"/>
          <p14:tracePt t="133690" x="1304925" y="3492500"/>
          <p14:tracePt t="133697" x="1195388" y="3492500"/>
          <p14:tracePt t="133704" x="1119188" y="3492500"/>
          <p14:tracePt t="133711" x="1073150" y="3492500"/>
          <p14:tracePt t="133718" x="1038225" y="3487738"/>
          <p14:tracePt t="133725" x="1003300" y="3487738"/>
          <p14:tracePt t="133732" x="974725" y="3487738"/>
          <p14:tracePt t="133739" x="950913" y="3475038"/>
          <p14:tracePt t="133746" x="933450" y="3475038"/>
          <p14:tracePt t="133753" x="911225" y="3470275"/>
          <p14:tracePt t="133760" x="887413" y="3470275"/>
          <p14:tracePt t="133767" x="858838" y="3470275"/>
          <p14:tracePt t="133774" x="823913" y="3457575"/>
          <p14:tracePt t="133781" x="788988" y="3457575"/>
          <p14:tracePt t="133788" x="754063" y="3457575"/>
          <p14:tracePt t="133794" x="708025" y="3457575"/>
          <p14:tracePt t="133802" x="661988" y="3457575"/>
          <p14:tracePt t="133810" x="627063" y="3457575"/>
          <p14:tracePt t="133815" x="603250" y="3463925"/>
          <p14:tracePt t="133823" x="574675" y="3463925"/>
          <p14:tracePt t="133830" x="568325" y="3463925"/>
          <p14:tracePt t="133836" x="557213" y="3463925"/>
          <p14:tracePt t="133844" x="550863" y="3463925"/>
          <p14:tracePt t="133852" x="546100" y="3463925"/>
          <p14:tracePt t="133858" x="539750" y="3463925"/>
          <p14:tracePt t="133865" x="528638" y="3463925"/>
          <p14:tracePt t="133872" x="528638" y="3470275"/>
          <p14:tracePt t="133879" x="522288" y="3470275"/>
          <p14:tracePt t="133893" x="522288" y="3475038"/>
          <p14:tracePt t="133956" x="533400" y="3475038"/>
          <p14:tracePt t="133969" x="539750" y="3475038"/>
          <p14:tracePt t="134026" x="546100" y="3475038"/>
          <p14:tracePt t="134648" x="550863" y="3475038"/>
          <p14:tracePt t="134655" x="563563" y="3481388"/>
          <p14:tracePt t="134663" x="579438" y="3481388"/>
          <p14:tracePt t="134670" x="585788" y="3481388"/>
          <p14:tracePt t="134676" x="603250" y="3487738"/>
          <p14:tracePt t="134684" x="614363" y="3487738"/>
          <p14:tracePt t="134691" x="631825" y="3498850"/>
          <p14:tracePt t="134698" x="649288" y="3505200"/>
          <p14:tracePt t="134705" x="673100" y="3505200"/>
          <p14:tracePt t="134712" x="696913" y="3516313"/>
          <p14:tracePt t="134720" x="731838" y="3521075"/>
          <p14:tracePt t="134725" x="771525" y="3538538"/>
          <p14:tracePt t="134732" x="823913" y="3562350"/>
          <p14:tracePt t="134739" x="865188" y="3579813"/>
          <p14:tracePt t="134746" x="915988" y="3614738"/>
          <p14:tracePt t="134754" x="968375" y="3638550"/>
          <p14:tracePt t="134762" x="998538" y="3656013"/>
          <p14:tracePt t="134768" x="1033463" y="3673475"/>
          <p14:tracePt t="134774" x="1050925" y="3689350"/>
          <p14:tracePt t="134781" x="1066800" y="3702050"/>
          <p14:tracePt t="134789" x="1079500" y="3713163"/>
          <p14:tracePt t="134795" x="1096963" y="3730625"/>
          <p14:tracePt t="134803" x="1108075" y="3741738"/>
          <p14:tracePt t="134809" x="1114425" y="3754438"/>
          <p14:tracePt t="134816" x="1125538" y="3765550"/>
          <p14:tracePt t="134823" x="1136650" y="3783013"/>
          <p14:tracePt t="134830" x="1143000" y="3800475"/>
          <p14:tracePt t="134837" x="1160463" y="3824288"/>
          <p14:tracePt t="134845" x="1171575" y="3857625"/>
          <p14:tracePt t="134851" x="1177925" y="3892550"/>
          <p14:tracePt t="134858" x="1201738" y="3944938"/>
          <p14:tracePt t="134865" x="1201738" y="3979863"/>
          <p14:tracePt t="134872" x="1206500" y="4021138"/>
          <p14:tracePt t="134879" x="1206500" y="4043363"/>
          <p14:tracePt t="134887" x="1206500" y="4067175"/>
          <p14:tracePt t="134894" x="1206500" y="4090988"/>
          <p14:tracePt t="134904" x="1206500" y="4095750"/>
          <p14:tracePt t="134907" x="1206500" y="4113213"/>
          <p14:tracePt t="134914" x="1206500" y="4119563"/>
          <p14:tracePt t="134921" x="1206500" y="4125913"/>
          <p14:tracePt t="134929" x="1206500" y="4130675"/>
          <p14:tracePt t="134935" x="1206500" y="4137025"/>
          <p14:tracePt t="134942" x="1206500" y="4148138"/>
          <p14:tracePt t="134950" x="1206500" y="4154488"/>
          <p14:tracePt t="134956" x="1206500" y="4160838"/>
          <p14:tracePt t="134963" x="1201738" y="4165600"/>
          <p14:tracePt t="134971" x="1184275" y="4171950"/>
          <p14:tracePt t="134981" x="1171575" y="4183063"/>
          <p14:tracePt t="134984" x="1143000" y="4200525"/>
          <p14:tracePt t="134991" x="1119188" y="4200525"/>
          <p14:tracePt t="134998" x="1096963" y="4206875"/>
          <p14:tracePt t="135005" x="1066800" y="4217988"/>
          <p14:tracePt t="135012" x="1044575" y="4217988"/>
          <p14:tracePt t="135021" x="1020763" y="4224338"/>
          <p14:tracePt t="135026" x="1003300" y="4224338"/>
          <p14:tracePt t="135033" x="985838" y="4229100"/>
          <p14:tracePt t="135040" x="974725" y="4229100"/>
          <p14:tracePt t="135047" x="957263" y="4229100"/>
          <p14:tracePt t="135054" x="946150" y="4229100"/>
          <p14:tracePt t="135063" x="928688" y="4241800"/>
          <p14:tracePt t="135068" x="911225" y="4241800"/>
          <p14:tracePt t="135075" x="887413" y="4246563"/>
          <p14:tracePt t="135083" x="869950" y="4246563"/>
          <p14:tracePt t="135089" x="858838" y="4246563"/>
          <p14:tracePt t="135096" x="841375" y="4246563"/>
          <p14:tracePt t="135104" x="823913" y="4259263"/>
          <p14:tracePt t="135110" x="812800" y="4259263"/>
          <p14:tracePt t="135117" x="795338" y="4264025"/>
          <p14:tracePt t="135124" x="782638" y="4264025"/>
          <p14:tracePt t="135131" x="771525" y="4264025"/>
          <p14:tracePt t="135138" x="765175" y="4270375"/>
          <p14:tracePt t="135146" x="754063" y="4270375"/>
          <p14:tracePt t="135153" x="747713" y="4270375"/>
          <p14:tracePt t="135159" x="742950" y="4270375"/>
          <p14:tracePt t="135166" x="731838" y="4270375"/>
          <p14:tracePt t="135180" x="725488" y="4270375"/>
          <p14:tracePt t="135187" x="719138" y="4270375"/>
          <p14:tracePt t="135194" x="714375" y="4270375"/>
          <p14:tracePt t="135209" x="701675" y="4270375"/>
          <p14:tracePt t="135215" x="673100" y="4270375"/>
          <p14:tracePt t="135222" x="649288" y="4259263"/>
          <p14:tracePt t="135229" x="614363" y="4241800"/>
          <p14:tracePt t="135236" x="574675" y="4224338"/>
          <p14:tracePt t="135243" x="533400" y="4206875"/>
          <p14:tracePt t="135250" x="498475" y="4194175"/>
          <p14:tracePt t="135257" x="481013" y="4176713"/>
          <p14:tracePt t="135264" x="463550" y="4160838"/>
          <p14:tracePt t="135271" x="452438" y="4154488"/>
          <p14:tracePt t="135280" x="446088" y="4148138"/>
          <p14:tracePt t="135285" x="434975" y="4143375"/>
          <p14:tracePt t="135292" x="428625" y="4137025"/>
          <p14:tracePt t="135306" x="423863" y="4125913"/>
          <p14:tracePt t="135313" x="423863" y="4119563"/>
          <p14:tracePt t="135334" x="423863" y="4113213"/>
          <p14:tracePt t="135341" x="423863" y="4108450"/>
          <p14:tracePt t="135355" x="423863" y="4102100"/>
          <p14:tracePt t="135362" x="423863" y="4095750"/>
          <p14:tracePt t="135369" x="423863" y="4078288"/>
          <p14:tracePt t="135376" x="423863" y="4073525"/>
          <p14:tracePt t="135383" x="423863" y="4049713"/>
          <p14:tracePt t="135390" x="434975" y="4038600"/>
          <p14:tracePt t="135397" x="434975" y="4021138"/>
          <p14:tracePt t="135404" x="441325" y="4003675"/>
          <p14:tracePt t="135411" x="441325" y="3992563"/>
          <p14:tracePt t="135418" x="441325" y="3986213"/>
          <p14:tracePt t="135425" x="446088" y="3968750"/>
          <p14:tracePt t="135432" x="446088" y="3962400"/>
          <p14:tracePt t="135439" x="452438" y="3957638"/>
          <p14:tracePt t="135446" x="452438" y="3951288"/>
          <p14:tracePt t="135454" x="463550" y="3951288"/>
          <p14:tracePt t="135467" x="463550" y="3944938"/>
          <p14:tracePt t="135474" x="469900" y="3944938"/>
          <p14:tracePt t="135488" x="476250" y="3944938"/>
          <p14:tracePt t="135502" x="481013" y="3944938"/>
          <p14:tracePt t="135524" x="487363" y="3944938"/>
          <p14:tracePt t="135551" x="493713" y="3951288"/>
          <p14:tracePt t="135565" x="498475" y="3951288"/>
          <p14:tracePt t="135572" x="511175" y="3951288"/>
          <p14:tracePt t="135579" x="522288" y="3951288"/>
          <p14:tracePt t="135586" x="539750" y="3951288"/>
          <p14:tracePt t="135593" x="563563" y="3957638"/>
          <p14:tracePt t="135600" x="585788" y="3957638"/>
          <p14:tracePt t="135607" x="620713" y="3957638"/>
          <p14:tracePt t="135614" x="655638" y="3957638"/>
          <p14:tracePt t="135621" x="701675" y="3968750"/>
          <p14:tracePt t="135628" x="765175" y="3968750"/>
          <p14:tracePt t="135635" x="858838" y="3968750"/>
          <p14:tracePt t="135642" x="950913" y="3968750"/>
          <p14:tracePt t="135649" x="1079500" y="3968750"/>
          <p14:tracePt t="135656" x="1171575" y="3962400"/>
          <p14:tracePt t="135663" x="1265238" y="3962400"/>
          <p14:tracePt t="135671" x="1328738" y="3962400"/>
          <p14:tracePt t="135677" x="1374775" y="3951288"/>
          <p14:tracePt t="135684" x="1427163" y="3951288"/>
          <p14:tracePt t="135691" x="1473200" y="3951288"/>
          <p14:tracePt t="135698" x="1508125" y="3944938"/>
          <p14:tracePt t="135705" x="1543050" y="3944938"/>
          <p14:tracePt t="135714" x="1566863" y="3944938"/>
          <p14:tracePt t="135719" x="1606550" y="3933825"/>
          <p14:tracePt t="135726" x="1641475" y="3933825"/>
          <p14:tracePt t="135733" x="1665288" y="3927475"/>
          <p14:tracePt t="135739" x="1700213" y="3927475"/>
          <p14:tracePt t="135747" x="1735138" y="3916363"/>
          <p14:tracePt t="135754" x="1770063" y="3910013"/>
          <p14:tracePt t="135761" x="1798638" y="3898900"/>
          <p14:tracePt t="135768" x="1833563" y="3898900"/>
          <p14:tracePt t="135775" x="1868488" y="3892550"/>
          <p14:tracePt t="135781" x="1890713" y="3881438"/>
          <p14:tracePt t="135789" x="1914525" y="3881438"/>
          <p14:tracePt t="135797" x="1943100" y="3881438"/>
          <p14:tracePt t="135803" x="1966913" y="3875088"/>
          <p14:tracePt t="135810" x="1984375" y="3875088"/>
          <p14:tracePt t="135817" x="2008188" y="3863975"/>
          <p14:tracePt t="135824" x="2030413" y="3863975"/>
          <p14:tracePt t="135831" x="2047875" y="3857625"/>
          <p14:tracePt t="135838" x="2071688" y="3857625"/>
          <p14:tracePt t="135845" x="2089150" y="3846513"/>
          <p14:tracePt t="135852" x="2106613" y="3846513"/>
          <p14:tracePt t="135859" x="2117725" y="3840163"/>
          <p14:tracePt t="135866" x="2124075" y="3840163"/>
          <p14:tracePt t="135873" x="2141538" y="3840163"/>
          <p14:tracePt t="135880" x="2146300" y="3840163"/>
          <p14:tracePt t="135887" x="2152650" y="3840163"/>
          <p14:tracePt t="135894" x="2159000" y="3840163"/>
          <p14:tracePt t="135908" x="2163763" y="3840163"/>
          <p14:tracePt t="135922" x="2176463" y="3840163"/>
          <p14:tracePt t="135936" x="2181225" y="3840163"/>
          <p14:tracePt t="135979" x="2181225" y="3846513"/>
          <p14:tracePt t="135992" x="2181225" y="3852863"/>
          <p14:tracePt t="136013" x="2181225" y="3863975"/>
          <p14:tracePt t="136027" x="2181225" y="3870325"/>
          <p14:tracePt t="136069" x="2170113" y="3870325"/>
          <p14:tracePt t="136084" x="2163763" y="3870325"/>
          <p14:tracePt t="136160" x="2163763" y="3857625"/>
          <p14:tracePt t="136209" x="2159000" y="3852863"/>
          <p14:tracePt t="136244" x="2152650" y="3846513"/>
          <p14:tracePt t="136272" x="2152650" y="3840163"/>
          <p14:tracePt t="136335" x="2152650" y="3835400"/>
          <p14:tracePt t="136363" x="2152650" y="3829050"/>
          <p14:tracePt t="136397" x="2152650" y="3824288"/>
          <p14:tracePt t="136426" x="2152650" y="3817938"/>
          <p14:tracePt t="136453" x="2152650" y="3806825"/>
          <p14:tracePt t="136467" x="2152650" y="3800475"/>
          <p14:tracePt t="136481" x="2152650" y="3794125"/>
          <p14:tracePt t="136502" x="2152650" y="3789363"/>
          <p14:tracePt t="136516" x="2152650" y="3783013"/>
          <p14:tracePt t="136523" x="2152650" y="3776663"/>
          <p14:tracePt t="136530" x="2152650" y="3771900"/>
          <p14:tracePt t="136537" x="2159000" y="3759200"/>
          <p14:tracePt t="136552" x="2159000" y="3754438"/>
          <p14:tracePt t="136558" x="2159000" y="3748088"/>
          <p14:tracePt t="136566" x="2159000" y="3736975"/>
          <p14:tracePt t="136572" x="2159000" y="3730625"/>
          <p14:tracePt t="136580" x="2159000" y="3719513"/>
          <p14:tracePt t="136586" x="2159000" y="3713163"/>
          <p14:tracePt t="136593" x="2159000" y="3702050"/>
          <p14:tracePt t="136600" x="2159000" y="3695700"/>
          <p14:tracePt t="136608" x="2159000" y="3678238"/>
          <p14:tracePt t="136614" x="2159000" y="3667125"/>
          <p14:tracePt t="136624" x="2159000" y="3660775"/>
          <p14:tracePt t="136628" x="2159000" y="3643313"/>
          <p14:tracePt t="136635" x="2159000" y="3638550"/>
          <p14:tracePt t="136642" x="2159000" y="3625850"/>
          <p14:tracePt t="136649" x="2159000" y="3608388"/>
          <p14:tracePt t="136657" x="2159000" y="3597275"/>
          <p14:tracePt t="136665" x="2159000" y="3579813"/>
          <p14:tracePt t="136672" x="2159000" y="3562350"/>
          <p14:tracePt t="136677" x="2152650" y="3551238"/>
          <p14:tracePt t="136684" x="2141538" y="3533775"/>
          <p14:tracePt t="136691" x="2135188" y="3505200"/>
          <p14:tracePt t="136699" x="2128838" y="3498850"/>
          <p14:tracePt t="136706" x="2117725" y="3487738"/>
          <p14:tracePt t="136713" x="2117725" y="3470275"/>
          <p14:tracePt t="136719" x="2111375" y="3463925"/>
          <p14:tracePt t="136726" x="2111375" y="3457575"/>
          <p14:tracePt t="136734" x="2111375" y="3452813"/>
          <p14:tracePt t="136740" x="2106613" y="3446463"/>
          <p14:tracePt t="136749" x="2100263" y="3446463"/>
          <p14:tracePt t="136754" x="2093913" y="3435350"/>
          <p14:tracePt t="136761" x="2089150" y="3429000"/>
          <p14:tracePt t="136768" x="2089150" y="3422650"/>
          <p14:tracePt t="136775" x="2076450" y="3417888"/>
          <p14:tracePt t="136783" x="2071688" y="3411538"/>
          <p14:tracePt t="136790" x="2065338" y="3411538"/>
          <p14:tracePt t="136797" x="2058988" y="3405188"/>
          <p14:tracePt t="136803" x="2047875" y="3400425"/>
          <p14:tracePt t="136810" x="2036763" y="3387725"/>
          <p14:tracePt t="136817" x="2030413" y="3387725"/>
          <p14:tracePt t="136824" x="2019300" y="3382963"/>
          <p14:tracePt t="136831" x="2012950" y="3382963"/>
          <p14:tracePt t="136839" x="2008188" y="3376613"/>
          <p14:tracePt t="136845" x="1995488" y="3376613"/>
          <p14:tracePt t="136852" x="1984375" y="3376613"/>
          <p14:tracePt t="136860" x="1978025" y="3370263"/>
          <p14:tracePt t="136867" x="1955800" y="3370263"/>
          <p14:tracePt t="136873" x="1931988" y="3359150"/>
          <p14:tracePt t="136883" x="1903413" y="3359150"/>
          <p14:tracePt t="136887" x="1868488" y="3359150"/>
          <p14:tracePt t="136894" x="1833563" y="3359150"/>
          <p14:tracePt t="136901" x="1798638" y="3359150"/>
          <p14:tracePt t="136908" x="1774825" y="3352800"/>
          <p14:tracePt t="136915" x="1752600" y="3352800"/>
          <p14:tracePt t="136924" x="1735138" y="3348038"/>
          <p14:tracePt t="136929" x="1717675" y="3348038"/>
          <p14:tracePt t="136937" x="1711325" y="3348038"/>
          <p14:tracePt t="136943" x="1706563" y="3348038"/>
          <p14:tracePt t="136950" x="1700213" y="3348038"/>
          <p14:tracePt t="136957" x="1693863" y="3348038"/>
          <p14:tracePt t="136964" x="1689100" y="3348038"/>
          <p14:tracePt t="136971" x="1682750" y="3348038"/>
          <p14:tracePt t="136979" x="1671638" y="3348038"/>
          <p14:tracePt t="136993" x="1665288" y="3348038"/>
          <p14:tracePt t="137006" x="1658938" y="3348038"/>
          <p14:tracePt t="137020" x="1654175" y="3348038"/>
          <p14:tracePt t="138966" x="1630363" y="3336925"/>
          <p14:tracePt t="138972" x="1606550" y="3336925"/>
          <p14:tracePt t="138980" x="1577975" y="3330575"/>
          <p14:tracePt t="138987" x="1566863" y="3330575"/>
          <p14:tracePt t="138993" x="1543050" y="3330575"/>
          <p14:tracePt t="139002" x="1514475" y="3319463"/>
          <p14:tracePt t="139007" x="1497013" y="3313113"/>
          <p14:tracePt t="139014" x="1485900" y="3306763"/>
          <p14:tracePt t="139021" x="1468438" y="3295650"/>
          <p14:tracePt t="139028" x="1450975" y="3289300"/>
          <p14:tracePt t="139035" x="1427163" y="3271838"/>
          <p14:tracePt t="139044" x="1409700" y="3267075"/>
          <p14:tracePt t="139049" x="1381125" y="3236913"/>
          <p14:tracePt t="139057" x="1357313" y="3208338"/>
          <p14:tracePt t="139063" x="1328738" y="3184525"/>
          <p14:tracePt t="139070" x="1311275" y="3155950"/>
          <p14:tracePt t="139077" x="1287463" y="3138488"/>
          <p14:tracePt t="139085" x="1276350" y="3121025"/>
          <p14:tracePt t="139093" x="1265238" y="3109913"/>
          <p14:tracePt t="139098" x="1252538" y="3092450"/>
          <p14:tracePt t="139105" x="1247775" y="3086100"/>
          <p14:tracePt t="139112" x="1241425" y="3081338"/>
          <p14:tracePt t="139119" x="1235075" y="3068638"/>
          <p14:tracePt t="139126" x="1230313" y="3063875"/>
          <p14:tracePt t="139134" x="1219200" y="3057525"/>
          <p14:tracePt t="139140" x="1212850" y="3057525"/>
          <p14:tracePt t="139154" x="1206500" y="3051175"/>
          <p14:tracePt t="139161" x="1201738" y="3051175"/>
          <p14:tracePt t="139168" x="1195388" y="3046413"/>
          <p14:tracePt t="139176" x="1189038" y="3046413"/>
          <p14:tracePt t="139182" x="1184275" y="3046413"/>
          <p14:tracePt t="139189" x="1166813" y="3040063"/>
          <p14:tracePt t="139196" x="1154113" y="3040063"/>
          <p14:tracePt t="139203" x="1125538" y="3028950"/>
          <p14:tracePt t="139210" x="1090613" y="3028950"/>
          <p14:tracePt t="139218" x="1055688" y="3028950"/>
          <p14:tracePt t="139224" x="1009650" y="3022600"/>
          <p14:tracePt t="139231" x="946150" y="3022600"/>
          <p14:tracePt t="139238" x="882650" y="3022600"/>
          <p14:tracePt t="139245" x="835025" y="3011488"/>
          <p14:tracePt t="139252" x="782638" y="3011488"/>
          <p14:tracePt t="139260" x="747713" y="3011488"/>
          <p14:tracePt t="139266" x="725488" y="3011488"/>
          <p14:tracePt t="139273" x="714375" y="3011488"/>
          <p14:tracePt t="139281" x="696913" y="3011488"/>
          <p14:tracePt t="139287" x="690563" y="3011488"/>
          <p14:tracePt t="139294" x="684213" y="3011488"/>
          <p14:tracePt t="139302" x="666750" y="3011488"/>
          <p14:tracePt t="139315" x="661988" y="3011488"/>
          <p14:tracePt t="139322" x="655638" y="3011488"/>
          <p14:tracePt t="139329" x="649288" y="3011488"/>
          <p14:tracePt t="139336" x="644525" y="3011488"/>
          <p14:tracePt t="139344" x="638175" y="3011488"/>
          <p14:tracePt t="139351" x="627063" y="3017838"/>
          <p14:tracePt t="139357" x="620713" y="3017838"/>
          <p14:tracePt t="139364" x="609600" y="3017838"/>
          <p14:tracePt t="139371" x="603250" y="3017838"/>
          <p14:tracePt t="139379" x="596900" y="3017838"/>
          <p14:tracePt t="139385" x="579438" y="3017838"/>
          <p14:tracePt t="139394" x="574675" y="3022600"/>
          <p14:tracePt t="139399" x="568325" y="3022600"/>
          <p14:tracePt t="139406" x="563563" y="3022600"/>
          <p14:tracePt t="139413" x="557213" y="3022600"/>
          <p14:tracePt t="139420" x="557213" y="3028950"/>
          <p14:tracePt t="139435" x="550863" y="3028950"/>
          <p14:tracePt t="139441" x="550863" y="3040063"/>
          <p14:tracePt t="139455" x="550863" y="3046413"/>
          <p14:tracePt t="139476" x="550863" y="3051175"/>
          <p14:tracePt t="139490" x="550863" y="3057525"/>
          <p14:tracePt t="139512" x="550863" y="3063875"/>
          <p14:tracePt t="139526" x="550863" y="3068638"/>
          <p14:tracePt t="139539" x="550863" y="3074988"/>
          <p14:tracePt t="139553" x="539750" y="3074988"/>
          <p14:tracePt t="139560" x="539750" y="3081338"/>
          <p14:tracePt t="139567" x="533400" y="3081338"/>
          <p14:tracePt t="139589" x="528638" y="3081338"/>
          <p14:tracePt t="139603" x="522288" y="3081338"/>
          <p14:tracePt t="139616" x="515938" y="3081338"/>
          <p14:tracePt t="139623" x="515938" y="3074988"/>
          <p14:tracePt t="139630" x="511175" y="3068638"/>
          <p14:tracePt t="139637" x="511175" y="3063875"/>
          <p14:tracePt t="139652" x="504825" y="3057525"/>
          <p14:tracePt t="139659" x="504825" y="3051175"/>
          <p14:tracePt t="139665" x="493713" y="3051175"/>
          <p14:tracePt t="139672" x="493713" y="3046413"/>
          <p14:tracePt t="139679" x="487363" y="3046413"/>
          <p14:tracePt t="139686" x="487363" y="3033713"/>
          <p14:tracePt t="139707" x="487363" y="3028950"/>
          <p14:tracePt t="139721" x="487363" y="3022600"/>
          <p14:tracePt t="139742" x="487363" y="3017838"/>
          <p14:tracePt t="139749" x="498475" y="3017838"/>
          <p14:tracePt t="139756" x="498475" y="3011488"/>
          <p14:tracePt t="139763" x="504825" y="3011488"/>
          <p14:tracePt t="139770" x="504825" y="3005138"/>
          <p14:tracePt t="139777" x="511175" y="3005138"/>
          <p14:tracePt t="139784" x="515938" y="3005138"/>
          <p14:tracePt t="139791" x="528638" y="3005138"/>
          <p14:tracePt t="139798" x="546100" y="3005138"/>
          <p14:tracePt t="139805" x="568325" y="3005138"/>
          <p14:tracePt t="139812" x="603250" y="3005138"/>
          <p14:tracePt t="139819" x="673100" y="3005138"/>
          <p14:tracePt t="139827" x="800100" y="3005138"/>
          <p14:tracePt t="139833" x="992188" y="2987675"/>
          <p14:tracePt t="139840" x="1160463" y="2987675"/>
          <p14:tracePt t="139847" x="1300163" y="2987675"/>
          <p14:tracePt t="139854" x="1450975" y="3000375"/>
          <p14:tracePt t="139861" x="1606550" y="3000375"/>
          <p14:tracePt t="139869" x="1792288" y="3000375"/>
          <p14:tracePt t="139875" x="1960563" y="3011488"/>
          <p14:tracePt t="139882" x="2100263" y="3022600"/>
          <p14:tracePt t="139889" x="2257425" y="3033713"/>
          <p14:tracePt t="139896" x="2395538" y="3063875"/>
          <p14:tracePt t="139903" x="2535238" y="3063875"/>
          <p14:tracePt t="139912" x="2703513" y="3074988"/>
          <p14:tracePt t="139918" x="2843213" y="3074988"/>
          <p14:tracePt t="139925" x="2970213" y="3086100"/>
          <p14:tracePt t="139931" x="3092450" y="3086100"/>
          <p14:tracePt t="139938" x="3249613" y="3098800"/>
          <p14:tracePt t="139946" x="3440113" y="3092450"/>
          <p14:tracePt t="139953" x="3695700" y="3092450"/>
          <p14:tracePt t="139959" x="3898900" y="3063875"/>
          <p14:tracePt t="139966" x="4130675" y="3046413"/>
          <p14:tracePt t="139973" x="4432300" y="3011488"/>
          <p14:tracePt t="139980" x="4729163" y="2976563"/>
          <p14:tracePt t="139987" x="4937125" y="2947988"/>
          <p14:tracePt t="139994" x="5076825" y="2935288"/>
          <p14:tracePt t="140001" x="5216525" y="2917825"/>
          <p14:tracePt t="140008" x="5372100" y="2906713"/>
          <p14:tracePt t="140015" x="5540375" y="2906713"/>
          <p14:tracePt t="140022" x="5680075" y="2906713"/>
          <p14:tracePt t="140029" x="5802313" y="2906713"/>
          <p14:tracePt t="140037" x="5911850" y="2913063"/>
          <p14:tracePt t="140045" x="6022975" y="2941638"/>
          <p14:tracePt t="140050" x="6132513" y="2952750"/>
          <p14:tracePt t="140057" x="6243638" y="2965450"/>
          <p14:tracePt t="140064" x="6346825" y="2965450"/>
          <p14:tracePt t="140071" x="6411913" y="2976563"/>
          <p14:tracePt t="140078" x="6492875" y="2987675"/>
          <p14:tracePt t="140086" x="6527800" y="2987675"/>
          <p14:tracePt t="140092" x="6602413" y="2994025"/>
          <p14:tracePt t="140099" x="6696075" y="2994025"/>
          <p14:tracePt t="140106" x="6788150" y="2994025"/>
          <p14:tracePt t="140113" x="6881813" y="2994025"/>
          <p14:tracePt t="140120" x="6945313" y="3005138"/>
          <p14:tracePt t="140128" x="7008813" y="3005138"/>
          <p14:tracePt t="140137" x="7072313" y="3017838"/>
          <p14:tracePt t="140141" x="7124700" y="3028950"/>
          <p14:tracePt t="140148" x="7159625" y="3033713"/>
          <p14:tracePt t="140155" x="7194550" y="3033713"/>
          <p14:tracePt t="140162" x="7229475" y="3046413"/>
          <p14:tracePt t="140170" x="7246938" y="3051175"/>
          <p14:tracePt t="140176" x="7304088" y="3051175"/>
          <p14:tracePt t="140183" x="7339013" y="3063875"/>
          <p14:tracePt t="140190" x="7345363" y="3063875"/>
          <p14:tracePt t="140204" x="7345363" y="3068638"/>
          <p14:tracePt t="140218" x="7345363" y="3074988"/>
          <p14:tracePt t="140239" x="7345363" y="3081338"/>
          <p14:tracePt t="140253" x="7345363" y="3086100"/>
          <p14:tracePt t="140681" x="7507288" y="3086100"/>
          <p14:tracePt t="140687" x="7675563" y="3086100"/>
          <p14:tracePt t="140694" x="7815263" y="3086100"/>
          <p14:tracePt t="140701" x="7937500" y="3103563"/>
          <p14:tracePt t="140708" x="8047038" y="3116263"/>
          <p14:tracePt t="140714" x="8128000" y="3116263"/>
          <p14:tracePt t="140721" x="8204200" y="3116263"/>
          <p14:tracePt t="140729" x="8250238" y="3116263"/>
          <p14:tracePt t="140736" x="8285163" y="3116263"/>
          <p14:tracePt t="140743" x="8313738" y="3116263"/>
          <p14:tracePt t="140750" x="8337550" y="3116263"/>
          <p14:tracePt t="140757" x="8348663" y="3116263"/>
          <p14:tracePt t="140763" x="8361363" y="3116263"/>
          <p14:tracePt t="140771" x="8366125" y="3116263"/>
          <p14:tracePt t="140779" x="8372475" y="3116263"/>
          <p14:tracePt t="140784" x="8378825" y="3116263"/>
          <p14:tracePt t="140792" x="8383588" y="3116263"/>
          <p14:tracePt t="140806" x="8389938" y="3116263"/>
          <p14:tracePt t="140820" x="8396288" y="3116263"/>
          <p14:tracePt t="140904" x="8396288" y="3121025"/>
          <p14:tracePt t="140918" x="8396288" y="3127375"/>
          <p14:tracePt t="140940" x="8396288" y="3133725"/>
          <p14:tracePt t="140953" x="8396288" y="3138488"/>
          <p14:tracePt t="140974" x="8396288" y="3144838"/>
          <p14:tracePt t="140981" x="8396288" y="3155950"/>
          <p14:tracePt t="140988" x="8396288" y="3162300"/>
          <p14:tracePt t="141002" x="8396288" y="3168650"/>
          <p14:tracePt t="141008" x="8396288" y="3173413"/>
          <p14:tracePt t="141016" x="8396288" y="3184525"/>
          <p14:tracePt t="141022" x="8396288" y="3190875"/>
          <p14:tracePt t="141029" x="8396288" y="3201988"/>
          <p14:tracePt t="141037" x="8396288" y="3214688"/>
          <p14:tracePt t="141043" x="8407400" y="3232150"/>
          <p14:tracePt t="141050" x="8407400" y="3254375"/>
          <p14:tracePt t="141058" x="8412163" y="3289300"/>
          <p14:tracePt t="141065" x="8424863" y="3319463"/>
          <p14:tracePt t="141071" x="8424863" y="3352800"/>
          <p14:tracePt t="141079" x="8424863" y="3376613"/>
          <p14:tracePt t="141086" x="8429625" y="3411538"/>
          <p14:tracePt t="141093" x="8429625" y="3435350"/>
          <p14:tracePt t="141099" x="8429625" y="3457575"/>
          <p14:tracePt t="141107" x="8429625" y="3475038"/>
          <p14:tracePt t="141114" x="8429625" y="3492500"/>
          <p14:tracePt t="141122" x="8429625" y="3505200"/>
          <p14:tracePt t="141128" x="8429625" y="3509963"/>
          <p14:tracePt t="141134" x="8429625" y="3516313"/>
          <p14:tracePt t="141141" x="8429625" y="3527425"/>
          <p14:tracePt t="141149" x="8429625" y="3533775"/>
          <p14:tracePt t="141162" x="8429625" y="3538538"/>
          <p14:tracePt t="141169" x="8424863" y="3538538"/>
          <p14:tracePt t="141184" x="8418513" y="3538538"/>
          <p14:tracePt t="141198" x="8412163" y="3538538"/>
          <p14:tracePt t="141212" x="8407400" y="3538538"/>
          <p14:tracePt t="141219" x="8401050" y="3538538"/>
          <p14:tracePt t="141226" x="8389938" y="3538538"/>
          <p14:tracePt t="141233" x="8378825" y="3538538"/>
          <p14:tracePt t="141239" x="8343900" y="3538538"/>
          <p14:tracePt t="141247" x="8245475" y="3544888"/>
          <p14:tracePt t="141254" x="8007350" y="3556000"/>
          <p14:tracePt t="141260" x="7502525" y="3579813"/>
          <p14:tracePt t="141267" x="6864350" y="3625850"/>
          <p14:tracePt t="141274" x="6480175" y="3643313"/>
          <p14:tracePt t="141282" x="6027738" y="3684588"/>
          <p14:tracePt t="141288" x="5570538" y="3748088"/>
          <p14:tracePt t="141296" x="5273675" y="3783013"/>
          <p14:tracePt t="141303" x="4949825" y="3800475"/>
          <p14:tracePt t="141310" x="4525963" y="3857625"/>
          <p14:tracePt t="141316" x="4137025" y="3881438"/>
          <p14:tracePt t="141323" x="3824288" y="3881438"/>
          <p14:tracePt t="141330" x="3405188" y="3898900"/>
          <p14:tracePt t="141338" x="3046413" y="3940175"/>
          <p14:tracePt t="141345" x="2784475" y="3951288"/>
          <p14:tracePt t="141351" x="2517775" y="3986213"/>
          <p14:tracePt t="141358" x="2257425" y="4003675"/>
          <p14:tracePt t="141365" x="1995488" y="4021138"/>
          <p14:tracePt t="141373" x="1827213" y="4032250"/>
          <p14:tracePt t="141380" x="1700213" y="4032250"/>
          <p14:tracePt t="141387" x="1606550" y="4032250"/>
          <p14:tracePt t="141393" x="1514475" y="4043363"/>
          <p14:tracePt t="141400" x="1438275" y="4043363"/>
          <p14:tracePt t="141407" x="1374775" y="4043363"/>
          <p14:tracePt t="141415" x="1328738" y="4043363"/>
          <p14:tracePt t="141421" x="1300163" y="4043363"/>
          <p14:tracePt t="141430" x="1276350" y="4043363"/>
          <p14:tracePt t="141436" x="1258888" y="4043363"/>
          <p14:tracePt t="141443" x="1247775" y="4032250"/>
          <p14:tracePt t="141449" x="1235075" y="4032250"/>
          <p14:tracePt t="141456" x="1230313" y="4032250"/>
          <p14:tracePt t="141464" x="1223963" y="4025900"/>
          <p14:tracePt t="141478" x="1219200" y="4025900"/>
          <p14:tracePt t="141499" x="1212850" y="4025900"/>
          <p14:tracePt t="141625" x="1212850" y="4021138"/>
          <p14:tracePt t="141639" x="1206500" y="4021138"/>
          <p14:tracePt t="141653" x="1201738" y="4021138"/>
          <p14:tracePt t="141659" x="1201738" y="4014788"/>
          <p14:tracePt t="141673" x="1189038" y="4008438"/>
          <p14:tracePt t="141688" x="1184275" y="4008438"/>
          <p14:tracePt t="141694" x="1184275" y="4003675"/>
          <p14:tracePt t="141701" x="1177925" y="3992563"/>
          <p14:tracePt t="141708" x="1171575" y="3986213"/>
          <p14:tracePt t="141715" x="1171575" y="3979863"/>
          <p14:tracePt t="141723" x="1166813" y="3975100"/>
          <p14:tracePt t="141730" x="1149350" y="3968750"/>
          <p14:tracePt t="141736" x="1143000" y="3951288"/>
          <p14:tracePt t="141743" x="1136650" y="3944938"/>
          <p14:tracePt t="141751" x="1119188" y="3940175"/>
          <p14:tracePt t="141757" x="1108075" y="3922713"/>
          <p14:tracePt t="141764" x="1096963" y="3916363"/>
          <p14:tracePt t="141772" x="1084263" y="3898900"/>
          <p14:tracePt t="141778" x="1066800" y="3892550"/>
          <p14:tracePt t="141786" x="1050925" y="3881438"/>
          <p14:tracePt t="141792" x="1027113" y="3863975"/>
          <p14:tracePt t="141799" x="1009650" y="3852863"/>
          <p14:tracePt t="141806" x="992188" y="3840163"/>
          <p14:tracePt t="141814" x="974725" y="3824288"/>
          <p14:tracePt t="141821" x="963613" y="3811588"/>
          <p14:tracePt t="141827" x="950913" y="3800475"/>
          <p14:tracePt t="141834" x="939800" y="3794125"/>
          <p14:tracePt t="141841" x="922338" y="3789363"/>
          <p14:tracePt t="141848" x="915988" y="3783013"/>
          <p14:tracePt t="141855" x="911225" y="3771900"/>
          <p14:tracePt t="141862" x="893763" y="3765550"/>
          <p14:tracePt t="141869" x="887413" y="3765550"/>
          <p14:tracePt t="141880" x="887413" y="3759200"/>
          <p14:tracePt t="141883" x="882650" y="3759200"/>
          <p14:tracePt t="141890" x="876300" y="3759200"/>
          <p14:tracePt t="141905" x="869950" y="3759200"/>
          <p14:tracePt t="144207" x="852488" y="3754438"/>
          <p14:tracePt t="144213" x="830263" y="3736975"/>
          <p14:tracePt t="144221" x="800100" y="3719513"/>
          <p14:tracePt t="144228" x="777875" y="3702050"/>
          <p14:tracePt t="144234" x="747713" y="3684588"/>
          <p14:tracePt t="144242" x="736600" y="3678238"/>
          <p14:tracePt t="144248" x="719138" y="3667125"/>
          <p14:tracePt t="144255" x="714375" y="3660775"/>
          <p14:tracePt t="144262" x="708025" y="3660775"/>
          <p14:tracePt t="144269" x="701675" y="3656013"/>
          <p14:tracePt t="144276" x="690563" y="3656013"/>
          <p14:tracePt t="144284" x="684213" y="3649663"/>
          <p14:tracePt t="144304" x="679450" y="3649663"/>
          <p14:tracePt t="144318" x="673100" y="3649663"/>
          <p14:tracePt t="144333" x="666750" y="3649663"/>
          <p14:tracePt t="144354" x="661988" y="3649663"/>
          <p14:tracePt t="144367" x="655638" y="3649663"/>
          <p14:tracePt t="144382" x="644525" y="3649663"/>
          <p14:tracePt t="144417" x="644525" y="3643313"/>
          <p14:tracePt t="144452" x="644525" y="3632200"/>
          <p14:tracePt t="144465" x="638175" y="3632200"/>
          <p14:tracePt t="144472" x="631825" y="3625850"/>
          <p14:tracePt t="144479" x="627063" y="3621088"/>
          <p14:tracePt t="144486" x="620713" y="3614738"/>
          <p14:tracePt t="144493" x="614363" y="3608388"/>
          <p14:tracePt t="144507" x="609600" y="3603625"/>
          <p14:tracePt t="144514" x="603250" y="3603625"/>
          <p14:tracePt t="144528" x="603250" y="3597275"/>
          <p14:tracePt t="144535" x="592138" y="3597275"/>
          <p14:tracePt t="144542" x="592138" y="3586163"/>
          <p14:tracePt t="144549" x="585788" y="3586163"/>
          <p14:tracePt t="144563" x="579438" y="3579813"/>
          <p14:tracePt t="144668" x="574675" y="3579813"/>
          <p14:tracePt t="144703" x="568325" y="3579813"/>
          <p14:tracePt t="144718" x="563563" y="3579813"/>
          <p14:tracePt t="144731" x="557213" y="3579813"/>
          <p14:tracePt t="144745" x="546100" y="3579813"/>
          <p14:tracePt t="144760" x="539750" y="3579813"/>
          <p14:tracePt t="144766" x="533400" y="3579813"/>
          <p14:tracePt t="144773" x="528638" y="3579813"/>
          <p14:tracePt t="144787" x="522288" y="3579813"/>
          <p14:tracePt t="144794" x="515938" y="3579813"/>
          <p14:tracePt t="144808" x="511175" y="3579813"/>
          <p14:tracePt t="144830" x="498475" y="3579813"/>
          <p14:tracePt t="144914" x="504825" y="3579813"/>
          <p14:tracePt t="144935" x="511175" y="3573463"/>
          <p14:tracePt t="144941" x="515938" y="3573463"/>
          <p14:tracePt t="144948" x="522288" y="3573463"/>
          <p14:tracePt t="144955" x="528638" y="3573463"/>
          <p14:tracePt t="144962" x="546100" y="3568700"/>
          <p14:tracePt t="144969" x="557213" y="3568700"/>
          <p14:tracePt t="144977" x="579438" y="3568700"/>
          <p14:tracePt t="144983" x="631825" y="3556000"/>
          <p14:tracePt t="144991" x="725488" y="3544888"/>
          <p14:tracePt t="144997" x="817563" y="3544888"/>
          <p14:tracePt t="145004" x="939800" y="3544888"/>
          <p14:tracePt t="145011" x="1079500" y="3533775"/>
          <p14:tracePt t="145019" x="1276350" y="3521075"/>
          <p14:tracePt t="145025" x="1538288" y="3505200"/>
          <p14:tracePt t="145033" x="1728788" y="3505200"/>
          <p14:tracePt t="145039" x="1897063" y="3505200"/>
          <p14:tracePt t="145047" x="2065338" y="3505200"/>
          <p14:tracePt t="145053" x="2251075" y="3505200"/>
          <p14:tracePt t="145060" x="2482850" y="3516313"/>
          <p14:tracePt t="145068" x="2681288" y="3527425"/>
          <p14:tracePt t="145074" x="2860675" y="3556000"/>
          <p14:tracePt t="145081" x="3098800" y="3586163"/>
          <p14:tracePt t="145088" x="3394075" y="3621088"/>
          <p14:tracePt t="145095" x="3673475" y="3673475"/>
          <p14:tracePt t="145102" x="3829050" y="3702050"/>
          <p14:tracePt t="145112" x="3940175" y="3724275"/>
          <p14:tracePt t="145116" x="4032250" y="3724275"/>
          <p14:tracePt t="145123" x="4108450" y="3724275"/>
          <p14:tracePt t="145130" x="4189413" y="3724275"/>
          <p14:tracePt t="145137" x="4235450" y="3724275"/>
          <p14:tracePt t="145144" x="4259263" y="3724275"/>
          <p14:tracePt t="145153" x="4281488" y="3724275"/>
          <p14:tracePt t="145158" x="4294188" y="3724275"/>
          <p14:tracePt t="145165" x="4298950" y="3724275"/>
          <p14:tracePt t="145172" x="4298950" y="3719513"/>
          <p14:tracePt t="145179" x="4305300" y="3719513"/>
          <p14:tracePt t="145186" x="4305300" y="3706813"/>
          <p14:tracePt t="145194" x="4294188" y="3695700"/>
          <p14:tracePt t="145200" x="4287838" y="3689350"/>
          <p14:tracePt t="145207" x="4281488" y="3684588"/>
          <p14:tracePt t="145214" x="4270375" y="3673475"/>
          <p14:tracePt t="145515" x="4635500" y="3643313"/>
          <p14:tracePt t="145522" x="5053013" y="3603625"/>
          <p14:tracePt t="145529" x="5413375" y="3568700"/>
          <p14:tracePt t="145536" x="5778500" y="3509963"/>
          <p14:tracePt t="145544" x="6016625" y="3475038"/>
          <p14:tracePt t="145550" x="6161088" y="3463925"/>
          <p14:tracePt t="145557" x="6300788" y="3440113"/>
          <p14:tracePt t="145564" x="6457950" y="3411538"/>
          <p14:tracePt t="145571" x="6597650" y="3387725"/>
          <p14:tracePt t="145578" x="6718300" y="3376613"/>
          <p14:tracePt t="145586" x="6846888" y="3348038"/>
          <p14:tracePt t="145593" x="6921500" y="3348038"/>
          <p14:tracePt t="145599" x="7002463" y="3336925"/>
          <p14:tracePt t="145606" x="7085013" y="3324225"/>
          <p14:tracePt t="145613" x="7148513" y="3324225"/>
          <p14:tracePt t="145620" x="7240588" y="3324225"/>
          <p14:tracePt t="145627" x="7304088" y="3330575"/>
          <p14:tracePt t="145634" x="7386638" y="3330575"/>
          <p14:tracePt t="145641" x="7421563" y="3341688"/>
          <p14:tracePt t="145648" x="7467600" y="3341688"/>
          <p14:tracePt t="145655" x="7489825" y="3341688"/>
          <p14:tracePt t="145662" x="7519988" y="3348038"/>
          <p14:tracePt t="145669" x="7531100" y="3348038"/>
          <p14:tracePt t="145676" x="7537450" y="3348038"/>
          <p14:tracePt t="145683" x="7554913" y="3348038"/>
          <p14:tracePt t="145690" x="7559675" y="3348038"/>
          <p14:tracePt t="145704" x="7566025" y="3348038"/>
          <p14:tracePt t="145711" x="7572375" y="3348038"/>
          <p14:tracePt t="145719" x="7577138" y="3348038"/>
          <p14:tracePt t="145732" x="7583488" y="3348038"/>
          <p14:tracePt t="145739" x="7583488" y="3352800"/>
          <p14:tracePt t="145746" x="7594600" y="3352800"/>
          <p14:tracePt t="145761" x="7600950" y="3359150"/>
          <p14:tracePt t="145767" x="7605713" y="3359150"/>
          <p14:tracePt t="145774" x="7618413" y="3359150"/>
          <p14:tracePt t="145781" x="7635875" y="3370263"/>
          <p14:tracePt t="145788" x="7658100" y="3370263"/>
          <p14:tracePt t="145794" x="7693025" y="3376613"/>
          <p14:tracePt t="145803" x="7734300" y="3387725"/>
          <p14:tracePt t="145809" x="7780338" y="3400425"/>
          <p14:tracePt t="145816" x="7826375" y="3400425"/>
          <p14:tracePt t="145823" x="7878763" y="3405188"/>
          <p14:tracePt t="145830" x="7931150" y="3417888"/>
          <p14:tracePt t="145837" x="7983538" y="3429000"/>
          <p14:tracePt t="145845" x="8018463" y="3435350"/>
          <p14:tracePt t="145851" x="8053388" y="3446463"/>
          <p14:tracePt t="145858" x="8105775" y="3457575"/>
          <p14:tracePt t="145865" x="8140700" y="3463925"/>
          <p14:tracePt t="145871" x="8175625" y="3463925"/>
          <p14:tracePt t="145879" x="8197850" y="3475038"/>
          <p14:tracePt t="145887" x="8232775" y="3481388"/>
          <p14:tracePt t="145897" x="8267700" y="3492500"/>
          <p14:tracePt t="145900" x="8296275" y="3492500"/>
          <p14:tracePt t="145907" x="8308975" y="3492500"/>
          <p14:tracePt t="145915" x="8337550" y="3492500"/>
          <p14:tracePt t="145921" x="8343900" y="3492500"/>
          <p14:tracePt t="145929" x="8355013" y="3492500"/>
          <p14:tracePt t="145935" x="8372475" y="3492500"/>
          <p14:tracePt t="145942" x="8378825" y="3492500"/>
          <p14:tracePt t="145949" x="8389938" y="3492500"/>
          <p14:tracePt t="145956" x="8407400" y="3487738"/>
          <p14:tracePt t="145962" x="8418513" y="3487738"/>
          <p14:tracePt t="145970" x="8429625" y="3481388"/>
          <p14:tracePt t="145977" x="8442325" y="3481388"/>
          <p14:tracePt t="145984" x="8447088" y="3475038"/>
          <p14:tracePt t="145991" x="8453438" y="3475038"/>
          <p14:tracePt t="145998" x="8459788" y="3470275"/>
          <p14:tracePt t="146004" x="8459788" y="3463925"/>
          <p14:tracePt t="146012" x="8470900" y="3457575"/>
          <p14:tracePt t="146021" x="8470900" y="3440113"/>
          <p14:tracePt t="146026" x="8470900" y="3429000"/>
          <p14:tracePt t="146033" x="8464550" y="3394075"/>
          <p14:tracePt t="146040" x="8442325" y="3341688"/>
          <p14:tracePt t="146046" x="8407400" y="3254375"/>
          <p14:tracePt t="146054" x="8348663" y="3155950"/>
          <p14:tracePt t="146062" x="8308975" y="3074988"/>
          <p14:tracePt t="146067" x="8278813" y="3017838"/>
          <p14:tracePt t="146075" x="8256588" y="2965450"/>
          <p14:tracePt t="146081" x="8239125" y="2930525"/>
          <p14:tracePt t="146089" x="8228013" y="2895600"/>
          <p14:tracePt t="146095" x="8221663" y="2878138"/>
          <p14:tracePt t="146104" x="8215313" y="2860675"/>
          <p14:tracePt t="146110" x="8215313" y="2854325"/>
          <p14:tracePt t="146117" x="8215313" y="2843213"/>
          <p14:tracePt t="146124" x="8210550" y="2843213"/>
          <p14:tracePt t="146131" x="8210550" y="2832100"/>
          <p14:tracePt t="146138" x="8197850" y="2825750"/>
          <p14:tracePt t="146145" x="8197850" y="2819400"/>
          <p14:tracePt t="146152" x="8193088" y="2819400"/>
          <p14:tracePt t="146166" x="8193088" y="2814638"/>
          <p14:tracePt t="146173" x="8186738" y="2814638"/>
          <p14:tracePt t="146194" x="8180388" y="2814638"/>
          <p14:tracePt t="146208" x="8175625" y="2814638"/>
          <p14:tracePt t="146215" x="8169275" y="2814638"/>
          <p14:tracePt t="146222" x="8162925" y="2814638"/>
          <p14:tracePt t="146229" x="8151813" y="2814638"/>
          <p14:tracePt t="146236" x="8140700" y="2814638"/>
          <p14:tracePt t="146242" x="8105775" y="2814638"/>
          <p14:tracePt t="146250" x="8007350" y="2836863"/>
          <p14:tracePt t="146257" x="7826375" y="2878138"/>
          <p14:tracePt t="146263" x="7432675" y="2935288"/>
          <p14:tracePt t="146270" x="6851650" y="3005138"/>
          <p14:tracePt t="146278" x="6364288" y="3068638"/>
          <p14:tracePt t="146285" x="6045200" y="3086100"/>
          <p14:tracePt t="146292" x="5721350" y="3103563"/>
          <p14:tracePt t="146299" x="5367338" y="3121025"/>
          <p14:tracePt t="146305" x="5006975" y="3162300"/>
          <p14:tracePt t="146313" x="4775200" y="3173413"/>
          <p14:tracePt t="146321" x="4513263" y="3190875"/>
          <p14:tracePt t="146327" x="4229100" y="3190875"/>
          <p14:tracePt t="146333" x="3979863" y="3190875"/>
          <p14:tracePt t="146341" x="3783013" y="3190875"/>
          <p14:tracePt t="146347" x="3614738" y="3184525"/>
          <p14:tracePt t="146355" x="3376613" y="3168650"/>
          <p14:tracePt t="146362" x="3155950" y="3168650"/>
          <p14:tracePt t="146368" x="3000375" y="3155950"/>
          <p14:tracePt t="146376" x="2878138" y="3144838"/>
          <p14:tracePt t="146383" x="2755900" y="3144838"/>
          <p14:tracePt t="146389" x="2628900" y="3133725"/>
          <p14:tracePt t="146397" x="2506663" y="3121025"/>
          <p14:tracePt t="146404" x="2395538" y="3109913"/>
          <p14:tracePt t="146411" x="2297113" y="3098800"/>
          <p14:tracePt t="146417" x="2222500" y="3086100"/>
          <p14:tracePt t="146424" x="2159000" y="3086100"/>
          <p14:tracePt t="146431" x="2093913" y="3086100"/>
          <p14:tracePt t="146438" x="2030413" y="3086100"/>
          <p14:tracePt t="146446" x="1984375" y="3086100"/>
          <p14:tracePt t="146453" x="1920875" y="3086100"/>
          <p14:tracePt t="146460" x="1857375" y="3086100"/>
          <p14:tracePt t="146466" x="1792288" y="3086100"/>
          <p14:tracePt t="146473" x="1746250" y="3086100"/>
          <p14:tracePt t="146481" x="1693863" y="3074988"/>
          <p14:tracePt t="146487" x="1658938" y="3063875"/>
          <p14:tracePt t="146496" x="1606550" y="3057525"/>
          <p14:tracePt t="146502" x="1584325" y="3057525"/>
          <p14:tracePt t="146509" x="1560513" y="3046413"/>
          <p14:tracePt t="146516" x="1531938" y="3040063"/>
          <p14:tracePt t="146522" x="1508125" y="3028950"/>
          <p14:tracePt t="146530" x="1485900" y="3022600"/>
          <p14:tracePt t="146537" x="1468438" y="3022600"/>
          <p14:tracePt t="146543" x="1462088" y="3022600"/>
          <p14:tracePt t="146551" x="1444625" y="3017838"/>
          <p14:tracePt t="146558" x="1433513" y="3017838"/>
          <p14:tracePt t="146564" x="1416050" y="3005138"/>
          <p14:tracePt t="146571" x="1403350" y="3005138"/>
          <p14:tracePt t="146579" x="1392238" y="3005138"/>
          <p14:tracePt t="146585" x="1381125" y="3005138"/>
          <p14:tracePt t="146592" x="1357313" y="3005138"/>
          <p14:tracePt t="146599" x="1339850" y="3005138"/>
          <p14:tracePt t="146606" x="1328738" y="3005138"/>
          <p14:tracePt t="146614" x="1300163" y="3005138"/>
          <p14:tracePt t="146621" x="1276350" y="3005138"/>
          <p14:tracePt t="146628" x="1241425" y="3011488"/>
          <p14:tracePt t="146634" x="1206500" y="3011488"/>
          <p14:tracePt t="146641" x="1171575" y="3011488"/>
          <p14:tracePt t="146648" x="1136650" y="3011488"/>
          <p14:tracePt t="146655" x="1101725" y="3011488"/>
          <p14:tracePt t="146662" x="1066800" y="3011488"/>
          <p14:tracePt t="146669" x="1033463" y="3005138"/>
          <p14:tracePt t="146676" x="998538" y="3000375"/>
          <p14:tracePt t="146683" x="968375" y="2987675"/>
          <p14:tracePt t="146690" x="933450" y="2982913"/>
          <p14:tracePt t="146697" x="911225" y="2982913"/>
          <p14:tracePt t="146704" x="876300" y="2970213"/>
          <p14:tracePt t="146712" x="847725" y="2970213"/>
          <p14:tracePt t="146718" x="823913" y="2965450"/>
          <p14:tracePt t="146725" x="812800" y="2965450"/>
          <p14:tracePt t="146732" x="782638" y="2952750"/>
          <p14:tracePt t="146739" x="771525" y="2952750"/>
          <p14:tracePt t="146746" x="754063" y="2952750"/>
          <p14:tracePt t="146755" x="736600" y="2952750"/>
          <p14:tracePt t="146760" x="714375" y="2952750"/>
          <p14:tracePt t="146767" x="708025" y="2952750"/>
          <p14:tracePt t="146774" x="696913" y="2952750"/>
          <p14:tracePt t="146781" x="684213" y="2952750"/>
          <p14:tracePt t="146788" x="673100" y="2952750"/>
          <p14:tracePt t="146796" x="666750" y="2952750"/>
          <p14:tracePt t="146803" x="661988" y="2952750"/>
          <p14:tracePt t="146809" x="644525" y="2965450"/>
          <p14:tracePt t="146823" x="638175" y="2970213"/>
          <p14:tracePt t="146830" x="631825" y="2970213"/>
          <p14:tracePt t="146838" x="627063" y="2970213"/>
          <p14:tracePt t="146844" x="620713" y="2976563"/>
          <p14:tracePt t="146851" x="614363" y="2976563"/>
          <p14:tracePt t="146859" x="603250" y="2982913"/>
          <p14:tracePt t="146872" x="596900" y="2987675"/>
          <p14:tracePt t="146880" x="592138" y="2987675"/>
          <p14:tracePt t="146893" x="585788" y="2987675"/>
          <p14:tracePt t="146908" x="579438" y="2987675"/>
          <p14:tracePt t="146914" x="579438" y="2994025"/>
          <p14:tracePt t="146928" x="574675" y="2994025"/>
          <p14:tracePt t="146942" x="568325" y="3000375"/>
          <p14:tracePt t="146963" x="568325" y="3011488"/>
          <p14:tracePt t="146977" x="568325" y="3017838"/>
          <p14:tracePt t="146999" x="568325" y="3022600"/>
          <p14:tracePt t="147014" x="568325" y="3028950"/>
          <p14:tracePt t="147019" x="568325" y="3033713"/>
          <p14:tracePt t="147026" x="568325" y="3040063"/>
          <p14:tracePt t="147033" x="568325" y="3046413"/>
          <p14:tracePt t="147040" x="557213" y="3063875"/>
          <p14:tracePt t="147047" x="557213" y="3074988"/>
          <p14:tracePt t="147055" x="550863" y="3116263"/>
          <p14:tracePt t="147061" x="539750" y="3162300"/>
          <p14:tracePt t="147068" x="528638" y="3225800"/>
          <p14:tracePt t="147076" x="515938" y="3295650"/>
          <p14:tracePt t="147082" x="511175" y="3359150"/>
          <p14:tracePt t="147089" x="498475" y="3394075"/>
          <p14:tracePt t="147098" x="498475" y="3429000"/>
          <p14:tracePt t="147103" x="493713" y="3452813"/>
          <p14:tracePt t="147110" x="493713" y="3470275"/>
          <p14:tracePt t="147117" x="493713" y="3487738"/>
          <p14:tracePt t="147124" x="493713" y="3492500"/>
          <p14:tracePt t="147131" x="493713" y="3505200"/>
          <p14:tracePt t="147139" x="493713" y="3509963"/>
          <p14:tracePt t="147145" x="493713" y="3516313"/>
          <p14:tracePt t="147152" x="493713" y="3527425"/>
          <p14:tracePt t="147159" x="493713" y="3533775"/>
          <p14:tracePt t="147166" x="493713" y="3538538"/>
          <p14:tracePt t="147187" x="493713" y="3544888"/>
          <p14:tracePt t="147201" x="493713" y="3551238"/>
          <p14:tracePt t="147369" x="498475" y="3551238"/>
          <p14:tracePt t="147377" x="504825" y="3551238"/>
          <p14:tracePt t="147383" x="515938" y="3551238"/>
          <p14:tracePt t="147390" x="546100" y="3551238"/>
          <p14:tracePt t="147397" x="603250" y="3538538"/>
          <p14:tracePt t="147405" x="696913" y="3527425"/>
          <p14:tracePt t="147411" x="852488" y="3516313"/>
          <p14:tracePt t="147419" x="1073150" y="3470275"/>
          <p14:tracePt t="147426" x="1473200" y="3411538"/>
          <p14:tracePt t="147432" x="1839913" y="3352800"/>
          <p14:tracePt t="147439" x="2141538" y="3295650"/>
          <p14:tracePt t="147447" x="2401888" y="3284538"/>
          <p14:tracePt t="147453" x="2663825" y="3267075"/>
          <p14:tracePt t="147461" x="2965450" y="3232150"/>
          <p14:tracePt t="147466" x="3155950" y="3232150"/>
          <p14:tracePt t="147474" x="3352800" y="3214688"/>
          <p14:tracePt t="147481" x="3608388" y="3214688"/>
          <p14:tracePt t="147489" x="3863975" y="3214688"/>
          <p14:tracePt t="147495" x="4060825" y="3225800"/>
          <p14:tracePt t="147502" x="4229100" y="3225800"/>
          <p14:tracePt t="147509" x="4397375" y="3236913"/>
          <p14:tracePt t="147516" x="4618038" y="3254375"/>
          <p14:tracePt t="147523" x="4816475" y="3267075"/>
          <p14:tracePt t="147531" x="4983163" y="3278188"/>
          <p14:tracePt t="147537" x="5122863" y="3278188"/>
          <p14:tracePt t="147544" x="5297488" y="3306763"/>
          <p14:tracePt t="147551" x="5500688" y="3319463"/>
          <p14:tracePt t="147558" x="5668963" y="3336925"/>
          <p14:tracePt t="147564" x="5791200" y="3348038"/>
          <p14:tracePt t="147572" x="5872163" y="3370263"/>
          <p14:tracePt t="147580" x="5953125" y="3370263"/>
          <p14:tracePt t="147586" x="6016625" y="3394075"/>
          <p14:tracePt t="147593" x="6069013" y="3394075"/>
          <p14:tracePt t="147600" x="6143625" y="3405188"/>
          <p14:tracePt t="147607" x="6208713" y="3405188"/>
          <p14:tracePt t="147614" x="6272213" y="3411538"/>
          <p14:tracePt t="147621" x="6324600" y="3411538"/>
          <p14:tracePt t="147628" x="6359525" y="3422650"/>
          <p14:tracePt t="147635" x="6394450" y="3422650"/>
          <p14:tracePt t="147641" x="6405563" y="3422650"/>
          <p14:tracePt t="147648" x="6423025" y="3422650"/>
          <p14:tracePt t="147656" x="6429375" y="3422650"/>
          <p14:tracePt t="147663" x="6434138" y="3422650"/>
          <p14:tracePt t="147670" x="6440488" y="3422650"/>
          <p14:tracePt t="147677" x="6446838" y="3422650"/>
          <p14:tracePt t="147698" x="6457950" y="3422650"/>
          <p14:tracePt t="147761" x="6457950" y="3417888"/>
          <p14:tracePt t="147768" x="6451600" y="3417888"/>
          <p14:tracePt t="147774" x="6451600" y="3411538"/>
          <p14:tracePt t="147790" x="6446838" y="3411538"/>
          <p14:tracePt t="147795" x="6446838" y="3400425"/>
          <p14:tracePt t="147802" x="6440488" y="3394075"/>
          <p14:tracePt t="147817" x="6434138" y="3387725"/>
          <p14:tracePt t="147831" x="6429375" y="3387725"/>
          <p14:tracePt t="162583" x="6411913" y="3417888"/>
          <p14:tracePt t="162589" x="6381750" y="3457575"/>
          <p14:tracePt t="162597" x="6364288" y="3481388"/>
          <p14:tracePt t="162604" x="6335713" y="3521075"/>
          <p14:tracePt t="162611" x="6294438" y="3562350"/>
          <p14:tracePt t="162618" x="6237288" y="3608388"/>
          <p14:tracePt t="162624" x="6178550" y="3660775"/>
          <p14:tracePt t="162631" x="6138863" y="3719513"/>
          <p14:tracePt t="162638" x="6080125" y="3765550"/>
          <p14:tracePt t="162645" x="6010275" y="3824288"/>
          <p14:tracePt t="162653" x="5935663" y="3881438"/>
          <p14:tracePt t="162660" x="5824538" y="3957638"/>
          <p14:tracePt t="162667" x="5691188" y="4021138"/>
          <p14:tracePt t="162674" x="5564188" y="4090988"/>
          <p14:tracePt t="162680" x="5437188" y="4154488"/>
          <p14:tracePt t="162687" x="5337175" y="4189413"/>
          <p14:tracePt t="162695" x="5256213" y="4224338"/>
          <p14:tracePt t="162702" x="5146675" y="4246563"/>
          <p14:tracePt t="162709" x="5000625" y="4287838"/>
          <p14:tracePt t="162715" x="4862513" y="4311650"/>
          <p14:tracePt t="162722" x="4705350" y="4340225"/>
          <p14:tracePt t="162729" x="4583113" y="4351338"/>
          <p14:tracePt t="162737" x="4484688" y="4375150"/>
          <p14:tracePt t="162743" x="4410075" y="4386263"/>
          <p14:tracePt t="162750" x="4327525" y="4397375"/>
          <p14:tracePt t="162757" x="4246563" y="4410075"/>
          <p14:tracePt t="162764" x="4154488" y="4421188"/>
          <p14:tracePt t="162771" x="4073525" y="4432300"/>
          <p14:tracePt t="162779" x="3992563" y="4445000"/>
          <p14:tracePt t="162785" x="3927475" y="4456113"/>
          <p14:tracePt t="162792" x="3881438" y="4456113"/>
          <p14:tracePt t="162799" x="3846513" y="4456113"/>
          <p14:tracePt t="162806" x="3811588" y="4456113"/>
          <p14:tracePt t="162813" x="3783013" y="4456113"/>
          <p14:tracePt t="162820" x="3759200" y="4456113"/>
          <p14:tracePt t="162828" x="3748088" y="4456113"/>
          <p14:tracePt t="162834" x="3719513" y="4456113"/>
          <p14:tracePt t="162841" x="3695700" y="4456113"/>
          <p14:tracePt t="162848" x="3673475" y="4456113"/>
          <p14:tracePt t="162855" x="3649663" y="4456113"/>
          <p14:tracePt t="162862" x="3621088" y="4456113"/>
          <p14:tracePt t="162870" x="3586163" y="4456113"/>
          <p14:tracePt t="162876" x="3551238" y="4456113"/>
          <p14:tracePt t="162883" x="3527425" y="4456113"/>
          <p14:tracePt t="162890" x="3492500" y="4456113"/>
          <p14:tracePt t="162898" x="3470275" y="4456113"/>
          <p14:tracePt t="162904" x="3440113" y="4456113"/>
          <p14:tracePt t="162912" x="3417888" y="4456113"/>
          <p14:tracePt t="162918" x="3405188" y="4456113"/>
          <p14:tracePt t="162925" x="3387725" y="4456113"/>
          <p14:tracePt t="162932" x="3376613" y="4456113"/>
          <p14:tracePt t="162939" x="3365500" y="4456113"/>
          <p14:tracePt t="162946" x="3359150" y="4456113"/>
          <p14:tracePt t="162953" x="3348038" y="4456113"/>
          <p14:tracePt t="162967" x="3341688" y="4456113"/>
          <p14:tracePt t="162974" x="3336925" y="4456113"/>
          <p14:tracePt t="162981" x="3324225" y="4456113"/>
          <p14:tracePt t="162988" x="3319463" y="4456113"/>
          <p14:tracePt t="162995" x="3313113" y="4456113"/>
          <p14:tracePt t="163003" x="3302000" y="4456113"/>
          <p14:tracePt t="163009" x="3295650" y="4462463"/>
          <p14:tracePt t="163016" x="3284538" y="4462463"/>
          <p14:tracePt t="163023" x="3271838" y="4462463"/>
          <p14:tracePt t="163030" x="3254375" y="4467225"/>
          <p14:tracePt t="163038" x="3249613" y="4467225"/>
          <p14:tracePt t="163045" x="3225800" y="4479925"/>
          <p14:tracePt t="163052" x="3214688" y="4479925"/>
          <p14:tracePt t="163059" x="3184525" y="4479925"/>
          <p14:tracePt t="163065" x="3151188" y="4484688"/>
          <p14:tracePt t="163072" x="3116263" y="4484688"/>
          <p14:tracePt t="163079" x="3081338" y="4495800"/>
          <p14:tracePt t="163087" x="3033713" y="4495800"/>
          <p14:tracePt t="163093" x="2970213" y="4508500"/>
          <p14:tracePt t="163100" x="2906713" y="4508500"/>
          <p14:tracePt t="163108" x="2860675" y="4508500"/>
          <p14:tracePt t="163114" x="2808288" y="4513263"/>
          <p14:tracePt t="163122" x="2744788" y="4513263"/>
          <p14:tracePt t="163129" x="2709863" y="4513263"/>
          <p14:tracePt t="163135" x="2674938" y="4513263"/>
          <p14:tracePt t="163142" x="2640013" y="4513263"/>
          <p14:tracePt t="163149" x="2605088" y="4513263"/>
          <p14:tracePt t="163156" x="2559050" y="4513263"/>
          <p14:tracePt t="163163" x="2495550" y="4513263"/>
          <p14:tracePt t="163172" x="2447925" y="4513263"/>
          <p14:tracePt t="163177" x="2366963" y="4513263"/>
          <p14:tracePt t="163184" x="2292350" y="4502150"/>
          <p14:tracePt t="163191" x="2227263" y="4502150"/>
          <p14:tracePt t="163198" x="2159000" y="4491038"/>
          <p14:tracePt t="163205" x="2111375" y="4491038"/>
          <p14:tracePt t="163212" x="2065338" y="4491038"/>
          <p14:tracePt t="163219" x="2019300" y="4491038"/>
          <p14:tracePt t="163226" x="1984375" y="4491038"/>
          <p14:tracePt t="163233" x="1949450" y="4491038"/>
          <p14:tracePt t="163240" x="1914525" y="4491038"/>
          <p14:tracePt t="163247" x="1879600" y="4491038"/>
          <p14:tracePt t="163254" x="1844675" y="4491038"/>
          <p14:tracePt t="163263" x="1809750" y="4491038"/>
          <p14:tracePt t="163268" x="1774825" y="4491038"/>
          <p14:tracePt t="163275" x="1739900" y="4491038"/>
          <p14:tracePt t="163282" x="1706563" y="4491038"/>
          <p14:tracePt t="163289" x="1671638" y="4491038"/>
          <p14:tracePt t="163297" x="1636713" y="4502150"/>
          <p14:tracePt t="163305" x="1606550" y="4502150"/>
          <p14:tracePt t="163311" x="1584325" y="4502150"/>
          <p14:tracePt t="163317" x="1560513" y="4502150"/>
          <p14:tracePt t="163324" x="1543050" y="4502150"/>
          <p14:tracePt t="163331" x="1531938" y="4502150"/>
          <p14:tracePt t="163338" x="1514475" y="4502150"/>
          <p14:tracePt t="163345" x="1503363" y="4502150"/>
          <p14:tracePt t="163352" x="1485900" y="4502150"/>
          <p14:tracePt t="163360" x="1468438" y="4502150"/>
          <p14:tracePt t="163366" x="1462088" y="4502150"/>
          <p14:tracePt t="163373" x="1450975" y="4502150"/>
          <p14:tracePt t="163380" x="1444625" y="4502150"/>
          <p14:tracePt t="163387" x="1427163" y="4502150"/>
          <p14:tracePt t="163401" x="1420813" y="4502150"/>
          <p14:tracePt t="163408" x="1416050" y="4502150"/>
          <p14:tracePt t="163422" x="1409700" y="4491038"/>
          <p14:tracePt t="163429" x="1409700" y="4484688"/>
          <p14:tracePt t="165102" x="1346200" y="4484688"/>
          <p14:tracePt t="165109" x="1241425" y="4484688"/>
          <p14:tracePt t="165116" x="1131888" y="4484688"/>
          <p14:tracePt t="165123" x="1020763" y="4484688"/>
          <p14:tracePt t="165129" x="898525" y="4484688"/>
          <p14:tracePt t="165136" x="788988" y="4484688"/>
          <p14:tracePt t="165143" x="696913" y="4484688"/>
          <p14:tracePt t="165150" x="631825" y="4484688"/>
          <p14:tracePt t="165157" x="585788" y="4484688"/>
          <p14:tracePt t="165165" x="563563" y="4484688"/>
          <p14:tracePt t="165172" x="539750" y="4484688"/>
          <p14:tracePt t="165178" x="522288" y="4484688"/>
          <p14:tracePt t="165186" x="511175" y="4484688"/>
          <p14:tracePt t="165192" x="498475" y="4484688"/>
          <p14:tracePt t="165199" x="487363" y="4484688"/>
          <p14:tracePt t="165207" x="481013" y="4484688"/>
          <p14:tracePt t="165213" x="476250" y="4484688"/>
          <p14:tracePt t="165220" x="469900" y="4484688"/>
          <p14:tracePt t="165227" x="458788" y="4484688"/>
          <p14:tracePt t="165234" x="452438" y="4484688"/>
          <p14:tracePt t="165241" x="446088" y="4484688"/>
          <p14:tracePt t="165255" x="441325" y="4484688"/>
          <p14:tracePt t="165277" x="434975" y="4484688"/>
          <p14:tracePt t="165290" x="428625" y="4484688"/>
          <p14:tracePt t="165521" x="434975" y="4484688"/>
          <p14:tracePt t="165598" x="441325" y="4484688"/>
          <p14:tracePt t="165619" x="446088" y="4484688"/>
          <p14:tracePt t="165634" x="452438" y="4484688"/>
          <p14:tracePt t="165647" x="463550" y="4484688"/>
          <p14:tracePt t="165668" x="469900" y="4484688"/>
          <p14:tracePt t="165682" x="476250" y="4484688"/>
          <p14:tracePt t="165697" x="481013" y="4484688"/>
          <p14:tracePt t="165703" x="481013" y="4495800"/>
          <p14:tracePt t="165710" x="487363" y="4495800"/>
          <p14:tracePt t="165717" x="493713" y="4495800"/>
          <p14:tracePt t="165724" x="498475" y="4495800"/>
          <p14:tracePt t="165731" x="511175" y="4495800"/>
          <p14:tracePt t="165738" x="515938" y="4495800"/>
          <p14:tracePt t="165745" x="522288" y="4495800"/>
          <p14:tracePt t="165759" x="528638" y="4495800"/>
          <p14:tracePt t="165781" x="533400" y="4495800"/>
          <p14:tracePt t="165794" x="539750" y="4495800"/>
          <p14:tracePt t="165843" x="533400" y="4495800"/>
          <p14:tracePt t="165864" x="528638" y="4495800"/>
          <p14:tracePt t="165871" x="522288" y="4495800"/>
          <p14:tracePt t="165885" x="515938" y="4495800"/>
          <p14:tracePt t="165892" x="504825" y="4495800"/>
          <p14:tracePt t="165913" x="498475" y="4495800"/>
          <p14:tracePt t="165927" x="493713" y="4495800"/>
          <p14:tracePt t="165941" x="487363" y="4495800"/>
          <p14:tracePt t="165962" x="481013" y="4495800"/>
          <p14:tracePt t="165983" x="481013" y="4491038"/>
          <p14:tracePt t="165997" x="481013" y="4484688"/>
          <p14:tracePt t="166095" x="476250" y="4484688"/>
          <p14:tracePt t="166164" x="476250" y="4495800"/>
          <p14:tracePt t="166186" x="476250" y="4502150"/>
          <p14:tracePt t="166193" x="476250" y="4508500"/>
          <p14:tracePt t="166200" x="476250" y="4513263"/>
          <p14:tracePt t="166207" x="476250" y="4519613"/>
          <p14:tracePt t="166214" x="481013" y="4525963"/>
          <p14:tracePt t="166220" x="481013" y="4530725"/>
          <p14:tracePt t="166227" x="481013" y="4548188"/>
          <p14:tracePt t="166236" x="481013" y="4572000"/>
          <p14:tracePt t="166242" x="493713" y="4630738"/>
          <p14:tracePt t="166250" x="493713" y="4711700"/>
          <p14:tracePt t="166256" x="504825" y="4821238"/>
          <p14:tracePt t="166263" x="515938" y="4972050"/>
          <p14:tracePt t="166270" x="515938" y="5129213"/>
          <p14:tracePt t="166277" x="528638" y="5286375"/>
          <p14:tracePt t="166284" x="528638" y="5407025"/>
          <p14:tracePt t="166291" x="528638" y="5529263"/>
          <p14:tracePt t="166299" x="528638" y="5622925"/>
          <p14:tracePt t="166304" x="528638" y="5703888"/>
          <p14:tracePt t="166311" x="528638" y="5749925"/>
          <p14:tracePt t="166319" x="528638" y="5795963"/>
          <p14:tracePt t="166326" x="528638" y="5819775"/>
          <p14:tracePt t="166334" x="528638" y="5854700"/>
          <p14:tracePt t="166340" x="528638" y="5883275"/>
          <p14:tracePt t="166347" x="528638" y="5907088"/>
          <p14:tracePt t="166353" x="528638" y="5929313"/>
          <p14:tracePt t="166360" x="528638" y="5953125"/>
          <p14:tracePt t="166367" x="528638" y="5970588"/>
          <p14:tracePt t="166376" x="528638" y="5992813"/>
          <p14:tracePt t="166382" x="528638" y="6022975"/>
          <p14:tracePt t="166389" x="528638" y="6034088"/>
          <p14:tracePt t="166395" x="528638" y="6040438"/>
          <p14:tracePt t="166402" x="528638" y="6057900"/>
          <p14:tracePt t="166409" x="528638" y="6062663"/>
          <p14:tracePt t="166417" x="528638" y="6075363"/>
          <p14:tracePt t="166425" x="528638" y="6080125"/>
          <p14:tracePt t="166431" x="528638" y="6086475"/>
          <p14:tracePt t="166437" x="528638" y="6097588"/>
          <p14:tracePt t="166451" x="528638" y="6103938"/>
          <p14:tracePt t="166459" x="528638" y="6110288"/>
          <p14:tracePt t="166466" x="528638" y="6121400"/>
          <p14:tracePt t="166473" x="528638" y="6126163"/>
          <p14:tracePt t="166480" x="528638" y="6143625"/>
          <p14:tracePt t="166486" x="528638" y="6156325"/>
          <p14:tracePt t="166493" x="528638" y="6184900"/>
          <p14:tracePt t="166501" x="528638" y="6208713"/>
          <p14:tracePt t="166509" x="528638" y="6230938"/>
          <p14:tracePt t="166516" x="528638" y="6248400"/>
          <p14:tracePt t="166521" x="528638" y="6261100"/>
          <p14:tracePt t="166528" x="528638" y="6278563"/>
          <p14:tracePt t="166535" x="528638" y="6294438"/>
          <p14:tracePt t="166543" x="528638" y="6300788"/>
          <p14:tracePt t="166551" x="528638" y="6307138"/>
          <p14:tracePt t="166557" x="528638" y="6311900"/>
          <p14:tracePt t="166564" x="528638" y="6318250"/>
          <p14:tracePt t="166571" x="528638" y="6324600"/>
          <p14:tracePt t="166577" x="528638" y="6329363"/>
          <p14:tracePt t="166592" x="528638" y="6342063"/>
          <p14:tracePt t="166613" x="528638" y="6346825"/>
          <p14:tracePt t="166690" x="533400" y="6346825"/>
          <p14:tracePt t="166696" x="539750" y="6346825"/>
          <p14:tracePt t="166703" x="546100" y="6346825"/>
          <p14:tracePt t="166710" x="563563" y="6346825"/>
          <p14:tracePt t="166717" x="596900" y="6346825"/>
          <p14:tracePt t="166724" x="644525" y="6346825"/>
          <p14:tracePt t="166731" x="747713" y="6346825"/>
          <p14:tracePt t="166738" x="887413" y="6346825"/>
          <p14:tracePt t="166746" x="1101725" y="6346825"/>
          <p14:tracePt t="166752" x="1387475" y="6346825"/>
          <p14:tracePt t="166760" x="1735138" y="6346825"/>
          <p14:tracePt t="166768" x="2047875" y="6346825"/>
          <p14:tracePt t="166773" x="2332038" y="6346825"/>
          <p14:tracePt t="166781" x="2686050" y="6359525"/>
          <p14:tracePt t="166787" x="3040063" y="6376988"/>
          <p14:tracePt t="166794" x="3302000" y="6394450"/>
          <p14:tracePt t="166801" x="3590925" y="6411913"/>
          <p14:tracePt t="166809" x="3979863" y="6429375"/>
          <p14:tracePt t="166815" x="4294188" y="6429375"/>
          <p14:tracePt t="166822" x="4554538" y="6446838"/>
          <p14:tracePt t="166829" x="4838700" y="6446838"/>
          <p14:tracePt t="166836" x="5157788" y="6446838"/>
          <p14:tracePt t="166844" x="5413375" y="6446838"/>
          <p14:tracePt t="166851" x="5564188" y="6440488"/>
          <p14:tracePt t="166858" x="5703888" y="6440488"/>
          <p14:tracePt t="166864" x="5859463" y="6440488"/>
          <p14:tracePt t="166871" x="6027738" y="6440488"/>
          <p14:tracePt t="166878" x="6178550" y="6440488"/>
          <p14:tracePt t="166885" x="6289675" y="6440488"/>
          <p14:tracePt t="166894" x="6364288" y="6440488"/>
          <p14:tracePt t="166901" x="6429375" y="6440488"/>
          <p14:tracePt t="166906" x="6492875" y="6446838"/>
          <p14:tracePt t="166913" x="6556375" y="6451600"/>
          <p14:tracePt t="166920" x="6626225" y="6475413"/>
          <p14:tracePt t="166927" x="6648450" y="6492875"/>
          <p14:tracePt t="167501" x="6858000" y="6503988"/>
          <p14:tracePt t="167508" x="7037388" y="6532563"/>
          <p14:tracePt t="167515" x="7177088" y="6545263"/>
          <p14:tracePt t="167522" x="7286625" y="6556375"/>
          <p14:tracePt t="167529" x="7397750" y="6584950"/>
          <p14:tracePt t="167536" x="7472363" y="6584950"/>
          <p14:tracePt t="167544" x="7572375" y="6597650"/>
          <p14:tracePt t="167550" x="7653338" y="6608763"/>
          <p14:tracePt t="167557" x="7745413" y="6619875"/>
          <p14:tracePt t="167564" x="7826375" y="6630988"/>
          <p14:tracePt t="167570" x="7874000" y="6637338"/>
          <p14:tracePt t="167578" x="7937500" y="6637338"/>
          <p14:tracePt t="167585" x="7966075" y="6648450"/>
          <p14:tracePt t="167594" x="8001000" y="6648450"/>
          <p14:tracePt t="167599" x="8024813" y="6654800"/>
          <p14:tracePt t="167606" x="8035925" y="6654800"/>
          <p14:tracePt t="167613" x="8053388" y="6654800"/>
          <p14:tracePt t="167620" x="8059738" y="6654800"/>
          <p14:tracePt t="167628" x="8064500" y="6654800"/>
          <p14:tracePt t="167635" x="8070850" y="6654800"/>
          <p14:tracePt t="167641" x="8081963" y="6654800"/>
          <p14:tracePt t="167648" x="8088313" y="6654800"/>
          <p14:tracePt t="167662" x="8093075" y="6654800"/>
          <p14:tracePt t="167683" x="8099425" y="6654800"/>
          <p14:tracePt t="167697" x="8099425" y="6648450"/>
          <p14:tracePt t="167718" x="8099425" y="6643688"/>
          <p14:tracePt t="167732" x="8099425" y="6637338"/>
          <p14:tracePt t="167746" x="8099425" y="6630988"/>
          <p14:tracePt t="167767" x="8099425" y="6626225"/>
          <p14:tracePt t="167781" x="8099425" y="6613525"/>
          <p14:tracePt t="167865" x="8093075" y="6613525"/>
          <p14:tracePt t="167893" x="8088313" y="6613525"/>
          <p14:tracePt t="167907" x="8077200" y="6613525"/>
          <p14:tracePt t="167921" x="8070850" y="6613525"/>
          <p14:tracePt t="167942" x="8064500" y="6613525"/>
          <p14:tracePt t="167949" x="8053388" y="6608763"/>
          <p14:tracePt t="167956" x="8001000" y="6602413"/>
          <p14:tracePt t="167962" x="7878763" y="6584950"/>
          <p14:tracePt t="167969" x="7542213" y="6521450"/>
          <p14:tracePt t="167978" x="6794500" y="6353175"/>
          <p14:tracePt t="167984" x="6191250" y="6121400"/>
          <p14:tracePt t="167991" x="5668963" y="5848350"/>
          <p14:tracePt t="167997" x="5140325" y="5546725"/>
          <p14:tracePt t="168005" x="4583113" y="5221288"/>
          <p14:tracePt t="168012" x="4113213" y="4932363"/>
          <p14:tracePt t="168019" x="3673475" y="4648200"/>
          <p14:tracePt t="168026" x="3236913" y="4386263"/>
          <p14:tracePt t="168033" x="2947988" y="4154488"/>
          <p14:tracePt t="168040" x="2697163" y="3992563"/>
          <p14:tracePt t="168046" x="2506663" y="3863975"/>
          <p14:tracePt t="168053" x="2390775" y="3776663"/>
          <p14:tracePt t="168062" x="2303463" y="3702050"/>
          <p14:tracePt t="168068" x="2244725" y="3656013"/>
          <p14:tracePt t="168075" x="2209800" y="3625850"/>
          <p14:tracePt t="168082" x="2193925" y="3597275"/>
          <p14:tracePt t="168089" x="2176463" y="3573463"/>
          <p14:tracePt t="168096" x="2163763" y="3556000"/>
          <p14:tracePt t="168334" x="1949450" y="3516313"/>
          <p14:tracePt t="168340" x="1606550" y="3440113"/>
          <p14:tracePt t="168348" x="1300163" y="3370263"/>
          <p14:tracePt t="168354" x="1079500" y="3306763"/>
          <p14:tracePt t="168362" x="950913" y="3254375"/>
          <p14:tracePt t="168370" x="835025" y="3201988"/>
          <p14:tracePt t="168375" x="736600" y="3168650"/>
          <p14:tracePt t="168383" x="655638" y="3133725"/>
          <p14:tracePt t="168389" x="585788" y="3098800"/>
          <p14:tracePt t="168396" x="515938" y="3063875"/>
          <p14:tracePt t="168403" x="463550" y="3028950"/>
          <p14:tracePt t="168413" x="434975" y="3005138"/>
          <p14:tracePt t="168417" x="395288" y="2970213"/>
          <p14:tracePt t="168425" x="371475" y="2952750"/>
          <p14:tracePt t="168431" x="342900" y="2930525"/>
          <p14:tracePt t="168438" x="325438" y="2913063"/>
          <p14:tracePt t="168445" x="312738" y="2895600"/>
          <p14:tracePt t="168454" x="284163" y="2878138"/>
          <p14:tracePt t="168459" x="266700" y="2860675"/>
          <p14:tracePt t="168467" x="249238" y="2849563"/>
          <p14:tracePt t="168473" x="238125" y="2832100"/>
          <p14:tracePt t="168480" x="220663" y="2801938"/>
          <p14:tracePt t="168487" x="203200" y="2784475"/>
          <p14:tracePt t="168494" x="185738" y="2762250"/>
          <p14:tracePt t="168502" x="168275" y="2732088"/>
          <p14:tracePt t="168508" x="139700" y="2709863"/>
          <p14:tracePt t="168515" x="122238" y="2668588"/>
          <p14:tracePt t="168522" x="104775" y="2646363"/>
          <p14:tracePt t="168529" x="87313" y="2616200"/>
          <p14:tracePt t="168537" x="69850" y="2581275"/>
          <p14:tracePt t="168544" x="58738" y="2552700"/>
          <p14:tracePt t="168550" x="52388" y="2541588"/>
          <p14:tracePt t="168558" x="46038" y="2535238"/>
          <p14:tracePt t="168565" x="46038" y="2517775"/>
          <p14:tracePt t="168571" x="41275" y="2513013"/>
          <p14:tracePt t="168579" x="41275" y="2506663"/>
          <p14:tracePt t="168587" x="41275" y="2489200"/>
          <p14:tracePt t="168593" x="41275" y="2482850"/>
          <p14:tracePt t="168599" x="41275" y="2478088"/>
          <p14:tracePt t="168606" x="41275" y="2465388"/>
          <p14:tracePt t="168614" x="46038" y="2447925"/>
          <p14:tracePt t="168620" x="52388" y="2430463"/>
          <p14:tracePt t="168628" x="69850" y="2408238"/>
          <p14:tracePt t="168634" x="109538" y="2366963"/>
          <p14:tracePt t="168642" x="150813" y="2327275"/>
          <p14:tracePt t="168648" x="196850" y="2268538"/>
          <p14:tracePt t="168655" x="255588" y="2239963"/>
          <p14:tracePt t="168663" x="295275" y="2193925"/>
          <p14:tracePt t="168670" x="336550" y="2163763"/>
          <p14:tracePt t="168677" x="371475" y="2146300"/>
          <p14:tracePt t="168684" x="400050" y="2128838"/>
          <p14:tracePt t="168690" x="423863" y="2111375"/>
          <p14:tracePt t="168698" x="452438" y="2093913"/>
          <p14:tracePt t="168705" x="463550" y="2082800"/>
          <p14:tracePt t="168713" x="476250" y="2082800"/>
          <p14:tracePt t="168719" x="481013" y="2076450"/>
          <p14:tracePt t="168726" x="487363" y="2076450"/>
          <p14:tracePt t="168732" x="493713" y="2071688"/>
          <p14:tracePt t="168739" x="498475" y="2071688"/>
          <p14:tracePt t="168747" x="504825" y="2071688"/>
          <p14:tracePt t="168760" x="511175" y="2071688"/>
          <p14:tracePt t="168774" x="522288" y="2071688"/>
          <p14:tracePt t="168831" x="515938" y="2071688"/>
          <p14:tracePt t="168852" x="511175" y="2071688"/>
          <p14:tracePt t="168866" x="504825" y="2076450"/>
          <p14:tracePt t="168879" x="498475" y="2089150"/>
          <p14:tracePt t="168887" x="498475" y="2093913"/>
          <p14:tracePt t="168900" x="493713" y="2100263"/>
          <p14:tracePt t="168907" x="493713" y="2106613"/>
          <p14:tracePt t="168915" x="487363" y="2111375"/>
          <p14:tracePt t="168921" x="487363" y="2117725"/>
          <p14:tracePt t="168929" x="481013" y="2124075"/>
          <p14:tracePt t="168942" x="481013" y="2135188"/>
          <p14:tracePt t="168949" x="481013" y="2141538"/>
          <p14:tracePt t="168956" x="481013" y="2146300"/>
          <p14:tracePt t="168963" x="481013" y="2152650"/>
          <p14:tracePt t="168971" x="481013" y="2159000"/>
          <p14:tracePt t="168977" x="469900" y="2163763"/>
          <p14:tracePt t="168984" x="469900" y="2170113"/>
          <p14:tracePt t="168991" x="469900" y="2187575"/>
          <p14:tracePt t="168998" x="469900" y="2198688"/>
          <p14:tracePt t="169005" x="469900" y="2216150"/>
          <p14:tracePt t="169013" x="469900" y="2251075"/>
          <p14:tracePt t="169019" x="469900" y="2309813"/>
          <p14:tracePt t="169026" x="469900" y="2390775"/>
          <p14:tracePt t="169033" x="481013" y="2495550"/>
          <p14:tracePt t="169040" x="481013" y="2633663"/>
          <p14:tracePt t="169047" x="493713" y="2744788"/>
          <p14:tracePt t="169054" x="504825" y="2854325"/>
          <p14:tracePt t="169061" x="515938" y="2947988"/>
          <p14:tracePt t="169068" x="515938" y="3040063"/>
          <p14:tracePt t="169076" x="515938" y="3121025"/>
          <p14:tracePt t="169082" x="528638" y="3184525"/>
          <p14:tracePt t="169089" x="528638" y="3249613"/>
          <p14:tracePt t="169096" x="528638" y="3313113"/>
          <p14:tracePt t="169104" x="528638" y="3359150"/>
          <p14:tracePt t="169110" x="533400" y="3394075"/>
          <p14:tracePt t="169117" x="533400" y="3440113"/>
          <p14:tracePt t="169125" x="546100" y="3492500"/>
          <p14:tracePt t="169132" x="546100" y="3538538"/>
          <p14:tracePt t="169138" x="557213" y="3579813"/>
          <p14:tracePt t="169146" x="557213" y="3638550"/>
          <p14:tracePt t="169152" x="557213" y="3689350"/>
          <p14:tracePt t="169159" x="563563" y="3736975"/>
          <p14:tracePt t="169166" x="563563" y="3800475"/>
          <p14:tracePt t="169173" x="563563" y="3846513"/>
          <p14:tracePt t="169180" x="563563" y="3881438"/>
          <p14:tracePt t="169188" x="563563" y="3916363"/>
          <p14:tracePt t="169194" x="563563" y="3944938"/>
          <p14:tracePt t="169201" x="563563" y="3968750"/>
          <p14:tracePt t="169208" x="563563" y="3986213"/>
          <p14:tracePt t="169215" x="563563" y="3997325"/>
          <p14:tracePt t="169222" x="563563" y="4014788"/>
          <p14:tracePt t="169229" x="563563" y="4038600"/>
          <p14:tracePt t="169236" x="563563" y="4056063"/>
          <p14:tracePt t="169244" x="563563" y="4067175"/>
          <p14:tracePt t="169250" x="563563" y="4084638"/>
          <p14:tracePt t="169257" x="563563" y="4108450"/>
          <p14:tracePt t="169264" x="563563" y="4119563"/>
          <p14:tracePt t="169272" x="563563" y="4148138"/>
          <p14:tracePt t="169280" x="563563" y="4160838"/>
          <p14:tracePt t="169285" x="563563" y="4176713"/>
          <p14:tracePt t="169292" x="563563" y="4189413"/>
          <p14:tracePt t="169299" x="563563" y="4200525"/>
          <p14:tracePt t="169306" x="563563" y="4211638"/>
          <p14:tracePt t="169314" x="563563" y="4217988"/>
          <p14:tracePt t="169322" x="563563" y="4235450"/>
          <p14:tracePt t="169327" x="563563" y="4241800"/>
          <p14:tracePt t="169334" x="563563" y="4246563"/>
          <p14:tracePt t="169341" x="563563" y="4252913"/>
          <p14:tracePt t="169348" x="563563" y="4259263"/>
          <p14:tracePt t="169363" x="563563" y="4264025"/>
          <p14:tracePt t="169376" x="563563" y="4270375"/>
          <p14:tracePt t="169390" x="563563" y="4276725"/>
          <p14:tracePt t="169446" x="563563" y="4287838"/>
          <p14:tracePt t="169516" x="563563" y="4294188"/>
          <p14:tracePt t="169544" x="563563" y="4298950"/>
          <p14:tracePt t="169551" x="563563" y="4311650"/>
          <p14:tracePt t="169558" x="563563" y="4327525"/>
          <p14:tracePt t="169565" x="563563" y="4351338"/>
          <p14:tracePt t="169572" x="557213" y="4368800"/>
          <p14:tracePt t="169579" x="557213" y="4392613"/>
          <p14:tracePt t="169586" x="546100" y="4421188"/>
          <p14:tracePt t="169593" x="546100" y="4445000"/>
          <p14:tracePt t="169600" x="539750" y="4462463"/>
          <p14:tracePt t="169607" x="539750" y="4473575"/>
          <p14:tracePt t="169614" x="533400" y="4479925"/>
          <p14:tracePt t="169622" x="533400" y="4495800"/>
          <p14:tracePt t="169628" x="533400" y="4502150"/>
          <p14:tracePt t="169635" x="533400" y="4508500"/>
          <p14:tracePt t="169642" x="533400" y="4513263"/>
          <p14:tracePt t="169656" x="533400" y="4519613"/>
          <p14:tracePt t="169663" x="533400" y="4525963"/>
          <p14:tracePt t="169685" x="533400" y="4537075"/>
          <p14:tracePt t="169699" x="533400" y="4543425"/>
          <p14:tracePt t="169719" x="533400" y="4548188"/>
          <p14:tracePt t="169887" x="528638" y="4548188"/>
          <p14:tracePt t="170013" x="528638" y="4543425"/>
          <p14:tracePt t="170027" x="528638" y="4530725"/>
          <p14:tracePt t="170056" x="528638" y="4525963"/>
          <p14:tracePt t="170076" x="528638" y="4519613"/>
          <p14:tracePt t="170104" x="528638" y="4513263"/>
          <p14:tracePt t="170118" x="528638" y="4508500"/>
          <p14:tracePt t="170131" x="528638" y="4502150"/>
          <p14:tracePt t="170153" x="528638" y="4495800"/>
          <p14:tracePt t="170160" x="528638" y="4484688"/>
          <p14:tracePt t="170167" x="515938" y="4479925"/>
          <p14:tracePt t="170174" x="515938" y="4467225"/>
          <p14:tracePt t="170181" x="511175" y="4462463"/>
          <p14:tracePt t="170189" x="511175" y="4445000"/>
          <p14:tracePt t="170196" x="511175" y="4410075"/>
          <p14:tracePt t="170201" x="511175" y="4340225"/>
          <p14:tracePt t="170209" x="511175" y="4189413"/>
          <p14:tracePt t="170216" x="511175" y="3857625"/>
          <p14:tracePt t="170224" x="546100" y="3411538"/>
          <p14:tracePt t="170231" x="563563" y="3151188"/>
          <p14:tracePt t="170237" x="592138" y="2994025"/>
          <p14:tracePt t="170243" x="603250" y="2865438"/>
          <p14:tracePt t="170251" x="627063" y="2773363"/>
          <p14:tracePt t="170257" x="638175" y="2674938"/>
          <p14:tracePt t="170265" x="661988" y="2622550"/>
          <p14:tracePt t="170273" x="661988" y="2576513"/>
          <p14:tracePt t="170280" x="666750" y="2552700"/>
          <p14:tracePt t="170285" x="673100" y="2524125"/>
          <p14:tracePt t="170292" x="673100" y="2517775"/>
          <p14:tracePt t="170299" x="673100" y="2506663"/>
          <p14:tracePt t="170314" x="673100" y="2500313"/>
          <p14:tracePt t="170321" x="673100" y="2489200"/>
          <p14:tracePt t="170328" x="673100" y="2482850"/>
          <p14:tracePt t="170334" x="673100" y="2478088"/>
          <p14:tracePt t="170341" x="673100" y="2471738"/>
          <p14:tracePt t="170356" x="673100" y="2465388"/>
          <p14:tracePt t="170363" x="673100" y="2460625"/>
          <p14:tracePt t="170370" x="673100" y="2454275"/>
          <p14:tracePt t="170384" x="673100" y="2443163"/>
          <p14:tracePt t="170405" x="673100" y="2436813"/>
          <p14:tracePt t="170440" x="666750" y="2436813"/>
          <p14:tracePt t="170461" x="661988" y="2436813"/>
          <p14:tracePt t="170475" x="655638" y="2436813"/>
          <p14:tracePt t="170489" x="655638" y="2447925"/>
          <p14:tracePt t="170509" x="655638" y="2454275"/>
          <p14:tracePt t="170516" x="649288" y="2454275"/>
          <p14:tracePt t="170538" x="649288" y="2460625"/>
          <p14:tracePt t="170559" x="644525" y="2460625"/>
          <p14:tracePt t="170580" x="644525" y="2465388"/>
          <p14:tracePt t="170636" x="638175" y="2471738"/>
          <p14:tracePt t="170651" x="638175" y="2478088"/>
          <p14:tracePt t="170678" x="627063" y="2478088"/>
          <p14:tracePt t="170685" x="627063" y="2482850"/>
          <p14:tracePt t="170698" x="627063" y="2495550"/>
          <p14:tracePt t="170720" x="627063" y="2500313"/>
          <p14:tracePt t="170748" x="620713" y="2500313"/>
          <p14:tracePt t="170763" x="620713" y="2506663"/>
          <p14:tracePt t="170776" x="620713" y="2513013"/>
          <p14:tracePt t="170790" x="620713" y="2517775"/>
          <p14:tracePt t="170803" x="620713" y="2524125"/>
          <p14:tracePt t="170811" x="620713" y="2530475"/>
          <p14:tracePt t="170824" x="620713" y="2546350"/>
          <p14:tracePt t="170832" x="620713" y="2552700"/>
          <p14:tracePt t="170839" x="620713" y="2559050"/>
          <p14:tracePt t="170845" x="620713" y="2563813"/>
          <p14:tracePt t="170852" x="620713" y="2581275"/>
          <p14:tracePt t="170859" x="627063" y="2605088"/>
          <p14:tracePt t="170866" x="627063" y="2640013"/>
          <p14:tracePt t="170875" x="631825" y="2709863"/>
          <p14:tracePt t="170881" x="631825" y="2836863"/>
          <p14:tracePt t="170887" x="649288" y="3051175"/>
          <p14:tracePt t="170895" x="649288" y="3306763"/>
          <p14:tracePt t="170902" x="649288" y="3498850"/>
          <p14:tracePt t="170909" x="649288" y="3667125"/>
          <p14:tracePt t="170916" x="649288" y="3817938"/>
          <p14:tracePt t="170924" x="644525" y="3975100"/>
          <p14:tracePt t="170929" x="631825" y="4095750"/>
          <p14:tracePt t="170936" x="614363" y="4224338"/>
          <p14:tracePt t="170943" x="614363" y="4316413"/>
          <p14:tracePt t="170950" x="614363" y="4392613"/>
          <p14:tracePt t="170957" x="614363" y="4456113"/>
          <p14:tracePt t="170965" x="614363" y="4530725"/>
          <p14:tracePt t="170971" x="614363" y="4595813"/>
          <p14:tracePt t="170978" x="614363" y="4659313"/>
          <p14:tracePt t="170985" x="614363" y="4722813"/>
          <p14:tracePt t="170992" x="614363" y="4768850"/>
          <p14:tracePt t="171000" x="614363" y="4821238"/>
          <p14:tracePt t="171007" x="614363" y="4849813"/>
          <p14:tracePt t="171013" x="614363" y="4884738"/>
          <p14:tracePt t="171020" x="614363" y="4914900"/>
          <p14:tracePt t="171027" x="614363" y="4937125"/>
          <p14:tracePt t="171034" x="614363" y="4954588"/>
          <p14:tracePt t="171041" x="614363" y="4967288"/>
          <p14:tracePt t="171049" x="614363" y="4972050"/>
          <p14:tracePt t="171055" x="614363" y="4978400"/>
          <p14:tracePt t="171063" x="614363" y="4989513"/>
          <p14:tracePt t="171070" x="614363" y="4995863"/>
          <p14:tracePt t="171076" x="614363" y="5000625"/>
          <p14:tracePt t="171083" x="620713" y="5006975"/>
          <p14:tracePt t="171091" x="620713" y="5018088"/>
          <p14:tracePt t="171097" x="627063" y="5035550"/>
          <p14:tracePt t="171104" x="627063" y="5053013"/>
          <p14:tracePt t="171112" x="631825" y="5076825"/>
          <p14:tracePt t="171118" x="631825" y="5094288"/>
          <p14:tracePt t="171125" x="631825" y="5118100"/>
          <p14:tracePt t="171134" x="644525" y="5140325"/>
          <p14:tracePt t="171139" x="644525" y="5157788"/>
          <p14:tracePt t="171146" x="649288" y="5181600"/>
          <p14:tracePt t="171153" x="649288" y="5199063"/>
          <p14:tracePt t="171160" x="661988" y="5216525"/>
          <p14:tracePt t="171167" x="661988" y="5227638"/>
          <p14:tracePt t="171175" x="666750" y="5245100"/>
          <p14:tracePt t="171183" x="666750" y="5268913"/>
          <p14:tracePt t="171188" x="666750" y="5286375"/>
          <p14:tracePt t="171195" x="673100" y="5297488"/>
          <p14:tracePt t="171202" x="673100" y="5314950"/>
          <p14:tracePt t="171209" x="684213" y="5332413"/>
          <p14:tracePt t="171216" x="684213" y="5343525"/>
          <p14:tracePt t="171223" x="684213" y="5360988"/>
          <p14:tracePt t="171230" x="690563" y="5378450"/>
          <p14:tracePt t="171237" x="690563" y="5389563"/>
          <p14:tracePt t="171244" x="701675" y="5407025"/>
          <p14:tracePt t="171251" x="701675" y="5419725"/>
          <p14:tracePt t="171258" x="708025" y="5437188"/>
          <p14:tracePt t="171265" x="708025" y="5459413"/>
          <p14:tracePt t="171272" x="714375" y="5487988"/>
          <p14:tracePt t="171279" x="725488" y="5511800"/>
          <p14:tracePt t="171286" x="731838" y="5557838"/>
          <p14:tracePt t="171293" x="754063" y="5610225"/>
          <p14:tracePt t="171308" x="754063" y="56388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E1555FD2-461B-4798-B6F4-75ED1F910CBB}"/>
              </a:ext>
            </a:extLst>
          </p:cNvPr>
          <p:cNvGrpSpPr/>
          <p:nvPr/>
        </p:nvGrpSpPr>
        <p:grpSpPr>
          <a:xfrm>
            <a:off x="611560" y="2102476"/>
            <a:ext cx="8025442" cy="2478652"/>
            <a:chOff x="737558" y="2517156"/>
            <a:chExt cx="8025442" cy="2478652"/>
          </a:xfrm>
        </p:grpSpPr>
        <p:pic>
          <p:nvPicPr>
            <p:cNvPr id="7" name="Picture 2" descr="Adversarial Examples and How to Find Them – ML Reading Group Prague">
              <a:extLst>
                <a:ext uri="{FF2B5EF4-FFF2-40B4-BE49-F238E27FC236}">
                  <a16:creationId xmlns:a16="http://schemas.microsoft.com/office/drawing/2014/main" id="{4595CFFA-D089-4B73-9C90-525006D08A2E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558" y="2996952"/>
              <a:ext cx="3520440" cy="1343025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0E1F9943-B7CC-456A-A8DA-D7426E167BBE}"/>
                </a:ext>
              </a:extLst>
            </p:cNvPr>
            <p:cNvSpPr txBox="1"/>
            <p:nvPr/>
          </p:nvSpPr>
          <p:spPr>
            <a:xfrm>
              <a:off x="1619672" y="4688031"/>
              <a:ext cx="2016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highlight>
                    <a:srgbClr val="FFFF00"/>
                  </a:highlight>
                </a:rPr>
                <a:t>Adversarial Attack </a:t>
              </a: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75F835C-B712-468A-BB63-CFDFC4C0DAA8}"/>
                </a:ext>
              </a:extLst>
            </p:cNvPr>
            <p:cNvGrpSpPr/>
            <p:nvPr/>
          </p:nvGrpSpPr>
          <p:grpSpPr>
            <a:xfrm>
              <a:off x="4587072" y="2517156"/>
              <a:ext cx="4175928" cy="2279996"/>
              <a:chOff x="4587072" y="2445148"/>
              <a:chExt cx="4175928" cy="2279996"/>
            </a:xfrm>
          </p:grpSpPr>
          <p:pic>
            <p:nvPicPr>
              <p:cNvPr id="11" name="Picture 2" descr="Natural Backdoor Attacks on Speech Recognition Models | SpringerLink">
                <a:extLst>
                  <a:ext uri="{FF2B5EF4-FFF2-40B4-BE49-F238E27FC236}">
                    <a16:creationId xmlns:a16="http://schemas.microsoft.com/office/drawing/2014/main" id="{E46D6BA2-2329-48C9-9210-6EF1BC74B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7072" y="2445148"/>
                <a:ext cx="4175928" cy="227999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CEA64A9-03E8-4254-84DB-8B361BCE63B9}"/>
                  </a:ext>
                </a:extLst>
              </p:cNvPr>
              <p:cNvSpPr/>
              <p:nvPr/>
            </p:nvSpPr>
            <p:spPr bwMode="auto">
              <a:xfrm>
                <a:off x="6156176" y="4437112"/>
                <a:ext cx="1368152" cy="263217"/>
              </a:xfrm>
              <a:prstGeom prst="rect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</p:grp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F3092804-5F88-4182-A09A-A5FC20BCF982}"/>
                </a:ext>
              </a:extLst>
            </p:cNvPr>
            <p:cNvSpPr txBox="1"/>
            <p:nvPr/>
          </p:nvSpPr>
          <p:spPr>
            <a:xfrm>
              <a:off x="6012160" y="4688030"/>
              <a:ext cx="2016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highlight>
                    <a:srgbClr val="FFFF00"/>
                  </a:highlight>
                </a:rPr>
                <a:t>Backdoor Attack 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79DFBFA-3FFD-4825-B1B3-0AB1CB6F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Motivation (2/2)</a:t>
            </a: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26921891-8CC2-4980-B038-48D5CBB5E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382000" cy="4800600"/>
          </a:xfrm>
        </p:spPr>
        <p:txBody>
          <a:bodyPr/>
          <a:lstStyle/>
          <a:p>
            <a:pPr>
              <a:defRPr/>
            </a:pPr>
            <a:r>
              <a:rPr kumimoji="1" lang="en-US" altLang="zh-TW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標楷體" pitchFamily="65" charset="-120"/>
              </a:rPr>
              <a:t>Lack of </a:t>
            </a:r>
            <a:r>
              <a: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interpretability</a:t>
            </a:r>
            <a:r>
              <a:rPr kumimoji="1" lang="en-US" altLang="zh-TW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標楷體" pitchFamily="65" charset="-120"/>
              </a:rPr>
              <a:t> leads to insufficient </a:t>
            </a:r>
            <a:r>
              <a: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標楷體" pitchFamily="65" charset="-120"/>
              </a:rPr>
              <a:t>trustworthiness</a:t>
            </a:r>
          </a:p>
          <a:p>
            <a:pPr lvl="1">
              <a:defRPr/>
            </a:pPr>
            <a:r>
              <a:rPr kumimoji="1" lang="en-US" altLang="zh-TW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標楷體" pitchFamily="65" charset="-120"/>
              </a:rPr>
              <a:t>If attacked, model would turn into trash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Tx/>
              <a:buNone/>
              <a:tabLst/>
              <a:defRPr/>
            </a:pP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標楷體" pitchFamily="65" charset="-120"/>
            </a:endParaRPr>
          </a:p>
        </p:txBody>
      </p:sp>
      <p:graphicFrame>
        <p:nvGraphicFramePr>
          <p:cNvPr id="5" name="表格 7">
            <a:extLst>
              <a:ext uri="{FF2B5EF4-FFF2-40B4-BE49-F238E27FC236}">
                <a16:creationId xmlns:a16="http://schemas.microsoft.com/office/drawing/2014/main" id="{C8AF6FC7-45E5-407F-881A-DC8797F88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629155"/>
              </p:ext>
            </p:extLst>
          </p:nvPr>
        </p:nvGraphicFramePr>
        <p:xfrm>
          <a:off x="1176331" y="4747475"/>
          <a:ext cx="6633684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228">
                  <a:extLst>
                    <a:ext uri="{9D8B030D-6E8A-4147-A177-3AD203B41FA5}">
                      <a16:colId xmlns:a16="http://schemas.microsoft.com/office/drawing/2014/main" val="988074617"/>
                    </a:ext>
                  </a:extLst>
                </a:gridCol>
                <a:gridCol w="2211228">
                  <a:extLst>
                    <a:ext uri="{9D8B030D-6E8A-4147-A177-3AD203B41FA5}">
                      <a16:colId xmlns:a16="http://schemas.microsoft.com/office/drawing/2014/main" val="1053679795"/>
                    </a:ext>
                  </a:extLst>
                </a:gridCol>
                <a:gridCol w="2211228">
                  <a:extLst>
                    <a:ext uri="{9D8B030D-6E8A-4147-A177-3AD203B41FA5}">
                      <a16:colId xmlns:a16="http://schemas.microsoft.com/office/drawing/2014/main" val="157153908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/>
                        <a:t>Characteristic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Adversarial Attack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Backdoor Attack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01039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1" dirty="0"/>
                        <a:t>Attack Phase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Inference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Training</a:t>
                      </a:r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67363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1" dirty="0"/>
                        <a:t>Nature of Attack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Perturbation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dirty="0">
                          <a:effectLst/>
                        </a:rPr>
                        <a:t>Trojan</a:t>
                      </a:r>
                      <a:r>
                        <a:rPr lang="zh-TW" altLang="en-US" sz="1400" b="0" dirty="0">
                          <a:effectLst/>
                        </a:rPr>
                        <a:t> </a:t>
                      </a:r>
                      <a:r>
                        <a:rPr lang="en-US" altLang="zh-TW" sz="1400" b="0" dirty="0">
                          <a:effectLst/>
                        </a:rPr>
                        <a:t>Insertion</a:t>
                      </a:r>
                      <a:endParaRPr lang="en-US" altLang="zh-TW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9754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1" dirty="0"/>
                        <a:t>Purpose</a:t>
                      </a:r>
                      <a:endParaRPr lang="zh-TW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Misidentification 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Trigger </a:t>
                      </a:r>
                      <a:r>
                        <a:rPr lang="en-US" altLang="zh-TW" sz="1400" b="0" kern="1200" dirty="0">
                          <a:solidFill>
                            <a:schemeClr val="dk1"/>
                          </a:solidFill>
                          <a:effectLst/>
                        </a:rPr>
                        <a:t>Abnormal </a:t>
                      </a:r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162151"/>
                  </a:ext>
                </a:extLst>
              </a:tr>
            </a:tbl>
          </a:graphicData>
        </a:graphic>
      </p:graphicFrame>
      <p:grpSp>
        <p:nvGrpSpPr>
          <p:cNvPr id="13" name="群組 12">
            <a:extLst>
              <a:ext uri="{FF2B5EF4-FFF2-40B4-BE49-F238E27FC236}">
                <a16:creationId xmlns:a16="http://schemas.microsoft.com/office/drawing/2014/main" id="{FCF48C82-75E1-4030-9A8E-0A86C6CAEBB2}"/>
              </a:ext>
            </a:extLst>
          </p:cNvPr>
          <p:cNvGrpSpPr/>
          <p:nvPr/>
        </p:nvGrpSpPr>
        <p:grpSpPr>
          <a:xfrm>
            <a:off x="2456479" y="6095016"/>
            <a:ext cx="4104456" cy="470351"/>
            <a:chOff x="2440945" y="6203734"/>
            <a:chExt cx="4104456" cy="470351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2D4C235E-33A4-4E0D-901D-E0235F2CD7BC}"/>
                </a:ext>
              </a:extLst>
            </p:cNvPr>
            <p:cNvSpPr/>
            <p:nvPr/>
          </p:nvSpPr>
          <p:spPr>
            <a:xfrm>
              <a:off x="2440945" y="6266984"/>
              <a:ext cx="4104456" cy="368798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indent="-341313" algn="ctr">
                <a:buClr>
                  <a:srgbClr val="C00000"/>
                </a:buClr>
                <a:defRPr/>
              </a:pPr>
              <a:r>
                <a:rPr lang="en-US" altLang="zh-TW" sz="1800" b="1" dirty="0">
                  <a:solidFill>
                    <a:srgbClr val="C00000"/>
                  </a:solidFill>
                  <a:latin typeface="Arial"/>
                </a:rPr>
                <a:t>T</a:t>
              </a:r>
              <a:r>
                <a:rPr kumimoji="1" lang="en-US" altLang="zh-TW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標楷體" pitchFamily="65" charset="-120"/>
                </a:rPr>
                <a:t>rustworthiness</a:t>
              </a:r>
              <a:r>
                <a:rPr kumimoji="1" lang="en-US" altLang="zh-TW" kern="0" dirty="0">
                  <a:ea typeface="標楷體" pitchFamily="65" charset="-120"/>
                </a:rPr>
                <a:t>           </a:t>
              </a:r>
              <a:r>
                <a:rPr lang="en-US" altLang="zh-TW" b="1" dirty="0">
                  <a:solidFill>
                    <a:schemeClr val="accent3">
                      <a:lumMod val="75000"/>
                    </a:schemeClr>
                  </a:solidFill>
                </a:rPr>
                <a:t>Accuracy    </a:t>
              </a:r>
              <a:endParaRPr kumimoji="1" lang="en-US" altLang="zh-TW" kern="0" dirty="0">
                <a:ea typeface="標楷體" pitchFamily="65" charset="-120"/>
              </a:endParaRPr>
            </a:p>
          </p:txBody>
        </p:sp>
        <p:pic>
          <p:nvPicPr>
            <p:cNvPr id="15" name="Picture 4" descr="天秤| 海量剪影免費下載- silhouetteAC">
              <a:extLst>
                <a:ext uri="{FF2B5EF4-FFF2-40B4-BE49-F238E27FC236}">
                  <a16:creationId xmlns:a16="http://schemas.microsoft.com/office/drawing/2014/main" id="{1D6ABBEF-70C7-4E78-A602-8A28EA677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78" b="89778" l="9778" r="91111">
                          <a14:foregroundMark x1="91111" y1="60000" x2="91111" y2="6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713" y="6203734"/>
              <a:ext cx="470351" cy="4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5D191695-D025-4EF6-9D28-D9F7196EDBF7}"/>
              </a:ext>
            </a:extLst>
          </p:cNvPr>
          <p:cNvSpPr/>
          <p:nvPr/>
        </p:nvSpPr>
        <p:spPr bwMode="auto">
          <a:xfrm>
            <a:off x="3347864" y="4709470"/>
            <a:ext cx="2304256" cy="127912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21B75C7-AD13-4377-A2C3-EA4460139BCD}"/>
              </a:ext>
            </a:extLst>
          </p:cNvPr>
          <p:cNvSpPr txBox="1"/>
          <p:nvPr/>
        </p:nvSpPr>
        <p:spPr>
          <a:xfrm>
            <a:off x="3635896" y="439416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No need for training !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8538EEE-1C1F-4740-94D6-0DFA60971042}"/>
              </a:ext>
            </a:extLst>
          </p:cNvPr>
          <p:cNvSpPr/>
          <p:nvPr/>
        </p:nvSpPr>
        <p:spPr bwMode="auto">
          <a:xfrm>
            <a:off x="1763688" y="2852936"/>
            <a:ext cx="1080120" cy="57606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1C7A007-7C67-404A-9D83-DC8D0AFD86E3}"/>
              </a:ext>
            </a:extLst>
          </p:cNvPr>
          <p:cNvSpPr txBox="1"/>
          <p:nvPr/>
        </p:nvSpPr>
        <p:spPr>
          <a:xfrm>
            <a:off x="1331640" y="233479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Perturbation frequency ?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pic>
        <p:nvPicPr>
          <p:cNvPr id="21" name="Picture 8" descr="好好味酪梨莎莎醬(Guacamole) by karenlala - 愛料理">
            <a:extLst>
              <a:ext uri="{FF2B5EF4-FFF2-40B4-BE49-F238E27FC236}">
                <a16:creationId xmlns:a16="http://schemas.microsoft.com/office/drawing/2014/main" id="{E1D27DED-25DF-463C-A6A9-C4CF8277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49" y="2630432"/>
            <a:ext cx="1017287" cy="101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3E0E525-6FC5-4134-B5A5-90C355CAB8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0438" y="3488368"/>
            <a:ext cx="657315" cy="3788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音訊 18">
            <a:hlinkClick r:id="" action="ppaction://media"/>
            <a:extLst>
              <a:ext uri="{FF2B5EF4-FFF2-40B4-BE49-F238E27FC236}">
                <a16:creationId xmlns:a16="http://schemas.microsoft.com/office/drawing/2014/main" id="{3040C5AE-D193-4E1B-8339-7C00985DF4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40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90"/>
    </mc:Choice>
    <mc:Fallback>
      <p:transition spd="slow" advTm="13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16" grpId="0"/>
      <p:bldP spid="17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9BC4ED-B6C5-4AB4-84DE-3C8634AA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0C190E-ECAB-4291-98B4-A53C41E6E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6400"/>
            <a:ext cx="8655496" cy="4800600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1200" dirty="0"/>
              <a:t>[1] Mahmood, </a:t>
            </a:r>
            <a:r>
              <a:rPr lang="en-US" altLang="zh-TW" sz="1200" dirty="0" err="1"/>
              <a:t>Kaleel</a:t>
            </a:r>
            <a:r>
              <a:rPr lang="en-US" altLang="zh-TW" sz="1200" dirty="0"/>
              <a:t>, Rigel Mahmood, and Marten Van Dijk, "On the robustness of vision transformers to adversarial examples." Proceedings of the IEEE/CVF International Conference on Computer Vision. 2021.</a:t>
            </a:r>
          </a:p>
          <a:p>
            <a:pPr marL="0" indent="0">
              <a:buNone/>
            </a:pPr>
            <a:r>
              <a:rPr lang="en-US" altLang="zh-TW" sz="1200" dirty="0"/>
              <a:t>[2] Shao, </a:t>
            </a:r>
            <a:r>
              <a:rPr lang="en-US" altLang="zh-TW" sz="1200" dirty="0" err="1"/>
              <a:t>Rulin</a:t>
            </a:r>
            <a:r>
              <a:rPr lang="en-US" altLang="zh-TW" sz="1200" dirty="0"/>
              <a:t>, et al, "On the adversarial robustness of vision transformers." </a:t>
            </a:r>
            <a:r>
              <a:rPr lang="en-US" altLang="zh-TW" sz="1200" dirty="0" err="1"/>
              <a:t>arXiv</a:t>
            </a:r>
            <a:r>
              <a:rPr lang="en-US" altLang="zh-TW" sz="1200" dirty="0"/>
              <a:t> preprint arXiv:2103.15670 (2021).</a:t>
            </a:r>
          </a:p>
          <a:p>
            <a:pPr marL="0" indent="0">
              <a:buNone/>
            </a:pPr>
            <a:r>
              <a:rPr lang="en-US" altLang="zh-TW" sz="1200" dirty="0"/>
              <a:t>[3] Yu-</a:t>
            </a:r>
            <a:r>
              <a:rPr lang="en-US" altLang="zh-TW" sz="1200" dirty="0" err="1"/>
              <a:t>Lun</a:t>
            </a:r>
            <a:r>
              <a:rPr lang="en-US" altLang="zh-TW" sz="1200" dirty="0"/>
              <a:t> Hsieh, </a:t>
            </a:r>
            <a:r>
              <a:rPr lang="en-US" altLang="zh-TW" sz="1200" dirty="0" err="1"/>
              <a:t>Minhao</a:t>
            </a:r>
            <a:r>
              <a:rPr lang="en-US" altLang="zh-TW" sz="1200" dirty="0"/>
              <a:t> Cheng, Da-Cheng Juan, Wei </a:t>
            </a:r>
            <a:r>
              <a:rPr lang="en-US" altLang="zh-TW" sz="1200" dirty="0" err="1"/>
              <a:t>Wei</a:t>
            </a:r>
            <a:r>
              <a:rPr lang="en-US" altLang="zh-TW" sz="1200" dirty="0"/>
              <a:t>, Wen-Lian Hsu, and Cho-</a:t>
            </a:r>
            <a:r>
              <a:rPr lang="en-US" altLang="zh-TW" sz="1200" dirty="0" err="1"/>
              <a:t>Jui</a:t>
            </a:r>
            <a:r>
              <a:rPr lang="en-US" altLang="zh-TW" sz="1200" dirty="0"/>
              <a:t> Hsieh. On the robustness of self-attentive models. In Proceedings of the 57th Annual Meeting of the Association for Computational Linguistics, pages 1520–1529, 2019.</a:t>
            </a:r>
          </a:p>
          <a:p>
            <a:pPr marL="0" indent="0">
              <a:buNone/>
            </a:pPr>
            <a:r>
              <a:rPr lang="en-US" altLang="zh-TW" sz="1200" dirty="0"/>
              <a:t>[4] </a:t>
            </a:r>
            <a:r>
              <a:rPr lang="en-US" altLang="zh-TW" sz="1200" dirty="0" err="1"/>
              <a:t>Zhouxing</a:t>
            </a:r>
            <a:r>
              <a:rPr lang="en-US" altLang="zh-TW" sz="1200" dirty="0"/>
              <a:t> Shi, Huan Zhang, Kai-Wei Chang, </a:t>
            </a:r>
            <a:r>
              <a:rPr lang="en-US" altLang="zh-TW" sz="1200" dirty="0" err="1"/>
              <a:t>Minlie</a:t>
            </a:r>
            <a:r>
              <a:rPr lang="en-US" altLang="zh-TW" sz="1200" dirty="0"/>
              <a:t> Huang, and Cho-</a:t>
            </a:r>
            <a:r>
              <a:rPr lang="en-US" altLang="zh-TW" sz="1200" dirty="0" err="1"/>
              <a:t>Jui</a:t>
            </a:r>
            <a:r>
              <a:rPr lang="en-US" altLang="zh-TW" sz="1200" dirty="0"/>
              <a:t> Hsieh. Robustness verification for transformers. In ICLR, 2020.</a:t>
            </a:r>
          </a:p>
          <a:p>
            <a:pPr marL="0" indent="0">
              <a:buNone/>
            </a:pPr>
            <a:r>
              <a:rPr lang="en-US" altLang="zh-TW" sz="1200" dirty="0"/>
              <a:t>[5] Dan </a:t>
            </a:r>
            <a:r>
              <a:rPr lang="en-US" altLang="zh-TW" sz="1200" dirty="0" err="1"/>
              <a:t>Hendrycks</a:t>
            </a:r>
            <a:r>
              <a:rPr lang="en-US" altLang="zh-TW" sz="1200" dirty="0"/>
              <a:t>, </a:t>
            </a:r>
            <a:r>
              <a:rPr lang="en-US" altLang="zh-TW" sz="1200" dirty="0" err="1"/>
              <a:t>Xiaoyuan</a:t>
            </a:r>
            <a:r>
              <a:rPr lang="en-US" altLang="zh-TW" sz="1200" dirty="0"/>
              <a:t> Liu, Eric Wallace, Adam </a:t>
            </a:r>
            <a:r>
              <a:rPr lang="en-US" altLang="zh-TW" sz="1200" dirty="0" err="1"/>
              <a:t>Dziedzic</a:t>
            </a:r>
            <a:r>
              <a:rPr lang="en-US" altLang="zh-TW" sz="1200" dirty="0"/>
              <a:t>, Rishabh Krishnan, and Dawn Song. Pretrained transformers improve out-of-distribution robustness. In Proceedings of the 58th Annual Meeting of the Association for Computational Linguistics, pages 2744–2751, July 2020.</a:t>
            </a:r>
          </a:p>
          <a:p>
            <a:pPr marL="0" indent="0">
              <a:buNone/>
            </a:pPr>
            <a:r>
              <a:rPr lang="en-US" altLang="zh-TW" sz="1200" dirty="0"/>
              <a:t>[6] </a:t>
            </a:r>
            <a:r>
              <a:rPr lang="en-US" altLang="zh-TW" sz="1200" dirty="0" err="1"/>
              <a:t>Yaru</a:t>
            </a:r>
            <a:r>
              <a:rPr lang="en-US" altLang="zh-TW" sz="1200" dirty="0"/>
              <a:t> Hao, Li Dong, </a:t>
            </a:r>
            <a:r>
              <a:rPr lang="en-US" altLang="zh-TW" sz="1200" dirty="0" err="1"/>
              <a:t>Furu</a:t>
            </a:r>
            <a:r>
              <a:rPr lang="en-US" altLang="zh-TW" sz="1200" dirty="0"/>
              <a:t> Wei, and </a:t>
            </a:r>
            <a:r>
              <a:rPr lang="en-US" altLang="zh-TW" sz="1200" dirty="0" err="1"/>
              <a:t>Ke</a:t>
            </a:r>
            <a:r>
              <a:rPr lang="en-US" altLang="zh-TW" sz="1200" dirty="0"/>
              <a:t> Xu. Self-attention attribution: Interpreting information interactions inside transformer. </a:t>
            </a:r>
            <a:r>
              <a:rPr lang="en-US" altLang="zh-TW" sz="1200" dirty="0" err="1"/>
              <a:t>arXiv</a:t>
            </a:r>
            <a:r>
              <a:rPr lang="en-US" altLang="zh-TW" sz="1200" dirty="0"/>
              <a:t> preprint arXiv:2004.11207, 2020.</a:t>
            </a:r>
          </a:p>
          <a:p>
            <a:pPr marL="0" indent="0">
              <a:buNone/>
            </a:pPr>
            <a:r>
              <a:rPr lang="en-US" altLang="zh-TW" sz="1200" dirty="0"/>
              <a:t>[7] Nicholas </a:t>
            </a:r>
            <a:r>
              <a:rPr lang="en-US" altLang="zh-TW" sz="1200" dirty="0" err="1"/>
              <a:t>Carlini</a:t>
            </a:r>
            <a:r>
              <a:rPr lang="en-US" altLang="zh-TW" sz="1200" dirty="0"/>
              <a:t> and David Wagner. Towards evaluating the robustness of neural networks. In 2017 </a:t>
            </a:r>
            <a:r>
              <a:rPr lang="en-US" altLang="zh-TW" sz="1200" dirty="0" err="1"/>
              <a:t>ieee</a:t>
            </a:r>
            <a:r>
              <a:rPr lang="en-US" altLang="zh-TW" sz="1200" dirty="0"/>
              <a:t> symposium on security and privacy (</a:t>
            </a:r>
            <a:r>
              <a:rPr lang="en-US" altLang="zh-TW" sz="1200" dirty="0" err="1"/>
              <a:t>sp</a:t>
            </a:r>
            <a:r>
              <a:rPr lang="en-US" altLang="zh-TW" sz="1200" dirty="0"/>
              <a:t>), pages 39–57. IEEE, 2017.</a:t>
            </a:r>
          </a:p>
          <a:p>
            <a:pPr marL="0" indent="0">
              <a:buNone/>
            </a:pPr>
            <a:r>
              <a:rPr lang="en-US" altLang="zh-TW" sz="1200" dirty="0"/>
              <a:t>[8] </a:t>
            </a:r>
            <a:r>
              <a:rPr lang="en-US" altLang="zh-TW" sz="1200" dirty="0" err="1"/>
              <a:t>Yinpeng</a:t>
            </a:r>
            <a:r>
              <a:rPr lang="en-US" altLang="zh-TW" sz="1200" dirty="0"/>
              <a:t> Dong, </a:t>
            </a:r>
            <a:r>
              <a:rPr lang="en-US" altLang="zh-TW" sz="1200" dirty="0" err="1"/>
              <a:t>Fangzhou</a:t>
            </a:r>
            <a:r>
              <a:rPr lang="en-US" altLang="zh-TW" sz="1200" dirty="0"/>
              <a:t> Liao, </a:t>
            </a:r>
            <a:r>
              <a:rPr lang="en-US" altLang="zh-TW" sz="1200" dirty="0" err="1"/>
              <a:t>Tianyu</a:t>
            </a:r>
            <a:r>
              <a:rPr lang="en-US" altLang="zh-TW" sz="1200" dirty="0"/>
              <a:t> Pang, Hang </a:t>
            </a:r>
            <a:r>
              <a:rPr lang="en-US" altLang="zh-TW" sz="1200" dirty="0" err="1"/>
              <a:t>Su</a:t>
            </a:r>
            <a:r>
              <a:rPr lang="en-US" altLang="zh-TW" sz="1200" dirty="0"/>
              <a:t>, Jun Zhu, </a:t>
            </a:r>
            <a:r>
              <a:rPr lang="en-US" altLang="zh-TW" sz="1200" dirty="0" err="1"/>
              <a:t>Xiaolin</a:t>
            </a:r>
            <a:r>
              <a:rPr lang="en-US" altLang="zh-TW" sz="1200" dirty="0"/>
              <a:t> Hu, and </a:t>
            </a:r>
            <a:r>
              <a:rPr lang="en-US" altLang="zh-TW" sz="1200" dirty="0" err="1"/>
              <a:t>Jianguo</a:t>
            </a:r>
            <a:r>
              <a:rPr lang="en-US" altLang="zh-TW" sz="1200" dirty="0"/>
              <a:t> Li. Boosting adversarial attacks with momentum. In Proceedings of the IEEE conference on computer vision and pattern recognition (CVPR), pages 9185–9193, 2018. </a:t>
            </a:r>
          </a:p>
          <a:p>
            <a:pPr marL="0" indent="0">
              <a:buNone/>
            </a:pPr>
            <a:r>
              <a:rPr lang="en-US" altLang="zh-TW" sz="1200" dirty="0"/>
              <a:t>[9] Francesco Croce and Matthias Hein. Reliable evaluation of adversarial robustness with an ensemble of diverse parameter-free attacks. In International Conference on Machine Learning, pages 2206–2216. PMLR, 2020.</a:t>
            </a:r>
          </a:p>
          <a:p>
            <a:pPr marL="0" indent="0">
              <a:buNone/>
            </a:pPr>
            <a:r>
              <a:rPr lang="en-US" altLang="zh-TW" sz="1200" dirty="0"/>
              <a:t>[10]</a:t>
            </a:r>
            <a:r>
              <a:rPr lang="zh-TW" altLang="en-US" sz="1200" dirty="0"/>
              <a:t> </a:t>
            </a:r>
            <a:r>
              <a:rPr lang="en-US" altLang="zh-TW" sz="1200" dirty="0" err="1"/>
              <a:t>Abnar</a:t>
            </a:r>
            <a:r>
              <a:rPr lang="en-US" altLang="zh-TW" sz="1200" dirty="0"/>
              <a:t>, Samira, and Willem </a:t>
            </a:r>
            <a:r>
              <a:rPr lang="en-US" altLang="zh-TW" sz="1200" dirty="0" err="1"/>
              <a:t>Zuidema</a:t>
            </a:r>
            <a:r>
              <a:rPr lang="en-US" altLang="zh-TW" sz="1200" dirty="0"/>
              <a:t>. "Quantifying attention flow in transformers." </a:t>
            </a:r>
            <a:r>
              <a:rPr lang="en-US" altLang="zh-TW" sz="1200" dirty="0" err="1"/>
              <a:t>arXiv</a:t>
            </a:r>
            <a:r>
              <a:rPr lang="en-US" altLang="zh-TW" sz="1200" dirty="0"/>
              <a:t> preprint arXiv:2005.00928 (2020).</a:t>
            </a:r>
          </a:p>
          <a:p>
            <a:pPr marL="0" indent="0">
              <a:buNone/>
            </a:pPr>
            <a:r>
              <a:rPr lang="en-US" altLang="zh-TW" sz="1200" dirty="0"/>
              <a:t>[11]</a:t>
            </a:r>
            <a:r>
              <a:rPr lang="zh-TW" altLang="en-US" sz="1200" dirty="0"/>
              <a:t> </a:t>
            </a:r>
            <a:r>
              <a:rPr lang="en-US" altLang="zh-TW" sz="1200" dirty="0" err="1"/>
              <a:t>Hadi</a:t>
            </a:r>
            <a:r>
              <a:rPr lang="en-US" altLang="zh-TW" sz="1200" dirty="0"/>
              <a:t> Salman, </a:t>
            </a:r>
            <a:r>
              <a:rPr lang="en-US" altLang="zh-TW" sz="1200" dirty="0" err="1"/>
              <a:t>Mingjie</a:t>
            </a:r>
            <a:r>
              <a:rPr lang="en-US" altLang="zh-TW" sz="1200" dirty="0"/>
              <a:t> Sun, Greg Yang, Ashish Kapoor, and J Zico Kolter. Denoised smoothing: A provable defense</a:t>
            </a:r>
            <a:r>
              <a:rPr lang="zh-TW" altLang="en-US" sz="1200" dirty="0"/>
              <a:t> </a:t>
            </a:r>
            <a:r>
              <a:rPr lang="en-US" altLang="zh-TW" sz="1200" dirty="0"/>
              <a:t>for pretrained classifiers. </a:t>
            </a:r>
            <a:r>
              <a:rPr lang="en-US" altLang="zh-TW" sz="1200" dirty="0" err="1"/>
              <a:t>arXiv</a:t>
            </a:r>
            <a:r>
              <a:rPr lang="en-US" altLang="zh-TW" sz="1200" dirty="0"/>
              <a:t> preprint arXiv:2003.01908, 2020.</a:t>
            </a:r>
          </a:p>
          <a:p>
            <a:pPr marL="0" indent="0">
              <a:buNone/>
            </a:pPr>
            <a:endParaRPr lang="en-US" altLang="zh-TW" sz="1200" dirty="0"/>
          </a:p>
          <a:p>
            <a:pPr marL="0" indent="0">
              <a:buNone/>
            </a:pPr>
            <a:endParaRPr lang="en-US" altLang="zh-TW" sz="1200" dirty="0"/>
          </a:p>
          <a:p>
            <a:pPr marL="0" indent="0">
              <a:buNone/>
            </a:pPr>
            <a:endParaRPr lang="en-US" altLang="zh-TW" sz="1200" dirty="0"/>
          </a:p>
          <a:p>
            <a:pPr marL="0" indent="0">
              <a:buNone/>
            </a:pPr>
            <a:endParaRPr lang="en-US" altLang="zh-TW" sz="1200" dirty="0"/>
          </a:p>
          <a:p>
            <a:pPr marL="0" indent="0">
              <a:buNone/>
            </a:pPr>
            <a:endParaRPr lang="en-US" altLang="zh-TW" sz="1200" dirty="0"/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DB0AC9CD-4F64-4C5C-8341-99F602E07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6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9"/>
    </mc:Choice>
    <mc:Fallback>
      <p:transition spd="slow" advTm="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9" x="865188" y="5662613"/>
          <p14:tracePt t="2336" x="992188" y="5673725"/>
          <p14:tracePt t="2342" x="1050925" y="5673725"/>
          <p14:tracePt t="2349" x="1090613" y="5668963"/>
          <p14:tracePt t="2356" x="1114425" y="5668963"/>
          <p14:tracePt t="2363" x="1119188" y="5651500"/>
          <p14:tracePt t="2371" x="1125538" y="5645150"/>
          <p14:tracePt t="2377" x="1125538" y="5592763"/>
          <p14:tracePt t="2384" x="1084263" y="5454650"/>
          <p14:tracePt t="2391" x="950913" y="5168900"/>
          <p14:tracePt t="2398" x="631825" y="4670425"/>
          <p14:tracePt t="2405" x="388938" y="4148138"/>
          <p14:tracePt t="2413" x="98425" y="37131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AFA53E-D366-4381-B2E3-36145878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Design Case: Vision Transformer(ViT)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95E479-EB6A-4D3D-92F9-886219C5A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Adversarial robustness in </a:t>
            </a:r>
            <a:r>
              <a:rPr lang="en-US" altLang="zh-TW" b="1" dirty="0"/>
              <a:t>CNNs for CV </a:t>
            </a:r>
            <a:r>
              <a:rPr lang="en-US" altLang="zh-TW" dirty="0"/>
              <a:t>has more research</a:t>
            </a:r>
          </a:p>
          <a:p>
            <a:pPr lvl="1"/>
            <a:r>
              <a:rPr lang="en-US" altLang="zh-TW" sz="1800" dirty="0"/>
              <a:t>Towards evaluating the robustness of neural networks [7]IEEE S&amp;P’17</a:t>
            </a:r>
          </a:p>
          <a:p>
            <a:pPr lvl="1"/>
            <a:r>
              <a:rPr lang="en-US" altLang="zh-TW" sz="1800" dirty="0"/>
              <a:t>Boosting adversarial attacks with momentum </a:t>
            </a:r>
            <a:r>
              <a:rPr lang="en-US" altLang="zh-TW" dirty="0"/>
              <a:t>[8]CVPR’18</a:t>
            </a:r>
          </a:p>
          <a:p>
            <a:pPr lvl="1"/>
            <a:r>
              <a:rPr lang="en-US" altLang="zh-TW" sz="1800" dirty="0"/>
              <a:t>Reliable evaluation of adversarial robustness with an ensemble of diverse parameter-free attacks [9]PMLR’20</a:t>
            </a:r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Adversarial robustness in </a:t>
            </a:r>
            <a:r>
              <a:rPr lang="en-US" altLang="zh-TW" b="1" dirty="0"/>
              <a:t>Transformers for NLP </a:t>
            </a:r>
            <a:r>
              <a:rPr lang="en-US" altLang="zh-TW" dirty="0"/>
              <a:t>has more research</a:t>
            </a:r>
          </a:p>
          <a:p>
            <a:pPr lvl="1"/>
            <a:r>
              <a:rPr lang="en-US" altLang="zh-TW" dirty="0"/>
              <a:t>On the robustness of self-attentive models [3]ACL’19</a:t>
            </a:r>
          </a:p>
          <a:p>
            <a:pPr lvl="1"/>
            <a:r>
              <a:rPr lang="en-US" altLang="zh-TW" dirty="0"/>
              <a:t>Robustness verification for transformers [4]ICLR’20</a:t>
            </a:r>
          </a:p>
          <a:p>
            <a:pPr lvl="1"/>
            <a:r>
              <a:rPr lang="en-US" altLang="zh-TW" dirty="0"/>
              <a:t>Pretrained transformers improve out-of-distribution robustness [5]ACL’20</a:t>
            </a:r>
          </a:p>
          <a:p>
            <a:pPr lvl="1"/>
            <a:r>
              <a:rPr lang="en-US" altLang="zh-TW" sz="1800" dirty="0"/>
              <a:t>Interpreting information interactions inside transformer </a:t>
            </a:r>
            <a:r>
              <a:rPr lang="en-US" altLang="zh-TW" dirty="0"/>
              <a:t>[6]a</a:t>
            </a:r>
            <a:r>
              <a:rPr lang="en-US" altLang="zh-TW" sz="1800" dirty="0"/>
              <a:t>rXiv’20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AC4AD11-F68B-42E3-BE02-328D8B144973}"/>
              </a:ext>
            </a:extLst>
          </p:cNvPr>
          <p:cNvSpPr/>
          <p:nvPr/>
        </p:nvSpPr>
        <p:spPr>
          <a:xfrm>
            <a:off x="1295636" y="5733256"/>
            <a:ext cx="6552728" cy="43106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 indent="-341313" algn="ctr">
              <a:buClr>
                <a:srgbClr val="C00000"/>
              </a:buClr>
              <a:defRPr/>
            </a:pPr>
            <a:r>
              <a:rPr kumimoji="1" lang="en-US" altLang="zh-TW" b="1" kern="0" dirty="0">
                <a:ea typeface="標楷體" pitchFamily="65" charset="-120"/>
              </a:rPr>
              <a:t>There is </a:t>
            </a:r>
            <a:r>
              <a:rPr kumimoji="1" lang="en-US" altLang="zh-TW" b="1" kern="0" dirty="0">
                <a:solidFill>
                  <a:srgbClr val="C00000"/>
                </a:solidFill>
                <a:ea typeface="標楷體" pitchFamily="65" charset="-120"/>
              </a:rPr>
              <a:t>less</a:t>
            </a:r>
            <a:r>
              <a:rPr kumimoji="1" lang="en-US" altLang="zh-TW" b="1" kern="0" dirty="0">
                <a:ea typeface="標楷體" pitchFamily="65" charset="-120"/>
              </a:rPr>
              <a:t> research on adversarial robustness in ViT !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1DED9D8F-7646-454F-B912-F3B15A028D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66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36"/>
    </mc:Choice>
    <mc:Fallback>
      <p:transition spd="slow" advTm="7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9665A2C-4922-4022-8F49-144D587B9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Do ViTs provide enhanced security compared to CNNs ?</a:t>
            </a:r>
          </a:p>
          <a:p>
            <a:pPr lvl="1"/>
            <a:r>
              <a:rPr lang="en-US" altLang="zh-TW" dirty="0"/>
              <a:t>On the robustness of vision transformers to adversarial examples [1]*156</a:t>
            </a:r>
          </a:p>
          <a:p>
            <a:pPr lvl="1"/>
            <a:r>
              <a:rPr lang="en-US" altLang="zh-TW" dirty="0"/>
              <a:t>On the adversarial robustness of vision transformers [2]*64</a:t>
            </a:r>
          </a:p>
          <a:p>
            <a:endParaRPr lang="zh-TW" altLang="en-US" dirty="0"/>
          </a:p>
        </p:txBody>
      </p:sp>
      <p:pic>
        <p:nvPicPr>
          <p:cNvPr id="4" name="Picture 2" descr="Transformer_CV] Vision Transformer(ViT)重點筆記- HackMD">
            <a:extLst>
              <a:ext uri="{FF2B5EF4-FFF2-40B4-BE49-F238E27FC236}">
                <a16:creationId xmlns:a16="http://schemas.microsoft.com/office/drawing/2014/main" id="{CDB56937-3590-48C4-9C10-73517E8E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84" y="2817550"/>
            <a:ext cx="6884032" cy="36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ADB584DB-C4E6-40BE-B1BF-4B33620F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altLang="zh-TW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 Robustness Against Adversarial Attack</a:t>
            </a:r>
            <a:endParaRPr lang="zh-TW" altLang="en-US" dirty="0"/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5248C52C-F0E4-4BC3-A45B-8D28C8C5F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38"/>
    </mc:Choice>
    <mc:Fallback>
      <p:transition spd="slow" advTm="6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3C881E-E4FB-4C06-8ED2-C5F46C8A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ViT Robustness to Adversarial Examples</a:t>
            </a:r>
            <a:r>
              <a:rPr lang="en" altLang="zh-TW" sz="3200" b="0" dirty="0"/>
              <a:t> </a:t>
            </a:r>
            <a:r>
              <a:rPr lang="en" altLang="zh-TW" sz="1800" b="0" dirty="0"/>
              <a:t>[1]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AFD694-7386-4B61-829E-357BD98F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382000" cy="4800600"/>
          </a:xfrm>
        </p:spPr>
        <p:txBody>
          <a:bodyPr/>
          <a:lstStyle/>
          <a:p>
            <a:r>
              <a:rPr lang="en-US" altLang="zh-TW" dirty="0"/>
              <a:t>Adversarial attacks:</a:t>
            </a:r>
          </a:p>
          <a:p>
            <a:pPr lvl="1"/>
            <a:r>
              <a:rPr lang="en-US" altLang="zh-TW" b="1" dirty="0"/>
              <a:t>White-box:</a:t>
            </a:r>
            <a:r>
              <a:rPr lang="en-US" altLang="zh-TW" dirty="0"/>
              <a:t> knowing the </a:t>
            </a:r>
            <a:r>
              <a:rPr lang="en-US" altLang="zh-TW" b="1" dirty="0">
                <a:solidFill>
                  <a:srgbClr val="0000FF"/>
                </a:solidFill>
              </a:rPr>
              <a:t>hyperparameters</a:t>
            </a:r>
            <a:r>
              <a:rPr lang="en-US" altLang="zh-TW" dirty="0"/>
              <a:t> and </a:t>
            </a:r>
            <a:r>
              <a:rPr lang="en-US" altLang="zh-TW" b="1" dirty="0">
                <a:solidFill>
                  <a:srgbClr val="0000FF"/>
                </a:solidFill>
              </a:rPr>
              <a:t>parameters</a:t>
            </a:r>
            <a:r>
              <a:rPr lang="en-US" altLang="zh-TW" dirty="0">
                <a:solidFill>
                  <a:srgbClr val="0000FF"/>
                </a:solidFill>
              </a:rPr>
              <a:t> </a:t>
            </a:r>
            <a:endParaRPr lang="en-US" altLang="zh-TW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pPr lvl="2"/>
            <a:r>
              <a:rPr lang="en-US" altLang="zh-TW" dirty="0">
                <a:sym typeface="Wingdings" panose="05000000000000000000" pitchFamily="2" charset="2"/>
              </a:rPr>
              <a:t> FS</a:t>
            </a:r>
            <a:r>
              <a:rPr lang="en-US" altLang="zh-TW" dirty="0">
                <a:solidFill>
                  <a:srgbClr val="C00000"/>
                </a:solidFill>
                <a:sym typeface="Wingdings" panose="05000000000000000000" pitchFamily="2" charset="2"/>
              </a:rPr>
              <a:t>G</a:t>
            </a:r>
            <a:r>
              <a:rPr lang="en-US" altLang="zh-TW" dirty="0">
                <a:sym typeface="Wingdings" panose="05000000000000000000" pitchFamily="2" charset="2"/>
              </a:rPr>
              <a:t>M,</a:t>
            </a:r>
            <a:r>
              <a:rPr lang="zh-TW" altLang="en-US" dirty="0">
                <a:sym typeface="Wingdings" panose="05000000000000000000" pitchFamily="2" charset="2"/>
              </a:rPr>
              <a:t> </a:t>
            </a:r>
            <a:r>
              <a:rPr lang="en-US" altLang="zh-TW" dirty="0">
                <a:sym typeface="Wingdings" panose="05000000000000000000" pitchFamily="2" charset="2"/>
              </a:rPr>
              <a:t>MIM,</a:t>
            </a:r>
            <a:r>
              <a:rPr lang="zh-TW" altLang="en-US" dirty="0">
                <a:sym typeface="Wingdings" panose="05000000000000000000" pitchFamily="2" charset="2"/>
              </a:rPr>
              <a:t> </a:t>
            </a:r>
            <a:r>
              <a:rPr lang="en-US" altLang="zh-TW" dirty="0">
                <a:sym typeface="Wingdings" panose="05000000000000000000" pitchFamily="2" charset="2"/>
              </a:rPr>
              <a:t>C&amp;W,</a:t>
            </a:r>
            <a:r>
              <a:rPr lang="zh-TW" altLang="en-US" dirty="0">
                <a:sym typeface="Wingdings" panose="05000000000000000000" pitchFamily="2" charset="2"/>
              </a:rPr>
              <a:t> </a:t>
            </a:r>
            <a:r>
              <a:rPr lang="en-US" altLang="zh-TW" dirty="0"/>
              <a:t>P</a:t>
            </a:r>
            <a:r>
              <a:rPr lang="en-US" altLang="zh-TW" dirty="0">
                <a:solidFill>
                  <a:srgbClr val="C00000"/>
                </a:solidFill>
              </a:rPr>
              <a:t>G</a:t>
            </a:r>
            <a:r>
              <a:rPr lang="en-US" altLang="zh-TW" dirty="0"/>
              <a:t>D,</a:t>
            </a:r>
            <a:r>
              <a:rPr lang="zh-TW" altLang="en-US" dirty="0"/>
              <a:t> </a:t>
            </a:r>
            <a:r>
              <a:rPr lang="en-US" altLang="zh-TW" dirty="0"/>
              <a:t>AP</a:t>
            </a:r>
            <a:r>
              <a:rPr lang="en-US" altLang="zh-TW" dirty="0">
                <a:solidFill>
                  <a:srgbClr val="C00000"/>
                </a:solidFill>
              </a:rPr>
              <a:t>G</a:t>
            </a:r>
            <a:r>
              <a:rPr lang="en-US" altLang="zh-TW" dirty="0"/>
              <a:t>D….</a:t>
            </a:r>
          </a:p>
          <a:p>
            <a:pPr lvl="1"/>
            <a:r>
              <a:rPr lang="en-US" altLang="zh-TW" b="1" dirty="0"/>
              <a:t>Black-box:</a:t>
            </a:r>
            <a:r>
              <a:rPr lang="en-US" altLang="zh-TW" dirty="0"/>
              <a:t> knowing the </a:t>
            </a:r>
            <a:r>
              <a:rPr lang="en-US" altLang="zh-TW" b="1" dirty="0">
                <a:solidFill>
                  <a:srgbClr val="0000FF"/>
                </a:solidFill>
              </a:rPr>
              <a:t>inputs</a:t>
            </a:r>
            <a:r>
              <a:rPr lang="en-US" altLang="zh-TW" dirty="0"/>
              <a:t> and </a:t>
            </a:r>
            <a:r>
              <a:rPr lang="en-US" altLang="zh-TW" b="1" dirty="0">
                <a:solidFill>
                  <a:srgbClr val="0000FF"/>
                </a:solidFill>
              </a:rPr>
              <a:t>outputs</a:t>
            </a:r>
            <a:r>
              <a:rPr lang="en-US" altLang="zh-TW" dirty="0">
                <a:solidFill>
                  <a:srgbClr val="0000FF"/>
                </a:solidFill>
              </a:rPr>
              <a:t> </a:t>
            </a:r>
            <a:endParaRPr lang="en-US" altLang="zh-TW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pPr lvl="2"/>
            <a:r>
              <a:rPr lang="en-US" altLang="zh-TW" dirty="0">
                <a:sym typeface="Wingdings" panose="05000000000000000000" pitchFamily="2" charset="2"/>
              </a:rPr>
              <a:t>Q</a:t>
            </a:r>
            <a:r>
              <a:rPr lang="en-US" altLang="zh-TW" dirty="0"/>
              <a:t>uery-based: querying the defense and</a:t>
            </a:r>
            <a:r>
              <a:rPr lang="zh-TW" altLang="en-US" dirty="0"/>
              <a:t> </a:t>
            </a:r>
            <a:r>
              <a:rPr lang="en-US" altLang="zh-TW" dirty="0"/>
              <a:t>adjusting the </a:t>
            </a:r>
            <a:r>
              <a:rPr lang="en-US" altLang="zh-TW" b="1" dirty="0"/>
              <a:t>noise</a:t>
            </a:r>
            <a:r>
              <a:rPr lang="en-US" altLang="zh-TW" dirty="0"/>
              <a:t> (</a:t>
            </a:r>
            <a:r>
              <a:rPr lang="en-US" altLang="zh-TW" dirty="0" err="1"/>
              <a:t>RayS</a:t>
            </a:r>
            <a:r>
              <a:rPr lang="zh-TW" altLang="en-US" dirty="0"/>
              <a:t> </a:t>
            </a:r>
            <a:r>
              <a:rPr lang="en-US" altLang="zh-TW" dirty="0"/>
              <a:t>attack) </a:t>
            </a:r>
          </a:p>
          <a:p>
            <a:pPr lvl="2"/>
            <a:r>
              <a:rPr lang="en-US" altLang="zh-TW" dirty="0"/>
              <a:t>Transfer-based: querying and obtaining labels for training</a:t>
            </a:r>
            <a:r>
              <a:rPr lang="zh-TW" altLang="en-US" dirty="0"/>
              <a:t> </a:t>
            </a:r>
            <a:r>
              <a:rPr lang="en-US" altLang="zh-TW" b="1" dirty="0"/>
              <a:t>synthetic model</a:t>
            </a:r>
          </a:p>
          <a:p>
            <a:r>
              <a:rPr lang="en-US" altLang="zh-TW" dirty="0"/>
              <a:t>ViT provide improvement in security over CNNs under a white-box </a:t>
            </a:r>
            <a:r>
              <a:rPr lang="en-US" altLang="zh-TW" sz="2000" dirty="0"/>
              <a:t>adversaries </a:t>
            </a:r>
            <a:r>
              <a:rPr lang="en-US" altLang="zh-TW" dirty="0"/>
              <a:t>? </a:t>
            </a:r>
            <a:r>
              <a:rPr lang="en-US" altLang="zh-TW" b="1" i="1" dirty="0">
                <a:solidFill>
                  <a:srgbClr val="C00000"/>
                </a:solidFill>
              </a:rPr>
              <a:t>As vulnerable as CNNs to white-box adversaries !</a:t>
            </a:r>
          </a:p>
          <a:p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3019279-8FB8-48E6-B429-0A1784497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5" t="10143"/>
          <a:stretch/>
        </p:blipFill>
        <p:spPr>
          <a:xfrm>
            <a:off x="1115616" y="4268760"/>
            <a:ext cx="6639272" cy="199931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9E9E22E-E77C-46F1-A9D5-D12EB8B5ED0D}"/>
              </a:ext>
            </a:extLst>
          </p:cNvPr>
          <p:cNvSpPr/>
          <p:nvPr/>
        </p:nvSpPr>
        <p:spPr>
          <a:xfrm>
            <a:off x="0" y="6268071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TW" sz="1400" b="1" dirty="0"/>
              <a:t>Classification accuracy (ImageNet) of different models under various attack techniques</a:t>
            </a:r>
            <a:endParaRPr lang="en-US" altLang="zh-TW" sz="1400" b="1" u="sng" dirty="0">
              <a:solidFill>
                <a:srgbClr val="0000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5EEF179-A7B5-4697-AB98-42D25B6806B6}"/>
              </a:ext>
            </a:extLst>
          </p:cNvPr>
          <p:cNvSpPr/>
          <p:nvPr/>
        </p:nvSpPr>
        <p:spPr bwMode="auto">
          <a:xfrm rot="5400000">
            <a:off x="4718395" y="911101"/>
            <a:ext cx="715321" cy="792087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F2A112D-770C-4155-A5FC-99B46BD73BC6}"/>
              </a:ext>
            </a:extLst>
          </p:cNvPr>
          <p:cNvSpPr/>
          <p:nvPr/>
        </p:nvSpPr>
        <p:spPr bwMode="auto">
          <a:xfrm rot="5400000">
            <a:off x="4824028" y="1520790"/>
            <a:ext cx="504054" cy="7920879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9ED8DCD-8C7F-424F-ABF3-A4E362CCEB7C}"/>
              </a:ext>
            </a:extLst>
          </p:cNvPr>
          <p:cNvSpPr/>
          <p:nvPr/>
        </p:nvSpPr>
        <p:spPr bwMode="auto">
          <a:xfrm rot="5400000">
            <a:off x="4842055" y="2006816"/>
            <a:ext cx="468000" cy="7920880"/>
          </a:xfrm>
          <a:prstGeom prst="rect">
            <a:avLst/>
          </a:prstGeom>
          <a:noFill/>
          <a:ln w="19050" cap="flat" cmpd="sng" algn="ctr">
            <a:solidFill>
              <a:srgbClr val="01990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40824C6-AE68-473C-8681-29CF7F8827B1}"/>
              </a:ext>
            </a:extLst>
          </p:cNvPr>
          <p:cNvSpPr txBox="1"/>
          <p:nvPr/>
        </p:nvSpPr>
        <p:spPr>
          <a:xfrm>
            <a:off x="7787134" y="4717651"/>
            <a:ext cx="133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i="1" dirty="0">
                <a:solidFill>
                  <a:srgbClr val="FF0000"/>
                </a:solidFill>
              </a:rPr>
              <a:t>Transformer</a:t>
            </a:r>
            <a:endParaRPr lang="zh-TW" altLang="en-US" sz="1400" b="1" i="1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F384882-37FB-4D5D-AB7E-48E686328F30}"/>
              </a:ext>
            </a:extLst>
          </p:cNvPr>
          <p:cNvSpPr txBox="1"/>
          <p:nvPr/>
        </p:nvSpPr>
        <p:spPr>
          <a:xfrm>
            <a:off x="7696496" y="5229200"/>
            <a:ext cx="133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i="1" dirty="0">
                <a:solidFill>
                  <a:srgbClr val="0000FF"/>
                </a:solidFill>
              </a:rPr>
              <a:t>Big Transfer CNN</a:t>
            </a:r>
            <a:endParaRPr lang="zh-TW" altLang="en-US" sz="1400" b="1" i="1" dirty="0">
              <a:solidFill>
                <a:srgbClr val="0000FF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2A9C6B5-2358-417F-8F8B-7B27DAB76606}"/>
              </a:ext>
            </a:extLst>
          </p:cNvPr>
          <p:cNvSpPr txBox="1"/>
          <p:nvPr/>
        </p:nvSpPr>
        <p:spPr>
          <a:xfrm>
            <a:off x="8128545" y="5877272"/>
            <a:ext cx="133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i="1" dirty="0">
                <a:solidFill>
                  <a:srgbClr val="019901"/>
                </a:solidFill>
              </a:rPr>
              <a:t>CNN</a:t>
            </a:r>
            <a:endParaRPr lang="zh-TW" altLang="en-US" sz="1400" b="1" i="1" dirty="0">
              <a:solidFill>
                <a:srgbClr val="01990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5B6AE00-A0A7-439C-90E3-818ED704E1A1}"/>
              </a:ext>
            </a:extLst>
          </p:cNvPr>
          <p:cNvSpPr/>
          <p:nvPr/>
        </p:nvSpPr>
        <p:spPr bwMode="auto">
          <a:xfrm rot="10800000">
            <a:off x="6948928" y="4268759"/>
            <a:ext cx="754687" cy="1916289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F5380A3-9BB1-4FFF-990D-ED78987F4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5" y="4221870"/>
            <a:ext cx="1368152" cy="235712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F880B0F1-932B-4061-9771-290DEF95B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5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231"/>
    </mc:Choice>
    <mc:Fallback>
      <p:transition spd="slow" advTm="188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3C881E-E4FB-4C06-8ED2-C5F46C8A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ViT Robustness to Adversarial Examples</a:t>
            </a:r>
            <a:r>
              <a:rPr lang="en" altLang="zh-TW" sz="3200" b="0" dirty="0"/>
              <a:t> </a:t>
            </a:r>
            <a:r>
              <a:rPr lang="en" altLang="zh-TW" sz="1800" b="0" dirty="0"/>
              <a:t>[1]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AFD694-7386-4B61-829E-357BD98F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382000" cy="2808312"/>
          </a:xfrm>
        </p:spPr>
        <p:txBody>
          <a:bodyPr/>
          <a:lstStyle/>
          <a:p>
            <a:r>
              <a:rPr lang="en-US" altLang="zh-TW" dirty="0"/>
              <a:t>How </a:t>
            </a:r>
            <a:r>
              <a:rPr lang="en-US" altLang="zh-TW" b="1" dirty="0">
                <a:solidFill>
                  <a:srgbClr val="0000FF"/>
                </a:solidFill>
              </a:rPr>
              <a:t>transferable</a:t>
            </a:r>
            <a:r>
              <a:rPr lang="en-US" altLang="zh-TW" dirty="0"/>
              <a:t> are adversarial examples between ViT and other models ? </a:t>
            </a:r>
            <a:r>
              <a:rPr lang="en-US" altLang="zh-TW" b="1" i="1" dirty="0">
                <a:solidFill>
                  <a:srgbClr val="C00000"/>
                </a:solidFill>
              </a:rPr>
              <a:t>Transferring adversarial examples between different models is challenging !</a:t>
            </a:r>
          </a:p>
          <a:p>
            <a:r>
              <a:rPr lang="en-US" altLang="zh-TW" dirty="0"/>
              <a:t>Can low </a:t>
            </a:r>
            <a:r>
              <a:rPr lang="en-US" altLang="zh-TW" b="1" dirty="0">
                <a:solidFill>
                  <a:srgbClr val="0000FF"/>
                </a:solidFill>
              </a:rPr>
              <a:t>transferability</a:t>
            </a:r>
            <a:r>
              <a:rPr lang="en-US" altLang="zh-TW" dirty="0"/>
              <a:t> be used for </a:t>
            </a:r>
            <a:r>
              <a:rPr lang="en-US" altLang="zh-TW" b="1" dirty="0"/>
              <a:t>white-box</a:t>
            </a:r>
            <a:r>
              <a:rPr lang="en-US" altLang="zh-TW" dirty="0"/>
              <a:t> defense? </a:t>
            </a:r>
            <a:endParaRPr lang="en-US" altLang="zh-TW" b="1" i="1" dirty="0">
              <a:solidFill>
                <a:srgbClr val="FF0000"/>
              </a:solidFill>
            </a:endParaRPr>
          </a:p>
          <a:p>
            <a:pPr lvl="1"/>
            <a:r>
              <a:rPr lang="en-US" altLang="zh-TW" dirty="0"/>
              <a:t>Ensemble</a:t>
            </a:r>
            <a:r>
              <a:rPr lang="en-US" altLang="zh-TW" b="1" dirty="0"/>
              <a:t>:</a:t>
            </a:r>
            <a:r>
              <a:rPr lang="en-US" altLang="zh-TW" dirty="0"/>
              <a:t> majority voting, absolute consensus, random selection</a:t>
            </a:r>
          </a:p>
          <a:p>
            <a:pPr lvl="1"/>
            <a:r>
              <a:rPr lang="en-US" altLang="zh-TW" i="1" dirty="0"/>
              <a:t>*</a:t>
            </a:r>
            <a:r>
              <a:rPr lang="en-US" altLang="zh-TW" b="1" i="1" dirty="0">
                <a:solidFill>
                  <a:srgbClr val="C00000"/>
                </a:solidFill>
              </a:rPr>
              <a:t>SAGA</a:t>
            </a:r>
            <a:r>
              <a:rPr lang="en-US" altLang="zh-TW" i="1" dirty="0">
                <a:solidFill>
                  <a:srgbClr val="C00000"/>
                </a:solidFill>
              </a:rPr>
              <a:t> </a:t>
            </a:r>
            <a:r>
              <a:rPr lang="en-US" altLang="zh-TW" b="1" i="1" dirty="0">
                <a:solidFill>
                  <a:srgbClr val="C00000"/>
                </a:solidFill>
              </a:rPr>
              <a:t>successfully attacks under white-box</a:t>
            </a:r>
            <a:endParaRPr lang="en-US" altLang="zh-TW" dirty="0">
              <a:solidFill>
                <a:srgbClr val="C00000"/>
              </a:solidFill>
            </a:endParaRPr>
          </a:p>
          <a:p>
            <a:endParaRPr lang="en-US" altLang="zh-TW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96BB491-CDB4-42A0-8FB9-71E36FF3D971}"/>
              </a:ext>
            </a:extLst>
          </p:cNvPr>
          <p:cNvSpPr txBox="1"/>
          <p:nvPr/>
        </p:nvSpPr>
        <p:spPr>
          <a:xfrm>
            <a:off x="323528" y="6289575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*SAGA: Self-Attention Gradient Attack / 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</a:rPr>
              <a:t>BiT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: Big transfer model 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105C777-C6FE-4D98-92AD-CE0C124133AC}"/>
              </a:ext>
            </a:extLst>
          </p:cNvPr>
          <p:cNvGrpSpPr/>
          <p:nvPr/>
        </p:nvGrpSpPr>
        <p:grpSpPr>
          <a:xfrm>
            <a:off x="107504" y="3861048"/>
            <a:ext cx="9131092" cy="2177020"/>
            <a:chOff x="-289000" y="3196196"/>
            <a:chExt cx="9131092" cy="2177020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FCFEA356-1632-4640-85E8-EAAC5801EB1B}"/>
                </a:ext>
              </a:extLst>
            </p:cNvPr>
            <p:cNvGrpSpPr/>
            <p:nvPr/>
          </p:nvGrpSpPr>
          <p:grpSpPr>
            <a:xfrm>
              <a:off x="738008" y="3501008"/>
              <a:ext cx="7667984" cy="1726984"/>
              <a:chOff x="827584" y="3409641"/>
              <a:chExt cx="7667984" cy="1726984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026F0636-57B6-42AE-8143-F5904C0AF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31" t="7083"/>
              <a:stretch/>
            </p:blipFill>
            <p:spPr>
              <a:xfrm>
                <a:off x="827584" y="3409641"/>
                <a:ext cx="7667984" cy="1726984"/>
              </a:xfrm>
              <a:prstGeom prst="rect">
                <a:avLst/>
              </a:prstGeom>
            </p:spPr>
          </p:pic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D2949512-F31E-453E-966A-2AD836FCDE8B}"/>
                  </a:ext>
                </a:extLst>
              </p:cNvPr>
              <p:cNvSpPr/>
              <p:nvPr/>
            </p:nvSpPr>
            <p:spPr bwMode="auto">
              <a:xfrm rot="5400000">
                <a:off x="1169989" y="3312000"/>
                <a:ext cx="576061" cy="1187400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72FAD06E-3B3F-49DC-83EB-5FA5F5BE9140}"/>
                  </a:ext>
                </a:extLst>
              </p:cNvPr>
              <p:cNvSpPr/>
              <p:nvPr/>
            </p:nvSpPr>
            <p:spPr bwMode="auto">
              <a:xfrm rot="5400000">
                <a:off x="1264321" y="3793733"/>
                <a:ext cx="387398" cy="1187400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0FACB7F-84D4-431F-97DC-FC2292DE81B0}"/>
                  </a:ext>
                </a:extLst>
              </p:cNvPr>
              <p:cNvSpPr/>
              <p:nvPr/>
            </p:nvSpPr>
            <p:spPr bwMode="auto">
              <a:xfrm rot="5400000">
                <a:off x="1264321" y="4181127"/>
                <a:ext cx="387398" cy="1187400"/>
              </a:xfrm>
              <a:prstGeom prst="rect">
                <a:avLst/>
              </a:prstGeom>
              <a:noFill/>
              <a:ln w="19050" cap="flat" cmpd="sng" algn="ctr">
                <a:solidFill>
                  <a:srgbClr val="01990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solidFill>
                      <a:srgbClr val="019901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DF56169D-509E-4D81-BF26-6A90585A3036}"/>
                  </a:ext>
                </a:extLst>
              </p:cNvPr>
              <p:cNvSpPr/>
              <p:nvPr/>
            </p:nvSpPr>
            <p:spPr bwMode="auto">
              <a:xfrm rot="5400000">
                <a:off x="3350789" y="2147501"/>
                <a:ext cx="188664" cy="2751666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5A98A35-404A-4489-A36E-9D204D62214F}"/>
                  </a:ext>
                </a:extLst>
              </p:cNvPr>
              <p:cNvSpPr/>
              <p:nvPr/>
            </p:nvSpPr>
            <p:spPr bwMode="auto">
              <a:xfrm rot="5400000">
                <a:off x="5592495" y="2676380"/>
                <a:ext cx="184534" cy="1698043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2766657-0F0C-4B76-A03A-0F9159136698}"/>
                  </a:ext>
                </a:extLst>
              </p:cNvPr>
              <p:cNvSpPr/>
              <p:nvPr/>
            </p:nvSpPr>
            <p:spPr bwMode="auto">
              <a:xfrm rot="5400000">
                <a:off x="7366771" y="2596015"/>
                <a:ext cx="188666" cy="1854640"/>
              </a:xfrm>
              <a:prstGeom prst="rect">
                <a:avLst/>
              </a:prstGeom>
              <a:noFill/>
              <a:ln w="19050" cap="flat" cmpd="sng" algn="ctr">
                <a:solidFill>
                  <a:srgbClr val="01990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solidFill>
                      <a:srgbClr val="019901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  <a:ea typeface="新細明體" charset="-120"/>
                </a:endParaRPr>
              </a:p>
            </p:txBody>
          </p:sp>
        </p:grp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A30419A4-1240-4200-9985-F1CDB4E19274}"/>
                </a:ext>
              </a:extLst>
            </p:cNvPr>
            <p:cNvSpPr txBox="1"/>
            <p:nvPr/>
          </p:nvSpPr>
          <p:spPr>
            <a:xfrm>
              <a:off x="3015977" y="3196196"/>
              <a:ext cx="1339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i="1" dirty="0">
                  <a:solidFill>
                    <a:srgbClr val="FF0000"/>
                  </a:solidFill>
                </a:rPr>
                <a:t>Transformer</a:t>
              </a:r>
              <a:endParaRPr lang="zh-TW" alt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AF4F6A87-8328-47DA-A338-FED19970B346}"/>
                </a:ext>
              </a:extLst>
            </p:cNvPr>
            <p:cNvSpPr txBox="1"/>
            <p:nvPr/>
          </p:nvSpPr>
          <p:spPr>
            <a:xfrm>
              <a:off x="-54694" y="3406339"/>
              <a:ext cx="1339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i="1" dirty="0">
                  <a:solidFill>
                    <a:srgbClr val="FF0000"/>
                  </a:solidFill>
                </a:rPr>
                <a:t>Transformer</a:t>
              </a:r>
              <a:endParaRPr lang="zh-TW" alt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ED34AFA4-D4AD-4959-A2EB-A35EACACBBEE}"/>
                </a:ext>
              </a:extLst>
            </p:cNvPr>
            <p:cNvSpPr txBox="1"/>
            <p:nvPr/>
          </p:nvSpPr>
          <p:spPr>
            <a:xfrm>
              <a:off x="4355976" y="3212976"/>
              <a:ext cx="2482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i="1" dirty="0">
                  <a:solidFill>
                    <a:srgbClr val="0000FF"/>
                  </a:solidFill>
                </a:rPr>
                <a:t>Big Transfer CNN</a:t>
              </a:r>
              <a:endParaRPr lang="zh-TW" altLang="en-US" sz="1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55A6F421-5411-479F-B1FD-A08E99DB5F2E}"/>
                </a:ext>
              </a:extLst>
            </p:cNvPr>
            <p:cNvSpPr txBox="1"/>
            <p:nvPr/>
          </p:nvSpPr>
          <p:spPr>
            <a:xfrm>
              <a:off x="-289000" y="4045083"/>
              <a:ext cx="1339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i="1" dirty="0">
                  <a:solidFill>
                    <a:srgbClr val="0000FF"/>
                  </a:solidFill>
                </a:rPr>
                <a:t>B-Trans </a:t>
              </a:r>
            </a:p>
            <a:p>
              <a:pPr algn="ctr"/>
              <a:r>
                <a:rPr lang="en-US" altLang="zh-TW" sz="1400" b="1" i="1" dirty="0">
                  <a:solidFill>
                    <a:srgbClr val="0000FF"/>
                  </a:solidFill>
                </a:rPr>
                <a:t>CNN</a:t>
              </a:r>
              <a:endParaRPr lang="zh-TW" altLang="en-US" sz="1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6F542F21-E5E2-4F14-A1A6-1FB40B683E20}"/>
                </a:ext>
              </a:extLst>
            </p:cNvPr>
            <p:cNvSpPr txBox="1"/>
            <p:nvPr/>
          </p:nvSpPr>
          <p:spPr>
            <a:xfrm>
              <a:off x="7502093" y="3212592"/>
              <a:ext cx="1339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i="1" dirty="0">
                  <a:solidFill>
                    <a:srgbClr val="019901"/>
                  </a:solidFill>
                </a:rPr>
                <a:t>CNN</a:t>
              </a:r>
              <a:endParaRPr lang="zh-TW" altLang="en-US" sz="1400" b="1" i="1" dirty="0">
                <a:solidFill>
                  <a:srgbClr val="019901"/>
                </a:solidFill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EFBA4FFC-2739-4002-AE7D-AA9E4B64E556}"/>
                </a:ext>
              </a:extLst>
            </p:cNvPr>
            <p:cNvSpPr txBox="1"/>
            <p:nvPr/>
          </p:nvSpPr>
          <p:spPr>
            <a:xfrm>
              <a:off x="54028" y="4719361"/>
              <a:ext cx="1339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i="1" dirty="0">
                  <a:solidFill>
                    <a:srgbClr val="019901"/>
                  </a:solidFill>
                </a:rPr>
                <a:t>CNN</a:t>
              </a:r>
              <a:endParaRPr lang="zh-TW" altLang="en-US" sz="1400" b="1" i="1" dirty="0">
                <a:solidFill>
                  <a:srgbClr val="019901"/>
                </a:solidFill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F037BBB-3A00-4B0D-92AB-DBBE47D739BC}"/>
                </a:ext>
              </a:extLst>
            </p:cNvPr>
            <p:cNvSpPr/>
            <p:nvPr/>
          </p:nvSpPr>
          <p:spPr>
            <a:xfrm>
              <a:off x="35496" y="5065439"/>
              <a:ext cx="84969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US" altLang="zh-TW" sz="1400" b="1" dirty="0"/>
                <a:t>Transferability results (ASR) for ImageNet</a:t>
              </a:r>
              <a:endParaRPr lang="en-US" altLang="zh-TW" sz="1400" b="1" u="sng" dirty="0">
                <a:solidFill>
                  <a:srgbClr val="0000FF"/>
                </a:solidFill>
              </a:endParaRPr>
            </a:p>
          </p:txBody>
        </p:sp>
        <p:pic>
          <p:nvPicPr>
            <p:cNvPr id="35" name="Picture 60" descr="新冠病毒變強？最新EG.5變種成美國主流病毒5大QA一次看">
              <a:extLst>
                <a:ext uri="{FF2B5EF4-FFF2-40B4-BE49-F238E27FC236}">
                  <a16:creationId xmlns:a16="http://schemas.microsoft.com/office/drawing/2014/main" id="{57752447-13E8-4061-9E44-0685B6EA1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355048"/>
              <a:ext cx="297717" cy="2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0" descr="新冠病毒變強？最新EG.5變種成美國主流病毒5大QA一次看">
              <a:extLst>
                <a:ext uri="{FF2B5EF4-FFF2-40B4-BE49-F238E27FC236}">
                  <a16:creationId xmlns:a16="http://schemas.microsoft.com/office/drawing/2014/main" id="{00E396BD-6339-4483-855A-284462579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754826"/>
              <a:ext cx="297717" cy="2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0" descr="新冠病毒變強？最新EG.5變種成美國主流病毒5大QA一次看">
              <a:extLst>
                <a:ext uri="{FF2B5EF4-FFF2-40B4-BE49-F238E27FC236}">
                  <a16:creationId xmlns:a16="http://schemas.microsoft.com/office/drawing/2014/main" id="{58D3DC35-DF0E-4D3F-AD30-3D1E39B41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56" y="3452094"/>
              <a:ext cx="297717" cy="2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DCD6C4FC-9F43-428F-8443-3C417F371911}"/>
                </a:ext>
              </a:extLst>
            </p:cNvPr>
            <p:cNvSpPr/>
            <p:nvPr/>
          </p:nvSpPr>
          <p:spPr bwMode="auto">
            <a:xfrm rot="10800000">
              <a:off x="4746160" y="3709030"/>
              <a:ext cx="3552687" cy="576061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9D97A67-128B-44AB-9BBA-3B685D427FA6}"/>
                </a:ext>
              </a:extLst>
            </p:cNvPr>
            <p:cNvSpPr/>
            <p:nvPr/>
          </p:nvSpPr>
          <p:spPr bwMode="auto">
            <a:xfrm rot="10800000">
              <a:off x="1962142" y="4285160"/>
              <a:ext cx="2784015" cy="774731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</p:grp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328DC682-6D6F-4DA2-ABD2-D933C1B7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5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45"/>
    </mc:Choice>
    <mc:Fallback>
      <p:transition spd="slow" advTm="21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245" x="3332163" y="6329363"/>
          <p14:tracePt t="51519" x="3232150" y="6462713"/>
          <p14:tracePt t="51527" x="3306763" y="6294438"/>
          <p14:tracePt t="51534" x="3359150" y="6161088"/>
          <p14:tracePt t="51540" x="3394075" y="6051550"/>
          <p14:tracePt t="51548" x="3417888" y="5988050"/>
          <p14:tracePt t="51554" x="3435350" y="5946775"/>
          <p14:tracePt t="51561" x="3446463" y="5911850"/>
          <p14:tracePt t="51569" x="3452813" y="5883275"/>
          <p14:tracePt t="51577" x="3463925" y="5872163"/>
          <p14:tracePt t="51583" x="3463925" y="5854700"/>
          <p14:tracePt t="51590" x="3463925" y="5848350"/>
          <p14:tracePt t="51597" x="3463925" y="5837238"/>
          <p14:tracePt t="51604" x="3457575" y="5824538"/>
          <p14:tracePt t="51611" x="3452813" y="5813425"/>
          <p14:tracePt t="51619" x="3446463" y="5791200"/>
          <p14:tracePt t="51625" x="3429000" y="5761038"/>
          <p14:tracePt t="51632" x="3382963" y="5697538"/>
          <p14:tracePt t="51639" x="3324225" y="5616575"/>
          <p14:tracePt t="51645" x="3232150" y="5483225"/>
          <p14:tracePt t="51652" x="3098800" y="5303838"/>
          <p14:tracePt t="51660" x="2941638" y="5129213"/>
          <p14:tracePt t="51667" x="2801938" y="4960938"/>
          <p14:tracePt t="51674" x="2727325" y="4862513"/>
          <p14:tracePt t="51680" x="2651125" y="4775200"/>
          <p14:tracePt t="51687" x="2581275" y="4716463"/>
          <p14:tracePt t="51695" x="2552700" y="4676775"/>
          <p14:tracePt t="51702" x="2524125" y="4659313"/>
          <p14:tracePt t="51709" x="2500313" y="4641850"/>
          <p14:tracePt t="51715" x="2482850" y="4630738"/>
          <p14:tracePt t="51723" x="2465388" y="4630738"/>
          <p14:tracePt t="51729" x="2454275" y="4630738"/>
          <p14:tracePt t="51968" x="2344738" y="4613275"/>
          <p14:tracePt t="51974" x="2244725" y="4583113"/>
          <p14:tracePt t="51981" x="2152650" y="4560888"/>
          <p14:tracePt t="51988" x="2071688" y="4548188"/>
          <p14:tracePt t="51995" x="1990725" y="4525963"/>
          <p14:tracePt t="52002" x="1925638" y="4513263"/>
          <p14:tracePt t="52010" x="1874838" y="4508500"/>
          <p14:tracePt t="52016" x="1822450" y="4495800"/>
          <p14:tracePt t="52023" x="1787525" y="4484688"/>
          <p14:tracePt t="52030" x="1752600" y="4484688"/>
          <p14:tracePt t="52037" x="1717675" y="4479925"/>
          <p14:tracePt t="52044" x="1693863" y="4479925"/>
          <p14:tracePt t="52052" x="1676400" y="4479925"/>
          <p14:tracePt t="52058" x="1665288" y="4473575"/>
          <p14:tracePt t="52065" x="1647825" y="4473575"/>
          <p14:tracePt t="52072" x="1641475" y="4473575"/>
          <p14:tracePt t="52079" x="1624013" y="4473575"/>
          <p14:tracePt t="52086" x="1619250" y="4473575"/>
          <p14:tracePt t="52094" x="1606550" y="4473575"/>
          <p14:tracePt t="52100" x="1601788" y="4473575"/>
          <p14:tracePt t="52107" x="1584325" y="4473575"/>
          <p14:tracePt t="52114" x="1571625" y="4473575"/>
          <p14:tracePt t="52121" x="1554163" y="4473575"/>
          <p14:tracePt t="52128" x="1549400" y="4462463"/>
          <p14:tracePt t="52136" x="1538288" y="4462463"/>
          <p14:tracePt t="52143" x="1520825" y="4462463"/>
          <p14:tracePt t="52149" x="1508125" y="4462463"/>
          <p14:tracePt t="52156" x="1497013" y="4462463"/>
          <p14:tracePt t="52163" x="1485900" y="4456113"/>
          <p14:tracePt t="52170" x="1479550" y="4456113"/>
          <p14:tracePt t="52178" x="1473200" y="4456113"/>
          <p14:tracePt t="52185" x="1455738" y="4449763"/>
          <p14:tracePt t="52191" x="1450975" y="4449763"/>
          <p14:tracePt t="52198" x="1444625" y="4449763"/>
          <p14:tracePt t="52205" x="1438275" y="4445000"/>
          <p14:tracePt t="52212" x="1433513" y="4445000"/>
          <p14:tracePt t="52220" x="1433513" y="4438650"/>
          <p14:tracePt t="52228" x="1420813" y="4438650"/>
          <p14:tracePt t="52233" x="1416050" y="4427538"/>
          <p14:tracePt t="52247" x="1409700" y="4427538"/>
          <p14:tracePt t="52254" x="1409700" y="4421188"/>
          <p14:tracePt t="52296" x="1416050" y="4421188"/>
          <p14:tracePt t="52311" x="1427163" y="4421188"/>
          <p14:tracePt t="52317" x="1433513" y="4421188"/>
          <p14:tracePt t="52325" x="1438275" y="4421188"/>
          <p14:tracePt t="52331" x="1444625" y="4421188"/>
          <p14:tracePt t="52339" x="1450975" y="4421188"/>
          <p14:tracePt t="52345" x="1468438" y="4414838"/>
          <p14:tracePt t="52352" x="1479550" y="4414838"/>
          <p14:tracePt t="52359" x="1497013" y="4414838"/>
          <p14:tracePt t="52366" x="1508125" y="4410075"/>
          <p14:tracePt t="52373" x="1525588" y="4410075"/>
          <p14:tracePt t="52380" x="1549400" y="4397375"/>
          <p14:tracePt t="52387" x="1566863" y="4392613"/>
          <p14:tracePt t="52394" x="1584325" y="4379913"/>
          <p14:tracePt t="52402" x="1601788" y="4375150"/>
          <p14:tracePt t="52408" x="1612900" y="4375150"/>
          <p14:tracePt t="52415" x="1630363" y="4375150"/>
          <p14:tracePt t="52422" x="1636713" y="4368800"/>
          <p14:tracePt t="52429" x="1641475" y="4368800"/>
          <p14:tracePt t="52436" x="1647825" y="4362450"/>
          <p14:tracePt t="52444" x="1654175" y="4362450"/>
          <p14:tracePt t="52450" x="1658938" y="4362450"/>
          <p14:tracePt t="52457" x="1671638" y="4357688"/>
          <p14:tracePt t="52464" x="1676400" y="4357688"/>
          <p14:tracePt t="52471" x="1676400" y="4351338"/>
          <p14:tracePt t="52492" x="1676400" y="4340225"/>
          <p14:tracePt t="52506" x="1665288" y="4333875"/>
          <p14:tracePt t="52513" x="1658938" y="4333875"/>
          <p14:tracePt t="52520" x="1654175" y="4327525"/>
          <p14:tracePt t="52528" x="1641475" y="4327525"/>
          <p14:tracePt t="52534" x="1624013" y="4322763"/>
          <p14:tracePt t="52541" x="1601788" y="4311650"/>
          <p14:tracePt t="52548" x="1571625" y="4305300"/>
          <p14:tracePt t="52555" x="1549400" y="4287838"/>
          <p14:tracePt t="52562" x="1520825" y="4287838"/>
          <p14:tracePt t="52569" x="1508125" y="4281488"/>
          <p14:tracePt t="52576" x="1490663" y="4270375"/>
          <p14:tracePt t="52583" x="1485900" y="4270375"/>
          <p14:tracePt t="52590" x="1479550" y="4270375"/>
          <p14:tracePt t="52597" x="1473200" y="4264025"/>
          <p14:tracePt t="52604" x="1462088" y="4264025"/>
          <p14:tracePt t="52618" x="1455738" y="4264025"/>
          <p14:tracePt t="52660" x="1468438" y="4270375"/>
          <p14:tracePt t="52667" x="1479550" y="4270375"/>
          <p14:tracePt t="52674" x="1485900" y="4276725"/>
          <p14:tracePt t="52681" x="1508125" y="4276725"/>
          <p14:tracePt t="52688" x="1543050" y="4276725"/>
          <p14:tracePt t="52694" x="1566863" y="4287838"/>
          <p14:tracePt t="52703" x="1612900" y="4287838"/>
          <p14:tracePt t="52709" x="1647825" y="4287838"/>
          <p14:tracePt t="52717" x="1682750" y="4287838"/>
          <p14:tracePt t="52723" x="1711325" y="4287838"/>
          <p14:tracePt t="52729" x="1722438" y="4287838"/>
          <p14:tracePt t="52737" x="1739900" y="4287838"/>
          <p14:tracePt t="52745" x="1752600" y="4287838"/>
          <p14:tracePt t="52751" x="1757363" y="4287838"/>
          <p14:tracePt t="52758" x="1763713" y="4287838"/>
          <p14:tracePt t="52765" x="1774825" y="4287838"/>
          <p14:tracePt t="52772" x="1781175" y="4287838"/>
          <p14:tracePt t="52779" x="1787525" y="4287838"/>
          <p14:tracePt t="52787" x="1792288" y="4287838"/>
          <p14:tracePt t="52800" x="1798638" y="4287838"/>
          <p14:tracePt t="52814" x="1804988" y="4287838"/>
          <p14:tracePt t="52953" x="1809750" y="4287838"/>
          <p14:tracePt t="52975" x="1822450" y="4287838"/>
          <p14:tracePt t="54479" x="1816100" y="4294188"/>
          <p14:tracePt t="54486" x="1804988" y="4298950"/>
          <p14:tracePt t="54493" x="1781175" y="4311650"/>
          <p14:tracePt t="54499" x="1763713" y="4316413"/>
          <p14:tracePt t="54506" x="1746250" y="4322763"/>
          <p14:tracePt t="54514" x="1728788" y="4333875"/>
          <p14:tracePt t="54520" x="1717675" y="4333875"/>
          <p14:tracePt t="54528" x="1700213" y="4340225"/>
          <p14:tracePt t="54534" x="1676400" y="4351338"/>
          <p14:tracePt t="54541" x="1658938" y="4357688"/>
          <p14:tracePt t="54549" x="1641475" y="4357688"/>
          <p14:tracePt t="54556" x="1630363" y="4357688"/>
          <p14:tracePt t="54563" x="1601788" y="4368800"/>
          <p14:tracePt t="54569" x="1589088" y="4368800"/>
          <p14:tracePt t="54576" x="1571625" y="4375150"/>
          <p14:tracePt t="54583" x="1560513" y="4375150"/>
          <p14:tracePt t="54591" x="1531938" y="4375150"/>
          <p14:tracePt t="54598" x="1520825" y="4375150"/>
          <p14:tracePt t="54605" x="1514475" y="4375150"/>
          <p14:tracePt t="54611" x="1497013" y="4375150"/>
          <p14:tracePt t="54619" x="1485900" y="4375150"/>
          <p14:tracePt t="54626" x="1468438" y="4375150"/>
          <p14:tracePt t="54632" x="1462088" y="4375150"/>
          <p14:tracePt t="54640" x="1450975" y="4375150"/>
          <p14:tracePt t="54647" x="1433513" y="4375150"/>
          <p14:tracePt t="54653" x="1416050" y="4375150"/>
          <p14:tracePt t="54660" x="1403350" y="4375150"/>
          <p14:tracePt t="54667" x="1381125" y="4375150"/>
          <p14:tracePt t="54674" x="1363663" y="4375150"/>
          <p14:tracePt t="54681" x="1346200" y="4375150"/>
          <p14:tracePt t="54689" x="1335088" y="4375150"/>
          <p14:tracePt t="54696" x="1317625" y="4375150"/>
          <p14:tracePt t="54703" x="1304925" y="4375150"/>
          <p14:tracePt t="54709" x="1276350" y="4375150"/>
          <p14:tracePt t="54717" x="1265238" y="4375150"/>
          <p14:tracePt t="54723" x="1258888" y="4375150"/>
          <p14:tracePt t="54731" x="1241425" y="4375150"/>
          <p14:tracePt t="54738" x="1230313" y="4375150"/>
          <p14:tracePt t="54745" x="1223963" y="4375150"/>
          <p14:tracePt t="54751" x="1219200" y="4375150"/>
          <p14:tracePt t="54758" x="1206500" y="4375150"/>
          <p14:tracePt t="54765" x="1201738" y="4375150"/>
          <p14:tracePt t="54773" x="1195388" y="4375150"/>
          <p14:tracePt t="54779" x="1189038" y="4375150"/>
          <p14:tracePt t="54793" x="1184275" y="4375150"/>
          <p14:tracePt t="54807" x="1177925" y="4375150"/>
          <p14:tracePt t="54821" x="1171575" y="4375150"/>
          <p14:tracePt t="54835" x="1160463" y="4375150"/>
          <p14:tracePt t="55696" x="1160463" y="4379913"/>
          <p14:tracePt t="55702" x="1160463" y="4386263"/>
          <p14:tracePt t="55709" x="1160463" y="4392613"/>
          <p14:tracePt t="55723" x="1160463" y="4397375"/>
          <p14:tracePt t="55737" x="1154113" y="4397375"/>
          <p14:tracePt t="55765" x="1149350" y="4397375"/>
          <p14:tracePt t="55773" x="1149350" y="4392613"/>
          <p14:tracePt t="55786" x="1149350" y="4386263"/>
          <p14:tracePt t="55793" x="1149350" y="4379913"/>
          <p14:tracePt t="55800" x="1149350" y="4375150"/>
          <p14:tracePt t="55815" x="1149350" y="4368800"/>
          <p14:tracePt t="55822" x="1149350" y="4357688"/>
          <p14:tracePt t="55836" x="1149350" y="4351338"/>
          <p14:tracePt t="55842" x="1149350" y="4344988"/>
          <p14:tracePt t="55863" x="1149350" y="4340225"/>
          <p14:tracePt t="55878" x="1154113" y="4333875"/>
          <p14:tracePt t="55892" x="1154113" y="4327525"/>
          <p14:tracePt t="55906" x="1166813" y="4327525"/>
          <p14:tracePt t="55912" x="1166813" y="4322763"/>
          <p14:tracePt t="55926" x="1171575" y="4311650"/>
          <p14:tracePt t="55941" x="1177925" y="4311650"/>
          <p14:tracePt t="55948" x="1177925" y="4305300"/>
          <p14:tracePt t="55955" x="1184275" y="4305300"/>
          <p14:tracePt t="55961" x="1184275" y="4298950"/>
          <p14:tracePt t="55975" x="1189038" y="4294188"/>
          <p14:tracePt t="55983" x="1195388" y="4294188"/>
          <p14:tracePt t="55990" x="1201738" y="4294188"/>
          <p14:tracePt t="55996" x="1219200" y="4287838"/>
          <p14:tracePt t="56003" x="1230313" y="4287838"/>
          <p14:tracePt t="56010" x="1247775" y="4276725"/>
          <p14:tracePt t="56017" x="1270000" y="4276725"/>
          <p14:tracePt t="56025" x="1287463" y="4276725"/>
          <p14:tracePt t="56031" x="1322388" y="4270375"/>
          <p14:tracePt t="56039" x="1357313" y="4259263"/>
          <p14:tracePt t="56045" x="1409700" y="4259263"/>
          <p14:tracePt t="56052" x="1485900" y="4246563"/>
          <p14:tracePt t="56059" x="1566863" y="4235450"/>
          <p14:tracePt t="56067" x="1647825" y="4224338"/>
          <p14:tracePt t="56074" x="1722438" y="4224338"/>
          <p14:tracePt t="56080" x="1804988" y="4217988"/>
          <p14:tracePt t="56087" x="1885950" y="4217988"/>
          <p14:tracePt t="56094" x="1949450" y="4206875"/>
          <p14:tracePt t="56101" x="1984375" y="4206875"/>
          <p14:tracePt t="56108" x="2019300" y="4206875"/>
          <p14:tracePt t="56116" x="2054225" y="4194175"/>
          <p14:tracePt t="56123" x="2076450" y="4194175"/>
          <p14:tracePt t="56131" x="2100263" y="4194175"/>
          <p14:tracePt t="56137" x="2117725" y="4194175"/>
          <p14:tracePt t="56143" x="2141538" y="4194175"/>
          <p14:tracePt t="56150" x="2159000" y="4194175"/>
          <p14:tracePt t="56158" x="2170113" y="4194175"/>
          <p14:tracePt t="56164" x="2187575" y="4194175"/>
          <p14:tracePt t="56171" x="2193925" y="4194175"/>
          <p14:tracePt t="56178" x="2205038" y="4194175"/>
          <p14:tracePt t="56185" x="2222500" y="4194175"/>
          <p14:tracePt t="56192" x="2227263" y="4194175"/>
          <p14:tracePt t="56200" x="2244725" y="4194175"/>
          <p14:tracePt t="56206" x="2251075" y="4194175"/>
          <p14:tracePt t="56213" x="2257425" y="4194175"/>
          <p14:tracePt t="56220" x="2262188" y="4194175"/>
          <p14:tracePt t="56227" x="2274888" y="4194175"/>
          <p14:tracePt t="56234" x="2286000" y="4194175"/>
          <p14:tracePt t="56241" x="2292350" y="4200525"/>
          <p14:tracePt t="56256" x="2297113" y="4200525"/>
          <p14:tracePt t="56262" x="2303463" y="4211638"/>
          <p14:tracePt t="56269" x="2309813" y="4211638"/>
          <p14:tracePt t="56276" x="2309813" y="4217988"/>
          <p14:tracePt t="56283" x="2314575" y="4217988"/>
          <p14:tracePt t="56291" x="2320925" y="4217988"/>
          <p14:tracePt t="56297" x="2332038" y="4224338"/>
          <p14:tracePt t="56312" x="2338388" y="4229100"/>
          <p14:tracePt t="56319" x="2344738" y="4229100"/>
          <p14:tracePt t="56326" x="2349500" y="4229100"/>
          <p14:tracePt t="56333" x="2355850" y="4235450"/>
          <p14:tracePt t="56339" x="2355850" y="4241800"/>
          <p14:tracePt t="56346" x="2362200" y="4246563"/>
          <p14:tracePt t="56353" x="2366963" y="4252913"/>
          <p14:tracePt t="56360" x="2373313" y="4264025"/>
          <p14:tracePt t="56367" x="2384425" y="4270375"/>
          <p14:tracePt t="56375" x="2390775" y="4276725"/>
          <p14:tracePt t="56381" x="2395538" y="4287838"/>
          <p14:tracePt t="56388" x="2395538" y="4298950"/>
          <p14:tracePt t="56395" x="2401888" y="4311650"/>
          <p14:tracePt t="56402" x="2413000" y="4327525"/>
          <p14:tracePt t="56409" x="2419350" y="4333875"/>
          <p14:tracePt t="56417" x="2425700" y="4340225"/>
          <p14:tracePt t="56423" x="2430463" y="4357688"/>
          <p14:tracePt t="56430" x="2436813" y="4362450"/>
          <p14:tracePt t="56437" x="2443163" y="4368800"/>
          <p14:tracePt t="56444" x="2454275" y="4375150"/>
          <p14:tracePt t="56451" x="2454275" y="4386263"/>
          <p14:tracePt t="56459" x="2454275" y="4397375"/>
          <p14:tracePt t="56465" x="2460625" y="4397375"/>
          <p14:tracePt t="56472" x="2460625" y="4403725"/>
          <p14:tracePt t="56479" x="2465388" y="4410075"/>
          <p14:tracePt t="56486" x="2465388" y="4414838"/>
          <p14:tracePt t="56493" x="2471738" y="4414838"/>
          <p14:tracePt t="56500" x="2471738" y="4421188"/>
          <p14:tracePt t="56521" x="2471738" y="4427538"/>
          <p14:tracePt t="56535" x="2471738" y="4432300"/>
          <p14:tracePt t="56697" x="2471738" y="4438650"/>
          <p14:tracePt t="56717" x="2471738" y="4449763"/>
          <p14:tracePt t="56731" x="2471738" y="4456113"/>
          <p14:tracePt t="56760" x="2471738" y="4462463"/>
          <p14:tracePt t="56773" x="2471738" y="4467225"/>
          <p14:tracePt t="56794" x="2471738" y="4473575"/>
          <p14:tracePt t="56801" x="2471738" y="4479925"/>
          <p14:tracePt t="56809" x="2471738" y="4484688"/>
          <p14:tracePt t="56822" x="2465388" y="4495800"/>
          <p14:tracePt t="56829" x="2465388" y="4502150"/>
          <p14:tracePt t="56835" x="2460625" y="4508500"/>
          <p14:tracePt t="56843" x="2460625" y="4513263"/>
          <p14:tracePt t="56850" x="2460625" y="4525963"/>
          <p14:tracePt t="56857" x="2447925" y="4537075"/>
          <p14:tracePt t="56864" x="2447925" y="4543425"/>
          <p14:tracePt t="56871" x="2447925" y="4548188"/>
          <p14:tracePt t="56885" x="2447925" y="4554538"/>
          <p14:tracePt t="56892" x="2447925" y="4560888"/>
          <p14:tracePt t="56899" x="2443163" y="4565650"/>
          <p14:tracePt t="56913" x="2443163" y="4572000"/>
          <p14:tracePt t="56919" x="2436813" y="4572000"/>
          <p14:tracePt t="56926" x="2436813" y="4583113"/>
          <p14:tracePt t="56934" x="2430463" y="4583113"/>
          <p14:tracePt t="56955" x="2425700" y="4583113"/>
          <p14:tracePt t="56969" x="2419350" y="4583113"/>
          <p14:tracePt t="56983" x="2413000" y="4583113"/>
          <p14:tracePt t="56996" x="2401888" y="4583113"/>
          <p14:tracePt t="57003" x="2395538" y="4583113"/>
          <p14:tracePt t="57011" x="2384425" y="4583113"/>
          <p14:tracePt t="57017" x="2362200" y="4583113"/>
          <p14:tracePt t="57025" x="2332038" y="4583113"/>
          <p14:tracePt t="57031" x="2297113" y="4589463"/>
          <p14:tracePt t="57039" x="2251075" y="4600575"/>
          <p14:tracePt t="57046" x="2187575" y="4600575"/>
          <p14:tracePt t="57052" x="2135188" y="4613275"/>
          <p14:tracePt t="57059" x="2071688" y="4618038"/>
          <p14:tracePt t="57067" x="2019300" y="4630738"/>
          <p14:tracePt t="57074" x="1955800" y="4630738"/>
          <p14:tracePt t="57080" x="1890713" y="4641850"/>
          <p14:tracePt t="57087" x="1844675" y="4641850"/>
          <p14:tracePt t="57094" x="1781175" y="4641850"/>
          <p14:tracePt t="57101" x="1706563" y="4641850"/>
          <p14:tracePt t="57110" x="1641475" y="4641850"/>
          <p14:tracePt t="57115" x="1577975" y="4641850"/>
          <p14:tracePt t="57122" x="1531938" y="4641850"/>
          <p14:tracePt t="57129" x="1479550" y="4641850"/>
          <p14:tracePt t="57137" x="1444625" y="4641850"/>
          <p14:tracePt t="57143" x="1409700" y="4641850"/>
          <p14:tracePt t="57151" x="1374775" y="4641850"/>
          <p14:tracePt t="57158" x="1328738" y="4641850"/>
          <p14:tracePt t="57165" x="1293813" y="4635500"/>
          <p14:tracePt t="57172" x="1247775" y="4635500"/>
          <p14:tracePt t="57178" x="1212850" y="4635500"/>
          <p14:tracePt t="57185" x="1177925" y="4630738"/>
          <p14:tracePt t="57193" x="1143000" y="4630738"/>
          <p14:tracePt t="57200" x="1108075" y="4630738"/>
          <p14:tracePt t="57207" x="1073150" y="4630738"/>
          <p14:tracePt t="57213" x="1050925" y="4630738"/>
          <p14:tracePt t="57221" x="1020763" y="4630738"/>
          <p14:tracePt t="57227" x="998538" y="4618038"/>
          <p14:tracePt t="57234" x="992188" y="4618038"/>
          <p14:tracePt t="57242" x="974725" y="4618038"/>
          <p14:tracePt t="57249" x="963613" y="4618038"/>
          <p14:tracePt t="57255" x="957263" y="4618038"/>
          <p14:tracePt t="57262" x="950913" y="4618038"/>
          <p14:tracePt t="57269" x="939800" y="4618038"/>
          <p14:tracePt t="57277" x="933450" y="4618038"/>
          <p14:tracePt t="57290" x="928688" y="4618038"/>
          <p14:tracePt t="57298" x="928688" y="4613275"/>
          <p14:tracePt t="57304" x="922338" y="4613275"/>
          <p14:tracePt t="57368" x="928688" y="4613275"/>
          <p14:tracePt t="57381" x="933450" y="4613275"/>
          <p14:tracePt t="57389" x="946150" y="4613275"/>
          <p14:tracePt t="57395" x="950913" y="4613275"/>
          <p14:tracePt t="57402" x="957263" y="4613275"/>
          <p14:tracePt t="57409" x="968375" y="4613275"/>
          <p14:tracePt t="57416" x="985838" y="4613275"/>
          <p14:tracePt t="57423" x="1020763" y="4613275"/>
          <p14:tracePt t="57430" x="1066800" y="4618038"/>
          <p14:tracePt t="57437" x="1131888" y="4618038"/>
          <p14:tracePt t="57444" x="1195388" y="4630738"/>
          <p14:tracePt t="57452" x="1276350" y="4630738"/>
          <p14:tracePt t="57459" x="1352550" y="4630738"/>
          <p14:tracePt t="57465" x="1444625" y="4630738"/>
          <p14:tracePt t="57472" x="1525588" y="4641850"/>
          <p14:tracePt t="57479" x="1601788" y="4641850"/>
          <p14:tracePt t="57486" x="1693863" y="4641850"/>
          <p14:tracePt t="57494" x="1774825" y="4641850"/>
          <p14:tracePt t="57500" x="1839913" y="4641850"/>
          <p14:tracePt t="57507" x="1897063" y="4641850"/>
          <p14:tracePt t="57514" x="1931988" y="4641850"/>
          <p14:tracePt t="57521" x="1966913" y="4641850"/>
          <p14:tracePt t="57528" x="1984375" y="4641850"/>
          <p14:tracePt t="57535" x="2008188" y="4641850"/>
          <p14:tracePt t="57543" x="2025650" y="4641850"/>
          <p14:tracePt t="57549" x="2036763" y="4641850"/>
          <p14:tracePt t="57556" x="2047875" y="4641850"/>
          <p14:tracePt t="57563" x="2054225" y="4641850"/>
          <p14:tracePt t="57570" x="2058988" y="4641850"/>
          <p14:tracePt t="57577" x="2071688" y="4641850"/>
          <p14:tracePt t="57585" x="2076450" y="4641850"/>
          <p14:tracePt t="57592" x="2082800" y="4641850"/>
          <p14:tracePt t="57598" x="2100263" y="4641850"/>
          <p14:tracePt t="57605" x="2106613" y="4635500"/>
          <p14:tracePt t="57612" x="2111375" y="4635500"/>
          <p14:tracePt t="57619" x="2128838" y="4624388"/>
          <p14:tracePt t="57627" x="2135188" y="4624388"/>
          <p14:tracePt t="57633" x="2141538" y="4618038"/>
          <p14:tracePt t="57640" x="2152650" y="4613275"/>
          <p14:tracePt t="57647" x="2170113" y="4606925"/>
          <p14:tracePt t="57654" x="2187575" y="4595813"/>
          <p14:tracePt t="57661" x="2193925" y="4578350"/>
          <p14:tracePt t="57669" x="2209800" y="4572000"/>
          <p14:tracePt t="57675" x="2227263" y="4565650"/>
          <p14:tracePt t="57682" x="2233613" y="4560888"/>
          <p14:tracePt t="57689" x="2244725" y="4543425"/>
          <p14:tracePt t="57696" x="2257425" y="4537075"/>
          <p14:tracePt t="57703" x="2262188" y="4537075"/>
          <p14:tracePt t="57711" x="2268538" y="4530725"/>
          <p14:tracePt t="57719" x="2274888" y="4525963"/>
          <p14:tracePt t="57724" x="2279650" y="4513263"/>
          <p14:tracePt t="57731" x="2286000" y="4508500"/>
          <p14:tracePt t="57738" x="2292350" y="4508500"/>
          <p14:tracePt t="57752" x="2303463" y="4502150"/>
          <p14:tracePt t="57766" x="2303463" y="4495800"/>
          <p14:tracePt t="57780" x="2303463" y="4491038"/>
          <p14:tracePt t="57801" x="2303463" y="4484688"/>
          <p14:tracePt t="57815" x="2303463" y="4479925"/>
          <p14:tracePt t="57822" x="2297113" y="4479925"/>
          <p14:tracePt t="57829" x="2292350" y="4467225"/>
          <p14:tracePt t="57836" x="2286000" y="4462463"/>
          <p14:tracePt t="57844" x="2274888" y="4456113"/>
          <p14:tracePt t="57850" x="2257425" y="4449763"/>
          <p14:tracePt t="57857" x="2233613" y="4438650"/>
          <p14:tracePt t="57864" x="2205038" y="4432300"/>
          <p14:tracePt t="57871" x="2181225" y="4414838"/>
          <p14:tracePt t="57878" x="2152650" y="4403725"/>
          <p14:tracePt t="57886" x="2117725" y="4397375"/>
          <p14:tracePt t="57892" x="2082800" y="4379913"/>
          <p14:tracePt t="57899" x="2030413" y="4368800"/>
          <p14:tracePt t="57906" x="1978025" y="4357688"/>
          <p14:tracePt t="57913" x="1897063" y="4344988"/>
          <p14:tracePt t="57920" x="1833563" y="4333875"/>
          <p14:tracePt t="57927" x="1752600" y="4322763"/>
          <p14:tracePt t="57934" x="1693863" y="4322763"/>
          <p14:tracePt t="57941" x="1658938" y="4322763"/>
          <p14:tracePt t="57948" x="1606550" y="4316413"/>
          <p14:tracePt t="57955" x="1571625" y="4316413"/>
          <p14:tracePt t="57962" x="1549400" y="4305300"/>
          <p14:tracePt t="57970" x="1531938" y="4305300"/>
          <p14:tracePt t="57976" x="1508125" y="4305300"/>
          <p14:tracePt t="57983" x="1503363" y="4305300"/>
          <p14:tracePt t="57990" x="1490663" y="4305300"/>
          <p14:tracePt t="57997" x="1479550" y="4305300"/>
          <p14:tracePt t="58004" x="1468438" y="4305300"/>
          <p14:tracePt t="58011" x="1462088" y="4305300"/>
          <p14:tracePt t="58018" x="1455738" y="4305300"/>
          <p14:tracePt t="58025" x="1438275" y="4305300"/>
          <p14:tracePt t="58032" x="1433513" y="4305300"/>
          <p14:tracePt t="58039" x="1427163" y="4305300"/>
          <p14:tracePt t="58045" x="1416050" y="4305300"/>
          <p14:tracePt t="58053" x="1409700" y="4305300"/>
          <p14:tracePt t="58061" x="1398588" y="4305300"/>
          <p14:tracePt t="58067" x="1387475" y="4305300"/>
          <p14:tracePt t="58074" x="1381125" y="4305300"/>
          <p14:tracePt t="58081" x="1374775" y="4305300"/>
          <p14:tracePt t="58088" x="1370013" y="4305300"/>
          <p14:tracePt t="58096" x="1352550" y="4305300"/>
          <p14:tracePt t="58103" x="1346200" y="4305300"/>
          <p14:tracePt t="58116" x="1339850" y="4305300"/>
          <p14:tracePt t="58123" x="1335088" y="4305300"/>
          <p14:tracePt t="58129" x="1328738" y="4305300"/>
          <p14:tracePt t="58144" x="1317625" y="4305300"/>
          <p14:tracePt t="58158" x="1317625" y="4311650"/>
          <p14:tracePt t="58165" x="1311275" y="4311650"/>
          <p14:tracePt t="58179" x="1311275" y="4322763"/>
          <p14:tracePt t="58186" x="1311275" y="4327525"/>
          <p14:tracePt t="58194" x="1311275" y="4333875"/>
          <p14:tracePt t="58200" x="1311275" y="4340225"/>
          <p14:tracePt t="58206" x="1311275" y="4351338"/>
          <p14:tracePt t="58214" x="1311275" y="4368800"/>
          <p14:tracePt t="58221" x="1311275" y="4379913"/>
          <p14:tracePt t="58227" x="1304925" y="4410075"/>
          <p14:tracePt t="58235" x="1304925" y="4445000"/>
          <p14:tracePt t="58242" x="1293813" y="4479925"/>
          <p14:tracePt t="58249" x="1293813" y="4502150"/>
          <p14:tracePt t="58255" x="1293813" y="4537075"/>
          <p14:tracePt t="58262" x="1287463" y="4565650"/>
          <p14:tracePt t="58270" x="1287463" y="4589463"/>
          <p14:tracePt t="58278" x="1287463" y="4600575"/>
          <p14:tracePt t="58284" x="1287463" y="4613275"/>
          <p14:tracePt t="58291" x="1287463" y="4618038"/>
          <p14:tracePt t="58298" x="1287463" y="4630738"/>
          <p14:tracePt t="58304" x="1287463" y="4635500"/>
          <p14:tracePt t="58311" x="1287463" y="4641850"/>
          <p14:tracePt t="58320" x="1287463" y="4652963"/>
          <p14:tracePt t="58333" x="1287463" y="4659313"/>
          <p14:tracePt t="58339" x="1287463" y="4664075"/>
          <p14:tracePt t="58353" x="1287463" y="4670425"/>
          <p14:tracePt t="58375" x="1287463" y="4676775"/>
          <p14:tracePt t="58418" x="1293813" y="4676775"/>
          <p14:tracePt t="58431" x="1300163" y="4676775"/>
          <p14:tracePt t="58437" x="1304925" y="4676775"/>
          <p14:tracePt t="58452" x="1317625" y="4676775"/>
          <p14:tracePt t="58458" x="1328738" y="4676775"/>
          <p14:tracePt t="58466" x="1335088" y="4676775"/>
          <p14:tracePt t="58472" x="1339850" y="4676775"/>
          <p14:tracePt t="58479" x="1357313" y="4676775"/>
          <p14:tracePt t="58487" x="1370013" y="4676775"/>
          <p14:tracePt t="58494" x="1392238" y="4676775"/>
          <p14:tracePt t="58500" x="1420813" y="4676775"/>
          <p14:tracePt t="58507" x="1455738" y="4676775"/>
          <p14:tracePt t="58514" x="1514475" y="4676775"/>
          <p14:tracePt t="58521" x="1577975" y="4676775"/>
          <p14:tracePt t="58528" x="1654175" y="4670425"/>
          <p14:tracePt t="58536" x="1735138" y="4670425"/>
          <p14:tracePt t="58543" x="1809750" y="4670425"/>
          <p14:tracePt t="58550" x="1862138" y="4659313"/>
          <p14:tracePt t="58556" x="1908175" y="4659313"/>
          <p14:tracePt t="58563" x="1943100" y="4652963"/>
          <p14:tracePt t="58571" x="1960563" y="4652963"/>
          <p14:tracePt t="58578" x="1978025" y="4648200"/>
          <p14:tracePt t="58584" x="1990725" y="4648200"/>
          <p14:tracePt t="58591" x="1995488" y="4648200"/>
          <p14:tracePt t="58598" x="2012950" y="4648200"/>
          <p14:tracePt t="58613" x="2019300" y="4648200"/>
          <p14:tracePt t="58620" x="2025650" y="4648200"/>
          <p14:tracePt t="58626" x="2030413" y="4648200"/>
          <p14:tracePt t="58633" x="2036763" y="4648200"/>
          <p14:tracePt t="58647" x="2047875" y="4648200"/>
          <p14:tracePt t="58661" x="2054225" y="4648200"/>
          <p14:tracePt t="58676" x="2058988" y="4648200"/>
          <p14:tracePt t="58689" x="2058988" y="4635500"/>
          <p14:tracePt t="59298" x="2071688" y="4624388"/>
          <p14:tracePt t="59305" x="2100263" y="4606925"/>
          <p14:tracePt t="59313" x="2117725" y="4595813"/>
          <p14:tracePt t="59319" x="2128838" y="4589463"/>
          <p14:tracePt t="59327" x="2135188" y="4583113"/>
          <p14:tracePt t="59333" x="2152650" y="4578350"/>
          <p14:tracePt t="59341" x="2159000" y="4572000"/>
          <p14:tracePt t="59347" x="2163763" y="4572000"/>
          <p14:tracePt t="59355" x="2181225" y="4572000"/>
          <p14:tracePt t="59361" x="2187575" y="4560888"/>
          <p14:tracePt t="59368" x="2193925" y="4560888"/>
          <p14:tracePt t="59375" x="2198688" y="4554538"/>
          <p14:tracePt t="59382" x="2216150" y="4554538"/>
          <p14:tracePt t="59389" x="2222500" y="4548188"/>
          <p14:tracePt t="59397" x="2227263" y="4548188"/>
          <p14:tracePt t="59403" x="2233613" y="4548188"/>
          <p14:tracePt t="59410" x="2239963" y="4543425"/>
          <p14:tracePt t="59417" x="2244725" y="4543425"/>
          <p14:tracePt t="59424" x="2251075" y="4543425"/>
          <p14:tracePt t="59431" x="2257425" y="4543425"/>
          <p14:tracePt t="59438" x="2268538" y="4543425"/>
          <p14:tracePt t="59452" x="2274888" y="4543425"/>
          <p14:tracePt t="59459" x="2279650" y="4543425"/>
          <p14:tracePt t="59465" x="2292350" y="4543425"/>
          <p14:tracePt t="59480" x="2297113" y="4543425"/>
          <p14:tracePt t="59487" x="2309813" y="4543425"/>
          <p14:tracePt t="59494" x="2314575" y="4543425"/>
          <p14:tracePt t="59501" x="2320925" y="4543425"/>
          <p14:tracePt t="59508" x="2327275" y="4543425"/>
          <p14:tracePt t="59522" x="2332038" y="4543425"/>
          <p14:tracePt t="59536" x="2338388" y="4543425"/>
          <p14:tracePt t="59543" x="2338388" y="4537075"/>
          <p14:tracePt t="59556" x="2344738" y="4537075"/>
          <p14:tracePt t="59571" x="2355850" y="4530725"/>
          <p14:tracePt t="59585" x="2362200" y="4530725"/>
          <p14:tracePt t="59592" x="2362200" y="4525963"/>
          <p14:tracePt t="59648" x="2362200" y="4513263"/>
          <p14:tracePt t="59662" x="2362200" y="4508500"/>
          <p14:tracePt t="59682" x="2362200" y="4502150"/>
          <p14:tracePt t="59697" x="2362200" y="4495800"/>
          <p14:tracePt t="59718" x="2362200" y="4491038"/>
          <p14:tracePt t="59759" x="2362200" y="4484688"/>
          <p14:tracePt t="59788" x="2362200" y="4479925"/>
          <p14:tracePt t="59822" x="2349500" y="4479925"/>
          <p14:tracePt t="59837" x="2344738" y="4479925"/>
          <p14:tracePt t="59843" x="2344738" y="4467225"/>
          <p14:tracePt t="59872" x="2338388" y="4467225"/>
          <p14:tracePt t="59886" x="2338388" y="4462463"/>
          <p14:tracePt t="59899" x="2332038" y="4462463"/>
          <p14:tracePt t="59921" x="2327275" y="4462463"/>
          <p14:tracePt t="59955" x="2327275" y="4456113"/>
          <p14:tracePt t="59969" x="2320925" y="4456113"/>
          <p14:tracePt t="59976" x="2320925" y="4449763"/>
          <p14:tracePt t="59984" x="2314575" y="4449763"/>
          <p14:tracePt t="59990" x="2297113" y="4445000"/>
          <p14:tracePt t="59997" x="2292350" y="4445000"/>
          <p14:tracePt t="60005" x="2274888" y="4438650"/>
          <p14:tracePt t="60011" x="2262188" y="4427538"/>
          <p14:tracePt t="60018" x="2233613" y="4410075"/>
          <p14:tracePt t="60025" x="2209800" y="4403725"/>
          <p14:tracePt t="60032" x="2176463" y="4392613"/>
          <p14:tracePt t="60039" x="2141538" y="4386263"/>
          <p14:tracePt t="60048" x="2100263" y="4362450"/>
          <p14:tracePt t="60053" x="2065338" y="4357688"/>
          <p14:tracePt t="60060" x="2036763" y="4344988"/>
          <p14:tracePt t="60067" x="2012950" y="4340225"/>
          <p14:tracePt t="60074" x="1990725" y="4327525"/>
          <p14:tracePt t="60081" x="1949450" y="4322763"/>
          <p14:tracePt t="60089" x="1914525" y="4322763"/>
          <p14:tracePt t="60098" x="1879600" y="4311650"/>
          <p14:tracePt t="60102" x="1857375" y="4305300"/>
          <p14:tracePt t="60109" x="1822450" y="4294188"/>
          <p14:tracePt t="60116" x="1792288" y="4287838"/>
          <p14:tracePt t="60123" x="1757363" y="4287838"/>
          <p14:tracePt t="60130" x="1735138" y="4276725"/>
          <p14:tracePt t="60137" x="1711325" y="4276725"/>
          <p14:tracePt t="60144" x="1682750" y="4276725"/>
          <p14:tracePt t="60151" x="1671638" y="4270375"/>
          <p14:tracePt t="60158" x="1654175" y="4270375"/>
          <p14:tracePt t="60165" x="1630363" y="4264025"/>
          <p14:tracePt t="60173" x="1612900" y="4264025"/>
          <p14:tracePt t="60180" x="1601788" y="4264025"/>
          <p14:tracePt t="60187" x="1584325" y="4264025"/>
          <p14:tracePt t="60193" x="1560513" y="4264025"/>
          <p14:tracePt t="60200" x="1543050" y="4264025"/>
          <p14:tracePt t="60207" x="1531938" y="4264025"/>
          <p14:tracePt t="60215" x="1514475" y="4264025"/>
          <p14:tracePt t="60221" x="1503363" y="4264025"/>
          <p14:tracePt t="60229" x="1473200" y="4264025"/>
          <p14:tracePt t="60236" x="1468438" y="4264025"/>
          <p14:tracePt t="60242" x="1455738" y="4264025"/>
          <p14:tracePt t="60249" x="1450975" y="4264025"/>
          <p14:tracePt t="60256" x="1433513" y="4264025"/>
          <p14:tracePt t="60264" x="1427163" y="4270375"/>
          <p14:tracePt t="60270" x="1420813" y="4270375"/>
          <p14:tracePt t="60277" x="1409700" y="4270375"/>
          <p14:tracePt t="60284" x="1392238" y="4276725"/>
          <p14:tracePt t="60291" x="1374775" y="4276725"/>
          <p14:tracePt t="60298" x="1363663" y="4287838"/>
          <p14:tracePt t="60306" x="1346200" y="4287838"/>
          <p14:tracePt t="60316" x="1328738" y="4294188"/>
          <p14:tracePt t="60319" x="1304925" y="4294188"/>
          <p14:tracePt t="60326" x="1287463" y="4294188"/>
          <p14:tracePt t="60333" x="1276350" y="4298950"/>
          <p14:tracePt t="60340" x="1258888" y="4298950"/>
          <p14:tracePt t="60347" x="1241425" y="4311650"/>
          <p14:tracePt t="60355" x="1235075" y="4311650"/>
          <p14:tracePt t="60361" x="1230313" y="4311650"/>
          <p14:tracePt t="60368" x="1223963" y="4311650"/>
          <p14:tracePt t="60375" x="1219200" y="4311650"/>
          <p14:tracePt t="60382" x="1212850" y="4316413"/>
          <p14:tracePt t="60389" x="1206500" y="4316413"/>
          <p14:tracePt t="60396" x="1195388" y="4316413"/>
          <p14:tracePt t="60410" x="1189038" y="4316413"/>
          <p14:tracePt t="60417" x="1189038" y="4322763"/>
          <p14:tracePt t="60424" x="1184275" y="4322763"/>
          <p14:tracePt t="60452" x="1184275" y="4327525"/>
          <p14:tracePt t="60466" x="1184275" y="4333875"/>
          <p14:tracePt t="60487" x="1184275" y="4340225"/>
          <p14:tracePt t="60501" x="1184275" y="4351338"/>
          <p14:tracePt t="60515" x="1184275" y="4357688"/>
          <p14:tracePt t="60523" x="1189038" y="4357688"/>
          <p14:tracePt t="60529" x="1189038" y="4362450"/>
          <p14:tracePt t="60536" x="1189038" y="4368800"/>
          <p14:tracePt t="60550" x="1189038" y="4375150"/>
          <p14:tracePt t="60557" x="1201738" y="4379913"/>
          <p14:tracePt t="60564" x="1201738" y="4386263"/>
          <p14:tracePt t="60571" x="1201738" y="4397375"/>
          <p14:tracePt t="60578" x="1201738" y="4403725"/>
          <p14:tracePt t="60585" x="1201738" y="4414838"/>
          <p14:tracePt t="60592" x="1201738" y="4421188"/>
          <p14:tracePt t="60599" x="1201738" y="4427538"/>
          <p14:tracePt t="60606" x="1201738" y="4432300"/>
          <p14:tracePt t="60613" x="1201738" y="4449763"/>
          <p14:tracePt t="60620" x="1201738" y="4456113"/>
          <p14:tracePt t="60627" x="1201738" y="4462463"/>
          <p14:tracePt t="60634" x="1201738" y="4467225"/>
          <p14:tracePt t="60640" x="1201738" y="4473575"/>
          <p14:tracePt t="60648" x="1201738" y="4484688"/>
          <p14:tracePt t="60655" x="1201738" y="4491038"/>
          <p14:tracePt t="60662" x="1201738" y="4495800"/>
          <p14:tracePt t="60691" x="1195388" y="4495800"/>
          <p14:tracePt t="60718" x="1189038" y="4491038"/>
          <p14:tracePt t="60725" x="1189038" y="4479925"/>
          <p14:tracePt t="60732" x="1189038" y="4473575"/>
          <p14:tracePt t="60746" x="1189038" y="4467225"/>
          <p14:tracePt t="60753" x="1189038" y="4462463"/>
          <p14:tracePt t="60760" x="1189038" y="4456113"/>
          <p14:tracePt t="60767" x="1189038" y="4449763"/>
          <p14:tracePt t="60774" x="1189038" y="4445000"/>
          <p14:tracePt t="60788" x="1189038" y="4432300"/>
          <p14:tracePt t="60795" x="1201738" y="4427538"/>
          <p14:tracePt t="60809" x="1206500" y="4421188"/>
          <p14:tracePt t="60823" x="1212850" y="4421188"/>
          <p14:tracePt t="60829" x="1219200" y="4414838"/>
          <p14:tracePt t="60837" x="1219200" y="4410075"/>
          <p14:tracePt t="60843" x="1230313" y="4403725"/>
          <p14:tracePt t="60851" x="1241425" y="4397375"/>
          <p14:tracePt t="60858" x="1252538" y="4397375"/>
          <p14:tracePt t="60865" x="1276350" y="4379913"/>
          <p14:tracePt t="60872" x="1317625" y="4368800"/>
          <p14:tracePt t="60878" x="1370013" y="4344988"/>
          <p14:tracePt t="60885" x="1433513" y="4327525"/>
          <p14:tracePt t="60893" x="1531938" y="4316413"/>
          <p14:tracePt t="60899" x="1641475" y="4287838"/>
          <p14:tracePt t="60907" x="1763713" y="4276725"/>
          <p14:tracePt t="60914" x="1857375" y="4264025"/>
          <p14:tracePt t="60920" x="1949450" y="4264025"/>
          <p14:tracePt t="60927" x="2019300" y="4252913"/>
          <p14:tracePt t="60934" x="2041525" y="4252913"/>
          <p14:tracePt t="60942" x="2076450" y="4246563"/>
          <p14:tracePt t="60949" x="2111375" y="4246563"/>
          <p14:tracePt t="60957" x="2135188" y="4246563"/>
          <p14:tracePt t="60962" x="2163763" y="4235450"/>
          <p14:tracePt t="60969" x="2176463" y="4235450"/>
          <p14:tracePt t="60976" x="2205038" y="4235450"/>
          <p14:tracePt t="60983" x="2216150" y="4235450"/>
          <p14:tracePt t="60991" x="2233613" y="4235450"/>
          <p14:tracePt t="60999" x="2239963" y="4235450"/>
          <p14:tracePt t="61005" x="2251075" y="4235450"/>
          <p14:tracePt t="61011" x="2257425" y="4235450"/>
          <p14:tracePt t="61018" x="2268538" y="4235450"/>
          <p14:tracePt t="61025" x="2274888" y="4235450"/>
          <p14:tracePt t="61032" x="2279650" y="4235450"/>
          <p14:tracePt t="61040" x="2286000" y="4235450"/>
          <p14:tracePt t="61046" x="2292350" y="4235450"/>
          <p14:tracePt t="61053" x="2297113" y="4235450"/>
          <p14:tracePt t="61074" x="2303463" y="4235450"/>
          <p14:tracePt t="61082" x="2314575" y="4235450"/>
          <p14:tracePt t="61089" x="2320925" y="4241800"/>
          <p14:tracePt t="61095" x="2327275" y="4241800"/>
          <p14:tracePt t="61102" x="2332038" y="4252913"/>
          <p14:tracePt t="61109" x="2338388" y="4252913"/>
          <p14:tracePt t="61116" x="2344738" y="4259263"/>
          <p14:tracePt t="61124" x="2344738" y="4264025"/>
          <p14:tracePt t="61132" x="2349500" y="4270375"/>
          <p14:tracePt t="61137" x="2355850" y="4276725"/>
          <p14:tracePt t="61144" x="2366963" y="4281488"/>
          <p14:tracePt t="61151" x="2373313" y="4298950"/>
          <p14:tracePt t="61158" x="2378075" y="4305300"/>
          <p14:tracePt t="61166" x="2395538" y="4322763"/>
          <p14:tracePt t="61172" x="2401888" y="4333875"/>
          <p14:tracePt t="61179" x="2408238" y="4351338"/>
          <p14:tracePt t="61186" x="2419350" y="4368800"/>
          <p14:tracePt t="61194" x="2425700" y="4392613"/>
          <p14:tracePt t="61200" x="2430463" y="4410075"/>
          <p14:tracePt t="61207" x="2443163" y="4432300"/>
          <p14:tracePt t="61216" x="2443163" y="4449763"/>
          <p14:tracePt t="61221" x="2447925" y="4467225"/>
          <p14:tracePt t="61228" x="2460625" y="4491038"/>
          <p14:tracePt t="61235" x="2465388" y="4508500"/>
          <p14:tracePt t="61242" x="2478088" y="4519613"/>
          <p14:tracePt t="61249" x="2478088" y="4537075"/>
          <p14:tracePt t="61257" x="2482850" y="4543425"/>
          <p14:tracePt t="61263" x="2482850" y="4560888"/>
          <p14:tracePt t="61270" x="2489200" y="4572000"/>
          <p14:tracePt t="61277" x="2489200" y="4578350"/>
          <p14:tracePt t="61284" x="2489200" y="4595813"/>
          <p14:tracePt t="61291" x="2489200" y="4600575"/>
          <p14:tracePt t="61299" x="2489200" y="4606925"/>
          <p14:tracePt t="61305" x="2489200" y="4613275"/>
          <p14:tracePt t="61312" x="2489200" y="4618038"/>
          <p14:tracePt t="61320" x="2489200" y="4624388"/>
          <p14:tracePt t="61327" x="2489200" y="4635500"/>
          <p14:tracePt t="61333" x="2489200" y="4641850"/>
          <p14:tracePt t="61354" x="2489200" y="4648200"/>
          <p14:tracePt t="61361" x="2482850" y="4648200"/>
          <p14:tracePt t="61383" x="2478088" y="4648200"/>
          <p14:tracePt t="61397" x="2465388" y="4648200"/>
          <p14:tracePt t="61410" x="2460625" y="4648200"/>
          <p14:tracePt t="61417" x="2454275" y="4648200"/>
          <p14:tracePt t="61424" x="2447925" y="4648200"/>
          <p14:tracePt t="61431" x="2436813" y="4648200"/>
          <p14:tracePt t="61438" x="2401888" y="4648200"/>
          <p14:tracePt t="61445" x="2366963" y="4641850"/>
          <p14:tracePt t="61452" x="2314575" y="4641850"/>
          <p14:tracePt t="61459" x="2268538" y="4641850"/>
          <p14:tracePt t="61466" x="2222500" y="4641850"/>
          <p14:tracePt t="61474" x="2176463" y="4641850"/>
          <p14:tracePt t="61480" x="2106613" y="4635500"/>
          <p14:tracePt t="61487" x="2041525" y="4635500"/>
          <p14:tracePt t="61494" x="1966913" y="4624388"/>
          <p14:tracePt t="61501" x="1903413" y="4624388"/>
          <p14:tracePt t="61510" x="1839913" y="4624388"/>
          <p14:tracePt t="61517" x="1757363" y="4613275"/>
          <p14:tracePt t="61522" x="1711325" y="4613275"/>
          <p14:tracePt t="61529" x="1658938" y="4600575"/>
          <p14:tracePt t="61536" x="1612900" y="4600575"/>
          <p14:tracePt t="61543" x="1577975" y="4589463"/>
          <p14:tracePt t="61550" x="1543050" y="4589463"/>
          <p14:tracePt t="61558" x="1520825" y="4589463"/>
          <p14:tracePt t="61564" x="1490663" y="4583113"/>
          <p14:tracePt t="61571" x="1468438" y="4583113"/>
          <p14:tracePt t="61578" x="1444625" y="4583113"/>
          <p14:tracePt t="61585" x="1409700" y="4583113"/>
          <p14:tracePt t="61592" x="1381125" y="4572000"/>
          <p14:tracePt t="61600" x="1346200" y="4572000"/>
          <p14:tracePt t="61606" x="1311275" y="4572000"/>
          <p14:tracePt t="61613" x="1276350" y="4565650"/>
          <p14:tracePt t="61620" x="1230313" y="4565650"/>
          <p14:tracePt t="61627" x="1195388" y="4554538"/>
          <p14:tracePt t="61634" x="1149350" y="4554538"/>
          <p14:tracePt t="61641" x="1108075" y="4548188"/>
          <p14:tracePt t="61649" x="1084263" y="4548188"/>
          <p14:tracePt t="61655" x="1062038" y="4548188"/>
          <p14:tracePt t="61662" x="1044575" y="4537075"/>
          <p14:tracePt t="61669" x="1033463" y="4537075"/>
          <p14:tracePt t="61676" x="1020763" y="4530725"/>
          <p14:tracePt t="61683" x="1009650" y="4530725"/>
          <p14:tracePt t="61690" x="1003300" y="4530725"/>
          <p14:tracePt t="61697" x="998538" y="4530725"/>
          <p14:tracePt t="61704" x="998538" y="4525963"/>
          <p14:tracePt t="61711" x="992188" y="4525963"/>
          <p14:tracePt t="61725" x="981075" y="4525963"/>
          <p14:tracePt t="61739" x="981075" y="4519613"/>
          <p14:tracePt t="61753" x="985838" y="4519613"/>
          <p14:tracePt t="61768" x="992188" y="4519613"/>
          <p14:tracePt t="61788" x="998538" y="4519613"/>
          <p14:tracePt t="61802" x="1003300" y="4519613"/>
          <p14:tracePt t="61816" x="1009650" y="4513263"/>
          <p14:tracePt t="61830" x="1016000" y="4508500"/>
          <p14:tracePt t="61844" x="1016000" y="4502150"/>
          <p14:tracePt t="61851" x="1020763" y="4502150"/>
          <p14:tracePt t="61858" x="1020763" y="4491038"/>
          <p14:tracePt t="61865" x="1033463" y="4484688"/>
          <p14:tracePt t="61878" x="1038225" y="4479925"/>
          <p14:tracePt t="61885" x="1038225" y="4473575"/>
          <p14:tracePt t="61893" x="1044575" y="4467225"/>
          <p14:tracePt t="61900" x="1044575" y="4462463"/>
          <p14:tracePt t="61908" x="1044575" y="4456113"/>
          <p14:tracePt t="61914" x="1050925" y="4456113"/>
          <p14:tracePt t="61921" x="1050925" y="4438650"/>
          <p14:tracePt t="61928" x="1055688" y="4432300"/>
          <p14:tracePt t="61934" x="1055688" y="4427538"/>
          <p14:tracePt t="61942" x="1055688" y="4421188"/>
          <p14:tracePt t="61948" x="1062038" y="4403725"/>
          <p14:tracePt t="61956" x="1066800" y="4397375"/>
          <p14:tracePt t="61964" x="1079500" y="4386263"/>
          <p14:tracePt t="61970" x="1084263" y="4375150"/>
          <p14:tracePt t="61976" x="1084263" y="4368800"/>
          <p14:tracePt t="61984" x="1090613" y="4357688"/>
          <p14:tracePt t="61991" x="1108075" y="4344988"/>
          <p14:tracePt t="61998" x="1114425" y="4340225"/>
          <p14:tracePt t="62005" x="1125538" y="4333875"/>
          <p14:tracePt t="62011" x="1143000" y="4316413"/>
          <p14:tracePt t="62018" x="1160463" y="4311650"/>
          <p14:tracePt t="62025" x="1195388" y="4298950"/>
          <p14:tracePt t="62033" x="1223963" y="4294188"/>
          <p14:tracePt t="62039" x="1258888" y="4276725"/>
          <p14:tracePt t="62046" x="1293813" y="4276725"/>
          <p14:tracePt t="62053" x="1339850" y="4264025"/>
          <p14:tracePt t="62061" x="1374775" y="4252913"/>
          <p14:tracePt t="62067" x="1438275" y="4252913"/>
          <p14:tracePt t="62075" x="1503363" y="4252913"/>
          <p14:tracePt t="62081" x="1595438" y="4264025"/>
          <p14:tracePt t="62089" x="1689100" y="4264025"/>
          <p14:tracePt t="62095" x="1770063" y="4270375"/>
          <p14:tracePt t="62102" x="1851025" y="4270375"/>
          <p14:tracePt t="62110" x="1908175" y="4270375"/>
          <p14:tracePt t="62117" x="1943100" y="4270375"/>
          <p14:tracePt t="62124" x="1973263" y="4281488"/>
          <p14:tracePt t="62130" x="1995488" y="4281488"/>
          <p14:tracePt t="62138" x="2025650" y="4287838"/>
          <p14:tracePt t="62145" x="2036763" y="4287838"/>
          <p14:tracePt t="62152" x="2054225" y="4287838"/>
          <p14:tracePt t="62159" x="2065338" y="4298950"/>
          <p14:tracePt t="62166" x="2082800" y="4298950"/>
          <p14:tracePt t="62172" x="2100263" y="4298950"/>
          <p14:tracePt t="62179" x="2111375" y="4305300"/>
          <p14:tracePt t="62186" x="2128838" y="4305300"/>
          <p14:tracePt t="62193" x="2146300" y="4316413"/>
          <p14:tracePt t="62200" x="2159000" y="4316413"/>
          <p14:tracePt t="62209" x="2176463" y="4316413"/>
          <p14:tracePt t="62214" x="2181225" y="4322763"/>
          <p14:tracePt t="62221" x="2193925" y="4322763"/>
          <p14:tracePt t="62228" x="2209800" y="4327525"/>
          <p14:tracePt t="62235" x="2222500" y="4327525"/>
          <p14:tracePt t="62242" x="2233613" y="4333875"/>
          <p14:tracePt t="62251" x="2239963" y="4333875"/>
          <p14:tracePt t="62257" x="2251075" y="4333875"/>
          <p14:tracePt t="62263" x="2257425" y="4340225"/>
          <p14:tracePt t="62270" x="2262188" y="4340225"/>
          <p14:tracePt t="62277" x="2274888" y="4344988"/>
          <p14:tracePt t="62284" x="2279650" y="4344988"/>
          <p14:tracePt t="62292" x="2286000" y="4344988"/>
          <p14:tracePt t="62299" x="2292350" y="4357688"/>
          <p14:tracePt t="62313" x="2297113" y="4362450"/>
          <p14:tracePt t="62319" x="2303463" y="4368800"/>
          <p14:tracePt t="62326" x="2309813" y="4375150"/>
          <p14:tracePt t="62334" x="2309813" y="4379913"/>
          <p14:tracePt t="62341" x="2320925" y="4386263"/>
          <p14:tracePt t="62348" x="2320925" y="4392613"/>
          <p14:tracePt t="62355" x="2320925" y="4410075"/>
          <p14:tracePt t="62361" x="2327275" y="4414838"/>
          <p14:tracePt t="62368" x="2327275" y="4421188"/>
          <p14:tracePt t="62376" x="2332038" y="4427538"/>
          <p14:tracePt t="62383" x="2332038" y="4445000"/>
          <p14:tracePt t="62389" x="2338388" y="4449763"/>
          <p14:tracePt t="62396" x="2338388" y="4456113"/>
          <p14:tracePt t="62411" x="2338388" y="4462463"/>
          <p14:tracePt t="62417" x="2338388" y="4467225"/>
          <p14:tracePt t="62424" x="2338388" y="4473575"/>
          <p14:tracePt t="62431" x="2338388" y="4479925"/>
          <p14:tracePt t="62439" x="2338388" y="4491038"/>
          <p14:tracePt t="62452" x="2338388" y="4495800"/>
          <p14:tracePt t="62459" x="2338388" y="4502150"/>
          <p14:tracePt t="62467" x="2338388" y="4508500"/>
          <p14:tracePt t="62474" x="2332038" y="4508500"/>
          <p14:tracePt t="62480" x="2320925" y="4525963"/>
          <p14:tracePt t="62487" x="2297113" y="4530725"/>
          <p14:tracePt t="62494" x="2274888" y="4537075"/>
          <p14:tracePt t="62501" x="2233613" y="4560888"/>
          <p14:tracePt t="62509" x="2198688" y="4578350"/>
          <p14:tracePt t="62515" x="2146300" y="4600575"/>
          <p14:tracePt t="62522" x="2093913" y="4618038"/>
          <p14:tracePt t="62529" x="2012950" y="4641850"/>
          <p14:tracePt t="62536" x="1931988" y="4664075"/>
          <p14:tracePt t="62543" x="1862138" y="4676775"/>
          <p14:tracePt t="62551" x="1798638" y="4687888"/>
          <p14:tracePt t="62557" x="1752600" y="4687888"/>
          <p14:tracePt t="62564" x="1689100" y="4687888"/>
          <p14:tracePt t="62571" x="1654175" y="4694238"/>
          <p14:tracePt t="62578" x="1606550" y="4694238"/>
          <p14:tracePt t="62585" x="1577975" y="4694238"/>
          <p14:tracePt t="62592" x="1543050" y="4694238"/>
          <p14:tracePt t="62599" x="1520825" y="4694238"/>
          <p14:tracePt t="62607" x="1503363" y="4694238"/>
          <p14:tracePt t="62613" x="1479550" y="4694238"/>
          <p14:tracePt t="62620" x="1473200" y="4694238"/>
          <p14:tracePt t="62627" x="1462088" y="4694238"/>
          <p14:tracePt t="62634" x="1455738" y="4694238"/>
          <p14:tracePt t="62641" x="1444625" y="4694238"/>
          <p14:tracePt t="62648" x="1438275" y="4694238"/>
          <p14:tracePt t="62655" x="1433513" y="4694238"/>
          <p14:tracePt t="62670" x="1427163" y="4694238"/>
          <p14:tracePt t="62732" x="1433513" y="4694238"/>
          <p14:tracePt t="62739" x="1450975" y="4694238"/>
          <p14:tracePt t="62746" x="1485900" y="4699000"/>
          <p14:tracePt t="62753" x="1531938" y="4699000"/>
          <p14:tracePt t="62760" x="1624013" y="4711700"/>
          <p14:tracePt t="62768" x="1722438" y="4722813"/>
          <p14:tracePt t="62774" x="1827213" y="4722813"/>
          <p14:tracePt t="62781" x="1908175" y="4722813"/>
          <p14:tracePt t="62788" x="1955800" y="4733925"/>
          <p14:tracePt t="62795" x="1990725" y="4733925"/>
          <p14:tracePt t="62802" x="2019300" y="4733925"/>
          <p14:tracePt t="62810" x="2030413" y="4733925"/>
          <p14:tracePt t="62816" x="2047875" y="4733925"/>
          <p14:tracePt t="62823" x="2054225" y="4733925"/>
          <p14:tracePt t="62830" x="2065338" y="4733925"/>
          <p14:tracePt t="62837" x="2076450" y="4733925"/>
          <p14:tracePt t="62852" x="2082800" y="4733925"/>
          <p14:tracePt t="62858" x="2089150" y="4733925"/>
          <p14:tracePt t="62872" x="2093913" y="4733925"/>
          <p14:tracePt t="62886" x="2100263" y="4733925"/>
          <p14:tracePt t="63131" x="2093913" y="4733925"/>
          <p14:tracePt t="63166" x="2089150" y="4733925"/>
          <p14:tracePt t="63264" x="2082800" y="4733925"/>
          <p14:tracePt t="63362" x="2071688" y="4733925"/>
          <p14:tracePt t="63558" x="2065338" y="4733925"/>
          <p14:tracePt t="63725" x="2058988" y="4733925"/>
          <p14:tracePt t="64243" x="2054225" y="4733925"/>
          <p14:tracePt t="64369" x="2047875" y="4733925"/>
          <p14:tracePt t="64712" x="2047875" y="4722813"/>
          <p14:tracePt t="64739" x="2047875" y="4716463"/>
          <p14:tracePt t="64760" x="2054225" y="4711700"/>
          <p14:tracePt t="64781" x="2054225" y="4705350"/>
          <p14:tracePt t="71161" x="2054225" y="4699000"/>
          <p14:tracePt t="71167" x="2054225" y="4694238"/>
          <p14:tracePt t="71175" x="2036763" y="4676775"/>
          <p14:tracePt t="71182" x="2030413" y="4659313"/>
          <p14:tracePt t="71189" x="2025650" y="4652963"/>
          <p14:tracePt t="71197" x="2008188" y="4641850"/>
          <p14:tracePt t="71203" x="2001838" y="4624388"/>
          <p14:tracePt t="71209" x="1984375" y="4618038"/>
          <p14:tracePt t="71217" x="1973263" y="4606925"/>
          <p14:tracePt t="71223" x="1955800" y="4600575"/>
          <p14:tracePt t="71230" x="1943100" y="4583113"/>
          <p14:tracePt t="71239" x="1931988" y="4578350"/>
          <p14:tracePt t="71245" x="1914525" y="4565650"/>
          <p14:tracePt t="71251" x="1908175" y="4560888"/>
          <p14:tracePt t="71258" x="1890713" y="4554538"/>
          <p14:tracePt t="71265" x="1879600" y="4548188"/>
          <p14:tracePt t="71272" x="1862138" y="4537075"/>
          <p14:tracePt t="71281" x="1844675" y="4537075"/>
          <p14:tracePt t="71286" x="1833563" y="4530725"/>
          <p14:tracePt t="71293" x="1816100" y="4525963"/>
          <p14:tracePt t="71301" x="1798638" y="4513263"/>
          <p14:tracePt t="71308" x="1787525" y="4513263"/>
          <p14:tracePt t="71314" x="1774825" y="4508500"/>
          <p14:tracePt t="71322" x="1770063" y="4508500"/>
          <p14:tracePt t="71329" x="1757363" y="4508500"/>
          <p14:tracePt t="71335" x="1752600" y="4502150"/>
          <p14:tracePt t="71342" x="1735138" y="4502150"/>
          <p14:tracePt t="71349" x="1728788" y="4495800"/>
          <p14:tracePt t="71356" x="1706563" y="4495800"/>
          <p14:tracePt t="71364" x="1693863" y="4495800"/>
          <p14:tracePt t="71373" x="1676400" y="4484688"/>
          <p14:tracePt t="71378" x="1654175" y="4484688"/>
          <p14:tracePt t="71384" x="1624013" y="4479925"/>
          <p14:tracePt t="71391" x="1601788" y="4479925"/>
          <p14:tracePt t="71398" x="1577975" y="4473575"/>
          <p14:tracePt t="71405" x="1549400" y="4473575"/>
          <p14:tracePt t="71412" x="1538288" y="4473575"/>
          <p14:tracePt t="71419" x="1508125" y="4462463"/>
          <p14:tracePt t="71426" x="1485900" y="4462463"/>
          <p14:tracePt t="71434" x="1473200" y="4462463"/>
          <p14:tracePt t="71440" x="1444625" y="4462463"/>
          <p14:tracePt t="71448" x="1433513" y="4462463"/>
          <p14:tracePt t="71455" x="1416050" y="4462463"/>
          <p14:tracePt t="71461" x="1403350" y="4462463"/>
          <p14:tracePt t="71468" x="1374775" y="4462463"/>
          <p14:tracePt t="71475" x="1370013" y="4462463"/>
          <p14:tracePt t="71482" x="1357313" y="4462463"/>
          <p14:tracePt t="71490" x="1339850" y="4456113"/>
          <p14:tracePt t="71498" x="1335088" y="4456113"/>
          <p14:tracePt t="71503" x="1322388" y="4456113"/>
          <p14:tracePt t="71510" x="1311275" y="4456113"/>
          <p14:tracePt t="71517" x="1304925" y="4456113"/>
          <p14:tracePt t="71524" x="1300163" y="4456113"/>
          <p14:tracePt t="71539" x="1293813" y="4456113"/>
          <p14:tracePt t="71545" x="1287463" y="4456113"/>
          <p14:tracePt t="71561" x="1282700" y="4456113"/>
          <p14:tracePt t="71580" x="1276350" y="4456113"/>
          <p14:tracePt t="71602" x="1276350" y="4449763"/>
          <p14:tracePt t="71608" x="1265238" y="4449763"/>
          <p14:tracePt t="71615" x="1265238" y="4438650"/>
          <p14:tracePt t="71623" x="1258888" y="4438650"/>
          <p14:tracePt t="71629" x="1258888" y="4432300"/>
          <p14:tracePt t="71636" x="1252538" y="4432300"/>
          <p14:tracePt t="71650" x="1252538" y="4427538"/>
          <p14:tracePt t="71658" x="1247775" y="4421188"/>
          <p14:tracePt t="71671" x="1241425" y="4414838"/>
          <p14:tracePt t="71685" x="1235075" y="4410075"/>
          <p14:tracePt t="71706" x="1230313" y="4403725"/>
          <p14:tracePt t="71720" x="1230313" y="4392613"/>
          <p14:tracePt t="71741" x="1230313" y="4386263"/>
          <p14:tracePt t="71763" x="1230313" y="4379913"/>
          <p14:tracePt t="71797" x="1230313" y="4375150"/>
          <p14:tracePt t="71986" x="1230313" y="4368800"/>
          <p14:tracePt t="72007" x="1219200" y="4368800"/>
          <p14:tracePt t="72015" x="1219200" y="4362450"/>
          <p14:tracePt t="72042" x="1219200" y="4357688"/>
          <p14:tracePt t="72057" x="1212850" y="4357688"/>
          <p14:tracePt t="72091" x="1212850" y="4344988"/>
          <p14:tracePt t="72175" x="1206500" y="4344988"/>
          <p14:tracePt t="72203" x="1201738" y="4344988"/>
          <p14:tracePt t="72217" x="1195388" y="4344988"/>
          <p14:tracePt t="72231" x="1189038" y="4344988"/>
          <p14:tracePt t="72252" x="1184275" y="4344988"/>
          <p14:tracePt t="72266" x="1184275" y="4351338"/>
          <p14:tracePt t="72287" x="1184275" y="4357688"/>
          <p14:tracePt t="72301" x="1184275" y="4362450"/>
          <p14:tracePt t="72315" x="1184275" y="4368800"/>
          <p14:tracePt t="72322" x="1184275" y="4375150"/>
          <p14:tracePt t="72329" x="1184275" y="4379913"/>
          <p14:tracePt t="72336" x="1184275" y="4386263"/>
          <p14:tracePt t="72350" x="1184275" y="4397375"/>
          <p14:tracePt t="72357" x="1184275" y="4403725"/>
          <p14:tracePt t="72364" x="1184275" y="4410075"/>
          <p14:tracePt t="72371" x="1184275" y="4414838"/>
          <p14:tracePt t="72377" x="1184275" y="4421188"/>
          <p14:tracePt t="72384" x="1184275" y="4427538"/>
          <p14:tracePt t="72391" x="1184275" y="4432300"/>
          <p14:tracePt t="72399" x="1184275" y="4449763"/>
          <p14:tracePt t="72407" x="1184275" y="4456113"/>
          <p14:tracePt t="72413" x="1184275" y="4462463"/>
          <p14:tracePt t="72419" x="1184275" y="4467225"/>
          <p14:tracePt t="72426" x="1184275" y="4484688"/>
          <p14:tracePt t="72433" x="1184275" y="4491038"/>
          <p14:tracePt t="72440" x="1184275" y="4495800"/>
          <p14:tracePt t="72449" x="1184275" y="4502150"/>
          <p14:tracePt t="72454" x="1184275" y="4508500"/>
          <p14:tracePt t="72469" x="1184275" y="4513263"/>
          <p14:tracePt t="72475" x="1184275" y="4525963"/>
          <p14:tracePt t="72490" x="1184275" y="4530725"/>
          <p14:tracePt t="72504" x="1184275" y="4537075"/>
          <p14:tracePt t="72517" x="1184275" y="4543425"/>
          <p14:tracePt t="72602" x="1184275" y="4548188"/>
          <p14:tracePt t="72749" x="1189038" y="4548188"/>
          <p14:tracePt t="72762" x="1195388" y="4548188"/>
          <p14:tracePt t="72776" x="1201738" y="4548188"/>
          <p14:tracePt t="72790" x="1206500" y="4548188"/>
          <p14:tracePt t="72797" x="1219200" y="4554538"/>
          <p14:tracePt t="72804" x="1223963" y="4554538"/>
          <p14:tracePt t="72811" x="1230313" y="4560888"/>
          <p14:tracePt t="72818" x="1241425" y="4560888"/>
          <p14:tracePt t="72825" x="1258888" y="4572000"/>
          <p14:tracePt t="72833" x="1282700" y="4578350"/>
          <p14:tracePt t="72839" x="1311275" y="4578350"/>
          <p14:tracePt t="72847" x="1346200" y="4595813"/>
          <p14:tracePt t="72853" x="1409700" y="4606925"/>
          <p14:tracePt t="72860" x="1479550" y="4618038"/>
          <p14:tracePt t="72867" x="1560513" y="4641850"/>
          <p14:tracePt t="72875" x="1606550" y="4652963"/>
          <p14:tracePt t="72881" x="1671638" y="4664075"/>
          <p14:tracePt t="72888" x="1711325" y="4670425"/>
          <p14:tracePt t="72895" x="1746250" y="4670425"/>
          <p14:tracePt t="72902" x="1781175" y="4681538"/>
          <p14:tracePt t="72909" x="1816100" y="4681538"/>
          <p14:tracePt t="72916" x="1851025" y="4681538"/>
          <p14:tracePt t="72924" x="1885950" y="4676775"/>
          <p14:tracePt t="72930" x="1908175" y="4676775"/>
          <p14:tracePt t="72937" x="1943100" y="4676775"/>
          <p14:tracePt t="72944" x="1978025" y="4670425"/>
          <p14:tracePt t="72951" x="2012950" y="4670425"/>
          <p14:tracePt t="72958" x="2041525" y="4659313"/>
          <p14:tracePt t="72966" x="2065338" y="4659313"/>
          <p14:tracePt t="72973" x="2089150" y="4652963"/>
          <p14:tracePt t="72979" x="2106613" y="4652963"/>
          <p14:tracePt t="72986" x="2124075" y="4641850"/>
          <p14:tracePt t="72993" x="2135188" y="4635500"/>
          <p14:tracePt t="73000" x="2152650" y="4635500"/>
          <p14:tracePt t="73008" x="2170113" y="4630738"/>
          <p14:tracePt t="73014" x="2193925" y="4618038"/>
          <p14:tracePt t="73021" x="2209800" y="4613275"/>
          <p14:tracePt t="73028" x="2222500" y="4606925"/>
          <p14:tracePt t="73035" x="2233613" y="4606925"/>
          <p14:tracePt t="73042" x="2244725" y="4595813"/>
          <p14:tracePt t="73050" x="2268538" y="4589463"/>
          <p14:tracePt t="73057" x="2286000" y="4578350"/>
          <p14:tracePt t="73063" x="2303463" y="4572000"/>
          <p14:tracePt t="73070" x="2320925" y="4565650"/>
          <p14:tracePt t="73077" x="2332038" y="4565650"/>
          <p14:tracePt t="73084" x="2349500" y="4554538"/>
          <p14:tracePt t="73092" x="2373313" y="4548188"/>
          <p14:tracePt t="73098" x="2401888" y="4537075"/>
          <p14:tracePt t="73105" x="2413000" y="4537075"/>
          <p14:tracePt t="73112" x="2430463" y="4537075"/>
          <p14:tracePt t="73119" x="2454275" y="4530725"/>
          <p14:tracePt t="73126" x="2471738" y="4530725"/>
          <p14:tracePt t="73133" x="2489200" y="4525963"/>
          <p14:tracePt t="73140" x="2500313" y="4525963"/>
          <p14:tracePt t="73147" x="2506663" y="4525963"/>
          <p14:tracePt t="73154" x="2513013" y="4513263"/>
          <p14:tracePt t="73161" x="2530475" y="4513263"/>
          <p14:tracePt t="73168" x="2535238" y="4513263"/>
          <p14:tracePt t="73183" x="2541588" y="4513263"/>
          <p14:tracePt t="73189" x="2546350" y="4513263"/>
          <p14:tracePt t="73196" x="2552700" y="4513263"/>
          <p14:tracePt t="73210" x="2559050" y="4508500"/>
          <p14:tracePt t="73259" x="2559050" y="4502150"/>
          <p14:tracePt t="73273" x="2559050" y="4495800"/>
          <p14:tracePt t="73280" x="2552700" y="4495800"/>
          <p14:tracePt t="73294" x="2546350" y="4491038"/>
          <p14:tracePt t="73301" x="2541588" y="4491038"/>
          <p14:tracePt t="73308" x="2535238" y="4484688"/>
          <p14:tracePt t="73315" x="2517775" y="4479925"/>
          <p14:tracePt t="73322" x="2513013" y="4479925"/>
          <p14:tracePt t="73329" x="2500313" y="4467225"/>
          <p14:tracePt t="73336" x="2495550" y="4462463"/>
          <p14:tracePt t="73343" x="2478088" y="4456113"/>
          <p14:tracePt t="73350" x="2471738" y="4449763"/>
          <p14:tracePt t="73358" x="2454275" y="4445000"/>
          <p14:tracePt t="73365" x="2443163" y="4445000"/>
          <p14:tracePt t="73371" x="2436813" y="4432300"/>
          <p14:tracePt t="73378" x="2430463" y="4427538"/>
          <p14:tracePt t="73385" x="2413000" y="4421188"/>
          <p14:tracePt t="73392" x="2395538" y="4414838"/>
          <p14:tracePt t="73399" x="2384425" y="4414838"/>
          <p14:tracePt t="73406" x="2366963" y="4403725"/>
          <p14:tracePt t="73413" x="2344738" y="4397375"/>
          <p14:tracePt t="73420" x="2309813" y="4397375"/>
          <p14:tracePt t="73427" x="2257425" y="4386263"/>
          <p14:tracePt t="73434" x="2193925" y="4375150"/>
          <p14:tracePt t="73443" x="2117725" y="4375150"/>
          <p14:tracePt t="73448" x="2036763" y="4362450"/>
          <p14:tracePt t="73455" x="1960563" y="4362450"/>
          <p14:tracePt t="73461" x="1908175" y="4362450"/>
          <p14:tracePt t="73469" x="1862138" y="4362450"/>
          <p14:tracePt t="73476" x="1809750" y="4357688"/>
          <p14:tracePt t="73484" x="1787525" y="4357688"/>
          <p14:tracePt t="73490" x="1752600" y="4357688"/>
          <p14:tracePt t="73497" x="1728788" y="4357688"/>
          <p14:tracePt t="73504" x="1706563" y="4357688"/>
          <p14:tracePt t="73511" x="1665288" y="4357688"/>
          <p14:tracePt t="73518" x="1641475" y="4357688"/>
          <p14:tracePt t="73525" x="1606550" y="4357688"/>
          <p14:tracePt t="73532" x="1584325" y="4368800"/>
          <p14:tracePt t="73539" x="1549400" y="4375150"/>
          <p14:tracePt t="73546" x="1520825" y="4375150"/>
          <p14:tracePt t="73553" x="1485900" y="4386263"/>
          <p14:tracePt t="73560" x="1462088" y="4386263"/>
          <p14:tracePt t="73567" x="1427163" y="4392613"/>
          <p14:tracePt t="73574" x="1403350" y="4392613"/>
          <p14:tracePt t="73581" x="1374775" y="4403725"/>
          <p14:tracePt t="73587" x="1352550" y="4403725"/>
          <p14:tracePt t="73594" x="1335088" y="4403725"/>
          <p14:tracePt t="73602" x="1322388" y="4410075"/>
          <p14:tracePt t="73609" x="1304925" y="4410075"/>
          <p14:tracePt t="73616" x="1300163" y="4410075"/>
          <p14:tracePt t="73623" x="1282700" y="4410075"/>
          <p14:tracePt t="73629" x="1276350" y="4410075"/>
          <p14:tracePt t="73636" x="1265238" y="4410075"/>
          <p14:tracePt t="73643" x="1258888" y="4410075"/>
          <p14:tracePt t="73651" x="1252538" y="4410075"/>
          <p14:tracePt t="73658" x="1247775" y="4410075"/>
          <p14:tracePt t="73664" x="1235075" y="4414838"/>
          <p14:tracePt t="73672" x="1230313" y="4414838"/>
          <p14:tracePt t="73685" x="1223963" y="4414838"/>
          <p14:tracePt t="73700" x="1219200" y="4414838"/>
          <p14:tracePt t="73713" x="1212850" y="4414838"/>
          <p14:tracePt t="73784" x="1212850" y="4410075"/>
          <p14:tracePt t="73798" x="1219200" y="4410075"/>
          <p14:tracePt t="73805" x="1219200" y="4403725"/>
          <p14:tracePt t="73811" x="1223963" y="4403725"/>
          <p14:tracePt t="73818" x="1223963" y="4397375"/>
          <p14:tracePt t="73826" x="1230313" y="4397375"/>
          <p14:tracePt t="73832" x="1241425" y="4397375"/>
          <p14:tracePt t="73840" x="1252538" y="4397375"/>
          <p14:tracePt t="73846" x="1276350" y="4397375"/>
          <p14:tracePt t="73853" x="1311275" y="4397375"/>
          <p14:tracePt t="73860" x="1381125" y="4397375"/>
          <p14:tracePt t="73869" x="1508125" y="4397375"/>
          <p14:tracePt t="73875" x="1658938" y="4397375"/>
          <p14:tracePt t="73881" x="1787525" y="4403725"/>
          <p14:tracePt t="73888" x="1908175" y="4403725"/>
          <p14:tracePt t="73895" x="2019300" y="4403725"/>
          <p14:tracePt t="73902" x="2111375" y="4414838"/>
          <p14:tracePt t="73910" x="2176463" y="4414838"/>
          <p14:tracePt t="73917" x="2239963" y="4427538"/>
          <p14:tracePt t="73923" x="2274888" y="4432300"/>
          <p14:tracePt t="73930" x="2309813" y="4432300"/>
          <p14:tracePt t="73937" x="2332038" y="4432300"/>
          <p14:tracePt t="73944" x="2349500" y="4445000"/>
          <p14:tracePt t="73951" x="2373313" y="4445000"/>
          <p14:tracePt t="73960" x="2384425" y="4449763"/>
          <p14:tracePt t="73965" x="2395538" y="4449763"/>
          <p14:tracePt t="73972" x="2401888" y="4449763"/>
          <p14:tracePt t="73987" x="2408238" y="4449763"/>
          <p14:tracePt t="73994" x="2413000" y="4449763"/>
          <p14:tracePt t="74001" x="2419350" y="4449763"/>
          <p14:tracePt t="74021" x="2430463" y="4449763"/>
          <p14:tracePt t="74036" x="2436813" y="4456113"/>
          <p14:tracePt t="74050" x="2443163" y="4456113"/>
          <p14:tracePt t="74077" x="2443163" y="4462463"/>
          <p14:tracePt t="74091" x="2447925" y="4467225"/>
          <p14:tracePt t="74112" x="2454275" y="4473575"/>
          <p14:tracePt t="74126" x="2454275" y="4479925"/>
          <p14:tracePt t="74140" x="2454275" y="4491038"/>
          <p14:tracePt t="74147" x="2454275" y="4495800"/>
          <p14:tracePt t="74154" x="2454275" y="4502150"/>
          <p14:tracePt t="74168" x="2454275" y="4508500"/>
          <p14:tracePt t="74176" x="2454275" y="4513263"/>
          <p14:tracePt t="74182" x="2454275" y="4519613"/>
          <p14:tracePt t="74196" x="2454275" y="4525963"/>
          <p14:tracePt t="74210" x="2454275" y="4530725"/>
          <p14:tracePt t="74225" x="2447925" y="4543425"/>
          <p14:tracePt t="74238" x="2447925" y="4548188"/>
          <p14:tracePt t="74245" x="2443163" y="4554538"/>
          <p14:tracePt t="74252" x="2443163" y="4560888"/>
          <p14:tracePt t="74260" x="2436813" y="4560888"/>
          <p14:tracePt t="74266" x="2436813" y="4565650"/>
          <p14:tracePt t="74273" x="2425700" y="4565650"/>
          <p14:tracePt t="74280" x="2425700" y="4572000"/>
          <p14:tracePt t="74294" x="2419350" y="4578350"/>
          <p14:tracePt t="74309" x="2413000" y="4578350"/>
          <p14:tracePt t="74315" x="2413000" y="4589463"/>
          <p14:tracePt t="74323" x="2408238" y="4589463"/>
          <p14:tracePt t="74329" x="2408238" y="4595813"/>
          <p14:tracePt t="74343" x="2401888" y="4595813"/>
          <p14:tracePt t="74350" x="2384425" y="4600575"/>
          <p14:tracePt t="74357" x="2378075" y="4606925"/>
          <p14:tracePt t="74364" x="2355850" y="4606925"/>
          <p14:tracePt t="74371" x="2344738" y="4613275"/>
          <p14:tracePt t="74378" x="2314575" y="4624388"/>
          <p14:tracePt t="74386" x="2292350" y="4630738"/>
          <p14:tracePt t="74392" x="2257425" y="4652963"/>
          <p14:tracePt t="74399" x="2222500" y="4652963"/>
          <p14:tracePt t="74406" x="2181225" y="4659313"/>
          <p14:tracePt t="74413" x="2146300" y="4670425"/>
          <p14:tracePt t="74420" x="2124075" y="4670425"/>
          <p14:tracePt t="74427" x="2089150" y="4676775"/>
          <p14:tracePt t="74435" x="2054225" y="4676775"/>
          <p14:tracePt t="74441" x="2019300" y="4687888"/>
          <p14:tracePt t="74449" x="1984375" y="4687888"/>
          <p14:tracePt t="74455" x="1938338" y="4687888"/>
          <p14:tracePt t="74462" x="1857375" y="4687888"/>
          <p14:tracePt t="74469" x="1792288" y="4681538"/>
          <p14:tracePt t="74477" x="1728788" y="4681538"/>
          <p14:tracePt t="74483" x="1654175" y="4670425"/>
          <p14:tracePt t="74490" x="1601788" y="4670425"/>
          <p14:tracePt t="74497" x="1554163" y="4659313"/>
          <p14:tracePt t="74504" x="1503363" y="4648200"/>
          <p14:tracePt t="74511" x="1479550" y="4648200"/>
          <p14:tracePt t="74519" x="1450975" y="4641850"/>
          <p14:tracePt t="74525" x="1427163" y="4630738"/>
          <p14:tracePt t="74532" x="1409700" y="4630738"/>
          <p14:tracePt t="74539" x="1398588" y="4624388"/>
          <p14:tracePt t="74546" x="1387475" y="4624388"/>
          <p14:tracePt t="74553" x="1374775" y="4624388"/>
          <p14:tracePt t="74561" x="1370013" y="4618038"/>
          <p14:tracePt t="74567" x="1352550" y="4618038"/>
          <p14:tracePt t="74574" x="1346200" y="4613275"/>
          <p14:tracePt t="74581" x="1335088" y="4613275"/>
          <p14:tracePt t="74588" x="1328738" y="4613275"/>
          <p14:tracePt t="74595" x="1322388" y="4606925"/>
          <p14:tracePt t="74602" x="1311275" y="4606925"/>
          <p14:tracePt t="74609" x="1304925" y="4600575"/>
          <p14:tracePt t="74616" x="1300163" y="4600575"/>
          <p14:tracePt t="74623" x="1293813" y="4600575"/>
          <p14:tracePt t="74630" x="1287463" y="4589463"/>
          <p14:tracePt t="74644" x="1282700" y="4583113"/>
          <p14:tracePt t="74665" x="1276350" y="4578350"/>
          <p14:tracePt t="74672" x="1270000" y="4578350"/>
          <p14:tracePt t="74679" x="1258888" y="4572000"/>
          <p14:tracePt t="74686" x="1252538" y="4572000"/>
          <p14:tracePt t="74694" x="1241425" y="4565650"/>
          <p14:tracePt t="74700" x="1235075" y="4565650"/>
          <p14:tracePt t="74707" x="1223963" y="4560888"/>
          <p14:tracePt t="74714" x="1212850" y="4548188"/>
          <p14:tracePt t="74721" x="1212850" y="4543425"/>
          <p14:tracePt t="74728" x="1206500" y="4543425"/>
          <p14:tracePt t="74736" x="1201738" y="4537075"/>
          <p14:tracePt t="74742" x="1195388" y="4530725"/>
          <p14:tracePt t="74749" x="1184275" y="4525963"/>
          <p14:tracePt t="74756" x="1184275" y="4519613"/>
          <p14:tracePt t="74777" x="1184275" y="4513263"/>
          <p14:tracePt t="74792" x="1184275" y="4502150"/>
          <p14:tracePt t="74812" x="1184275" y="4495800"/>
          <p14:tracePt t="74827" x="1184275" y="4491038"/>
          <p14:tracePt t="74840" x="1184275" y="4484688"/>
          <p14:tracePt t="74861" x="1184275" y="4479925"/>
          <p14:tracePt t="74868" x="1189038" y="4479925"/>
          <p14:tracePt t="74875" x="1189038" y="4473575"/>
          <p14:tracePt t="74883" x="1195388" y="4473575"/>
          <p14:tracePt t="74896" x="1201738" y="4473575"/>
          <p14:tracePt t="74910" x="1206500" y="4473575"/>
          <p14:tracePt t="74924" x="1212850" y="4467225"/>
          <p14:tracePt t="74931" x="1219200" y="4467225"/>
          <p14:tracePt t="74937" x="1223963" y="4456113"/>
          <p14:tracePt t="74945" x="1247775" y="4449763"/>
          <p14:tracePt t="74953" x="1276350" y="4449763"/>
          <p14:tracePt t="74960" x="1300163" y="4432300"/>
          <p14:tracePt t="74966" x="1346200" y="4427538"/>
          <p14:tracePt t="74973" x="1409700" y="4414838"/>
          <p14:tracePt t="74980" x="1490663" y="4403725"/>
          <p14:tracePt t="74987" x="1601788" y="4392613"/>
          <p14:tracePt t="74994" x="1711325" y="4362450"/>
          <p14:tracePt t="75001" x="1809750" y="4351338"/>
          <p14:tracePt t="75008" x="1885950" y="4351338"/>
          <p14:tracePt t="75015" x="1949450" y="4351338"/>
          <p14:tracePt t="75022" x="1984375" y="4351338"/>
          <p14:tracePt t="75029" x="2019300" y="4351338"/>
          <p14:tracePt t="75036" x="2041525" y="4351338"/>
          <p14:tracePt t="75043" x="2065338" y="4351338"/>
          <p14:tracePt t="75050" x="2093913" y="4351338"/>
          <p14:tracePt t="75057" x="2117725" y="4357688"/>
          <p14:tracePt t="75064" x="2135188" y="4357688"/>
          <p14:tracePt t="75071" x="2146300" y="4357688"/>
          <p14:tracePt t="75078" x="2163763" y="4357688"/>
          <p14:tracePt t="75085" x="2176463" y="4362450"/>
          <p14:tracePt t="75092" x="2187575" y="4362450"/>
          <p14:tracePt t="75099" x="2198688" y="4362450"/>
          <p14:tracePt t="75105" x="2216150" y="4368800"/>
          <p14:tracePt t="75112" x="2222500" y="4368800"/>
          <p14:tracePt t="75119" x="2233613" y="4368800"/>
          <p14:tracePt t="75128" x="2239963" y="4379913"/>
          <p14:tracePt t="75133" x="2257425" y="4379913"/>
          <p14:tracePt t="75140" x="2274888" y="4386263"/>
          <p14:tracePt t="75147" x="2286000" y="4386263"/>
          <p14:tracePt t="75155" x="2292350" y="4386263"/>
          <p14:tracePt t="75162" x="2309813" y="4392613"/>
          <p14:tracePt t="75170" x="2327275" y="4403725"/>
          <p14:tracePt t="75176" x="2338388" y="4410075"/>
          <p14:tracePt t="75182" x="2344738" y="4414838"/>
          <p14:tracePt t="75189" x="2362200" y="4414838"/>
          <p14:tracePt t="75196" x="2378075" y="4421188"/>
          <p14:tracePt t="75203" x="2384425" y="4432300"/>
          <p14:tracePt t="75212" x="2390775" y="4438650"/>
          <p14:tracePt t="75218" x="2401888" y="4438650"/>
          <p14:tracePt t="75224" x="2408238" y="4445000"/>
          <p14:tracePt t="75232" x="2419350" y="4449763"/>
          <p14:tracePt t="75238" x="2430463" y="4449763"/>
          <p14:tracePt t="75245" x="2436813" y="4456113"/>
          <p14:tracePt t="75253" x="2443163" y="4462463"/>
          <p14:tracePt t="75260" x="2447925" y="4462463"/>
          <p14:tracePt t="75267" x="2460625" y="4467225"/>
          <p14:tracePt t="75280" x="2460625" y="4479925"/>
          <p14:tracePt t="75287" x="2460625" y="4484688"/>
          <p14:tracePt t="75295" x="2465388" y="4491038"/>
          <p14:tracePt t="75302" x="2465388" y="4495800"/>
          <p14:tracePt t="75315" x="2465388" y="4502150"/>
          <p14:tracePt t="75323" x="2465388" y="4508500"/>
          <p14:tracePt t="75329" x="2465388" y="4513263"/>
          <p14:tracePt t="75336" x="2465388" y="4525963"/>
          <p14:tracePt t="75344" x="2465388" y="4530725"/>
          <p14:tracePt t="75357" x="2465388" y="4537075"/>
          <p14:tracePt t="75372" x="2465388" y="4543425"/>
          <p14:tracePt t="75378" x="2454275" y="4543425"/>
          <p14:tracePt t="75386" x="2447925" y="4548188"/>
          <p14:tracePt t="75393" x="2443163" y="4548188"/>
          <p14:tracePt t="75400" x="2436813" y="4548188"/>
          <p14:tracePt t="75406" x="2430463" y="4554538"/>
          <p14:tracePt t="75413" x="2425700" y="4554538"/>
          <p14:tracePt t="75420" x="2419350" y="4560888"/>
          <p14:tracePt t="75428" x="2408238" y="4560888"/>
          <p14:tracePt t="75435" x="2395538" y="4560888"/>
          <p14:tracePt t="75442" x="2373313" y="4572000"/>
          <p14:tracePt t="75448" x="2355850" y="4572000"/>
          <p14:tracePt t="75455" x="2320925" y="4578350"/>
          <p14:tracePt t="75462" x="2286000" y="4589463"/>
          <p14:tracePt t="75470" x="2251075" y="4589463"/>
          <p14:tracePt t="75477" x="2222500" y="4595813"/>
          <p14:tracePt t="75484" x="2176463" y="4595813"/>
          <p14:tracePt t="75490" x="2141538" y="4595813"/>
          <p14:tracePt t="75497" x="2093913" y="4595813"/>
          <p14:tracePt t="75504" x="2058988" y="4595813"/>
          <p14:tracePt t="75512" x="2025650" y="4595813"/>
          <p14:tracePt t="75519" x="1990725" y="4595813"/>
          <p14:tracePt t="75526" x="1955800" y="4595813"/>
          <p14:tracePt t="75533" x="1931988" y="4595813"/>
          <p14:tracePt t="75539" x="1908175" y="4595813"/>
          <p14:tracePt t="75546" x="1890713" y="4595813"/>
          <p14:tracePt t="75554" x="1879600" y="4595813"/>
          <p14:tracePt t="75561" x="1874838" y="4589463"/>
          <p14:tracePt t="75567" x="1862138" y="4589463"/>
          <p14:tracePt t="75574" x="1857375" y="4589463"/>
          <p14:tracePt t="75581" x="1851025" y="4589463"/>
          <p14:tracePt t="75588" x="1844675" y="4589463"/>
          <p14:tracePt t="75603" x="1839913" y="4589463"/>
          <p14:tracePt t="75687" x="1844675" y="4589463"/>
          <p14:tracePt t="75700" x="1851025" y="4589463"/>
          <p14:tracePt t="75729" x="1857375" y="4589463"/>
          <p14:tracePt t="75785" x="1868488" y="4589463"/>
          <p14:tracePt t="75799" x="1874838" y="4589463"/>
          <p14:tracePt t="75812" x="1879600" y="4583113"/>
          <p14:tracePt t="75826" x="1885950" y="4583113"/>
          <p14:tracePt t="75854" x="1890713" y="4583113"/>
          <p14:tracePt t="75889" x="1897063" y="4583113"/>
          <p14:tracePt t="75945" x="1903413" y="4583113"/>
          <p14:tracePt t="76001" x="1914525" y="4583113"/>
          <p14:tracePt t="76029" x="1920875" y="4572000"/>
          <p14:tracePt t="76043" x="1925638" y="4572000"/>
          <p14:tracePt t="76086" x="1931988" y="4572000"/>
          <p14:tracePt t="76099" x="1938338" y="4572000"/>
          <p14:tracePt t="76113" x="1943100" y="4572000"/>
          <p14:tracePt t="76121" x="1943100" y="4565650"/>
          <p14:tracePt t="76127" x="1949450" y="4565650"/>
          <p14:tracePt t="76135" x="1949450" y="4560888"/>
          <p14:tracePt t="76142" x="1955800" y="4560888"/>
          <p14:tracePt t="76147" x="1966913" y="4560888"/>
          <p14:tracePt t="76155" x="1973263" y="4560888"/>
          <p14:tracePt t="76162" x="1978025" y="4560888"/>
          <p14:tracePt t="76169" x="1978025" y="4554538"/>
          <p14:tracePt t="76176" x="1984375" y="4554538"/>
          <p14:tracePt t="76183" x="1990725" y="4554538"/>
          <p14:tracePt t="76190" x="1995488" y="4548188"/>
          <p14:tracePt t="76197" x="2001838" y="4548188"/>
          <p14:tracePt t="76205" x="2019300" y="4548188"/>
          <p14:tracePt t="76211" x="2025650" y="4543425"/>
          <p14:tracePt t="76218" x="2030413" y="4543425"/>
          <p14:tracePt t="76225" x="2047875" y="4543425"/>
          <p14:tracePt t="76232" x="2054225" y="4543425"/>
          <p14:tracePt t="76239" x="2058988" y="4543425"/>
          <p14:tracePt t="76246" x="2065338" y="4543425"/>
          <p14:tracePt t="76253" x="2071688" y="4543425"/>
          <p14:tracePt t="76260" x="2076450" y="4543425"/>
          <p14:tracePt t="76267" x="2082800" y="4543425"/>
          <p14:tracePt t="76281" x="2093913" y="4543425"/>
          <p14:tracePt t="76297" x="2100263" y="4543425"/>
          <p14:tracePt t="76309" x="2106613" y="4543425"/>
          <p14:tracePt t="76323" x="2111375" y="4543425"/>
          <p14:tracePt t="76721" x="2111375" y="4537075"/>
          <p14:tracePt t="76736" x="2117725" y="4537075"/>
          <p14:tracePt t="76896" x="2124075" y="4537075"/>
          <p14:tracePt t="76952" x="2124075" y="4530725"/>
          <p14:tracePt t="76973" x="2128838" y="4530725"/>
          <p14:tracePt t="77029" x="2135188" y="4530725"/>
          <p14:tracePt t="77078" x="2135188" y="4519613"/>
          <p14:tracePt t="77085" x="2146300" y="4519613"/>
          <p14:tracePt t="77099" x="2152650" y="4519613"/>
          <p14:tracePt t="77114" x="2159000" y="4519613"/>
          <p14:tracePt t="77120" x="2163763" y="4519613"/>
          <p14:tracePt t="77128" x="2170113" y="4519613"/>
          <p14:tracePt t="77134" x="2176463" y="4519613"/>
          <p14:tracePt t="77148" x="2181225" y="4519613"/>
          <p14:tracePt t="77155" x="2193925" y="4519613"/>
          <p14:tracePt t="77162" x="2205038" y="4519613"/>
          <p14:tracePt t="77169" x="2209800" y="4519613"/>
          <p14:tracePt t="77176" x="2216150" y="4513263"/>
          <p14:tracePt t="77183" x="2222500" y="4513263"/>
          <p14:tracePt t="77190" x="2233613" y="4513263"/>
          <p14:tracePt t="77198" x="2239963" y="4513263"/>
          <p14:tracePt t="77204" x="2244725" y="4513263"/>
          <p14:tracePt t="77218" x="2251075" y="4513263"/>
          <p14:tracePt t="77226" x="2257425" y="4513263"/>
          <p14:tracePt t="77232" x="2262188" y="4513263"/>
          <p14:tracePt t="77247" x="2268538" y="4513263"/>
          <p14:tracePt t="77253" x="2279650" y="4508500"/>
          <p14:tracePt t="77260" x="2286000" y="4508500"/>
          <p14:tracePt t="77267" x="2292350" y="4508500"/>
          <p14:tracePt t="77274" x="2303463" y="4508500"/>
          <p14:tracePt t="77282" x="2320925" y="4508500"/>
          <p14:tracePt t="77289" x="2332038" y="4508500"/>
          <p14:tracePt t="77295" x="2338388" y="4502150"/>
          <p14:tracePt t="77302" x="2349500" y="4502150"/>
          <p14:tracePt t="77311" x="2362200" y="4495800"/>
          <p14:tracePt t="77316" x="2366963" y="4495800"/>
          <p14:tracePt t="77323" x="2373313" y="4495800"/>
          <p14:tracePt t="77333" x="2384425" y="4495800"/>
          <p14:tracePt t="77337" x="2390775" y="4495800"/>
          <p14:tracePt t="77344" x="2395538" y="4495800"/>
          <p14:tracePt t="77351" x="2401888" y="4495800"/>
          <p14:tracePt t="77358" x="2408238" y="4495800"/>
          <p14:tracePt t="77372" x="2413000" y="4495800"/>
          <p14:tracePt t="77386" x="2419350" y="4495800"/>
          <p14:tracePt t="77400" x="2425700" y="4495800"/>
          <p14:tracePt t="78603" x="2570163" y="4495800"/>
          <p14:tracePt t="78610" x="2860675" y="4479925"/>
          <p14:tracePt t="78617" x="3341688" y="4456113"/>
          <p14:tracePt t="78625" x="3783013" y="4438650"/>
          <p14:tracePt t="78632" x="4102100" y="4438650"/>
          <p14:tracePt t="78638" x="4362450" y="4421188"/>
          <p14:tracePt t="78645" x="4648200" y="4421188"/>
          <p14:tracePt t="78652" x="4932363" y="4421188"/>
          <p14:tracePt t="78659" x="5100638" y="4421188"/>
          <p14:tracePt t="78666" x="5238750" y="4421188"/>
          <p14:tracePt t="78673" x="5360988" y="4421188"/>
          <p14:tracePt t="78680" x="5487988" y="4421188"/>
          <p14:tracePt t="78687" x="5592763" y="4421188"/>
          <p14:tracePt t="78694" x="5703888" y="4421188"/>
          <p14:tracePt t="78701" x="5795963" y="4427538"/>
          <p14:tracePt t="78709" x="5859463" y="4427538"/>
          <p14:tracePt t="78715" x="5907088" y="4427538"/>
          <p14:tracePt t="78722" x="5946775" y="4432300"/>
          <p14:tracePt t="78729" x="5970588" y="4432300"/>
          <p14:tracePt t="78736" x="5992813" y="4432300"/>
          <p14:tracePt t="78743" x="5999163" y="4445000"/>
          <p14:tracePt t="78751" x="6016625" y="4445000"/>
          <p14:tracePt t="78764" x="6022975" y="4445000"/>
          <p14:tracePt t="78770" x="6027738" y="4445000"/>
          <p14:tracePt t="78778" x="6034088" y="4445000"/>
          <p14:tracePt t="78785" x="6040438" y="4445000"/>
          <p14:tracePt t="78806" x="6045200" y="4445000"/>
          <p14:tracePt t="78834" x="6045200" y="4438650"/>
          <p14:tracePt t="78848" x="6034088" y="4438650"/>
          <p14:tracePt t="78855" x="6005513" y="4432300"/>
          <p14:tracePt t="78862" x="5970588" y="4421188"/>
          <p14:tracePt t="78869" x="5907088" y="4403725"/>
          <p14:tracePt t="78875" x="5795963" y="4375150"/>
          <p14:tracePt t="78883" x="5680075" y="4340225"/>
          <p14:tracePt t="78889" x="5588000" y="4316413"/>
          <p14:tracePt t="78897" x="5505450" y="4305300"/>
          <p14:tracePt t="78904" x="5470525" y="4294188"/>
          <p14:tracePt t="78911" x="5437188" y="4287838"/>
          <p14:tracePt t="78917" x="5407025" y="4276725"/>
          <p14:tracePt t="78925" x="5384800" y="4276725"/>
          <p14:tracePt t="78932" x="5367338" y="4270375"/>
          <p14:tracePt t="78938" x="5360988" y="4270375"/>
          <p14:tracePt t="78945" x="5349875" y="4270375"/>
          <p14:tracePt t="78953" x="5343525" y="4270375"/>
          <p14:tracePt t="78960" x="5332413" y="4270375"/>
          <p14:tracePt t="78967" x="5319713" y="4270375"/>
          <p14:tracePt t="78974" x="5314950" y="4270375"/>
          <p14:tracePt t="78981" x="5308600" y="4270375"/>
          <p14:tracePt t="78987" x="5291138" y="4270375"/>
          <p14:tracePt t="78994" x="5286375" y="4270375"/>
          <p14:tracePt t="79002" x="5280025" y="4270375"/>
          <p14:tracePt t="79009" x="5273675" y="4270375"/>
          <p14:tracePt t="79017" x="5256213" y="4270375"/>
          <p14:tracePt t="79023" x="5251450" y="4270375"/>
          <p14:tracePt t="79030" x="5245100" y="4270375"/>
          <p14:tracePt t="79036" x="5238750" y="4270375"/>
          <p14:tracePt t="79044" x="5233988" y="4270375"/>
          <p14:tracePt t="79051" x="5227638" y="4270375"/>
          <p14:tracePt t="79059" x="5221288" y="4270375"/>
          <p14:tracePt t="79079" x="5210175" y="4270375"/>
          <p14:tracePt t="79093" x="5203825" y="4270375"/>
          <p14:tracePt t="79169" x="5203825" y="4276725"/>
          <p14:tracePt t="79191" x="5203825" y="4281488"/>
          <p14:tracePt t="79197" x="5203825" y="4287838"/>
          <p14:tracePt t="79211" x="5203825" y="4305300"/>
          <p14:tracePt t="79218" x="5203825" y="4316413"/>
          <p14:tracePt t="79225" x="5203825" y="4333875"/>
          <p14:tracePt t="79233" x="5203825" y="4368800"/>
          <p14:tracePt t="79239" x="5203825" y="4403725"/>
          <p14:tracePt t="79246" x="5203825" y="4449763"/>
          <p14:tracePt t="79253" x="5203825" y="4525963"/>
          <p14:tracePt t="79260" x="5203825" y="4606925"/>
          <p14:tracePt t="79267" x="5203825" y="4681538"/>
          <p14:tracePt t="79274" x="5203825" y="4746625"/>
          <p14:tracePt t="79281" x="5203825" y="4792663"/>
          <p14:tracePt t="79288" x="5203825" y="4845050"/>
          <p14:tracePt t="79295" x="5203825" y="4879975"/>
          <p14:tracePt t="79302" x="5203825" y="4902200"/>
          <p14:tracePt t="79310" x="5203825" y="4926013"/>
          <p14:tracePt t="79318" x="5203825" y="4943475"/>
          <p14:tracePt t="79323" x="5203825" y="4954588"/>
          <p14:tracePt t="79330" x="5203825" y="4960938"/>
          <p14:tracePt t="79337" x="5203825" y="4978400"/>
          <p14:tracePt t="79351" x="5203825" y="4983163"/>
          <p14:tracePt t="79359" x="5203825" y="4989513"/>
          <p14:tracePt t="79365" x="5203825" y="4995863"/>
          <p14:tracePt t="79386" x="5203825" y="5000625"/>
          <p14:tracePt t="79393" x="5216525" y="5000625"/>
          <p14:tracePt t="79414" x="5221288" y="5000625"/>
          <p14:tracePt t="79429" x="5227638" y="5000625"/>
          <p14:tracePt t="79442" x="5233988" y="5000625"/>
          <p14:tracePt t="79450" x="5238750" y="5000625"/>
          <p14:tracePt t="79456" x="5245100" y="5000625"/>
          <p14:tracePt t="79463" x="5262563" y="5000625"/>
          <p14:tracePt t="79470" x="5286375" y="5000625"/>
          <p14:tracePt t="79477" x="5319713" y="4995863"/>
          <p14:tracePt t="79485" x="5372100" y="4983163"/>
          <p14:tracePt t="79492" x="5483225" y="4960938"/>
          <p14:tracePt t="79498" x="5638800" y="4932363"/>
          <p14:tracePt t="79505" x="5795963" y="4891088"/>
          <p14:tracePt t="79512" x="5953125" y="4867275"/>
          <p14:tracePt t="79519" x="6075363" y="4845050"/>
          <p14:tracePt t="79526" x="6213475" y="4827588"/>
          <p14:tracePt t="79535" x="6353175" y="4816475"/>
          <p14:tracePt t="79540" x="6480175" y="4816475"/>
          <p14:tracePt t="79547" x="6602413" y="4803775"/>
          <p14:tracePt t="79554" x="6724650" y="4803775"/>
          <p14:tracePt t="79561" x="6805613" y="4792663"/>
          <p14:tracePt t="79569" x="6886575" y="4792663"/>
          <p14:tracePt t="79576" x="6980238" y="4792663"/>
          <p14:tracePt t="79582" x="7085013" y="4792663"/>
          <p14:tracePt t="79589" x="7253288" y="4792663"/>
          <p14:tracePt t="79596" x="7426325" y="4799013"/>
          <p14:tracePt t="79604" x="7566025" y="4816475"/>
          <p14:tracePt t="79612" x="7675563" y="4827588"/>
          <p14:tracePt t="79618" x="7780338" y="4838700"/>
          <p14:tracePt t="79624" x="7878763" y="4849813"/>
          <p14:tracePt t="79632" x="7983538" y="4849813"/>
          <p14:tracePt t="79638" x="8093075" y="4862513"/>
          <p14:tracePt t="79645" x="8193088" y="4873625"/>
          <p14:tracePt t="79652" x="8267700" y="4873625"/>
          <p14:tracePt t="79660" x="8331200" y="4873625"/>
          <p14:tracePt t="79666" x="8378825" y="4873625"/>
          <p14:tracePt t="79673" x="8412163" y="4873625"/>
          <p14:tracePt t="79680" x="8435975" y="4873625"/>
          <p14:tracePt t="79687" x="8453438" y="4873625"/>
          <p14:tracePt t="79694" x="8470900" y="4873625"/>
          <p14:tracePt t="79701" x="8477250" y="4873625"/>
          <p14:tracePt t="79708" x="8482013" y="4873625"/>
          <p14:tracePt t="79715" x="8488363" y="4867275"/>
          <p14:tracePt t="79722" x="8494713" y="4867275"/>
          <p14:tracePt t="79729" x="8499475" y="4862513"/>
          <p14:tracePt t="79736" x="8505825" y="4845050"/>
          <p14:tracePt t="79743" x="8505825" y="4827588"/>
          <p14:tracePt t="79750" x="8516938" y="4803775"/>
          <p14:tracePt t="79757" x="8512175" y="4746625"/>
          <p14:tracePt t="79764" x="8499475" y="4606925"/>
          <p14:tracePt t="79771" x="8459788" y="4427538"/>
          <p14:tracePt t="79778" x="8407400" y="4264025"/>
          <p14:tracePt t="79785" x="8326438" y="4130675"/>
          <p14:tracePt t="79793" x="8261350" y="4032250"/>
          <p14:tracePt t="79799" x="8215313" y="3933825"/>
          <p14:tracePt t="79806" x="8158163" y="3887788"/>
          <p14:tracePt t="79813" x="8116888" y="3846513"/>
          <p14:tracePt t="79820" x="8077200" y="3829050"/>
          <p14:tracePt t="79828" x="8012113" y="3806825"/>
          <p14:tracePt t="79835" x="7948613" y="3794125"/>
          <p14:tracePt t="79841" x="7867650" y="3800475"/>
          <p14:tracePt t="79848" x="7769225" y="3824288"/>
          <p14:tracePt t="79855" x="7629525" y="3875088"/>
          <p14:tracePt t="79862" x="7443788" y="3933825"/>
          <p14:tracePt t="79869" x="7246938" y="4008438"/>
          <p14:tracePt t="79877" x="7102475" y="4060825"/>
          <p14:tracePt t="79883" x="7019925" y="4108450"/>
          <p14:tracePt t="79890" x="6950075" y="4143375"/>
          <p14:tracePt t="79897" x="6881813" y="4176713"/>
          <p14:tracePt t="79904" x="6829425" y="4211638"/>
          <p14:tracePt t="79911" x="6759575" y="4259263"/>
          <p14:tracePt t="79918" x="6672263" y="4294188"/>
          <p14:tracePt t="79925" x="6562725" y="4344988"/>
          <p14:tracePt t="79932" x="6434138" y="4421188"/>
          <p14:tracePt t="79939" x="6289675" y="4484688"/>
          <p14:tracePt t="79946" x="6143625" y="4548188"/>
          <p14:tracePt t="79953" x="5964238" y="4606925"/>
          <p14:tracePt t="79960" x="5767388" y="4664075"/>
          <p14:tracePt t="79967" x="5546725" y="4729163"/>
          <p14:tracePt t="79974" x="5407025" y="4768850"/>
          <p14:tracePt t="79981" x="5297488" y="4792663"/>
          <p14:tracePt t="79988" x="5181600" y="4816475"/>
          <p14:tracePt t="79995" x="5030788" y="4832350"/>
          <p14:tracePt t="80002" x="4838700" y="4845050"/>
          <p14:tracePt t="80010" x="4565650" y="4879975"/>
          <p14:tracePt t="80016" x="4392613" y="4908550"/>
          <p14:tracePt t="80023" x="4183063" y="4937125"/>
          <p14:tracePt t="80030" x="3944938" y="4967288"/>
          <p14:tracePt t="80036" x="3684588" y="4983163"/>
          <p14:tracePt t="80044" x="3481388" y="4995863"/>
          <p14:tracePt t="80052" x="3376613" y="5013325"/>
          <p14:tracePt t="80057" x="3267075" y="5024438"/>
          <p14:tracePt t="80065" x="3155950" y="5024438"/>
          <p14:tracePt t="80072" x="3046413" y="5018088"/>
          <p14:tracePt t="80079" x="2952750" y="5000625"/>
          <p14:tracePt t="80086" x="2871788" y="4978400"/>
          <p14:tracePt t="80095" x="2790825" y="4954588"/>
          <p14:tracePt t="80100" x="2738438" y="4937125"/>
          <p14:tracePt t="80106" x="2709863" y="4919663"/>
          <p14:tracePt t="80114" x="2686050" y="4902200"/>
          <p14:tracePt t="80121" x="2668588" y="4884738"/>
          <p14:tracePt t="80127" x="2640013" y="4867275"/>
          <p14:tracePt t="80135" x="2633663" y="4849813"/>
          <p14:tracePt t="80142" x="2616200" y="4832350"/>
          <p14:tracePt t="80149" x="2611438" y="4827588"/>
          <p14:tracePt t="80155" x="2605088" y="4821238"/>
          <p14:tracePt t="80162" x="2605088" y="4816475"/>
          <p14:tracePt t="80170" x="2605088" y="4810125"/>
          <p14:tracePt t="80177" x="2598738" y="4803775"/>
          <p14:tracePt t="80191" x="2598738" y="4799013"/>
          <p14:tracePt t="80211" x="2598738" y="4786313"/>
          <p14:tracePt t="80226" x="2593975" y="4781550"/>
          <p14:tracePt t="80247" x="2581275" y="4781550"/>
          <p14:tracePt t="80268" x="2576513" y="4781550"/>
          <p14:tracePt t="80282" x="2570163" y="4792663"/>
          <p14:tracePt t="80289" x="2570163" y="4799013"/>
          <p14:tracePt t="80296" x="2563813" y="4803775"/>
          <p14:tracePt t="80302" x="2559050" y="4803775"/>
          <p14:tracePt t="80311" x="2552700" y="4816475"/>
          <p14:tracePt t="80317" x="2546350" y="4827588"/>
          <p14:tracePt t="80324" x="2535238" y="4832350"/>
          <p14:tracePt t="80331" x="2524125" y="4845050"/>
          <p14:tracePt t="80337" x="2517775" y="4849813"/>
          <p14:tracePt t="80344" x="2513013" y="4856163"/>
          <p14:tracePt t="80352" x="2495550" y="4867275"/>
          <p14:tracePt t="80359" x="2489200" y="4873625"/>
          <p14:tracePt t="80366" x="2482850" y="4884738"/>
          <p14:tracePt t="80372" x="2471738" y="4902200"/>
          <p14:tracePt t="80379" x="2465388" y="4919663"/>
          <p14:tracePt t="80386" x="2465388" y="4943475"/>
          <p14:tracePt t="80394" x="2454275" y="4972050"/>
          <p14:tracePt t="80400" x="2447925" y="5018088"/>
          <p14:tracePt t="80407" x="2436813" y="5065713"/>
          <p14:tracePt t="80414" x="2425700" y="5135563"/>
          <p14:tracePt t="80421" x="2413000" y="5199063"/>
          <p14:tracePt t="80428" x="2401888" y="5262563"/>
          <p14:tracePt t="80436" x="2401888" y="5343525"/>
          <p14:tracePt t="80443" x="2401888" y="5389563"/>
          <p14:tracePt t="80449" x="2395538" y="5424488"/>
          <p14:tracePt t="80456" x="2395538" y="5459413"/>
          <p14:tracePt t="80463" x="2395538" y="5483225"/>
          <p14:tracePt t="80470" x="2395538" y="5487988"/>
          <p14:tracePt t="80478" x="2395538" y="5505450"/>
          <p14:tracePt t="80485" x="2395538" y="5511800"/>
          <p14:tracePt t="80491" x="2395538" y="5518150"/>
          <p14:tracePt t="80498" x="2395538" y="5522913"/>
          <p14:tracePt t="80548" x="2395538" y="5518150"/>
          <p14:tracePt t="80554" x="2395538" y="5511800"/>
          <p14:tracePt t="80561" x="2395538" y="5494338"/>
          <p14:tracePt t="80569" x="2395538" y="5487988"/>
          <p14:tracePt t="80575" x="2395538" y="5483225"/>
          <p14:tracePt t="80582" x="2395538" y="5476875"/>
          <p14:tracePt t="80589" x="2395538" y="5470525"/>
          <p14:tracePt t="80597" x="2401888" y="5454650"/>
          <p14:tracePt t="80603" x="2408238" y="5448300"/>
          <p14:tracePt t="80611" x="2425700" y="5437188"/>
          <p14:tracePt t="80618" x="2443163" y="5419725"/>
          <p14:tracePt t="80624" x="2478088" y="5389563"/>
          <p14:tracePt t="80631" x="2535238" y="5354638"/>
          <p14:tracePt t="80638" x="2633663" y="5308600"/>
          <p14:tracePt t="80645" x="2843213" y="5216525"/>
          <p14:tracePt t="80653" x="3103563" y="5129213"/>
          <p14:tracePt t="80659" x="3295650" y="5070475"/>
          <p14:tracePt t="80667" x="3481388" y="5030788"/>
          <p14:tracePt t="80674" x="3660775" y="5000625"/>
          <p14:tracePt t="80681" x="3835400" y="4972050"/>
          <p14:tracePt t="80687" x="3975100" y="4960938"/>
          <p14:tracePt t="80695" x="4102100" y="4949825"/>
          <p14:tracePt t="80701" x="4194175" y="4949825"/>
          <p14:tracePt t="80708" x="4270375" y="4949825"/>
          <p14:tracePt t="80715" x="4351338" y="4954588"/>
          <p14:tracePt t="80722" x="4445000" y="4967288"/>
          <p14:tracePt t="80729" x="4525963" y="4978400"/>
          <p14:tracePt t="80736" x="4606925" y="4978400"/>
          <p14:tracePt t="80745" x="4681538" y="4989513"/>
          <p14:tracePt t="80750" x="4716463" y="4989513"/>
          <p14:tracePt t="80757" x="4768850" y="4995863"/>
          <p14:tracePt t="80764" x="4792663" y="4995863"/>
          <p14:tracePt t="80771" x="4827588" y="4995863"/>
          <p14:tracePt t="80778" x="4845050" y="5006975"/>
          <p14:tracePt t="80786" x="4867275" y="5006975"/>
          <p14:tracePt t="80792" x="4884738" y="5013325"/>
          <p14:tracePt t="80799" x="4897438" y="5013325"/>
          <p14:tracePt t="80806" x="4914900" y="5024438"/>
          <p14:tracePt t="80813" x="4932363" y="5030788"/>
          <p14:tracePt t="80820" x="4937125" y="5030788"/>
          <p14:tracePt t="80828" x="4949825" y="5041900"/>
          <p14:tracePt t="80834" x="4967288" y="5053013"/>
          <p14:tracePt t="80841" x="4983163" y="5070475"/>
          <p14:tracePt t="80848" x="5000625" y="5087938"/>
          <p14:tracePt t="80855" x="5024438" y="5105400"/>
          <p14:tracePt t="80862" x="5041900" y="5129213"/>
          <p14:tracePt t="80871" x="5070475" y="5157788"/>
          <p14:tracePt t="80877" x="5094288" y="5175250"/>
          <p14:tracePt t="80883" x="5111750" y="5199063"/>
          <p14:tracePt t="80890" x="5140325" y="5227638"/>
          <p14:tracePt t="80897" x="5164138" y="5251450"/>
          <p14:tracePt t="80904" x="5192713" y="5280025"/>
          <p14:tracePt t="80912" x="5210175" y="5303838"/>
          <p14:tracePt t="80919" x="5227638" y="5319713"/>
          <p14:tracePt t="80925" x="5245100" y="5349875"/>
          <p14:tracePt t="80932" x="5262563" y="5372100"/>
          <p14:tracePt t="80939" x="5280025" y="5402263"/>
          <p14:tracePt t="80946" x="5297488" y="5448300"/>
          <p14:tracePt t="80953" x="5308600" y="5511800"/>
          <p14:tracePt t="80961" x="5319713" y="5610225"/>
          <p14:tracePt t="80967" x="5332413" y="5691188"/>
          <p14:tracePt t="80974" x="5332413" y="5767388"/>
          <p14:tracePt t="80981" x="5332413" y="5842000"/>
          <p14:tracePt t="80988" x="5332413" y="5876925"/>
          <p14:tracePt t="80995" x="5332413" y="5911850"/>
          <p14:tracePt t="81003" x="5332413" y="5942013"/>
          <p14:tracePt t="81009" x="5319713" y="5959475"/>
          <p14:tracePt t="81016" x="5314950" y="5981700"/>
          <p14:tracePt t="81023" x="5297488" y="5999163"/>
          <p14:tracePt t="81030" x="5280025" y="6016625"/>
          <p14:tracePt t="81037" x="5256213" y="6034088"/>
          <p14:tracePt t="81045" x="5227638" y="6051550"/>
          <p14:tracePt t="81051" x="5192713" y="6080125"/>
          <p14:tracePt t="81058" x="5151438" y="6086475"/>
          <p14:tracePt t="81065" x="5105400" y="6097588"/>
          <p14:tracePt t="81072" x="5053013" y="6110288"/>
          <p14:tracePt t="81079" x="4989513" y="6115050"/>
          <p14:tracePt t="81087" x="4908550" y="6115050"/>
          <p14:tracePt t="81093" x="4832350" y="6110288"/>
          <p14:tracePt t="81100" x="4733925" y="6097588"/>
          <p14:tracePt t="81107" x="4630738" y="6097588"/>
          <p14:tracePt t="81114" x="4548188" y="6075363"/>
          <p14:tracePt t="81121" x="4467225" y="6062663"/>
          <p14:tracePt t="81129" x="4386263" y="6051550"/>
          <p14:tracePt t="81135" x="4305300" y="6027738"/>
          <p14:tracePt t="81142" x="4194175" y="6005513"/>
          <p14:tracePt t="81149" x="4038600" y="5964238"/>
          <p14:tracePt t="81156" x="3857625" y="5924550"/>
          <p14:tracePt t="81163" x="3667125" y="5865813"/>
          <p14:tracePt t="81171" x="3538538" y="5830888"/>
          <p14:tracePt t="81177" x="3411538" y="5791200"/>
          <p14:tracePt t="81184" x="3302000" y="5738813"/>
          <p14:tracePt t="81191" x="3173413" y="5715000"/>
          <p14:tracePt t="81198" x="3063875" y="5680075"/>
          <p14:tracePt t="81205" x="2982913" y="5656263"/>
          <p14:tracePt t="81212" x="2900363" y="5645150"/>
          <p14:tracePt t="81219" x="2832100" y="5622925"/>
          <p14:tracePt t="81226" x="2797175" y="5610225"/>
          <p14:tracePt t="81233" x="2762250" y="5605463"/>
          <p14:tracePt t="81240" x="2738438" y="5592763"/>
          <p14:tracePt t="81246" x="2709863" y="5592763"/>
          <p14:tracePt t="81254" x="2703513" y="5588000"/>
          <p14:tracePt t="81263" x="2692400" y="5588000"/>
          <p14:tracePt t="81268" x="2686050" y="5588000"/>
          <p14:tracePt t="81275" x="2674938" y="5588000"/>
          <p14:tracePt t="81282" x="2668588" y="5588000"/>
          <p14:tracePt t="81304" x="2663825" y="5588000"/>
          <p14:tracePt t="81317" x="2657475" y="5588000"/>
          <p14:tracePt t="81331" x="2651125" y="5588000"/>
          <p14:tracePt t="81583" x="2651125" y="5581650"/>
          <p14:tracePt t="81604" x="2651125" y="5575300"/>
          <p14:tracePt t="81612" x="2651125" y="5570538"/>
          <p14:tracePt t="81625" x="2646363" y="5553075"/>
          <p14:tracePt t="81631" x="2646363" y="5546725"/>
          <p14:tracePt t="81639" x="2628900" y="5529263"/>
          <p14:tracePt t="81647" x="2622550" y="5518150"/>
          <p14:tracePt t="81653" x="2605088" y="5487988"/>
          <p14:tracePt t="81659" x="2587625" y="5465763"/>
          <p14:tracePt t="81666" x="2570163" y="5437188"/>
          <p14:tracePt t="81673" x="2559050" y="5413375"/>
          <p14:tracePt t="81681" x="2541588" y="5395913"/>
          <p14:tracePt t="81688" x="2535238" y="5372100"/>
          <p14:tracePt t="81695" x="2535238" y="5354638"/>
          <p14:tracePt t="81701" x="2530475" y="5332413"/>
          <p14:tracePt t="81709" x="2530475" y="5314950"/>
          <p14:tracePt t="81715" x="2530475" y="5297488"/>
          <p14:tracePt t="81722" x="2535238" y="5286375"/>
          <p14:tracePt t="81730" x="2552700" y="5245100"/>
          <p14:tracePt t="81737" x="2587625" y="5192713"/>
          <p14:tracePt t="81744" x="2633663" y="5122863"/>
          <p14:tracePt t="81750" x="2720975" y="5035550"/>
          <p14:tracePt t="81757" x="2854325" y="4926013"/>
          <p14:tracePt t="81765" x="3017838" y="4810125"/>
          <p14:tracePt t="81771" x="3232150" y="4694238"/>
          <p14:tracePt t="81779" x="3376613" y="4630738"/>
          <p14:tracePt t="81785" x="3487738" y="4578350"/>
          <p14:tracePt t="81792" x="3586163" y="4543425"/>
          <p14:tracePt t="81799" x="3684588" y="4508500"/>
          <p14:tracePt t="81806" x="3776663" y="4484688"/>
          <p14:tracePt t="81813" x="3846513" y="4473575"/>
          <p14:tracePt t="81821" x="3940175" y="4473575"/>
          <p14:tracePt t="81827" x="4014788" y="4473575"/>
          <p14:tracePt t="81834" x="4078288" y="4473575"/>
          <p14:tracePt t="81841" x="4160838" y="4479925"/>
          <p14:tracePt t="81849" x="4224338" y="4495800"/>
          <p14:tracePt t="81855" x="4305300" y="4508500"/>
          <p14:tracePt t="81863" x="4386263" y="4548188"/>
          <p14:tracePt t="81872" x="4484688" y="4595813"/>
          <p14:tracePt t="81876" x="4583113" y="4648200"/>
          <p14:tracePt t="81883" x="4687888" y="4733925"/>
          <p14:tracePt t="81891" x="4786313" y="4821238"/>
          <p14:tracePt t="81897" x="4873625" y="4908550"/>
          <p14:tracePt t="81905" x="4937125" y="4995863"/>
          <p14:tracePt t="81912" x="4978400" y="5048250"/>
          <p14:tracePt t="81918" x="5013325" y="5105400"/>
          <p14:tracePt t="81925" x="5030788" y="5140325"/>
          <p14:tracePt t="81932" x="5041900" y="5168900"/>
          <p14:tracePt t="81939" x="5059363" y="5192713"/>
          <p14:tracePt t="81947" x="5065713" y="5210175"/>
          <p14:tracePt t="81953" x="5065713" y="5227638"/>
          <p14:tracePt t="81960" x="5076825" y="5262563"/>
          <p14:tracePt t="81967" x="5076825" y="5308600"/>
          <p14:tracePt t="81974" x="5070475" y="5389563"/>
          <p14:tracePt t="81981" x="5030788" y="5546725"/>
          <p14:tracePt t="81988" x="4989513" y="5703888"/>
          <p14:tracePt t="81997" x="4954588" y="5802313"/>
          <p14:tracePt t="82003" x="4908550" y="5854700"/>
          <p14:tracePt t="82009" x="4849813" y="5911850"/>
          <p14:tracePt t="82016" x="4781550" y="5959475"/>
          <p14:tracePt t="82023" x="4699000" y="6005513"/>
          <p14:tracePt t="82030" x="4600575" y="6057900"/>
          <p14:tracePt t="82038" x="4502150" y="6103938"/>
          <p14:tracePt t="82044" x="4432300" y="6126163"/>
          <p14:tracePt t="82051" x="4340225" y="6138863"/>
          <p14:tracePt t="82058" x="4246563" y="6149975"/>
          <p14:tracePt t="82065" x="4137025" y="6149975"/>
          <p14:tracePt t="82072" x="4025900" y="6149975"/>
          <p14:tracePt t="82080" x="3951288" y="6143625"/>
          <p14:tracePt t="82086" x="3881438" y="6132513"/>
          <p14:tracePt t="82093" x="3835400" y="6126163"/>
          <p14:tracePt t="82100" x="3800475" y="6115050"/>
          <p14:tracePt t="82107" x="3771900" y="6097588"/>
          <p14:tracePt t="82114" x="3754438" y="6092825"/>
          <p14:tracePt t="82122" x="3748088" y="6092825"/>
          <p14:tracePt t="82128" x="3741738" y="6086475"/>
          <p14:tracePt t="82135" x="3736975" y="6075363"/>
          <p14:tracePt t="82142" x="3730625" y="6075363"/>
          <p14:tracePt t="82149" x="3730625" y="6069013"/>
          <p14:tracePt t="82164" x="3724275" y="6062663"/>
          <p14:tracePt t="82177" x="3724275" y="6057900"/>
          <p14:tracePt t="82191" x="3724275" y="6051550"/>
          <p14:tracePt t="82198" x="3724275" y="6045200"/>
          <p14:tracePt t="82206" x="3724275" y="6027738"/>
          <p14:tracePt t="82212" x="3741738" y="6005513"/>
          <p14:tracePt t="82220" x="3776663" y="5975350"/>
          <p14:tracePt t="82226" x="3852863" y="5900738"/>
          <p14:tracePt t="82233" x="3968750" y="5813425"/>
          <p14:tracePt t="82240" x="4119563" y="5703888"/>
          <p14:tracePt t="82247" x="4316413" y="5553075"/>
          <p14:tracePt t="82255" x="4530725" y="5441950"/>
          <p14:tracePt t="82261" x="4764088" y="5337175"/>
          <p14:tracePt t="82268" x="4995863" y="5256213"/>
          <p14:tracePt t="82275" x="5221288" y="5175250"/>
          <p14:tracePt t="82282" x="5367338" y="5122863"/>
          <p14:tracePt t="82289" x="5476875" y="5059363"/>
          <p14:tracePt t="82310" x="5924550" y="4832350"/>
          <p14:tracePt t="82318" x="6075363" y="4746625"/>
          <p14:tracePt t="82324" x="6202363" y="4670425"/>
          <p14:tracePt t="82331" x="6318250" y="4618038"/>
          <p14:tracePt t="82339" x="6429375" y="4583113"/>
          <p14:tracePt t="82345" x="6538913" y="4543425"/>
          <p14:tracePt t="82352" x="6637338" y="4519613"/>
          <p14:tracePt t="82359" x="6748463" y="4519613"/>
          <p14:tracePt t="82366" x="6811963" y="4508500"/>
          <p14:tracePt t="82373" x="6858000" y="4508500"/>
          <p14:tracePt t="82381" x="6892925" y="4508500"/>
          <p14:tracePt t="82387" x="6916738" y="4508500"/>
          <p14:tracePt t="82394" x="6945313" y="4508500"/>
          <p14:tracePt t="82401" x="6950075" y="4508500"/>
          <p14:tracePt t="82408" x="6956425" y="4508500"/>
          <p14:tracePt t="82415" x="6962775" y="4508500"/>
          <p14:tracePt t="82430" x="6967538" y="4508500"/>
          <p14:tracePt t="82436" x="6967538" y="4513263"/>
          <p14:tracePt t="82450" x="6967538" y="4519613"/>
          <p14:tracePt t="82457" x="6962775" y="4525963"/>
          <p14:tracePt t="82464" x="6938963" y="4537075"/>
          <p14:tracePt t="82471" x="6864350" y="4572000"/>
          <p14:tracePt t="82478" x="6724650" y="4624388"/>
          <p14:tracePt t="82485" x="6492875" y="4699000"/>
          <p14:tracePt t="82492" x="6115050" y="4799013"/>
          <p14:tracePt t="82499" x="5778500" y="4856163"/>
          <p14:tracePt t="82506" x="5581650" y="4867275"/>
          <p14:tracePt t="82514" x="5441950" y="4849813"/>
          <p14:tracePt t="82520" x="5326063" y="4810125"/>
          <p14:tracePt t="82527" x="5199063" y="4764088"/>
          <p14:tracePt t="82534" x="5087938" y="4699000"/>
          <p14:tracePt t="82541" x="4972050" y="4635500"/>
          <p14:tracePt t="82548" x="4856163" y="4554538"/>
          <p14:tracePt t="82555" x="4768850" y="4495800"/>
          <p14:tracePt t="82562" x="4699000" y="4438650"/>
          <p14:tracePt t="82569" x="4641850" y="4379913"/>
          <p14:tracePt t="82575" x="4613275" y="4327525"/>
          <p14:tracePt t="82582" x="4560888" y="4241800"/>
          <p14:tracePt t="82590" x="4543425" y="4176713"/>
          <p14:tracePt t="82597" x="4530725" y="4095750"/>
          <p14:tracePt t="82604" x="4519613" y="4032250"/>
          <p14:tracePt t="82611" x="4519613" y="3968750"/>
          <p14:tracePt t="82618" x="4519613" y="3916363"/>
          <p14:tracePt t="82625" x="4530725" y="3881438"/>
          <p14:tracePt t="82632" x="4565650" y="3829050"/>
          <p14:tracePt t="82640" x="4613275" y="3754438"/>
          <p14:tracePt t="82646" x="4681538" y="3673475"/>
          <p14:tracePt t="82653" x="4775200" y="3568700"/>
          <p14:tracePt t="82660" x="4891088" y="3463925"/>
          <p14:tracePt t="82667" x="5006975" y="3359150"/>
          <p14:tracePt t="82674" x="5105400" y="3271838"/>
          <p14:tracePt t="82681" x="5238750" y="3208338"/>
          <p14:tracePt t="82688" x="5378450" y="3144838"/>
          <p14:tracePt t="82695" x="5564188" y="3086100"/>
          <p14:tracePt t="82702" x="5721350" y="3046413"/>
          <p14:tracePt t="82708" x="5876925" y="3022600"/>
          <p14:tracePt t="82716" x="6045200" y="3011488"/>
          <p14:tracePt t="82723" x="6213475" y="3011488"/>
          <p14:tracePt t="82731" x="6381750" y="3017838"/>
          <p14:tracePt t="82737" x="6556375" y="3040063"/>
          <p14:tracePt t="82743" x="6696075" y="3068638"/>
          <p14:tracePt t="82750" x="6811963" y="3103563"/>
          <p14:tracePt t="82757" x="6921500" y="3155950"/>
          <p14:tracePt t="82764" x="7050088" y="3219450"/>
          <p14:tracePt t="82772" x="7183438" y="3284538"/>
          <p14:tracePt t="82779" x="7310438" y="3365500"/>
          <p14:tracePt t="82785" x="7426325" y="3440113"/>
          <p14:tracePt t="82793" x="7496175" y="3498850"/>
          <p14:tracePt t="82800" x="7554913" y="3556000"/>
          <p14:tracePt t="82807" x="7605713" y="3603625"/>
          <p14:tracePt t="82815" x="7640638" y="3638550"/>
          <p14:tracePt t="82821" x="7670800" y="3678238"/>
          <p14:tracePt t="82829" x="7705725" y="3736975"/>
          <p14:tracePt t="82834" x="7723188" y="3800475"/>
          <p14:tracePt t="82842" x="7756525" y="3870325"/>
          <p14:tracePt t="82849" x="7769225" y="3922713"/>
          <p14:tracePt t="82857" x="7780338" y="4003675"/>
          <p14:tracePt t="82863" x="7780338" y="4078288"/>
          <p14:tracePt t="82870" x="7773988" y="4130675"/>
          <p14:tracePt t="82877" x="7762875" y="4194175"/>
          <p14:tracePt t="82883" x="7745413" y="4229100"/>
          <p14:tracePt t="82890" x="7723188" y="4287838"/>
          <p14:tracePt t="82898" x="7681913" y="4340225"/>
          <p14:tracePt t="82905" x="7605713" y="4414838"/>
          <p14:tracePt t="82913" x="7450138" y="4543425"/>
          <p14:tracePt t="82920" x="7200900" y="4705350"/>
          <p14:tracePt t="82925" x="7008813" y="4827588"/>
          <p14:tracePt t="82932" x="6881813" y="4879975"/>
          <p14:tracePt t="82941" x="6735763" y="4932363"/>
          <p14:tracePt t="82948" x="6580188" y="4972050"/>
          <p14:tracePt t="82953" x="6440488" y="4995863"/>
          <p14:tracePt t="82960" x="6318250" y="5013325"/>
          <p14:tracePt t="82967" x="6237288" y="5013325"/>
          <p14:tracePt t="82975" x="6191250" y="5006975"/>
          <p14:tracePt t="82982" x="6149975" y="4995863"/>
          <p14:tracePt t="82989" x="6138863" y="4995863"/>
          <p14:tracePt t="82995" x="6132513" y="4989513"/>
          <p14:tracePt t="83002" x="6126163" y="4989513"/>
          <p14:tracePt t="83009" x="6115050" y="4983163"/>
          <p14:tracePt t="83024" x="6110288" y="4978400"/>
          <p14:tracePt t="83087" x="6110288" y="4983163"/>
          <p14:tracePt t="83093" x="6110288" y="4989513"/>
          <p14:tracePt t="83100" x="6121400" y="4989513"/>
          <p14:tracePt t="83107" x="6126163" y="5006975"/>
          <p14:tracePt t="83114" x="6143625" y="5013325"/>
          <p14:tracePt t="83123" x="6149975" y="5030788"/>
          <p14:tracePt t="83129" x="6156325" y="5035550"/>
          <p14:tracePt t="83135" x="6173788" y="5053013"/>
          <p14:tracePt t="83142" x="6173788" y="5065713"/>
          <p14:tracePt t="83149" x="6178550" y="5083175"/>
          <p14:tracePt t="83156" x="6184900" y="5100638"/>
          <p14:tracePt t="83163" x="6184900" y="5111750"/>
          <p14:tracePt t="83170" x="6184900" y="5129213"/>
          <p14:tracePt t="83177" x="6184900" y="5135563"/>
          <p14:tracePt t="83184" x="6184900" y="5146675"/>
          <p14:tracePt t="83191" x="6184900" y="5164138"/>
          <p14:tracePt t="83198" x="6178550" y="5186363"/>
          <p14:tracePt t="83206" x="6161088" y="5203825"/>
          <p14:tracePt t="83212" x="6143625" y="5221288"/>
          <p14:tracePt t="83220" x="6126163" y="5251450"/>
          <p14:tracePt t="83226" x="6110288" y="5262563"/>
          <p14:tracePt t="83233" x="6080125" y="5291138"/>
          <p14:tracePt t="83240" x="6045200" y="5308600"/>
          <p14:tracePt t="83248" x="5988050" y="5354638"/>
          <p14:tracePt t="83255" x="5907088" y="5402263"/>
          <p14:tracePt t="83261" x="5807075" y="5454650"/>
          <p14:tracePt t="83268" x="5691188" y="5487988"/>
          <p14:tracePt t="83275" x="5599113" y="5529263"/>
          <p14:tracePt t="83282" x="5540375" y="5557838"/>
          <p14:tracePt t="83290" x="5494338" y="5570538"/>
          <p14:tracePt t="83297" x="5465763" y="5588000"/>
          <p14:tracePt t="83304" x="5441950" y="5588000"/>
          <p14:tracePt t="83312" x="5424488" y="5592763"/>
          <p14:tracePt t="83319" x="5419725" y="5592763"/>
          <p14:tracePt t="83327" x="5413375" y="5599113"/>
          <p14:tracePt t="83331" x="5407025" y="5599113"/>
          <p14:tracePt t="83338" x="5395913" y="5599113"/>
          <p14:tracePt t="83345" x="5389563" y="5599113"/>
          <p14:tracePt t="83352" x="5384800" y="5599113"/>
          <p14:tracePt t="83366" x="5378450" y="5599113"/>
          <p14:tracePt t="83380" x="5372100" y="5599113"/>
          <p14:tracePt t="83394" x="5367338" y="5599113"/>
          <p14:tracePt t="83744" x="5349875" y="5616575"/>
          <p14:tracePt t="83751" x="5343525" y="5634038"/>
          <p14:tracePt t="83758" x="5326063" y="5656263"/>
          <p14:tracePt t="83765" x="5308600" y="5673725"/>
          <p14:tracePt t="83772" x="5280025" y="5703888"/>
          <p14:tracePt t="83779" x="5262563" y="5738813"/>
          <p14:tracePt t="83786" x="5238750" y="5767388"/>
          <p14:tracePt t="83793" x="5216525" y="5819775"/>
          <p14:tracePt t="83800" x="5186363" y="5859463"/>
          <p14:tracePt t="83807" x="5164138" y="5911850"/>
          <p14:tracePt t="83816" x="5146675" y="5935663"/>
          <p14:tracePt t="83820" x="5129213" y="5964238"/>
          <p14:tracePt t="83827" x="5111750" y="5988050"/>
          <p14:tracePt t="83835" x="5105400" y="6005513"/>
          <p14:tracePt t="83842" x="5094288" y="6022975"/>
          <p14:tracePt t="83849" x="5087938" y="6027738"/>
          <p14:tracePt t="83858" x="5083175" y="6040438"/>
          <p14:tracePt t="83863" x="5076825" y="6040438"/>
          <p14:tracePt t="83870" x="5070475" y="6051550"/>
          <p14:tracePt t="83877" x="5065713" y="6057900"/>
          <p14:tracePt t="83884" x="5065713" y="6062663"/>
          <p14:tracePt t="83891" x="5053013" y="6062663"/>
          <p14:tracePt t="83898" x="5048250" y="6069013"/>
          <p14:tracePt t="83905" x="5048250" y="6075363"/>
          <p14:tracePt t="83912" x="5035550" y="6075363"/>
          <p14:tracePt t="83918" x="5030788" y="6080125"/>
          <p14:tracePt t="83925" x="5024438" y="6086475"/>
          <p14:tracePt t="83933" x="5006975" y="6086475"/>
          <p14:tracePt t="83940" x="5000625" y="6086475"/>
          <p14:tracePt t="83947" x="4995863" y="6097588"/>
          <p14:tracePt t="83954" x="4989513" y="6097588"/>
          <p14:tracePt t="83961" x="4983163" y="6103938"/>
          <p14:tracePt t="83967" x="4972050" y="6103938"/>
          <p14:tracePt t="83975" x="4960938" y="6110288"/>
          <p14:tracePt t="83983" x="4954588" y="6110288"/>
          <p14:tracePt t="83989" x="4949825" y="6110288"/>
          <p14:tracePt t="83996" x="4932363" y="6115050"/>
          <p14:tracePt t="84003" x="4926013" y="6115050"/>
          <p14:tracePt t="84010" x="4914900" y="6121400"/>
          <p14:tracePt t="84017" x="4902200" y="6121400"/>
          <p14:tracePt t="84025" x="4897438" y="6121400"/>
          <p14:tracePt t="84030" x="4891088" y="6132513"/>
          <p14:tracePt t="84038" x="4879975" y="6132513"/>
          <p14:tracePt t="84044" x="4873625" y="6132513"/>
          <p14:tracePt t="84051" x="4862513" y="6132513"/>
          <p14:tracePt t="84066" x="4856163" y="6132513"/>
          <p14:tracePt t="84080" x="4849813" y="6132513"/>
          <p14:tracePt t="84150" x="4856163" y="6126163"/>
          <p14:tracePt t="84158" x="4867275" y="6126163"/>
          <p14:tracePt t="84163" x="4879975" y="6126163"/>
          <p14:tracePt t="84170" x="4897438" y="6126163"/>
          <p14:tracePt t="84177" x="4932363" y="6126163"/>
          <p14:tracePt t="84185" x="4989513" y="6126163"/>
          <p14:tracePt t="84191" x="5094288" y="6126163"/>
          <p14:tracePt t="84199" x="5186363" y="6126163"/>
          <p14:tracePt t="84206" x="5297488" y="6138863"/>
          <p14:tracePt t="84213" x="5378450" y="6138863"/>
          <p14:tracePt t="84219" x="5424488" y="6143625"/>
          <p14:tracePt t="84226" x="5459413" y="6143625"/>
          <p14:tracePt t="84234" x="5487988" y="6143625"/>
          <p14:tracePt t="84241" x="5511800" y="6156325"/>
          <p14:tracePt t="84248" x="5518150" y="6156325"/>
          <p14:tracePt t="84255" x="5535613" y="6156325"/>
          <p14:tracePt t="84261" x="5546725" y="6156325"/>
          <p14:tracePt t="84275" x="5553075" y="6156325"/>
          <p14:tracePt t="84283" x="5557838" y="6156325"/>
          <p14:tracePt t="84290" x="5570538" y="6156325"/>
          <p14:tracePt t="84304" x="5575300" y="6156325"/>
          <p14:tracePt t="84310" x="5575300" y="6161088"/>
          <p14:tracePt t="84346" x="5564188" y="6161088"/>
          <p14:tracePt t="84352" x="5553075" y="6161088"/>
          <p14:tracePt t="84360" x="5529263" y="6161088"/>
          <p14:tracePt t="84366" x="5494338" y="6161088"/>
          <p14:tracePt t="84374" x="5437188" y="6161088"/>
          <p14:tracePt t="84380" x="5372100" y="6161088"/>
          <p14:tracePt t="84387" x="5326063" y="6161088"/>
          <p14:tracePt t="84394" x="5273675" y="6161088"/>
          <p14:tracePt t="84401" x="5238750" y="6156325"/>
          <p14:tracePt t="84408" x="5216525" y="6156325"/>
          <p14:tracePt t="84415" x="5199063" y="6149975"/>
          <p14:tracePt t="84423" x="5186363" y="6149975"/>
          <p14:tracePt t="84429" x="5175250" y="6149975"/>
          <p14:tracePt t="84436" x="5164138" y="6149975"/>
          <p14:tracePt t="84443" x="5157788" y="6149975"/>
          <p14:tracePt t="84458" x="5151438" y="6149975"/>
          <p14:tracePt t="84465" x="5146675" y="6149975"/>
          <p14:tracePt t="84478" x="5135563" y="6149975"/>
          <p14:tracePt t="84507" x="5140325" y="6149975"/>
          <p14:tracePt t="84514" x="5146675" y="6149975"/>
          <p14:tracePt t="84520" x="5151438" y="6149975"/>
          <p14:tracePt t="84527" x="5181600" y="6149975"/>
          <p14:tracePt t="84534" x="5227638" y="6156325"/>
          <p14:tracePt t="84542" x="5291138" y="6156325"/>
          <p14:tracePt t="84549" x="5372100" y="6156325"/>
          <p14:tracePt t="84555" x="5419725" y="6156325"/>
          <p14:tracePt t="84562" x="5454650" y="6156325"/>
          <p14:tracePt t="84569" x="5487988" y="6156325"/>
          <p14:tracePt t="84577" x="5511800" y="6156325"/>
          <p14:tracePt t="84584" x="5518150" y="6156325"/>
          <p14:tracePt t="84590" x="5522913" y="6156325"/>
          <p14:tracePt t="84597" x="5540375" y="6156325"/>
          <p14:tracePt t="84604" x="5546725" y="6156325"/>
          <p14:tracePt t="84611" x="5553075" y="6156325"/>
          <p14:tracePt t="84618" x="5557838" y="6156325"/>
          <p14:tracePt t="84626" x="5564188" y="6156325"/>
          <p14:tracePt t="84639" x="5575300" y="6156325"/>
          <p14:tracePt t="84674" x="5570538" y="6156325"/>
          <p14:tracePt t="84681" x="5564188" y="6156325"/>
          <p14:tracePt t="84688" x="5553075" y="6156325"/>
          <p14:tracePt t="84695" x="5522913" y="6161088"/>
          <p14:tracePt t="84702" x="5487988" y="6161088"/>
          <p14:tracePt t="84709" x="5441950" y="6161088"/>
          <p14:tracePt t="84716" x="5384800" y="6161088"/>
          <p14:tracePt t="84723" x="5332413" y="6161088"/>
          <p14:tracePt t="84730" x="5273675" y="6161088"/>
          <p14:tracePt t="84737" x="5238750" y="6161088"/>
          <p14:tracePt t="84744" x="5203825" y="6161088"/>
          <p14:tracePt t="84751" x="5186363" y="6161088"/>
          <p14:tracePt t="84759" x="5168900" y="6161088"/>
          <p14:tracePt t="84765" x="5157788" y="6161088"/>
          <p14:tracePt t="84772" x="5140325" y="6161088"/>
          <p14:tracePt t="84779" x="5135563" y="6161088"/>
          <p14:tracePt t="84786" x="5129213" y="6161088"/>
          <p14:tracePt t="84793" x="5122863" y="6161088"/>
          <p14:tracePt t="84801" x="5118100" y="6161088"/>
          <p14:tracePt t="84814" x="5105400" y="6161088"/>
          <p14:tracePt t="84863" x="5111750" y="6161088"/>
          <p14:tracePt t="84870" x="5118100" y="6161088"/>
          <p14:tracePt t="84877" x="5122863" y="6161088"/>
          <p14:tracePt t="84884" x="5135563" y="6161088"/>
          <p14:tracePt t="84891" x="5151438" y="6161088"/>
          <p14:tracePt t="84898" x="5175250" y="6161088"/>
          <p14:tracePt t="84905" x="5192713" y="6161088"/>
          <p14:tracePt t="84912" x="5203825" y="6161088"/>
          <p14:tracePt t="84919" x="5233988" y="6161088"/>
          <p14:tracePt t="84925" x="5238750" y="6161088"/>
          <p14:tracePt t="84933" x="5251450" y="6161088"/>
          <p14:tracePt t="84940" x="5256213" y="6161088"/>
          <p14:tracePt t="84947" x="5273675" y="6161088"/>
          <p14:tracePt t="84954" x="5280025" y="6161088"/>
          <p14:tracePt t="84968" x="5286375" y="6161088"/>
          <p14:tracePt t="84976" x="5291138" y="6161088"/>
          <p14:tracePt t="84989" x="5297488" y="6161088"/>
          <p14:tracePt t="89004" x="5210175" y="6138863"/>
          <p14:tracePt t="89011" x="5083175" y="6092825"/>
          <p14:tracePt t="89018" x="4995863" y="6040438"/>
          <p14:tracePt t="89024" x="4908550" y="5981700"/>
          <p14:tracePt t="89033" x="4838700" y="5924550"/>
          <p14:tracePt t="89038" x="4799013" y="5876925"/>
          <p14:tracePt t="89045" x="4757738" y="5837238"/>
          <p14:tracePt t="89052" x="4729163" y="5807075"/>
          <p14:tracePt t="89060" x="4699000" y="5773738"/>
          <p14:tracePt t="89067" x="4681538" y="5743575"/>
          <p14:tracePt t="89074" x="4664075" y="5726113"/>
          <p14:tracePt t="89082" x="4659313" y="5703888"/>
          <p14:tracePt t="89088" x="4648200" y="5686425"/>
          <p14:tracePt t="89095" x="4648200" y="5662613"/>
          <p14:tracePt t="89101" x="4648200" y="5638800"/>
          <p14:tracePt t="89108" x="4652963" y="5610225"/>
          <p14:tracePt t="89116" x="4659313" y="5553075"/>
          <p14:tracePt t="89124" x="4711700" y="5454650"/>
          <p14:tracePt t="89130" x="4786313" y="5337175"/>
          <p14:tracePt t="89137" x="4862513" y="5210175"/>
          <p14:tracePt t="89143" x="4967288" y="5105400"/>
          <p14:tracePt t="89150" x="5070475" y="5000625"/>
          <p14:tracePt t="89158" x="5186363" y="4926013"/>
          <p14:tracePt t="89165" x="5297488" y="4849813"/>
          <p14:tracePt t="89172" x="5395913" y="4799013"/>
          <p14:tracePt t="89179" x="5465763" y="4751388"/>
          <p14:tracePt t="89185" x="5535613" y="4733925"/>
          <p14:tracePt t="89192" x="5575300" y="4699000"/>
          <p14:tracePt t="89200" x="5599113" y="4694238"/>
          <p14:tracePt t="89207" x="5616575" y="4681538"/>
          <p14:tracePt t="89214" x="5645150" y="4664075"/>
          <p14:tracePt t="89221" x="5656263" y="4659313"/>
          <p14:tracePt t="89227" x="5673725" y="4652963"/>
          <p14:tracePt t="89235" x="5691188" y="4641850"/>
          <p14:tracePt t="89241" x="5703888" y="4635500"/>
          <p14:tracePt t="89250" x="5721350" y="4630738"/>
          <p14:tracePt t="89255" x="5738813" y="4618038"/>
          <p14:tracePt t="89263" x="5756275" y="4618038"/>
          <p14:tracePt t="89270" x="5761038" y="4613275"/>
          <p14:tracePt t="89276" x="5767388" y="4613275"/>
          <p14:tracePt t="89283" x="5778500" y="4613275"/>
          <p14:tracePt t="89291" x="5784850" y="4606925"/>
          <p14:tracePt t="89298" x="5791200" y="4606925"/>
          <p14:tracePt t="89312" x="5802313" y="4606925"/>
          <p14:tracePt t="89325" x="5807075" y="4606925"/>
          <p14:tracePt t="89339" x="5813425" y="4606925"/>
          <p14:tracePt t="89353" x="5819775" y="4606925"/>
          <p14:tracePt t="89486" x="5813425" y="4606925"/>
          <p14:tracePt t="89500" x="5807075" y="4606925"/>
          <p14:tracePt t="89515" x="5795963" y="4606925"/>
          <p14:tracePt t="89528" x="5795963" y="4613275"/>
          <p14:tracePt t="89536" x="5791200" y="4613275"/>
          <p14:tracePt t="89542" x="5791200" y="4618038"/>
          <p14:tracePt t="89549" x="5784850" y="4618038"/>
          <p14:tracePt t="89563" x="5778500" y="4630738"/>
          <p14:tracePt t="89570" x="5773738" y="4630738"/>
          <p14:tracePt t="89577" x="5773738" y="4635500"/>
          <p14:tracePt t="89585" x="5756275" y="4641850"/>
          <p14:tracePt t="89591" x="5749925" y="4641850"/>
          <p14:tracePt t="89599" x="5738813" y="4659313"/>
          <p14:tracePt t="89605" x="5708650" y="4664075"/>
          <p14:tracePt t="89612" x="5673725" y="4681538"/>
          <p14:tracePt t="89619" x="5622925" y="4716463"/>
          <p14:tracePt t="89626" x="5535613" y="4751388"/>
          <p14:tracePt t="89633" x="5441950" y="4786313"/>
          <p14:tracePt t="89641" x="5343525" y="4827588"/>
          <p14:tracePt t="89649" x="5227638" y="4873625"/>
          <p14:tracePt t="89654" x="5129213" y="4926013"/>
          <p14:tracePt t="89661" x="5048250" y="4960938"/>
          <p14:tracePt t="89668" x="4949825" y="5006975"/>
          <p14:tracePt t="89675" x="4849813" y="5070475"/>
          <p14:tracePt t="89684" x="4699000" y="5151438"/>
          <p14:tracePt t="89689" x="4572000" y="5216525"/>
          <p14:tracePt t="89696" x="4473575" y="5280025"/>
          <p14:tracePt t="89703" x="4386263" y="5326063"/>
          <p14:tracePt t="89709" x="4316413" y="5372100"/>
          <p14:tracePt t="89717" x="4281488" y="5389563"/>
          <p14:tracePt t="89725" x="4241800" y="5413375"/>
          <p14:tracePt t="89731" x="4217988" y="5430838"/>
          <p14:tracePt t="89738" x="4200525" y="5441950"/>
          <p14:tracePt t="89745" x="4171950" y="5454650"/>
          <p14:tracePt t="89752" x="4165600" y="5459413"/>
          <p14:tracePt t="89759" x="4154488" y="5465763"/>
          <p14:tracePt t="89767" x="4148138" y="5465763"/>
          <p14:tracePt t="89773" x="4143375" y="5470525"/>
          <p14:tracePt t="89780" x="4130675" y="5470525"/>
          <p14:tracePt t="89787" x="4125913" y="5470525"/>
          <p14:tracePt t="89794" x="4125913" y="5483225"/>
          <p14:tracePt t="89801" x="4119563" y="5483225"/>
          <p14:tracePt t="89822" x="4113213" y="5483225"/>
          <p14:tracePt t="89837" x="4108450" y="5483225"/>
          <p14:tracePt t="91731" x="3870325" y="5483225"/>
          <p14:tracePt t="91738" x="3457575" y="5465763"/>
          <p14:tracePt t="91745" x="3162300" y="5448300"/>
          <p14:tracePt t="91752" x="2994025" y="5448300"/>
          <p14:tracePt t="91759" x="2843213" y="5437188"/>
          <p14:tracePt t="91766" x="2686050" y="5437188"/>
          <p14:tracePt t="91773" x="2513013" y="5407025"/>
          <p14:tracePt t="91780" x="2355850" y="5395913"/>
          <p14:tracePt t="91787" x="2233613" y="5384800"/>
          <p14:tracePt t="91794" x="2152650" y="5360988"/>
          <p14:tracePt t="91801" x="2071688" y="5349875"/>
          <p14:tracePt t="91808" x="1990725" y="5326063"/>
          <p14:tracePt t="91815" x="1925638" y="5303838"/>
          <p14:tracePt t="91822" x="1844675" y="5291138"/>
          <p14:tracePt t="91830" x="1763713" y="5268913"/>
          <p14:tracePt t="91836" x="1676400" y="5233988"/>
          <p14:tracePt t="91844" x="1624013" y="5210175"/>
          <p14:tracePt t="91850" x="1560513" y="5181600"/>
          <p14:tracePt t="91857" x="1520825" y="5146675"/>
          <p14:tracePt t="91869" x="1479550" y="5118100"/>
          <p14:tracePt t="91871" x="1450975" y="5094288"/>
          <p14:tracePt t="91879" x="1420813" y="5065713"/>
          <p14:tracePt t="91886" x="1403350" y="5035550"/>
          <p14:tracePt t="91892" x="1392238" y="5024438"/>
          <p14:tracePt t="91899" x="1381125" y="5013325"/>
          <p14:tracePt t="91906" x="1374775" y="5000625"/>
          <p14:tracePt t="91913" x="1370013" y="4995863"/>
          <p14:tracePt t="91920" x="1363663" y="4978400"/>
          <p14:tracePt t="91927" x="1357313" y="4972050"/>
          <p14:tracePt t="91934" x="1352550" y="4967288"/>
          <p14:tracePt t="91941" x="1339850" y="4954588"/>
          <p14:tracePt t="91948" x="1335088" y="4937125"/>
          <p14:tracePt t="91956" x="1335088" y="4914900"/>
          <p14:tracePt t="91962" x="1328738" y="4897438"/>
          <p14:tracePt t="91969" x="1317625" y="4862513"/>
          <p14:tracePt t="91976" x="1311275" y="4832350"/>
          <p14:tracePt t="91983" x="1311275" y="4810125"/>
          <p14:tracePt t="91990" x="1300163" y="4775200"/>
          <p14:tracePt t="91997" x="1300163" y="4751388"/>
          <p14:tracePt t="92004" x="1300163" y="4733925"/>
          <p14:tracePt t="92011" x="1300163" y="4716463"/>
          <p14:tracePt t="92019" x="1300163" y="4705350"/>
          <p14:tracePt t="92025" x="1300163" y="4687888"/>
          <p14:tracePt t="92032" x="1300163" y="4676775"/>
          <p14:tracePt t="92039" x="1300163" y="4659313"/>
          <p14:tracePt t="92045" x="1300163" y="4648200"/>
          <p14:tracePt t="92053" x="1300163" y="4618038"/>
          <p14:tracePt t="92060" x="1300163" y="4606925"/>
          <p14:tracePt t="92067" x="1300163" y="4578350"/>
          <p14:tracePt t="92074" x="1311275" y="4543425"/>
          <p14:tracePt t="92081" x="1328738" y="4508500"/>
          <p14:tracePt t="92088" x="1339850" y="4456113"/>
          <p14:tracePt t="92095" x="1352550" y="4403725"/>
          <p14:tracePt t="92103" x="1387475" y="4322763"/>
          <p14:tracePt t="92109" x="1409700" y="4241800"/>
          <p14:tracePt t="92116" x="1444625" y="4171950"/>
          <p14:tracePt t="92123" x="1462088" y="4119563"/>
          <p14:tracePt t="92130" x="1485900" y="4084638"/>
          <p14:tracePt t="92137" x="1503363" y="4056063"/>
          <p14:tracePt t="92145" x="1525588" y="4025900"/>
          <p14:tracePt t="92151" x="1543050" y="4014788"/>
          <p14:tracePt t="92158" x="1571625" y="3997325"/>
          <p14:tracePt t="92165" x="1595438" y="3979863"/>
          <p14:tracePt t="92172" x="1630363" y="3968750"/>
          <p14:tracePt t="92179" x="1682750" y="3944938"/>
          <p14:tracePt t="92186" x="1717675" y="3940175"/>
          <p14:tracePt t="92193" x="1757363" y="3927475"/>
          <p14:tracePt t="92200" x="1804988" y="3927475"/>
          <p14:tracePt t="92207" x="1868488" y="3927475"/>
          <p14:tracePt t="92214" x="1931988" y="3927475"/>
          <p14:tracePt t="92221" x="2008188" y="3933825"/>
          <p14:tracePt t="92228" x="2106613" y="3944938"/>
          <p14:tracePt t="92235" x="2216150" y="3986213"/>
          <p14:tracePt t="92242" x="2314575" y="4021138"/>
          <p14:tracePt t="92249" x="2378075" y="4043363"/>
          <p14:tracePt t="92256" x="2436813" y="4078288"/>
          <p14:tracePt t="92263" x="2471738" y="4095750"/>
          <p14:tracePt t="92270" x="2500313" y="4113213"/>
          <p14:tracePt t="92277" x="2513013" y="4119563"/>
          <p14:tracePt t="92284" x="2530475" y="4137025"/>
          <p14:tracePt t="92291" x="2541588" y="4160838"/>
          <p14:tracePt t="92298" x="2559050" y="4189413"/>
          <p14:tracePt t="92305" x="2559050" y="4211638"/>
          <p14:tracePt t="92312" x="2563813" y="4246563"/>
          <p14:tracePt t="92319" x="2576513" y="4316413"/>
          <p14:tracePt t="92326" x="2576513" y="4421188"/>
          <p14:tracePt t="92334" x="2570163" y="4578350"/>
          <p14:tracePt t="92339" x="2559050" y="4729163"/>
          <p14:tracePt t="92347" x="2559050" y="4810125"/>
          <p14:tracePt t="92354" x="2546350" y="4862513"/>
          <p14:tracePt t="92362" x="2541588" y="4884738"/>
          <p14:tracePt t="92368" x="2530475" y="4908550"/>
          <p14:tracePt t="92375" x="2513013" y="4937125"/>
          <p14:tracePt t="92381" x="2495550" y="4960938"/>
          <p14:tracePt t="92388" x="2478088" y="4978400"/>
          <p14:tracePt t="92396" x="2454275" y="4995863"/>
          <p14:tracePt t="92403" x="2413000" y="5013325"/>
          <p14:tracePt t="92410" x="2378075" y="5035550"/>
          <p14:tracePt t="92417" x="2309813" y="5059363"/>
          <p14:tracePt t="92424" x="2244725" y="5076825"/>
          <p14:tracePt t="92431" x="2176463" y="5100638"/>
          <p14:tracePt t="92437" x="2111375" y="5111750"/>
          <p14:tracePt t="92445" x="2030413" y="5122863"/>
          <p14:tracePt t="92452" x="1938338" y="5122863"/>
          <p14:tracePt t="92458" x="1833563" y="5122863"/>
          <p14:tracePt t="92465" x="1706563" y="5118100"/>
          <p14:tracePt t="92472" x="1606550" y="5094288"/>
          <p14:tracePt t="92479" x="1514475" y="5083175"/>
          <p14:tracePt t="92487" x="1433513" y="5048250"/>
          <p14:tracePt t="92494" x="1392238" y="5024438"/>
          <p14:tracePt t="92500" x="1339850" y="4995863"/>
          <p14:tracePt t="92507" x="1300163" y="4949825"/>
          <p14:tracePt t="92514" x="1252538" y="4908550"/>
          <p14:tracePt t="92521" x="1201738" y="4867275"/>
          <p14:tracePt t="92529" x="1154113" y="4810125"/>
          <p14:tracePt t="92537" x="1096963" y="4740275"/>
          <p14:tracePt t="92543" x="1050925" y="4670425"/>
          <p14:tracePt t="92549" x="1016000" y="4613275"/>
          <p14:tracePt t="92556" x="985838" y="4572000"/>
          <p14:tracePt t="92563" x="957263" y="4530725"/>
          <p14:tracePt t="92570" x="939800" y="4495800"/>
          <p14:tracePt t="92579" x="904875" y="4456113"/>
          <p14:tracePt t="92584" x="898525" y="4421188"/>
          <p14:tracePt t="92592" x="882650" y="4392613"/>
          <p14:tracePt t="92598" x="882650" y="4368800"/>
          <p14:tracePt t="92605" x="869950" y="4344988"/>
          <p14:tracePt t="92612" x="869950" y="4327525"/>
          <p14:tracePt t="92620" x="869950" y="4311650"/>
          <p14:tracePt t="92626" x="869950" y="4305300"/>
          <p14:tracePt t="92634" x="869950" y="4294188"/>
          <p14:tracePt t="92640" x="869950" y="4276725"/>
          <p14:tracePt t="92647" x="869950" y="4270375"/>
          <p14:tracePt t="92654" x="876300" y="4259263"/>
          <p14:tracePt t="92662" x="876300" y="4241800"/>
          <p14:tracePt t="92668" x="887413" y="4224338"/>
          <p14:tracePt t="92676" x="904875" y="4206875"/>
          <p14:tracePt t="92682" x="933450" y="4183063"/>
          <p14:tracePt t="92689" x="974725" y="4154488"/>
          <p14:tracePt t="92696" x="1044575" y="4108450"/>
          <p14:tracePt t="92704" x="1114425" y="4073525"/>
          <p14:tracePt t="92710" x="1184275" y="4025900"/>
          <p14:tracePt t="92717" x="1265238" y="3992563"/>
          <p14:tracePt t="92725" x="1363663" y="3951288"/>
          <p14:tracePt t="92731" x="1444625" y="3927475"/>
          <p14:tracePt t="92738" x="1538288" y="3916363"/>
          <p14:tracePt t="92746" x="1619250" y="3905250"/>
          <p14:tracePt t="92753" x="1700213" y="3892550"/>
          <p14:tracePt t="92759" x="1763713" y="3881438"/>
          <p14:tracePt t="92766" x="1798638" y="3875088"/>
          <p14:tracePt t="92773" x="1844675" y="3875088"/>
          <p14:tracePt t="92780" x="1879600" y="3875088"/>
          <p14:tracePt t="92788" x="1908175" y="3875088"/>
          <p14:tracePt t="92795" x="1955800" y="3887788"/>
          <p14:tracePt t="92801" x="1990725" y="3898900"/>
          <p14:tracePt t="92808" x="2041525" y="3905250"/>
          <p14:tracePt t="92815" x="2076450" y="3916363"/>
          <p14:tracePt t="92822" x="2117725" y="3933825"/>
          <p14:tracePt t="92829" x="2170113" y="3957638"/>
          <p14:tracePt t="92837" x="2209800" y="3986213"/>
          <p14:tracePt t="92843" x="2251075" y="4014788"/>
          <p14:tracePt t="92851" x="2274888" y="4032250"/>
          <p14:tracePt t="92857" x="2303463" y="4049713"/>
          <p14:tracePt t="92864" x="2309813" y="4067175"/>
          <p14:tracePt t="92872" x="2327275" y="4084638"/>
          <p14:tracePt t="92879" x="2332038" y="4090988"/>
          <p14:tracePt t="92885" x="2332038" y="4102100"/>
          <p14:tracePt t="92892" x="2338388" y="4108450"/>
          <p14:tracePt t="92899" x="2344738" y="4119563"/>
          <p14:tracePt t="92906" x="2344738" y="4130675"/>
          <p14:tracePt t="92913" x="2355850" y="4148138"/>
          <p14:tracePt t="92920" x="2355850" y="4160838"/>
          <p14:tracePt t="92928" x="2355850" y="4194175"/>
          <p14:tracePt t="92935" x="2362200" y="4229100"/>
          <p14:tracePt t="92941" x="2362200" y="4281488"/>
          <p14:tracePt t="92948" x="2362200" y="4327525"/>
          <p14:tracePt t="92955" x="2355850" y="4392613"/>
          <p14:tracePt t="92962" x="2355850" y="4438650"/>
          <p14:tracePt t="92970" x="2349500" y="4473575"/>
          <p14:tracePt t="92976" x="2349500" y="4508500"/>
          <p14:tracePt t="92983" x="2338388" y="4525963"/>
          <p14:tracePt t="92990" x="2338388" y="4543425"/>
          <p14:tracePt t="92997" x="2332038" y="4548188"/>
          <p14:tracePt t="93004" x="2332038" y="4560888"/>
          <p14:tracePt t="93013" x="2332038" y="4565650"/>
          <p14:tracePt t="93019" x="2327275" y="4578350"/>
          <p14:tracePt t="93025" x="2320925" y="4583113"/>
          <p14:tracePt t="93032" x="2314575" y="4589463"/>
          <p14:tracePt t="93039" x="2314575" y="4595813"/>
          <p14:tracePt t="93046" x="2297113" y="4613275"/>
          <p14:tracePt t="93053" x="2279650" y="4618038"/>
          <p14:tracePt t="93060" x="2268538" y="4635500"/>
          <p14:tracePt t="93067" x="2239963" y="4652963"/>
          <p14:tracePt t="93074" x="2209800" y="4676775"/>
          <p14:tracePt t="93081" x="2187575" y="4694238"/>
          <p14:tracePt t="93088" x="2152650" y="4716463"/>
          <p14:tracePt t="93096" x="2124075" y="4733925"/>
          <p14:tracePt t="93102" x="2089150" y="4757738"/>
          <p14:tracePt t="93109" x="2058988" y="4768850"/>
          <p14:tracePt t="93116" x="2012950" y="4786313"/>
          <p14:tracePt t="93123" x="1960563" y="4810125"/>
          <p14:tracePt t="93130" x="1890713" y="4832350"/>
          <p14:tracePt t="93138" x="1827213" y="4845050"/>
          <p14:tracePt t="93144" x="1746250" y="4856163"/>
          <p14:tracePt t="93151" x="1665288" y="4867275"/>
          <p14:tracePt t="93158" x="1589088" y="4879975"/>
          <p14:tracePt t="93165" x="1508125" y="4891088"/>
          <p14:tracePt t="93172" x="1462088" y="4891088"/>
          <p14:tracePt t="93180" x="1409700" y="4891088"/>
          <p14:tracePt t="93186" x="1352550" y="4891088"/>
          <p14:tracePt t="93193" x="1282700" y="4884738"/>
          <p14:tracePt t="93200" x="1219200" y="4884738"/>
          <p14:tracePt t="93207" x="1154113" y="4873625"/>
          <p14:tracePt t="93214" x="1073150" y="4862513"/>
          <p14:tracePt t="93221" x="1009650" y="4849813"/>
          <p14:tracePt t="93228" x="957263" y="4827588"/>
          <p14:tracePt t="93235" x="893763" y="4803775"/>
          <p14:tracePt t="93242" x="823913" y="4775200"/>
          <p14:tracePt t="93249" x="771525" y="4740275"/>
          <p14:tracePt t="93256" x="714375" y="4694238"/>
          <p14:tracePt t="93263" x="661988" y="4664075"/>
          <p14:tracePt t="93270" x="614363" y="4618038"/>
          <p14:tracePt t="93277" x="574675" y="4578350"/>
          <p14:tracePt t="93284" x="550863" y="4560888"/>
          <p14:tracePt t="93291" x="533400" y="4537075"/>
          <p14:tracePt t="93298" x="515938" y="4519613"/>
          <p14:tracePt t="93306" x="504825" y="4502150"/>
          <p14:tracePt t="93315" x="498475" y="4495800"/>
          <p14:tracePt t="93319" x="493713" y="4491038"/>
          <p14:tracePt t="93326" x="487363" y="4484688"/>
          <p14:tracePt t="93333" x="487363" y="4479925"/>
          <p14:tracePt t="93340" x="481013" y="4467225"/>
          <p14:tracePt t="93347" x="481013" y="4462463"/>
          <p14:tracePt t="93355" x="481013" y="4456113"/>
          <p14:tracePt t="93368" x="481013" y="4449763"/>
          <p14:tracePt t="93382" x="481013" y="4445000"/>
          <p14:tracePt t="93396" x="487363" y="4438650"/>
          <p14:tracePt t="93403" x="504825" y="4432300"/>
          <p14:tracePt t="93410" x="515938" y="4421188"/>
          <p14:tracePt t="93417" x="546100" y="4403725"/>
          <p14:tracePt t="93424" x="592138" y="4386263"/>
          <p14:tracePt t="93431" x="690563" y="4344988"/>
          <p14:tracePt t="93438" x="852488" y="4294188"/>
          <p14:tracePt t="93445" x="1044575" y="4235450"/>
          <p14:tracePt t="93452" x="1206500" y="4183063"/>
          <p14:tracePt t="93459" x="1416050" y="4148138"/>
          <p14:tracePt t="93465" x="1624013" y="4119563"/>
          <p14:tracePt t="93473" x="1833563" y="4090988"/>
          <p14:tracePt t="93480" x="1984375" y="4078288"/>
          <p14:tracePt t="93487" x="2111375" y="4067175"/>
          <p14:tracePt t="93495" x="2187575" y="4067175"/>
          <p14:tracePt t="93501" x="2239963" y="4067175"/>
          <p14:tracePt t="93508" x="2274888" y="4067175"/>
          <p14:tracePt t="93515" x="2309813" y="4067175"/>
          <p14:tracePt t="93522" x="2332038" y="4067175"/>
          <p14:tracePt t="93529" x="2349500" y="4078288"/>
          <p14:tracePt t="93536" x="2366963" y="4095750"/>
          <p14:tracePt t="93542" x="2390775" y="4102100"/>
          <p14:tracePt t="93549" x="2395538" y="4108450"/>
          <p14:tracePt t="93557" x="2413000" y="4125913"/>
          <p14:tracePt t="93564" x="2425700" y="4130675"/>
          <p14:tracePt t="93571" x="2443163" y="4148138"/>
          <p14:tracePt t="93577" x="2460625" y="4171950"/>
          <p14:tracePt t="93584" x="2489200" y="4200525"/>
          <p14:tracePt t="93591" x="2506663" y="4241800"/>
          <p14:tracePt t="93598" x="2524125" y="4264025"/>
          <p14:tracePt t="93606" x="2535238" y="4294188"/>
          <p14:tracePt t="93614" x="2541588" y="4316413"/>
          <p14:tracePt t="93620" x="2552700" y="4340225"/>
          <p14:tracePt t="93627" x="2559050" y="4357688"/>
          <p14:tracePt t="93633" x="2559050" y="4362450"/>
          <p14:tracePt t="93641" x="2559050" y="4379913"/>
          <p14:tracePt t="93648" x="2559050" y="4386263"/>
          <p14:tracePt t="93655" x="2559050" y="4397375"/>
          <p14:tracePt t="93662" x="2559050" y="4403725"/>
          <p14:tracePt t="93669" x="2559050" y="4421188"/>
          <p14:tracePt t="93675" x="2559050" y="4427538"/>
          <p14:tracePt t="93683" x="2552700" y="4438650"/>
          <p14:tracePt t="93689" x="2541588" y="4456113"/>
          <p14:tracePt t="93697" x="2524125" y="4484688"/>
          <p14:tracePt t="93703" x="2495550" y="4519613"/>
          <p14:tracePt t="93710" x="2454275" y="4560888"/>
          <p14:tracePt t="93717" x="2413000" y="4606925"/>
          <p14:tracePt t="93724" x="2355850" y="4659313"/>
          <p14:tracePt t="93731" x="2297113" y="4705350"/>
          <p14:tracePt t="93739" x="2227263" y="4751388"/>
          <p14:tracePt t="93747" x="2176463" y="4775200"/>
          <p14:tracePt t="93752" x="2106613" y="4810125"/>
          <p14:tracePt t="93759" x="2041525" y="4832350"/>
          <p14:tracePt t="93766" x="1973263" y="4849813"/>
          <p14:tracePt t="93773" x="1908175" y="4873625"/>
          <p14:tracePt t="93781" x="1827213" y="4884738"/>
          <p14:tracePt t="93787" x="1746250" y="4897438"/>
          <p14:tracePt t="93794" x="1689100" y="4897438"/>
          <p14:tracePt t="93801" x="1636713" y="4897438"/>
          <p14:tracePt t="93808" x="1589088" y="4897438"/>
          <p14:tracePt t="93815" x="1525588" y="4891088"/>
          <p14:tracePt t="93822" x="1473200" y="4884738"/>
          <p14:tracePt t="93830" x="1427163" y="4884738"/>
          <p14:tracePt t="93836" x="1374775" y="4862513"/>
          <p14:tracePt t="93843" x="1311275" y="4849813"/>
          <p14:tracePt t="93850" x="1270000" y="4845050"/>
          <p14:tracePt t="93864" x="1184275" y="4803775"/>
          <p14:tracePt t="93873" x="1143000" y="4781550"/>
          <p14:tracePt t="93878" x="1108075" y="4764088"/>
          <p14:tracePt t="93885" x="1079500" y="4746625"/>
          <p14:tracePt t="93892" x="1050925" y="4716463"/>
          <p14:tracePt t="93899" x="1027113" y="4694238"/>
          <p14:tracePt t="93906" x="998538" y="4676775"/>
          <p14:tracePt t="93914" x="981075" y="4648200"/>
          <p14:tracePt t="93920" x="968375" y="4630738"/>
          <p14:tracePt t="93927" x="957263" y="4624388"/>
          <p14:tracePt t="93935" x="946150" y="4613275"/>
          <p14:tracePt t="93941" x="939800" y="4606925"/>
          <p14:tracePt t="93948" x="939800" y="4595813"/>
          <p14:tracePt t="93956" x="933450" y="4589463"/>
          <p14:tracePt t="93962" x="922338" y="4583113"/>
          <p14:tracePt t="93969" x="922338" y="4578350"/>
          <p14:tracePt t="93976" x="915988" y="4572000"/>
          <p14:tracePt t="93983" x="915988" y="4565650"/>
          <p14:tracePt t="93990" x="911225" y="4565650"/>
          <p14:tracePt t="93998" x="911225" y="4560888"/>
          <p14:tracePt t="94005" x="911225" y="4554538"/>
          <p14:tracePt t="94011" x="904875" y="4543425"/>
          <p14:tracePt t="94018" x="904875" y="4537075"/>
          <p14:tracePt t="94025" x="904875" y="4530725"/>
          <p14:tracePt t="94040" x="904875" y="4525963"/>
          <p14:tracePt t="94046" x="904875" y="4519613"/>
          <p14:tracePt t="94053" x="904875" y="4513263"/>
          <p14:tracePt t="94060" x="904875" y="4508500"/>
          <p14:tracePt t="94074" x="904875" y="4495800"/>
          <p14:tracePt t="94081" x="904875" y="4491038"/>
          <p14:tracePt t="94089" x="904875" y="4484688"/>
          <p14:tracePt t="94095" x="904875" y="4479925"/>
          <p14:tracePt t="94102" x="904875" y="4473575"/>
          <p14:tracePt t="94109" x="904875" y="4467225"/>
          <p14:tracePt t="94116" x="904875" y="4449763"/>
          <p14:tracePt t="94124" x="904875" y="4445000"/>
          <p14:tracePt t="94131" x="904875" y="4432300"/>
          <p14:tracePt t="94137" x="904875" y="4427538"/>
          <p14:tracePt t="94144" x="904875" y="4410075"/>
          <p14:tracePt t="94151" x="904875" y="4397375"/>
          <p14:tracePt t="94158" x="904875" y="4392613"/>
          <p14:tracePt t="94165" x="904875" y="4375150"/>
          <p14:tracePt t="94173" x="904875" y="4368800"/>
          <p14:tracePt t="94179" x="904875" y="4357688"/>
          <p14:tracePt t="94186" x="904875" y="4344988"/>
          <p14:tracePt t="94193" x="904875" y="4340225"/>
          <p14:tracePt t="94200" x="904875" y="4333875"/>
          <p14:tracePt t="94207" x="904875" y="4327525"/>
          <p14:tracePt t="94215" x="904875" y="4322763"/>
          <p14:tracePt t="94221" x="904875" y="4316413"/>
          <p14:tracePt t="94228" x="904875" y="4311650"/>
          <p14:tracePt t="94235" x="904875" y="4294188"/>
          <p14:tracePt t="94242" x="904875" y="4287838"/>
          <p14:tracePt t="94250" x="904875" y="4281488"/>
          <p14:tracePt t="94257" x="904875" y="4276725"/>
          <p14:tracePt t="94264" x="904875" y="4259263"/>
          <p14:tracePt t="94277" x="904875" y="4252913"/>
          <p14:tracePt t="94284" x="904875" y="4246563"/>
          <p14:tracePt t="94298" x="904875" y="4241800"/>
          <p14:tracePt t="94319" x="911225" y="4241800"/>
          <p14:tracePt t="94410" x="911225" y="4246563"/>
          <p14:tracePt t="94431" x="911225" y="4252913"/>
          <p14:tracePt t="94445" x="904875" y="4252913"/>
          <p14:tracePt t="94452" x="904875" y="4259263"/>
          <p14:tracePt t="94459" x="898525" y="4259263"/>
          <p14:tracePt t="94466" x="893763" y="4270375"/>
          <p14:tracePt t="94480" x="887413" y="4270375"/>
          <p14:tracePt t="94487" x="869950" y="4276725"/>
          <p14:tracePt t="94494" x="865188" y="4276725"/>
          <p14:tracePt t="94501" x="858838" y="4281488"/>
          <p14:tracePt t="94508" x="841375" y="4281488"/>
          <p14:tracePt t="94515" x="835025" y="4281488"/>
          <p14:tracePt t="94522" x="830263" y="4287838"/>
          <p14:tracePt t="94529" x="823913" y="4287838"/>
          <p14:tracePt t="94536" x="806450" y="4294188"/>
          <p14:tracePt t="94543" x="800100" y="4294188"/>
          <p14:tracePt t="94549" x="795338" y="4305300"/>
          <p14:tracePt t="94557" x="782638" y="4305300"/>
          <p14:tracePt t="94564" x="777875" y="4305300"/>
          <p14:tracePt t="94570" x="771525" y="4311650"/>
          <p14:tracePt t="94578" x="760413" y="4311650"/>
          <p14:tracePt t="94584" x="754063" y="4311650"/>
          <p14:tracePt t="94591" x="747713" y="4311650"/>
          <p14:tracePt t="94599" x="742950" y="4311650"/>
          <p14:tracePt t="94607" x="742950" y="4316413"/>
          <p14:tracePt t="94612" x="736600" y="4316413"/>
          <p14:tracePt t="94669" x="742950" y="4316413"/>
          <p14:tracePt t="94689" x="747713" y="4316413"/>
          <p14:tracePt t="94704" x="754063" y="4316413"/>
          <p14:tracePt t="94718" x="765175" y="4316413"/>
          <p14:tracePt t="94732" x="771525" y="4316413"/>
          <p14:tracePt t="94746" x="771525" y="4311650"/>
          <p14:tracePt t="94752" x="777875" y="4311650"/>
          <p14:tracePt t="94759" x="782638" y="4311650"/>
          <p14:tracePt t="94767" x="788988" y="4311650"/>
          <p14:tracePt t="94781" x="795338" y="4311650"/>
          <p14:tracePt t="94788" x="800100" y="4311650"/>
          <p14:tracePt t="94794" x="806450" y="4311650"/>
          <p14:tracePt t="94801" x="817563" y="4311650"/>
          <p14:tracePt t="94809" x="817563" y="4298950"/>
          <p14:tracePt t="94815" x="823913" y="4298950"/>
          <p14:tracePt t="94824" x="835025" y="4298950"/>
          <p14:tracePt t="94829" x="841375" y="4294188"/>
          <p14:tracePt t="94837" x="858838" y="4294188"/>
          <p14:tracePt t="94843" x="869950" y="4294188"/>
          <p14:tracePt t="94850" x="887413" y="4287838"/>
          <p14:tracePt t="94858" x="911225" y="4287838"/>
          <p14:tracePt t="94866" x="946150" y="4287838"/>
          <p14:tracePt t="94874" x="992188" y="4287838"/>
          <p14:tracePt t="94878" x="1038225" y="4287838"/>
          <p14:tracePt t="94885" x="1108075" y="4276725"/>
          <p14:tracePt t="94892" x="1171575" y="4276725"/>
          <p14:tracePt t="94900" x="1247775" y="4264025"/>
          <p14:tracePt t="94907" x="1311275" y="4264025"/>
          <p14:tracePt t="94914" x="1374775" y="4264025"/>
          <p14:tracePt t="94920" x="1420813" y="4264025"/>
          <p14:tracePt t="94927" x="1473200" y="4270375"/>
          <p14:tracePt t="94934" x="1520825" y="4270375"/>
          <p14:tracePt t="94941" x="1554163" y="4276725"/>
          <p14:tracePt t="94949" x="1589088" y="4276725"/>
          <p14:tracePt t="94956" x="1606550" y="4287838"/>
          <p14:tracePt t="94962" x="1624013" y="4287838"/>
          <p14:tracePt t="94970" x="1636713" y="4294188"/>
          <p14:tracePt t="94976" x="1654175" y="4294188"/>
          <p14:tracePt t="94983" x="1658938" y="4294188"/>
          <p14:tracePt t="94991" x="1665288" y="4294188"/>
          <p14:tracePt t="94998" x="1671638" y="4294188"/>
          <p14:tracePt t="95011" x="1682750" y="4294188"/>
          <p14:tracePt t="95018" x="1689100" y="4294188"/>
          <p14:tracePt t="95033" x="1693863" y="4294188"/>
          <p14:tracePt t="95054" x="1700213" y="4294188"/>
          <p14:tracePt t="95068" x="1700213" y="4298950"/>
          <p14:tracePt t="95089" x="1700213" y="4305300"/>
          <p14:tracePt t="95117" x="1700213" y="4311650"/>
          <p14:tracePt t="95130" x="1693863" y="4311650"/>
          <p14:tracePt t="95144" x="1689100" y="4311650"/>
          <p14:tracePt t="95158" x="1676400" y="4311650"/>
          <p14:tracePt t="95173" x="1671638" y="4311650"/>
          <p14:tracePt t="95180" x="1665288" y="4311650"/>
          <p14:tracePt t="95186" x="1658938" y="4311650"/>
          <p14:tracePt t="95193" x="1647825" y="4311650"/>
          <p14:tracePt t="95200" x="1630363" y="4322763"/>
          <p14:tracePt t="95207" x="1612900" y="4322763"/>
          <p14:tracePt t="95216" x="1601788" y="4327525"/>
          <p14:tracePt t="95221" x="1571625" y="4327525"/>
          <p14:tracePt t="95228" x="1549400" y="4340225"/>
          <p14:tracePt t="95235" x="1525588" y="4340225"/>
          <p14:tracePt t="95242" x="1497013" y="4340225"/>
          <p14:tracePt t="95249" x="1473200" y="4340225"/>
          <p14:tracePt t="95256" x="1450975" y="4340225"/>
          <p14:tracePt t="95263" x="1420813" y="4340225"/>
          <p14:tracePt t="95270" x="1409700" y="4340225"/>
          <p14:tracePt t="95277" x="1392238" y="4340225"/>
          <p14:tracePt t="95284" x="1381125" y="4340225"/>
          <p14:tracePt t="95291" x="1374775" y="4340225"/>
          <p14:tracePt t="95298" x="1357313" y="4340225"/>
          <p14:tracePt t="95313" x="1352550" y="4340225"/>
          <p14:tracePt t="95319" x="1346200" y="4340225"/>
          <p14:tracePt t="95326" x="1339850" y="4340225"/>
          <p14:tracePt t="95382" x="1346200" y="4340225"/>
          <p14:tracePt t="95389" x="1352550" y="4340225"/>
          <p14:tracePt t="95404" x="1357313" y="4340225"/>
          <p14:tracePt t="95410" x="1374775" y="4340225"/>
          <p14:tracePt t="95417" x="1381125" y="4340225"/>
          <p14:tracePt t="95425" x="1392238" y="4340225"/>
          <p14:tracePt t="95431" x="1409700" y="4340225"/>
          <p14:tracePt t="95438" x="1420813" y="4340225"/>
          <p14:tracePt t="95445" x="1455738" y="4340225"/>
          <p14:tracePt t="95452" x="1490663" y="4340225"/>
          <p14:tracePt t="95459" x="1538288" y="4340225"/>
          <p14:tracePt t="95468" x="1571625" y="4340225"/>
          <p14:tracePt t="95473" x="1619250" y="4340225"/>
          <p14:tracePt t="95480" x="1654175" y="4340225"/>
          <p14:tracePt t="95487" x="1689100" y="4344988"/>
          <p14:tracePt t="95494" x="1722438" y="4344988"/>
          <p14:tracePt t="95501" x="1739900" y="4344988"/>
          <p14:tracePt t="95508" x="1757363" y="4344988"/>
          <p14:tracePt t="95515" x="1770063" y="4344988"/>
          <p14:tracePt t="95522" x="1774825" y="4344988"/>
          <p14:tracePt t="95529" x="1792288" y="4344988"/>
          <p14:tracePt t="95536" x="1798638" y="4344988"/>
          <p14:tracePt t="95550" x="1804988" y="4344988"/>
          <p14:tracePt t="95558" x="1809750" y="4344988"/>
          <p14:tracePt t="95592" x="1804988" y="4344988"/>
          <p14:tracePt t="95599" x="1798638" y="4344988"/>
          <p14:tracePt t="95606" x="1792288" y="4344988"/>
          <p14:tracePt t="95613" x="1781175" y="4344988"/>
          <p14:tracePt t="95620" x="1770063" y="4344988"/>
          <p14:tracePt t="95627" x="1752600" y="4344988"/>
          <p14:tracePt t="95634" x="1728788" y="4344988"/>
          <p14:tracePt t="95641" x="1717675" y="4344988"/>
          <p14:tracePt t="95648" x="1689100" y="4344988"/>
          <p14:tracePt t="95655" x="1665288" y="4344988"/>
          <p14:tracePt t="95662" x="1641475" y="4344988"/>
          <p14:tracePt t="95669" x="1606550" y="4344988"/>
          <p14:tracePt t="95677" x="1584325" y="4344988"/>
          <p14:tracePt t="95683" x="1554163" y="4344988"/>
          <p14:tracePt t="95690" x="1531938" y="4344988"/>
          <p14:tracePt t="95697" x="1514475" y="4344988"/>
          <p14:tracePt t="95704" x="1508125" y="4344988"/>
          <p14:tracePt t="95710" x="1497013" y="4344988"/>
          <p14:tracePt t="95718" x="1490663" y="4344988"/>
          <p14:tracePt t="95726" x="1485900" y="4344988"/>
          <p14:tracePt t="95732" x="1473200" y="4344988"/>
          <p14:tracePt t="95746" x="1468438" y="4344988"/>
          <p14:tracePt t="95802" x="1479550" y="4344988"/>
          <p14:tracePt t="95816" x="1485900" y="4344988"/>
          <p14:tracePt t="95837" x="1490663" y="4344988"/>
          <p14:tracePt t="95851" x="1497013" y="4344988"/>
          <p14:tracePt t="95865" x="1503363" y="4344988"/>
          <p14:tracePt t="95921" x="1497013" y="4344988"/>
          <p14:tracePt t="95928" x="1490663" y="4344988"/>
          <p14:tracePt t="95942" x="1485900" y="4344988"/>
          <p14:tracePt t="95948" x="1473200" y="4344988"/>
          <p14:tracePt t="95955" x="1468438" y="4344988"/>
          <p14:tracePt t="95962" x="1462088" y="4344988"/>
          <p14:tracePt t="95969" x="1455738" y="4344988"/>
          <p14:tracePt t="95976" x="1450975" y="4344988"/>
          <p14:tracePt t="95984" x="1444625" y="4344988"/>
          <p14:tracePt t="95990" x="1427163" y="4344988"/>
          <p14:tracePt t="95998" x="1416050" y="4344988"/>
          <p14:tracePt t="96004" x="1398588" y="4344988"/>
          <p14:tracePt t="96011" x="1392238" y="4344988"/>
          <p14:tracePt t="96018" x="1381125" y="4344988"/>
          <p14:tracePt t="96026" x="1363663" y="4340225"/>
          <p14:tracePt t="96033" x="1357313" y="4340225"/>
          <p14:tracePt t="96039" x="1339850" y="4340225"/>
          <p14:tracePt t="96046" x="1335088" y="4340225"/>
          <p14:tracePt t="96053" x="1328738" y="4340225"/>
          <p14:tracePt t="96060" x="1322388" y="4333875"/>
          <p14:tracePt t="96075" x="1317625" y="4333875"/>
          <p14:tracePt t="96089" x="1317625" y="4322763"/>
          <p14:tracePt t="96138" x="1322388" y="4322763"/>
          <p14:tracePt t="96144" x="1328738" y="4322763"/>
          <p14:tracePt t="96151" x="1335088" y="4322763"/>
          <p14:tracePt t="96166" x="1346200" y="4322763"/>
          <p14:tracePt t="96172" x="1352550" y="4322763"/>
          <p14:tracePt t="96179" x="1357313" y="4322763"/>
          <p14:tracePt t="96186" x="1363663" y="4322763"/>
          <p14:tracePt t="96193" x="1370013" y="4322763"/>
          <p14:tracePt t="96200" x="1374775" y="4322763"/>
          <p14:tracePt t="96207" x="1381125" y="4322763"/>
          <p14:tracePt t="96215" x="1392238" y="4322763"/>
          <p14:tracePt t="96222" x="1403350" y="4322763"/>
          <p14:tracePt t="96229" x="1409700" y="4322763"/>
          <p14:tracePt t="96236" x="1416050" y="4322763"/>
          <p14:tracePt t="96242" x="1433513" y="4322763"/>
          <p14:tracePt t="96250" x="1438275" y="4322763"/>
          <p14:tracePt t="96256" x="1444625" y="4322763"/>
          <p14:tracePt t="96263" x="1450975" y="4322763"/>
          <p14:tracePt t="96270" x="1462088" y="4322763"/>
          <p14:tracePt t="96277" x="1479550" y="4322763"/>
          <p14:tracePt t="96284" x="1485900" y="4322763"/>
          <p14:tracePt t="96292" x="1490663" y="4322763"/>
          <p14:tracePt t="96298" x="1497013" y="4322763"/>
          <p14:tracePt t="96305" x="1514475" y="4322763"/>
          <p14:tracePt t="96312" x="1520825" y="4322763"/>
          <p14:tracePt t="96326" x="1525588" y="4322763"/>
          <p14:tracePt t="96335" x="1531938" y="4322763"/>
          <p14:tracePt t="96340" x="1538288" y="4322763"/>
          <p14:tracePt t="96347" x="1549400" y="4322763"/>
          <p14:tracePt t="96369" x="1554163" y="4322763"/>
          <p14:tracePt t="96382" x="1560513" y="4322763"/>
          <p14:tracePt t="96550" x="1566863" y="4322763"/>
          <p14:tracePt t="96719" x="1560513" y="4322763"/>
          <p14:tracePt t="96732" x="1554163" y="4322763"/>
          <p14:tracePt t="96753" x="1543050" y="4322763"/>
          <p14:tracePt t="96767" x="1538288" y="4322763"/>
          <p14:tracePt t="96781" x="1531938" y="4322763"/>
          <p14:tracePt t="96795" x="1525588" y="4322763"/>
          <p14:tracePt t="96801" x="1520825" y="4327525"/>
          <p14:tracePt t="96810" x="1514475" y="4327525"/>
          <p14:tracePt t="96816" x="1508125" y="4333875"/>
          <p14:tracePt t="96830" x="1497013" y="4340225"/>
          <p14:tracePt t="96837" x="1490663" y="4340225"/>
          <p14:tracePt t="96844" x="1485900" y="4340225"/>
          <p14:tracePt t="96851" x="1485900" y="4344988"/>
          <p14:tracePt t="96866" x="1479550" y="4351338"/>
          <p14:tracePt t="96879" x="1473200" y="4357688"/>
          <p14:tracePt t="96885" x="1473200" y="4362450"/>
          <p14:tracePt t="96893" x="1468438" y="4362450"/>
          <p14:tracePt t="96900" x="1468438" y="4375150"/>
          <p14:tracePt t="96907" x="1468438" y="4379913"/>
          <p14:tracePt t="96914" x="1468438" y="4386263"/>
          <p14:tracePt t="96920" x="1468438" y="4392613"/>
          <p14:tracePt t="96927" x="1468438" y="4397375"/>
          <p14:tracePt t="96935" x="1468438" y="4403725"/>
          <p14:tracePt t="96942" x="1468438" y="4410075"/>
          <p14:tracePt t="96949" x="1468438" y="4414838"/>
          <p14:tracePt t="96956" x="1468438" y="4432300"/>
          <p14:tracePt t="96963" x="1468438" y="4445000"/>
          <p14:tracePt t="96970" x="1468438" y="4462463"/>
          <p14:tracePt t="96977" x="1468438" y="4479925"/>
          <p14:tracePt t="96984" x="1468438" y="4491038"/>
          <p14:tracePt t="96991" x="1468438" y="4508500"/>
          <p14:tracePt t="96998" x="1468438" y="4519613"/>
          <p14:tracePt t="97005" x="1468438" y="4537075"/>
          <p14:tracePt t="97012" x="1455738" y="4554538"/>
          <p14:tracePt t="97019" x="1455738" y="4565650"/>
          <p14:tracePt t="97026" x="1455738" y="4572000"/>
          <p14:tracePt t="97033" x="1455738" y="4589463"/>
          <p14:tracePt t="97040" x="1455738" y="4595813"/>
          <p14:tracePt t="97046" x="1450975" y="4600575"/>
          <p14:tracePt t="97054" x="1450975" y="4606925"/>
          <p14:tracePt t="97069" x="1444625" y="4613275"/>
          <p14:tracePt t="97081" x="1444625" y="4618038"/>
          <p14:tracePt t="97096" x="1438275" y="4618038"/>
          <p14:tracePt t="97410" x="1455738" y="4641850"/>
          <p14:tracePt t="97417" x="1497013" y="4676775"/>
          <p14:tracePt t="97424" x="1549400" y="4705350"/>
          <p14:tracePt t="97431" x="1601788" y="4729163"/>
          <p14:tracePt t="97438" x="1671638" y="4764088"/>
          <p14:tracePt t="97445" x="1787525" y="4810125"/>
          <p14:tracePt t="97453" x="1925638" y="4849813"/>
          <p14:tracePt t="97459" x="2106613" y="4891088"/>
          <p14:tracePt t="97466" x="2401888" y="4926013"/>
          <p14:tracePt t="97473" x="2882900" y="4949825"/>
          <p14:tracePt t="97480" x="3295650" y="4967288"/>
          <p14:tracePt t="97487" x="3811588" y="4932363"/>
          <p14:tracePt t="97494" x="4351338" y="4908550"/>
          <p14:tracePt t="97501" x="4768850" y="4867275"/>
          <p14:tracePt t="97508" x="5314950" y="4827588"/>
          <p14:tracePt t="97515" x="5819775" y="4803775"/>
          <p14:tracePt t="97522" x="6230938" y="4803775"/>
          <p14:tracePt t="97529" x="6608763" y="4803775"/>
          <p14:tracePt t="97537" x="6927850" y="4803775"/>
          <p14:tracePt t="97544" x="7118350" y="4803775"/>
          <p14:tracePt t="97550" x="7223125" y="4803775"/>
          <p14:tracePt t="97557" x="7286625" y="4803775"/>
          <p14:tracePt t="97564" x="7316788" y="4803775"/>
          <p14:tracePt t="97571" x="7327900" y="4803775"/>
          <p14:tracePt t="97586" x="7334250" y="4803775"/>
          <p14:tracePt t="97592" x="7339013" y="4803775"/>
          <p14:tracePt t="97697" x="7339013" y="4810125"/>
          <p14:tracePt t="97711" x="7334250" y="4810125"/>
          <p14:tracePt t="97733" x="7327900" y="4810125"/>
          <p14:tracePt t="97739" x="7310438" y="4821238"/>
          <p14:tracePt t="97746" x="7299325" y="4821238"/>
          <p14:tracePt t="97753" x="7269163" y="4827588"/>
          <p14:tracePt t="97760" x="7212013" y="4838700"/>
          <p14:tracePt t="97768" x="7118350" y="4849813"/>
          <p14:tracePt t="97775" x="6991350" y="4873625"/>
          <p14:tracePt t="97781" x="6881813" y="4897438"/>
          <p14:tracePt t="97788" x="6788150" y="4908550"/>
          <p14:tracePt t="97795" x="6678613" y="4937125"/>
          <p14:tracePt t="97803" x="6580188" y="4960938"/>
          <p14:tracePt t="97809" x="6469063" y="4972050"/>
          <p14:tracePt t="97816" x="6329363" y="4995863"/>
          <p14:tracePt t="97823" x="6173788" y="5024438"/>
          <p14:tracePt t="97830" x="6051550" y="5024438"/>
          <p14:tracePt t="97837" x="5942013" y="5024438"/>
          <p14:tracePt t="97845" x="5848350" y="5024438"/>
          <p14:tracePt t="97851" x="5726113" y="5024438"/>
          <p14:tracePt t="97858" x="5616575" y="5024438"/>
          <p14:tracePt t="97865" x="5505450" y="5006975"/>
          <p14:tracePt t="97879" x="5343525" y="4972050"/>
          <p14:tracePt t="97886" x="5308600" y="4949825"/>
          <p14:tracePt t="97893" x="5280025" y="4932363"/>
          <p14:tracePt t="97900" x="5262563" y="4926013"/>
          <p14:tracePt t="97907" x="5251450" y="4908550"/>
          <p14:tracePt t="97914" x="5238750" y="4902200"/>
          <p14:tracePt t="97921" x="5233988" y="4897438"/>
          <p14:tracePt t="97935" x="5227638" y="4891088"/>
          <p14:tracePt t="97942" x="5227638" y="4884738"/>
          <p14:tracePt t="97949" x="5227638" y="4873625"/>
          <p14:tracePt t="97963" x="5227638" y="4867275"/>
          <p14:tracePt t="97970" x="5227638" y="4862513"/>
          <p14:tracePt t="97977" x="5227638" y="4856163"/>
          <p14:tracePt t="97991" x="5227638" y="4849813"/>
          <p14:tracePt t="97998" x="5227638" y="4845050"/>
          <p14:tracePt t="98004" x="5233988" y="4838700"/>
          <p14:tracePt t="98013" x="5245100" y="4832350"/>
          <p14:tracePt t="98019" x="5256213" y="4816475"/>
          <p14:tracePt t="98027" x="5273675" y="4810125"/>
          <p14:tracePt t="98033" x="5291138" y="4792663"/>
          <p14:tracePt t="98040" x="5326063" y="4764088"/>
          <p14:tracePt t="98047" x="5395913" y="4716463"/>
          <p14:tracePt t="98054" x="5465763" y="4670425"/>
          <p14:tracePt t="98061" x="5535613" y="4624388"/>
          <p14:tracePt t="98068" x="5622925" y="4572000"/>
          <p14:tracePt t="98074" x="5691188" y="4543425"/>
          <p14:tracePt t="98081" x="5773738" y="4502150"/>
          <p14:tracePt t="98088" x="5883275" y="4467225"/>
          <p14:tracePt t="98096" x="5992813" y="4445000"/>
          <p14:tracePt t="98103" x="6110288" y="4414838"/>
          <p14:tracePt t="98110" x="6202363" y="4403725"/>
          <p14:tracePt t="98117" x="6311900" y="4392613"/>
          <p14:tracePt t="98124" x="6388100" y="4392613"/>
          <p14:tracePt t="98130" x="6480175" y="4392613"/>
          <p14:tracePt t="98138" x="6591300" y="4397375"/>
          <p14:tracePt t="98145" x="6700838" y="4414838"/>
          <p14:tracePt t="98152" x="6829425" y="4427538"/>
          <p14:tracePt t="98159" x="6950075" y="4438650"/>
          <p14:tracePt t="98166" x="7072313" y="4449763"/>
          <p14:tracePt t="98173" x="7200900" y="4462463"/>
          <p14:tracePt t="98180" x="7310438" y="4484688"/>
          <p14:tracePt t="98187" x="7421563" y="4513263"/>
          <p14:tracePt t="98194" x="7548563" y="4525963"/>
          <p14:tracePt t="98201" x="7670800" y="4548188"/>
          <p14:tracePt t="98207" x="7780338" y="4572000"/>
          <p14:tracePt t="98215" x="7908925" y="4600575"/>
          <p14:tracePt t="98222" x="7989888" y="4624388"/>
          <p14:tracePt t="98229" x="8070850" y="4648200"/>
          <p14:tracePt t="98236" x="8110538" y="4664075"/>
          <p14:tracePt t="98243" x="8162925" y="4687888"/>
          <p14:tracePt t="98250" x="8197850" y="4694238"/>
          <p14:tracePt t="98256" x="8221663" y="4705350"/>
          <p14:tracePt t="98264" x="8261350" y="4711700"/>
          <p14:tracePt t="98271" x="8274050" y="4722813"/>
          <p14:tracePt t="98279" x="8291513" y="4722813"/>
          <p14:tracePt t="98285" x="8296275" y="4722813"/>
          <p14:tracePt t="98291" x="8302625" y="4729163"/>
          <p14:tracePt t="98299" x="8308975" y="4729163"/>
          <p14:tracePt t="98305" x="8313738" y="4733925"/>
          <p14:tracePt t="98313" x="8326438" y="4733925"/>
          <p14:tracePt t="98321" x="8326438" y="4740275"/>
          <p14:tracePt t="98327" x="8331200" y="4740275"/>
          <p14:tracePt t="98341" x="8337550" y="4740275"/>
          <p14:tracePt t="98347" x="8337550" y="4746625"/>
          <p14:tracePt t="98362" x="8337550" y="4751388"/>
          <p14:tracePt t="98383" x="8337550" y="4757738"/>
          <p14:tracePt t="98396" x="8331200" y="4768850"/>
          <p14:tracePt t="98404" x="8313738" y="4775200"/>
          <p14:tracePt t="98410" x="8291513" y="4792663"/>
          <p14:tracePt t="98418" x="8239125" y="4810125"/>
          <p14:tracePt t="98425" x="8158163" y="4845050"/>
          <p14:tracePt t="98431" x="8059738" y="4884738"/>
          <p14:tracePt t="98438" x="7931150" y="4919663"/>
          <p14:tracePt t="98446" x="7773988" y="4960938"/>
          <p14:tracePt t="98452" x="7618413" y="4983163"/>
          <p14:tracePt t="98459" x="7496175" y="5013325"/>
          <p14:tracePt t="98467" x="7356475" y="5024438"/>
          <p14:tracePt t="98473" x="7200900" y="5035550"/>
          <p14:tracePt t="98480" x="6985000" y="5053013"/>
          <p14:tracePt t="98488" x="6731000" y="5053013"/>
          <p14:tracePt t="98495" x="6580188" y="5041900"/>
          <p14:tracePt t="98501" x="6451600" y="5030788"/>
          <p14:tracePt t="98508" x="6359525" y="5006975"/>
          <p14:tracePt t="98515" x="6261100" y="4995863"/>
          <p14:tracePt t="98522" x="6149975" y="4983163"/>
          <p14:tracePt t="98530" x="6057900" y="4972050"/>
          <p14:tracePt t="98537" x="5975350" y="4949825"/>
          <p14:tracePt t="98544" x="5894388" y="4937125"/>
          <p14:tracePt t="98550" x="5859463" y="4926013"/>
          <p14:tracePt t="98557" x="5813425" y="4926013"/>
          <p14:tracePt t="98565" x="5784850" y="4919663"/>
          <p14:tracePt t="98571" x="5761038" y="4908550"/>
          <p14:tracePt t="98580" x="5738813" y="4902200"/>
          <p14:tracePt t="98585" x="5708650" y="4902200"/>
          <p14:tracePt t="98592" x="5697538" y="4897438"/>
          <p14:tracePt t="98599" x="5656263" y="4884738"/>
          <p14:tracePt t="98606" x="5634038" y="4879975"/>
          <p14:tracePt t="98613" x="5610225" y="4867275"/>
          <p14:tracePt t="98621" x="5581650" y="4862513"/>
          <p14:tracePt t="98627" x="5557838" y="4862513"/>
          <p14:tracePt t="98634" x="5535613" y="4849813"/>
          <p14:tracePt t="98641" x="5494338" y="4845050"/>
          <p14:tracePt t="98648" x="5470525" y="4845050"/>
          <p14:tracePt t="98655" x="5437188" y="4821238"/>
          <p14:tracePt t="98663" x="5407025" y="4816475"/>
          <p14:tracePt t="98669" x="5372100" y="4803775"/>
          <p14:tracePt t="98677" x="5349875" y="4799013"/>
          <p14:tracePt t="98683" x="5332413" y="4781550"/>
          <p14:tracePt t="98690" x="5314950" y="4775200"/>
          <p14:tracePt t="98697" x="5308600" y="4768850"/>
          <p14:tracePt t="98704" x="5297488" y="4757738"/>
          <p14:tracePt t="98711" x="5286375" y="4757738"/>
          <p14:tracePt t="98718" x="5280025" y="4751388"/>
          <p14:tracePt t="98725" x="5273675" y="4746625"/>
          <p14:tracePt t="98732" x="5268913" y="4740275"/>
          <p14:tracePt t="98739" x="5262563" y="4733925"/>
          <p14:tracePt t="98753" x="5262563" y="4729163"/>
          <p14:tracePt t="98760" x="5256213" y="4722813"/>
          <p14:tracePt t="98767" x="5256213" y="4705350"/>
          <p14:tracePt t="98774" x="5256213" y="4694238"/>
          <p14:tracePt t="98781" x="5256213" y="4676775"/>
          <p14:tracePt t="98789" x="5256213" y="4652963"/>
          <p14:tracePt t="98797" x="5273675" y="4613275"/>
          <p14:tracePt t="98802" x="5319713" y="4543425"/>
          <p14:tracePt t="98809" x="5395913" y="4473575"/>
          <p14:tracePt t="98816" x="5511800" y="4397375"/>
          <p14:tracePt t="98823" x="5656263" y="4316413"/>
          <p14:tracePt t="98830" x="5802313" y="4264025"/>
          <p14:tracePt t="98838" x="5959475" y="4211638"/>
          <p14:tracePt t="98844" x="6208713" y="4160838"/>
          <p14:tracePt t="98851" x="6376988" y="4148138"/>
          <p14:tracePt t="98858" x="6545263" y="4137025"/>
          <p14:tracePt t="98865" x="6683375" y="4137025"/>
          <p14:tracePt t="98872" x="6823075" y="4137025"/>
          <p14:tracePt t="98880" x="6973888" y="4143375"/>
          <p14:tracePt t="98886" x="7131050" y="4154488"/>
          <p14:tracePt t="98893" x="7269163" y="4176713"/>
          <p14:tracePt t="98900" x="7415213" y="4217988"/>
          <p14:tracePt t="98907" x="7507288" y="4241800"/>
          <p14:tracePt t="98914" x="7605713" y="4281488"/>
          <p14:tracePt t="98922" x="7716838" y="4316413"/>
          <p14:tracePt t="98928" x="7832725" y="4368800"/>
          <p14:tracePt t="98935" x="7948613" y="4432300"/>
          <p14:tracePt t="98942" x="8047038" y="4508500"/>
          <p14:tracePt t="98949" x="8134350" y="4565650"/>
          <p14:tracePt t="98956" x="8204200" y="4641850"/>
          <p14:tracePt t="98963" x="8261350" y="4694238"/>
          <p14:tracePt t="98970" x="8291513" y="4733925"/>
          <p14:tracePt t="98977" x="8320088" y="4751388"/>
          <p14:tracePt t="98984" x="8326438" y="4768850"/>
          <p14:tracePt t="98991" x="8331200" y="4786313"/>
          <p14:tracePt t="98998" x="8343900" y="4786313"/>
          <p14:tracePt t="99005" x="8343900" y="4792663"/>
          <p14:tracePt t="99013" x="8348663" y="4799013"/>
          <p14:tracePt t="99019" x="8348663" y="4803775"/>
          <p14:tracePt t="99033" x="8348663" y="4810125"/>
          <p14:tracePt t="99040" x="8348663" y="4816475"/>
          <p14:tracePt t="99055" x="8348663" y="4832350"/>
          <p14:tracePt t="99061" x="8331200" y="4838700"/>
          <p14:tracePt t="99068" x="8313738" y="4856163"/>
          <p14:tracePt t="99075" x="8278813" y="4873625"/>
          <p14:tracePt t="99082" x="8210550" y="4908550"/>
          <p14:tracePt t="99089" x="8081963" y="4972050"/>
          <p14:tracePt t="99096" x="7896225" y="5030788"/>
          <p14:tracePt t="99103" x="7653338" y="5076825"/>
          <p14:tracePt t="99110" x="7386638" y="5111750"/>
          <p14:tracePt t="99117" x="7061200" y="5129213"/>
          <p14:tracePt t="99124" x="6864350" y="5122863"/>
          <p14:tracePt t="99130" x="6718300" y="5111750"/>
          <p14:tracePt t="99138" x="6608763" y="5083175"/>
          <p14:tracePt t="99145" x="6497638" y="5070475"/>
          <p14:tracePt t="99152" x="6394450" y="5059363"/>
          <p14:tracePt t="99159" x="6248400" y="5035550"/>
          <p14:tracePt t="99166" x="6126163" y="5006975"/>
          <p14:tracePt t="99173" x="6016625" y="4983163"/>
          <p14:tracePt t="99180" x="5946775" y="4972050"/>
          <p14:tracePt t="99187" x="5894388" y="4954588"/>
          <p14:tracePt t="99194" x="5848350" y="4943475"/>
          <p14:tracePt t="99201" x="5819775" y="4926013"/>
          <p14:tracePt t="99208" x="5795963" y="4914900"/>
          <p14:tracePt t="99214" x="5767388" y="4908550"/>
          <p14:tracePt t="99222" x="5756275" y="4908550"/>
          <p14:tracePt t="99229" x="5749925" y="4902200"/>
          <p14:tracePt t="99236" x="5732463" y="4897438"/>
          <p14:tracePt t="99250" x="5726113" y="4897438"/>
          <p14:tracePt t="99257" x="5721350" y="4884738"/>
          <p14:tracePt t="99271" x="5715000" y="4879975"/>
          <p14:tracePt t="99285" x="5715000" y="4873625"/>
          <p14:tracePt t="99299" x="5715000" y="4867275"/>
          <p14:tracePt t="99306" x="5715000" y="4862513"/>
          <p14:tracePt t="99313" x="5715000" y="4856163"/>
          <p14:tracePt t="99320" x="5715000" y="4838700"/>
          <p14:tracePt t="99326" x="5715000" y="4827588"/>
          <p14:tracePt t="99334" x="5732463" y="4810125"/>
          <p14:tracePt t="99341" x="5749925" y="4781550"/>
          <p14:tracePt t="99347" x="5773738" y="4757738"/>
          <p14:tracePt t="99356" x="5830888" y="4722813"/>
          <p14:tracePt t="99362" x="5900738" y="4687888"/>
          <p14:tracePt t="99369" x="5981700" y="4664075"/>
          <p14:tracePt t="99376" x="6062663" y="4630738"/>
          <p14:tracePt t="99383" x="6143625" y="4618038"/>
          <p14:tracePt t="99390" x="6178550" y="4613275"/>
          <p14:tracePt t="99397" x="6202363" y="4613275"/>
          <p14:tracePt t="99404" x="6230938" y="4600575"/>
          <p14:tracePt t="99410" x="6237288" y="4600575"/>
          <p14:tracePt t="99418" x="6243638" y="4600575"/>
          <p14:tracePt t="99425" x="6248400" y="4600575"/>
          <p14:tracePt t="99439" x="6254750" y="4600575"/>
          <p14:tracePt t="99502" x="6248400" y="4600575"/>
          <p14:tracePt t="99516" x="6243638" y="4600575"/>
          <p14:tracePt t="99536" x="6237288" y="4600575"/>
          <p14:tracePt t="99551" x="6226175" y="4600575"/>
          <p14:tracePt t="99557" x="6226175" y="4606925"/>
          <p14:tracePt t="99564" x="6219825" y="4606925"/>
          <p14:tracePt t="99572" x="6213475" y="4618038"/>
          <p14:tracePt t="99579" x="6202363" y="4624388"/>
          <p14:tracePt t="99585" x="6184900" y="4641850"/>
          <p14:tracePt t="99592" x="6143625" y="4670425"/>
          <p14:tracePt t="99599" x="6092825" y="4699000"/>
          <p14:tracePt t="99606" x="6051550" y="4740275"/>
          <p14:tracePt t="99615" x="5981700" y="4786313"/>
          <p14:tracePt t="99621" x="5911850" y="4832350"/>
          <p14:tracePt t="99627" x="5813425" y="4884738"/>
          <p14:tracePt t="99634" x="5680075" y="4949825"/>
          <p14:tracePt t="99641" x="5553075" y="5000625"/>
          <p14:tracePt t="99648" x="5424488" y="5065713"/>
          <p14:tracePt t="99656" x="5308600" y="5129213"/>
          <p14:tracePt t="99662" x="5227638" y="5164138"/>
          <p14:tracePt t="99669" x="5175250" y="5199063"/>
          <p14:tracePt t="99676" x="5122863" y="5216525"/>
          <p14:tracePt t="99683" x="5070475" y="5238750"/>
          <p14:tracePt t="99691" x="5018088" y="5256213"/>
          <p14:tracePt t="99700" x="4967288" y="5268913"/>
          <p14:tracePt t="99704" x="4897438" y="5291138"/>
          <p14:tracePt t="99712" x="4821238" y="5303838"/>
          <p14:tracePt t="99718" x="4740275" y="5303838"/>
          <p14:tracePt t="99725" x="4648200" y="5303838"/>
          <p14:tracePt t="99732" x="4572000" y="5303838"/>
          <p14:tracePt t="99740" x="4508500" y="5297488"/>
          <p14:tracePt t="99747" x="4427538" y="5286375"/>
          <p14:tracePt t="99753" x="4357688" y="5262563"/>
          <p14:tracePt t="99760" x="4276725" y="5227638"/>
          <p14:tracePt t="99767" x="4176713" y="5203825"/>
          <p14:tracePt t="99774" x="4067175" y="5168900"/>
          <p14:tracePt t="99781" x="3940175" y="5129213"/>
          <p14:tracePt t="99788" x="3817938" y="5105400"/>
          <p14:tracePt t="99796" x="3719513" y="5065713"/>
          <p14:tracePt t="99802" x="3638550" y="5041900"/>
          <p14:tracePt t="99809" x="3556000" y="5018088"/>
          <p14:tracePt t="99816" x="3457575" y="4983163"/>
          <p14:tracePt t="99823" x="3348038" y="4960938"/>
          <p14:tracePt t="99831" x="3232150" y="4919663"/>
          <p14:tracePt t="99837" x="3121025" y="4884738"/>
          <p14:tracePt t="99844" x="3022600" y="4862513"/>
          <p14:tracePt t="99851" x="2959100" y="4827588"/>
          <p14:tracePt t="99858" x="2906713" y="4816475"/>
          <p14:tracePt t="99865" x="2865438" y="4799013"/>
          <p14:tracePt t="99874" x="2832100" y="4781550"/>
          <p14:tracePt t="99879" x="2801938" y="4768850"/>
          <p14:tracePt t="99886" x="2767013" y="4751388"/>
          <p14:tracePt t="99893" x="2744788" y="4740275"/>
          <p14:tracePt t="99900" x="2727325" y="4733925"/>
          <p14:tracePt t="99907" x="2697163" y="4729163"/>
          <p14:tracePt t="99915" x="2686050" y="4711700"/>
          <p14:tracePt t="99921" x="2668588" y="4699000"/>
          <p14:tracePt t="99928" x="2663825" y="4694238"/>
          <p14:tracePt t="99935" x="2657475" y="4694238"/>
          <p14:tracePt t="99942" x="2651125" y="4687888"/>
          <p14:tracePt t="99949" x="2651125" y="4681538"/>
          <p14:tracePt t="99957" x="2640013" y="4676775"/>
          <p14:tracePt t="99963" x="2640013" y="4670425"/>
          <p14:tracePt t="99970" x="2640013" y="4664075"/>
          <p14:tracePt t="99984" x="2646363" y="4652963"/>
          <p14:tracePt t="99991" x="2646363" y="4648200"/>
          <p14:tracePt t="99998" x="2651125" y="4635500"/>
          <p14:tracePt t="100006" x="2663825" y="4624388"/>
          <p14:tracePt t="100012" x="2692400" y="4606925"/>
          <p14:tracePt t="100019" x="2732088" y="4583113"/>
          <p14:tracePt t="100026" x="2784475" y="4548188"/>
          <p14:tracePt t="100033" x="2882900" y="4513263"/>
          <p14:tracePt t="100040" x="2994025" y="4473575"/>
          <p14:tracePt t="100048" x="3133725" y="4449763"/>
          <p14:tracePt t="100054" x="3278188" y="4410075"/>
          <p14:tracePt t="100061" x="3405188" y="4375150"/>
          <p14:tracePt t="100068" x="3516313" y="4344988"/>
          <p14:tracePt t="100075" x="3625850" y="4333875"/>
          <p14:tracePt t="100082" x="3730625" y="4322763"/>
          <p14:tracePt t="100090" x="3829050" y="4311650"/>
          <p14:tracePt t="100096" x="3940175" y="4298950"/>
          <p14:tracePt t="100103" x="4032250" y="4298950"/>
          <p14:tracePt t="100110" x="4108450" y="4298950"/>
          <p14:tracePt t="100117" x="4160838" y="4305300"/>
          <p14:tracePt t="100124" x="4194175" y="4305300"/>
          <p14:tracePt t="100132" x="4229100" y="4305300"/>
          <p14:tracePt t="100138" x="4252913" y="4311650"/>
          <p14:tracePt t="100145" x="4281488" y="4311650"/>
          <p14:tracePt t="100152" x="4294188" y="4311650"/>
          <p14:tracePt t="100159" x="4316413" y="4322763"/>
          <p14:tracePt t="100166" x="4344988" y="4327525"/>
          <p14:tracePt t="100173" x="4362450" y="4333875"/>
          <p14:tracePt t="100180" x="4386263" y="4344988"/>
          <p14:tracePt t="100187" x="4403725" y="4351338"/>
          <p14:tracePt t="100194" x="4427538" y="4368800"/>
          <p14:tracePt t="100201" x="4456113" y="4386263"/>
          <p14:tracePt t="100208" x="4473575" y="4414838"/>
          <p14:tracePt t="100216" x="4495800" y="4432300"/>
          <p14:tracePt t="100222" x="4513263" y="4456113"/>
          <p14:tracePt t="100229" x="4530725" y="4473575"/>
          <p14:tracePt t="100236" x="4548188" y="4491038"/>
          <p14:tracePt t="100243" x="4554538" y="4508500"/>
          <p14:tracePt t="100250" x="4560888" y="4513263"/>
          <p14:tracePt t="100258" x="4572000" y="4525963"/>
          <p14:tracePt t="100264" x="4572000" y="4543425"/>
          <p14:tracePt t="100271" x="4578350" y="4560888"/>
          <p14:tracePt t="100278" x="4578350" y="4572000"/>
          <p14:tracePt t="100285" x="4578350" y="4589463"/>
          <p14:tracePt t="100291" x="4578350" y="4600575"/>
          <p14:tracePt t="100299" x="4565650" y="4618038"/>
          <p14:tracePt t="100307" x="4560888" y="4635500"/>
          <p14:tracePt t="100313" x="4543425" y="4659313"/>
          <p14:tracePt t="100320" x="4513263" y="4699000"/>
          <p14:tracePt t="100327" x="4473575" y="4729163"/>
          <p14:tracePt t="100334" x="4445000" y="4757738"/>
          <p14:tracePt t="100341" x="4403725" y="4786313"/>
          <p14:tracePt t="100350" x="4351338" y="4821238"/>
          <p14:tracePt t="100355" x="4298950" y="4849813"/>
          <p14:tracePt t="100362" x="4217988" y="4873625"/>
          <p14:tracePt t="100368" x="4119563" y="4914900"/>
          <p14:tracePt t="100375" x="3992563" y="4949825"/>
          <p14:tracePt t="100383" x="3852863" y="4978400"/>
          <p14:tracePt t="100390" x="3741738" y="5000625"/>
          <p14:tracePt t="100397" x="3643313" y="5013325"/>
          <p14:tracePt t="100404" x="3551238" y="5013325"/>
          <p14:tracePt t="100411" x="3475038" y="5013325"/>
          <p14:tracePt t="100418" x="3394075" y="5013325"/>
          <p14:tracePt t="100424" x="3284538" y="5006975"/>
          <p14:tracePt t="100432" x="3190875" y="4995863"/>
          <p14:tracePt t="100439" x="3098800" y="4983163"/>
          <p14:tracePt t="100446" x="3017838" y="4983163"/>
          <p14:tracePt t="100453" x="2941638" y="4972050"/>
          <p14:tracePt t="100460" x="2889250" y="4960938"/>
          <p14:tracePt t="100466" x="2836863" y="4949825"/>
          <p14:tracePt t="100474" x="2790825" y="4937125"/>
          <p14:tracePt t="100481" x="2738438" y="4932363"/>
          <p14:tracePt t="100488" x="2686050" y="4919663"/>
          <p14:tracePt t="100494" x="2651125" y="4902200"/>
          <p14:tracePt t="100502" x="2598738" y="4891088"/>
          <p14:tracePt t="100509" x="2559050" y="4873625"/>
          <p14:tracePt t="100516" x="2513013" y="4862513"/>
          <p14:tracePt t="100524" x="2482850" y="4845050"/>
          <p14:tracePt t="100529" x="2460625" y="4832350"/>
          <p14:tracePt t="100536" x="2430463" y="4816475"/>
          <p14:tracePt t="100544" x="2419350" y="4810125"/>
          <p14:tracePt t="100551" x="2401888" y="4792663"/>
          <p14:tracePt t="100557" x="2384425" y="4786313"/>
          <p14:tracePt t="100566" x="2378075" y="4781550"/>
          <p14:tracePt t="100571" x="2373313" y="4775200"/>
          <p14:tracePt t="100578" x="2366963" y="4764088"/>
          <p14:tracePt t="100585" x="2355850" y="4757738"/>
          <p14:tracePt t="100592" x="2349500" y="4751388"/>
          <p14:tracePt t="100607" x="2344738" y="4746625"/>
          <p14:tracePt t="100613" x="2344738" y="4740275"/>
          <p14:tracePt t="100620" x="2344738" y="4733925"/>
          <p14:tracePt t="100627" x="2344738" y="4729163"/>
          <p14:tracePt t="100634" x="2344738" y="4722813"/>
          <p14:tracePt t="100641" x="2344738" y="4711700"/>
          <p14:tracePt t="100656" x="2344738" y="4705350"/>
          <p14:tracePt t="100663" x="2344738" y="4699000"/>
          <p14:tracePt t="100669" x="2349500" y="4694238"/>
          <p14:tracePt t="100676" x="2362200" y="4687888"/>
          <p14:tracePt t="100683" x="2373313" y="4681538"/>
          <p14:tracePt t="100691" x="2378075" y="4664075"/>
          <p14:tracePt t="100698" x="2395538" y="4648200"/>
          <p14:tracePt t="100705" x="2425700" y="4630738"/>
          <p14:tracePt t="100711" x="2447925" y="4613275"/>
          <p14:tracePt t="100718" x="2489200" y="4595813"/>
          <p14:tracePt t="100725" x="2530475" y="4565650"/>
          <p14:tracePt t="100733" x="2563813" y="4543425"/>
          <p14:tracePt t="100740" x="2616200" y="4525963"/>
          <p14:tracePt t="100746" x="2657475" y="4502150"/>
          <p14:tracePt t="100753" x="2692400" y="4484688"/>
          <p14:tracePt t="100760" x="2762250" y="4473575"/>
          <p14:tracePt t="100767" x="2814638" y="4456113"/>
          <p14:tracePt t="100775" x="2878138" y="4445000"/>
          <p14:tracePt t="100782" x="2959100" y="4421188"/>
          <p14:tracePt t="100788" x="3022600" y="4410075"/>
          <p14:tracePt t="100795" x="3103563" y="4386263"/>
          <p14:tracePt t="100802" x="3184525" y="4386263"/>
          <p14:tracePt t="100809" x="3249613" y="4375150"/>
          <p14:tracePt t="100816" x="3330575" y="4362450"/>
          <p14:tracePt t="100824" x="3394075" y="4351338"/>
          <p14:tracePt t="100830" x="3470275" y="4351338"/>
          <p14:tracePt t="100837" x="3562350" y="4351338"/>
          <p14:tracePt t="100844" x="3673475" y="4351338"/>
          <p14:tracePt t="100851" x="3794125" y="4351338"/>
          <p14:tracePt t="100859" x="3905250" y="4357688"/>
          <p14:tracePt t="100866" x="3997325" y="4357688"/>
          <p14:tracePt t="100872" x="4078288" y="4357688"/>
          <p14:tracePt t="100879" x="4143375" y="4368800"/>
          <p14:tracePt t="100886" x="4206875" y="4379913"/>
          <p14:tracePt t="100893" x="4270375" y="4392613"/>
          <p14:tracePt t="100901" x="4333875" y="4403725"/>
          <p14:tracePt t="100908" x="4414838" y="4414838"/>
          <p14:tracePt t="100915" x="4479925" y="4427538"/>
          <p14:tracePt t="100921" x="4560888" y="4438650"/>
          <p14:tracePt t="100928" x="4630738" y="4456113"/>
          <p14:tracePt t="100935" x="4694238" y="4479925"/>
          <p14:tracePt t="100942" x="4729163" y="4491038"/>
          <p14:tracePt t="100950" x="4786313" y="4508500"/>
          <p14:tracePt t="100957" x="4821238" y="4543425"/>
          <p14:tracePt t="100964" x="4849813" y="4560888"/>
          <p14:tracePt t="100970" x="4873625" y="4565650"/>
          <p14:tracePt t="100977" x="4891088" y="4583113"/>
          <p14:tracePt t="100984" x="4908550" y="4600575"/>
          <p14:tracePt t="100991" x="4926013" y="4618038"/>
          <p14:tracePt t="100998" x="4943475" y="4624388"/>
          <p14:tracePt t="101005" x="4949825" y="4630738"/>
          <p14:tracePt t="101012" x="4954588" y="4648200"/>
          <p14:tracePt t="101019" x="4972050" y="4659313"/>
          <p14:tracePt t="101026" x="4978400" y="4676775"/>
          <p14:tracePt t="101034" x="4995863" y="4694238"/>
          <p14:tracePt t="101040" x="5006975" y="4716463"/>
          <p14:tracePt t="101047" x="5013325" y="4733925"/>
          <p14:tracePt t="101054" x="5018088" y="4751388"/>
          <p14:tracePt t="101061" x="5030788" y="4768850"/>
          <p14:tracePt t="101068" x="5035550" y="4775200"/>
          <p14:tracePt t="101076" x="5035550" y="4786313"/>
          <p14:tracePt t="101083" x="5041900" y="4792663"/>
          <p14:tracePt t="101089" x="5041900" y="4810125"/>
          <p14:tracePt t="101096" x="5048250" y="4816475"/>
          <p14:tracePt t="101103" x="5048250" y="4827588"/>
          <p14:tracePt t="101110" x="5048250" y="4832350"/>
          <p14:tracePt t="101117" x="5048250" y="4845050"/>
          <p14:tracePt t="101124" x="5048250" y="4849813"/>
          <p14:tracePt t="101131" x="5048250" y="4862513"/>
          <p14:tracePt t="101138" x="5048250" y="4867275"/>
          <p14:tracePt t="101145" x="5048250" y="4873625"/>
          <p14:tracePt t="101152" x="5041900" y="4884738"/>
          <p14:tracePt t="101159" x="5035550" y="4897438"/>
          <p14:tracePt t="101167" x="5018088" y="4914900"/>
          <p14:tracePt t="101173" x="5000625" y="4932363"/>
          <p14:tracePt t="101180" x="4972050" y="4949825"/>
          <p14:tracePt t="101187" x="4949825" y="4967288"/>
          <p14:tracePt t="101194" x="4897438" y="4995863"/>
          <p14:tracePt t="101201" x="4816475" y="5030788"/>
          <p14:tracePt t="101209" x="4699000" y="5083175"/>
          <p14:tracePt t="101215" x="4560888" y="5118100"/>
          <p14:tracePt t="101222" x="4432300" y="5146675"/>
          <p14:tracePt t="101229" x="4311650" y="5157788"/>
          <p14:tracePt t="101236" x="4217988" y="5157788"/>
          <p14:tracePt t="101243" x="4108450" y="5157788"/>
          <p14:tracePt t="101250" x="4014788" y="5157788"/>
          <p14:tracePt t="101258" x="3905250" y="5157788"/>
          <p14:tracePt t="101264" x="3811588" y="5151438"/>
          <p14:tracePt t="101271" x="3702050" y="5151438"/>
          <p14:tracePt t="101278" x="3625850" y="5140325"/>
          <p14:tracePt t="101285" x="3544888" y="5129213"/>
          <p14:tracePt t="101292" x="3475038" y="5105400"/>
          <p14:tracePt t="101300" x="3400425" y="5094288"/>
          <p14:tracePt t="101306" x="3330575" y="5070475"/>
          <p14:tracePt t="101313" x="3249613" y="5059363"/>
          <p14:tracePt t="101320" x="3155950" y="5048250"/>
          <p14:tracePt t="101327" x="3074988" y="5024438"/>
          <p14:tracePt t="101334" x="2994025" y="5000625"/>
          <p14:tracePt t="101342" x="2930525" y="4989513"/>
          <p14:tracePt t="101348" x="2860675" y="4967288"/>
          <p14:tracePt t="101355" x="2825750" y="4960938"/>
          <p14:tracePt t="101362" x="2790825" y="4949825"/>
          <p14:tracePt t="101369" x="2762250" y="4943475"/>
          <p14:tracePt t="101376" x="2749550" y="4926013"/>
          <p14:tracePt t="101383" x="2732088" y="4919663"/>
          <p14:tracePt t="101390" x="2703513" y="4908550"/>
          <p14:tracePt t="101397" x="2697163" y="4902200"/>
          <p14:tracePt t="101404" x="2686050" y="4891088"/>
          <p14:tracePt t="101411" x="2681288" y="4891088"/>
          <p14:tracePt t="101418" x="2663825" y="4879975"/>
          <p14:tracePt t="101426" x="2657475" y="4873625"/>
          <p14:tracePt t="101432" x="2657475" y="4867275"/>
          <p14:tracePt t="101439" x="2651125" y="4862513"/>
          <p14:tracePt t="101446" x="2651125" y="4856163"/>
          <p14:tracePt t="101452" x="2646363" y="4849813"/>
          <p14:tracePt t="101460" x="2646363" y="4838700"/>
          <p14:tracePt t="101467" x="2640013" y="4838700"/>
          <p14:tracePt t="101474" x="2640013" y="4832350"/>
          <p14:tracePt t="101481" x="2640013" y="4827588"/>
          <p14:tracePt t="101488" x="2640013" y="4821238"/>
          <p14:tracePt t="101495" x="2640013" y="4816475"/>
          <p14:tracePt t="101502" x="2640013" y="4810125"/>
          <p14:tracePt t="101509" x="2646363" y="4810125"/>
          <p14:tracePt t="101517" x="2646363" y="4803775"/>
          <p14:tracePt t="101523" x="2651125" y="4792663"/>
          <p14:tracePt t="101530" x="2657475" y="4792663"/>
          <p14:tracePt t="101537" x="2674938" y="4786313"/>
          <p14:tracePt t="101544" x="2686050" y="4781550"/>
          <p14:tracePt t="101551" x="2727325" y="4764088"/>
          <p14:tracePt t="101559" x="2797175" y="4729163"/>
          <p14:tracePt t="101565" x="2895600" y="4676775"/>
          <p14:tracePt t="101572" x="3033713" y="4624388"/>
          <p14:tracePt t="101578" x="3162300" y="4578350"/>
          <p14:tracePt t="101586" x="3278188" y="4525963"/>
          <p14:tracePt t="101593" x="3370263" y="4491038"/>
          <p14:tracePt t="101601" x="3470275" y="4449763"/>
          <p14:tracePt t="101607" x="3538538" y="4427538"/>
          <p14:tracePt t="101614" x="3621088" y="4403725"/>
          <p14:tracePt t="101621" x="3684588" y="4386263"/>
          <p14:tracePt t="101628" x="3765550" y="4362450"/>
          <p14:tracePt t="101635" x="3835400" y="4351338"/>
          <p14:tracePt t="101642" x="3910013" y="4340225"/>
          <p14:tracePt t="101649" x="3979863" y="4327525"/>
          <p14:tracePt t="101655" x="4025900" y="4327525"/>
          <p14:tracePt t="101663" x="4078288" y="4316413"/>
          <p14:tracePt t="101670" x="4125913" y="4316413"/>
          <p14:tracePt t="101676" x="4171950" y="4316413"/>
          <p14:tracePt t="101684" x="4217988" y="4316413"/>
          <p14:tracePt t="101690" x="4270375" y="4322763"/>
          <p14:tracePt t="101698" x="4333875" y="4322763"/>
          <p14:tracePt t="101705" x="4397375" y="4333875"/>
          <p14:tracePt t="101712" x="4462463" y="4344988"/>
          <p14:tracePt t="101718" x="4525963" y="4351338"/>
          <p14:tracePt t="101726" x="4578350" y="4362450"/>
          <p14:tracePt t="101733" x="4613275" y="4375150"/>
          <p14:tracePt t="101740" x="4652963" y="4392613"/>
          <p14:tracePt t="101747" x="4676775" y="4397375"/>
          <p14:tracePt t="101754" x="4705350" y="4410075"/>
          <p14:tracePt t="101760" x="4729163" y="4414838"/>
          <p14:tracePt t="101767" x="4757738" y="4432300"/>
          <p14:tracePt t="101776" x="4768850" y="4445000"/>
          <p14:tracePt t="101781" x="4786313" y="4462463"/>
          <p14:tracePt t="101789" x="4816475" y="4479925"/>
          <p14:tracePt t="101796" x="4832350" y="4491038"/>
          <p14:tracePt t="101802" x="4845050" y="4508500"/>
          <p14:tracePt t="101810" x="4862513" y="4537075"/>
          <p14:tracePt t="101817" x="4879975" y="4554538"/>
          <p14:tracePt t="101824" x="4897438" y="4578350"/>
          <p14:tracePt t="101831" x="4914900" y="4595813"/>
          <p14:tracePt t="101837" x="4932363" y="4618038"/>
          <p14:tracePt t="101844" x="4937125" y="4648200"/>
          <p14:tracePt t="101851" x="4949825" y="4670425"/>
          <p14:tracePt t="101859" x="4954588" y="4687888"/>
          <p14:tracePt t="101866" x="4967288" y="4705350"/>
          <p14:tracePt t="101873" x="4967288" y="4716463"/>
          <p14:tracePt t="101879" x="4972050" y="4722813"/>
          <p14:tracePt t="101886" x="4972050" y="4733925"/>
          <p14:tracePt t="101893" x="4972050" y="4746625"/>
          <p14:tracePt t="101901" x="4972050" y="4751388"/>
          <p14:tracePt t="101907" x="4972050" y="4757738"/>
          <p14:tracePt t="101914" x="4972050" y="4764088"/>
          <p14:tracePt t="101922" x="4972050" y="4775200"/>
          <p14:tracePt t="101928" x="4954588" y="4786313"/>
          <p14:tracePt t="101935" x="4932363" y="4816475"/>
          <p14:tracePt t="101943" x="4902200" y="4838700"/>
          <p14:tracePt t="101949" x="4862513" y="4873625"/>
          <p14:tracePt t="101956" x="4821238" y="4902200"/>
          <p14:tracePt t="101963" x="4781550" y="4932363"/>
          <p14:tracePt t="101970" x="4716463" y="4954588"/>
          <p14:tracePt t="101977" x="4630738" y="4989513"/>
          <p14:tracePt t="101985" x="4519613" y="5041900"/>
          <p14:tracePt t="101991" x="4410075" y="5065713"/>
          <p14:tracePt t="101999" x="4311650" y="5087938"/>
          <p14:tracePt t="102005" x="4229100" y="5100638"/>
          <p14:tracePt t="102012" x="4165600" y="5100638"/>
          <p14:tracePt t="102020" x="4102100" y="5111750"/>
          <p14:tracePt t="102026" x="4025900" y="5111750"/>
          <p14:tracePt t="102034" x="3944938" y="5105400"/>
          <p14:tracePt t="102041" x="3835400" y="5105400"/>
          <p14:tracePt t="102048" x="3741738" y="5094288"/>
          <p14:tracePt t="102054" x="3632200" y="5083175"/>
          <p14:tracePt t="102061" x="3538538" y="5070475"/>
          <p14:tracePt t="102068" x="3470275" y="5048250"/>
          <p14:tracePt t="102076" x="3405188" y="5024438"/>
          <p14:tracePt t="102085" x="3352800" y="5013325"/>
          <p14:tracePt t="102089" x="3302000" y="4995863"/>
          <p14:tracePt t="102096" x="3260725" y="4972050"/>
          <p14:tracePt t="102103" x="3208338" y="4954588"/>
          <p14:tracePt t="102111" x="3173413" y="4932363"/>
          <p14:tracePt t="102118" x="3138488" y="4926013"/>
          <p14:tracePt t="102124" x="3086100" y="4902200"/>
          <p14:tracePt t="102131" x="3046413" y="4884738"/>
          <p14:tracePt t="102138" x="3011488" y="4873625"/>
          <p14:tracePt t="102145" x="2970213" y="4856163"/>
          <p14:tracePt t="102152" x="2947988" y="4849813"/>
          <p14:tracePt t="102159" x="2917825" y="4838700"/>
          <p14:tracePt t="102167" x="2895600" y="4821238"/>
          <p14:tracePt t="102173" x="2878138" y="4816475"/>
          <p14:tracePt t="102180" x="2860675" y="4803775"/>
          <p14:tracePt t="102187" x="2849563" y="4799013"/>
          <p14:tracePt t="102194" x="2843213" y="4799013"/>
          <p14:tracePt t="102201" x="2832100" y="4792663"/>
          <p14:tracePt t="102210" x="2819400" y="4786313"/>
          <p14:tracePt t="102222" x="2814638" y="4786313"/>
          <p14:tracePt t="102229" x="2808288" y="4781550"/>
          <p14:tracePt t="102236" x="2797175" y="4781550"/>
          <p14:tracePt t="102243" x="2790825" y="4768850"/>
          <p14:tracePt t="102258" x="2784475" y="4768850"/>
          <p14:tracePt t="102271" x="2779713" y="4768850"/>
          <p14:tracePt t="102293" x="2773363" y="4768850"/>
          <p14:tracePt t="102306" x="2767013" y="4768850"/>
          <p14:tracePt t="102321" x="2762250" y="4768850"/>
          <p14:tracePt t="102341" x="2755900" y="4768850"/>
          <p14:tracePt t="102411" x="2755900" y="4775200"/>
          <p14:tracePt t="102425" x="2755900" y="4781550"/>
          <p14:tracePt t="102446" x="2744788" y="4786313"/>
          <p14:tracePt t="102460" x="2744788" y="4792663"/>
          <p14:tracePt t="102474" x="2738438" y="4792663"/>
          <p14:tracePt t="102481" x="2738438" y="4799013"/>
          <p14:tracePt t="102495" x="2732088" y="4803775"/>
          <p14:tracePt t="102509" x="2732088" y="4810125"/>
          <p14:tracePt t="102523" x="2727325" y="4821238"/>
          <p14:tracePt t="102530" x="2727325" y="4827588"/>
          <p14:tracePt t="102537" x="2727325" y="4832350"/>
          <p14:tracePt t="102544" x="2727325" y="4838700"/>
          <p14:tracePt t="102551" x="2720975" y="4845050"/>
          <p14:tracePt t="102565" x="2714625" y="4849813"/>
          <p14:tracePt t="102572" x="2714625" y="4856163"/>
          <p14:tracePt t="102579" x="2709863" y="4862513"/>
          <p14:tracePt t="102586" x="2709863" y="4873625"/>
          <p14:tracePt t="102594" x="2697163" y="4873625"/>
          <p14:tracePt t="102600" x="2692400" y="4879975"/>
          <p14:tracePt t="102607" x="2686050" y="4884738"/>
          <p14:tracePt t="102614" x="2686050" y="4891088"/>
          <p14:tracePt t="102621" x="2681288" y="4897438"/>
          <p14:tracePt t="102628" x="2681288" y="4902200"/>
          <p14:tracePt t="102636" x="2674938" y="4902200"/>
          <p14:tracePt t="102642" x="2674938" y="4908550"/>
          <p14:tracePt t="102649" x="2668588" y="4908550"/>
          <p14:tracePt t="102656" x="2668588" y="4919663"/>
          <p14:tracePt t="102663" x="2663825" y="4919663"/>
          <p14:tracePt t="102677" x="2663825" y="4926013"/>
          <p14:tracePt t="102684" x="2651125" y="4926013"/>
          <p14:tracePt t="102691" x="2651125" y="4932363"/>
          <p14:tracePt t="102698" x="2646363" y="4937125"/>
          <p14:tracePt t="102705" x="2646363" y="4943475"/>
          <p14:tracePt t="102712" x="2640013" y="4949825"/>
          <p14:tracePt t="102726" x="2640013" y="4954588"/>
          <p14:tracePt t="102733" x="2633663" y="4967288"/>
          <p14:tracePt t="102739" x="2633663" y="4972050"/>
          <p14:tracePt t="102747" x="2628900" y="4978400"/>
          <p14:tracePt t="102754" x="2628900" y="4983163"/>
          <p14:tracePt t="102761" x="2622550" y="4983163"/>
          <p14:tracePt t="102768" x="2622550" y="4989513"/>
          <p14:tracePt t="102775" x="2622550" y="4995863"/>
          <p14:tracePt t="102782" x="2616200" y="5000625"/>
          <p14:tracePt t="102789" x="2611438" y="5013325"/>
          <p14:tracePt t="102796" x="2598738" y="5018088"/>
          <p14:tracePt t="102802" x="2593975" y="5018088"/>
          <p14:tracePt t="102811" x="2593975" y="5024438"/>
          <p14:tracePt t="102817" x="2587625" y="5030788"/>
          <p14:tracePt t="102824" x="2576513" y="5035550"/>
          <p14:tracePt t="102831" x="2563813" y="5041900"/>
          <p14:tracePt t="102838" x="2559050" y="5041900"/>
          <p14:tracePt t="102845" x="2552700" y="5048250"/>
          <p14:tracePt t="102852" x="2541588" y="5059363"/>
          <p14:tracePt t="102859" x="2535238" y="5065713"/>
          <p14:tracePt t="102871" x="2524125" y="5070475"/>
          <p14:tracePt t="102872" x="2513013" y="5070475"/>
          <p14:tracePt t="102880" x="2506663" y="5076825"/>
          <p14:tracePt t="102887" x="2500313" y="5076825"/>
          <p14:tracePt t="102894" x="2495550" y="5076825"/>
          <p14:tracePt t="102901" x="2482850" y="5083175"/>
          <p14:tracePt t="102908" x="2478088" y="5083175"/>
          <p14:tracePt t="102922" x="2471738" y="5083175"/>
          <p14:tracePt t="102957" x="2471738" y="5076825"/>
          <p14:tracePt t="102964" x="2478088" y="5076825"/>
          <p14:tracePt t="102970" x="2489200" y="5070475"/>
          <p14:tracePt t="102977" x="2495550" y="5070475"/>
          <p14:tracePt t="102985" x="2500313" y="5065713"/>
          <p14:tracePt t="102991" x="2506663" y="5065713"/>
          <p14:tracePt t="102999" x="2517775" y="5065713"/>
          <p14:tracePt t="103005" x="2530475" y="5059363"/>
          <p14:tracePt t="103012" x="2535238" y="5059363"/>
          <p14:tracePt t="103020" x="2546350" y="5048250"/>
          <p14:tracePt t="103028" x="2563813" y="5048250"/>
          <p14:tracePt t="103033" x="2576513" y="5048250"/>
          <p14:tracePt t="103040" x="2605088" y="5041900"/>
          <p14:tracePt t="103047" x="2640013" y="5041900"/>
          <p14:tracePt t="103055" x="2686050" y="5041900"/>
          <p14:tracePt t="103061" x="2762250" y="5030788"/>
          <p14:tracePt t="103070" x="2889250" y="5030788"/>
          <p14:tracePt t="103075" x="3040063" y="5018088"/>
          <p14:tracePt t="103082" x="3208338" y="5018088"/>
          <p14:tracePt t="103089" x="3348038" y="5000625"/>
          <p14:tracePt t="103096" x="3457575" y="5000625"/>
          <p14:tracePt t="103103" x="3538538" y="5000625"/>
          <p14:tracePt t="103111" x="3614738" y="5000625"/>
          <p14:tracePt t="103117" x="3689350" y="5000625"/>
          <p14:tracePt t="103124" x="3800475" y="5000625"/>
          <p14:tracePt t="103131" x="3892550" y="5000625"/>
          <p14:tracePt t="103138" x="3986213" y="5013325"/>
          <p14:tracePt t="103146" x="4078288" y="5013325"/>
          <p14:tracePt t="103153" x="4160838" y="5018088"/>
          <p14:tracePt t="103159" x="4224338" y="5030788"/>
          <p14:tracePt t="103166" x="4294188" y="5041900"/>
          <p14:tracePt t="103173" x="4357688" y="5053013"/>
          <p14:tracePt t="103181" x="4421188" y="5065713"/>
          <p14:tracePt t="103187" x="4484688" y="5076825"/>
          <p14:tracePt t="103195" x="4519613" y="5083175"/>
          <p14:tracePt t="103201" x="4548188" y="5083175"/>
          <p14:tracePt t="103209" x="4572000" y="5094288"/>
          <p14:tracePt t="103215" x="4589463" y="5094288"/>
          <p14:tracePt t="103222" x="4595813" y="5094288"/>
          <p14:tracePt t="103229" x="4600575" y="5094288"/>
          <p14:tracePt t="103237" x="4606925" y="5094288"/>
          <p14:tracePt t="103243" x="4613275" y="5094288"/>
          <p14:tracePt t="103257" x="4618038" y="5094288"/>
          <p14:tracePt t="103264" x="4630738" y="5094288"/>
          <p14:tracePt t="103271" x="4635500" y="5094288"/>
          <p14:tracePt t="103278" x="4648200" y="5083175"/>
          <p14:tracePt t="103287" x="4664075" y="5076825"/>
          <p14:tracePt t="103292" x="4681538" y="5070475"/>
          <p14:tracePt t="103299" x="4705350" y="5059363"/>
          <p14:tracePt t="103306" x="4722813" y="5041900"/>
          <p14:tracePt t="103313" x="4740275" y="5035550"/>
          <p14:tracePt t="103321" x="4764088" y="5030788"/>
          <p14:tracePt t="103328" x="4781550" y="5018088"/>
          <p14:tracePt t="103334" x="4792663" y="5013325"/>
          <p14:tracePt t="103342" x="4810125" y="5000625"/>
          <p14:tracePt t="103348" x="4816475" y="4995863"/>
          <p14:tracePt t="103355" x="4832350" y="4989513"/>
          <p14:tracePt t="103362" x="4845050" y="4989513"/>
          <p14:tracePt t="103370" x="4873625" y="4983163"/>
          <p14:tracePt t="103377" x="4891088" y="4972050"/>
          <p14:tracePt t="103383" x="4902200" y="4967288"/>
          <p14:tracePt t="103390" x="4932363" y="4954588"/>
          <p14:tracePt t="103397" x="4954588" y="4949825"/>
          <p14:tracePt t="103404" x="4972050" y="4949825"/>
          <p14:tracePt t="103412" x="4995863" y="4937125"/>
          <p14:tracePt t="103418" x="5013325" y="4932363"/>
          <p14:tracePt t="103426" x="5035550" y="4932363"/>
          <p14:tracePt t="103432" x="5059363" y="4926013"/>
          <p14:tracePt t="103439" x="5076825" y="4926013"/>
          <p14:tracePt t="103446" x="5094288" y="4914900"/>
          <p14:tracePt t="103453" x="5105400" y="4914900"/>
          <p14:tracePt t="103461" x="5111750" y="4908550"/>
          <p14:tracePt t="103467" x="5129213" y="4908550"/>
          <p14:tracePt t="103474" x="5140325" y="4908550"/>
          <p14:tracePt t="103481" x="5151438" y="4902200"/>
          <p14:tracePt t="103488" x="5157788" y="4897438"/>
          <p14:tracePt t="103495" x="5164138" y="4891088"/>
          <p14:tracePt t="103503" x="5168900" y="4884738"/>
          <p14:tracePt t="103509" x="5175250" y="4873625"/>
          <p14:tracePt t="103524" x="5181600" y="4867275"/>
          <p14:tracePt t="103530" x="5181600" y="4862513"/>
          <p14:tracePt t="103537" x="5181600" y="4849813"/>
          <p14:tracePt t="103545" x="5181600" y="4816475"/>
          <p14:tracePt t="103551" x="5181600" y="4768850"/>
          <p14:tracePt t="103558" x="5175250" y="4670425"/>
          <p14:tracePt t="103565" x="5164138" y="4578350"/>
          <p14:tracePt t="103572" x="5151438" y="4484688"/>
          <p14:tracePt t="103579" x="5151438" y="4438650"/>
          <p14:tracePt t="103587" x="5151438" y="4386263"/>
          <p14:tracePt t="103593" x="5146675" y="4351338"/>
          <p14:tracePt t="103600" x="5135563" y="4333875"/>
          <p14:tracePt t="103607" x="5135563" y="4322763"/>
          <p14:tracePt t="103614" x="5129213" y="4316413"/>
          <p14:tracePt t="103621" x="5129213" y="4298950"/>
          <p14:tracePt t="103635" x="5122863" y="4294188"/>
          <p14:tracePt t="103642" x="5122863" y="4287838"/>
          <p14:tracePt t="103649" x="5118100" y="4287838"/>
          <p14:tracePt t="103656" x="5111750" y="4281488"/>
          <p14:tracePt t="103663" x="5100638" y="4281488"/>
          <p14:tracePt t="103670" x="5094288" y="4281488"/>
          <p14:tracePt t="103677" x="5083175" y="4281488"/>
          <p14:tracePt t="103684" x="5059363" y="4281488"/>
          <p14:tracePt t="103691" x="5024438" y="4281488"/>
          <p14:tracePt t="103698" x="4972050" y="4294188"/>
          <p14:tracePt t="103705" x="4891088" y="4305300"/>
          <p14:tracePt t="103714" x="4810125" y="4316413"/>
          <p14:tracePt t="103722" x="4746625" y="4327525"/>
          <p14:tracePt t="103726" x="4670425" y="4327525"/>
          <p14:tracePt t="103733" x="4589463" y="4340225"/>
          <p14:tracePt t="103740" x="4508500" y="4351338"/>
          <p14:tracePt t="103747" x="4432300" y="4351338"/>
          <p14:tracePt t="103754" x="4368800" y="4351338"/>
          <p14:tracePt t="103762" x="4287838" y="4362450"/>
          <p14:tracePt t="103768" x="4211638" y="4362450"/>
          <p14:tracePt t="103775" x="4084638" y="4362450"/>
          <p14:tracePt t="103782" x="3944938" y="4375150"/>
          <p14:tracePt t="103789" x="3776663" y="4375150"/>
          <p14:tracePt t="103796" x="3625850" y="4375150"/>
          <p14:tracePt t="103804" x="3516313" y="4368800"/>
          <p14:tracePt t="103810" x="3422650" y="4357688"/>
          <p14:tracePt t="103817" x="3359150" y="4357688"/>
          <p14:tracePt t="103824" x="3306763" y="4344988"/>
          <p14:tracePt t="103831" x="3254375" y="4333875"/>
          <p14:tracePt t="103838" x="3219450" y="4327525"/>
          <p14:tracePt t="103845" x="3184525" y="4316413"/>
          <p14:tracePt t="103852" x="3151188" y="4316413"/>
          <p14:tracePt t="103859" x="3127375" y="4311650"/>
          <p14:tracePt t="103866" x="3092450" y="4311650"/>
          <p14:tracePt t="103873" x="3063875" y="4298950"/>
          <p14:tracePt t="103880" x="3028950" y="4298950"/>
          <p14:tracePt t="103886" x="3005138" y="4298950"/>
          <p14:tracePt t="103894" x="2982913" y="4298950"/>
          <p14:tracePt t="103901" x="2952750" y="4298950"/>
          <p14:tracePt t="103908" x="2941638" y="4294188"/>
          <p14:tracePt t="103916" x="2924175" y="4294188"/>
          <p14:tracePt t="103921" x="2917825" y="4294188"/>
          <p14:tracePt t="103929" x="2906713" y="4294188"/>
          <p14:tracePt t="103936" x="2895600" y="4294188"/>
          <p14:tracePt t="103943" x="2889250" y="4294188"/>
          <p14:tracePt t="103950" x="2882900" y="4294188"/>
          <p14:tracePt t="103957" x="2878138" y="4294188"/>
          <p14:tracePt t="103979" x="2871788" y="4294188"/>
          <p14:tracePt t="103992" x="2865438" y="4294188"/>
          <p14:tracePt t="103999" x="2860675" y="4294188"/>
          <p14:tracePt t="104013" x="2854325" y="4294188"/>
          <p14:tracePt t="104021" x="2843213" y="4294188"/>
          <p14:tracePt t="104026" x="2836863" y="4294188"/>
          <p14:tracePt t="104034" x="2832100" y="4298950"/>
          <p14:tracePt t="104041" x="2825750" y="4298950"/>
          <p14:tracePt t="104047" x="2819400" y="4298950"/>
          <p14:tracePt t="104054" x="2814638" y="4305300"/>
          <p14:tracePt t="104062" x="2808288" y="4305300"/>
          <p14:tracePt t="104069" x="2797175" y="4305300"/>
          <p14:tracePt t="104076" x="2784475" y="4305300"/>
          <p14:tracePt t="104082" x="2779713" y="4305300"/>
          <p14:tracePt t="104090" x="2773363" y="4316413"/>
          <p14:tracePt t="104096" x="2767013" y="4316413"/>
          <p14:tracePt t="104105" x="2749550" y="4316413"/>
          <p14:tracePt t="104111" x="2744788" y="4316413"/>
          <p14:tracePt t="104118" x="2738438" y="4322763"/>
          <p14:tracePt t="104125" x="2720975" y="4322763"/>
          <p14:tracePt t="104132" x="2714625" y="4322763"/>
          <p14:tracePt t="104139" x="2709863" y="4322763"/>
          <p14:tracePt t="104146" x="2703513" y="4322763"/>
          <p14:tracePt t="104152" x="2697163" y="4322763"/>
          <p14:tracePt t="104159" x="2697163" y="4327525"/>
          <p14:tracePt t="104167" x="2692400" y="4327525"/>
          <p14:tracePt t="104174" x="2692400" y="4333875"/>
          <p14:tracePt t="104230" x="2697163" y="4340225"/>
          <p14:tracePt t="104244" x="2703513" y="4344988"/>
          <p14:tracePt t="105321" x="2686050" y="4392613"/>
          <p14:tracePt t="105328" x="2633663" y="4473575"/>
          <p14:tracePt t="105335" x="2546350" y="4589463"/>
          <p14:tracePt t="105342" x="2482850" y="4687888"/>
          <p14:tracePt t="105348" x="2425700" y="4764088"/>
          <p14:tracePt t="105356" x="2390775" y="4816475"/>
          <p14:tracePt t="105363" x="2349500" y="4873625"/>
          <p14:tracePt t="105370" x="2314575" y="4914900"/>
          <p14:tracePt t="105376" x="2292350" y="4937125"/>
          <p14:tracePt t="105383" x="2262188" y="4978400"/>
          <p14:tracePt t="105391" x="2244725" y="5006975"/>
          <p14:tracePt t="105399" x="2216150" y="5041900"/>
          <p14:tracePt t="105406" x="2187575" y="5070475"/>
          <p14:tracePt t="105412" x="2181225" y="5094288"/>
          <p14:tracePt t="105419" x="2163763" y="5111750"/>
          <p14:tracePt t="105425" x="2152650" y="5129213"/>
          <p14:tracePt t="105433" x="2146300" y="5135563"/>
          <p14:tracePt t="105440" x="2141538" y="5140325"/>
          <p14:tracePt t="105448" x="2135188" y="5146675"/>
          <p14:tracePt t="105454" x="2128838" y="5151438"/>
          <p14:tracePt t="105461" x="2128838" y="5164138"/>
          <p14:tracePt t="105467" x="2124075" y="5164138"/>
          <p14:tracePt t="105474" x="2111375" y="5164138"/>
          <p14:tracePt t="105482" x="2106613" y="5164138"/>
          <p14:tracePt t="105489" x="2093913" y="5164138"/>
          <p14:tracePt t="105496" x="2089150" y="5164138"/>
          <p14:tracePt t="105503" x="2082800" y="5164138"/>
          <p14:tracePt t="105509" x="2076450" y="5157788"/>
          <p14:tracePt t="105517" x="2065338" y="5157788"/>
          <p14:tracePt t="105523" x="2058988" y="5151438"/>
          <p14:tracePt t="105532" x="2054225" y="5146675"/>
          <p14:tracePt t="105537" x="2047875" y="5146675"/>
          <p14:tracePt t="105545" x="2047875" y="5140325"/>
          <p14:tracePt t="105559" x="2041525" y="5135563"/>
          <p14:tracePt t="105580" x="2041525" y="5129213"/>
          <p14:tracePt t="105593" x="2041525" y="5122863"/>
          <p14:tracePt t="105608" x="2047875" y="5111750"/>
          <p14:tracePt t="105615" x="2054225" y="5105400"/>
          <p14:tracePt t="105623" x="2071688" y="5100638"/>
          <p14:tracePt t="105628" x="2093913" y="5100638"/>
          <p14:tracePt t="105636" x="2117725" y="5094288"/>
          <p14:tracePt t="105642" x="2159000" y="5083175"/>
          <p14:tracePt t="105649" x="2222500" y="5070475"/>
          <p14:tracePt t="105657" x="2257425" y="5070475"/>
          <p14:tracePt t="105664" x="2292350" y="5065713"/>
          <p14:tracePt t="105671" x="2327275" y="5065713"/>
          <p14:tracePt t="105678" x="2338388" y="5065713"/>
          <p14:tracePt t="105684" x="2355850" y="5053013"/>
          <p14:tracePt t="105692" x="2373313" y="5053013"/>
          <p14:tracePt t="105699" x="2378075" y="5053013"/>
          <p14:tracePt t="105707" x="2384425" y="5048250"/>
          <p14:tracePt t="105713" x="2390775" y="5048250"/>
          <p14:tracePt t="105720" x="2395538" y="5048250"/>
          <p14:tracePt t="105727" x="2401888" y="5048250"/>
          <p14:tracePt t="105734" x="2413000" y="5048250"/>
          <p14:tracePt t="105748" x="2413000" y="5041900"/>
          <p14:tracePt t="105754" x="2419350" y="5041900"/>
          <p14:tracePt t="105768" x="2425700" y="5041900"/>
          <p14:tracePt t="105783" x="2430463" y="5035550"/>
          <p14:tracePt t="105867" x="2425700" y="5035550"/>
          <p14:tracePt t="105880" x="2419350" y="5030788"/>
          <p14:tracePt t="105887" x="2408238" y="5030788"/>
          <p14:tracePt t="105894" x="2401888" y="5030788"/>
          <p14:tracePt t="105901" x="2395538" y="5024438"/>
          <p14:tracePt t="105915" x="2390775" y="5024438"/>
          <p14:tracePt t="105929" x="2384425" y="5024438"/>
          <p14:tracePt t="105944" x="2378075" y="5024438"/>
          <p14:tracePt t="105965" x="2373313" y="5024438"/>
          <p14:tracePt t="105979" x="2362200" y="5024438"/>
          <p14:tracePt t="106006" x="2362200" y="5030788"/>
          <p14:tracePt t="106013" x="2362200" y="5035550"/>
          <p14:tracePt t="106020" x="2362200" y="5041900"/>
          <p14:tracePt t="106027" x="2362200" y="5059363"/>
          <p14:tracePt t="106034" x="2366963" y="5070475"/>
          <p14:tracePt t="106042" x="2366963" y="5105400"/>
          <p14:tracePt t="106048" x="2378075" y="5168900"/>
          <p14:tracePt t="106055" x="2378075" y="5245100"/>
          <p14:tracePt t="106062" x="2390775" y="5337175"/>
          <p14:tracePt t="106069" x="2395538" y="5407025"/>
          <p14:tracePt t="106076" x="2408238" y="5470525"/>
          <p14:tracePt t="106083" x="2408238" y="5505450"/>
          <p14:tracePt t="106091" x="2408238" y="5540375"/>
          <p14:tracePt t="106097" x="2408238" y="5564188"/>
          <p14:tracePt t="106105" x="2408238" y="5581650"/>
          <p14:tracePt t="106111" x="2408238" y="5592763"/>
          <p14:tracePt t="106118" x="2408238" y="5610225"/>
          <p14:tracePt t="106125" x="2408238" y="5616575"/>
          <p14:tracePt t="106133" x="2408238" y="5622925"/>
          <p14:tracePt t="106141" x="2408238" y="5627688"/>
          <p14:tracePt t="106146" x="2408238" y="5634038"/>
          <p14:tracePt t="106154" x="2408238" y="5638800"/>
          <p14:tracePt t="106174" x="2408238" y="5651500"/>
          <p14:tracePt t="106209" x="2408238" y="5645150"/>
          <p14:tracePt t="106231" x="2408238" y="5638800"/>
          <p14:tracePt t="106245" x="2408238" y="5634038"/>
          <p14:tracePt t="106251" x="2401888" y="5627688"/>
          <p14:tracePt t="106258" x="2395538" y="5627688"/>
          <p14:tracePt t="106265" x="2395538" y="5622925"/>
          <p14:tracePt t="106272" x="2390775" y="5616575"/>
          <p14:tracePt t="106279" x="2384425" y="5610225"/>
          <p14:tracePt t="106286" x="2366963" y="5599113"/>
          <p14:tracePt t="106292" x="2362200" y="5599113"/>
          <p14:tracePt t="106300" x="2355850" y="5592763"/>
          <p14:tracePt t="106308" x="2338388" y="5588000"/>
          <p14:tracePt t="106314" x="2332038" y="5581650"/>
          <p14:tracePt t="106321" x="2320925" y="5575300"/>
          <p14:tracePt t="106328" x="2314575" y="5564188"/>
          <p14:tracePt t="106335" x="2297113" y="5553075"/>
          <p14:tracePt t="106342" x="2274888" y="5540375"/>
          <p14:tracePt t="106350" x="2233613" y="5522913"/>
          <p14:tracePt t="106357" x="2209800" y="5505450"/>
          <p14:tracePt t="106363" x="2176463" y="5500688"/>
          <p14:tracePt t="106369" x="2135188" y="5476875"/>
          <p14:tracePt t="106377" x="2082800" y="5470525"/>
          <p14:tracePt t="106384" x="2036763" y="5459413"/>
          <p14:tracePt t="106391" x="1995488" y="5448300"/>
          <p14:tracePt t="106398" x="1949450" y="5441950"/>
          <p14:tracePt t="106405" x="1903413" y="5441950"/>
          <p14:tracePt t="106412" x="1851025" y="5441950"/>
          <p14:tracePt t="106419" x="1804988" y="5430838"/>
          <p14:tracePt t="106426" x="1739900" y="5430838"/>
          <p14:tracePt t="106433" x="1689100" y="5419725"/>
          <p14:tracePt t="106440" x="1624013" y="5407025"/>
          <p14:tracePt t="106447" x="1560513" y="5395913"/>
          <p14:tracePt t="106454" x="1490663" y="5389563"/>
          <p14:tracePt t="106461" x="1438275" y="5367338"/>
          <p14:tracePt t="106467" x="1392238" y="5354638"/>
          <p14:tracePt t="106475" x="1357313" y="5349875"/>
          <p14:tracePt t="106484" x="1317625" y="5326063"/>
          <p14:tracePt t="106488" x="1293813" y="5319713"/>
          <p14:tracePt t="106496" x="1276350" y="5314950"/>
          <p14:tracePt t="106502" x="1258888" y="5303838"/>
          <p14:tracePt t="106509" x="1241425" y="5297488"/>
          <p14:tracePt t="106517" x="1230313" y="5286375"/>
          <p14:tracePt t="106524" x="1212850" y="5280025"/>
          <p14:tracePt t="106530" x="1206500" y="5273675"/>
          <p14:tracePt t="106538" x="1189038" y="5268913"/>
          <p14:tracePt t="106545" x="1171575" y="5256213"/>
          <p14:tracePt t="106552" x="1160463" y="5251450"/>
          <p14:tracePt t="106559" x="1149350" y="5233988"/>
          <p14:tracePt t="106566" x="1136650" y="5227638"/>
          <p14:tracePt t="106573" x="1119188" y="5210175"/>
          <p14:tracePt t="106580" x="1101725" y="5203825"/>
          <p14:tracePt t="106586" x="1096963" y="5186363"/>
          <p14:tracePt t="106593" x="1090613" y="5181600"/>
          <p14:tracePt t="106600" x="1079500" y="5175250"/>
          <p14:tracePt t="106608" x="1073150" y="5157788"/>
          <p14:tracePt t="106615" x="1066800" y="5157788"/>
          <p14:tracePt t="106622" x="1066800" y="5151438"/>
          <p14:tracePt t="106628" x="1062038" y="5146675"/>
          <p14:tracePt t="106635" x="1062038" y="5140325"/>
          <p14:tracePt t="106643" x="1055688" y="5135563"/>
          <p14:tracePt t="106650" x="1055688" y="5122863"/>
          <p14:tracePt t="106664" x="1055688" y="5118100"/>
          <p14:tracePt t="106671" x="1055688" y="5111750"/>
          <p14:tracePt t="106677" x="1055688" y="5105400"/>
          <p14:tracePt t="106691" x="1055688" y="5100638"/>
          <p14:tracePt t="106699" x="1055688" y="5094288"/>
          <p14:tracePt t="106705" x="1055688" y="5087938"/>
          <p14:tracePt t="106712" x="1055688" y="5076825"/>
          <p14:tracePt t="106726" x="1055688" y="5065713"/>
          <p14:tracePt t="106741" x="1055688" y="5059363"/>
          <p14:tracePt t="106747" x="1055688" y="5053013"/>
          <p14:tracePt t="106754" x="1055688" y="5048250"/>
          <p14:tracePt t="106761" x="1055688" y="5041900"/>
          <p14:tracePt t="106769" x="1055688" y="5030788"/>
          <p14:tracePt t="106783" x="1055688" y="5024438"/>
          <p14:tracePt t="106790" x="1055688" y="5018088"/>
          <p14:tracePt t="106803" x="1055688" y="5013325"/>
          <p14:tracePt t="106825" x="1050925" y="5013325"/>
          <p14:tracePt t="106839" x="1044575" y="5013325"/>
          <p14:tracePt t="106853" x="1033463" y="5013325"/>
          <p14:tracePt t="106860" x="1033463" y="5018088"/>
          <p14:tracePt t="106866" x="1027113" y="5024438"/>
          <p14:tracePt t="106874" x="1020763" y="5035550"/>
          <p14:tracePt t="106880" x="1016000" y="5041900"/>
          <p14:tracePt t="106888" x="1016000" y="5048250"/>
          <p14:tracePt t="106895" x="1009650" y="5053013"/>
          <p14:tracePt t="106902" x="1009650" y="5059363"/>
          <p14:tracePt t="106908" x="1009650" y="5070475"/>
          <p14:tracePt t="106916" x="1003300" y="5083175"/>
          <p14:tracePt t="106922" x="1003300" y="5087938"/>
          <p14:tracePt t="106929" x="1003300" y="5094288"/>
          <p14:tracePt t="106936" x="1003300" y="5100638"/>
          <p14:tracePt t="106944" x="1003300" y="5111750"/>
          <p14:tracePt t="106950" x="1003300" y="5122863"/>
          <p14:tracePt t="106959" x="1003300" y="5129213"/>
          <p14:tracePt t="106964" x="1003300" y="5140325"/>
          <p14:tracePt t="106971" x="1003300" y="5146675"/>
          <p14:tracePt t="106979" x="1003300" y="5151438"/>
          <p14:tracePt t="106985" x="1003300" y="5168900"/>
          <p14:tracePt t="106992" x="1003300" y="5192713"/>
          <p14:tracePt t="107000" x="1003300" y="5216525"/>
          <p14:tracePt t="107006" x="1003300" y="5245100"/>
          <p14:tracePt t="107014" x="1003300" y="5280025"/>
          <p14:tracePt t="107021" x="1003300" y="5314950"/>
          <p14:tracePt t="107027" x="1003300" y="5360988"/>
          <p14:tracePt t="107034" x="1003300" y="5384800"/>
          <p14:tracePt t="107042" x="1003300" y="5419725"/>
          <p14:tracePt t="107048" x="992188" y="5454650"/>
          <p14:tracePt t="107056" x="992188" y="5476875"/>
          <p14:tracePt t="107062" x="985838" y="5494338"/>
          <p14:tracePt t="107069" x="985838" y="5518150"/>
          <p14:tracePt t="107077" x="974725" y="5546725"/>
          <p14:tracePt t="107084" x="974725" y="5557838"/>
          <p14:tracePt t="107090" x="974725" y="5575300"/>
          <p14:tracePt t="107097" x="974725" y="5588000"/>
          <p14:tracePt t="107104" x="974725" y="5592763"/>
          <p14:tracePt t="107111" x="974725" y="5605463"/>
          <p14:tracePt t="107118" x="974725" y="5610225"/>
          <p14:tracePt t="107126" x="968375" y="5616575"/>
          <p14:tracePt t="107133" x="968375" y="5622925"/>
          <p14:tracePt t="107146" x="968375" y="5627688"/>
          <p14:tracePt t="107167" x="963613" y="5627688"/>
          <p14:tracePt t="107189" x="963613" y="5622925"/>
          <p14:tracePt t="107195" x="963613" y="5616575"/>
          <p14:tracePt t="107202" x="963613" y="5610225"/>
          <p14:tracePt t="107209" x="963613" y="5599113"/>
          <p14:tracePt t="107217" x="963613" y="5588000"/>
          <p14:tracePt t="107223" x="957263" y="5570538"/>
          <p14:tracePt t="107230" x="957263" y="5546725"/>
          <p14:tracePt t="107237" x="957263" y="5511800"/>
          <p14:tracePt t="107244" x="957263" y="5487988"/>
          <p14:tracePt t="107251" x="957263" y="5454650"/>
          <p14:tracePt t="107259" x="957263" y="5419725"/>
          <p14:tracePt t="107265" x="957263" y="5384800"/>
          <p14:tracePt t="107272" x="957263" y="5349875"/>
          <p14:tracePt t="107279" x="981075" y="5297488"/>
          <p14:tracePt t="107286" x="985838" y="5262563"/>
          <p14:tracePt t="107293" x="1003300" y="5221288"/>
          <p14:tracePt t="107301" x="1027113" y="5186363"/>
          <p14:tracePt t="107307" x="1050925" y="5157788"/>
          <p14:tracePt t="107314" x="1079500" y="5135563"/>
          <p14:tracePt t="107321" x="1119188" y="5100638"/>
          <p14:tracePt t="107328" x="1171575" y="5070475"/>
          <p14:tracePt t="107335" x="1241425" y="5048250"/>
          <p14:tracePt t="107343" x="1311275" y="5013325"/>
          <p14:tracePt t="107349" x="1374775" y="4989513"/>
          <p14:tracePt t="107356" x="1455738" y="4978400"/>
          <p14:tracePt t="107363" x="1538288" y="4954588"/>
          <p14:tracePt t="107370" x="1601788" y="4943475"/>
          <p14:tracePt t="107377" x="1693863" y="4943475"/>
          <p14:tracePt t="107384" x="1774825" y="4943475"/>
          <p14:tracePt t="107393" x="1851025" y="4943475"/>
          <p14:tracePt t="107398" x="1914525" y="4943475"/>
          <p14:tracePt t="107405" x="1978025" y="4943475"/>
          <p14:tracePt t="107412" x="2012950" y="4943475"/>
          <p14:tracePt t="107419" x="2047875" y="4949825"/>
          <p14:tracePt t="107426" x="2071688" y="4949825"/>
          <p14:tracePt t="107435" x="2100263" y="4954588"/>
          <p14:tracePt t="107440" x="2124075" y="4954588"/>
          <p14:tracePt t="107447" x="2146300" y="4967288"/>
          <p14:tracePt t="107454" x="2176463" y="4972050"/>
          <p14:tracePt t="107461" x="2209800" y="4972050"/>
          <p14:tracePt t="107468" x="2233613" y="4983163"/>
          <p14:tracePt t="107476" x="2268538" y="4983163"/>
          <p14:tracePt t="107482" x="2292350" y="4989513"/>
          <p14:tracePt t="107489" x="2327275" y="4989513"/>
          <p14:tracePt t="107496" x="2355850" y="5000625"/>
          <p14:tracePt t="107503" x="2378075" y="5000625"/>
          <p14:tracePt t="107509" x="2401888" y="5000625"/>
          <p14:tracePt t="107518" x="2419350" y="5000625"/>
          <p14:tracePt t="107524" x="2443163" y="5000625"/>
          <p14:tracePt t="107531" x="2460625" y="5000625"/>
          <p14:tracePt t="107538" x="2465388" y="5000625"/>
          <p14:tracePt t="107544" x="2478088" y="5000625"/>
          <p14:tracePt t="107551" x="2482850" y="5000625"/>
          <p14:tracePt t="107560" x="2495550" y="5006975"/>
          <p14:tracePt t="107566" x="2500313" y="5006975"/>
          <p14:tracePt t="107573" x="2506663" y="5006975"/>
          <p14:tracePt t="107587" x="2513013" y="5013325"/>
          <p14:tracePt t="107622" x="2506663" y="5013325"/>
          <p14:tracePt t="107636" x="2500313" y="5013325"/>
          <p14:tracePt t="107643" x="2489200" y="5013325"/>
          <p14:tracePt t="107657" x="2482850" y="5013325"/>
          <p14:tracePt t="107664" x="2478088" y="5013325"/>
          <p14:tracePt t="107678" x="2471738" y="5013325"/>
          <p14:tracePt t="107699" x="2465388" y="5013325"/>
          <p14:tracePt t="107713" x="2460625" y="5013325"/>
          <p14:tracePt t="107755" x="2465388" y="5013325"/>
          <p14:tracePt t="107769" x="2471738" y="5013325"/>
          <p14:tracePt t="107776" x="2478088" y="5013325"/>
          <p14:tracePt t="107783" x="2482850" y="5006975"/>
          <p14:tracePt t="107789" x="2495550" y="5006975"/>
          <p14:tracePt t="107797" x="2506663" y="5006975"/>
          <p14:tracePt t="107804" x="2541588" y="4995863"/>
          <p14:tracePt t="107811" x="2587625" y="4995863"/>
          <p14:tracePt t="107818" x="2668588" y="4983163"/>
          <p14:tracePt t="107825" x="2808288" y="4983163"/>
          <p14:tracePt t="107831" x="3000375" y="4972050"/>
          <p14:tracePt t="107838" x="3289300" y="4954588"/>
          <p14:tracePt t="107845" x="3481388" y="4954588"/>
          <p14:tracePt t="107852" x="3649663" y="4954588"/>
          <p14:tracePt t="107860" x="3824288" y="4954588"/>
          <p14:tracePt t="107867" x="3975100" y="4960938"/>
          <p14:tracePt t="107873" x="4095750" y="4960938"/>
          <p14:tracePt t="107880" x="4194175" y="4972050"/>
          <p14:tracePt t="107887" x="4287838" y="4972050"/>
          <p14:tracePt t="107894" x="4333875" y="4972050"/>
          <p14:tracePt t="107901" x="4368800" y="4972050"/>
          <p14:tracePt t="107909" x="4414838" y="4972050"/>
          <p14:tracePt t="107916" x="4449763" y="4983163"/>
          <p14:tracePt t="107922" x="4484688" y="4983163"/>
          <p14:tracePt t="107929" x="4519613" y="4989513"/>
          <p14:tracePt t="107936" x="4554538" y="5000625"/>
          <p14:tracePt t="107944" x="4606925" y="5006975"/>
          <p14:tracePt t="107951" x="4641850" y="5006975"/>
          <p14:tracePt t="107957" x="4676775" y="5018088"/>
          <p14:tracePt t="107964" x="4711700" y="5030788"/>
          <p14:tracePt t="107971" x="4751388" y="5035550"/>
          <p14:tracePt t="107978" x="4775200" y="5035550"/>
          <p14:tracePt t="107985" x="4799013" y="5035550"/>
          <p14:tracePt t="107993" x="4816475" y="5041900"/>
          <p14:tracePt t="107999" x="4838700" y="5041900"/>
          <p14:tracePt t="108006" x="4845050" y="5053013"/>
          <p14:tracePt t="108013" x="4862513" y="5053013"/>
          <p14:tracePt t="108020" x="4867275" y="5059363"/>
          <p14:tracePt t="108028" x="4879975" y="5059363"/>
          <p14:tracePt t="108035" x="4884738" y="5059363"/>
          <p14:tracePt t="108041" x="4897438" y="5065713"/>
          <p14:tracePt t="108048" x="4902200" y="5065713"/>
          <p14:tracePt t="108055" x="4908550" y="5065713"/>
          <p14:tracePt t="108069" x="4914900" y="5070475"/>
          <p14:tracePt t="108077" x="4919663" y="5070475"/>
          <p14:tracePt t="108083" x="4926013" y="5070475"/>
          <p14:tracePt t="108090" x="4932363" y="5076825"/>
          <p14:tracePt t="108102" x="4949825" y="5076825"/>
          <p14:tracePt t="108104" x="4954588" y="5083175"/>
          <p14:tracePt t="108111" x="4967288" y="5083175"/>
          <p14:tracePt t="108119" x="4983163" y="5094288"/>
          <p14:tracePt t="108125" x="5000625" y="5100638"/>
          <p14:tracePt t="108132" x="5018088" y="5105400"/>
          <p14:tracePt t="108139" x="5041900" y="5118100"/>
          <p14:tracePt t="108146" x="5065713" y="5122863"/>
          <p14:tracePt t="108153" x="5083175" y="5140325"/>
          <p14:tracePt t="108160" x="5100638" y="5140325"/>
          <p14:tracePt t="108168" x="5111750" y="5151438"/>
          <p14:tracePt t="108174" x="5122863" y="5157788"/>
          <p14:tracePt t="108181" x="5129213" y="5164138"/>
          <p14:tracePt t="108189" x="5140325" y="5168900"/>
          <p14:tracePt t="108195" x="5146675" y="5175250"/>
          <p14:tracePt t="108209" x="5157788" y="5181600"/>
          <p14:tracePt t="108216" x="5157788" y="5186363"/>
          <p14:tracePt t="108223" x="5164138" y="5199063"/>
          <p14:tracePt t="108230" x="5164138" y="5203825"/>
          <p14:tracePt t="108244" x="5164138" y="5210175"/>
          <p14:tracePt t="108252" x="5164138" y="5216525"/>
          <p14:tracePt t="108258" x="5164138" y="5221288"/>
          <p14:tracePt t="108265" x="5164138" y="5227638"/>
          <p14:tracePt t="108272" x="5164138" y="5233988"/>
          <p14:tracePt t="108279" x="5164138" y="5245100"/>
          <p14:tracePt t="108286" x="5164138" y="5251450"/>
          <p14:tracePt t="108294" x="5164138" y="5256213"/>
          <p14:tracePt t="108300" x="5164138" y="5262563"/>
          <p14:tracePt t="108307" x="5164138" y="5268913"/>
          <p14:tracePt t="108314" x="5164138" y="5273675"/>
          <p14:tracePt t="108321" x="5164138" y="5280025"/>
          <p14:tracePt t="108329" x="5164138" y="5297488"/>
          <p14:tracePt t="108335" x="5164138" y="5303838"/>
          <p14:tracePt t="108342" x="5157788" y="5314950"/>
          <p14:tracePt t="108349" x="5157788" y="5343525"/>
          <p14:tracePt t="108356" x="5151438" y="5354638"/>
          <p14:tracePt t="108363" x="5151438" y="5384800"/>
          <p14:tracePt t="108370" x="5146675" y="5419725"/>
          <p14:tracePt t="108379" x="5122863" y="5470525"/>
          <p14:tracePt t="108385" x="5111750" y="5522913"/>
          <p14:tracePt t="108391" x="5087938" y="5588000"/>
          <p14:tracePt t="108398" x="5065713" y="5656263"/>
          <p14:tracePt t="108405" x="5041900" y="5738813"/>
          <p14:tracePt t="108413" x="5024438" y="5802313"/>
          <p14:tracePt t="108419" x="4989513" y="5872163"/>
          <p14:tracePt t="108428" x="4960938" y="5911850"/>
          <p14:tracePt t="108433" x="4926013" y="5964238"/>
          <p14:tracePt t="108440" x="4884738" y="5999163"/>
          <p14:tracePt t="108447" x="4816475" y="6045200"/>
          <p14:tracePt t="108454" x="4733925" y="6080125"/>
          <p14:tracePt t="108461" x="4635500" y="6115050"/>
          <p14:tracePt t="108469" x="4525963" y="6138863"/>
          <p14:tracePt t="108475" x="4445000" y="6149975"/>
          <p14:tracePt t="108482" x="4362450" y="6161088"/>
          <p14:tracePt t="108489" x="4298950" y="6161088"/>
          <p14:tracePt t="108496" x="4235450" y="6156325"/>
          <p14:tracePt t="108503" x="4171950" y="6156325"/>
          <p14:tracePt t="108511" x="4095750" y="6143625"/>
          <p14:tracePt t="108517" x="3997325" y="6132513"/>
          <p14:tracePt t="108524" x="3905250" y="6110288"/>
          <p14:tracePt t="108531" x="3806825" y="6097588"/>
          <p14:tracePt t="108538" x="3724275" y="6075363"/>
          <p14:tracePt t="108545" x="3660775" y="6062663"/>
          <p14:tracePt t="108552" x="3597275" y="6051550"/>
          <p14:tracePt t="108559" x="3544888" y="6045200"/>
          <p14:tracePt t="108566" x="3492500" y="6034088"/>
          <p14:tracePt t="108573" x="3440113" y="6010275"/>
          <p14:tracePt t="108580" x="3376613" y="5999163"/>
          <p14:tracePt t="108587" x="3313113" y="5992813"/>
          <p14:tracePt t="108594" x="3232150" y="5981700"/>
          <p14:tracePt t="108601" x="3151188" y="5959475"/>
          <p14:tracePt t="108608" x="3086100" y="5946775"/>
          <p14:tracePt t="108615" x="3022600" y="5935663"/>
          <p14:tracePt t="108622" x="2987675" y="5924550"/>
          <p14:tracePt t="108629" x="2947988" y="5907088"/>
          <p14:tracePt t="108636" x="2913063" y="5894388"/>
          <p14:tracePt t="108643" x="2882900" y="5876925"/>
          <p14:tracePt t="108650" x="2860675" y="5872163"/>
          <p14:tracePt t="108657" x="2843213" y="5865813"/>
          <p14:tracePt t="108663" x="2825750" y="5854700"/>
          <p14:tracePt t="108671" x="2814638" y="5837238"/>
          <p14:tracePt t="108678" x="2797175" y="5830888"/>
          <p14:tracePt t="108686" x="2779713" y="5824538"/>
          <p14:tracePt t="108692" x="2773363" y="5824538"/>
          <p14:tracePt t="108699" x="2755900" y="5813425"/>
          <p14:tracePt t="108705" x="2749550" y="5807075"/>
          <p14:tracePt t="108713" x="2749550" y="5802313"/>
          <p14:tracePt t="108720" x="2744788" y="5802313"/>
          <p14:tracePt t="108727" x="2738438" y="5795963"/>
          <p14:tracePt t="108735" x="2732088" y="5795963"/>
          <p14:tracePt t="108748" x="2732088" y="5791200"/>
          <p14:tracePt t="108754" x="2727325" y="5791200"/>
          <p14:tracePt t="108762" x="2727325" y="5784850"/>
          <p14:tracePt t="108769" x="2720975" y="5784850"/>
          <p14:tracePt t="108777" x="2720975" y="5778500"/>
          <p14:tracePt t="108783" x="2709863" y="5778500"/>
          <p14:tracePt t="108818" x="2703513" y="5778500"/>
          <p14:tracePt t="108839" x="2697163" y="5778500"/>
          <p14:tracePt t="108860" x="2692400" y="5778500"/>
          <p14:tracePt t="108867" x="2692400" y="5767388"/>
          <p14:tracePt t="108874" x="2686050" y="5767388"/>
          <p14:tracePt t="108888" x="2686050" y="5761038"/>
          <p14:tracePt t="108895" x="2681288" y="5761038"/>
          <p14:tracePt t="108902" x="2663825" y="5756275"/>
          <p14:tracePt t="108908" x="2657475" y="5749925"/>
          <p14:tracePt t="108916" x="2646363" y="5743575"/>
          <p14:tracePt t="108924" x="2616200" y="5743575"/>
          <p14:tracePt t="108929" x="2611438" y="5738813"/>
          <p14:tracePt t="108937" x="2598738" y="5726113"/>
          <p14:tracePt t="108944" x="2593975" y="5721350"/>
          <p14:tracePt t="108951" x="2581275" y="5721350"/>
          <p14:tracePt t="108958" x="2576513" y="5715000"/>
          <p14:tracePt t="108965" x="2570163" y="5715000"/>
          <p14:tracePt t="108979" x="2563813" y="5708650"/>
          <p14:tracePt t="108993" x="2563813" y="5703888"/>
          <p14:tracePt t="109057" x="2570163" y="5703888"/>
          <p14:tracePt t="109069" x="2576513" y="5703888"/>
          <p14:tracePt t="109091" x="2587625" y="5703888"/>
          <p14:tracePt t="109119" x="2593975" y="5703888"/>
          <p14:tracePt t="109133" x="2598738" y="5703888"/>
          <p14:tracePt t="109147" x="2605088" y="5703888"/>
          <p14:tracePt t="109169" x="2611438" y="5703888"/>
          <p14:tracePt t="109181" x="2616200" y="5703888"/>
          <p14:tracePt t="109196" x="2622550" y="5708650"/>
          <p14:tracePt t="109209" x="2633663" y="5708650"/>
          <p14:tracePt t="109231" x="2640013" y="5708650"/>
          <p14:tracePt t="109336" x="2640013" y="5703888"/>
          <p14:tracePt t="109349" x="2640013" y="5697538"/>
          <p14:tracePt t="109370" x="2640013" y="5686425"/>
          <p14:tracePt t="109384" x="2640013" y="5680075"/>
          <p14:tracePt t="109441" x="2628900" y="5680075"/>
          <p14:tracePt t="110062" x="2611438" y="5616575"/>
          <p14:tracePt t="110069" x="2587625" y="5494338"/>
          <p14:tracePt t="110077" x="2546350" y="5337175"/>
          <p14:tracePt t="110084" x="2524125" y="5210175"/>
          <p14:tracePt t="110090" x="2500313" y="5129213"/>
          <p14:tracePt t="110097" x="2500313" y="5065713"/>
          <p14:tracePt t="110104" x="2489200" y="5000625"/>
          <p14:tracePt t="110112" x="2489200" y="4954588"/>
          <p14:tracePt t="110118" x="2489200" y="4902200"/>
          <p14:tracePt t="110126" x="2495550" y="4827588"/>
          <p14:tracePt t="110133" x="2506663" y="4746625"/>
          <p14:tracePt t="110140" x="2541588" y="4648200"/>
          <p14:tracePt t="110147" x="2563813" y="4565650"/>
          <p14:tracePt t="110154" x="2576513" y="4513263"/>
          <p14:tracePt t="110160" x="2598738" y="4462463"/>
          <p14:tracePt t="110167" x="2605088" y="4438650"/>
          <p14:tracePt t="110174" x="2611438" y="4421188"/>
          <p14:tracePt t="110181" x="2628900" y="4403725"/>
          <p14:tracePt t="110189" x="2640013" y="4379913"/>
          <p14:tracePt t="110197" x="2646363" y="4362450"/>
          <p14:tracePt t="110203" x="2663825" y="4340225"/>
          <p14:tracePt t="110209" x="2674938" y="4311650"/>
          <p14:tracePt t="110216" x="2681288" y="4287838"/>
          <p14:tracePt t="110223" x="2697163" y="4259263"/>
          <p14:tracePt t="110231" x="2703513" y="4235450"/>
          <p14:tracePt t="110238" x="2714625" y="4200525"/>
          <p14:tracePt t="110244" x="2720975" y="4171950"/>
          <p14:tracePt t="110251" x="2744788" y="4137025"/>
          <p14:tracePt t="110259" x="2749550" y="4113213"/>
          <p14:tracePt t="110265" x="2767013" y="4073525"/>
          <p14:tracePt t="110272" x="2790825" y="4038600"/>
          <p14:tracePt t="110280" x="2797175" y="4003675"/>
          <p14:tracePt t="110287" x="2814638" y="3975100"/>
          <p14:tracePt t="110294" x="2832100" y="3951288"/>
          <p14:tracePt t="110301" x="2849563" y="3910013"/>
          <p14:tracePt t="110307" x="2860675" y="3887788"/>
          <p14:tracePt t="110315" x="2878138" y="3870325"/>
          <p14:tracePt t="110323" x="2882900" y="3852863"/>
          <p14:tracePt t="110329" x="2900363" y="3846513"/>
          <p14:tracePt t="110335" x="2900363" y="3829050"/>
          <p14:tracePt t="110342" x="2906713" y="3824288"/>
          <p14:tracePt t="110349" x="2913063" y="3817938"/>
          <p14:tracePt t="110356" x="2917825" y="3811588"/>
          <p14:tracePt t="110364" x="2924175" y="3811588"/>
          <p14:tracePt t="110370" x="2924175" y="3806825"/>
          <p14:tracePt t="110385" x="2924175" y="3800475"/>
          <p14:tracePt t="110391" x="2930525" y="3800475"/>
          <p14:tracePt t="110398" x="2941638" y="3789363"/>
          <p14:tracePt t="110405" x="2947988" y="3789363"/>
          <p14:tracePt t="110420" x="2952750" y="3789363"/>
          <p14:tracePt t="110426" x="2959100" y="3789363"/>
          <p14:tracePt t="110433" x="2965450" y="3789363"/>
          <p14:tracePt t="110441" x="2982913" y="3789363"/>
          <p14:tracePt t="110447" x="2994025" y="3789363"/>
          <p14:tracePt t="110455" x="3011488" y="3789363"/>
          <p14:tracePt t="110461" x="3022600" y="3789363"/>
          <p14:tracePt t="110468" x="3051175" y="3794125"/>
          <p14:tracePt t="110475" x="3074988" y="3800475"/>
          <p14:tracePt t="110482" x="3109913" y="3811588"/>
          <p14:tracePt t="110489" x="3133725" y="3811588"/>
          <p14:tracePt t="110496" x="3173413" y="3829050"/>
          <p14:tracePt t="110504" x="3208338" y="3840163"/>
          <p14:tracePt t="110511" x="3232150" y="3846513"/>
          <p14:tracePt t="110517" x="3267075" y="3857625"/>
          <p14:tracePt t="110524" x="3295650" y="3875088"/>
          <p14:tracePt t="110531" x="3330575" y="3881438"/>
          <p14:tracePt t="110539" x="3359150" y="3898900"/>
          <p14:tracePt t="110545" x="3394075" y="3916363"/>
          <p14:tracePt t="110552" x="3435350" y="3940175"/>
          <p14:tracePt t="110559" x="3470275" y="3957638"/>
          <p14:tracePt t="110566" x="3505200" y="3962400"/>
          <p14:tracePt t="110573" x="3544888" y="3986213"/>
          <p14:tracePt t="110580" x="3586163" y="4003675"/>
          <p14:tracePt t="110588" x="3608388" y="4014788"/>
          <p14:tracePt t="110594" x="3632200" y="4021138"/>
          <p14:tracePt t="110601" x="3660775" y="4021138"/>
          <p14:tracePt t="110608" x="3673475" y="4025900"/>
          <p14:tracePt t="110615" x="3689350" y="4025900"/>
          <p14:tracePt t="110622" x="3713163" y="4025900"/>
          <p14:tracePt t="110629" x="3730625" y="4025900"/>
          <p14:tracePt t="110637" x="3741738" y="4025900"/>
          <p14:tracePt t="110643" x="3759200" y="4025900"/>
          <p14:tracePt t="110650" x="3776663" y="4025900"/>
          <p14:tracePt t="110657" x="3789363" y="4025900"/>
          <p14:tracePt t="110664" x="3811588" y="4025900"/>
          <p14:tracePt t="110672" x="3829050" y="4021138"/>
          <p14:tracePt t="110678" x="3846513" y="4021138"/>
          <p14:tracePt t="110685" x="3857625" y="4008438"/>
          <p14:tracePt t="110692" x="3875088" y="4008438"/>
          <p14:tracePt t="110700" x="3898900" y="4008438"/>
          <p14:tracePt t="110706" x="3916363" y="4014788"/>
          <p14:tracePt t="110715" x="3940175" y="4021138"/>
          <p14:tracePt t="110720" x="3968750" y="4038600"/>
          <p14:tracePt t="110727" x="3992563" y="4056063"/>
          <p14:tracePt t="110734" x="4008438" y="4084638"/>
          <p14:tracePt t="110741" x="4038600" y="4119563"/>
          <p14:tracePt t="110748" x="4060825" y="4160838"/>
          <p14:tracePt t="110756" x="4067175" y="4194175"/>
          <p14:tracePt t="110762" x="4067175" y="4241800"/>
          <p14:tracePt t="110769" x="4049713" y="4322763"/>
          <p14:tracePt t="110776" x="3997325" y="4449763"/>
          <p14:tracePt t="110783" x="3892550" y="4648200"/>
          <p14:tracePt t="110790" x="3741738" y="4867275"/>
          <p14:tracePt t="110798" x="3638550" y="4983163"/>
          <p14:tracePt t="110804" x="3551238" y="5048250"/>
          <p14:tracePt t="110811" x="3470275" y="5083175"/>
          <p14:tracePt t="110818" x="3400425" y="5105400"/>
          <p14:tracePt t="110825" x="3352800" y="5111750"/>
          <p14:tracePt t="110832" x="3319463" y="5111750"/>
          <p14:tracePt t="110840" x="3267075" y="5111750"/>
          <p14:tracePt t="110846" x="3243263" y="5094288"/>
          <p14:tracePt t="110853" x="3190875" y="5065713"/>
          <p14:tracePt t="110860" x="3151188" y="5018088"/>
          <p14:tracePt t="110867" x="3081338" y="4949825"/>
          <p14:tracePt t="110874" x="3017838" y="4862513"/>
          <p14:tracePt t="110881" x="2941638" y="4764088"/>
          <p14:tracePt t="110890" x="2878138" y="4664075"/>
          <p14:tracePt t="110895" x="2832100" y="4578350"/>
          <p14:tracePt t="110902" x="2797175" y="4449763"/>
          <p14:tracePt t="110909" x="2767013" y="4311650"/>
          <p14:tracePt t="110916" x="2767013" y="4160838"/>
          <p14:tracePt t="110923" x="2773363" y="4032250"/>
          <p14:tracePt t="110931" x="2797175" y="3940175"/>
          <p14:tracePt t="110937" x="2819400" y="3857625"/>
          <p14:tracePt t="110944" x="2854325" y="3789363"/>
          <p14:tracePt t="110951" x="2889250" y="3719513"/>
          <p14:tracePt t="110958" x="2924175" y="3667125"/>
          <p14:tracePt t="110965" x="2952750" y="3625850"/>
          <p14:tracePt t="110973" x="2994025" y="3579813"/>
          <p14:tracePt t="110979" x="3040063" y="3538538"/>
          <p14:tracePt t="110986" x="3109913" y="3492500"/>
          <p14:tracePt t="110993" x="3208338" y="3446463"/>
          <p14:tracePt t="111000" x="3319463" y="3417888"/>
          <p14:tracePt t="111007" x="3475038" y="3394075"/>
          <p14:tracePt t="111015" x="3643313" y="3382963"/>
          <p14:tracePt t="111021" x="3811588" y="3387725"/>
          <p14:tracePt t="111028" x="4032250" y="3435350"/>
          <p14:tracePt t="111035" x="4259263" y="3498850"/>
          <p14:tracePt t="111041" x="4449763" y="3556000"/>
          <p14:tracePt t="111049" x="4595813" y="3621088"/>
          <p14:tracePt t="111056" x="4694238" y="3673475"/>
          <p14:tracePt t="111063" x="4764088" y="3702050"/>
          <p14:tracePt t="111070" x="4827588" y="3736975"/>
          <p14:tracePt t="111077" x="4884738" y="3771900"/>
          <p14:tracePt t="111084" x="4926013" y="3800475"/>
          <p14:tracePt t="111091" x="4967288" y="3829050"/>
          <p14:tracePt t="111100" x="5006975" y="3875088"/>
          <p14:tracePt t="111105" x="5048250" y="3916363"/>
          <p14:tracePt t="111112" x="5083175" y="3968750"/>
          <p14:tracePt t="111119" x="5100638" y="4021138"/>
          <p14:tracePt t="111125" x="5111750" y="4073525"/>
          <p14:tracePt t="111132" x="5122863" y="4108450"/>
          <p14:tracePt t="111140" x="5129213" y="4143375"/>
          <p14:tracePt t="111147" x="5129213" y="4176713"/>
          <p14:tracePt t="111154" x="5118100" y="4229100"/>
          <p14:tracePt t="111161" x="5105400" y="4264025"/>
          <p14:tracePt t="111168" x="5087938" y="4294188"/>
          <p14:tracePt t="111175" x="5083175" y="4316413"/>
          <p14:tracePt t="111181" x="5065713" y="4333875"/>
          <p14:tracePt t="111189" x="5048250" y="4351338"/>
          <p14:tracePt t="111196" x="5030788" y="4368800"/>
          <p14:tracePt t="111202" x="4995863" y="4386263"/>
          <p14:tracePt t="111210" x="4926013" y="4421188"/>
          <p14:tracePt t="111217" x="4827588" y="4456113"/>
          <p14:tracePt t="111223" x="4699000" y="4495800"/>
          <p14:tracePt t="111231" x="4560888" y="4519613"/>
          <p14:tracePt t="111237" x="4421188" y="4530725"/>
          <p14:tracePt t="111245" x="4327525" y="4530725"/>
          <p14:tracePt t="111252" x="4235450" y="4530725"/>
          <p14:tracePt t="111258" x="4171950" y="4525963"/>
          <p14:tracePt t="111265" x="4102100" y="4508500"/>
          <p14:tracePt t="111273" x="4038600" y="4484688"/>
          <p14:tracePt t="111280" x="3968750" y="4449763"/>
          <p14:tracePt t="111287" x="3898900" y="4414838"/>
          <p14:tracePt t="111293" x="3829050" y="4368800"/>
          <p14:tracePt t="111300" x="3759200" y="4311650"/>
          <p14:tracePt t="111307" x="3702050" y="4252913"/>
          <p14:tracePt t="111316" x="3643313" y="4165600"/>
          <p14:tracePt t="111322" x="3590925" y="4084638"/>
          <p14:tracePt t="111329" x="3544888" y="3986213"/>
          <p14:tracePt t="111336" x="3509963" y="3916363"/>
          <p14:tracePt t="111343" x="3487738" y="3846513"/>
          <p14:tracePt t="111349" x="3475038" y="3800475"/>
          <p14:tracePt t="111357" x="3463925" y="3748088"/>
          <p14:tracePt t="111365" x="3463925" y="3713163"/>
          <p14:tracePt t="111370" x="3463925" y="3678238"/>
          <p14:tracePt t="111377" x="3463925" y="3643313"/>
          <p14:tracePt t="111384" x="3481388" y="3597275"/>
          <p14:tracePt t="111391" x="3505200" y="3527425"/>
          <p14:tracePt t="111399" x="3551238" y="3457575"/>
          <p14:tracePt t="111407" x="3621088" y="3400425"/>
          <p14:tracePt t="111413" x="3689350" y="3324225"/>
          <p14:tracePt t="111419" x="3776663" y="3278188"/>
          <p14:tracePt t="111426" x="3857625" y="3232150"/>
          <p14:tracePt t="111433" x="3940175" y="3208338"/>
          <p14:tracePt t="111441" x="4025900" y="3184525"/>
          <p14:tracePt t="111449" x="4130675" y="3173413"/>
          <p14:tracePt t="111454" x="4224338" y="3173413"/>
          <p14:tracePt t="111461" x="4351338" y="3190875"/>
          <p14:tracePt t="111469" x="4479925" y="3232150"/>
          <p14:tracePt t="111475" x="4578350" y="3278188"/>
          <p14:tracePt t="111482" x="4676775" y="3341688"/>
          <p14:tracePt t="111490" x="4751388" y="3429000"/>
          <p14:tracePt t="111497" x="4827588" y="3527425"/>
          <p14:tracePt t="111503" x="4884738" y="3597275"/>
          <p14:tracePt t="111510" x="4932363" y="3667125"/>
          <p14:tracePt t="111517" x="4978400" y="3736975"/>
          <p14:tracePt t="111524" x="5000625" y="3789363"/>
          <p14:tracePt t="111532" x="5024438" y="3870325"/>
          <p14:tracePt t="111538" x="5048250" y="3968750"/>
          <p14:tracePt t="111546" x="5048250" y="4060825"/>
          <p14:tracePt t="111552" x="5041900" y="4171950"/>
          <p14:tracePt t="111559" x="5018088" y="4270375"/>
          <p14:tracePt t="111566" x="4978400" y="4362450"/>
          <p14:tracePt t="111574" x="4943475" y="4449763"/>
          <p14:tracePt t="111580" x="4908550" y="4513263"/>
          <p14:tracePt t="111587" x="4867275" y="4572000"/>
          <p14:tracePt t="111594" x="4832350" y="4624388"/>
          <p14:tracePt t="111601" x="4781550" y="4659313"/>
          <p14:tracePt t="111608" x="4694238" y="4705350"/>
          <p14:tracePt t="111616" x="4595813" y="4757738"/>
          <p14:tracePt t="111622" x="4467225" y="4810125"/>
          <p14:tracePt t="111629" x="4340225" y="4845050"/>
          <p14:tracePt t="111636" x="4217988" y="4867275"/>
          <p14:tracePt t="111643" x="4090988" y="4867275"/>
          <p14:tracePt t="111651" x="3957638" y="4867275"/>
          <p14:tracePt t="111658" x="3811588" y="4849813"/>
          <p14:tracePt t="111665" x="3689350" y="4827588"/>
          <p14:tracePt t="111671" x="3579813" y="4799013"/>
          <p14:tracePt t="111678" x="3481388" y="4764088"/>
          <p14:tracePt t="111685" x="3422650" y="4722813"/>
          <p14:tracePt t="111692" x="3370263" y="4687888"/>
          <p14:tracePt t="111699" x="3330575" y="4659313"/>
          <p14:tracePt t="111707" x="3302000" y="4641850"/>
          <p14:tracePt t="111713" x="3267075" y="4600575"/>
          <p14:tracePt t="111720" x="3219450" y="4543425"/>
          <p14:tracePt t="111727" x="3162300" y="4473575"/>
          <p14:tracePt t="111734" x="3109913" y="4375150"/>
          <p14:tracePt t="111742" x="3074988" y="4276725"/>
          <p14:tracePt t="111749" x="3063875" y="4200525"/>
          <p14:tracePt t="111756" x="3051175" y="4148138"/>
          <p14:tracePt t="111762" x="3046413" y="4113213"/>
          <p14:tracePt t="111769" x="3046413" y="4084638"/>
          <p14:tracePt t="111776" x="3046413" y="4060825"/>
          <p14:tracePt t="111783" x="3057525" y="4038600"/>
          <p14:tracePt t="111791" x="3068638" y="4021138"/>
          <p14:tracePt t="111797" x="3086100" y="3992563"/>
          <p14:tracePt t="111804" x="3116263" y="3975100"/>
          <p14:tracePt t="111811" x="3151188" y="3957638"/>
          <p14:tracePt t="111818" x="3201988" y="3933825"/>
          <p14:tracePt t="111825" x="3302000" y="3898900"/>
          <p14:tracePt t="111832" x="3440113" y="3887788"/>
          <p14:tracePt t="111839" x="3632200" y="3875088"/>
          <p14:tracePt t="111846" x="3800475" y="3875088"/>
          <p14:tracePt t="111853" x="3944938" y="3892550"/>
          <p14:tracePt t="111860" x="4038600" y="3905250"/>
          <p14:tracePt t="111867" x="4119563" y="3927475"/>
          <p14:tracePt t="111875" x="4189413" y="3951288"/>
          <p14:tracePt t="111881" x="4241800" y="3975100"/>
          <p14:tracePt t="111888" x="4276725" y="3992563"/>
          <p14:tracePt t="111895" x="4316413" y="4021138"/>
          <p14:tracePt t="111902" x="4344988" y="4049713"/>
          <p14:tracePt t="111909" x="4368800" y="4073525"/>
          <p14:tracePt t="111916" x="4392613" y="4113213"/>
          <p14:tracePt t="111925" x="4410075" y="4154488"/>
          <p14:tracePt t="111930" x="4432300" y="4206875"/>
          <p14:tracePt t="111937" x="4445000" y="4281488"/>
          <p14:tracePt t="111944" x="4462463" y="4351338"/>
          <p14:tracePt t="111951" x="4473575" y="4414838"/>
          <p14:tracePt t="111958" x="4473575" y="4495800"/>
          <p14:tracePt t="111966" x="4473575" y="4600575"/>
          <p14:tracePt t="111972" x="4473575" y="4711700"/>
          <p14:tracePt t="111979" x="4456113" y="4832350"/>
          <p14:tracePt t="111986" x="4432300" y="4960938"/>
          <p14:tracePt t="111993" x="4410075" y="5041900"/>
          <p14:tracePt t="112000" x="4386263" y="5111750"/>
          <p14:tracePt t="112008" x="4375150" y="5135563"/>
          <p14:tracePt t="112014" x="4368800" y="5164138"/>
          <p14:tracePt t="112021" x="4357688" y="5175250"/>
          <p14:tracePt t="112028" x="4351338" y="5181600"/>
          <p14:tracePt t="112035" x="4344988" y="5192713"/>
          <p14:tracePt t="112042" x="4344988" y="5199063"/>
          <p14:tracePt t="112050" x="4340225" y="5203825"/>
          <p14:tracePt t="112056" x="4333875" y="5203825"/>
          <p14:tracePt t="112063" x="4311650" y="5216525"/>
          <p14:tracePt t="112070" x="4287838" y="5227638"/>
          <p14:tracePt t="112077" x="4259263" y="5245100"/>
          <p14:tracePt t="112084" x="4224338" y="5251450"/>
          <p14:tracePt t="112091" x="4200525" y="5262563"/>
          <p14:tracePt t="112098" x="4183063" y="5268913"/>
          <p14:tracePt t="112105" x="4165600" y="5280025"/>
          <p14:tracePt t="112112" x="4154488" y="5280025"/>
          <p14:tracePt t="112119" x="4143375" y="5280025"/>
          <p14:tracePt t="112126" x="4137025" y="5280025"/>
          <p14:tracePt t="112133" x="4130675" y="5280025"/>
          <p14:tracePt t="112141" x="4125913" y="5280025"/>
          <p14:tracePt t="112154" x="4119563" y="5280025"/>
          <p14:tracePt t="112160" x="4113213" y="5268913"/>
          <p14:tracePt t="112175" x="4108450" y="5268913"/>
          <p14:tracePt t="112183" x="4108450" y="5262563"/>
          <p14:tracePt t="112196" x="4108450" y="5256213"/>
          <p14:tracePt t="112245" x="4095750" y="5256213"/>
          <p14:tracePt t="112266" x="4090988" y="5256213"/>
          <p14:tracePt t="112287" x="4084638" y="5256213"/>
          <p14:tracePt t="112875" x="4003675" y="5256213"/>
          <p14:tracePt t="112881" x="3892550" y="5233988"/>
          <p14:tracePt t="112888" x="3765550" y="5221288"/>
          <p14:tracePt t="112895" x="3673475" y="5210175"/>
          <p14:tracePt t="112902" x="3573463" y="5199063"/>
          <p14:tracePt t="112909" x="3498850" y="5186363"/>
          <p14:tracePt t="112917" x="3446463" y="5175250"/>
          <p14:tracePt t="112923" x="3394075" y="5164138"/>
          <p14:tracePt t="112931" x="3330575" y="5151438"/>
          <p14:tracePt t="112937" x="3267075" y="5151438"/>
          <p14:tracePt t="112944" x="3155950" y="5140325"/>
          <p14:tracePt t="112951" x="3051175" y="5140325"/>
          <p14:tracePt t="112960" x="2952750" y="5129213"/>
          <p14:tracePt t="112966" x="2878138" y="5129213"/>
          <p14:tracePt t="112973" x="2825750" y="5118100"/>
          <p14:tracePt t="112979" x="2779713" y="5118100"/>
          <p14:tracePt t="112986" x="2744788" y="5118100"/>
          <p14:tracePt t="112993" x="2720975" y="5111750"/>
          <p14:tracePt t="113000" x="2692400" y="5111750"/>
          <p14:tracePt t="113008" x="2657475" y="5100638"/>
          <p14:tracePt t="113014" x="2633663" y="5100638"/>
          <p14:tracePt t="113021" x="2611438" y="5100638"/>
          <p14:tracePt t="113028" x="2581275" y="5094288"/>
          <p14:tracePt t="113035" x="2559050" y="5083175"/>
          <p14:tracePt t="113042" x="2541588" y="5076825"/>
          <p14:tracePt t="113049" x="2524125" y="5070475"/>
          <p14:tracePt t="113056" x="2513013" y="5070475"/>
          <p14:tracePt t="113063" x="2495550" y="5059363"/>
          <p14:tracePt t="113071" x="2482850" y="5059363"/>
          <p14:tracePt t="113077" x="2465388" y="5059363"/>
          <p14:tracePt t="113085" x="2447925" y="5053013"/>
          <p14:tracePt t="113091" x="2436813" y="5053013"/>
          <p14:tracePt t="113098" x="2419350" y="5048250"/>
          <p14:tracePt t="113105" x="2401888" y="5048250"/>
          <p14:tracePt t="113112" x="2390775" y="5048250"/>
          <p14:tracePt t="113119" x="2384425" y="5041900"/>
          <p14:tracePt t="113126" x="2378075" y="5041900"/>
          <p14:tracePt t="113137" x="2366963" y="5030788"/>
          <p14:tracePt t="113140" x="2362200" y="5030788"/>
          <p14:tracePt t="113147" x="2355850" y="5024438"/>
          <p14:tracePt t="113154" x="2349500" y="5024438"/>
          <p14:tracePt t="113168" x="2344738" y="5024438"/>
          <p14:tracePt t="113182" x="2338388" y="5024438"/>
          <p14:tracePt t="113189" x="2338388" y="5018088"/>
          <p14:tracePt t="113231" x="2344738" y="5018088"/>
          <p14:tracePt t="113245" x="2349500" y="5018088"/>
          <p14:tracePt t="113252" x="2355850" y="5013325"/>
          <p14:tracePt t="113259" x="2362200" y="5013325"/>
          <p14:tracePt t="113266" x="2378075" y="5013325"/>
          <p14:tracePt t="113273" x="2390775" y="5013325"/>
          <p14:tracePt t="113280" x="2430463" y="5000625"/>
          <p14:tracePt t="113287" x="2478088" y="5000625"/>
          <p14:tracePt t="113294" x="2541588" y="4995863"/>
          <p14:tracePt t="113301" x="2651125" y="4995863"/>
          <p14:tracePt t="113308" x="2790825" y="4995863"/>
          <p14:tracePt t="113315" x="2959100" y="4978400"/>
          <p14:tracePt t="113323" x="3151188" y="4967288"/>
          <p14:tracePt t="113329" x="3348038" y="4949825"/>
          <p14:tracePt t="113336" x="3487738" y="4949825"/>
          <p14:tracePt t="113343" x="3625850" y="4949825"/>
          <p14:tracePt t="113350" x="3748088" y="4949825"/>
          <p14:tracePt t="113357" x="3875088" y="4949825"/>
          <p14:tracePt t="113364" x="3997325" y="4949825"/>
          <p14:tracePt t="113371" x="4102100" y="4949825"/>
          <p14:tracePt t="113378" x="4194175" y="4949825"/>
          <p14:tracePt t="113385" x="4276725" y="4954588"/>
          <p14:tracePt t="113393" x="4322763" y="4954588"/>
          <p14:tracePt t="113399" x="4392613" y="4967288"/>
          <p14:tracePt t="113406" x="4414838" y="4967288"/>
          <p14:tracePt t="113413" x="4449763" y="4967288"/>
          <p14:tracePt t="113420" x="4495800" y="4978400"/>
          <p14:tracePt t="113427" x="4530725" y="4978400"/>
          <p14:tracePt t="113434" x="4578350" y="4978400"/>
          <p14:tracePt t="113441" x="4613275" y="4989513"/>
          <p14:tracePt t="113448" x="4648200" y="4989513"/>
          <p14:tracePt t="113455" x="4681538" y="4995863"/>
          <p14:tracePt t="113462" x="4711700" y="4995863"/>
          <p14:tracePt t="113469" x="4733925" y="4995863"/>
          <p14:tracePt t="113477" x="4751388" y="5000625"/>
          <p14:tracePt t="113483" x="4775200" y="5000625"/>
          <p14:tracePt t="113490" x="4781550" y="5000625"/>
          <p14:tracePt t="113497" x="4799013" y="5013325"/>
          <p14:tracePt t="113503" x="4810125" y="5013325"/>
          <p14:tracePt t="113511" x="4816475" y="5013325"/>
          <p14:tracePt t="113519" x="4832350" y="5018088"/>
          <p14:tracePt t="113526" x="4845050" y="5018088"/>
          <p14:tracePt t="113532" x="4862513" y="5024438"/>
          <p14:tracePt t="113539" x="4879975" y="5024438"/>
          <p14:tracePt t="113546" x="4884738" y="5030788"/>
          <p14:tracePt t="113552" x="4891088" y="5030788"/>
          <p14:tracePt t="113560" x="4902200" y="5030788"/>
          <p14:tracePt t="113568" x="4914900" y="5041900"/>
          <p14:tracePt t="113574" x="4919663" y="5041900"/>
          <p14:tracePt t="113581" x="4926013" y="5041900"/>
          <p14:tracePt t="113587" x="4932363" y="5048250"/>
          <p14:tracePt t="113595" x="4937125" y="5048250"/>
          <p14:tracePt t="113610" x="4943475" y="5048250"/>
          <p14:tracePt t="113630" x="4949825" y="5053013"/>
          <p14:tracePt t="113644" x="4954588" y="5059363"/>
          <p14:tracePt t="113658" x="4967288" y="5065713"/>
          <p14:tracePt t="113665" x="4967288" y="5070475"/>
          <p14:tracePt t="113672" x="4967288" y="5076825"/>
          <p14:tracePt t="113678" x="4972050" y="5087938"/>
          <p14:tracePt t="113686" x="4978400" y="5094288"/>
          <p14:tracePt t="113694" x="4983163" y="5105400"/>
          <p14:tracePt t="113700" x="4995863" y="5135563"/>
          <p14:tracePt t="113707" x="5000625" y="5146675"/>
          <p14:tracePt t="113714" x="5018088" y="5186363"/>
          <p14:tracePt t="113720" x="5030788" y="5221288"/>
          <p14:tracePt t="113727" x="5035550" y="5273675"/>
          <p14:tracePt t="113735" x="5048250" y="5319713"/>
          <p14:tracePt t="113742" x="5059363" y="5372100"/>
          <p14:tracePt t="113749" x="5070475" y="5424488"/>
          <p14:tracePt t="113756" x="5076825" y="5459413"/>
          <p14:tracePt t="113763" x="5087938" y="5494338"/>
          <p14:tracePt t="113771" x="5087938" y="5518150"/>
          <p14:tracePt t="113777" x="5094288" y="5546725"/>
          <p14:tracePt t="113784" x="5094288" y="5557838"/>
          <p14:tracePt t="113791" x="5100638" y="5564188"/>
          <p14:tracePt t="113798" x="5100638" y="5581650"/>
          <p14:tracePt t="113804" x="5100638" y="5588000"/>
          <p14:tracePt t="113812" x="5100638" y="5592763"/>
          <p14:tracePt t="113826" x="5100638" y="5599113"/>
          <p14:tracePt t="113833" x="5100638" y="5605463"/>
          <p14:tracePt t="113840" x="5100638" y="5610225"/>
          <p14:tracePt t="113853" x="5100638" y="5622925"/>
          <p14:tracePt t="113868" x="5100638" y="5627688"/>
          <p14:tracePt t="113889" x="5100638" y="5634038"/>
          <p14:tracePt t="113931" x="5094288" y="5634038"/>
          <p14:tracePt t="113938" x="5094288" y="5638800"/>
          <p14:tracePt t="113944" x="5087938" y="5638800"/>
          <p14:tracePt t="113967" x="5083175" y="5645150"/>
          <p14:tracePt t="113972" x="5065713" y="5645150"/>
          <p14:tracePt t="113979" x="5053013" y="5662613"/>
          <p14:tracePt t="113987" x="5013325" y="5680075"/>
          <p14:tracePt t="113994" x="4960938" y="5703888"/>
          <p14:tracePt t="114000" x="4862513" y="5749925"/>
          <p14:tracePt t="114008" x="4733925" y="5813425"/>
          <p14:tracePt t="114014" x="4565650" y="5883275"/>
          <p14:tracePt t="114021" x="4445000" y="5924550"/>
          <p14:tracePt t="114029" x="4333875" y="5946775"/>
          <p14:tracePt t="114036" x="4252913" y="5959475"/>
          <p14:tracePt t="114043" x="4200525" y="5970588"/>
          <p14:tracePt t="114049" x="4154488" y="5970588"/>
          <p14:tracePt t="114056" x="4119563" y="5964238"/>
          <p14:tracePt t="114063" x="4049713" y="5953125"/>
          <p14:tracePt t="114070" x="3975100" y="5942013"/>
          <p14:tracePt t="114078" x="3892550" y="5929313"/>
          <p14:tracePt t="114085" x="3800475" y="5918200"/>
          <p14:tracePt t="114092" x="3702050" y="5907088"/>
          <p14:tracePt t="114098" x="3621088" y="5883275"/>
          <p14:tracePt t="114105" x="3538538" y="5872163"/>
          <p14:tracePt t="114112" x="3487738" y="5854700"/>
          <p14:tracePt t="114119" x="3440113" y="5842000"/>
          <p14:tracePt t="114127" x="3387725" y="5830888"/>
          <p14:tracePt t="114133" x="3352800" y="5824538"/>
          <p14:tracePt t="114140" x="3302000" y="5813425"/>
          <p14:tracePt t="114147" x="3267075" y="5802313"/>
          <p14:tracePt t="114155" x="3232150" y="5795963"/>
          <p14:tracePt t="114161" x="3179763" y="5784850"/>
          <p14:tracePt t="114169" x="3133725" y="5784850"/>
          <p14:tracePt t="114176" x="3081338" y="5773738"/>
          <p14:tracePt t="114182" x="3033713" y="5767388"/>
          <p14:tracePt t="114189" x="2982913" y="5756275"/>
          <p14:tracePt t="114196" x="2930525" y="5743575"/>
          <p14:tracePt t="114203" x="2895600" y="5738813"/>
          <p14:tracePt t="114211" x="2860675" y="5738813"/>
          <p14:tracePt t="114218" x="2836863" y="5726113"/>
          <p14:tracePt t="114225" x="2808288" y="5726113"/>
          <p14:tracePt t="114231" x="2797175" y="5721350"/>
          <p14:tracePt t="114238" x="2779713" y="5721350"/>
          <p14:tracePt t="114245" x="2755900" y="5721350"/>
          <p14:tracePt t="114253" x="2738438" y="5708650"/>
          <p14:tracePt t="114259" x="2732088" y="5703888"/>
          <p14:tracePt t="114266" x="2709863" y="5697538"/>
          <p14:tracePt t="114273" x="2692400" y="5691188"/>
          <p14:tracePt t="114280" x="2681288" y="5680075"/>
          <p14:tracePt t="114287" x="2651125" y="5673725"/>
          <p14:tracePt t="114294" x="2633663" y="5662613"/>
          <p14:tracePt t="114302" x="2611438" y="5645150"/>
          <p14:tracePt t="114308" x="2576513" y="5627688"/>
          <p14:tracePt t="114316" x="2546350" y="5605463"/>
          <p14:tracePt t="114322" x="2506663" y="5570538"/>
          <p14:tracePt t="114329" x="2478088" y="5546725"/>
          <p14:tracePt t="114337" x="2436813" y="5505450"/>
          <p14:tracePt t="114346" x="2408238" y="5465763"/>
          <p14:tracePt t="114350" x="2390775" y="5437188"/>
          <p14:tracePt t="114357" x="2362200" y="5402263"/>
          <p14:tracePt t="114364" x="2344738" y="5360988"/>
          <p14:tracePt t="114371" x="2332038" y="5337175"/>
          <p14:tracePt t="114378" x="2314575" y="5308600"/>
          <p14:tracePt t="114386" x="2309813" y="5273675"/>
          <p14:tracePt t="114392" x="2297113" y="5245100"/>
          <p14:tracePt t="114399" x="2292350" y="5233988"/>
          <p14:tracePt t="114406" x="2292350" y="5203825"/>
          <p14:tracePt t="114413" x="2279650" y="5168900"/>
          <p14:tracePt t="114420" x="2279650" y="5146675"/>
          <p14:tracePt t="114428" x="2279650" y="5122863"/>
          <p14:tracePt t="114434" x="2279650" y="5100638"/>
          <p14:tracePt t="114441" x="2279650" y="5070475"/>
          <p14:tracePt t="114448" x="2279650" y="5048250"/>
          <p14:tracePt t="114455" x="2279650" y="5030788"/>
          <p14:tracePt t="114462" x="2279650" y="5024438"/>
          <p14:tracePt t="114470" x="2279650" y="5018088"/>
          <p14:tracePt t="114476" x="2279650" y="5013325"/>
          <p14:tracePt t="114483" x="2279650" y="5006975"/>
          <p14:tracePt t="114504" x="2279650" y="5000625"/>
          <p14:tracePt t="114532" x="2292350" y="5000625"/>
          <p14:tracePt t="114553" x="2297113" y="5000625"/>
          <p14:tracePt t="114567" x="2303463" y="5000625"/>
          <p14:tracePt t="114574" x="2309813" y="5006975"/>
          <p14:tracePt t="114581" x="2314575" y="5006975"/>
          <p14:tracePt t="114588" x="2332038" y="5006975"/>
          <p14:tracePt t="114595" x="2366963" y="5006975"/>
          <p14:tracePt t="114603" x="2436813" y="5006975"/>
          <p14:tracePt t="114609" x="2559050" y="5006975"/>
          <p14:tracePt t="114616" x="2727325" y="5000625"/>
          <p14:tracePt t="114623" x="2917825" y="4983163"/>
          <p14:tracePt t="114630" x="3190875" y="4954588"/>
          <p14:tracePt t="114637" x="3359150" y="4937125"/>
          <p14:tracePt t="114645" x="3481388" y="4926013"/>
          <p14:tracePt t="114651" x="3590925" y="4902200"/>
          <p14:tracePt t="114658" x="3673475" y="4891088"/>
          <p14:tracePt t="114665" x="3754438" y="4879975"/>
          <p14:tracePt t="114672" x="3835400" y="4867275"/>
          <p14:tracePt t="114679" x="3944938" y="4856163"/>
          <p14:tracePt t="114687" x="4067175" y="4845050"/>
          <p14:tracePt t="114693" x="4176713" y="4832350"/>
          <p14:tracePt t="114700" x="4287838" y="4821238"/>
          <p14:tracePt t="114707" x="4362450" y="4821238"/>
          <p14:tracePt t="114714" x="4445000" y="4827588"/>
          <p14:tracePt t="114721" x="4508500" y="4827588"/>
          <p14:tracePt t="114729" x="4543425" y="4832350"/>
          <p14:tracePt t="114735" x="4595813" y="4845050"/>
          <p14:tracePt t="114742" x="4641850" y="4845050"/>
          <p14:tracePt t="114749" x="4670425" y="4849813"/>
          <p14:tracePt t="114756" x="4694238" y="4849813"/>
          <p14:tracePt t="114763" x="4716463" y="4849813"/>
          <p14:tracePt t="114770" x="4733925" y="4862513"/>
          <p14:tracePt t="114777" x="4746625" y="4862513"/>
          <p14:tracePt t="114784" x="4764088" y="4862513"/>
          <p14:tracePt t="114791" x="4775200" y="4862513"/>
          <p14:tracePt t="114798" x="4792663" y="4862513"/>
          <p14:tracePt t="114805" x="4799013" y="4867275"/>
          <p14:tracePt t="114812" x="4816475" y="4867275"/>
          <p14:tracePt t="114821" x="4827588" y="4867275"/>
          <p14:tracePt t="114826" x="4845050" y="4873625"/>
          <p14:tracePt t="114833" x="4849813" y="4879975"/>
          <p14:tracePt t="114840" x="4867275" y="4891088"/>
          <p14:tracePt t="114847" x="4879975" y="4897438"/>
          <p14:tracePt t="114854" x="4897438" y="4902200"/>
          <p14:tracePt t="114861" x="4902200" y="4908550"/>
          <p14:tracePt t="114871" x="4908550" y="4919663"/>
          <p14:tracePt t="114875" x="4914900" y="4926013"/>
          <p14:tracePt t="114882" x="4926013" y="4932363"/>
          <p14:tracePt t="114889" x="4932363" y="4937125"/>
          <p14:tracePt t="114896" x="4937125" y="4937125"/>
          <p14:tracePt t="114904" x="4937125" y="4949825"/>
          <p14:tracePt t="114910" x="4943475" y="4960938"/>
          <p14:tracePt t="114917" x="4949825" y="4967288"/>
          <p14:tracePt t="114923" x="4954588" y="4972050"/>
          <p14:tracePt t="114931" x="4960938" y="4983163"/>
          <p14:tracePt t="114938" x="4972050" y="5000625"/>
          <p14:tracePt t="114946" x="4972050" y="5018088"/>
          <p14:tracePt t="114952" x="4978400" y="5030788"/>
          <p14:tracePt t="114959" x="4989513" y="5048250"/>
          <p14:tracePt t="114966" x="4995863" y="5076825"/>
          <p14:tracePt t="114973" x="5000625" y="5100638"/>
          <p14:tracePt t="114980" x="5018088" y="5122863"/>
          <p14:tracePt t="114987" x="5018088" y="5140325"/>
          <p14:tracePt t="114994" x="5030788" y="5157788"/>
          <p14:tracePt t="115001" x="5035550" y="5181600"/>
          <p14:tracePt t="115008" x="5048250" y="5199063"/>
          <p14:tracePt t="115015" x="5053013" y="5216525"/>
          <p14:tracePt t="115022" x="5059363" y="5227638"/>
          <p14:tracePt t="115029" x="5070475" y="5245100"/>
          <p14:tracePt t="115037" x="5076825" y="5262563"/>
          <p14:tracePt t="115043" x="5087938" y="5273675"/>
          <p14:tracePt t="115049" x="5094288" y="5303838"/>
          <p14:tracePt t="115056" x="5111750" y="5319713"/>
          <p14:tracePt t="115063" x="5118100" y="5343525"/>
          <p14:tracePt t="115071" x="5129213" y="5360988"/>
          <p14:tracePt t="115079" x="5135563" y="5384800"/>
          <p14:tracePt t="115085" x="5151438" y="5402263"/>
          <p14:tracePt t="115092" x="5157788" y="5419725"/>
          <p14:tracePt t="115098" x="5164138" y="5424488"/>
          <p14:tracePt t="115105" x="5175250" y="5437188"/>
          <p14:tracePt t="115112" x="5181600" y="5448300"/>
          <p14:tracePt t="115120" x="5181600" y="5459413"/>
          <p14:tracePt t="115127" x="5186363" y="5465763"/>
          <p14:tracePt t="115134" x="5186363" y="5470525"/>
          <p14:tracePt t="115147" x="5192713" y="5476875"/>
          <p14:tracePt t="115155" x="5192713" y="5487988"/>
          <p14:tracePt t="115162" x="5199063" y="5487988"/>
          <p14:tracePt t="115169" x="5199063" y="5494338"/>
          <p14:tracePt t="115175" x="5199063" y="5500688"/>
          <p14:tracePt t="115189" x="5199063" y="5505450"/>
          <p14:tracePt t="115211" x="5199063" y="5511800"/>
          <p14:tracePt t="115225" x="5199063" y="5518150"/>
          <p14:tracePt t="115246" x="5192713" y="5522913"/>
          <p14:tracePt t="115267" x="5186363" y="5535613"/>
          <p14:tracePt t="115273" x="5168900" y="5535613"/>
          <p14:tracePt t="115280" x="5157788" y="5540375"/>
          <p14:tracePt t="115288" x="5122863" y="5546725"/>
          <p14:tracePt t="115295" x="5053013" y="5570538"/>
          <p14:tracePt t="115301" x="4926013" y="5610225"/>
          <p14:tracePt t="115309" x="4768850" y="5634038"/>
          <p14:tracePt t="115315" x="4572000" y="5680075"/>
          <p14:tracePt t="115323" x="4403725" y="5691188"/>
          <p14:tracePt t="115330" x="4259263" y="5715000"/>
          <p14:tracePt t="115338" x="4137025" y="5732463"/>
          <p14:tracePt t="115344" x="4008438" y="5743575"/>
          <p14:tracePt t="115350" x="3857625" y="5756275"/>
          <p14:tracePt t="115357" x="3702050" y="5767388"/>
          <p14:tracePt t="115364" x="3590925" y="5767388"/>
          <p14:tracePt t="115371" x="3498850" y="5767388"/>
          <p14:tracePt t="115380" x="3405188" y="5767388"/>
          <p14:tracePt t="115386" x="3330575" y="5767388"/>
          <p14:tracePt t="115392" x="3236913" y="5761038"/>
          <p14:tracePt t="115399" x="3138488" y="5749925"/>
          <p14:tracePt t="115406" x="3063875" y="5749925"/>
          <p14:tracePt t="115413" x="2965450" y="5738813"/>
          <p14:tracePt t="115421" x="2917825" y="5726113"/>
          <p14:tracePt t="115427" x="2871788" y="5726113"/>
          <p14:tracePt t="115434" x="2832100" y="5721350"/>
          <p14:tracePt t="115441" x="2808288" y="5721350"/>
          <p14:tracePt t="115449" x="2784475" y="5708650"/>
          <p14:tracePt t="115455" x="2767013" y="5708650"/>
          <p14:tracePt t="115463" x="2755900" y="5708650"/>
          <p14:tracePt t="115469" x="2738438" y="5703888"/>
          <p14:tracePt t="115477" x="2720975" y="5703888"/>
          <p14:tracePt t="115483" x="2709863" y="5703888"/>
          <p14:tracePt t="115490" x="2692400" y="5703888"/>
          <p14:tracePt t="115497" x="2668588" y="5703888"/>
          <p14:tracePt t="115505" x="2651125" y="5703888"/>
          <p14:tracePt t="115512" x="2628900" y="5703888"/>
          <p14:tracePt t="115519" x="2611438" y="5703888"/>
          <p14:tracePt t="115525" x="2587625" y="5703888"/>
          <p14:tracePt t="115532" x="2576513" y="5703888"/>
          <p14:tracePt t="115539" x="2559050" y="5703888"/>
          <p14:tracePt t="115546" x="2552700" y="5703888"/>
          <p14:tracePt t="115554" x="2541588" y="5703888"/>
          <p14:tracePt t="115560" x="2530475" y="5703888"/>
          <p14:tracePt t="115567" x="2524125" y="5703888"/>
          <p14:tracePt t="115574" x="2517775" y="5703888"/>
          <p14:tracePt t="115581" x="2513013" y="5703888"/>
          <p14:tracePt t="115596" x="2506663" y="5703888"/>
          <p14:tracePt t="115609" x="2500313" y="5703888"/>
          <p14:tracePt t="115623" x="2495550" y="5703888"/>
          <p14:tracePt t="115680" x="2495550" y="5697538"/>
          <p14:tracePt t="115693" x="2500313" y="5697538"/>
          <p14:tracePt t="115701" x="2506663" y="5697538"/>
          <p14:tracePt t="115714" x="2513013" y="5697538"/>
          <p14:tracePt t="115722" x="2530475" y="5697538"/>
          <p14:tracePt t="115728" x="2535238" y="5697538"/>
          <p14:tracePt t="115735" x="2546350" y="5697538"/>
          <p14:tracePt t="115742" x="2581275" y="5697538"/>
          <p14:tracePt t="115749" x="2628900" y="5697538"/>
          <p14:tracePt t="115756" x="2749550" y="5697538"/>
          <p14:tracePt t="115764" x="2965450" y="5703888"/>
          <p14:tracePt t="115772" x="3319463" y="5721350"/>
          <p14:tracePt t="115777" x="3603625" y="5721350"/>
          <p14:tracePt t="115784" x="3835400" y="5738813"/>
          <p14:tracePt t="115791" x="4003675" y="5749925"/>
          <p14:tracePt t="115798" x="4160838" y="5767388"/>
          <p14:tracePt t="115805" x="4270375" y="5778500"/>
          <p14:tracePt t="115813" x="4344988" y="5778500"/>
          <p14:tracePt t="115819" x="4410075" y="5778500"/>
          <p14:tracePt t="115826" x="4462463" y="5784850"/>
          <p14:tracePt t="115833" x="4495800" y="5784850"/>
          <p14:tracePt t="115840" x="4519613" y="5795963"/>
          <p14:tracePt t="115847" x="4548188" y="5795963"/>
          <p14:tracePt t="115855" x="4560888" y="5795963"/>
          <p14:tracePt t="115864" x="4565650" y="5795963"/>
          <p14:tracePt t="115868" x="4572000" y="5795963"/>
          <p14:tracePt t="115882" x="4583113" y="5795963"/>
          <p14:tracePt t="115889" x="4589463" y="5795963"/>
          <p14:tracePt t="115897" x="4595813" y="5795963"/>
          <p14:tracePt t="115917" x="4600575" y="5795963"/>
          <p14:tracePt t="115931" x="4606925" y="5795963"/>
          <p14:tracePt t="115946" x="4613275" y="5795963"/>
          <p14:tracePt t="116050" x="4618038" y="5795963"/>
          <p14:tracePt t="116085" x="4630738" y="5795963"/>
          <p14:tracePt t="116211" x="4635500" y="5795963"/>
          <p14:tracePt t="117933" x="4530725" y="5813425"/>
          <p14:tracePt t="117939" x="4375150" y="5854700"/>
          <p14:tracePt t="117946" x="4235450" y="5876925"/>
          <p14:tracePt t="117952" x="4067175" y="5876925"/>
          <p14:tracePt t="117959" x="3811588" y="5876925"/>
          <p14:tracePt t="117967" x="3586163" y="5876925"/>
          <p14:tracePt t="117974" x="3435350" y="5872163"/>
          <p14:tracePt t="117981" x="3306763" y="5848350"/>
          <p14:tracePt t="117987" x="3168650" y="5819775"/>
          <p14:tracePt t="117994" x="3040063" y="5795963"/>
          <p14:tracePt t="118001" x="2917825" y="5784850"/>
          <p14:tracePt t="118009" x="2808288" y="5773738"/>
          <p14:tracePt t="118016" x="2727325" y="5749925"/>
          <p14:tracePt t="118023" x="2674938" y="5726113"/>
          <p14:tracePt t="118029" x="2633663" y="5721350"/>
          <p14:tracePt t="118036" x="2611438" y="5703888"/>
          <p14:tracePt t="118044" x="2587625" y="5691188"/>
          <p14:tracePt t="118050" x="2570163" y="5673725"/>
          <p14:tracePt t="118059" x="2552700" y="5668963"/>
          <p14:tracePt t="118065" x="2535238" y="5662613"/>
          <p14:tracePt t="118071" x="2530475" y="5651500"/>
          <p14:tracePt t="118078" x="2524125" y="5645150"/>
          <p14:tracePt t="118086" x="2506663" y="5634038"/>
          <p14:tracePt t="118092" x="2500313" y="5627688"/>
          <p14:tracePt t="118100" x="2495550" y="5616575"/>
          <p14:tracePt t="118107" x="2489200" y="5610225"/>
          <p14:tracePt t="118113" x="2482850" y="5605463"/>
          <p14:tracePt t="118120" x="2478088" y="5599113"/>
          <p14:tracePt t="118127" x="2471738" y="5592763"/>
          <p14:tracePt t="118134" x="2460625" y="5588000"/>
          <p14:tracePt t="118142" x="2460625" y="5581650"/>
          <p14:tracePt t="118155" x="2454275" y="5575300"/>
          <p14:tracePt t="118169" x="2454275" y="5564188"/>
          <p14:tracePt t="118191" x="2454275" y="5557838"/>
          <p14:tracePt t="118204" x="2454275" y="5553075"/>
          <p14:tracePt t="118233" x="2454275" y="5546725"/>
          <p14:tracePt t="118247" x="2454275" y="5540375"/>
          <p14:tracePt t="118351" x="2447925" y="5540375"/>
          <p14:tracePt t="118365" x="2443163" y="5540375"/>
          <p14:tracePt t="118387" x="2436813" y="5540375"/>
          <p14:tracePt t="118400" x="2430463" y="5535613"/>
          <p14:tracePt t="118407" x="2425700" y="5535613"/>
          <p14:tracePt t="118414" x="2413000" y="5535613"/>
          <p14:tracePt t="118421" x="2401888" y="5522913"/>
          <p14:tracePt t="118428" x="2395538" y="5522913"/>
          <p14:tracePt t="118435" x="2390775" y="5518150"/>
          <p14:tracePt t="118442" x="2373313" y="5518150"/>
          <p14:tracePt t="118449" x="2366963" y="5518150"/>
          <p14:tracePt t="118456" x="2362200" y="5511800"/>
          <p14:tracePt t="118463" x="2349500" y="5511800"/>
          <p14:tracePt t="118470" x="2349500" y="5505450"/>
          <p14:tracePt t="118477" x="2338388" y="5505450"/>
          <p14:tracePt t="118484" x="2332038" y="5500688"/>
          <p14:tracePt t="118492" x="2327275" y="5500688"/>
          <p14:tracePt t="118498" x="2320925" y="5500688"/>
          <p14:tracePt t="118505" x="2314575" y="5494338"/>
          <p14:tracePt t="118512" x="2297113" y="5483225"/>
          <p14:tracePt t="118519" x="2292350" y="5470525"/>
          <p14:tracePt t="118526" x="2274888" y="5459413"/>
          <p14:tracePt t="118534" x="2257425" y="5448300"/>
          <p14:tracePt t="118540" x="2251075" y="5430838"/>
          <p14:tracePt t="118548" x="2244725" y="5424488"/>
          <p14:tracePt t="118554" x="2227263" y="5407025"/>
          <p14:tracePt t="118561" x="2222500" y="5389563"/>
          <p14:tracePt t="118568" x="2216150" y="5378450"/>
          <p14:tracePt t="118576" x="2198688" y="5360988"/>
          <p14:tracePt t="118582" x="2187575" y="5343525"/>
          <p14:tracePt t="118589" x="2187575" y="5332413"/>
          <p14:tracePt t="118596" x="2181225" y="5314950"/>
          <p14:tracePt t="118603" x="2181225" y="5297488"/>
          <p14:tracePt t="118610" x="2176463" y="5280025"/>
          <p14:tracePt t="118618" x="2176463" y="5268913"/>
          <p14:tracePt t="118624" x="2176463" y="5262563"/>
          <p14:tracePt t="118631" x="2176463" y="5256213"/>
          <p14:tracePt t="118638" x="2176463" y="5238750"/>
          <p14:tracePt t="118645" x="2176463" y="5233988"/>
          <p14:tracePt t="118659" x="2176463" y="5227638"/>
          <p14:tracePt t="118666" x="2176463" y="5221288"/>
          <p14:tracePt t="118673" x="2176463" y="5216525"/>
          <p14:tracePt t="118680" x="2176463" y="5210175"/>
          <p14:tracePt t="118687" x="2176463" y="5199063"/>
          <p14:tracePt t="118701" x="2176463" y="5192713"/>
          <p14:tracePt t="118709" x="2181225" y="5186363"/>
          <p14:tracePt t="118715" x="2181225" y="5181600"/>
          <p14:tracePt t="118722" x="2187575" y="5175250"/>
          <p14:tracePt t="118729" x="2193925" y="5168900"/>
          <p14:tracePt t="118736" x="2205038" y="5151438"/>
          <p14:tracePt t="118743" x="2209800" y="5135563"/>
          <p14:tracePt t="118752" x="2227263" y="5129213"/>
          <p14:tracePt t="118757" x="2239963" y="5111750"/>
          <p14:tracePt t="118764" x="2257425" y="5094288"/>
          <p14:tracePt t="118771" x="2274888" y="5083175"/>
          <p14:tracePt t="118778" x="2292350" y="5053013"/>
          <p14:tracePt t="118785" x="2332038" y="5024438"/>
          <p14:tracePt t="118793" x="2362200" y="4983163"/>
          <p14:tracePt t="118799" x="2408238" y="4932363"/>
          <p14:tracePt t="118806" x="2447925" y="4873625"/>
          <p14:tracePt t="118813" x="2482850" y="4832350"/>
          <p14:tracePt t="118820" x="2524125" y="4775200"/>
          <p14:tracePt t="118827" x="2552700" y="4733925"/>
          <p14:tracePt t="118834" x="2581275" y="4711700"/>
          <p14:tracePt t="118841" x="2598738" y="4694238"/>
          <p14:tracePt t="118848" x="2616200" y="4670425"/>
          <p14:tracePt t="118855" x="2640013" y="4652963"/>
          <p14:tracePt t="118868" x="2668588" y="4624388"/>
          <p14:tracePt t="118870" x="2692400" y="4606925"/>
          <p14:tracePt t="118877" x="2732088" y="4578350"/>
          <p14:tracePt t="118883" x="2784475" y="4543425"/>
          <p14:tracePt t="118890" x="2854325" y="4508500"/>
          <p14:tracePt t="118897" x="2924175" y="4479925"/>
          <p14:tracePt t="118904" x="2994025" y="4456113"/>
          <p14:tracePt t="118911" x="3028950" y="4432300"/>
          <p14:tracePt t="118918" x="3081338" y="4427538"/>
          <p14:tracePt t="118925" x="3116263" y="4414838"/>
          <p14:tracePt t="118932" x="3155950" y="4397375"/>
          <p14:tracePt t="118939" x="3179763" y="4386263"/>
          <p14:tracePt t="118946" x="3225800" y="4386263"/>
          <p14:tracePt t="118952" x="3289300" y="4386263"/>
          <p14:tracePt t="118959" x="3365500" y="4386263"/>
          <p14:tracePt t="118968" x="3505200" y="4397375"/>
          <p14:tracePt t="118974" x="3649663" y="4421188"/>
          <p14:tracePt t="118981" x="3771900" y="4445000"/>
          <p14:tracePt t="118987" x="3870325" y="4495800"/>
          <p14:tracePt t="118994" x="3957638" y="4530725"/>
          <p14:tracePt t="119001" x="4025900" y="4589463"/>
          <p14:tracePt t="119010" x="4067175" y="4630738"/>
          <p14:tracePt t="119016" x="4113213" y="4687888"/>
          <p14:tracePt t="119023" x="4143375" y="4729163"/>
          <p14:tracePt t="119030" x="4160838" y="4751388"/>
          <p14:tracePt t="119036" x="4165600" y="4781550"/>
          <p14:tracePt t="119043" x="4176713" y="4799013"/>
          <p14:tracePt t="119051" x="4176713" y="4810125"/>
          <p14:tracePt t="119057" x="4176713" y="4816475"/>
          <p14:tracePt t="119065" x="4176713" y="4821238"/>
          <p14:tracePt t="119071" x="4165600" y="4838700"/>
          <p14:tracePt t="119078" x="4148138" y="4862513"/>
          <p14:tracePt t="119086" x="4102100" y="4897438"/>
          <p14:tracePt t="119093" x="4003675" y="4919663"/>
          <p14:tracePt t="119100" x="3875088" y="4954588"/>
          <p14:tracePt t="119106" x="3765550" y="4967288"/>
          <p14:tracePt t="119113" x="3643313" y="4983163"/>
          <p14:tracePt t="119120" x="3544888" y="4978400"/>
          <p14:tracePt t="119127" x="3470275" y="4967288"/>
          <p14:tracePt t="119135" x="3417888" y="4943475"/>
          <p14:tracePt t="119141" x="3359150" y="4908550"/>
          <p14:tracePt t="119149" x="3306763" y="4879975"/>
          <p14:tracePt t="119155" x="3249613" y="4832350"/>
          <p14:tracePt t="119162" x="3208338" y="4792663"/>
          <p14:tracePt t="119170" x="3138488" y="4733925"/>
          <p14:tracePt t="119178" x="3081338" y="4676775"/>
          <p14:tracePt t="119184" x="3033713" y="4606925"/>
          <p14:tracePt t="119191" x="3000375" y="4548188"/>
          <p14:tracePt t="119198" x="2970213" y="4508500"/>
          <p14:tracePt t="119205" x="2965450" y="4473575"/>
          <p14:tracePt t="119213" x="2952750" y="4438650"/>
          <p14:tracePt t="119219" x="2952750" y="4403725"/>
          <p14:tracePt t="119226" x="2959100" y="4368800"/>
          <p14:tracePt t="119232" x="2976563" y="4316413"/>
          <p14:tracePt t="119240" x="3022600" y="4246563"/>
          <p14:tracePt t="119247" x="3081338" y="4189413"/>
          <p14:tracePt t="119254" x="3151188" y="4119563"/>
          <p14:tracePt t="119261" x="3254375" y="4056063"/>
          <p14:tracePt t="119269" x="3382963" y="3992563"/>
          <p14:tracePt t="119274" x="3562350" y="3933825"/>
          <p14:tracePt t="119281" x="3800475" y="3905250"/>
          <p14:tracePt t="119288" x="3975100" y="3887788"/>
          <p14:tracePt t="119295" x="4113213" y="3910013"/>
          <p14:tracePt t="119303" x="4270375" y="3951288"/>
          <p14:tracePt t="119310" x="4397375" y="3997325"/>
          <p14:tracePt t="119317" x="4525963" y="4078288"/>
          <p14:tracePt t="119323" x="4624388" y="4143375"/>
          <p14:tracePt t="119331" x="4699000" y="4200525"/>
          <p14:tracePt t="119337" x="4740275" y="4241800"/>
          <p14:tracePt t="119345" x="4768850" y="4281488"/>
          <p14:tracePt t="119351" x="4799013" y="4311650"/>
          <p14:tracePt t="119359" x="4803775" y="4344988"/>
          <p14:tracePt t="119365" x="4816475" y="4368800"/>
          <p14:tracePt t="119372" x="4821238" y="4403725"/>
          <p14:tracePt t="119380" x="4821238" y="4438650"/>
          <p14:tracePt t="119387" x="4821238" y="4473575"/>
          <p14:tracePt t="119394" x="4799013" y="4525963"/>
          <p14:tracePt t="119400" x="4740275" y="4613275"/>
          <p14:tracePt t="119408" x="4613275" y="4751388"/>
          <p14:tracePt t="119414" x="4414838" y="4919663"/>
          <p14:tracePt t="119421" x="4224338" y="5048250"/>
          <p14:tracePt t="119428" x="4078288" y="5111750"/>
          <p14:tracePt t="119435" x="3922713" y="5151438"/>
          <p14:tracePt t="119444" x="3748088" y="5175250"/>
          <p14:tracePt t="119449" x="3590925" y="5186363"/>
          <p14:tracePt t="119456" x="3470275" y="5181600"/>
          <p14:tracePt t="119463" x="3370263" y="5157788"/>
          <p14:tracePt t="119470" x="3289300" y="5122863"/>
          <p14:tracePt t="119478" x="3179763" y="5070475"/>
          <p14:tracePt t="119485" x="3074988" y="4995863"/>
          <p14:tracePt t="119491" x="2959100" y="4891088"/>
          <p14:tracePt t="119498" x="2854325" y="4792663"/>
          <p14:tracePt t="119506" x="2784475" y="4705350"/>
          <p14:tracePt t="119512" x="2738438" y="4635500"/>
          <p14:tracePt t="119519" x="2703513" y="4578350"/>
          <p14:tracePt t="119527" x="2697163" y="4554538"/>
          <p14:tracePt t="119534" x="2681288" y="4530725"/>
          <p14:tracePt t="119540" x="2681288" y="4502150"/>
          <p14:tracePt t="119547" x="2681288" y="4491038"/>
          <p14:tracePt t="119554" x="2681288" y="4462463"/>
          <p14:tracePt t="119561" x="2697163" y="4427538"/>
          <p14:tracePt t="119569" x="2744788" y="4386263"/>
          <p14:tracePt t="119576" x="2825750" y="4322763"/>
          <p14:tracePt t="119582" x="2941638" y="4259263"/>
          <p14:tracePt t="119589" x="3103563" y="4206875"/>
          <p14:tracePt t="119596" x="3289300" y="4165600"/>
          <p14:tracePt t="119603" x="3556000" y="4130675"/>
          <p14:tracePt t="119610" x="3794125" y="4154488"/>
          <p14:tracePt t="119617" x="3951288" y="4194175"/>
          <p14:tracePt t="119624" x="4078288" y="4259263"/>
          <p14:tracePt t="119631" x="4206875" y="4322763"/>
          <p14:tracePt t="119638" x="4305300" y="4386263"/>
          <p14:tracePt t="119645" x="4379913" y="4445000"/>
          <p14:tracePt t="119652" x="4449763" y="4519613"/>
          <p14:tracePt t="119659" x="4495800" y="4572000"/>
          <p14:tracePt t="119666" x="4543425" y="4641850"/>
          <p14:tracePt t="119673" x="4565650" y="4711700"/>
          <p14:tracePt t="119680" x="4572000" y="4764088"/>
          <p14:tracePt t="119687" x="4572000" y="4799013"/>
          <p14:tracePt t="119695" x="4572000" y="4832350"/>
          <p14:tracePt t="119702" x="4572000" y="4867275"/>
          <p14:tracePt t="119708" x="4554538" y="4902200"/>
          <p14:tracePt t="119715" x="4519613" y="4943475"/>
          <p14:tracePt t="119722" x="4479925" y="4983163"/>
          <p14:tracePt t="119729" x="4392613" y="5059363"/>
          <p14:tracePt t="119736" x="4311650" y="5122863"/>
          <p14:tracePt t="119744" x="4176713" y="5186363"/>
          <p14:tracePt t="119750" x="4049713" y="5221288"/>
          <p14:tracePt t="119758" x="3927475" y="5251450"/>
          <p14:tracePt t="119764" x="3817938" y="5262563"/>
          <p14:tracePt t="119771" x="3724275" y="5262563"/>
          <p14:tracePt t="119778" x="3660775" y="5256213"/>
          <p14:tracePt t="119786" x="3608388" y="5245100"/>
          <p14:tracePt t="119792" x="3568700" y="5227638"/>
          <p14:tracePt t="119799" x="3533775" y="5210175"/>
          <p14:tracePt t="119806" x="3475038" y="5164138"/>
          <p14:tracePt t="119813" x="3429000" y="5094288"/>
          <p14:tracePt t="119821" x="3382963" y="5006975"/>
          <p14:tracePt t="119828" x="3330575" y="4908550"/>
          <p14:tracePt t="119834" x="3306763" y="4816475"/>
          <p14:tracePt t="119841" x="3295650" y="4751388"/>
          <p14:tracePt t="119848" x="3289300" y="4711700"/>
          <p14:tracePt t="119855" x="3289300" y="4687888"/>
          <p14:tracePt t="119862" x="3289300" y="4676775"/>
          <p14:tracePt t="119870" x="3289300" y="4664075"/>
          <p14:tracePt t="119876" x="3289300" y="4659313"/>
          <p14:tracePt t="119883" x="3289300" y="4652963"/>
          <p14:tracePt t="119897" x="3289300" y="4648200"/>
          <p14:tracePt t="119904" x="3284538" y="4648200"/>
          <p14:tracePt t="119911" x="3284538" y="4641850"/>
          <p14:tracePt t="119918" x="3278188" y="4641850"/>
          <p14:tracePt t="119939" x="3267075" y="4641850"/>
          <p14:tracePt t="119946" x="3260725" y="4641850"/>
          <p14:tracePt t="119953" x="3236913" y="4641850"/>
          <p14:tracePt t="119961" x="3214688" y="4659313"/>
          <p14:tracePt t="119967" x="3155950" y="4670425"/>
          <p14:tracePt t="119974" x="3074988" y="4694238"/>
          <p14:tracePt t="119981" x="2959100" y="4716463"/>
          <p14:tracePt t="119988" x="2849563" y="4729163"/>
          <p14:tracePt t="119995" x="2727325" y="4751388"/>
          <p14:tracePt t="120002" x="2570163" y="4768850"/>
          <p14:tracePt t="120009" x="2373313" y="4810125"/>
          <p14:tracePt t="120016" x="2198688" y="4821238"/>
          <p14:tracePt t="120023" x="2076450" y="4832350"/>
          <p14:tracePt t="120029" x="1966913" y="4849813"/>
          <p14:tracePt t="120037" x="1874838" y="4862513"/>
          <p14:tracePt t="120044" x="1781175" y="4862513"/>
          <p14:tracePt t="120051" x="1700213" y="4862513"/>
          <p14:tracePt t="120058" x="1636713" y="4856163"/>
          <p14:tracePt t="120065" x="1571625" y="4845050"/>
          <p14:tracePt t="120072" x="1538288" y="4845050"/>
          <p14:tracePt t="120078" x="1508125" y="4827588"/>
          <p14:tracePt t="120086" x="1485900" y="4816475"/>
          <p14:tracePt t="120093" x="1468438" y="4810125"/>
          <p14:tracePt t="120100" x="1450975" y="4803775"/>
          <p14:tracePt t="120107" x="1444625" y="4799013"/>
          <p14:tracePt t="120114" x="1438275" y="4799013"/>
          <p14:tracePt t="120121" x="1433513" y="4786313"/>
          <p14:tracePt t="120128" x="1427163" y="4786313"/>
          <p14:tracePt t="120142" x="1427163" y="4781550"/>
          <p14:tracePt t="120149" x="1420813" y="4775200"/>
          <p14:tracePt t="120156" x="1420813" y="4768850"/>
          <p14:tracePt t="120162" x="1416050" y="4768850"/>
          <p14:tracePt t="120169" x="1416050" y="4764088"/>
          <p14:tracePt t="120177" x="1403350" y="4757738"/>
          <p14:tracePt t="120183" x="1403350" y="4740275"/>
          <p14:tracePt t="120191" x="1403350" y="4729163"/>
          <p14:tracePt t="120198" x="1398588" y="4722813"/>
          <p14:tracePt t="120204" x="1398588" y="4705350"/>
          <p14:tracePt t="120212" x="1392238" y="4687888"/>
          <p14:tracePt t="120220" x="1392238" y="4681538"/>
          <p14:tracePt t="120226" x="1387475" y="4670425"/>
          <p14:tracePt t="120233" x="1387475" y="4652963"/>
          <p14:tracePt t="120239" x="1374775" y="4630738"/>
          <p14:tracePt t="120246" x="1374775" y="4613275"/>
          <p14:tracePt t="120254" x="1370013" y="4589463"/>
          <p14:tracePt t="120262" x="1370013" y="4572000"/>
          <p14:tracePt t="120268" x="1357313" y="4560888"/>
          <p14:tracePt t="120275" x="1357313" y="4543425"/>
          <p14:tracePt t="120281" x="1357313" y="4537075"/>
          <p14:tracePt t="120288" x="1357313" y="4519613"/>
          <p14:tracePt t="120296" x="1357313" y="4513263"/>
          <p14:tracePt t="120304" x="1357313" y="4508500"/>
          <p14:tracePt t="120317" x="1357313" y="4502150"/>
          <p14:tracePt t="120325" x="1357313" y="4495800"/>
          <p14:tracePt t="120338" x="1352550" y="4491038"/>
          <p14:tracePt t="120359" x="1346200" y="4491038"/>
          <p14:tracePt t="120373" x="1339850" y="4491038"/>
          <p14:tracePt t="120387" x="1335088" y="4491038"/>
          <p14:tracePt t="120408" x="1328738" y="4491038"/>
          <p14:tracePt t="120422" x="1322388" y="4491038"/>
          <p14:tracePt t="121143" x="1357313" y="4491038"/>
          <p14:tracePt t="121149" x="1387475" y="4491038"/>
          <p14:tracePt t="121156" x="1420813" y="4491038"/>
          <p14:tracePt t="121163" x="1455738" y="4491038"/>
          <p14:tracePt t="121171" x="1485900" y="4491038"/>
          <p14:tracePt t="121177" x="1497013" y="4491038"/>
          <p14:tracePt t="121184" x="1514475" y="4491038"/>
          <p14:tracePt t="121191" x="1525588" y="4491038"/>
          <p14:tracePt t="121198" x="1538288" y="4491038"/>
          <p14:tracePt t="121205" x="1543050" y="4491038"/>
          <p14:tracePt t="121212" x="1549400" y="4491038"/>
          <p14:tracePt t="121221" x="1554163" y="4491038"/>
          <p14:tracePt t="121226" x="1560513" y="4491038"/>
          <p14:tracePt t="121247" x="1566863" y="4491038"/>
          <p14:tracePt t="121261" x="1571625" y="4491038"/>
          <p14:tracePt t="121275" x="1584325" y="4491038"/>
          <p14:tracePt t="121289" x="1589088" y="4491038"/>
          <p14:tracePt t="121311" x="1595438" y="4491038"/>
          <p14:tracePt t="121422" x="1589088" y="4491038"/>
          <p14:tracePt t="121555" x="1595438" y="4491038"/>
          <p14:tracePt t="121568" x="1601788" y="4491038"/>
          <p14:tracePt t="121582" x="1606550" y="4491038"/>
          <p14:tracePt t="121597" x="1612900" y="4491038"/>
          <p14:tracePt t="121611" x="1619250" y="4491038"/>
          <p14:tracePt t="121618" x="1624013" y="4491038"/>
          <p14:tracePt t="121625" x="1636713" y="4491038"/>
          <p14:tracePt t="121631" x="1641475" y="4491038"/>
          <p14:tracePt t="121639" x="1647825" y="4491038"/>
          <p14:tracePt t="121646" x="1654175" y="4491038"/>
          <p14:tracePt t="121660" x="1658938" y="4491038"/>
          <p14:tracePt t="121667" x="1665288" y="4491038"/>
          <p14:tracePt t="121673" x="1671638" y="4491038"/>
          <p14:tracePt t="121680" x="1682750" y="4491038"/>
          <p14:tracePt t="121702" x="1689100" y="4491038"/>
          <p14:tracePt t="121716" x="1693863" y="4491038"/>
          <p14:tracePt t="121793" x="1700213" y="4491038"/>
          <p14:tracePt t="121828" x="1706563" y="4491038"/>
          <p14:tracePt t="121841" x="1711325" y="4491038"/>
          <p14:tracePt t="121848" x="1717675" y="4491038"/>
          <p14:tracePt t="121855" x="1728788" y="4491038"/>
          <p14:tracePt t="121862" x="1739900" y="4491038"/>
          <p14:tracePt t="121869" x="1757363" y="4491038"/>
          <p14:tracePt t="121876" x="1781175" y="4479925"/>
          <p14:tracePt t="121883" x="1792288" y="4479925"/>
          <p14:tracePt t="121890" x="1833563" y="4473575"/>
          <p14:tracePt t="121897" x="1844675" y="4473575"/>
          <p14:tracePt t="121905" x="1868488" y="4473575"/>
          <p14:tracePt t="121912" x="1885950" y="4473575"/>
          <p14:tracePt t="121919" x="1903413" y="4473575"/>
          <p14:tracePt t="121925" x="1914525" y="4473575"/>
          <p14:tracePt t="121932" x="1920875" y="4473575"/>
          <p14:tracePt t="121940" x="1938338" y="4473575"/>
          <p14:tracePt t="121947" x="1943100" y="4473575"/>
          <p14:tracePt t="121953" x="1949450" y="4473575"/>
          <p14:tracePt t="121960" x="1955800" y="4473575"/>
          <p14:tracePt t="121982" x="1960563" y="4473575"/>
          <p14:tracePt t="122080" x="1955800" y="4473575"/>
          <p14:tracePt t="122100" x="1949450" y="4473575"/>
          <p14:tracePt t="122198" x="1943100" y="4473575"/>
          <p14:tracePt t="122220" x="1938338" y="4473575"/>
          <p14:tracePt t="122234" x="1925638" y="4473575"/>
          <p14:tracePt t="122247" x="1920875" y="4473575"/>
          <p14:tracePt t="122254" x="1920875" y="4479925"/>
          <p14:tracePt t="122261" x="1914525" y="4479925"/>
          <p14:tracePt t="122275" x="1914525" y="4484688"/>
          <p14:tracePt t="122282" x="1908175" y="4484688"/>
          <p14:tracePt t="122289" x="1908175" y="4491038"/>
          <p14:tracePt t="122296" x="1903413" y="4491038"/>
          <p14:tracePt t="122303" x="1897063" y="4495800"/>
          <p14:tracePt t="122318" x="1890713" y="4495800"/>
          <p14:tracePt t="122325" x="1879600" y="4495800"/>
          <p14:tracePt t="122339" x="1874838" y="4495800"/>
          <p14:tracePt t="122352" x="1868488" y="4508500"/>
          <p14:tracePt t="122367" x="1862138" y="4508500"/>
          <p14:tracePt t="122373" x="1857375" y="4508500"/>
          <p14:tracePt t="122387" x="1851025" y="4508500"/>
          <p14:tracePt t="122394" x="1844675" y="4508500"/>
          <p14:tracePt t="122401" x="1833563" y="4508500"/>
          <p14:tracePt t="122415" x="1827213" y="4508500"/>
          <p14:tracePt t="122429" x="1822450" y="4508500"/>
          <p14:tracePt t="122450" x="1816100" y="4508500"/>
          <p14:tracePt t="122464" x="1809750" y="4508500"/>
          <p14:tracePt t="122479" x="1809750" y="4502150"/>
          <p14:tracePt t="122499" x="1809750" y="4495800"/>
          <p14:tracePt t="122513" x="1804988" y="4491038"/>
          <p14:tracePt t="122527" x="1798638" y="4484688"/>
          <p14:tracePt t="122542" x="1787525" y="4479925"/>
          <p14:tracePt t="122548" x="1787525" y="4473575"/>
          <p14:tracePt t="122555" x="1781175" y="4467225"/>
          <p14:tracePt t="122562" x="1781175" y="4449763"/>
          <p14:tracePt t="122569" x="1781175" y="4445000"/>
          <p14:tracePt t="122576" x="1774825" y="4432300"/>
          <p14:tracePt t="122583" x="1770063" y="4421188"/>
          <p14:tracePt t="122590" x="1763713" y="4410075"/>
          <p14:tracePt t="122597" x="1763713" y="4392613"/>
          <p14:tracePt t="122604" x="1752600" y="4379913"/>
          <p14:tracePt t="122611" x="1752600" y="4362450"/>
          <p14:tracePt t="122618" x="1752600" y="4357688"/>
          <p14:tracePt t="122625" x="1746250" y="4351338"/>
          <p14:tracePt t="122632" x="1746250" y="4344988"/>
          <p14:tracePt t="122640" x="1739900" y="4340225"/>
          <p14:tracePt t="122646" x="1739900" y="4327525"/>
          <p14:tracePt t="122653" x="1739900" y="4322763"/>
          <p14:tracePt t="122667" x="1739900" y="4316413"/>
          <p14:tracePt t="122674" x="1739900" y="4311650"/>
          <p14:tracePt t="122688" x="1739900" y="4305300"/>
          <p14:tracePt t="122709" x="1739900" y="4298950"/>
          <p14:tracePt t="122723" x="1739900" y="4294188"/>
          <p14:tracePt t="122807" x="1739900" y="4281488"/>
          <p14:tracePt t="122821" x="1739900" y="4276725"/>
          <p14:tracePt t="122828" x="1746250" y="4276725"/>
          <p14:tracePt t="122835" x="1746250" y="4270375"/>
          <p14:tracePt t="122842" x="1752600" y="4264025"/>
          <p14:tracePt t="122849" x="1763713" y="4252913"/>
          <p14:tracePt t="122856" x="1781175" y="4235450"/>
          <p14:tracePt t="122862" x="1816100" y="4194175"/>
          <p14:tracePt t="122870" x="1874838" y="4137025"/>
          <p14:tracePt t="122877" x="1978025" y="4049713"/>
          <p14:tracePt t="122883" x="2141538" y="3887788"/>
          <p14:tracePt t="122890" x="2344738" y="3695700"/>
          <p14:tracePt t="122898" x="2552700" y="3505200"/>
          <p14:tracePt t="122904" x="2714625" y="3387725"/>
          <p14:tracePt t="122912" x="2843213" y="3313113"/>
          <p14:tracePt t="122919" x="2959100" y="3260725"/>
          <p14:tracePt t="122925" x="3057525" y="3208338"/>
          <p14:tracePt t="122932" x="3121025" y="3190875"/>
          <p14:tracePt t="122940" x="3190875" y="3179763"/>
          <p14:tracePt t="122946" x="3236913" y="3168650"/>
          <p14:tracePt t="122954" x="3267075" y="3155950"/>
          <p14:tracePt t="122960" x="3289300" y="3155950"/>
          <p14:tracePt t="122967" x="3313113" y="3155950"/>
          <p14:tracePt t="122974" x="3330575" y="3155950"/>
          <p14:tracePt t="122983" x="3341688" y="3155950"/>
          <p14:tracePt t="122989" x="3359150" y="3155950"/>
          <p14:tracePt t="122996" x="3365500" y="3155950"/>
          <p14:tracePt t="123002" x="3370263" y="3155950"/>
          <p14:tracePt t="123009" x="3387725" y="3162300"/>
          <p14:tracePt t="123016" x="3400425" y="3162300"/>
          <p14:tracePt t="123024" x="3417888" y="3162300"/>
          <p14:tracePt t="123030" x="3422650" y="3168650"/>
          <p14:tracePt t="123037" x="3440113" y="3173413"/>
          <p14:tracePt t="123045" x="3452813" y="3184525"/>
          <p14:tracePt t="123051" x="3457575" y="3190875"/>
          <p14:tracePt t="123059" x="3481388" y="3201988"/>
          <p14:tracePt t="123066" x="3498850" y="3232150"/>
          <p14:tracePt t="123073" x="3527425" y="3254375"/>
          <p14:tracePt t="123079" x="3568700" y="3302000"/>
          <p14:tracePt t="123087" x="3603625" y="3365500"/>
          <p14:tracePt t="123093" x="3638550" y="3435350"/>
          <p14:tracePt t="123100" x="3673475" y="3492500"/>
          <p14:tracePt t="123107" x="3702050" y="3544888"/>
          <p14:tracePt t="123116" x="3719513" y="3579813"/>
          <p14:tracePt t="123122" x="3741738" y="3638550"/>
          <p14:tracePt t="123129" x="3754438" y="3660775"/>
          <p14:tracePt t="123135" x="3759200" y="3678238"/>
          <p14:tracePt t="123142" x="3765550" y="3702050"/>
          <p14:tracePt t="123149" x="3765550" y="3719513"/>
          <p14:tracePt t="123158" x="3776663" y="3730625"/>
          <p14:tracePt t="123163" x="3776663" y="3736975"/>
          <p14:tracePt t="123171" x="3776663" y="3754438"/>
          <p14:tracePt t="123177" x="3776663" y="3759200"/>
          <p14:tracePt t="123184" x="3776663" y="3765550"/>
          <p14:tracePt t="123191" x="3776663" y="3771900"/>
          <p14:tracePt t="123200" x="3776663" y="3776663"/>
          <p14:tracePt t="123213" x="3776663" y="3794125"/>
          <p14:tracePt t="123220" x="3776663" y="3800475"/>
          <p14:tracePt t="123227" x="3776663" y="3806825"/>
          <p14:tracePt t="123233" x="3776663" y="3824288"/>
          <p14:tracePt t="123241" x="3776663" y="3835400"/>
          <p14:tracePt t="123248" x="3765550" y="3852863"/>
          <p14:tracePt t="123254" x="3765550" y="3863975"/>
          <p14:tracePt t="123261" x="3759200" y="3881438"/>
          <p14:tracePt t="123268" x="3754438" y="3898900"/>
          <p14:tracePt t="123275" x="3754438" y="3910013"/>
          <p14:tracePt t="123282" x="3741738" y="3927475"/>
          <p14:tracePt t="123289" x="3736975" y="3944938"/>
          <p14:tracePt t="123297" x="3724275" y="3962400"/>
          <p14:tracePt t="123303" x="3719513" y="3975100"/>
          <p14:tracePt t="123310" x="3713163" y="3986213"/>
          <p14:tracePt t="123317" x="3706813" y="3997325"/>
          <p14:tracePt t="123325" x="3695700" y="4014788"/>
          <p14:tracePt t="123332" x="3689350" y="4021138"/>
          <p14:tracePt t="123338" x="3689350" y="4032250"/>
          <p14:tracePt t="123345" x="3684588" y="4049713"/>
          <p14:tracePt t="123352" x="3678238" y="4056063"/>
          <p14:tracePt t="123359" x="3667125" y="4073525"/>
          <p14:tracePt t="123366" x="3660775" y="4078288"/>
          <p14:tracePt t="123374" x="3656013" y="4090988"/>
          <p14:tracePt t="123380" x="3649663" y="4108450"/>
          <p14:tracePt t="123387" x="3649663" y="4113213"/>
          <p14:tracePt t="123394" x="3638550" y="4130675"/>
          <p14:tracePt t="123401" x="3632200" y="4143375"/>
          <p14:tracePt t="123408" x="3625850" y="4154488"/>
          <p14:tracePt t="123416" x="3621088" y="4160838"/>
          <p14:tracePt t="123422" x="3621088" y="4165600"/>
          <p14:tracePt t="123429" x="3608388" y="4176713"/>
          <p14:tracePt t="123436" x="3603625" y="4183063"/>
          <p14:tracePt t="123444" x="3597275" y="4194175"/>
          <p14:tracePt t="123450" x="3590925" y="4200525"/>
          <p14:tracePt t="123458" x="3586163" y="4211638"/>
          <p14:tracePt t="123464" x="3579813" y="4217988"/>
          <p14:tracePt t="123478" x="3573463" y="4229100"/>
          <p14:tracePt t="123485" x="3562350" y="4235450"/>
          <p14:tracePt t="123492" x="3556000" y="4241800"/>
          <p14:tracePt t="123507" x="3551238" y="4246563"/>
          <p14:tracePt t="123520" x="3544888" y="4246563"/>
          <p14:tracePt t="123527" x="3538538" y="4252913"/>
          <p14:tracePt t="123534" x="3533775" y="4252913"/>
          <p14:tracePt t="123541" x="3516313" y="4259263"/>
          <p14:tracePt t="123549" x="3492500" y="4270375"/>
          <p14:tracePt t="123555" x="3463925" y="4276725"/>
          <p14:tracePt t="123562" x="3429000" y="4287838"/>
          <p14:tracePt t="123569" x="3376613" y="4305300"/>
          <p14:tracePt t="123576" x="3295650" y="4327525"/>
          <p14:tracePt t="123583" x="3214688" y="4351338"/>
          <p14:tracePt t="123590" x="3103563" y="4392613"/>
          <p14:tracePt t="123597" x="3005138" y="4414838"/>
          <p14:tracePt t="123604" x="2924175" y="4438650"/>
          <p14:tracePt t="123611" x="2860675" y="4462463"/>
          <p14:tracePt t="123618" x="2825750" y="4467225"/>
          <p14:tracePt t="123625" x="2784475" y="4479925"/>
          <p14:tracePt t="123633" x="2762250" y="4484688"/>
          <p14:tracePt t="123639" x="2738438" y="4484688"/>
          <p14:tracePt t="123646" x="2709863" y="4495800"/>
          <p14:tracePt t="123653" x="2686050" y="4495800"/>
          <p14:tracePt t="123660" x="2663825" y="4495800"/>
          <p14:tracePt t="123667" x="2628900" y="4502150"/>
          <p14:tracePt t="123675" x="2576513" y="4513263"/>
          <p14:tracePt t="123681" x="2513013" y="4513263"/>
          <p14:tracePt t="123688" x="2447925" y="4513263"/>
          <p14:tracePt t="123695" x="2401888" y="4525963"/>
          <p14:tracePt t="123702" x="2349500" y="4525963"/>
          <p14:tracePt t="123709" x="2303463" y="4525963"/>
          <p14:tracePt t="123717" x="2268538" y="4525963"/>
          <p14:tracePt t="123723" x="2244725" y="4525963"/>
          <p14:tracePt t="123730" x="2227263" y="4525963"/>
          <p14:tracePt t="123737" x="2205038" y="4525963"/>
          <p14:tracePt t="123744" x="2187575" y="4525963"/>
          <p14:tracePt t="123751" x="2163763" y="4513263"/>
          <p14:tracePt t="123759" x="2146300" y="4513263"/>
          <p14:tracePt t="123765" x="2135188" y="4508500"/>
          <p14:tracePt t="123772" x="2117725" y="4508500"/>
          <p14:tracePt t="123779" x="2082800" y="4495800"/>
          <p14:tracePt t="123786" x="2054225" y="4491038"/>
          <p14:tracePt t="123793" x="2008188" y="4467225"/>
          <p14:tracePt t="123800" x="1955800" y="4449763"/>
          <p14:tracePt t="123808" x="1931988" y="4438650"/>
          <p14:tracePt t="123814" x="1890713" y="4421188"/>
          <p14:tracePt t="123822" x="1868488" y="4414838"/>
          <p14:tracePt t="123828" x="1851025" y="4403725"/>
          <p14:tracePt t="123835" x="1833563" y="4397375"/>
          <p14:tracePt t="123842" x="1827213" y="4397375"/>
          <p14:tracePt t="123850" x="1816100" y="4397375"/>
          <p14:tracePt t="123856" x="1816100" y="4392613"/>
          <p14:tracePt t="123863" x="1809750" y="4392613"/>
          <p14:tracePt t="123870" x="1804988" y="4392613"/>
          <p14:tracePt t="123877" x="1792288" y="4392613"/>
          <p14:tracePt t="123891" x="1787525" y="4392613"/>
          <p14:tracePt t="123933" x="1787525" y="4397375"/>
          <p14:tracePt t="123940" x="1787525" y="4403725"/>
          <p14:tracePt t="123947" x="1798638" y="4410075"/>
          <p14:tracePt t="123954" x="1798638" y="4414838"/>
          <p14:tracePt t="123961" x="1804988" y="4427538"/>
          <p14:tracePt t="123968" x="1809750" y="4438650"/>
          <p14:tracePt t="123975" x="1816100" y="4456113"/>
          <p14:tracePt t="123982" x="1833563" y="4479925"/>
          <p14:tracePt t="123989" x="1862138" y="4519613"/>
          <p14:tracePt t="123996" x="1897063" y="4572000"/>
          <p14:tracePt t="124003" x="1925638" y="4630738"/>
          <p14:tracePt t="124010" x="1973263" y="4681538"/>
          <p14:tracePt t="124017" x="2001838" y="4722813"/>
          <p14:tracePt t="124024" x="2030413" y="4751388"/>
          <p14:tracePt t="124031" x="2058988" y="4775200"/>
          <p14:tracePt t="124037" x="2082800" y="4803775"/>
          <p14:tracePt t="124045" x="2124075" y="4821238"/>
          <p14:tracePt t="124052" x="2146300" y="4849813"/>
          <p14:tracePt t="124059" x="2187575" y="4867275"/>
          <p14:tracePt t="124066" x="2209800" y="4879975"/>
          <p14:tracePt t="124073" x="2251075" y="4897438"/>
          <p14:tracePt t="124080" x="2286000" y="4902200"/>
          <p14:tracePt t="124092" x="2320925" y="4914900"/>
          <p14:tracePt t="124094" x="2373313" y="4926013"/>
          <p14:tracePt t="124101" x="2419350" y="4926013"/>
          <p14:tracePt t="124108" x="2454275" y="4919663"/>
          <p14:tracePt t="124115" x="2506663" y="4908550"/>
          <p14:tracePt t="124122" x="2559050" y="4902200"/>
          <p14:tracePt t="124129" x="2611438" y="4879975"/>
          <p14:tracePt t="124136" x="2663825" y="4856163"/>
          <p14:tracePt t="124142" x="2714625" y="4838700"/>
          <p14:tracePt t="124150" x="2767013" y="4816475"/>
          <p14:tracePt t="124158" x="2849563" y="4768850"/>
          <p14:tracePt t="124163" x="2935288" y="4722813"/>
          <p14:tracePt t="124171" x="3022600" y="4659313"/>
          <p14:tracePt t="124178" x="3121025" y="4572000"/>
          <p14:tracePt t="124185" x="3236913" y="4479925"/>
          <p14:tracePt t="124192" x="3324225" y="4392613"/>
          <p14:tracePt t="124200" x="3411538" y="4322763"/>
          <p14:tracePt t="124206" x="3481388" y="4246563"/>
          <p14:tracePt t="124212" x="3538538" y="4200525"/>
          <p14:tracePt t="124219" x="3579813" y="4171950"/>
          <p14:tracePt t="124226" x="3621088" y="4143375"/>
          <p14:tracePt t="124235" x="3638550" y="4125913"/>
          <p14:tracePt t="124242" x="3660775" y="4108450"/>
          <p14:tracePt t="124248" x="3667125" y="4102100"/>
          <p14:tracePt t="124255" x="3673475" y="4095750"/>
          <p14:tracePt t="124262" x="3684588" y="4090988"/>
          <p14:tracePt t="124276" x="3684588" y="4084638"/>
          <p14:tracePt t="124283" x="3689350" y="4084638"/>
          <p14:tracePt t="124289" x="3689350" y="4073525"/>
          <p14:tracePt t="124346" x="3678238" y="4078288"/>
          <p14:tracePt t="124353" x="3673475" y="4078288"/>
          <p14:tracePt t="124359" x="3667125" y="4084638"/>
          <p14:tracePt t="124374" x="3660775" y="4090988"/>
          <p14:tracePt t="124380" x="3656013" y="4090988"/>
          <p14:tracePt t="124388" x="3649663" y="4090988"/>
          <p14:tracePt t="124394" x="3643313" y="4095750"/>
          <p14:tracePt t="124401" x="3625850" y="4095750"/>
          <p14:tracePt t="124409" x="3608388" y="4102100"/>
          <p14:tracePt t="124415" x="3586163" y="4113213"/>
          <p14:tracePt t="124422" x="3538538" y="4119563"/>
          <p14:tracePt t="124429" x="3440113" y="4160838"/>
          <p14:tracePt t="124436" x="3236913" y="4217988"/>
          <p14:tracePt t="124443" x="2976563" y="4305300"/>
          <p14:tracePt t="124451" x="2784475" y="4362450"/>
          <p14:tracePt t="124458" x="2628900" y="4403725"/>
          <p14:tracePt t="124464" x="2517775" y="4438650"/>
          <p14:tracePt t="124471" x="2408238" y="4462463"/>
          <p14:tracePt t="124478" x="2297113" y="4473575"/>
          <p14:tracePt t="124485" x="2227263" y="4495800"/>
          <p14:tracePt t="124493" x="2163763" y="4508500"/>
          <p14:tracePt t="124500" x="2128838" y="4519613"/>
          <p14:tracePt t="124507" x="2106613" y="4519613"/>
          <p14:tracePt t="124513" x="2089150" y="4525963"/>
          <p14:tracePt t="124520" x="2071688" y="4525963"/>
          <p14:tracePt t="124527" x="2058988" y="4525963"/>
          <p14:tracePt t="124535" x="2058988" y="4530725"/>
          <p14:tracePt t="124541" x="2054225" y="4530725"/>
          <p14:tracePt t="124548" x="2041525" y="4530725"/>
          <p14:tracePt t="124563" x="2036763" y="4537075"/>
          <p14:tracePt t="124576" x="2036763" y="4543425"/>
          <p14:tracePt t="124590" x="2036763" y="4554538"/>
          <p14:tracePt t="124597" x="2036763" y="4560888"/>
          <p14:tracePt t="124604" x="2036763" y="4565650"/>
          <p14:tracePt t="124611" x="2047875" y="4578350"/>
          <p14:tracePt t="124618" x="2054225" y="4595813"/>
          <p14:tracePt t="124626" x="2082800" y="4624388"/>
          <p14:tracePt t="124632" x="2106613" y="4648200"/>
          <p14:tracePt t="124639" x="2152650" y="4705350"/>
          <p14:tracePt t="124646" x="2209800" y="4775200"/>
          <p14:tracePt t="124653" x="2279650" y="4832350"/>
          <p14:tracePt t="124660" x="2355850" y="4908550"/>
          <p14:tracePt t="124668" x="2413000" y="4967288"/>
          <p14:tracePt t="124675" x="2471738" y="5024438"/>
          <p14:tracePt t="124681" x="2506663" y="5053013"/>
          <p14:tracePt t="124688" x="2563813" y="5094288"/>
          <p14:tracePt t="124695" x="2616200" y="5118100"/>
          <p14:tracePt t="124702" x="2668588" y="5140325"/>
          <p14:tracePt t="124710" x="2732088" y="5151438"/>
          <p14:tracePt t="124716" x="2814638" y="5157788"/>
          <p14:tracePt t="124723" x="2924175" y="5151438"/>
          <p14:tracePt t="124730" x="3022600" y="5118100"/>
          <p14:tracePt t="124737" x="3121025" y="5083175"/>
          <p14:tracePt t="124745" x="3201988" y="5048250"/>
          <p14:tracePt t="124751" x="3284538" y="4995863"/>
          <p14:tracePt t="124758" x="3370263" y="4960938"/>
          <p14:tracePt t="124765" x="3452813" y="4914900"/>
          <p14:tracePt t="124772" x="3538538" y="4867275"/>
          <p14:tracePt t="124779" x="3621088" y="4832350"/>
          <p14:tracePt t="124786" x="3702050" y="4792663"/>
          <p14:tracePt t="124793" x="3789363" y="4757738"/>
          <p14:tracePt t="124801" x="3870325" y="4711700"/>
          <p14:tracePt t="124807" x="3940175" y="4676775"/>
          <p14:tracePt t="124814" x="3979863" y="4648200"/>
          <p14:tracePt t="124822" x="4014788" y="4630738"/>
          <p14:tracePt t="124828" x="4043363" y="4613275"/>
          <p14:tracePt t="124835" x="4073525" y="4583113"/>
          <p14:tracePt t="124844" x="4095750" y="4578350"/>
          <p14:tracePt t="124849" x="4119563" y="4560888"/>
          <p14:tracePt t="124856" x="4137025" y="4548188"/>
          <p14:tracePt t="124863" x="4165600" y="4530725"/>
          <p14:tracePt t="124877" x="4206875" y="4508500"/>
          <p14:tracePt t="124885" x="4224338" y="4491038"/>
          <p14:tracePt t="124891" x="4235450" y="4484688"/>
          <p14:tracePt t="124898" x="4246563" y="4467225"/>
          <p14:tracePt t="124905" x="4259263" y="4467225"/>
          <p14:tracePt t="124912" x="4270375" y="4462463"/>
          <p14:tracePt t="124919" x="4276725" y="4456113"/>
          <p14:tracePt t="124927" x="4281488" y="4456113"/>
          <p14:tracePt t="124933" x="4287838" y="4449763"/>
          <p14:tracePt t="124947" x="4287838" y="4438650"/>
          <p14:tracePt t="124954" x="4294188" y="4438650"/>
          <p14:tracePt t="124968" x="4298950" y="4432300"/>
          <p14:tracePt t="124982" x="4305300" y="4432300"/>
          <p14:tracePt t="124996" x="4311650" y="4432300"/>
          <p14:tracePt t="126423" x="4537075" y="4438650"/>
          <p14:tracePt t="126430" x="4751388" y="4484688"/>
          <p14:tracePt t="126437" x="4902200" y="4513263"/>
          <p14:tracePt t="126444" x="5048250" y="4548188"/>
          <p14:tracePt t="126451" x="5175250" y="4589463"/>
          <p14:tracePt t="126458" x="5268913" y="4613275"/>
          <p14:tracePt t="126465" x="5319713" y="4635500"/>
          <p14:tracePt t="126472" x="5360988" y="4641850"/>
          <p14:tracePt t="126479" x="5372100" y="4652963"/>
          <p14:tracePt t="126486" x="5389563" y="4652963"/>
          <p14:tracePt t="126500" x="5395913" y="4659313"/>
          <p14:tracePt t="126514" x="5402263" y="4664075"/>
          <p14:tracePt t="126529" x="5407025" y="4670425"/>
          <p14:tracePt t="126536" x="5407025" y="4676775"/>
          <p14:tracePt t="126542" x="5407025" y="4681538"/>
          <p14:tracePt t="126549" x="5407025" y="4699000"/>
          <p14:tracePt t="126556" x="5407025" y="4711700"/>
          <p14:tracePt t="126563" x="5407025" y="4740275"/>
          <p14:tracePt t="126571" x="5389563" y="4764088"/>
          <p14:tracePt t="126577" x="5372100" y="4803775"/>
          <p14:tracePt t="126584" x="5343525" y="4827588"/>
          <p14:tracePt t="126591" x="5314950" y="4856163"/>
          <p14:tracePt t="126598" x="5297488" y="4879975"/>
          <p14:tracePt t="126605" x="5280025" y="4897438"/>
          <p14:tracePt t="126613" x="5268913" y="4908550"/>
          <p14:tracePt t="126619" x="5251450" y="4919663"/>
          <p14:tracePt t="126626" x="5233988" y="4932363"/>
          <p14:tracePt t="126632" x="5227638" y="4932363"/>
          <p14:tracePt t="126639" x="5216525" y="4932363"/>
          <p14:tracePt t="126647" x="5199063" y="4932363"/>
          <p14:tracePt t="126654" x="5186363" y="4932363"/>
          <p14:tracePt t="126661" x="5168900" y="4932363"/>
          <p14:tracePt t="126668" x="5151438" y="4926013"/>
          <p14:tracePt t="126675" x="5140325" y="4926013"/>
          <p14:tracePt t="126682" x="5135563" y="4919663"/>
          <p14:tracePt t="126689" x="5122863" y="4919663"/>
          <p14:tracePt t="126696" x="5118100" y="4914900"/>
          <p14:tracePt t="126703" x="5111750" y="4914900"/>
          <p14:tracePt t="126710" x="5105400" y="4914900"/>
          <p14:tracePt t="126717" x="5100638" y="4914900"/>
          <p14:tracePt t="126724" x="5094288" y="4914900"/>
          <p14:tracePt t="126738" x="5087938" y="4914900"/>
          <p14:tracePt t="126752" x="5076825" y="4914900"/>
          <p14:tracePt t="126766" x="5076825" y="4932363"/>
          <p14:tracePt t="126773" x="5076825" y="4943475"/>
          <p14:tracePt t="126780" x="5083175" y="4978400"/>
          <p14:tracePt t="126787" x="5083175" y="5030788"/>
          <p14:tracePt t="126794" x="5094288" y="5094288"/>
          <p14:tracePt t="126801" x="5094288" y="5168900"/>
          <p14:tracePt t="126808" x="5105400" y="5238750"/>
          <p14:tracePt t="126815" x="5105400" y="5286375"/>
          <p14:tracePt t="126822" x="5111750" y="5332413"/>
          <p14:tracePt t="126829" x="5111750" y="5395913"/>
          <p14:tracePt t="126836" x="5122863" y="5448300"/>
          <p14:tracePt t="126843" x="5122863" y="5483225"/>
          <p14:tracePt t="126850" x="5122863" y="5518150"/>
          <p14:tracePt t="126857" x="5122863" y="5529263"/>
          <p14:tracePt t="126863" x="5122863" y="5557838"/>
          <p14:tracePt t="126871" x="5122863" y="5564188"/>
          <p14:tracePt t="126878" x="5122863" y="5570538"/>
          <p14:tracePt t="126884" x="5122863" y="5581650"/>
          <p14:tracePt t="126892" x="5129213" y="5581650"/>
          <p14:tracePt t="126899" x="5129213" y="5592763"/>
          <p14:tracePt t="126906" x="5129213" y="5599113"/>
          <p14:tracePt t="126913" x="5135563" y="5599113"/>
          <p14:tracePt t="126927" x="5146675" y="5599113"/>
          <p14:tracePt t="126933" x="5146675" y="5588000"/>
          <p14:tracePt t="126941" x="5146675" y="5581650"/>
          <p14:tracePt t="126948" x="5146675" y="5570538"/>
          <p14:tracePt t="126955" x="5151438" y="5546725"/>
          <p14:tracePt t="126962" x="5164138" y="5518150"/>
          <p14:tracePt t="126969" x="5168900" y="5483225"/>
          <p14:tracePt t="126975" x="5186363" y="5454650"/>
          <p14:tracePt t="126982" x="5203825" y="5419725"/>
          <p14:tracePt t="126989" x="5227638" y="5384800"/>
          <p14:tracePt t="126997" x="5251450" y="5354638"/>
          <p14:tracePt t="127005" x="5268913" y="5326063"/>
          <p14:tracePt t="127010" x="5308600" y="5297488"/>
          <p14:tracePt t="127017" x="5332413" y="5273675"/>
          <p14:tracePt t="127024" x="5360988" y="5245100"/>
          <p14:tracePt t="127031" x="5402263" y="5216525"/>
          <p14:tracePt t="127039" x="5424488" y="5199063"/>
          <p14:tracePt t="127047" x="5441950" y="5192713"/>
          <p14:tracePt t="127052" x="5459413" y="5181600"/>
          <p14:tracePt t="127059" x="5465763" y="5175250"/>
          <p14:tracePt t="127066" x="5470525" y="5175250"/>
          <p14:tracePt t="127073" x="5476875" y="5175250"/>
          <p14:tracePt t="127109" x="5470525" y="5186363"/>
          <p14:tracePt t="127116" x="5454650" y="5199063"/>
          <p14:tracePt t="127122" x="5424488" y="5216525"/>
          <p14:tracePt t="127130" x="5378450" y="5251450"/>
          <p14:tracePt t="127137" x="5308600" y="5297488"/>
          <p14:tracePt t="127144" x="5238750" y="5343525"/>
          <p14:tracePt t="127151" x="5140325" y="5378450"/>
          <p14:tracePt t="127157" x="5030788" y="5413375"/>
          <p14:tracePt t="127164" x="4873625" y="5454650"/>
          <p14:tracePt t="127172" x="4648200" y="5500688"/>
          <p14:tracePt t="127179" x="4432300" y="5546725"/>
          <p14:tracePt t="127186" x="4276725" y="5557838"/>
          <p14:tracePt t="127192" x="4102100" y="5588000"/>
          <p14:tracePt t="127199" x="3905250" y="5599113"/>
          <p14:tracePt t="127206" x="3695700" y="5627688"/>
          <p14:tracePt t="127213" x="3527425" y="5627688"/>
          <p14:tracePt t="127220" x="3417888" y="5638800"/>
          <p14:tracePt t="127227" x="3324225" y="5638800"/>
          <p14:tracePt t="127234" x="3232150" y="5638800"/>
          <p14:tracePt t="127242" x="3155950" y="5638800"/>
          <p14:tracePt t="127248" x="3092450" y="5638800"/>
          <p14:tracePt t="127256" x="3000375" y="5638800"/>
          <p14:tracePt t="127262" x="2935288" y="5638800"/>
          <p14:tracePt t="127269" x="2889250" y="5638800"/>
          <p14:tracePt t="127276" x="2836863" y="5638800"/>
          <p14:tracePt t="127283" x="2801938" y="5638800"/>
          <p14:tracePt t="127290" x="2767013" y="5638800"/>
          <p14:tracePt t="127297" x="2744788" y="5638800"/>
          <p14:tracePt t="127307" x="2720975" y="5627688"/>
          <p14:tracePt t="127311" x="2703513" y="5627688"/>
          <p14:tracePt t="127319" x="2686050" y="5622925"/>
          <p14:tracePt t="127325" x="2681288" y="5622925"/>
          <p14:tracePt t="127332" x="2668588" y="5616575"/>
          <p14:tracePt t="127347" x="2663825" y="5616575"/>
          <p14:tracePt t="127353" x="2651125" y="5616575"/>
          <p14:tracePt t="127374" x="2651125" y="5605463"/>
          <p14:tracePt t="129599" x="2611438" y="5605463"/>
          <p14:tracePt t="129605" x="2552700" y="5605463"/>
          <p14:tracePt t="129612" x="2489200" y="5605463"/>
          <p14:tracePt t="129619" x="2425700" y="5605463"/>
          <p14:tracePt t="129626" x="2378075" y="5605463"/>
          <p14:tracePt t="129634" x="2309813" y="5599113"/>
          <p14:tracePt t="129640" x="2262188" y="5588000"/>
          <p14:tracePt t="129647" x="2209800" y="5575300"/>
          <p14:tracePt t="129654" x="2159000" y="5553075"/>
          <p14:tracePt t="129661" x="2106613" y="5546725"/>
          <p14:tracePt t="129668" x="2071688" y="5522913"/>
          <p14:tracePt t="129676" x="2041525" y="5505450"/>
          <p14:tracePt t="129682" x="2019300" y="5500688"/>
          <p14:tracePt t="129689" x="1990725" y="5483225"/>
          <p14:tracePt t="129696" x="1978025" y="5476875"/>
          <p14:tracePt t="129703" x="1960563" y="5465763"/>
          <p14:tracePt t="129710" x="1955800" y="5459413"/>
          <p14:tracePt t="129717" x="1938338" y="5454650"/>
          <p14:tracePt t="129725" x="1931988" y="5448300"/>
          <p14:tracePt t="129731" x="1925638" y="5441950"/>
          <p14:tracePt t="129738" x="1920875" y="5441950"/>
          <p14:tracePt t="129745" x="1914525" y="5430838"/>
          <p14:tracePt t="129759" x="1908175" y="5424488"/>
          <p14:tracePt t="129773" x="1897063" y="5424488"/>
          <p14:tracePt t="129780" x="1897063" y="5419725"/>
          <p14:tracePt t="129787" x="1890713" y="5419725"/>
          <p14:tracePt t="129801" x="1885950" y="5419725"/>
          <p14:tracePt t="129879" x="1885950" y="5424488"/>
          <p14:tracePt t="129900" x="1885950" y="5437188"/>
          <p14:tracePt t="129913" x="1890713" y="5437188"/>
          <p14:tracePt t="129920" x="1890713" y="5441950"/>
          <p14:tracePt t="129927" x="1903413" y="5448300"/>
          <p14:tracePt t="129934" x="1908175" y="5454650"/>
          <p14:tracePt t="129941" x="1914525" y="5459413"/>
          <p14:tracePt t="129948" x="1949450" y="5483225"/>
          <p14:tracePt t="129955" x="2012950" y="5518150"/>
          <p14:tracePt t="129962" x="2159000" y="5588000"/>
          <p14:tracePt t="129969" x="2373313" y="5673725"/>
          <p14:tracePt t="129976" x="2668588" y="5807075"/>
          <p14:tracePt t="129984" x="3028950" y="5964238"/>
          <p14:tracePt t="129990" x="3382963" y="6086475"/>
          <p14:tracePt t="129997" x="3643313" y="6191250"/>
          <p14:tracePt t="130004" x="3806825" y="6243638"/>
          <p14:tracePt t="130011" x="3962400" y="6283325"/>
          <p14:tracePt t="130018" x="4119563" y="6324600"/>
          <p14:tracePt t="130027" x="4316413" y="6346825"/>
          <p14:tracePt t="130032" x="4548188" y="6364288"/>
          <p14:tracePt t="130039" x="4705350" y="6376988"/>
          <p14:tracePt t="130046" x="4856163" y="6376988"/>
          <p14:tracePt t="130053" x="5024438" y="6376988"/>
          <p14:tracePt t="130060" x="5238750" y="6370638"/>
          <p14:tracePt t="130068" x="5505450" y="6335713"/>
          <p14:tracePt t="130074" x="5680075" y="6324600"/>
          <p14:tracePt t="130081" x="5854700" y="6294438"/>
          <p14:tracePt t="130088" x="6097588" y="6248400"/>
          <p14:tracePt t="130095" x="6311900" y="6202363"/>
          <p14:tracePt t="130102" x="6451600" y="6161088"/>
          <p14:tracePt t="130110" x="6562725" y="6138863"/>
          <p14:tracePt t="130116" x="6648450" y="6115050"/>
          <p14:tracePt t="130123" x="6713538" y="6103938"/>
          <p14:tracePt t="130130" x="6777038" y="6080125"/>
          <p14:tracePt t="130137" x="6829425" y="6069013"/>
          <p14:tracePt t="130143" x="6869113" y="6051550"/>
          <p14:tracePt t="130151" x="6892925" y="6051550"/>
          <p14:tracePt t="130158" x="6916738" y="6045200"/>
          <p14:tracePt t="130165" x="6921500" y="6040438"/>
          <p14:tracePt t="130172" x="6938963" y="6040438"/>
          <p14:tracePt t="130179" x="6945313" y="6040438"/>
          <p14:tracePt t="130193" x="6950075" y="6027738"/>
          <p14:tracePt t="130214" x="6956425" y="6027738"/>
          <p14:tracePt t="130263" x="6950075" y="6027738"/>
          <p14:tracePt t="130269" x="6934200" y="6027738"/>
          <p14:tracePt t="130277" x="6921500" y="6027738"/>
          <p14:tracePt t="130284" x="6904038" y="6022975"/>
          <p14:tracePt t="130291" x="6881813" y="6022975"/>
          <p14:tracePt t="130298" x="6864350" y="6022975"/>
          <p14:tracePt t="130305" x="6851650" y="6022975"/>
          <p14:tracePt t="130313" x="6834188" y="6022975"/>
          <p14:tracePt t="130319" x="6829425" y="6022975"/>
          <p14:tracePt t="130327" x="6823075" y="6022975"/>
          <p14:tracePt t="130333" x="6811963" y="6022975"/>
          <p14:tracePt t="130347" x="6799263" y="6022975"/>
          <p14:tracePt t="130354" x="6794500" y="6016625"/>
          <p14:tracePt t="130360" x="6788150" y="6016625"/>
          <p14:tracePt t="130375" x="6781800" y="6016625"/>
          <p14:tracePt t="130396" x="6777038" y="6016625"/>
          <p14:tracePt t="130403" x="6777038" y="6010275"/>
          <p14:tracePt t="130424" x="6777038" y="6005513"/>
          <p14:tracePt t="130445" x="6777038" y="5992813"/>
          <p14:tracePt t="130451" x="6770688" y="5988050"/>
          <p14:tracePt t="130459" x="6770688" y="5981700"/>
          <p14:tracePt t="130466" x="6770688" y="5975350"/>
          <p14:tracePt t="130473" x="6770688" y="5964238"/>
          <p14:tracePt t="130479" x="6770688" y="5959475"/>
          <p14:tracePt t="130487" x="6770688" y="5942013"/>
          <p14:tracePt t="130493" x="6770688" y="5924550"/>
          <p14:tracePt t="130501" x="6770688" y="5911850"/>
          <p14:tracePt t="130507" x="6781800" y="5883275"/>
          <p14:tracePt t="130514" x="6781800" y="5848350"/>
          <p14:tracePt t="130521" x="6781800" y="5824538"/>
          <p14:tracePt t="130529" x="6788150" y="5802313"/>
          <p14:tracePt t="130536" x="6788150" y="5784850"/>
          <p14:tracePt t="130544" x="6788150" y="5773738"/>
          <p14:tracePt t="130549" x="6788150" y="5756275"/>
          <p14:tracePt t="130556" x="6788150" y="5743575"/>
          <p14:tracePt t="130563" x="6788150" y="5732463"/>
          <p14:tracePt t="130570" x="6788150" y="5721350"/>
          <p14:tracePt t="130578" x="6788150" y="5715000"/>
          <p14:tracePt t="130585" x="6788150" y="5708650"/>
          <p14:tracePt t="130599" x="6788150" y="5691188"/>
          <p14:tracePt t="130605" x="6788150" y="5686425"/>
          <p14:tracePt t="130612" x="6788150" y="5673725"/>
          <p14:tracePt t="130619" x="6788150" y="5656263"/>
          <p14:tracePt t="130627" x="6777038" y="5634038"/>
          <p14:tracePt t="130633" x="6770688" y="5616575"/>
          <p14:tracePt t="130640" x="6759575" y="5592763"/>
          <p14:tracePt t="130647" x="6742113" y="5553075"/>
          <p14:tracePt t="130655" x="6718300" y="5529263"/>
          <p14:tracePt t="130661" x="6683375" y="5487988"/>
          <p14:tracePt t="130669" x="6643688" y="5430838"/>
          <p14:tracePt t="130676" x="6597650" y="5372100"/>
          <p14:tracePt t="130682" x="6550025" y="5303838"/>
          <p14:tracePt t="130689" x="6515100" y="5238750"/>
          <p14:tracePt t="130696" x="6486525" y="5181600"/>
          <p14:tracePt t="130703" x="6462713" y="5118100"/>
          <p14:tracePt t="130710" x="6440488" y="5048250"/>
          <p14:tracePt t="130719" x="6429375" y="4983163"/>
          <p14:tracePt t="130724" x="6429375" y="4937125"/>
          <p14:tracePt t="130731" x="6429375" y="4873625"/>
          <p14:tracePt t="130738" x="6429375" y="4827588"/>
          <p14:tracePt t="130745" x="6434138" y="4757738"/>
          <p14:tracePt t="130752" x="6457950" y="4694238"/>
          <p14:tracePt t="130760" x="6492875" y="4595813"/>
          <p14:tracePt t="130766" x="6527800" y="4495800"/>
          <p14:tracePt t="130773" x="6580188" y="4397375"/>
          <p14:tracePt t="130781" x="6613525" y="4316413"/>
          <p14:tracePt t="130787" x="6648450" y="4246563"/>
          <p14:tracePt t="130794" x="6665913" y="4211638"/>
          <p14:tracePt t="130802" x="6696075" y="4183063"/>
          <p14:tracePt t="130809" x="6700838" y="4160838"/>
          <p14:tracePt t="130815" x="6718300" y="4143375"/>
          <p14:tracePt t="130822" x="6735763" y="4125913"/>
          <p14:tracePt t="130829" x="6742113" y="4119563"/>
          <p14:tracePt t="130836" x="6748463" y="4113213"/>
          <p14:tracePt t="130844" x="6765925" y="4102100"/>
          <p14:tracePt t="130850" x="6770688" y="4095750"/>
          <p14:tracePt t="130857" x="6777038" y="4095750"/>
          <p14:tracePt t="130864" x="6781800" y="4090988"/>
          <p14:tracePt t="130871" x="6788150" y="4084638"/>
          <p14:tracePt t="130878" x="6794500" y="4084638"/>
          <p14:tracePt t="130886" x="6805613" y="4084638"/>
          <p14:tracePt t="130892" x="6805613" y="4078288"/>
          <p14:tracePt t="130899" x="6811963" y="4078288"/>
          <p14:tracePt t="130941" x="6799263" y="4078288"/>
          <p14:tracePt t="130955" x="6794500" y="4078288"/>
          <p14:tracePt t="130970" x="6788150" y="4078288"/>
          <p14:tracePt t="130984" x="6781800" y="4078288"/>
          <p14:tracePt t="130997" x="6777038" y="4078288"/>
          <p14:tracePt t="131004" x="6770688" y="4078288"/>
          <p14:tracePt t="131011" x="6765925" y="4078288"/>
          <p14:tracePt t="131019" x="6753225" y="4078288"/>
          <p14:tracePt t="131025" x="6753225" y="4084638"/>
          <p14:tracePt t="131032" x="6748463" y="4084638"/>
          <p14:tracePt t="131039" x="6742113" y="4090988"/>
          <p14:tracePt t="131046" x="6735763" y="4090988"/>
          <p14:tracePt t="131053" x="6731000" y="4090988"/>
          <p14:tracePt t="131061" x="6724650" y="4090988"/>
          <p14:tracePt t="131074" x="6718300" y="4090988"/>
          <p14:tracePt t="131088" x="6707188" y="4090988"/>
          <p14:tracePt t="131250" x="6707188" y="4095750"/>
          <p14:tracePt t="131284" x="6700838" y="4095750"/>
          <p14:tracePt t="131299" x="6700838" y="4102100"/>
          <p14:tracePt t="131327" x="6696075" y="4102100"/>
          <p14:tracePt t="131361" x="6696075" y="4113213"/>
          <p14:tracePt t="131403" x="6689725" y="4119563"/>
          <p14:tracePt t="131425" x="6683375" y="4125913"/>
          <p14:tracePt t="131438" x="6683375" y="4130675"/>
          <p14:tracePt t="131445" x="6678613" y="4137025"/>
          <p14:tracePt t="131459" x="6665913" y="4154488"/>
          <p14:tracePt t="131466" x="6661150" y="4160838"/>
          <p14:tracePt t="131472" x="6654800" y="4183063"/>
          <p14:tracePt t="131480" x="6637338" y="4206875"/>
          <p14:tracePt t="131487" x="6619875" y="4259263"/>
          <p14:tracePt t="131494" x="6597650" y="4340225"/>
          <p14:tracePt t="131501" x="6556375" y="4432300"/>
          <p14:tracePt t="131508" x="6532563" y="4513263"/>
          <p14:tracePt t="131515" x="6510338" y="4613275"/>
          <p14:tracePt t="131522" x="6486525" y="4711700"/>
          <p14:tracePt t="131529" x="6462713" y="4821238"/>
          <p14:tracePt t="131537" x="6434138" y="4978400"/>
          <p14:tracePt t="131543" x="6411913" y="5129213"/>
          <p14:tracePt t="131550" x="6388100" y="5256213"/>
          <p14:tracePt t="131557" x="6359525" y="5367338"/>
          <p14:tracePt t="131563" x="6335713" y="5476875"/>
          <p14:tracePt t="131571" x="6300788" y="5575300"/>
          <p14:tracePt t="131578" x="6278563" y="5686425"/>
          <p14:tracePt t="131584" x="6248400" y="5767388"/>
          <p14:tracePt t="131592" x="6230938" y="5819775"/>
          <p14:tracePt t="131598" x="6219825" y="5854700"/>
          <p14:tracePt t="131605" x="6213475" y="5883275"/>
          <p14:tracePt t="131613" x="6213475" y="5894388"/>
          <p14:tracePt t="131620" x="6208713" y="5907088"/>
          <p14:tracePt t="131627" x="6208713" y="5911850"/>
          <p14:tracePt t="131634" x="6202363" y="5918200"/>
          <p14:tracePt t="131655" x="6202363" y="5924550"/>
          <p14:tracePt t="131752" x="6202363" y="5918200"/>
          <p14:tracePt t="131759" x="6208713" y="5911850"/>
          <p14:tracePt t="131766" x="6208713" y="5900738"/>
          <p14:tracePt t="131773" x="6213475" y="5894388"/>
          <p14:tracePt t="131780" x="6213475" y="5883275"/>
          <p14:tracePt t="131787" x="6219825" y="5865813"/>
          <p14:tracePt t="131795" x="6230938" y="5842000"/>
          <p14:tracePt t="131801" x="6261100" y="5791200"/>
          <p14:tracePt t="131808" x="6307138" y="5721350"/>
          <p14:tracePt t="131815" x="6370638" y="5634038"/>
          <p14:tracePt t="131822" x="6429375" y="5564188"/>
          <p14:tracePt t="131830" x="6515100" y="5465763"/>
          <p14:tracePt t="131837" x="6591300" y="5360988"/>
          <p14:tracePt t="131844" x="6665913" y="5262563"/>
          <p14:tracePt t="131851" x="6759575" y="5146675"/>
          <p14:tracePt t="131857" x="6858000" y="5041900"/>
          <p14:tracePt t="131871" x="7102475" y="4891088"/>
          <p14:tracePt t="131879" x="7246938" y="4838700"/>
          <p14:tracePt t="131885" x="7373938" y="4799013"/>
          <p14:tracePt t="131892" x="7454900" y="4786313"/>
          <p14:tracePt t="131899" x="7531100" y="4786313"/>
          <p14:tracePt t="131906" x="7594600" y="4792663"/>
          <p14:tracePt t="131914" x="7646988" y="4803775"/>
          <p14:tracePt t="131920" x="7699375" y="4821238"/>
          <p14:tracePt t="131928" x="7751763" y="4845050"/>
          <p14:tracePt t="131935" x="7773988" y="4856163"/>
          <p14:tracePt t="131941" x="7791450" y="4862513"/>
          <p14:tracePt t="131948" x="7808913" y="4879975"/>
          <p14:tracePt t="131955" x="7826375" y="4884738"/>
          <p14:tracePt t="131970" x="7832725" y="4891088"/>
          <p14:tracePt t="131976" x="7832725" y="4897438"/>
          <p14:tracePt t="131983" x="7839075" y="4908550"/>
          <p14:tracePt t="131990" x="7839075" y="4914900"/>
          <p14:tracePt t="131997" x="7839075" y="4926013"/>
          <p14:tracePt t="132005" x="7839075" y="4932363"/>
          <p14:tracePt t="132012" x="7839075" y="4949825"/>
          <p14:tracePt t="132019" x="7839075" y="4960938"/>
          <p14:tracePt t="132025" x="7843838" y="4978400"/>
          <p14:tracePt t="132033" x="7843838" y="4995863"/>
          <p14:tracePt t="132039" x="7843838" y="5006975"/>
          <p14:tracePt t="132047" x="7843838" y="5013325"/>
          <p14:tracePt t="132054" x="7843838" y="5030788"/>
          <p14:tracePt t="132060" x="7843838" y="5035550"/>
          <p14:tracePt t="132067" x="7843838" y="5041900"/>
          <p14:tracePt t="132074" x="7856538" y="5048250"/>
          <p14:tracePt t="132081" x="7856538" y="5053013"/>
          <p14:tracePt t="132088" x="7856538" y="5059363"/>
          <p14:tracePt t="132096" x="7856538" y="5065713"/>
          <p14:tracePt t="132102" x="7856538" y="5076825"/>
          <p14:tracePt t="132109" x="7856538" y="5083175"/>
          <p14:tracePt t="132123" x="7856538" y="5087938"/>
          <p14:tracePt t="132130" x="7856538" y="5094288"/>
          <p14:tracePt t="132151" x="7856538" y="5100638"/>
          <p14:tracePt t="132165" x="7856538" y="5105400"/>
          <p14:tracePt t="132179" x="7856538" y="5111750"/>
          <p14:tracePt t="132186" x="7850188" y="5111750"/>
          <p14:tracePt t="132194" x="7850188" y="5122863"/>
          <p14:tracePt t="132207" x="7850188" y="5129213"/>
          <p14:tracePt t="132221" x="7843838" y="5129213"/>
          <p14:tracePt t="132228" x="7843838" y="5135563"/>
          <p14:tracePt t="132235" x="7839075" y="5140325"/>
          <p14:tracePt t="132242" x="7839075" y="5146675"/>
          <p14:tracePt t="132249" x="7832725" y="5146675"/>
          <p14:tracePt t="132256" x="7832725" y="5164138"/>
          <p14:tracePt t="132263" x="7826375" y="5168900"/>
          <p14:tracePt t="132270" x="7821613" y="5181600"/>
          <p14:tracePt t="132277" x="7808913" y="5199063"/>
          <p14:tracePt t="132284" x="7808913" y="5210175"/>
          <p14:tracePt t="132291" x="7804150" y="5227638"/>
          <p14:tracePt t="132298" x="7804150" y="5233988"/>
          <p14:tracePt t="132305" x="7797800" y="5238750"/>
          <p14:tracePt t="132313" x="7797800" y="5251450"/>
          <p14:tracePt t="132319" x="7791450" y="5256213"/>
          <p14:tracePt t="132326" x="7791450" y="5262563"/>
          <p14:tracePt t="132333" x="7780338" y="5268913"/>
          <p14:tracePt t="132340" x="7780338" y="5273675"/>
          <p14:tracePt t="132361" x="7780338" y="5280025"/>
          <p14:tracePt t="132375" x="7780338" y="5286375"/>
          <p14:tracePt t="132424" x="7780338" y="5297488"/>
          <p14:tracePt t="132445" x="7780338" y="5303838"/>
          <p14:tracePt t="132466" x="7780338" y="5308600"/>
          <p14:tracePt t="132473" x="7773988" y="5308600"/>
          <p14:tracePt t="132480" x="7773988" y="5319713"/>
          <p14:tracePt t="132488" x="7769225" y="5349875"/>
          <p14:tracePt t="132494" x="7769225" y="5360988"/>
          <p14:tracePt t="132500" x="7756525" y="5407025"/>
          <p14:tracePt t="132508" x="7756525" y="5459413"/>
          <p14:tracePt t="132514" x="7756525" y="5505450"/>
          <p14:tracePt t="132522" x="7745413" y="5570538"/>
          <p14:tracePt t="132529" x="7745413" y="5605463"/>
          <p14:tracePt t="132536" x="7740650" y="5638800"/>
          <p14:tracePt t="132543" x="7740650" y="5668963"/>
          <p14:tracePt t="132550" x="7740650" y="5691188"/>
          <p14:tracePt t="132557" x="7727950" y="5715000"/>
          <p14:tracePt t="132564" x="7727950" y="5721350"/>
          <p14:tracePt t="132573" x="7723188" y="5738813"/>
          <p14:tracePt t="132577" x="7723188" y="5743575"/>
          <p14:tracePt t="132585" x="7723188" y="5756275"/>
          <p14:tracePt t="132592" x="7723188" y="5767388"/>
          <p14:tracePt t="132599" x="7723188" y="5773738"/>
          <p14:tracePt t="132606" x="7723188" y="5778500"/>
          <p14:tracePt t="132613" x="7723188" y="5784850"/>
          <p14:tracePt t="132620" x="7723188" y="5791200"/>
          <p14:tracePt t="132641" x="7723188" y="5795963"/>
          <p14:tracePt t="132655" x="7723188" y="5802313"/>
          <p14:tracePt t="132732" x="7716838" y="5802313"/>
          <p14:tracePt t="136103" x="7681913" y="5819775"/>
          <p14:tracePt t="136110" x="7600950" y="5842000"/>
          <p14:tracePt t="136117" x="7519988" y="5876925"/>
          <p14:tracePt t="136124" x="7408863" y="5907088"/>
          <p14:tracePt t="136131" x="7327900" y="5918200"/>
          <p14:tracePt t="136138" x="7264400" y="5935663"/>
          <p14:tracePt t="136145" x="7212013" y="5935663"/>
          <p14:tracePt t="136152" x="7177088" y="5946775"/>
          <p14:tracePt t="136159" x="7131050" y="5959475"/>
          <p14:tracePt t="136166" x="7096125" y="5959475"/>
          <p14:tracePt t="136173" x="7061200" y="5959475"/>
          <p14:tracePt t="136179" x="7032625" y="5964238"/>
          <p14:tracePt t="136187" x="7008813" y="5964238"/>
          <p14:tracePt t="136193" x="6985000" y="5964238"/>
          <p14:tracePt t="136201" x="6967538" y="5964238"/>
          <p14:tracePt t="136208" x="6950075" y="5964238"/>
          <p14:tracePt t="136214" x="6945313" y="5964238"/>
          <p14:tracePt t="136221" x="6934200" y="5964238"/>
          <p14:tracePt t="136230" x="6927850" y="5964238"/>
          <p14:tracePt t="136236" x="6921500" y="5964238"/>
          <p14:tracePt t="136244" x="6916738" y="5964238"/>
          <p14:tracePt t="136251" x="6904038" y="5964238"/>
          <p14:tracePt t="136257" x="6899275" y="5964238"/>
          <p14:tracePt t="136279" x="6892925" y="5964238"/>
          <p14:tracePt t="136292" x="6886575" y="5964238"/>
          <p14:tracePt t="136355" x="6881813" y="5964238"/>
          <p14:tracePt t="136369" x="6875463" y="5959475"/>
          <p14:tracePt t="136376" x="6869113" y="5953125"/>
          <p14:tracePt t="136383" x="6858000" y="5953125"/>
          <p14:tracePt t="138992" x="6788150" y="5953125"/>
          <p14:tracePt t="138999" x="6661150" y="5959475"/>
          <p14:tracePt t="139006" x="6521450" y="5970588"/>
          <p14:tracePt t="139014" x="6416675" y="5970588"/>
          <p14:tracePt t="139020" x="6324600" y="5970588"/>
          <p14:tracePt t="139027" x="6243638" y="5970588"/>
          <p14:tracePt t="139034" x="6149975" y="5970588"/>
          <p14:tracePt t="139041" x="6057900" y="5970588"/>
          <p14:tracePt t="139048" x="5946775" y="5964238"/>
          <p14:tracePt t="139056" x="5824538" y="5953125"/>
          <p14:tracePt t="139062" x="5697538" y="5942013"/>
          <p14:tracePt t="139069" x="5605463" y="5929313"/>
          <p14:tracePt t="139076" x="5522913" y="5907088"/>
          <p14:tracePt t="139083" x="5441950" y="5883275"/>
          <p14:tracePt t="139090" x="5360988" y="5872163"/>
          <p14:tracePt t="139097" x="5262563" y="5842000"/>
          <p14:tracePt t="139104" x="5168900" y="5807075"/>
          <p14:tracePt t="139111" x="5070475" y="5784850"/>
          <p14:tracePt t="139118" x="4989513" y="5749925"/>
          <p14:tracePt t="139125" x="4908550" y="5715000"/>
          <p14:tracePt t="139132" x="4849813" y="5691188"/>
          <p14:tracePt t="139139" x="4799013" y="5662613"/>
          <p14:tracePt t="139146" x="4775200" y="5645150"/>
          <p14:tracePt t="139153" x="4757738" y="5627688"/>
          <p14:tracePt t="139160" x="4729163" y="5616575"/>
          <p14:tracePt t="139167" x="4722813" y="5605463"/>
          <p14:tracePt t="139174" x="4705350" y="5588000"/>
          <p14:tracePt t="139181" x="4699000" y="5581650"/>
          <p14:tracePt t="139188" x="4694238" y="5557838"/>
          <p14:tracePt t="139195" x="4681538" y="5540375"/>
          <p14:tracePt t="139202" x="4676775" y="5522913"/>
          <p14:tracePt t="139209" x="4676775" y="5500688"/>
          <p14:tracePt t="139216" x="4670425" y="5470525"/>
          <p14:tracePt t="139223" x="4670425" y="5459413"/>
          <p14:tracePt t="139230" x="4670425" y="5437188"/>
          <p14:tracePt t="139237" x="4670425" y="5419725"/>
          <p14:tracePt t="139244" x="4670425" y="5402263"/>
          <p14:tracePt t="139251" x="4670425" y="5389563"/>
          <p14:tracePt t="139258" x="4687888" y="5372100"/>
          <p14:tracePt t="139265" x="4705350" y="5343525"/>
          <p14:tracePt t="139273" x="4740275" y="5326063"/>
          <p14:tracePt t="139279" x="4810125" y="5280025"/>
          <p14:tracePt t="139286" x="4919663" y="5245100"/>
          <p14:tracePt t="139293" x="5111750" y="5168900"/>
          <p14:tracePt t="139300" x="5297488" y="5129213"/>
          <p14:tracePt t="139307" x="5470525" y="5100638"/>
          <p14:tracePt t="139315" x="5627688" y="5087938"/>
          <p14:tracePt t="139321" x="5767388" y="5094288"/>
          <p14:tracePt t="139328" x="5907088" y="5111750"/>
          <p14:tracePt t="139335" x="6016625" y="5146675"/>
          <p14:tracePt t="139342" x="6097588" y="5168900"/>
          <p14:tracePt t="139349" x="6156325" y="5203825"/>
          <p14:tracePt t="139357" x="6178550" y="5221288"/>
          <p14:tracePt t="139363" x="6208713" y="5238750"/>
          <p14:tracePt t="139370" x="6226175" y="5251450"/>
          <p14:tracePt t="139377" x="6243638" y="5280025"/>
          <p14:tracePt t="139384" x="6261100" y="5303838"/>
          <p14:tracePt t="139391" x="6278563" y="5343525"/>
          <p14:tracePt t="139398" x="6283325" y="5389563"/>
          <p14:tracePt t="139405" x="6307138" y="5441950"/>
          <p14:tracePt t="139412" x="6318250" y="5511800"/>
          <p14:tracePt t="139419" x="6318250" y="5588000"/>
          <p14:tracePt t="139426" x="6318250" y="5668963"/>
          <p14:tracePt t="139433" x="6311900" y="5761038"/>
          <p14:tracePt t="139440" x="6289675" y="5854700"/>
          <p14:tracePt t="139447" x="6278563" y="5924550"/>
          <p14:tracePt t="139454" x="6265863" y="5970588"/>
          <p14:tracePt t="139461" x="6261100" y="5999163"/>
          <p14:tracePt t="139468" x="6243638" y="6022975"/>
          <p14:tracePt t="139475" x="6226175" y="6040438"/>
          <p14:tracePt t="139482" x="6208713" y="6057900"/>
          <p14:tracePt t="139489" x="6191250" y="6080125"/>
          <p14:tracePt t="139496" x="6167438" y="6092825"/>
          <p14:tracePt t="139503" x="6138863" y="6097588"/>
          <p14:tracePt t="139510" x="6115050" y="6115050"/>
          <p14:tracePt t="139516" x="6057900" y="6115050"/>
          <p14:tracePt t="139524" x="5992813" y="6115050"/>
          <p14:tracePt t="139531" x="5911850" y="6097588"/>
          <p14:tracePt t="139538" x="5813425" y="6062663"/>
          <p14:tracePt t="139545" x="5726113" y="6016625"/>
          <p14:tracePt t="139551" x="5656263" y="5970588"/>
          <p14:tracePt t="139559" x="5588000" y="5924550"/>
          <p14:tracePt t="139566" x="5500688" y="5848350"/>
          <p14:tracePt t="139573" x="5424488" y="5749925"/>
          <p14:tracePt t="139580" x="5337175" y="5634038"/>
          <p14:tracePt t="139587" x="5273675" y="5518150"/>
          <p14:tracePt t="139594" x="5221288" y="5419725"/>
          <p14:tracePt t="139601" x="5192713" y="5349875"/>
          <p14:tracePt t="139608" x="5181600" y="5314950"/>
          <p14:tracePt t="139615" x="5175250" y="5291138"/>
          <p14:tracePt t="139622" x="5175250" y="5273675"/>
          <p14:tracePt t="139629" x="5175250" y="5256213"/>
          <p14:tracePt t="139636" x="5175250" y="5251450"/>
          <p14:tracePt t="139643" x="5175250" y="5245100"/>
          <p14:tracePt t="139649" x="5175250" y="5238750"/>
          <p14:tracePt t="139657" x="5175250" y="5233988"/>
          <p14:tracePt t="139664" x="5175250" y="5227638"/>
          <p14:tracePt t="139671" x="5186363" y="5221288"/>
          <p14:tracePt t="139677" x="5203825" y="5221288"/>
          <p14:tracePt t="139684" x="5238750" y="5210175"/>
          <p14:tracePt t="139691" x="5303838" y="5199063"/>
          <p14:tracePt t="139699" x="5413375" y="5199063"/>
          <p14:tracePt t="139707" x="5535613" y="5199063"/>
          <p14:tracePt t="139713" x="5691188" y="5203825"/>
          <p14:tracePt t="139719" x="5865813" y="5233988"/>
          <p14:tracePt t="139727" x="5988050" y="5256213"/>
          <p14:tracePt t="139733" x="6075363" y="5291138"/>
          <p14:tracePt t="139741" x="6126163" y="5314950"/>
          <p14:tracePt t="139748" x="6178550" y="5349875"/>
          <p14:tracePt t="139755" x="6208713" y="5372100"/>
          <p14:tracePt t="139762" x="6230938" y="5402263"/>
          <p14:tracePt t="139769" x="6248400" y="5424488"/>
          <p14:tracePt t="139775" x="6265863" y="5454650"/>
          <p14:tracePt t="139783" x="6278563" y="5476875"/>
          <p14:tracePt t="139790" x="6294438" y="5529263"/>
          <p14:tracePt t="139797" x="6294438" y="5575300"/>
          <p14:tracePt t="139803" x="6294438" y="5638800"/>
          <p14:tracePt t="139811" x="6289675" y="5721350"/>
          <p14:tracePt t="139817" x="6265863" y="5842000"/>
          <p14:tracePt t="139824" x="6226175" y="5970588"/>
          <p14:tracePt t="139833" x="6191250" y="6080125"/>
          <p14:tracePt t="139839" x="6156325" y="6149975"/>
          <p14:tracePt t="139846" x="6138863" y="6191250"/>
          <p14:tracePt t="139852" x="6103938" y="6230938"/>
          <p14:tracePt t="139859" x="6069013" y="6248400"/>
          <p14:tracePt t="139867" x="6027738" y="6278563"/>
          <p14:tracePt t="139874" x="5988050" y="6300788"/>
          <p14:tracePt t="139880" x="5935663" y="6318250"/>
          <p14:tracePt t="139888" x="5889625" y="6329363"/>
          <p14:tracePt t="139894" x="5837238" y="6342063"/>
          <p14:tracePt t="139902" x="5773738" y="6342063"/>
          <p14:tracePt t="139909" x="5721350" y="6335713"/>
          <p14:tracePt t="139916" x="5668963" y="6311900"/>
          <p14:tracePt t="139923" x="5588000" y="6289675"/>
          <p14:tracePt t="139933" x="5518150" y="6254750"/>
          <p14:tracePt t="139936" x="5454650" y="6226175"/>
          <p14:tracePt t="139943" x="5395913" y="6178550"/>
          <p14:tracePt t="139950" x="5326063" y="6132513"/>
          <p14:tracePt t="139958" x="5286375" y="6092825"/>
          <p14:tracePt t="139966" x="5245100" y="6045200"/>
          <p14:tracePt t="139971" x="5210175" y="6005513"/>
          <p14:tracePt t="139978" x="5192713" y="5981700"/>
          <p14:tracePt t="139985" x="5175250" y="5953125"/>
          <p14:tracePt t="139992" x="5168900" y="5942013"/>
          <p14:tracePt t="139999" x="5164138" y="5911850"/>
          <p14:tracePt t="140007" x="5151438" y="5900738"/>
          <p14:tracePt t="140014" x="5151438" y="5883275"/>
          <p14:tracePt t="140021" x="5151438" y="5865813"/>
          <p14:tracePt t="140028" x="5157788" y="5854700"/>
          <p14:tracePt t="140034" x="5157788" y="5837238"/>
          <p14:tracePt t="140041" x="5168900" y="5819775"/>
          <p14:tracePt t="140049" x="5186363" y="5795963"/>
          <p14:tracePt t="140055" x="5216525" y="5767388"/>
          <p14:tracePt t="140062" x="5273675" y="5726113"/>
          <p14:tracePt t="140069" x="5326063" y="5691188"/>
          <p14:tracePt t="140076" x="5395913" y="5656263"/>
          <p14:tracePt t="140083" x="5448300" y="5622925"/>
          <p14:tracePt t="140091" x="5500688" y="5616575"/>
          <p14:tracePt t="140098" x="5522913" y="5599113"/>
          <p14:tracePt t="140104" x="5557838" y="5588000"/>
          <p14:tracePt t="140111" x="5575300" y="5588000"/>
          <p14:tracePt t="140118" x="5592763" y="5581650"/>
          <p14:tracePt t="140125" x="5599113" y="5581650"/>
          <p14:tracePt t="140134" x="5605463" y="5575300"/>
          <p14:tracePt t="140139" x="5610225" y="5575300"/>
          <p14:tracePt t="140153" x="5616575" y="5575300"/>
          <p14:tracePt t="140160" x="5622925" y="5575300"/>
          <p14:tracePt t="140174" x="5627688" y="5575300"/>
          <p14:tracePt t="140244" x="5627688" y="5581650"/>
          <p14:tracePt t="140266" x="5622925" y="5581650"/>
          <p14:tracePt t="140272" x="5622925" y="5588000"/>
          <p14:tracePt t="140279" x="5616575" y="5588000"/>
          <p14:tracePt t="140286" x="5616575" y="5592763"/>
          <p14:tracePt t="140293" x="5610225" y="5592763"/>
          <p14:tracePt t="140300" x="5605463" y="5592763"/>
          <p14:tracePt t="140308" x="5599113" y="5592763"/>
          <p14:tracePt t="140314" x="5588000" y="5592763"/>
          <p14:tracePt t="140321" x="5581650" y="5592763"/>
          <p14:tracePt t="140328" x="5575300" y="5592763"/>
          <p14:tracePt t="140342" x="5570538" y="5592763"/>
          <p14:tracePt t="140349" x="5564188" y="5592763"/>
          <p14:tracePt t="140356" x="5557838" y="5592763"/>
          <p14:tracePt t="140363" x="5553075" y="5599113"/>
          <p14:tracePt t="140370" x="5535613" y="5599113"/>
          <p14:tracePt t="140377" x="5522913" y="5599113"/>
          <p14:tracePt t="140384" x="5494338" y="5610225"/>
          <p14:tracePt t="140392" x="5459413" y="5610225"/>
          <p14:tracePt t="140400" x="5413375" y="5610225"/>
          <p14:tracePt t="140406" x="5367338" y="5605463"/>
          <p14:tracePt t="140412" x="5332413" y="5605463"/>
          <p14:tracePt t="140419" x="5297488" y="5599113"/>
          <p14:tracePt t="140426" x="5268913" y="5588000"/>
          <p14:tracePt t="140433" x="5245100" y="5581650"/>
          <p14:tracePt t="140442" x="5227638" y="5570538"/>
          <p14:tracePt t="140447" x="5221288" y="5564188"/>
          <p14:tracePt t="140454" x="5203825" y="5557838"/>
          <p14:tracePt t="140461" x="5192713" y="5553075"/>
          <p14:tracePt t="140468" x="5175250" y="5535613"/>
          <p14:tracePt t="140475" x="5164138" y="5518150"/>
          <p14:tracePt t="140483" x="5146675" y="5487988"/>
          <p14:tracePt t="140489" x="5129213" y="5465763"/>
          <p14:tracePt t="140496" x="5122863" y="5448300"/>
          <p14:tracePt t="140503" x="5118100" y="5424488"/>
          <p14:tracePt t="140510" x="5105400" y="5395913"/>
          <p14:tracePt t="140517" x="5100638" y="5372100"/>
          <p14:tracePt t="140525" x="5087938" y="5349875"/>
          <p14:tracePt t="140531" x="5087938" y="5319713"/>
          <p14:tracePt t="140538" x="5087938" y="5308600"/>
          <p14:tracePt t="140545" x="5087938" y="5291138"/>
          <p14:tracePt t="140552" x="5087938" y="5280025"/>
          <p14:tracePt t="140559" x="5094288" y="5262563"/>
          <p14:tracePt t="140567" x="5094288" y="5256213"/>
          <p14:tracePt t="140573" x="5100638" y="5251450"/>
          <p14:tracePt t="140580" x="5105400" y="5245100"/>
          <p14:tracePt t="140587" x="5129213" y="5227638"/>
          <p14:tracePt t="140594" x="5151438" y="5216525"/>
          <p14:tracePt t="140601" x="5186363" y="5210175"/>
          <p14:tracePt t="140609" x="5256213" y="5199063"/>
          <p14:tracePt t="140615" x="5332413" y="5199063"/>
          <p14:tracePt t="140622" x="5424488" y="5199063"/>
          <p14:tracePt t="140629" x="5505450" y="5203825"/>
          <p14:tracePt t="140636" x="5570538" y="5227638"/>
          <p14:tracePt t="140643" x="5638800" y="5238750"/>
          <p14:tracePt t="140650" x="5686425" y="5245100"/>
          <p14:tracePt t="140659" x="5738813" y="5268913"/>
          <p14:tracePt t="140665" x="5773738" y="5280025"/>
          <p14:tracePt t="140671" x="5802313" y="5286375"/>
          <p14:tracePt t="140678" x="5819775" y="5303838"/>
          <p14:tracePt t="140685" x="5830888" y="5308600"/>
          <p14:tracePt t="140692" x="5848350" y="5319713"/>
          <p14:tracePt t="140700" x="5854700" y="5326063"/>
          <p14:tracePt t="140706" x="5859463" y="5332413"/>
          <p14:tracePt t="140713" x="5872163" y="5332413"/>
          <p14:tracePt t="140720" x="5876925" y="5337175"/>
          <p14:tracePt t="140727" x="5883275" y="5343525"/>
          <p14:tracePt t="140734" x="5883275" y="5349875"/>
          <p14:tracePt t="140742" x="5883275" y="5360988"/>
          <p14:tracePt t="140755" x="5883275" y="5367338"/>
          <p14:tracePt t="140762" x="5883275" y="5372100"/>
          <p14:tracePt t="140769" x="5872163" y="5384800"/>
          <p14:tracePt t="140776" x="5865813" y="5389563"/>
          <p14:tracePt t="140784" x="5859463" y="5389563"/>
          <p14:tracePt t="140791" x="5859463" y="5402263"/>
          <p14:tracePt t="140797" x="5854700" y="5407025"/>
          <p14:tracePt t="140804" x="5848350" y="5413375"/>
          <p14:tracePt t="140811" x="5842000" y="5413375"/>
          <p14:tracePt t="140818" x="5837238" y="5419725"/>
          <p14:tracePt t="140825" x="5819775" y="5419725"/>
          <p14:tracePt t="140832" x="5813425" y="5424488"/>
          <p14:tracePt t="140839" x="5791200" y="5424488"/>
          <p14:tracePt t="140846" x="5778500" y="5424488"/>
          <p14:tracePt t="140859" x="5761038" y="5424488"/>
          <p14:tracePt t="140861" x="5749925" y="5424488"/>
          <p14:tracePt t="140867" x="5732463" y="5424488"/>
          <p14:tracePt t="140875" x="5715000" y="5424488"/>
          <p14:tracePt t="140881" x="5691188" y="5424488"/>
          <p14:tracePt t="140888" x="5673725" y="5424488"/>
          <p14:tracePt t="140895" x="5662613" y="5413375"/>
          <p14:tracePt t="140902" x="5656263" y="5413375"/>
          <p14:tracePt t="140909" x="5645150" y="5407025"/>
          <p14:tracePt t="140917" x="5638800" y="5407025"/>
          <p14:tracePt t="140923" x="5634038" y="5407025"/>
          <p14:tracePt t="140930" x="5627688" y="5402263"/>
          <p14:tracePt t="140937" x="5622925" y="5402263"/>
          <p14:tracePt t="140944" x="5622925" y="5395913"/>
          <p14:tracePt t="140951" x="5616575" y="5395913"/>
          <p14:tracePt t="140965" x="5616575" y="5389563"/>
          <p14:tracePt t="141154" x="5622925" y="5389563"/>
          <p14:tracePt t="141168" x="5627688" y="5389563"/>
          <p14:tracePt t="141448" x="6040438" y="5360988"/>
          <p14:tracePt t="141455" x="6573838" y="5360988"/>
          <p14:tracePt t="141462" x="6892925" y="5360988"/>
          <p14:tracePt t="141469" x="7188200" y="5389563"/>
          <p14:tracePt t="141476" x="7426325" y="5419725"/>
          <p14:tracePt t="141484" x="7640638" y="5465763"/>
          <p14:tracePt t="141489" x="7769225" y="5505450"/>
          <p14:tracePt t="141497" x="7850188" y="5540375"/>
          <p14:tracePt t="141504" x="7908925" y="5575300"/>
          <p14:tracePt t="141511" x="7931150" y="5592763"/>
          <p14:tracePt t="141519" x="7948613" y="5616575"/>
          <p14:tracePt t="141525" x="7966075" y="5622925"/>
          <p14:tracePt t="141531" x="7966075" y="5634038"/>
          <p14:tracePt t="141539" x="7972425" y="5638800"/>
          <p14:tracePt t="141546" x="7972425" y="5645150"/>
          <p14:tracePt t="141552" x="7972425" y="5656263"/>
          <p14:tracePt t="141560" x="7972425" y="5691188"/>
          <p14:tracePt t="141567" x="7972425" y="5738813"/>
          <p14:tracePt t="141574" x="7966075" y="5819775"/>
          <p14:tracePt t="141581" x="7931150" y="5889625"/>
          <p14:tracePt t="141588" x="7908925" y="5953125"/>
          <p14:tracePt t="141595" x="7878763" y="5992813"/>
          <p14:tracePt t="141602" x="7850188" y="6034088"/>
          <p14:tracePt t="141611" x="7808913" y="6062663"/>
          <p14:tracePt t="141616" x="7769225" y="6097588"/>
          <p14:tracePt t="141623" x="7716838" y="6115050"/>
          <p14:tracePt t="141630" x="7664450" y="6149975"/>
          <p14:tracePt t="141637" x="7612063" y="6167438"/>
          <p14:tracePt t="141644" x="7542213" y="6191250"/>
          <p14:tracePt t="141651" x="7478713" y="6202363"/>
          <p14:tracePt t="141657" x="7415213" y="6202363"/>
          <p14:tracePt t="141665" x="7321550" y="6202363"/>
          <p14:tracePt t="141672" x="7194550" y="6196013"/>
          <p14:tracePt t="141679" x="7054850" y="6173788"/>
          <p14:tracePt t="141686" x="6916738" y="6132513"/>
          <p14:tracePt t="141694" x="6799263" y="6080125"/>
          <p14:tracePt t="141700" x="6718300" y="6045200"/>
          <p14:tracePt t="141707" x="6648450" y="5988050"/>
          <p14:tracePt t="141714" x="6602413" y="5946775"/>
          <p14:tracePt t="141721" x="6562725" y="5900738"/>
          <p14:tracePt t="141729" x="6545263" y="5848350"/>
          <p14:tracePt t="141736" x="6510338" y="5795963"/>
          <p14:tracePt t="141742" x="6486525" y="5732463"/>
          <p14:tracePt t="141749" x="6475413" y="5662613"/>
          <p14:tracePt t="141756" x="6469063" y="5616575"/>
          <p14:tracePt t="141763" x="6469063" y="5564188"/>
          <p14:tracePt t="141770" x="6469063" y="5540375"/>
          <p14:tracePt t="141777" x="6469063" y="5518150"/>
          <p14:tracePt t="141783" x="6469063" y="5500688"/>
          <p14:tracePt t="141790" x="6469063" y="5487988"/>
          <p14:tracePt t="141798" x="6486525" y="5470525"/>
          <p14:tracePt t="141805" x="6503988" y="5441950"/>
          <p14:tracePt t="141812" x="6538913" y="5424488"/>
          <p14:tracePt t="141819" x="6602413" y="5413375"/>
          <p14:tracePt t="141827" x="6700838" y="5402263"/>
          <p14:tracePt t="141833" x="6823075" y="5389563"/>
          <p14:tracePt t="141840" x="6950075" y="5378450"/>
          <p14:tracePt t="141846" x="7072313" y="5378450"/>
          <p14:tracePt t="141854" x="7153275" y="5384800"/>
          <p14:tracePt t="141861" x="7246938" y="5395913"/>
          <p14:tracePt t="141868" x="7327900" y="5407025"/>
          <p14:tracePt t="141874" x="7408863" y="5430838"/>
          <p14:tracePt t="141882" x="7472363" y="5454650"/>
          <p14:tracePt t="141889" x="7524750" y="5470525"/>
          <p14:tracePt t="141897" x="7583488" y="5505450"/>
          <p14:tracePt t="141903" x="7605713" y="5522913"/>
          <p14:tracePt t="141911" x="7635875" y="5546725"/>
          <p14:tracePt t="141917" x="7658100" y="5564188"/>
          <p14:tracePt t="141923" x="7670800" y="5592763"/>
          <p14:tracePt t="141931" x="7688263" y="5616575"/>
          <p14:tracePt t="141938" x="7693025" y="5645150"/>
          <p14:tracePt t="141945" x="7693025" y="5668963"/>
          <p14:tracePt t="141952" x="7693025" y="5703888"/>
          <p14:tracePt t="141959" x="7693025" y="5749925"/>
          <p14:tracePt t="141965" x="7670800" y="5802313"/>
          <p14:tracePt t="141973" x="7646988" y="5854700"/>
          <p14:tracePt t="141979" x="7618413" y="5911850"/>
          <p14:tracePt t="141987" x="7589838" y="5935663"/>
          <p14:tracePt t="141994" x="7559675" y="5975350"/>
          <p14:tracePt t="142001" x="7531100" y="6005513"/>
          <p14:tracePt t="142007" x="7489825" y="6034088"/>
          <p14:tracePt t="142014" x="7467600" y="6051550"/>
          <p14:tracePt t="142021" x="7437438" y="6062663"/>
          <p14:tracePt t="142028" x="7415213" y="6069013"/>
          <p14:tracePt t="142035" x="7397750" y="6075363"/>
          <p14:tracePt t="142043" x="7386638" y="6075363"/>
          <p14:tracePt t="142049" x="7369175" y="6075363"/>
          <p14:tracePt t="142056" x="7356475" y="6075363"/>
          <p14:tracePt t="142064" x="7339013" y="6075363"/>
          <p14:tracePt t="142071" x="7321550" y="6075363"/>
          <p14:tracePt t="142078" x="7316788" y="6075363"/>
          <p14:tracePt t="142088" x="7304088" y="6075363"/>
          <p14:tracePt t="142091" x="7299325" y="6069013"/>
          <p14:tracePt t="142099" x="7281863" y="6062663"/>
          <p14:tracePt t="142105" x="7275513" y="6045200"/>
          <p14:tracePt t="142113" x="7264400" y="6027738"/>
          <p14:tracePt t="142120" x="7253288" y="6010275"/>
          <p14:tracePt t="142127" x="7253288" y="5975350"/>
          <p14:tracePt t="142133" x="7253288" y="5942013"/>
          <p14:tracePt t="142140" x="7253288" y="5907088"/>
          <p14:tracePt t="142147" x="7253288" y="5859463"/>
          <p14:tracePt t="142154" x="7264400" y="5837238"/>
          <p14:tracePt t="142161" x="7269163" y="5807075"/>
          <p14:tracePt t="142170" x="7281863" y="5795963"/>
          <p14:tracePt t="142176" x="7292975" y="5778500"/>
          <p14:tracePt t="142182" x="7304088" y="5761038"/>
          <p14:tracePt t="142190" x="7310438" y="5756275"/>
          <p14:tracePt t="142196" x="7316788" y="5749925"/>
          <p14:tracePt t="142203" x="7321550" y="5743575"/>
          <p14:tracePt t="142211" x="7327900" y="5743575"/>
          <p14:tracePt t="142218" x="7334250" y="5738813"/>
          <p14:tracePt t="142231" x="7345363" y="5738813"/>
          <p14:tracePt t="142245" x="7351713" y="5738813"/>
          <p14:tracePt t="142336" x="7351713" y="5726113"/>
          <p14:tracePt t="142357" x="7351713" y="5721350"/>
          <p14:tracePt t="142365" x="7356475" y="5721350"/>
          <p14:tracePt t="142372" x="7356475" y="5715000"/>
          <p14:tracePt t="142378" x="7362825" y="5715000"/>
          <p14:tracePt t="142386" x="7380288" y="5703888"/>
          <p14:tracePt t="142404" x="7421563" y="5656263"/>
          <p14:tracePt t="142406" x="7461250" y="5627688"/>
          <p14:tracePt t="142414" x="7513638" y="5592763"/>
          <p14:tracePt t="142420" x="7600950" y="5557838"/>
          <p14:tracePt t="142428" x="7664450" y="5522913"/>
          <p14:tracePt t="142435" x="7751763" y="5487988"/>
          <p14:tracePt t="142441" x="7815263" y="5465763"/>
          <p14:tracePt t="142448" x="7867650" y="5459413"/>
          <p14:tracePt t="142456" x="7920038" y="5448300"/>
          <p14:tracePt t="142464" x="7966075" y="5437188"/>
          <p14:tracePt t="142470" x="8018463" y="5424488"/>
          <p14:tracePt t="142477" x="8064500" y="5424488"/>
          <p14:tracePt t="142483" x="8110538" y="5424488"/>
          <p14:tracePt t="142490" x="8162925" y="5424488"/>
          <p14:tracePt t="142497" x="8197850" y="5424488"/>
          <p14:tracePt t="142504" x="8232775" y="5424488"/>
          <p14:tracePt t="142512" x="8256588" y="5424488"/>
          <p14:tracePt t="142519" x="8267700" y="5424488"/>
          <p14:tracePt t="142525" x="8285163" y="5424488"/>
          <p14:tracePt t="142532" x="8302625" y="5424488"/>
          <p14:tracePt t="142546" x="8308975" y="5424488"/>
          <p14:tracePt t="142553" x="8313738" y="5424488"/>
          <p14:tracePt t="142561" x="8320088" y="5424488"/>
          <p14:tracePt t="142582" x="8326438" y="5424488"/>
          <p14:tracePt t="142630" x="8326438" y="5430838"/>
          <p14:tracePt t="142645" x="8326438" y="5437188"/>
          <p14:tracePt t="142672" x="8320088" y="5437188"/>
          <p14:tracePt t="142679" x="8320088" y="5441950"/>
          <p14:tracePt t="142687" x="8313738" y="5441950"/>
          <p14:tracePt t="142693" x="8313738" y="5448300"/>
          <p14:tracePt t="142700" x="8308975" y="5448300"/>
          <p14:tracePt t="142714" x="8296275" y="5454650"/>
          <p14:tracePt t="142721" x="8291513" y="5454650"/>
          <p14:tracePt t="142728" x="8291513" y="5459413"/>
          <p14:tracePt t="142735" x="8285163" y="5459413"/>
          <p14:tracePt t="142749" x="8278813" y="5465763"/>
          <p14:tracePt t="142763" x="8274050" y="5476875"/>
          <p14:tracePt t="142770" x="8267700" y="5476875"/>
          <p14:tracePt t="142778" x="8250238" y="5483225"/>
          <p14:tracePt t="142784" x="8245475" y="5483225"/>
          <p14:tracePt t="142791" x="8221663" y="5494338"/>
          <p14:tracePt t="142798" x="8186738" y="5505450"/>
          <p14:tracePt t="142805" x="8134350" y="5540375"/>
          <p14:tracePt t="142812" x="8077200" y="5570538"/>
          <p14:tracePt t="142820" x="8012113" y="5605463"/>
          <p14:tracePt t="142826" x="7924800" y="5668963"/>
          <p14:tracePt t="142833" x="7808913" y="5715000"/>
          <p14:tracePt t="142840" x="7710488" y="5791200"/>
          <p14:tracePt t="142847" x="7629525" y="5842000"/>
          <p14:tracePt t="142854" x="7542213" y="5889625"/>
          <p14:tracePt t="142862" x="7472363" y="5924550"/>
          <p14:tracePt t="142871" x="7404100" y="5959475"/>
          <p14:tracePt t="142875" x="7351713" y="5988050"/>
          <p14:tracePt t="142882" x="7310438" y="6016625"/>
          <p14:tracePt t="142889" x="7258050" y="6040438"/>
          <p14:tracePt t="142897" x="7218363" y="6057900"/>
          <p14:tracePt t="142903" x="7165975" y="6080125"/>
          <p14:tracePt t="142910" x="7113588" y="6103938"/>
          <p14:tracePt t="142917" x="7050088" y="6110288"/>
          <p14:tracePt t="142924" x="7015163" y="6121400"/>
          <p14:tracePt t="142931" x="6980238" y="6132513"/>
          <p14:tracePt t="142938" x="6950075" y="6138863"/>
          <p14:tracePt t="142945" x="6927850" y="6138863"/>
          <p14:tracePt t="142952" x="6921500" y="6138863"/>
          <p14:tracePt t="142959" x="6910388" y="6138863"/>
          <p14:tracePt t="142966" x="6899275" y="6138863"/>
          <p14:tracePt t="142973" x="6892925" y="6138863"/>
          <p14:tracePt t="142980" x="6886575" y="6138863"/>
          <p14:tracePt t="142988" x="6881813" y="6138863"/>
          <p14:tracePt t="143029" x="6875463" y="6138863"/>
          <p14:tracePt t="143037" x="6875463" y="6143625"/>
          <p14:tracePt t="143043" x="6869113" y="6143625"/>
          <p14:tracePt t="157243" x="6735763" y="5992813"/>
          <p14:tracePt t="157250" x="6567488" y="5791200"/>
          <p14:tracePt t="157257" x="6324600" y="5546725"/>
          <p14:tracePt t="157264" x="5988050" y="5210175"/>
          <p14:tracePt t="157271" x="5540375" y="4856163"/>
          <p14:tracePt t="157278" x="5216525" y="4589463"/>
          <p14:tracePt t="157285" x="4873625" y="4392613"/>
          <p14:tracePt t="157292" x="4473575" y="4176713"/>
          <p14:tracePt t="157300" x="4108450" y="3975100"/>
          <p14:tracePt t="157306" x="3794125" y="3776663"/>
          <p14:tracePt t="157313" x="3487738" y="3608388"/>
          <p14:tracePt t="157320" x="3184525" y="3457575"/>
          <p14:tracePt t="157327" x="2917825" y="3348038"/>
          <p14:tracePt t="157334" x="2744788" y="3260725"/>
          <p14:tracePt t="157341" x="2628900" y="3197225"/>
          <p14:tracePt t="157348" x="2530475" y="3151188"/>
          <p14:tracePt t="157355" x="2430463" y="3109913"/>
          <p14:tracePt t="157362" x="2349500" y="3074988"/>
          <p14:tracePt t="157369" x="2279650" y="3040063"/>
          <p14:tracePt t="157376" x="2227263" y="3022600"/>
          <p14:tracePt t="157383" x="2176463" y="3011488"/>
          <p14:tracePt t="157390" x="2152650" y="2994025"/>
          <p14:tracePt t="157397" x="2117725" y="2982913"/>
          <p14:tracePt t="157404" x="2089150" y="2976563"/>
          <p14:tracePt t="157411" x="2065338" y="2965450"/>
          <p14:tracePt t="157418" x="2047875" y="2952750"/>
          <p14:tracePt t="157426" x="2030413" y="2941638"/>
          <p14:tracePt t="157432" x="2019300" y="2935288"/>
          <p14:tracePt t="157439" x="2001838" y="2924175"/>
          <p14:tracePt t="157446" x="1984375" y="2917825"/>
          <p14:tracePt t="157453" x="1960563" y="2900363"/>
          <p14:tracePt t="157460" x="1931988" y="2895600"/>
          <p14:tracePt t="157467" x="1914525" y="2878138"/>
          <p14:tracePt t="157475" x="1890713" y="2865438"/>
          <p14:tracePt t="157481" x="1868488" y="2860675"/>
          <p14:tracePt t="157488" x="1839913" y="2849563"/>
          <p14:tracePt t="157495" x="1822450" y="2836863"/>
          <p14:tracePt t="157502" x="1809750" y="2825750"/>
          <p14:tracePt t="157510" x="1792288" y="2819400"/>
          <p14:tracePt t="157517" x="1774825" y="2819400"/>
          <p14:tracePt t="157523" x="1770063" y="2814638"/>
          <p14:tracePt t="157530" x="1763713" y="2808288"/>
          <p14:tracePt t="157537" x="1752600" y="2808288"/>
          <p14:tracePt t="157544" x="1746250" y="2808288"/>
          <p14:tracePt t="157551" x="1746250" y="2797175"/>
          <p14:tracePt t="157559" x="1735138" y="2797175"/>
          <p14:tracePt t="157565" x="1728788" y="2790825"/>
          <p14:tracePt t="157579" x="1722438" y="2784475"/>
          <p14:tracePt t="157593" x="1717675" y="2784475"/>
          <p14:tracePt t="157656" x="1717675" y="2790825"/>
          <p14:tracePt t="157663" x="1722438" y="2790825"/>
          <p14:tracePt t="157670" x="1722438" y="2801938"/>
          <p14:tracePt t="157677" x="1728788" y="2801938"/>
          <p14:tracePt t="157691" x="1728788" y="2808288"/>
          <p14:tracePt t="157698" x="1739900" y="2808288"/>
          <p14:tracePt t="157705" x="1739900" y="2814638"/>
          <p14:tracePt t="157734" x="1739900" y="2819400"/>
          <p14:tracePt t="157747" x="1739900" y="2825750"/>
          <p14:tracePt t="157760" x="1746250" y="2825750"/>
          <p14:tracePt t="157768" x="1746250" y="2832100"/>
          <p14:tracePt t="157775" x="1752600" y="2832100"/>
          <p14:tracePt t="157781" x="1752600" y="2836863"/>
          <p14:tracePt t="157789" x="1757363" y="2836863"/>
          <p14:tracePt t="157803" x="1757363" y="2849563"/>
          <p14:tracePt t="157809" x="1763713" y="2849563"/>
          <p14:tracePt t="157817" x="1763713" y="2854325"/>
          <p14:tracePt t="157824" x="1770063" y="2854325"/>
          <p14:tracePt t="157831" x="1770063" y="2860675"/>
          <p14:tracePt t="157838" x="1774825" y="2865438"/>
          <p14:tracePt t="157844" x="1774825" y="2871788"/>
          <p14:tracePt t="157859" x="1774825" y="2878138"/>
          <p14:tracePt t="157866" x="1787525" y="2882900"/>
          <p14:tracePt t="157872" x="1787525" y="2889250"/>
          <p14:tracePt t="157887" x="1787525" y="2900363"/>
          <p14:tracePt t="157894" x="1787525" y="2906713"/>
          <p14:tracePt t="157901" x="1792288" y="2913063"/>
          <p14:tracePt t="157907" x="1792288" y="2917825"/>
          <p14:tracePt t="157914" x="1798638" y="2917825"/>
          <p14:tracePt t="157922" x="1798638" y="2924175"/>
          <p14:tracePt t="157928" x="1798638" y="2930525"/>
          <p14:tracePt t="157935" x="1798638" y="2935288"/>
          <p14:tracePt t="157942" x="1798638" y="2947988"/>
          <p14:tracePt t="157950" x="1804988" y="2952750"/>
          <p14:tracePt t="157963" x="1804988" y="2959100"/>
          <p14:tracePt t="157970" x="1804988" y="2965450"/>
          <p14:tracePt t="157977" x="1804988" y="2970213"/>
          <p14:tracePt t="157984" x="1804988" y="2976563"/>
          <p14:tracePt t="157999" x="1804988" y="2982913"/>
          <p14:tracePt t="158020" x="1804988" y="2994025"/>
          <p14:tracePt t="158139" x="1804988" y="2987675"/>
          <p14:tracePt t="158159" x="1804988" y="2982913"/>
          <p14:tracePt t="158180" x="1804988" y="2976563"/>
          <p14:tracePt t="158216" x="1798638" y="2976563"/>
          <p14:tracePt t="158314" x="1792288" y="2976563"/>
          <p14:tracePt t="158327" x="1792288" y="2970213"/>
          <p14:tracePt t="158356" x="1792288" y="2965450"/>
          <p14:tracePt t="158369" x="1792288" y="2959100"/>
          <p14:tracePt t="158397" x="1792288" y="2952750"/>
          <p14:tracePt t="158446" x="1792288" y="2941638"/>
          <p14:tracePt t="158474" x="1798638" y="2941638"/>
          <p14:tracePt t="158488" x="1804988" y="2941638"/>
          <p14:tracePt t="158502" x="1809750" y="2941638"/>
          <p14:tracePt t="158509" x="1822450" y="2941638"/>
          <p14:tracePt t="158516" x="1833563" y="2941638"/>
          <p14:tracePt t="158523" x="1844675" y="2941638"/>
          <p14:tracePt t="158530" x="1862138" y="2947988"/>
          <p14:tracePt t="158537" x="1885950" y="2947988"/>
          <p14:tracePt t="158544" x="1920875" y="2952750"/>
          <p14:tracePt t="158551" x="1984375" y="2965450"/>
          <p14:tracePt t="158559" x="2054225" y="2976563"/>
          <p14:tracePt t="158565" x="2159000" y="2987675"/>
          <p14:tracePt t="158572" x="2268538" y="2987675"/>
          <p14:tracePt t="158579" x="2395538" y="3000375"/>
          <p14:tracePt t="158586" x="2506663" y="3011488"/>
          <p14:tracePt t="158593" x="2611438" y="3028950"/>
          <p14:tracePt t="158600" x="2720975" y="3040063"/>
          <p14:tracePt t="158607" x="2832100" y="3040063"/>
          <p14:tracePt t="158614" x="2924175" y="3051175"/>
          <p14:tracePt t="158621" x="3005138" y="3063875"/>
          <p14:tracePt t="158628" x="3068638" y="3063875"/>
          <p14:tracePt t="158636" x="3103563" y="3063875"/>
          <p14:tracePt t="158642" x="3121025" y="3068638"/>
          <p14:tracePt t="158649" x="3133725" y="3068638"/>
          <p14:tracePt t="158656" x="3151188" y="3068638"/>
          <p14:tracePt t="158670" x="3155950" y="3068638"/>
          <p14:tracePt t="158677" x="3162300" y="3068638"/>
          <p14:tracePt t="158719" x="3144838" y="3068638"/>
          <p14:tracePt t="158726" x="3133725" y="3074988"/>
          <p14:tracePt t="158733" x="3086100" y="3074988"/>
          <p14:tracePt t="158740" x="3005138" y="3074988"/>
          <p14:tracePt t="158747" x="2913063" y="3086100"/>
          <p14:tracePt t="158754" x="2801938" y="3086100"/>
          <p14:tracePt t="158761" x="2681288" y="3086100"/>
          <p14:tracePt t="158768" x="2587625" y="3086100"/>
          <p14:tracePt t="158775" x="2495550" y="3086100"/>
          <p14:tracePt t="158782" x="2430463" y="3086100"/>
          <p14:tracePt t="158789" x="2378075" y="3086100"/>
          <p14:tracePt t="158795" x="2344738" y="3086100"/>
          <p14:tracePt t="158803" x="2309813" y="3086100"/>
          <p14:tracePt t="158811" x="2297113" y="3074988"/>
          <p14:tracePt t="158818" x="2268538" y="3074988"/>
          <p14:tracePt t="158824" x="2262188" y="3074988"/>
          <p14:tracePt t="158831" x="2257425" y="3074988"/>
          <p14:tracePt t="158838" x="2251075" y="3068638"/>
          <p14:tracePt t="158845" x="2244725" y="3068638"/>
          <p14:tracePt t="158859" x="2239963" y="3063875"/>
          <p14:tracePt t="158880" x="2239963" y="3057525"/>
          <p14:tracePt t="158894" x="2244725" y="3057525"/>
          <p14:tracePt t="158901" x="2251075" y="3057525"/>
          <p14:tracePt t="158915" x="2268538" y="3051175"/>
          <p14:tracePt t="158922" x="2274888" y="3051175"/>
          <p14:tracePt t="158929" x="2297113" y="3040063"/>
          <p14:tracePt t="158936" x="2320925" y="3040063"/>
          <p14:tracePt t="158944" x="2366963" y="3040063"/>
          <p14:tracePt t="158949" x="2430463" y="3040063"/>
          <p14:tracePt t="158957" x="2524125" y="3040063"/>
          <p14:tracePt t="158964" x="2646363" y="3040063"/>
          <p14:tracePt t="158970" x="2801938" y="3040063"/>
          <p14:tracePt t="158978" x="2987675" y="3040063"/>
          <p14:tracePt t="158986" x="3138488" y="3040063"/>
          <p14:tracePt t="158992" x="3267075" y="3040063"/>
          <p14:tracePt t="158999" x="3359150" y="3040063"/>
          <p14:tracePt t="159006" x="3422650" y="3028950"/>
          <p14:tracePt t="159013" x="3470275" y="3028950"/>
          <p14:tracePt t="159020" x="3521075" y="3022600"/>
          <p14:tracePt t="159028" x="3556000" y="3022600"/>
          <p14:tracePt t="159034" x="3579813" y="3022600"/>
          <p14:tracePt t="159040" x="3597275" y="3022600"/>
          <p14:tracePt t="159048" x="3608388" y="3022600"/>
          <p14:tracePt t="159054" x="3614738" y="3022600"/>
          <p14:tracePt t="159062" x="3632200" y="3022600"/>
          <p14:tracePt t="159070" x="3638550" y="3022600"/>
          <p14:tracePt t="159076" x="3643313" y="3022600"/>
          <p14:tracePt t="159090" x="3649663" y="3022600"/>
          <p14:tracePt t="159096" x="3656013" y="3022600"/>
          <p14:tracePt t="159118" x="3660775" y="3022600"/>
          <p14:tracePt t="159229" x="3673475" y="3022600"/>
          <p14:tracePt t="159243" x="3678238" y="3022600"/>
          <p14:tracePt t="159258" x="3684588" y="3022600"/>
          <p14:tracePt t="159271" x="3689350" y="3022600"/>
          <p14:tracePt t="159278" x="3702050" y="3011488"/>
          <p14:tracePt t="159286" x="3719513" y="3011488"/>
          <p14:tracePt t="159292" x="3736975" y="3005138"/>
          <p14:tracePt t="159299" x="3759200" y="3005138"/>
          <p14:tracePt t="159306" x="3794125" y="3000375"/>
          <p14:tracePt t="159314" x="3829050" y="3000375"/>
          <p14:tracePt t="159321" x="3863975" y="3000375"/>
          <p14:tracePt t="159327" x="3898900" y="2987675"/>
          <p14:tracePt t="159335" x="3933825" y="2987675"/>
          <p14:tracePt t="159341" x="3962400" y="2982913"/>
          <p14:tracePt t="159348" x="3997325" y="2982913"/>
          <p14:tracePt t="159355" x="4032250" y="2982913"/>
          <p14:tracePt t="159362" x="4056063" y="2970213"/>
          <p14:tracePt t="159369" x="4090988" y="2970213"/>
          <p14:tracePt t="159377" x="4125913" y="2965450"/>
          <p14:tracePt t="159383" x="4171950" y="2965450"/>
          <p14:tracePt t="159390" x="4211638" y="2952750"/>
          <p14:tracePt t="159397" x="4246563" y="2952750"/>
          <p14:tracePt t="159405" x="4294188" y="2952750"/>
          <p14:tracePt t="159412" x="4340225" y="2952750"/>
          <p14:tracePt t="159419" x="4386263" y="2952750"/>
          <p14:tracePt t="159426" x="4421188" y="2952750"/>
          <p14:tracePt t="159432" x="4456113" y="2952750"/>
          <p14:tracePt t="159439" x="4502150" y="2952750"/>
          <p14:tracePt t="159446" x="4565650" y="2959100"/>
          <p14:tracePt t="159453" x="4613275" y="2959100"/>
          <p14:tracePt t="159461" x="4664075" y="2970213"/>
          <p14:tracePt t="159468" x="4746625" y="2970213"/>
          <p14:tracePt t="159475" x="4810125" y="2982913"/>
          <p14:tracePt t="159481" x="4884738" y="2982913"/>
          <p14:tracePt t="159488" x="4967288" y="2994025"/>
          <p14:tracePt t="159495" x="5018088" y="3000375"/>
          <p14:tracePt t="159504" x="5065713" y="3011488"/>
          <p14:tracePt t="159510" x="5129213" y="3011488"/>
          <p14:tracePt t="159516" x="5164138" y="3022600"/>
          <p14:tracePt t="159523" x="5203825" y="3028950"/>
          <p14:tracePt t="159530" x="5227638" y="3028950"/>
          <p14:tracePt t="159537" x="5251450" y="3028950"/>
          <p14:tracePt t="159545" x="5273675" y="3040063"/>
          <p14:tracePt t="159551" x="5291138" y="3040063"/>
          <p14:tracePt t="159558" x="5308600" y="3046413"/>
          <p14:tracePt t="159565" x="5319713" y="3046413"/>
          <p14:tracePt t="159572" x="5337175" y="3046413"/>
          <p14:tracePt t="159579" x="5360988" y="3051175"/>
          <p14:tracePt t="159587" x="5378450" y="3051175"/>
          <p14:tracePt t="159593" x="5395913" y="3063875"/>
          <p14:tracePt t="159600" x="5407025" y="3063875"/>
          <p14:tracePt t="159608" x="5424488" y="3063875"/>
          <p14:tracePt t="159614" x="5437188" y="3063875"/>
          <p14:tracePt t="159621" x="5454650" y="3063875"/>
          <p14:tracePt t="159629" x="5465763" y="3063875"/>
          <p14:tracePt t="159636" x="5483225" y="3063875"/>
          <p14:tracePt t="159642" x="5487988" y="3063875"/>
          <p14:tracePt t="159650" x="5494338" y="3063875"/>
          <p14:tracePt t="159656" x="5500688" y="3063875"/>
          <p14:tracePt t="159663" x="5505450" y="3063875"/>
          <p14:tracePt t="159670" x="5518150" y="3063875"/>
          <p14:tracePt t="159684" x="5522913" y="3063875"/>
          <p14:tracePt t="159698" x="5529263" y="3063875"/>
          <p14:tracePt t="159733" x="5522913" y="3063875"/>
          <p14:tracePt t="159740" x="5511800" y="3051175"/>
          <p14:tracePt t="159747" x="5505450" y="3051175"/>
          <p14:tracePt t="159754" x="5494338" y="3051175"/>
          <p14:tracePt t="159761" x="5470525" y="3051175"/>
          <p14:tracePt t="159768" x="5437188" y="3046413"/>
          <p14:tracePt t="159775" x="5384800" y="3046413"/>
          <p14:tracePt t="159782" x="5319713" y="3033713"/>
          <p14:tracePt t="159789" x="5245100" y="3033713"/>
          <p14:tracePt t="159796" x="5146675" y="3011488"/>
          <p14:tracePt t="159803" x="5053013" y="3000375"/>
          <p14:tracePt t="159810" x="4989513" y="3000375"/>
          <p14:tracePt t="159817" x="4926013" y="2987675"/>
          <p14:tracePt t="159824" x="4873625" y="2976563"/>
          <p14:tracePt t="159831" x="4838700" y="2970213"/>
          <p14:tracePt t="159839" x="4816475" y="2970213"/>
          <p14:tracePt t="159846" x="4799013" y="2959100"/>
          <p14:tracePt t="159852" x="4781550" y="2959100"/>
          <p14:tracePt t="159859" x="4775200" y="2952750"/>
          <p14:tracePt t="159866" x="4768850" y="2952750"/>
          <p14:tracePt t="159873" x="4764088" y="2952750"/>
          <p14:tracePt t="159880" x="4757738" y="2952750"/>
          <p14:tracePt t="159894" x="4751388" y="2952750"/>
          <p14:tracePt t="159922" x="4751388" y="2947988"/>
          <p14:tracePt t="159936" x="4751388" y="2941638"/>
          <p14:tracePt t="159957" x="4757738" y="2935288"/>
          <p14:tracePt t="159971" x="4764088" y="2930525"/>
          <p14:tracePt t="159978" x="4768850" y="2930525"/>
          <p14:tracePt t="159985" x="4775200" y="2930525"/>
          <p14:tracePt t="159992" x="4781550" y="2924175"/>
          <p14:tracePt t="159999" x="4786313" y="2924175"/>
          <p14:tracePt t="160005" x="4803775" y="2913063"/>
          <p14:tracePt t="160014" x="4821238" y="2913063"/>
          <p14:tracePt t="160020" x="4832350" y="2906713"/>
          <p14:tracePt t="160027" x="4867275" y="2906713"/>
          <p14:tracePt t="160034" x="4914900" y="2906713"/>
          <p14:tracePt t="160041" x="4967288" y="2895600"/>
          <p14:tracePt t="160048" x="5030788" y="2895600"/>
          <p14:tracePt t="160055" x="5105400" y="2895600"/>
          <p14:tracePt t="160062" x="5199063" y="2895600"/>
          <p14:tracePt t="160069" x="5291138" y="2895600"/>
          <p14:tracePt t="160076" x="5384800" y="2895600"/>
          <p14:tracePt t="160083" x="5494338" y="2895600"/>
          <p14:tracePt t="160096" x="5570538" y="2895600"/>
          <p14:tracePt t="160098" x="5638800" y="2900363"/>
          <p14:tracePt t="160105" x="5673725" y="2900363"/>
          <p14:tracePt t="160111" x="5708650" y="2900363"/>
          <p14:tracePt t="160118" x="5732463" y="2900363"/>
          <p14:tracePt t="160125" x="5743575" y="2900363"/>
          <p14:tracePt t="160132" x="5756275" y="2900363"/>
          <p14:tracePt t="160139" x="5761038" y="2900363"/>
          <p14:tracePt t="160146" x="5767388" y="2900363"/>
          <p14:tracePt t="160152" x="5773738" y="2900363"/>
          <p14:tracePt t="160160" x="5778500" y="2900363"/>
          <p14:tracePt t="160168" x="5784850" y="2900363"/>
          <p14:tracePt t="160180" x="5791200" y="2900363"/>
          <p14:tracePt t="160196" x="5802313" y="2900363"/>
          <p14:tracePt t="160209" x="5807075" y="2900363"/>
          <p14:tracePt t="160853" x="5773738" y="2906713"/>
          <p14:tracePt t="160861" x="5703888" y="2917825"/>
          <p14:tracePt t="160867" x="5627688" y="2930525"/>
          <p14:tracePt t="160873" x="5546725" y="2941638"/>
          <p14:tracePt t="160880" x="5465763" y="2941638"/>
          <p14:tracePt t="160888" x="5389563" y="2952750"/>
          <p14:tracePt t="160894" x="5297488" y="2952750"/>
          <p14:tracePt t="160901" x="5216525" y="2965450"/>
          <p14:tracePt t="160908" x="5135563" y="2965450"/>
          <p14:tracePt t="160915" x="5059363" y="2965450"/>
          <p14:tracePt t="160923" x="4995863" y="2965450"/>
          <p14:tracePt t="160930" x="4949825" y="2965450"/>
          <p14:tracePt t="160937" x="4919663" y="2965450"/>
          <p14:tracePt t="160943" x="4897438" y="2965450"/>
          <p14:tracePt t="160950" x="4873625" y="2952750"/>
          <p14:tracePt t="160957" x="4867275" y="2952750"/>
          <p14:tracePt t="160964" x="4849813" y="2952750"/>
          <p14:tracePt t="160971" x="4845050" y="2952750"/>
          <p14:tracePt t="160979" x="4838700" y="2952750"/>
          <p14:tracePt t="160986" x="4832350" y="2952750"/>
          <p14:tracePt t="160999" x="4827588" y="2947988"/>
          <p14:tracePt t="161013" x="4827588" y="2941638"/>
          <p14:tracePt t="161034" x="4827588" y="2935288"/>
          <p14:tracePt t="161049" x="4827588" y="2930525"/>
          <p14:tracePt t="161055" x="4832350" y="2930525"/>
          <p14:tracePt t="161063" x="4838700" y="2924175"/>
          <p14:tracePt t="161069" x="4845050" y="2924175"/>
          <p14:tracePt t="161076" x="4849813" y="2924175"/>
          <p14:tracePt t="161083" x="4856163" y="2913063"/>
          <p14:tracePt t="161090" x="4867275" y="2913063"/>
          <p14:tracePt t="161097" x="4879975" y="2906713"/>
          <p14:tracePt t="161106" x="4884738" y="2906713"/>
          <p14:tracePt t="161111" x="4908550" y="2906713"/>
          <p14:tracePt t="161118" x="4926013" y="2900363"/>
          <p14:tracePt t="161125" x="4932363" y="2900363"/>
          <p14:tracePt t="161132" x="4954588" y="2900363"/>
          <p14:tracePt t="161139" x="4967288" y="2900363"/>
          <p14:tracePt t="161148" x="4995863" y="2900363"/>
          <p14:tracePt t="161154" x="5018088" y="2900363"/>
          <p14:tracePt t="161161" x="5041900" y="2900363"/>
          <p14:tracePt t="161167" x="5076825" y="2900363"/>
          <p14:tracePt t="161174" x="5100638" y="2900363"/>
          <p14:tracePt t="161181" x="5129213" y="2900363"/>
          <p14:tracePt t="161190" x="5151438" y="2900363"/>
          <p14:tracePt t="161195" x="5175250" y="2900363"/>
          <p14:tracePt t="161202" x="5203825" y="2900363"/>
          <p14:tracePt t="161209" x="5227638" y="2900363"/>
          <p14:tracePt t="161216" x="5251450" y="2900363"/>
          <p14:tracePt t="161223" x="5273675" y="2900363"/>
          <p14:tracePt t="161231" x="5303838" y="2900363"/>
          <p14:tracePt t="161237" x="5326063" y="2900363"/>
          <p14:tracePt t="161244" x="5343525" y="2900363"/>
          <p14:tracePt t="161251" x="5354638" y="2900363"/>
          <p14:tracePt t="161258" x="5372100" y="2900363"/>
          <p14:tracePt t="161265" x="5378450" y="2900363"/>
          <p14:tracePt t="161272" x="5389563" y="2900363"/>
          <p14:tracePt t="161279" x="5395913" y="2900363"/>
          <p14:tracePt t="161286" x="5402263" y="2900363"/>
          <p14:tracePt t="161293" x="5413375" y="2900363"/>
          <p14:tracePt t="161300" x="5419725" y="2900363"/>
          <p14:tracePt t="161307" x="5424488" y="2900363"/>
          <p14:tracePt t="161315" x="5430838" y="2900363"/>
          <p14:tracePt t="161328" x="5437188" y="2900363"/>
          <p14:tracePt t="161349" x="5441950" y="2900363"/>
          <p14:tracePt t="161363" x="5448300" y="2900363"/>
          <p14:tracePt t="161378" x="5459413" y="2900363"/>
          <p14:tracePt t="161419" x="5465763" y="2900363"/>
          <p14:tracePt t="161594" x="5470525" y="2906713"/>
          <p14:tracePt t="161615" x="5476875" y="2906713"/>
          <p14:tracePt t="161622" x="5483225" y="2906713"/>
          <p14:tracePt t="161629" x="5487988" y="2906713"/>
          <p14:tracePt t="161643" x="5505450" y="2906713"/>
          <p14:tracePt t="161650" x="5511800" y="2906713"/>
          <p14:tracePt t="161657" x="5518150" y="2906713"/>
          <p14:tracePt t="161664" x="5529263" y="2906713"/>
          <p14:tracePt t="161671" x="5540375" y="2906713"/>
          <p14:tracePt t="161678" x="5553075" y="2917825"/>
          <p14:tracePt t="161685" x="5557838" y="2917825"/>
          <p14:tracePt t="161692" x="5575300" y="2917825"/>
          <p14:tracePt t="161699" x="5588000" y="2917825"/>
          <p14:tracePt t="161706" x="5605463" y="2917825"/>
          <p14:tracePt t="161713" x="5616575" y="2924175"/>
          <p14:tracePt t="161720" x="5634038" y="2924175"/>
          <p14:tracePt t="161726" x="5651500" y="2924175"/>
          <p14:tracePt t="161734" x="5662613" y="2924175"/>
          <p14:tracePt t="161741" x="5668963" y="2930525"/>
          <p14:tracePt t="161749" x="5686425" y="2930525"/>
          <p14:tracePt t="161755" x="5697538" y="2930525"/>
          <p14:tracePt t="161762" x="5703888" y="2930525"/>
          <p14:tracePt t="161769" x="5721350" y="2930525"/>
          <p14:tracePt t="161776" x="5726113" y="2935288"/>
          <p14:tracePt t="161783" x="5732463" y="2935288"/>
          <p14:tracePt t="161790" x="5738813" y="2935288"/>
          <p14:tracePt t="161797" x="5743575" y="2935288"/>
          <p14:tracePt t="161804" x="5749925" y="2935288"/>
          <p14:tracePt t="161811" x="5761038" y="2935288"/>
          <p14:tracePt t="161825" x="5767388" y="2935288"/>
          <p14:tracePt t="161839" x="5773738" y="2935288"/>
          <p14:tracePt t="161978" x="5767388" y="2935288"/>
          <p14:tracePt t="161993" x="5756275" y="2935288"/>
          <p14:tracePt t="162356" x="5929313" y="2935288"/>
          <p14:tracePt t="162364" x="6226175" y="2924175"/>
          <p14:tracePt t="162370" x="6486525" y="2913063"/>
          <p14:tracePt t="162377" x="6707188" y="2913063"/>
          <p14:tracePt t="162385" x="6910388" y="2895600"/>
          <p14:tracePt t="162391" x="7032625" y="2895600"/>
          <p14:tracePt t="162399" x="7124700" y="2895600"/>
          <p14:tracePt t="162405" x="7218363" y="2895600"/>
          <p14:tracePt t="162412" x="7281863" y="2895600"/>
          <p14:tracePt t="162419" x="7345363" y="2895600"/>
          <p14:tracePt t="162426" x="7380288" y="2895600"/>
          <p14:tracePt t="162433" x="7404100" y="2895600"/>
          <p14:tracePt t="162441" x="7421563" y="2895600"/>
          <p14:tracePt t="162447" x="7426325" y="2895600"/>
          <p14:tracePt t="162454" x="7432675" y="2895600"/>
          <p14:tracePt t="162461" x="7437438" y="2895600"/>
          <p14:tracePt t="162468" x="7443788" y="2895600"/>
          <p14:tracePt t="162482" x="7450138" y="2895600"/>
          <p14:tracePt t="162524" x="7443788" y="2895600"/>
          <p14:tracePt t="162531" x="7437438" y="2895600"/>
          <p14:tracePt t="162538" x="7432675" y="2895600"/>
          <p14:tracePt t="162545" x="7415213" y="2895600"/>
          <p14:tracePt t="162552" x="7404100" y="2895600"/>
          <p14:tracePt t="162559" x="7373938" y="2895600"/>
          <p14:tracePt t="162566" x="7351713" y="2895600"/>
          <p14:tracePt t="162574" x="7304088" y="2895600"/>
          <p14:tracePt t="162580" x="7240588" y="2895600"/>
          <p14:tracePt t="162587" x="7135813" y="2895600"/>
          <p14:tracePt t="162594" x="7043738" y="2895600"/>
          <p14:tracePt t="162601" x="6916738" y="2882900"/>
          <p14:tracePt t="162609" x="6805613" y="2882900"/>
          <p14:tracePt t="162616" x="6713538" y="2882900"/>
          <p14:tracePt t="162622" x="6637338" y="2882900"/>
          <p14:tracePt t="162629" x="6573838" y="2882900"/>
          <p14:tracePt t="162636" x="6527800" y="2882900"/>
          <p14:tracePt t="162643" x="6492875" y="2882900"/>
          <p14:tracePt t="162650" x="6457950" y="2882900"/>
          <p14:tracePt t="162658" x="6423025" y="2882900"/>
          <p14:tracePt t="162664" x="6399213" y="2871788"/>
          <p14:tracePt t="162671" x="6381750" y="2871788"/>
          <p14:tracePt t="162678" x="6364288" y="2871788"/>
          <p14:tracePt t="162685" x="6353175" y="2865438"/>
          <p14:tracePt t="162692" x="6335713" y="2865438"/>
          <p14:tracePt t="162699" x="6329363" y="2865438"/>
          <p14:tracePt t="162707" x="6324600" y="2865438"/>
          <p14:tracePt t="162713" x="6318250" y="2865438"/>
          <p14:tracePt t="162734" x="6311900" y="2860675"/>
          <p14:tracePt t="162763" x="6311900" y="2854325"/>
          <p14:tracePt t="162776" x="6311900" y="2849563"/>
          <p14:tracePt t="162797" x="6311900" y="2843213"/>
          <p14:tracePt t="163007" x="6318250" y="2843213"/>
          <p14:tracePt t="163014" x="6324600" y="2843213"/>
          <p14:tracePt t="163021" x="6329363" y="2843213"/>
          <p14:tracePt t="165288" x="6121400" y="2843213"/>
          <p14:tracePt t="165295" x="5795963" y="2860675"/>
          <p14:tracePt t="165302" x="5535613" y="2878138"/>
          <p14:tracePt t="165308" x="5186363" y="2878138"/>
          <p14:tracePt t="165316" x="4803775" y="2895600"/>
          <p14:tracePt t="165323" x="4508500" y="2913063"/>
          <p14:tracePt t="165330" x="4281488" y="2930525"/>
          <p14:tracePt t="165336" x="4025900" y="2930525"/>
          <p14:tracePt t="165343" x="3736975" y="2941638"/>
          <p14:tracePt t="165350" x="3544888" y="2941638"/>
          <p14:tracePt t="165357" x="3376613" y="2941638"/>
          <p14:tracePt t="165364" x="3236913" y="2941638"/>
          <p14:tracePt t="165371" x="3098800" y="2941638"/>
          <p14:tracePt t="165379" x="2970213" y="2959100"/>
          <p14:tracePt t="165385" x="2878138" y="2982913"/>
          <p14:tracePt t="165392" x="2814638" y="2982913"/>
          <p14:tracePt t="165399" x="2779713" y="2987675"/>
          <p14:tracePt t="165406" x="2749550" y="3000375"/>
          <p14:tracePt t="165413" x="2738438" y="3005138"/>
          <p14:tracePt t="165421" x="2720975" y="3005138"/>
          <p14:tracePt t="165428" x="2709863" y="3005138"/>
          <p14:tracePt t="165441" x="2697163" y="3005138"/>
          <p14:tracePt t="165448" x="2692400" y="3005138"/>
          <p14:tracePt t="165455" x="2686050" y="3005138"/>
          <p14:tracePt t="165477" x="2681288" y="3005138"/>
          <p14:tracePt t="165490" x="2674938" y="3011488"/>
          <p14:tracePt t="165497" x="2668588" y="3011488"/>
          <p14:tracePt t="165504" x="2663825" y="3017838"/>
          <p14:tracePt t="165513" x="2646363" y="3017838"/>
          <p14:tracePt t="165518" x="2628900" y="3033713"/>
          <p14:tracePt t="165525" x="2605088" y="3046413"/>
          <p14:tracePt t="165532" x="2559050" y="3063875"/>
          <p14:tracePt t="165539" x="2471738" y="3098800"/>
          <p14:tracePt t="165546" x="2373313" y="3138488"/>
          <p14:tracePt t="165554" x="2279650" y="3173413"/>
          <p14:tracePt t="165560" x="2163763" y="3197225"/>
          <p14:tracePt t="165567" x="2082800" y="3232150"/>
          <p14:tracePt t="165574" x="2019300" y="3243263"/>
          <p14:tracePt t="165581" x="1938338" y="3254375"/>
          <p14:tracePt t="165588" x="1857375" y="3278188"/>
          <p14:tracePt t="165595" x="1774825" y="3289300"/>
          <p14:tracePt t="165602" x="1700213" y="3302000"/>
          <p14:tracePt t="165609" x="1630363" y="3313113"/>
          <p14:tracePt t="165616" x="1554163" y="3313113"/>
          <p14:tracePt t="165623" x="1490663" y="3324225"/>
          <p14:tracePt t="165630" x="1444625" y="3324225"/>
          <p14:tracePt t="165638" x="1392238" y="3330575"/>
          <p14:tracePt t="165644" x="1357313" y="3330575"/>
          <p14:tracePt t="165651" x="1322388" y="3330575"/>
          <p14:tracePt t="165658" x="1300163" y="3330575"/>
          <p14:tracePt t="165665" x="1258888" y="3341688"/>
          <p14:tracePt t="165672" x="1247775" y="3341688"/>
          <p14:tracePt t="165679" x="1223963" y="3341688"/>
          <p14:tracePt t="165687" x="1206500" y="3341688"/>
          <p14:tracePt t="165693" x="1195388" y="3341688"/>
          <p14:tracePt t="165700" x="1177925" y="3341688"/>
          <p14:tracePt t="165707" x="1160463" y="3341688"/>
          <p14:tracePt t="165714" x="1154113" y="3341688"/>
          <p14:tracePt t="165721" x="1143000" y="3341688"/>
          <p14:tracePt t="165729" x="1125538" y="3341688"/>
          <p14:tracePt t="165735" x="1119188" y="3341688"/>
          <p14:tracePt t="165742" x="1114425" y="3341688"/>
          <p14:tracePt t="165749" x="1108075" y="3341688"/>
          <p14:tracePt t="165756" x="1101725" y="3336925"/>
          <p14:tracePt t="165763" x="1096963" y="3336925"/>
          <p14:tracePt t="165770" x="1084263" y="3330575"/>
          <p14:tracePt t="165784" x="1079500" y="3330575"/>
          <p14:tracePt t="165791" x="1079500" y="3319463"/>
          <p14:tracePt t="165798" x="1073150" y="3319463"/>
          <p14:tracePt t="165805" x="1073150" y="3313113"/>
          <p14:tracePt t="165812" x="1066800" y="3313113"/>
          <p14:tracePt t="165826" x="1062038" y="3313113"/>
          <p14:tracePt t="165833" x="1062038" y="3306763"/>
          <p14:tracePt t="165847" x="1062038" y="3302000"/>
          <p14:tracePt t="165854" x="1055688" y="3302000"/>
          <p14:tracePt t="165861" x="1055688" y="3295650"/>
          <p14:tracePt t="166079" x="1062038" y="3295650"/>
          <p14:tracePt t="166092" x="1066800" y="3295650"/>
          <p14:tracePt t="166106" x="1073150" y="3295650"/>
          <p14:tracePt t="166120" x="1079500" y="3295650"/>
          <p14:tracePt t="166141" x="1090613" y="3295650"/>
          <p14:tracePt t="166156" x="1096963" y="3295650"/>
          <p14:tracePt t="166169" x="1101725" y="3295650"/>
          <p14:tracePt t="166176" x="1108075" y="3295650"/>
          <p14:tracePt t="166190" x="1114425" y="3295650"/>
          <p14:tracePt t="166197" x="1119188" y="3295650"/>
          <p14:tracePt t="166205" x="1125538" y="3295650"/>
          <p14:tracePt t="166210" x="1136650" y="3302000"/>
          <p14:tracePt t="166218" x="1143000" y="3302000"/>
          <p14:tracePt t="166224" x="1149350" y="3306763"/>
          <p14:tracePt t="166231" x="1154113" y="3306763"/>
          <p14:tracePt t="166239" x="1166813" y="3306763"/>
          <p14:tracePt t="166246" x="1177925" y="3313113"/>
          <p14:tracePt t="166253" x="1184275" y="3313113"/>
          <p14:tracePt t="166260" x="1195388" y="3324225"/>
          <p14:tracePt t="166267" x="1201738" y="3324225"/>
          <p14:tracePt t="166274" x="1206500" y="3324225"/>
          <p14:tracePt t="166280" x="1219200" y="3324225"/>
          <p14:tracePt t="166295" x="1223963" y="3324225"/>
          <p14:tracePt t="166301" x="1230313" y="3324225"/>
          <p14:tracePt t="166308" x="1235075" y="3324225"/>
          <p14:tracePt t="166316" x="1241425" y="3324225"/>
          <p14:tracePt t="166330" x="1247775" y="3324225"/>
          <p14:tracePt t="166344" x="1252538" y="3324225"/>
          <p14:tracePt t="166358" x="1265238" y="3324225"/>
          <p14:tracePt t="166372" x="1270000" y="3324225"/>
          <p14:tracePt t="177746" x="1403350" y="3295650"/>
          <p14:tracePt t="177752" x="1543050" y="3271838"/>
          <p14:tracePt t="177759" x="1682750" y="3260725"/>
          <p14:tracePt t="177766" x="1822450" y="3260725"/>
          <p14:tracePt t="177773" x="1960563" y="3260725"/>
          <p14:tracePt t="177780" x="2089150" y="3267075"/>
          <p14:tracePt t="177788" x="2209800" y="3278188"/>
          <p14:tracePt t="177795" x="2309813" y="3302000"/>
          <p14:tracePt t="177802" x="2390775" y="3324225"/>
          <p14:tracePt t="177808" x="2425700" y="3341688"/>
          <p14:tracePt t="177815" x="2454275" y="3359150"/>
          <p14:tracePt t="177823" x="2478088" y="3376613"/>
          <p14:tracePt t="177829" x="2482850" y="3387725"/>
          <p14:tracePt t="177836" x="2500313" y="3400425"/>
          <p14:tracePt t="177843" x="2506663" y="3417888"/>
          <p14:tracePt t="177850" x="2524125" y="3435350"/>
          <p14:tracePt t="177857" x="2535238" y="3446463"/>
          <p14:tracePt t="177864" x="2541588" y="3475038"/>
          <p14:tracePt t="177873" x="2546350" y="3498850"/>
          <p14:tracePt t="177878" x="2559050" y="3527425"/>
          <p14:tracePt t="177885" x="2563813" y="3562350"/>
          <p14:tracePt t="177892" x="2563813" y="3586163"/>
          <p14:tracePt t="177899" x="2576513" y="3621088"/>
          <p14:tracePt t="177906" x="2576513" y="3656013"/>
          <p14:tracePt t="177914" x="2581275" y="3684588"/>
          <p14:tracePt t="177920" x="2581275" y="3719513"/>
          <p14:tracePt t="177927" x="2581275" y="3754438"/>
          <p14:tracePt t="177934" x="2581275" y="3776663"/>
          <p14:tracePt t="177941" x="2581275" y="3800475"/>
          <p14:tracePt t="177948" x="2581275" y="3817938"/>
          <p14:tracePt t="177956" x="2581275" y="3829050"/>
          <p14:tracePt t="177962" x="2581275" y="3846513"/>
          <p14:tracePt t="177969" x="2581275" y="3857625"/>
          <p14:tracePt t="177976" x="2576513" y="3875088"/>
          <p14:tracePt t="177983" x="2576513" y="3892550"/>
          <p14:tracePt t="177990" x="2563813" y="3905250"/>
          <p14:tracePt t="177998" x="2563813" y="3916363"/>
          <p14:tracePt t="178005" x="2563813" y="3927475"/>
          <p14:tracePt t="178011" x="2559050" y="3933825"/>
          <p14:tracePt t="178018" x="2559050" y="3951288"/>
          <p14:tracePt t="178025" x="2552700" y="3957638"/>
          <p14:tracePt t="178032" x="2546350" y="3962400"/>
          <p14:tracePt t="178039" x="2546350" y="3968750"/>
          <p14:tracePt t="178048" x="2541588" y="3975100"/>
          <p14:tracePt t="178053" x="2535238" y="3992563"/>
          <p14:tracePt t="178060" x="2524125" y="3997325"/>
          <p14:tracePt t="178067" x="2517775" y="4003675"/>
          <p14:tracePt t="178074" x="2513013" y="4008438"/>
          <p14:tracePt t="178081" x="2506663" y="4014788"/>
          <p14:tracePt t="178092" x="2500313" y="4021138"/>
          <p14:tracePt t="178094" x="2500313" y="4025900"/>
          <p14:tracePt t="178106" x="2495550" y="4025900"/>
          <p14:tracePt t="178108" x="2489200" y="4038600"/>
          <p14:tracePt t="178116" x="2478088" y="4038600"/>
          <p14:tracePt t="178123" x="2471738" y="4043363"/>
          <p14:tracePt t="178131" x="2465388" y="4043363"/>
          <p14:tracePt t="178137" x="2460625" y="4043363"/>
          <p14:tracePt t="178144" x="2454275" y="4043363"/>
          <p14:tracePt t="178150" x="2436813" y="4043363"/>
          <p14:tracePt t="178158" x="2425700" y="4043363"/>
          <p14:tracePt t="178164" x="2408238" y="4032250"/>
          <p14:tracePt t="178173" x="2401888" y="4032250"/>
          <p14:tracePt t="178178" x="2390775" y="4032250"/>
          <p14:tracePt t="178186" x="2378075" y="4025900"/>
          <p14:tracePt t="178193" x="2366963" y="4025900"/>
          <p14:tracePt t="178199" x="2362200" y="4021138"/>
          <p14:tracePt t="178206" x="2355850" y="4021138"/>
          <p14:tracePt t="178214" x="2349500" y="4014788"/>
          <p14:tracePt t="178221" x="2338388" y="4014788"/>
          <p14:tracePt t="178235" x="2332038" y="4008438"/>
          <p14:tracePt t="178257" x="2327275" y="4008438"/>
          <p14:tracePt t="178270" x="2320925" y="4008438"/>
          <p14:tracePt t="178284" x="2314575" y="4008438"/>
          <p14:tracePt t="178375" x="2309813" y="4008438"/>
          <p14:tracePt t="178382" x="2303463" y="4008438"/>
          <p14:tracePt t="178389" x="2292350" y="4008438"/>
          <p14:tracePt t="178403" x="2279650" y="4008438"/>
          <p14:tracePt t="178410" x="2262188" y="4008438"/>
          <p14:tracePt t="178417" x="2257425" y="4008438"/>
          <p14:tracePt t="178423" x="2244725" y="4008438"/>
          <p14:tracePt t="178431" x="2227263" y="4008438"/>
          <p14:tracePt t="178439" x="2216150" y="4014788"/>
          <p14:tracePt t="178445" x="2205038" y="4014788"/>
          <p14:tracePt t="178453" x="2193925" y="4021138"/>
          <p14:tracePt t="178459" x="2176463" y="4021138"/>
          <p14:tracePt t="178466" x="2163763" y="4032250"/>
          <p14:tracePt t="178474" x="2159000" y="4032250"/>
          <p14:tracePt t="178480" x="2141538" y="4038600"/>
          <p14:tracePt t="178487" x="2124075" y="4043363"/>
          <p14:tracePt t="178495" x="2100263" y="4056063"/>
          <p14:tracePt t="178500" x="2076450" y="4060825"/>
          <p14:tracePt t="178507" x="2036763" y="4078288"/>
          <p14:tracePt t="178516" x="1984375" y="4090988"/>
          <p14:tracePt t="178522" x="1931988" y="4113213"/>
          <p14:tracePt t="178528" x="1879600" y="4130675"/>
          <p14:tracePt t="178535" x="1816100" y="4143375"/>
          <p14:tracePt t="178543" x="1763713" y="4165600"/>
          <p14:tracePt t="178550" x="1711325" y="4189413"/>
          <p14:tracePt t="178557" x="1658938" y="4194175"/>
          <p14:tracePt t="178564" x="1636713" y="4206875"/>
          <p14:tracePt t="178570" x="1619250" y="4211638"/>
          <p14:tracePt t="178577" x="1595438" y="4229100"/>
          <p14:tracePt t="178584" x="1566863" y="4241800"/>
          <p14:tracePt t="178591" x="1543050" y="4246563"/>
          <p14:tracePt t="178598" x="1508125" y="4259263"/>
          <p14:tracePt t="178607" x="1468438" y="4276725"/>
          <p14:tracePt t="178612" x="1433513" y="4281488"/>
          <p14:tracePt t="178620" x="1392238" y="4305300"/>
          <p14:tracePt t="178626" x="1346200" y="4311650"/>
          <p14:tracePt t="178634" x="1304925" y="4333875"/>
          <p14:tracePt t="178641" x="1270000" y="4340225"/>
          <p14:tracePt t="178649" x="1235075" y="4351338"/>
          <p14:tracePt t="178654" x="1201738" y="4357688"/>
          <p14:tracePt t="178661" x="1171575" y="4357688"/>
          <p14:tracePt t="178668" x="1149350" y="4368800"/>
          <p14:tracePt t="178675" x="1125538" y="4368800"/>
          <p14:tracePt t="178682" x="1108075" y="4375150"/>
          <p14:tracePt t="178690" x="1090613" y="4375150"/>
          <p14:tracePt t="178697" x="1079500" y="4375150"/>
          <p14:tracePt t="178703" x="1073150" y="4379913"/>
          <p14:tracePt t="178710" x="1066800" y="4379913"/>
          <p14:tracePt t="178717" x="1055688" y="4379913"/>
          <p14:tracePt t="178724" x="1050925" y="4379913"/>
          <p14:tracePt t="178733" x="1044575" y="4386263"/>
          <p14:tracePt t="178746" x="1038225" y="4397375"/>
          <p14:tracePt t="178759" x="1033463" y="4403725"/>
          <p14:tracePt t="178766" x="1033463" y="4410075"/>
          <p14:tracePt t="178774" x="1027113" y="4421188"/>
          <p14:tracePt t="178781" x="1027113" y="4438650"/>
          <p14:tracePt t="178788" x="1027113" y="4462463"/>
          <p14:tracePt t="178795" x="1016000" y="4495800"/>
          <p14:tracePt t="178801" x="1016000" y="4530725"/>
          <p14:tracePt t="178808" x="1016000" y="4578350"/>
          <p14:tracePt t="178815" x="1016000" y="4630738"/>
          <p14:tracePt t="178824" x="1016000" y="4676775"/>
          <p14:tracePt t="178830" x="1009650" y="4711700"/>
          <p14:tracePt t="178836" x="1009650" y="4746625"/>
          <p14:tracePt t="178843" x="998538" y="4768850"/>
          <p14:tracePt t="178850" x="998538" y="4786313"/>
          <p14:tracePt t="178858" x="998538" y="4799013"/>
          <p14:tracePt t="178865" x="998538" y="4816475"/>
          <p14:tracePt t="178871" x="998538" y="4821238"/>
          <p14:tracePt t="178882" x="998538" y="4827588"/>
          <p14:tracePt t="178885" x="998538" y="4832350"/>
          <p14:tracePt t="178899" x="998538" y="4845050"/>
          <p14:tracePt t="178907" x="992188" y="4845050"/>
          <p14:tracePt t="178921" x="985838" y="4838700"/>
          <p14:tracePt t="178935" x="981075" y="4827588"/>
          <p14:tracePt t="178941" x="981075" y="4821238"/>
          <p14:tracePt t="178948" x="968375" y="4803775"/>
          <p14:tracePt t="178956" x="968375" y="4781550"/>
          <p14:tracePt t="178962" x="968375" y="4746625"/>
          <p14:tracePt t="178969" x="968375" y="4722813"/>
          <p14:tracePt t="178976" x="968375" y="4699000"/>
          <p14:tracePt t="178983" x="968375" y="4670425"/>
          <p14:tracePt t="178990" x="968375" y="4648200"/>
          <p14:tracePt t="178998" x="968375" y="4613275"/>
          <p14:tracePt t="179004" x="974725" y="4589463"/>
          <p14:tracePt t="179011" x="981075" y="4548188"/>
          <p14:tracePt t="179019" x="1003300" y="4513263"/>
          <p14:tracePt t="179025" x="1020763" y="4462463"/>
          <p14:tracePt t="179032" x="1055688" y="4403725"/>
          <p14:tracePt t="179040" x="1101725" y="4351338"/>
          <p14:tracePt t="179047" x="1160463" y="4281488"/>
          <p14:tracePt t="179054" x="1219200" y="4224338"/>
          <p14:tracePt t="179060" x="1270000" y="4165600"/>
          <p14:tracePt t="179067" x="1339850" y="4119563"/>
          <p14:tracePt t="179075" x="1416050" y="4073525"/>
          <p14:tracePt t="179082" x="1468438" y="4049713"/>
          <p14:tracePt t="179089" x="1531938" y="4014788"/>
          <p14:tracePt t="179096" x="1584325" y="3997325"/>
          <p14:tracePt t="179102" x="1654175" y="3986213"/>
          <p14:tracePt t="179109" x="1728788" y="3975100"/>
          <p14:tracePt t="179116" x="1827213" y="3962400"/>
          <p14:tracePt t="179124" x="1903413" y="3968750"/>
          <p14:tracePt t="179130" x="2012950" y="3979863"/>
          <p14:tracePt t="179138" x="2093913" y="3992563"/>
          <p14:tracePt t="179144" x="2159000" y="4003675"/>
          <p14:tracePt t="179151" x="2227263" y="4025900"/>
          <p14:tracePt t="179158" x="2279650" y="4043363"/>
          <p14:tracePt t="179166" x="2320925" y="4067175"/>
          <p14:tracePt t="179172" x="2373313" y="4095750"/>
          <p14:tracePt t="179180" x="2413000" y="4125913"/>
          <p14:tracePt t="179187" x="2454275" y="4160838"/>
          <p14:tracePt t="179193" x="2478088" y="4176713"/>
          <p14:tracePt t="179200" x="2506663" y="4200525"/>
          <p14:tracePt t="179208" x="2530475" y="4217988"/>
          <p14:tracePt t="179215" x="2559050" y="4246563"/>
          <p14:tracePt t="179221" x="2576513" y="4270375"/>
          <p14:tracePt t="179228" x="2605088" y="4311650"/>
          <p14:tracePt t="179235" x="2622550" y="4344988"/>
          <p14:tracePt t="179242" x="2640013" y="4375150"/>
          <p14:tracePt t="179249" x="2657475" y="4410075"/>
          <p14:tracePt t="179256" x="2681288" y="4449763"/>
          <p14:tracePt t="179263" x="2686050" y="4484688"/>
          <p14:tracePt t="179270" x="2697163" y="4519613"/>
          <p14:tracePt t="179277" x="2697163" y="4548188"/>
          <p14:tracePt t="179284" x="2703513" y="4560888"/>
          <p14:tracePt t="179291" x="2703513" y="4578350"/>
          <p14:tracePt t="179300" x="2703513" y="4589463"/>
          <p14:tracePt t="179305" x="2703513" y="4606925"/>
          <p14:tracePt t="179312" x="2703513" y="4618038"/>
          <p14:tracePt t="179319" x="2703513" y="4630738"/>
          <p14:tracePt t="179326" x="2703513" y="4641850"/>
          <p14:tracePt t="179333" x="2692400" y="4659313"/>
          <p14:tracePt t="179341" x="2681288" y="4676775"/>
          <p14:tracePt t="179347" x="2663825" y="4694238"/>
          <p14:tracePt t="179354" x="2633663" y="4729163"/>
          <p14:tracePt t="179361" x="2605088" y="4757738"/>
          <p14:tracePt t="179368" x="2581275" y="4781550"/>
          <p14:tracePt t="179375" x="2546350" y="4821238"/>
          <p14:tracePt t="179383" x="2524125" y="4849813"/>
          <p14:tracePt t="179390" x="2495550" y="4879975"/>
          <p14:tracePt t="179396" x="2465388" y="4902200"/>
          <p14:tracePt t="179402" x="2443163" y="4932363"/>
          <p14:tracePt t="179409" x="2425700" y="4949825"/>
          <p14:tracePt t="179417" x="2395538" y="4967288"/>
          <p14:tracePt t="179425" x="2362200" y="4995863"/>
          <p14:tracePt t="179433" x="2320925" y="5013325"/>
          <p14:tracePt t="179438" x="2279650" y="5041900"/>
          <p14:tracePt t="179444" x="2216150" y="5065713"/>
          <p14:tracePt t="179452" x="2117725" y="5100638"/>
          <p14:tracePt t="179459" x="2008188" y="5129213"/>
          <p14:tracePt t="179467" x="1914525" y="5140325"/>
          <p14:tracePt t="179473" x="1844675" y="5146675"/>
          <p14:tracePt t="179480" x="1787525" y="5146675"/>
          <p14:tracePt t="179486" x="1722438" y="5146675"/>
          <p14:tracePt t="179494" x="1671638" y="5146675"/>
          <p14:tracePt t="179500" x="1636713" y="5146675"/>
          <p14:tracePt t="179508" x="1589088" y="5146675"/>
          <p14:tracePt t="179517" x="1554163" y="5135563"/>
          <p14:tracePt t="179522" x="1520825" y="5135563"/>
          <p14:tracePt t="179529" x="1485900" y="5129213"/>
          <p14:tracePt t="179536" x="1450975" y="5118100"/>
          <p14:tracePt t="179542" x="1420813" y="5111750"/>
          <p14:tracePt t="179550" x="1398588" y="5100638"/>
          <p14:tracePt t="179557" x="1374775" y="5094288"/>
          <p14:tracePt t="179564" x="1346200" y="5083175"/>
          <p14:tracePt t="179571" x="1322388" y="5076825"/>
          <p14:tracePt t="179578" x="1304925" y="5076825"/>
          <p14:tracePt t="179584" x="1287463" y="5070475"/>
          <p14:tracePt t="179591" x="1276350" y="5059363"/>
          <p14:tracePt t="179600" x="1270000" y="5053013"/>
          <p14:tracePt t="179605" x="1252538" y="5048250"/>
          <p14:tracePt t="179612" x="1235075" y="5035550"/>
          <p14:tracePt t="179619" x="1223963" y="5035550"/>
          <p14:tracePt t="179627" x="1219200" y="5030788"/>
          <p14:tracePt t="179634" x="1201738" y="5024438"/>
          <p14:tracePt t="179641" x="1184275" y="5006975"/>
          <p14:tracePt t="179647" x="1171575" y="5000625"/>
          <p14:tracePt t="179655" x="1154113" y="4983163"/>
          <p14:tracePt t="179661" x="1125538" y="4943475"/>
          <p14:tracePt t="179669" x="1096963" y="4902200"/>
          <p14:tracePt t="179675" x="1062038" y="4862513"/>
          <p14:tracePt t="179683" x="1044575" y="4810125"/>
          <p14:tracePt t="179689" x="1020763" y="4775200"/>
          <p14:tracePt t="179697" x="1003300" y="4746625"/>
          <p14:tracePt t="179703" x="985838" y="4722813"/>
          <p14:tracePt t="179710" x="981075" y="4705350"/>
          <p14:tracePt t="179717" x="974725" y="4687888"/>
          <p14:tracePt t="179725" x="963613" y="4676775"/>
          <p14:tracePt t="179731" x="957263" y="4659313"/>
          <p14:tracePt t="179739" x="950913" y="4635500"/>
          <p14:tracePt t="179746" x="950913" y="4618038"/>
          <p14:tracePt t="179752" x="939800" y="4600575"/>
          <p14:tracePt t="179759" x="939800" y="4589463"/>
          <p14:tracePt t="179767" x="939800" y="4572000"/>
          <p14:tracePt t="179774" x="939800" y="4560888"/>
          <p14:tracePt t="179780" x="939800" y="4530725"/>
          <p14:tracePt t="179787" x="939800" y="4508500"/>
          <p14:tracePt t="179794" x="939800" y="4484688"/>
          <p14:tracePt t="179801" x="946150" y="4467225"/>
          <p14:tracePt t="179809" x="963613" y="4445000"/>
          <p14:tracePt t="179816" x="981075" y="4403725"/>
          <p14:tracePt t="179823" x="998538" y="4379913"/>
          <p14:tracePt t="179829" x="1027113" y="4340225"/>
          <p14:tracePt t="179836" x="1066800" y="4311650"/>
          <p14:tracePt t="179843" x="1101725" y="4294188"/>
          <p14:tracePt t="179850" x="1171575" y="4259263"/>
          <p14:tracePt t="179859" x="1241425" y="4235450"/>
          <p14:tracePt t="179864" x="1335088" y="4224338"/>
          <p14:tracePt t="179871" x="1455738" y="4211638"/>
          <p14:tracePt t="179878" x="1549400" y="4211638"/>
          <p14:tracePt t="179892" x="1722438" y="4211638"/>
          <p14:tracePt t="179900" x="1787525" y="4217988"/>
          <p14:tracePt t="179906" x="1851025" y="4224338"/>
          <p14:tracePt t="179913" x="1920875" y="4246563"/>
          <p14:tracePt t="179920" x="2001838" y="4259263"/>
          <p14:tracePt t="179927" x="2065338" y="4281488"/>
          <p14:tracePt t="179934" x="2117725" y="4294188"/>
          <p14:tracePt t="179941" x="2181225" y="4316413"/>
          <p14:tracePt t="179949" x="2251075" y="4333875"/>
          <p14:tracePt t="179955" x="2303463" y="4344988"/>
          <p14:tracePt t="179963" x="2338388" y="4362450"/>
          <p14:tracePt t="179969" x="2378075" y="4386263"/>
          <p14:tracePt t="179976" x="2401888" y="4392613"/>
          <p14:tracePt t="179983" x="2430463" y="4410075"/>
          <p14:tracePt t="179990" x="2443163" y="4427538"/>
          <p14:tracePt t="179997" x="2460625" y="4445000"/>
          <p14:tracePt t="180004" x="2465388" y="4449763"/>
          <p14:tracePt t="180011" x="2478088" y="4467225"/>
          <p14:tracePt t="180018" x="2489200" y="4473575"/>
          <p14:tracePt t="180026" x="2500313" y="4495800"/>
          <p14:tracePt t="180032" x="2517775" y="4537075"/>
          <p14:tracePt t="180039" x="2530475" y="4583113"/>
          <p14:tracePt t="180046" x="2552700" y="4652963"/>
          <p14:tracePt t="180053" x="2570163" y="4705350"/>
          <p14:tracePt t="180060" x="2581275" y="4740275"/>
          <p14:tracePt t="180068" x="2587625" y="4768850"/>
          <p14:tracePt t="180075" x="2587625" y="4792663"/>
          <p14:tracePt t="180081" x="2598738" y="4810125"/>
          <p14:tracePt t="180089" x="2598738" y="4816475"/>
          <p14:tracePt t="180096" x="2598738" y="4827588"/>
          <p14:tracePt t="180102" x="2593975" y="4845050"/>
          <p14:tracePt t="180109" x="2593975" y="4856163"/>
          <p14:tracePt t="180118" x="2587625" y="4884738"/>
          <p14:tracePt t="180123" x="2570163" y="4908550"/>
          <p14:tracePt t="180130" x="2552700" y="4949825"/>
          <p14:tracePt t="180137" x="2513013" y="4978400"/>
          <p14:tracePt t="180144" x="2471738" y="5018088"/>
          <p14:tracePt t="180152" x="2395538" y="5065713"/>
          <p14:tracePt t="180160" x="2303463" y="5100638"/>
          <p14:tracePt t="180165" x="2205038" y="5151438"/>
          <p14:tracePt t="180172" x="2093913" y="5175250"/>
          <p14:tracePt t="180179" x="1978025" y="5199063"/>
          <p14:tracePt t="180186" x="1914525" y="5210175"/>
          <p14:tracePt t="180193" x="1851025" y="5221288"/>
          <p14:tracePt t="180200" x="1774825" y="5221288"/>
          <p14:tracePt t="180207" x="1676400" y="5216525"/>
          <p14:tracePt t="180214" x="1584325" y="5203825"/>
          <p14:tracePt t="180221" x="1485900" y="5181600"/>
          <p14:tracePt t="180228" x="1403350" y="5157788"/>
          <p14:tracePt t="180235" x="1339850" y="5135563"/>
          <p14:tracePt t="180242" x="1287463" y="5111750"/>
          <p14:tracePt t="180249" x="1247775" y="5094288"/>
          <p14:tracePt t="180256" x="1223963" y="5087938"/>
          <p14:tracePt t="180263" x="1206500" y="5070475"/>
          <p14:tracePt t="180270" x="1189038" y="5053013"/>
          <p14:tracePt t="180277" x="1171575" y="5048250"/>
          <p14:tracePt t="180284" x="1154113" y="5030788"/>
          <p14:tracePt t="180291" x="1136650" y="5000625"/>
          <p14:tracePt t="180298" x="1131888" y="4989513"/>
          <p14:tracePt t="180305" x="1114425" y="4960938"/>
          <p14:tracePt t="180312" x="1096963" y="4937125"/>
          <p14:tracePt t="180319" x="1090613" y="4908550"/>
          <p14:tracePt t="180327" x="1073150" y="4891088"/>
          <p14:tracePt t="180334" x="1062038" y="4879975"/>
          <p14:tracePt t="180341" x="1055688" y="4849813"/>
          <p14:tracePt t="180347" x="1050925" y="4832350"/>
          <p14:tracePt t="180354" x="1050925" y="4810125"/>
          <p14:tracePt t="180361" x="1038225" y="4786313"/>
          <p14:tracePt t="180368" x="1033463" y="4757738"/>
          <p14:tracePt t="180375" x="1033463" y="4746625"/>
          <p14:tracePt t="180382" x="1020763" y="4729163"/>
          <p14:tracePt t="180389" x="1020763" y="4716463"/>
          <p14:tracePt t="180396" x="1016000" y="4699000"/>
          <p14:tracePt t="180403" x="1016000" y="4681538"/>
          <p14:tracePt t="180410" x="1016000" y="4676775"/>
          <p14:tracePt t="180418" x="1016000" y="4670425"/>
          <p14:tracePt t="180424" x="1016000" y="4659313"/>
          <p14:tracePt t="180431" x="1016000" y="4648200"/>
          <p14:tracePt t="180438" x="1016000" y="4635500"/>
          <p14:tracePt t="180444" x="1016000" y="4618038"/>
          <p14:tracePt t="180452" x="1016000" y="4613275"/>
          <p14:tracePt t="180460" x="1016000" y="4600575"/>
          <p14:tracePt t="180467" x="1016000" y="4595813"/>
          <p14:tracePt t="180473" x="1016000" y="4589463"/>
          <p14:tracePt t="180480" x="1016000" y="4572000"/>
          <p14:tracePt t="180487" x="1020763" y="4554538"/>
          <p14:tracePt t="180493" x="1020763" y="4543425"/>
          <p14:tracePt t="180501" x="1033463" y="4525963"/>
          <p14:tracePt t="180508" x="1033463" y="4513263"/>
          <p14:tracePt t="180515" x="1038225" y="4495800"/>
          <p14:tracePt t="180521" x="1050925" y="4479925"/>
          <p14:tracePt t="180529" x="1055688" y="4462463"/>
          <p14:tracePt t="180536" x="1062038" y="4456113"/>
          <p14:tracePt t="180543" x="1062038" y="4445000"/>
          <p14:tracePt t="180551" x="1066800" y="4438650"/>
          <p14:tracePt t="180557" x="1073150" y="4432300"/>
          <p14:tracePt t="180564" x="1084263" y="4414838"/>
          <p14:tracePt t="180571" x="1096963" y="4410075"/>
          <p14:tracePt t="180578" x="1101725" y="4403725"/>
          <p14:tracePt t="180585" x="1114425" y="4392613"/>
          <p14:tracePt t="180592" x="1125538" y="4386263"/>
          <p14:tracePt t="180599" x="1143000" y="4379913"/>
          <p14:tracePt t="180606" x="1160463" y="4368800"/>
          <p14:tracePt t="180613" x="1171575" y="4362450"/>
          <p14:tracePt t="180620" x="1201738" y="4357688"/>
          <p14:tracePt t="180627" x="1223963" y="4340225"/>
          <p14:tracePt t="180635" x="1252538" y="4327525"/>
          <p14:tracePt t="180640" x="1287463" y="4311650"/>
          <p14:tracePt t="180648" x="1311275" y="4305300"/>
          <p14:tracePt t="180655" x="1346200" y="4294188"/>
          <p14:tracePt t="180662" x="1374775" y="4287838"/>
          <p14:tracePt t="180669" x="1398588" y="4276725"/>
          <p14:tracePt t="180676" x="1416050" y="4270375"/>
          <p14:tracePt t="180683" x="1433513" y="4259263"/>
          <p14:tracePt t="180690" x="1455738" y="4259263"/>
          <p14:tracePt t="180696" x="1462088" y="4252913"/>
          <p14:tracePt t="180704" x="1479550" y="4246563"/>
          <p14:tracePt t="180710" x="1503363" y="4235450"/>
          <p14:tracePt t="180718" x="1520825" y="4235450"/>
          <p14:tracePt t="180725" x="1531938" y="4229100"/>
          <p14:tracePt t="180732" x="1549400" y="4229100"/>
          <p14:tracePt t="180738" x="1571625" y="4224338"/>
          <p14:tracePt t="180745" x="1606550" y="4224338"/>
          <p14:tracePt t="180753" x="1641475" y="4224338"/>
          <p14:tracePt t="180760" x="1711325" y="4224338"/>
          <p14:tracePt t="180767" x="1792288" y="4224338"/>
          <p14:tracePt t="180774" x="1868488" y="4224338"/>
          <p14:tracePt t="180780" x="1960563" y="4224338"/>
          <p14:tracePt t="180787" x="2041525" y="4224338"/>
          <p14:tracePt t="180794" x="2124075" y="4229100"/>
          <p14:tracePt t="180802" x="2181225" y="4229100"/>
          <p14:tracePt t="180809" x="2233613" y="4235450"/>
          <p14:tracePt t="180815" x="2297113" y="4246563"/>
          <p14:tracePt t="180823" x="2366963" y="4259263"/>
          <p14:tracePt t="180829" x="2430463" y="4270375"/>
          <p14:tracePt t="180836" x="2495550" y="4294188"/>
          <p14:tracePt t="180843" x="2535238" y="4298950"/>
          <p14:tracePt t="180851" x="2581275" y="4311650"/>
          <p14:tracePt t="180858" x="2611438" y="4322763"/>
          <p14:tracePt t="180864" x="2633663" y="4327525"/>
          <p14:tracePt t="180871" x="2651125" y="4333875"/>
          <p14:tracePt t="180878" x="2657475" y="4344988"/>
          <p14:tracePt t="180885" x="2668588" y="4351338"/>
          <p14:tracePt t="180893" x="2681288" y="4351338"/>
          <p14:tracePt t="180899" x="2681288" y="4357688"/>
          <p14:tracePt t="180906" x="2686050" y="4362450"/>
          <p14:tracePt t="180913" x="2692400" y="4379913"/>
          <p14:tracePt t="180921" x="2697163" y="4392613"/>
          <p14:tracePt t="180927" x="2703513" y="4397375"/>
          <p14:tracePt t="180935" x="2714625" y="4414838"/>
          <p14:tracePt t="180942" x="2714625" y="4427538"/>
          <p14:tracePt t="180948" x="2720975" y="4438650"/>
          <p14:tracePt t="180955" x="2720975" y="4449763"/>
          <p14:tracePt t="180962" x="2720975" y="4467225"/>
          <p14:tracePt t="180970" x="2720975" y="4479925"/>
          <p14:tracePt t="180977" x="2720975" y="4495800"/>
          <p14:tracePt t="180984" x="2714625" y="4519613"/>
          <p14:tracePt t="180990" x="2714625" y="4537075"/>
          <p14:tracePt t="180997" x="2709863" y="4548188"/>
          <p14:tracePt t="181004" x="2703513" y="4565650"/>
          <p14:tracePt t="181011" x="2703513" y="4583113"/>
          <p14:tracePt t="181018" x="2686050" y="4600575"/>
          <p14:tracePt t="181026" x="2674938" y="4613275"/>
          <p14:tracePt t="181032" x="2657475" y="4641850"/>
          <p14:tracePt t="181039" x="2640013" y="4676775"/>
          <p14:tracePt t="181046" x="2616200" y="4705350"/>
          <p14:tracePt t="181053" x="2581275" y="4746625"/>
          <p14:tracePt t="181060" x="2552700" y="4786313"/>
          <p14:tracePt t="181068" x="2513013" y="4827588"/>
          <p14:tracePt t="181075" x="2482850" y="4856163"/>
          <p14:tracePt t="181085" x="2460625" y="4879975"/>
          <p14:tracePt t="181088" x="2430463" y="4908550"/>
          <p14:tracePt t="181095" x="2401888" y="4932363"/>
          <p14:tracePt t="181102" x="2366963" y="4954588"/>
          <p14:tracePt t="181110" x="2314575" y="4972050"/>
          <p14:tracePt t="181116" x="2233613" y="4995863"/>
          <p14:tracePt t="181123" x="2146300" y="5030788"/>
          <p14:tracePt t="181130" x="2054225" y="5048250"/>
          <p14:tracePt t="181137" x="1960563" y="5070475"/>
          <p14:tracePt t="181144" x="1879600" y="5070475"/>
          <p14:tracePt t="181152" x="1798638" y="5083175"/>
          <p14:tracePt t="181158" x="1752600" y="5083175"/>
          <p14:tracePt t="181165" x="1717675" y="5076825"/>
          <p14:tracePt t="181173" x="1671638" y="5076825"/>
          <p14:tracePt t="181179" x="1630363" y="5070475"/>
          <p14:tracePt t="181186" x="1584325" y="5059363"/>
          <p14:tracePt t="181194" x="1549400" y="5048250"/>
          <p14:tracePt t="181200" x="1514475" y="5048250"/>
          <p14:tracePt t="181207" x="1485900" y="5041900"/>
          <p14:tracePt t="181214" x="1462088" y="5041900"/>
          <p14:tracePt t="181221" x="1438275" y="5030788"/>
          <p14:tracePt t="181228" x="1409700" y="5030788"/>
          <p14:tracePt t="181236" x="1398588" y="5024438"/>
          <p14:tracePt t="181242" x="1381125" y="5024438"/>
          <p14:tracePt t="181249" x="1374775" y="5024438"/>
          <p14:tracePt t="181256" x="1370013" y="5018088"/>
          <p14:tracePt t="181263" x="1363663" y="5018088"/>
          <p14:tracePt t="181270" x="1352550" y="5013325"/>
          <p14:tracePt t="181277" x="1346200" y="5013325"/>
          <p14:tracePt t="181291" x="1339850" y="5013325"/>
          <p14:tracePt t="181355" x="1346200" y="5013325"/>
          <p14:tracePt t="181375" x="1357313" y="5013325"/>
          <p14:tracePt t="181389" x="1363663" y="5013325"/>
          <p14:tracePt t="181403" x="1370013" y="5013325"/>
          <p14:tracePt t="181417" x="1374775" y="5013325"/>
          <p14:tracePt t="181515" x="1370013" y="5013325"/>
          <p14:tracePt t="181529" x="1363663" y="5013325"/>
          <p14:tracePt t="181543" x="1352550" y="5013325"/>
          <p14:tracePt t="181564" x="1346200" y="5013325"/>
          <p14:tracePt t="181578" x="1339850" y="5006975"/>
          <p14:tracePt t="181592" x="1335088" y="5006975"/>
          <p14:tracePt t="181599" x="1335088" y="4995863"/>
          <p14:tracePt t="181613" x="1328738" y="4995863"/>
          <p14:tracePt t="181620" x="1328738" y="4989513"/>
          <p14:tracePt t="181641" x="1328738" y="4983163"/>
          <p14:tracePt t="181662" x="1328738" y="4978400"/>
          <p14:tracePt t="181676" x="1328738" y="4972050"/>
          <p14:tracePt t="181690" x="1328738" y="4967288"/>
          <p14:tracePt t="181697" x="1335088" y="4967288"/>
          <p14:tracePt t="181704" x="1335088" y="4960938"/>
          <p14:tracePt t="181711" x="1339850" y="4949825"/>
          <p14:tracePt t="181718" x="1352550" y="4937125"/>
          <p14:tracePt t="181725" x="1357313" y="4919663"/>
          <p14:tracePt t="181732" x="1363663" y="4902200"/>
          <p14:tracePt t="181739" x="1381125" y="4891088"/>
          <p14:tracePt t="181746" x="1409700" y="4862513"/>
          <p14:tracePt t="181753" x="1433513" y="4832350"/>
          <p14:tracePt t="181760" x="1462088" y="4810125"/>
          <p14:tracePt t="181767" x="1490663" y="4781550"/>
          <p14:tracePt t="181774" x="1525588" y="4764088"/>
          <p14:tracePt t="181781" x="1566863" y="4733925"/>
          <p14:tracePt t="181788" x="1606550" y="4711700"/>
          <p14:tracePt t="181795" x="1658938" y="4681538"/>
          <p14:tracePt t="181802" x="1739900" y="4659313"/>
          <p14:tracePt t="181809" x="1839913" y="4635500"/>
          <p14:tracePt t="181816" x="1938338" y="4595813"/>
          <p14:tracePt t="181823" x="2041525" y="4583113"/>
          <p14:tracePt t="181830" x="2124075" y="4560888"/>
          <p14:tracePt t="181837" x="2193925" y="4548188"/>
          <p14:tracePt t="181845" x="2239963" y="4548188"/>
          <p14:tracePt t="181851" x="2292350" y="4543425"/>
          <p14:tracePt t="181858" x="2327275" y="4543425"/>
          <p14:tracePt t="181870" x="2349500" y="4530725"/>
          <p14:tracePt t="181872" x="2373313" y="4530725"/>
          <p14:tracePt t="181879" x="2390775" y="4530725"/>
          <p14:tracePt t="181887" x="2401888" y="4530725"/>
          <p14:tracePt t="181893" x="2419350" y="4530725"/>
          <p14:tracePt t="181900" x="2425700" y="4530725"/>
          <p14:tracePt t="181907" x="2430463" y="4530725"/>
          <p14:tracePt t="181913" x="2436813" y="4530725"/>
          <p14:tracePt t="181920" x="2443163" y="4530725"/>
          <p14:tracePt t="181928" x="2454275" y="4530725"/>
          <p14:tracePt t="181935" x="2454275" y="4525963"/>
          <p14:tracePt t="181949" x="2460625" y="4525963"/>
          <p14:tracePt t="181956" x="2460625" y="4519613"/>
          <p14:tracePt t="181963" x="2465388" y="4519613"/>
          <p14:tracePt t="181977" x="2471738" y="4513263"/>
          <p14:tracePt t="181991" x="2471738" y="4508500"/>
          <p14:tracePt t="182012" x="2471738" y="4495800"/>
          <p14:tracePt t="182026" x="2471738" y="4491038"/>
          <p14:tracePt t="182033" x="2471738" y="4479925"/>
          <p14:tracePt t="182039" x="2471738" y="4462463"/>
          <p14:tracePt t="182046" x="2471738" y="4427538"/>
          <p14:tracePt t="182053" x="2471738" y="4379913"/>
          <p14:tracePt t="182061" x="2471738" y="4333875"/>
          <p14:tracePt t="182068" x="2471738" y="4270375"/>
          <p14:tracePt t="182075" x="2471738" y="4206875"/>
          <p14:tracePt t="182082" x="2471738" y="4148138"/>
          <p14:tracePt t="182089" x="2471738" y="4095750"/>
          <p14:tracePt t="182095" x="2471738" y="4060825"/>
          <p14:tracePt t="182104" x="2471738" y="4038600"/>
          <p14:tracePt t="182109" x="2471738" y="4021138"/>
          <p14:tracePt t="182117" x="2471738" y="4008438"/>
          <p14:tracePt t="182123" x="2471738" y="4003675"/>
          <p14:tracePt t="182131" x="2471738" y="3997325"/>
          <p14:tracePt t="182137" x="2471738" y="3986213"/>
          <p14:tracePt t="182145" x="2471738" y="3979863"/>
          <p14:tracePt t="182152" x="2478088" y="3979863"/>
          <p14:tracePt t="182159" x="2478088" y="3975100"/>
          <p14:tracePt t="182165" x="2482850" y="3968750"/>
          <p14:tracePt t="182172" x="2482850" y="3957638"/>
          <p14:tracePt t="182179" x="2489200" y="3951288"/>
          <p14:tracePt t="182187" x="2500313" y="3940175"/>
          <p14:tracePt t="182193" x="2506663" y="3927475"/>
          <p14:tracePt t="182201" x="2513013" y="3910013"/>
          <p14:tracePt t="182207" x="2517775" y="3905250"/>
          <p14:tracePt t="182215" x="2530475" y="3892550"/>
          <p14:tracePt t="182221" x="2535238" y="3881438"/>
          <p14:tracePt t="182228" x="2541588" y="3875088"/>
          <p14:tracePt t="182236" x="2546350" y="3875088"/>
          <p14:tracePt t="182242" x="2546350" y="3870325"/>
          <p14:tracePt t="182249" x="2552700" y="3870325"/>
          <p14:tracePt t="182256" x="2570163" y="3870325"/>
          <p14:tracePt t="182263" x="2576513" y="3870325"/>
          <p14:tracePt t="182270" x="2587625" y="3875088"/>
          <p14:tracePt t="182279" x="2593975" y="3887788"/>
          <p14:tracePt t="182284" x="2616200" y="3898900"/>
          <p14:tracePt t="182291" x="2633663" y="3916363"/>
          <p14:tracePt t="182298" x="2663825" y="3944938"/>
          <p14:tracePt t="182306" x="2703513" y="3986213"/>
          <p14:tracePt t="182313" x="2732088" y="4014788"/>
          <p14:tracePt t="182320" x="2749550" y="4049713"/>
          <p14:tracePt t="182327" x="2779713" y="4078288"/>
          <p14:tracePt t="182333" x="2790825" y="4095750"/>
          <p14:tracePt t="182340" x="2808288" y="4113213"/>
          <p14:tracePt t="182347" x="2819400" y="4125913"/>
          <p14:tracePt t="182354" x="2825750" y="4143375"/>
          <p14:tracePt t="182362" x="2832100" y="4148138"/>
          <p14:tracePt t="182368" x="2836863" y="4154488"/>
          <p14:tracePt t="182376" x="2836863" y="4171950"/>
          <p14:tracePt t="182382" x="2843213" y="4171950"/>
          <p14:tracePt t="182389" x="2843213" y="4176713"/>
          <p14:tracePt t="182396" x="2854325" y="4183063"/>
          <p14:tracePt t="182410" x="2854325" y="4189413"/>
          <p14:tracePt t="182417" x="2860675" y="4189413"/>
          <p14:tracePt t="182446" x="2860675" y="4183063"/>
          <p14:tracePt t="182452" x="2860675" y="4176713"/>
          <p14:tracePt t="182459" x="2865438" y="4160838"/>
          <p14:tracePt t="182466" x="2871788" y="4137025"/>
          <p14:tracePt t="182473" x="2882900" y="4090988"/>
          <p14:tracePt t="182480" x="2900363" y="4049713"/>
          <p14:tracePt t="182487" x="2947988" y="3979863"/>
          <p14:tracePt t="182495" x="2994025" y="3910013"/>
          <p14:tracePt t="182501" x="3098800" y="3846513"/>
          <p14:tracePt t="182508" x="3197225" y="3783013"/>
          <p14:tracePt t="182515" x="3289300" y="3759200"/>
          <p14:tracePt t="182522" x="3387725" y="3748088"/>
          <p14:tracePt t="182529" x="3463925" y="3748088"/>
          <p14:tracePt t="182538" x="3516313" y="3754438"/>
          <p14:tracePt t="182543" x="3597275" y="3776663"/>
          <p14:tracePt t="182550" x="3649663" y="3811588"/>
          <p14:tracePt t="182557" x="3706813" y="3840163"/>
          <p14:tracePt t="182564" x="3759200" y="3875088"/>
          <p14:tracePt t="182571" x="3794125" y="3892550"/>
          <p14:tracePt t="182579" x="3811588" y="3910013"/>
          <p14:tracePt t="182586" x="3840163" y="3916363"/>
          <p14:tracePt t="182593" x="3846513" y="3927475"/>
          <p14:tracePt t="182599" x="3852863" y="3933825"/>
          <p14:tracePt t="182606" x="3857625" y="3940175"/>
          <p14:tracePt t="182613" x="3863975" y="3944938"/>
          <p14:tracePt t="182628" x="3870325" y="3951288"/>
          <p14:tracePt t="182641" x="3881438" y="3951288"/>
          <p14:tracePt t="182648" x="3881438" y="3957638"/>
          <p14:tracePt t="182655" x="3887788" y="3975100"/>
          <p14:tracePt t="182662" x="3892550" y="3979863"/>
          <p14:tracePt t="182669" x="3905250" y="3986213"/>
          <p14:tracePt t="182676" x="3922713" y="4003675"/>
          <p14:tracePt t="182683" x="3940175" y="4021138"/>
          <p14:tracePt t="182690" x="3957638" y="4025900"/>
          <p14:tracePt t="182697" x="3975100" y="4043363"/>
          <p14:tracePt t="182705" x="3986213" y="4049713"/>
          <p14:tracePt t="182711" x="3997325" y="4060825"/>
          <p14:tracePt t="182718" x="4003675" y="4060825"/>
          <p14:tracePt t="182725" x="4008438" y="4067175"/>
          <p14:tracePt t="182732" x="4014788" y="4073525"/>
          <p14:tracePt t="182739" x="4021138" y="4078288"/>
          <p14:tracePt t="182754" x="4025900" y="4078288"/>
          <p14:tracePt t="182760" x="4025900" y="4084638"/>
          <p14:tracePt t="182767" x="4032250" y="4084638"/>
          <p14:tracePt t="182774" x="4032250" y="4090988"/>
          <p14:tracePt t="184642" x="4200525" y="4108450"/>
          <p14:tracePt t="184650" x="4397375" y="4165600"/>
          <p14:tracePt t="184656" x="4537075" y="4206875"/>
          <p14:tracePt t="184662" x="4652963" y="4259263"/>
          <p14:tracePt t="184669" x="4751388" y="4305300"/>
          <p14:tracePt t="184676" x="4832350" y="4351338"/>
          <p14:tracePt t="184684" x="4914900" y="4386263"/>
          <p14:tracePt t="184690" x="5000625" y="4438650"/>
          <p14:tracePt t="184697" x="5070475" y="4473575"/>
          <p14:tracePt t="184704" x="5122863" y="4491038"/>
          <p14:tracePt t="184712" x="5157788" y="4513263"/>
          <p14:tracePt t="184718" x="5199063" y="4530725"/>
          <p14:tracePt t="184725" x="5216525" y="4537075"/>
          <p14:tracePt t="184732" x="5233988" y="4554538"/>
          <p14:tracePt t="184741" x="5245100" y="4554538"/>
          <p14:tracePt t="184746" x="5251450" y="4560888"/>
          <p14:tracePt t="184754" x="5256213" y="4565650"/>
          <p14:tracePt t="184760" x="5268913" y="4572000"/>
          <p14:tracePt t="184767" x="5273675" y="4583113"/>
          <p14:tracePt t="184774" x="5273675" y="4589463"/>
          <p14:tracePt t="184782" x="5273675" y="4600575"/>
          <p14:tracePt t="184789" x="5280025" y="4606925"/>
          <p14:tracePt t="184795" x="5280025" y="4613275"/>
          <p14:tracePt t="184802" x="5280025" y="4630738"/>
          <p14:tracePt t="184809" x="5280025" y="4635500"/>
          <p14:tracePt t="184816" x="5280025" y="4648200"/>
          <p14:tracePt t="184824" x="5280025" y="4664075"/>
          <p14:tracePt t="184830" x="5280025" y="4670425"/>
          <p14:tracePt t="184838" x="5280025" y="4676775"/>
          <p14:tracePt t="184844" x="5268913" y="4694238"/>
          <p14:tracePt t="184851" x="5262563" y="4699000"/>
          <p14:tracePt t="184858" x="5251450" y="4711700"/>
          <p14:tracePt t="184866" x="5233988" y="4729163"/>
          <p14:tracePt t="184875" x="5203825" y="4746625"/>
          <p14:tracePt t="184879" x="5168900" y="4764088"/>
          <p14:tracePt t="184886" x="5129213" y="4786313"/>
          <p14:tracePt t="184893" x="5094288" y="4803775"/>
          <p14:tracePt t="184900" x="5041900" y="4827588"/>
          <p14:tracePt t="184907" x="5006975" y="4832350"/>
          <p14:tracePt t="184914" x="4967288" y="4845050"/>
          <p14:tracePt t="184922" x="4932363" y="4849813"/>
          <p14:tracePt t="184928" x="4884738" y="4849813"/>
          <p14:tracePt t="184935" x="4849813" y="4849813"/>
          <p14:tracePt t="184942" x="4803775" y="4849813"/>
          <p14:tracePt t="184950" x="4740275" y="4849813"/>
          <p14:tracePt t="184957" x="4676775" y="4845050"/>
          <p14:tracePt t="184963" x="4624388" y="4838700"/>
          <p14:tracePt t="184970" x="4560888" y="4827588"/>
          <p14:tracePt t="184977" x="4525963" y="4816475"/>
          <p14:tracePt t="184984" x="4473575" y="4810125"/>
          <p14:tracePt t="184991" x="4438650" y="4786313"/>
          <p14:tracePt t="184998" x="4410075" y="4768850"/>
          <p14:tracePt t="185005" x="4386263" y="4751388"/>
          <p14:tracePt t="185012" x="4357688" y="4733925"/>
          <p14:tracePt t="185019" x="4333875" y="4716463"/>
          <p14:tracePt t="185026" x="4316413" y="4694238"/>
          <p14:tracePt t="185033" x="4287838" y="4676775"/>
          <p14:tracePt t="185041" x="4281488" y="4648200"/>
          <p14:tracePt t="185047" x="4264025" y="4635500"/>
          <p14:tracePt t="185054" x="4252913" y="4618038"/>
          <p14:tracePt t="185061" x="4241800" y="4600575"/>
          <p14:tracePt t="185068" x="4229100" y="4583113"/>
          <p14:tracePt t="185075" x="4229100" y="4572000"/>
          <p14:tracePt t="185083" x="4224338" y="4565650"/>
          <p14:tracePt t="185089" x="4217988" y="4554538"/>
          <p14:tracePt t="185096" x="4217988" y="4548188"/>
          <p14:tracePt t="185103" x="4211638" y="4543425"/>
          <p14:tracePt t="185110" x="4211638" y="4537075"/>
          <p14:tracePt t="185117" x="4206875" y="4537075"/>
          <p14:tracePt t="185124" x="4206875" y="4530725"/>
          <p14:tracePt t="185131" x="4206875" y="4525963"/>
          <p14:tracePt t="185145" x="4206875" y="4519613"/>
          <p14:tracePt t="185152" x="4206875" y="4508500"/>
          <p14:tracePt t="185159" x="4206875" y="4502150"/>
          <p14:tracePt t="185166" x="4206875" y="4495800"/>
          <p14:tracePt t="185173" x="4206875" y="4491038"/>
          <p14:tracePt t="185180" x="4211638" y="4479925"/>
          <p14:tracePt t="185187" x="4217988" y="4467225"/>
          <p14:tracePt t="185194" x="4224338" y="4456113"/>
          <p14:tracePt t="185201" x="4235450" y="4438650"/>
          <p14:tracePt t="185208" x="4241800" y="4414838"/>
          <p14:tracePt t="185217" x="4252913" y="4397375"/>
          <p14:tracePt t="185222" x="4264025" y="4392613"/>
          <p14:tracePt t="185229" x="4276725" y="4375150"/>
          <p14:tracePt t="185236" x="4276725" y="4368800"/>
          <p14:tracePt t="185243" x="4276725" y="4362450"/>
          <p14:tracePt t="185250" x="4281488" y="4344988"/>
          <p14:tracePt t="185258" x="4287838" y="4344988"/>
          <p14:tracePt t="185264" x="4287838" y="4340225"/>
          <p14:tracePt t="185271" x="4294188" y="4333875"/>
          <p14:tracePt t="185278" x="4294188" y="4327525"/>
          <p14:tracePt t="185285" x="4298950" y="4322763"/>
          <p14:tracePt t="185300" x="4298950" y="4311650"/>
          <p14:tracePt t="185306" x="4311650" y="4311650"/>
          <p14:tracePt t="185320" x="4311650" y="4305300"/>
          <p14:tracePt t="185530" x="4311650" y="4316413"/>
          <p14:tracePt t="185544" x="4311650" y="4322763"/>
          <p14:tracePt t="185558" x="4311650" y="4327525"/>
          <p14:tracePt t="185579" x="4311650" y="4333875"/>
          <p14:tracePt t="185586" x="4311650" y="4340225"/>
          <p14:tracePt t="185593" x="4311650" y="4344988"/>
          <p14:tracePt t="185600" x="4316413" y="4351338"/>
          <p14:tracePt t="185607" x="4316413" y="4368800"/>
          <p14:tracePt t="185614" x="4322763" y="4375150"/>
          <p14:tracePt t="185620" x="4340225" y="4397375"/>
          <p14:tracePt t="185628" x="4351338" y="4421188"/>
          <p14:tracePt t="185635" x="4392613" y="4462463"/>
          <p14:tracePt t="185642" x="4438650" y="4519613"/>
          <p14:tracePt t="185649" x="4513263" y="4618038"/>
          <p14:tracePt t="185656" x="4618038" y="4733925"/>
          <p14:tracePt t="185663" x="4711700" y="4867275"/>
          <p14:tracePt t="185670" x="4803775" y="5018088"/>
          <p14:tracePt t="185677" x="4879975" y="5135563"/>
          <p14:tracePt t="185684" x="4954588" y="5233988"/>
          <p14:tracePt t="185691" x="5030788" y="5303838"/>
          <p14:tracePt t="185698" x="5100638" y="5367338"/>
          <p14:tracePt t="185704" x="5140325" y="5407025"/>
          <p14:tracePt t="185711" x="5186363" y="5448300"/>
          <p14:tracePt t="185719" x="5210175" y="5476875"/>
          <p14:tracePt t="185726" x="5238750" y="5494338"/>
          <p14:tracePt t="185734" x="5256213" y="5518150"/>
          <p14:tracePt t="185740" x="5262563" y="5522913"/>
          <p14:tracePt t="185747" x="5273675" y="5535613"/>
          <p14:tracePt t="185753" x="5280025" y="5535613"/>
          <p14:tracePt t="185760" x="5291138" y="5540375"/>
          <p14:tracePt t="185775" x="5297488" y="5546725"/>
          <p14:tracePt t="185782" x="5303838" y="5546725"/>
          <p14:tracePt t="185788" x="5308600" y="5546725"/>
          <p14:tracePt t="185795" x="5314950" y="5546725"/>
          <p14:tracePt t="185803" x="5319713" y="5546725"/>
          <p14:tracePt t="185809" x="5326063" y="5546725"/>
          <p14:tracePt t="185817" x="5326063" y="5540375"/>
          <p14:tracePt t="185824" x="5332413" y="5529263"/>
          <p14:tracePt t="185830" x="5343525" y="5522913"/>
          <p14:tracePt t="185837" x="5354638" y="5511800"/>
          <p14:tracePt t="185845" x="5367338" y="5494338"/>
          <p14:tracePt t="185851" x="5372100" y="5470525"/>
          <p14:tracePt t="185859" x="5389563" y="5441950"/>
          <p14:tracePt t="185867" x="5407025" y="5395913"/>
          <p14:tracePt t="185872" x="5419725" y="5314950"/>
          <p14:tracePt t="185879" x="5430838" y="5221288"/>
          <p14:tracePt t="185886" x="5448300" y="5094288"/>
          <p14:tracePt t="185893" x="5448300" y="4983163"/>
          <p14:tracePt t="185900" x="5448300" y="4891088"/>
          <p14:tracePt t="185908" x="5448300" y="4845050"/>
          <p14:tracePt t="185914" x="5441950" y="4792663"/>
          <p14:tracePt t="185921" x="5441950" y="4746625"/>
          <p14:tracePt t="185928" x="5430838" y="4699000"/>
          <p14:tracePt t="185935" x="5430838" y="4648200"/>
          <p14:tracePt t="185942" x="5430838" y="4600575"/>
          <p14:tracePt t="185951" x="5424488" y="4565650"/>
          <p14:tracePt t="185956" x="5413375" y="4530725"/>
          <p14:tracePt t="185963" x="5413375" y="4495800"/>
          <p14:tracePt t="185971" x="5407025" y="4467225"/>
          <p14:tracePt t="185978" x="5407025" y="4456113"/>
          <p14:tracePt t="185984" x="5407025" y="4427538"/>
          <p14:tracePt t="185993" x="5395913" y="4421188"/>
          <p14:tracePt t="185998" x="5395913" y="4410075"/>
          <p14:tracePt t="186006" x="5389563" y="4410075"/>
          <p14:tracePt t="186012" x="5389563" y="4403725"/>
          <p14:tracePt t="186019" x="5389563" y="4397375"/>
          <p14:tracePt t="186026" x="5384800" y="4386263"/>
          <p14:tracePt t="186034" x="5384800" y="4379913"/>
          <p14:tracePt t="186061" x="5402263" y="4379913"/>
          <p14:tracePt t="186068" x="5407025" y="4379913"/>
          <p14:tracePt t="186076" x="5430838" y="4392613"/>
          <p14:tracePt t="186082" x="5454650" y="4410075"/>
          <p14:tracePt t="186089" x="5494338" y="4438650"/>
          <p14:tracePt t="186096" x="5518150" y="4456113"/>
          <p14:tracePt t="186103" x="5535613" y="4473575"/>
          <p14:tracePt t="186111" x="5553075" y="4479925"/>
          <p14:tracePt t="186120" x="5570538" y="4495800"/>
          <p14:tracePt t="186124" x="5575300" y="4495800"/>
          <p14:tracePt t="186131" x="5581650" y="4502150"/>
          <p14:tracePt t="186138" x="5588000" y="4508500"/>
          <p14:tracePt t="186145" x="5592763" y="4513263"/>
          <p14:tracePt t="186152" x="5592763" y="4519613"/>
          <p14:tracePt t="186167" x="5599113" y="4525963"/>
          <p14:tracePt t="186180" x="5599113" y="4537075"/>
          <p14:tracePt t="186187" x="5599113" y="4543425"/>
          <p14:tracePt t="186201" x="5592763" y="4548188"/>
          <p14:tracePt t="186209" x="5588000" y="4548188"/>
          <p14:tracePt t="186215" x="5581650" y="4554538"/>
          <p14:tracePt t="186222" x="5575300" y="4554538"/>
          <p14:tracePt t="186229" x="5557838" y="4560888"/>
          <p14:tracePt t="186236" x="5553075" y="4560888"/>
          <p14:tracePt t="186243" x="5546725" y="4560888"/>
          <p14:tracePt t="186251" x="5529263" y="4560888"/>
          <p14:tracePt t="186257" x="5522913" y="4560888"/>
          <p14:tracePt t="186264" x="5518150" y="4554538"/>
          <p14:tracePt t="186271" x="5505450" y="4548188"/>
          <p14:tracePt t="186278" x="5487988" y="4537075"/>
          <p14:tracePt t="186285" x="5470525" y="4519613"/>
          <p14:tracePt t="186293" x="5454650" y="4508500"/>
          <p14:tracePt t="186300" x="5430838" y="4491038"/>
          <p14:tracePt t="186306" x="5413375" y="4462463"/>
          <p14:tracePt t="186313" x="5384800" y="4432300"/>
          <p14:tracePt t="186320" x="5354638" y="4410075"/>
          <p14:tracePt t="186327" x="5343525" y="4379913"/>
          <p14:tracePt t="186336" x="5314950" y="4362450"/>
          <p14:tracePt t="186341" x="5297488" y="4351338"/>
          <p14:tracePt t="186348" x="5280025" y="4333875"/>
          <p14:tracePt t="186355" x="5268913" y="4322763"/>
          <p14:tracePt t="186362" x="5256213" y="4311650"/>
          <p14:tracePt t="186369" x="5251450" y="4298950"/>
          <p14:tracePt t="186377" x="5245100" y="4294188"/>
          <p14:tracePt t="186383" x="5238750" y="4281488"/>
          <p14:tracePt t="186390" x="5233988" y="4276725"/>
          <p14:tracePt t="186397" x="5221288" y="4276725"/>
          <p14:tracePt t="186404" x="5216525" y="4270375"/>
          <p14:tracePt t="186411" x="5210175" y="4259263"/>
          <p14:tracePt t="186426" x="5203825" y="4252913"/>
          <p14:tracePt t="186439" x="5199063" y="4246563"/>
          <p14:tracePt t="186460" x="5192713" y="4241800"/>
          <p14:tracePt t="186474" x="5186363" y="4235450"/>
          <p14:tracePt t="186509" x="5175250" y="4235450"/>
          <p14:tracePt t="186628" x="5181600" y="4235450"/>
          <p14:tracePt t="186642" x="5186363" y="4235450"/>
          <p14:tracePt t="186649" x="5192713" y="4235450"/>
          <p14:tracePt t="186656" x="5199063" y="4235450"/>
          <p14:tracePt t="186663" x="5210175" y="4235450"/>
          <p14:tracePt t="186670" x="5238750" y="4235450"/>
          <p14:tracePt t="186677" x="5273675" y="4224338"/>
          <p14:tracePt t="186685" x="5337175" y="4224338"/>
          <p14:tracePt t="186691" x="5413375" y="4211638"/>
          <p14:tracePt t="186698" x="5505450" y="4211638"/>
          <p14:tracePt t="186705" x="5634038" y="4211638"/>
          <p14:tracePt t="186712" x="5784850" y="4211638"/>
          <p14:tracePt t="186719" x="5953125" y="4211638"/>
          <p14:tracePt t="186727" x="6092825" y="4211638"/>
          <p14:tracePt t="186733" x="6202363" y="4211638"/>
          <p14:tracePt t="186740" x="6294438" y="4211638"/>
          <p14:tracePt t="186747" x="6388100" y="4211638"/>
          <p14:tracePt t="186754" x="6462713" y="4211638"/>
          <p14:tracePt t="186761" x="6556375" y="4211638"/>
          <p14:tracePt t="186768" x="6648450" y="4211638"/>
          <p14:tracePt t="186775" x="6742113" y="4211638"/>
          <p14:tracePt t="186782" x="6823075" y="4211638"/>
          <p14:tracePt t="186788" x="6886575" y="4211638"/>
          <p14:tracePt t="186796" x="6934200" y="4211638"/>
          <p14:tracePt t="186803" x="6980238" y="4211638"/>
          <p14:tracePt t="186811" x="7015163" y="4211638"/>
          <p14:tracePt t="186817" x="7050088" y="4211638"/>
          <p14:tracePt t="186824" x="7096125" y="4211638"/>
          <p14:tracePt t="186831" x="7142163" y="4211638"/>
          <p14:tracePt t="186838" x="7194550" y="4217988"/>
          <p14:tracePt t="186845" x="7240588" y="4217988"/>
          <p14:tracePt t="186852" x="7292975" y="4229100"/>
          <p14:tracePt t="186859" x="7339013" y="4229100"/>
          <p14:tracePt t="186866" x="7373938" y="4229100"/>
          <p14:tracePt t="186873" x="7408863" y="4229100"/>
          <p14:tracePt t="186880" x="7443788" y="4229100"/>
          <p14:tracePt t="186887" x="7478713" y="4229100"/>
          <p14:tracePt t="186894" x="7513638" y="4229100"/>
          <p14:tracePt t="186901" x="7537450" y="4229100"/>
          <p14:tracePt t="186908" x="7566025" y="4229100"/>
          <p14:tracePt t="186915" x="7577138" y="4229100"/>
          <p14:tracePt t="186922" x="7594600" y="4229100"/>
          <p14:tracePt t="186929" x="7605713" y="4229100"/>
          <p14:tracePt t="186936" x="7623175" y="4229100"/>
          <p14:tracePt t="186944" x="7646988" y="4229100"/>
          <p14:tracePt t="186950" x="7664450" y="4229100"/>
          <p14:tracePt t="186957" x="7681913" y="4235450"/>
          <p14:tracePt t="186964" x="7693025" y="4235450"/>
          <p14:tracePt t="186970" x="7699375" y="4235450"/>
          <p14:tracePt t="186978" x="7716838" y="4235450"/>
          <p14:tracePt t="186986" x="7727950" y="4235450"/>
          <p14:tracePt t="186992" x="7745413" y="4235450"/>
          <p14:tracePt t="186998" x="7756525" y="4235450"/>
          <p14:tracePt t="187006" x="7762875" y="4241800"/>
          <p14:tracePt t="187012" x="7780338" y="4241800"/>
          <p14:tracePt t="187019" x="7791450" y="4241800"/>
          <p14:tracePt t="187027" x="7804150" y="4241800"/>
          <p14:tracePt t="187034" x="7808913" y="4241800"/>
          <p14:tracePt t="187041" x="7821613" y="4241800"/>
          <p14:tracePt t="187048" x="7826375" y="4246563"/>
          <p14:tracePt t="187054" x="7832725" y="4246563"/>
          <p14:tracePt t="187061" x="7850188" y="4246563"/>
          <p14:tracePt t="187070" x="7856538" y="4246563"/>
          <p14:tracePt t="187076" x="7861300" y="4259263"/>
          <p14:tracePt t="187082" x="7867650" y="4259263"/>
          <p14:tracePt t="187094" x="7874000" y="4259263"/>
          <p14:tracePt t="187096" x="7885113" y="4259263"/>
          <p14:tracePt t="187103" x="7891463" y="4259263"/>
          <p14:tracePt t="187118" x="7896225" y="4259263"/>
          <p14:tracePt t="187139" x="7902575" y="4259263"/>
          <p14:tracePt t="187187" x="7896225" y="4259263"/>
          <p14:tracePt t="187195" x="7891463" y="4259263"/>
          <p14:tracePt t="187203" x="7874000" y="4259263"/>
          <p14:tracePt t="187209" x="7850188" y="4259263"/>
          <p14:tracePt t="187215" x="7826375" y="4259263"/>
          <p14:tracePt t="187223" x="7791450" y="4259263"/>
          <p14:tracePt t="187229" x="7756525" y="4259263"/>
          <p14:tracePt t="187236" x="7723188" y="4259263"/>
          <p14:tracePt t="187244" x="7670800" y="4264025"/>
          <p14:tracePt t="187250" x="7623175" y="4264025"/>
          <p14:tracePt t="187258" x="7559675" y="4264025"/>
          <p14:tracePt t="187264" x="7496175" y="4264025"/>
          <p14:tracePt t="187271" x="7450138" y="4264025"/>
          <p14:tracePt t="187279" x="7386638" y="4264025"/>
          <p14:tracePt t="187286" x="7321550" y="4264025"/>
          <p14:tracePt t="187292" x="7275513" y="4264025"/>
          <p14:tracePt t="187299" x="7240588" y="4264025"/>
          <p14:tracePt t="187306" x="7205663" y="4264025"/>
          <p14:tracePt t="187314" x="7183438" y="4264025"/>
          <p14:tracePt t="187321" x="7165975" y="4264025"/>
          <p14:tracePt t="187329" x="7153275" y="4264025"/>
          <p14:tracePt t="187335" x="7135813" y="4264025"/>
          <p14:tracePt t="187341" x="7131050" y="4264025"/>
          <p14:tracePt t="187348" x="7118350" y="4264025"/>
          <p14:tracePt t="187363" x="7113588" y="4264025"/>
          <p14:tracePt t="187370" x="7102475" y="4264025"/>
          <p14:tracePt t="187384" x="7096125" y="4264025"/>
          <p14:tracePt t="187398" x="7089775" y="4264025"/>
          <p14:tracePt t="187412" x="7085013" y="4264025"/>
          <p14:tracePt t="187495" x="7078663" y="4264025"/>
          <p14:tracePt t="189119" x="7037388" y="4276725"/>
          <p14:tracePt t="189125" x="6973888" y="4287838"/>
          <p14:tracePt t="189132" x="6864350" y="4298950"/>
          <p14:tracePt t="189139" x="6724650" y="4311650"/>
          <p14:tracePt t="189147" x="6597650" y="4322763"/>
          <p14:tracePt t="189153" x="6457950" y="4333875"/>
          <p14:tracePt t="189160" x="6300788" y="4362450"/>
          <p14:tracePt t="189167" x="6126163" y="4386263"/>
          <p14:tracePt t="189174" x="5975350" y="4397375"/>
          <p14:tracePt t="189181" x="5865813" y="4397375"/>
          <p14:tracePt t="189189" x="5773738" y="4392613"/>
          <p14:tracePt t="189195" x="5708650" y="4392613"/>
          <p14:tracePt t="189202" x="5645150" y="4386263"/>
          <p14:tracePt t="189209" x="5592763" y="4375150"/>
          <p14:tracePt t="189216" x="5540375" y="4362450"/>
          <p14:tracePt t="189223" x="5505450" y="4357688"/>
          <p14:tracePt t="189231" x="5470525" y="4357688"/>
          <p14:tracePt t="189237" x="5437188" y="4344988"/>
          <p14:tracePt t="189244" x="5419725" y="4340225"/>
          <p14:tracePt t="189251" x="5407025" y="4340225"/>
          <p14:tracePt t="189258" x="5389563" y="4340225"/>
          <p14:tracePt t="189272" x="5384800" y="4340225"/>
          <p14:tracePt t="189279" x="5378450" y="4340225"/>
          <p14:tracePt t="189286" x="5372100" y="4340225"/>
          <p14:tracePt t="189293" x="5360988" y="4340225"/>
          <p14:tracePt t="189315" x="5354638" y="4340225"/>
          <p14:tracePt t="189328" x="5349875" y="4340225"/>
          <p14:tracePt t="189335" x="5343525" y="4340225"/>
          <p14:tracePt t="189342" x="5337175" y="4340225"/>
          <p14:tracePt t="189349" x="5326063" y="4340225"/>
          <p14:tracePt t="189356" x="5314950" y="4340225"/>
          <p14:tracePt t="189363" x="5297488" y="4340225"/>
          <p14:tracePt t="189370" x="5286375" y="4340225"/>
          <p14:tracePt t="189377" x="5273675" y="4340225"/>
          <p14:tracePt t="189384" x="5268913" y="4340225"/>
          <p14:tracePt t="189391" x="5251450" y="4340225"/>
          <p14:tracePt t="189398" x="5245100" y="4340225"/>
          <p14:tracePt t="189406" x="5238750" y="4340225"/>
          <p14:tracePt t="189412" x="5233988" y="4340225"/>
          <p14:tracePt t="189419" x="5227638" y="4340225"/>
          <p14:tracePt t="189441" x="5221288" y="4340225"/>
          <p14:tracePt t="189504" x="5221288" y="4344988"/>
          <p14:tracePt t="189552" x="5221288" y="4351338"/>
          <p14:tracePt t="189567" x="5216525" y="4351338"/>
          <p14:tracePt t="189573" x="5216525" y="4357688"/>
          <p14:tracePt t="189594" x="5203825" y="4357688"/>
          <p14:tracePt t="189663" x="5210175" y="4357688"/>
          <p14:tracePt t="189678" x="5216525" y="4357688"/>
          <p14:tracePt t="189692" x="5221288" y="4357688"/>
          <p14:tracePt t="189699" x="5227638" y="4357688"/>
          <p14:tracePt t="189706" x="5233988" y="4362450"/>
          <p14:tracePt t="189713" x="5238750" y="4362450"/>
          <p14:tracePt t="189720" x="5245100" y="4362450"/>
          <p14:tracePt t="189727" x="5268913" y="4375150"/>
          <p14:tracePt t="189734" x="5297488" y="4375150"/>
          <p14:tracePt t="189741" x="5332413" y="4379913"/>
          <p14:tracePt t="189748" x="5395913" y="4379913"/>
          <p14:tracePt t="189756" x="5535613" y="4392613"/>
          <p14:tracePt t="189762" x="5767388" y="4392613"/>
          <p14:tracePt t="189769" x="6115050" y="4392613"/>
          <p14:tracePt t="189775" x="6462713" y="4392613"/>
          <p14:tracePt t="189782" x="6683375" y="4392613"/>
          <p14:tracePt t="189790" x="6904038" y="4392613"/>
          <p14:tracePt t="189797" x="7131050" y="4392613"/>
          <p14:tracePt t="189803" x="7299325" y="4410075"/>
          <p14:tracePt t="189811" x="7437438" y="4421188"/>
          <p14:tracePt t="189818" x="7566025" y="4432300"/>
          <p14:tracePt t="189825" x="7640638" y="4445000"/>
          <p14:tracePt t="189832" x="7710488" y="4456113"/>
          <p14:tracePt t="189839" x="7773988" y="4467225"/>
          <p14:tracePt t="189846" x="7808913" y="4473575"/>
          <p14:tracePt t="189853" x="7843838" y="4484688"/>
          <p14:tracePt t="189860" x="7867650" y="4484688"/>
          <p14:tracePt t="189866" x="7885113" y="4491038"/>
          <p14:tracePt t="189873" x="7902575" y="4495800"/>
          <p14:tracePt t="189882" x="7908925" y="4495800"/>
          <p14:tracePt t="189888" x="7913688" y="4495800"/>
          <p14:tracePt t="189895" x="7920038" y="4495800"/>
          <p14:tracePt t="189909" x="7924800" y="4495800"/>
          <p14:tracePt t="189923" x="7937500" y="4495800"/>
          <p14:tracePt t="190020" x="7931150" y="4495800"/>
          <p14:tracePt t="190035" x="7924800" y="4495800"/>
          <p14:tracePt t="191070" x="7566025" y="4427538"/>
          <p14:tracePt t="191077" x="7002463" y="4294188"/>
          <p14:tracePt t="191084" x="6591300" y="4148138"/>
          <p14:tracePt t="191091" x="6230938" y="3986213"/>
          <p14:tracePt t="191098" x="5813425" y="3840163"/>
          <p14:tracePt t="191105" x="5470525" y="3741738"/>
          <p14:tracePt t="191111" x="5203825" y="3638550"/>
          <p14:tracePt t="191118" x="5041900" y="3586163"/>
          <p14:tracePt t="191126" x="4884738" y="3556000"/>
          <p14:tracePt t="191133" x="4746625" y="3521075"/>
          <p14:tracePt t="191139" x="4600575" y="3492500"/>
          <p14:tracePt t="191147" x="4491038" y="3481388"/>
          <p14:tracePt t="191154" x="4414838" y="3470275"/>
          <p14:tracePt t="191160" x="4362450" y="3457575"/>
          <p14:tracePt t="191167" x="4327525" y="3452813"/>
          <p14:tracePt t="191175" x="4305300" y="3452813"/>
          <p14:tracePt t="191182" x="4276725" y="3440113"/>
          <p14:tracePt t="191188" x="4264025" y="3440113"/>
          <p14:tracePt t="191195" x="4252913" y="3435350"/>
          <p14:tracePt t="191202" x="4241800" y="3435350"/>
          <p14:tracePt t="191210" x="4235450" y="3429000"/>
          <p14:tracePt t="191217" x="4224338" y="3429000"/>
          <p14:tracePt t="191226" x="4211638" y="3429000"/>
          <p14:tracePt t="191230" x="4206875" y="3422650"/>
          <p14:tracePt t="191245" x="4200525" y="3417888"/>
          <p14:tracePt t="191259" x="4194175" y="3417888"/>
          <p14:tracePt t="191273" x="4189413" y="3417888"/>
          <p14:tracePt t="191287" x="4183063" y="3417888"/>
          <p14:tracePt t="191308" x="4176713" y="3417888"/>
          <p14:tracePt t="191322" x="4165600" y="3411538"/>
          <p14:tracePt t="191344" x="4160838" y="3411538"/>
          <p14:tracePt t="191350" x="4154488" y="3411538"/>
          <p14:tracePt t="191357" x="4148138" y="3405188"/>
          <p14:tracePt t="191363" x="4143375" y="3405188"/>
          <p14:tracePt t="191370" x="4125913" y="3405188"/>
          <p14:tracePt t="191377" x="4113213" y="3394075"/>
          <p14:tracePt t="191384" x="4108450" y="3394075"/>
          <p14:tracePt t="191392" x="4095750" y="3387725"/>
          <p14:tracePt t="191398" x="4090988" y="3387725"/>
          <p14:tracePt t="191405" x="4084638" y="3382963"/>
          <p14:tracePt t="191413" x="4078288" y="3382963"/>
          <p14:tracePt t="191419" x="4073525" y="3382963"/>
          <p14:tracePt t="191434" x="4067175" y="3382963"/>
          <p14:tracePt t="191448" x="4060825" y="3382963"/>
          <p14:tracePt t="191462" x="4049713" y="3382963"/>
          <p14:tracePt t="191476" x="4043363" y="3382963"/>
          <p14:tracePt t="192861" x="4014788" y="3382963"/>
          <p14:tracePt t="192868" x="3992563" y="3382963"/>
          <p14:tracePt t="192874" x="3957638" y="3382963"/>
          <p14:tracePt t="192881" x="3933825" y="3382963"/>
          <p14:tracePt t="192888" x="3905250" y="3382963"/>
          <p14:tracePt t="192895" x="3881438" y="3382963"/>
          <p14:tracePt t="192903" x="3857625" y="3382963"/>
          <p14:tracePt t="192909" x="3840163" y="3382963"/>
          <p14:tracePt t="192916" x="3817938" y="3382963"/>
          <p14:tracePt t="192923" x="3800475" y="3376613"/>
          <p14:tracePt t="192931" x="3776663" y="3376613"/>
          <p14:tracePt t="192937" x="3759200" y="3365500"/>
          <p14:tracePt t="192945" x="3748088" y="3365500"/>
          <p14:tracePt t="192951" x="3719513" y="3365500"/>
          <p14:tracePt t="192958" x="3695700" y="3359150"/>
          <p14:tracePt t="192965" x="3673475" y="3359150"/>
          <p14:tracePt t="192972" x="3643313" y="3359150"/>
          <p14:tracePt t="192979" x="3608388" y="3348038"/>
          <p14:tracePt t="192986" x="3573463" y="3348038"/>
          <p14:tracePt t="192995" x="3538538" y="3348038"/>
          <p14:tracePt t="193000" x="3505200" y="3341688"/>
          <p14:tracePt t="193007" x="3470275" y="3341688"/>
          <p14:tracePt t="193014" x="3422650" y="3341688"/>
          <p14:tracePt t="193021" x="3376613" y="3330575"/>
          <p14:tracePt t="193028" x="3341688" y="3330575"/>
          <p14:tracePt t="193037" x="3289300" y="3319463"/>
          <p14:tracePt t="193042" x="3243263" y="3319463"/>
          <p14:tracePt t="193049" x="3208338" y="3313113"/>
          <p14:tracePt t="193056" x="3184525" y="3313113"/>
          <p14:tracePt t="193063" x="3155950" y="3302000"/>
          <p14:tracePt t="193070" x="3144838" y="3302000"/>
          <p14:tracePt t="193078" x="3127375" y="3295650"/>
          <p14:tracePt t="193084" x="3121025" y="3295650"/>
          <p14:tracePt t="193094" x="3103563" y="3295650"/>
          <p14:tracePt t="193098" x="3098800" y="3289300"/>
          <p14:tracePt t="193112" x="3092450" y="3289300"/>
          <p14:tracePt t="193120" x="3086100" y="3289300"/>
          <p14:tracePt t="193136" x="3081338" y="3289300"/>
          <p14:tracePt t="193211" x="3086100" y="3289300"/>
          <p14:tracePt t="193224" x="3092450" y="3289300"/>
          <p14:tracePt t="193231" x="3098800" y="3289300"/>
          <p14:tracePt t="193238" x="3109913" y="3289300"/>
          <p14:tracePt t="193245" x="3116263" y="3289300"/>
          <p14:tracePt t="193253" x="3127375" y="3289300"/>
          <p14:tracePt t="193259" x="3144838" y="3289300"/>
          <p14:tracePt t="193266" x="3179763" y="3289300"/>
          <p14:tracePt t="193273" x="3225800" y="3289300"/>
          <p14:tracePt t="193280" x="3289300" y="3302000"/>
          <p14:tracePt t="193287" x="3400425" y="3324225"/>
          <p14:tracePt t="193295" x="3509963" y="3324225"/>
          <p14:tracePt t="193301" x="3621088" y="3352800"/>
          <p14:tracePt t="193308" x="3730625" y="3352800"/>
          <p14:tracePt t="193315" x="3811588" y="3365500"/>
          <p14:tracePt t="193322" x="3857625" y="3365500"/>
          <p14:tracePt t="193329" x="3892550" y="3370263"/>
          <p14:tracePt t="193337" x="3910013" y="3370263"/>
          <p14:tracePt t="193343" x="3922713" y="3370263"/>
          <p14:tracePt t="193350" x="3927475" y="3370263"/>
          <p14:tracePt t="193357" x="3944938" y="3370263"/>
          <p14:tracePt t="193364" x="3951288" y="3370263"/>
          <p14:tracePt t="193378" x="3957638" y="3370263"/>
          <p14:tracePt t="193385" x="3962400" y="3370263"/>
          <p14:tracePt t="193399" x="3968750" y="3370263"/>
          <p14:tracePt t="193413" x="3975100" y="3370263"/>
          <p14:tracePt t="193581" x="3975100" y="3365500"/>
          <p14:tracePt t="193651" x="3975100" y="3359150"/>
          <p14:tracePt t="193721" x="3979863" y="3359150"/>
          <p14:tracePt t="193735" x="3992563" y="3359150"/>
          <p14:tracePt t="193742" x="3992563" y="3352800"/>
          <p14:tracePt t="193749" x="3997325" y="3352800"/>
          <p14:tracePt t="193756" x="4003675" y="3352800"/>
          <p14:tracePt t="193762" x="4014788" y="3341688"/>
          <p14:tracePt t="193770" x="4025900" y="3341688"/>
          <p14:tracePt t="193777" x="4043363" y="3336925"/>
          <p14:tracePt t="193784" x="4060825" y="3336925"/>
          <p14:tracePt t="193791" x="4084638" y="3330575"/>
          <p14:tracePt t="193797" x="4125913" y="3319463"/>
          <p14:tracePt t="193804" x="4160838" y="3313113"/>
          <p14:tracePt t="193812" x="4183063" y="3313113"/>
          <p14:tracePt t="193819" x="4217988" y="3302000"/>
          <p14:tracePt t="193826" x="4252913" y="3295650"/>
          <p14:tracePt t="193833" x="4287838" y="3284538"/>
          <p14:tracePt t="193839" x="4316413" y="3278188"/>
          <p14:tracePt t="193847" x="4340225" y="3278188"/>
          <p14:tracePt t="193854" x="4368800" y="3267075"/>
          <p14:tracePt t="193863" x="4392613" y="3260725"/>
          <p14:tracePt t="193868" x="4403725" y="3260725"/>
          <p14:tracePt t="193874" x="4421188" y="3249613"/>
          <p14:tracePt t="193882" x="4438650" y="3249613"/>
          <p14:tracePt t="193889" x="4449763" y="3249613"/>
          <p14:tracePt t="193896" x="4467225" y="3249613"/>
          <p14:tracePt t="193903" x="4473575" y="3249613"/>
          <p14:tracePt t="193910" x="4479925" y="3249613"/>
          <p14:tracePt t="193917" x="4495800" y="3249613"/>
          <p14:tracePt t="193924" x="4502150" y="3249613"/>
          <p14:tracePt t="193930" x="4508500" y="3249613"/>
          <p14:tracePt t="193938" x="4513263" y="3249613"/>
          <p14:tracePt t="193946" x="4519613" y="3249613"/>
          <p14:tracePt t="193959" x="4525963" y="3249613"/>
          <p14:tracePt t="193972" x="4530725" y="3249613"/>
          <p14:tracePt t="193987" x="4543425" y="3249613"/>
          <p14:tracePt t="194057" x="4548188" y="3249613"/>
          <p14:tracePt t="194085" x="4554538" y="3249613"/>
          <p14:tracePt t="194092" x="4560888" y="3249613"/>
          <p14:tracePt t="194099" x="4565650" y="3249613"/>
          <p14:tracePt t="194105" x="4578350" y="3249613"/>
          <p14:tracePt t="194113" x="4606925" y="3249613"/>
          <p14:tracePt t="194119" x="4652963" y="3249613"/>
          <p14:tracePt t="194127" x="4746625" y="3249613"/>
          <p14:tracePt t="194134" x="4849813" y="3249613"/>
          <p14:tracePt t="194140" x="4978400" y="3249613"/>
          <p14:tracePt t="194147" x="5083175" y="3249613"/>
          <p14:tracePt t="194155" x="5164138" y="3249613"/>
          <p14:tracePt t="194162" x="5227638" y="3249613"/>
          <p14:tracePt t="194169" x="5273675" y="3249613"/>
          <p14:tracePt t="194175" x="5308600" y="3249613"/>
          <p14:tracePt t="194182" x="5343525" y="3249613"/>
          <p14:tracePt t="194189" x="5378450" y="3249613"/>
          <p14:tracePt t="194197" x="5402263" y="3249613"/>
          <p14:tracePt t="194204" x="5424488" y="3249613"/>
          <p14:tracePt t="194210" x="5454650" y="3249613"/>
          <p14:tracePt t="194218" x="5465763" y="3249613"/>
          <p14:tracePt t="194225" x="5470525" y="3249613"/>
          <p14:tracePt t="194231" x="5487988" y="3249613"/>
          <p14:tracePt t="194238" x="5500688" y="3249613"/>
          <p14:tracePt t="194247" x="5518150" y="3249613"/>
          <p14:tracePt t="194252" x="5522913" y="3249613"/>
          <p14:tracePt t="194259" x="5529263" y="3249613"/>
          <p14:tracePt t="194266" x="5546725" y="3249613"/>
          <p14:tracePt t="194273" x="5553075" y="3249613"/>
          <p14:tracePt t="194280" x="5557838" y="3249613"/>
          <p14:tracePt t="194288" x="5564188" y="3249613"/>
          <p14:tracePt t="194294" x="5570538" y="3249613"/>
          <p14:tracePt t="194301" x="5575300" y="3249613"/>
          <p14:tracePt t="194309" x="5581650" y="3249613"/>
          <p14:tracePt t="194316" x="5592763" y="3249613"/>
          <p14:tracePt t="194330" x="5599113" y="3249613"/>
          <p14:tracePt t="194344" x="5605463" y="3249613"/>
          <p14:tracePt t="194358" x="5610225" y="3249613"/>
          <p14:tracePt t="194518" x="5605463" y="3249613"/>
          <p14:tracePt t="194863" x="5668963" y="3249613"/>
          <p14:tracePt t="194869" x="5795963" y="3249613"/>
          <p14:tracePt t="194876" x="5918200" y="3249613"/>
          <p14:tracePt t="194883" x="6040438" y="3249613"/>
          <p14:tracePt t="194890" x="6161088" y="3249613"/>
          <p14:tracePt t="194897" x="6300788" y="3249613"/>
          <p14:tracePt t="194904" x="6440488" y="3243263"/>
          <p14:tracePt t="194911" x="6567488" y="3232150"/>
          <p14:tracePt t="194918" x="6661150" y="3232150"/>
          <p14:tracePt t="194925" x="6735763" y="3219450"/>
          <p14:tracePt t="194932" x="6777038" y="3214688"/>
          <p14:tracePt t="194939" x="6823075" y="3214688"/>
          <p14:tracePt t="194946" x="6858000" y="3201988"/>
          <p14:tracePt t="194953" x="6881813" y="3201988"/>
          <p14:tracePt t="194960" x="6910388" y="3201988"/>
          <p14:tracePt t="194967" x="6921500" y="3201988"/>
          <p14:tracePt t="194973" x="6938963" y="3201988"/>
          <p14:tracePt t="194981" x="6945313" y="3201988"/>
          <p14:tracePt t="194989" x="6950075" y="3201988"/>
          <p14:tracePt t="194994" x="6956425" y="3201988"/>
          <p14:tracePt t="195002" x="6962775" y="3201988"/>
          <p14:tracePt t="195009" x="6967538" y="3201988"/>
          <p14:tracePt t="195023" x="6980238" y="3201988"/>
          <p14:tracePt t="195037" x="6980238" y="3197225"/>
          <p14:tracePt t="195058" x="6973888" y="3190875"/>
          <p14:tracePt t="195072" x="6967538" y="3190875"/>
          <p14:tracePt t="195086" x="6962775" y="3190875"/>
          <p14:tracePt t="195093" x="6956425" y="3190875"/>
          <p14:tracePt t="195099" x="6950075" y="3190875"/>
          <p14:tracePt t="195107" x="6934200" y="3190875"/>
          <p14:tracePt t="195114" x="6921500" y="3190875"/>
          <p14:tracePt t="195121" x="6892925" y="3179763"/>
          <p14:tracePt t="195128" x="6869113" y="3179763"/>
          <p14:tracePt t="195135" x="6834188" y="3179763"/>
          <p14:tracePt t="195141" x="6799263" y="3179763"/>
          <p14:tracePt t="195149" x="6753225" y="3179763"/>
          <p14:tracePt t="195156" x="6718300" y="3179763"/>
          <p14:tracePt t="195163" x="6683375" y="3179763"/>
          <p14:tracePt t="195170" x="6648450" y="3179763"/>
          <p14:tracePt t="195177" x="6626225" y="3179763"/>
          <p14:tracePt t="195184" x="6602413" y="3179763"/>
          <p14:tracePt t="195191" x="6580188" y="3179763"/>
          <p14:tracePt t="195198" x="6567488" y="3179763"/>
          <p14:tracePt t="195205" x="6556375" y="3173413"/>
          <p14:tracePt t="195212" x="6550025" y="3173413"/>
          <p14:tracePt t="195219" x="6545263" y="3173413"/>
          <p14:tracePt t="195225" x="6532563" y="3173413"/>
          <p14:tracePt t="195233" x="6527800" y="3173413"/>
          <p14:tracePt t="195289" x="6538913" y="3173413"/>
          <p14:tracePt t="195296" x="6545263" y="3173413"/>
          <p14:tracePt t="195303" x="6550025" y="3173413"/>
          <p14:tracePt t="195310" x="6562725" y="3173413"/>
          <p14:tracePt t="195317" x="6580188" y="3173413"/>
          <p14:tracePt t="195324" x="6613525" y="3162300"/>
          <p14:tracePt t="195331" x="6661150" y="3162300"/>
          <p14:tracePt t="195338" x="6759575" y="3151188"/>
          <p14:tracePt t="195345" x="6899275" y="3138488"/>
          <p14:tracePt t="195351" x="7113588" y="3109913"/>
          <p14:tracePt t="195358" x="7421563" y="3057525"/>
          <p14:tracePt t="195366" x="7688263" y="3022600"/>
          <p14:tracePt t="195373" x="7843838" y="3000375"/>
          <p14:tracePt t="195380" x="7983538" y="2982913"/>
          <p14:tracePt t="195386" x="8093075" y="2959100"/>
          <p14:tracePt t="195393" x="8204200" y="2959100"/>
          <p14:tracePt t="195401" x="8267700" y="2947988"/>
          <p14:tracePt t="195407" x="8302625" y="2947988"/>
          <p14:tracePt t="195415" x="8326438" y="2941638"/>
          <p14:tracePt t="195422" x="8343900" y="2941638"/>
          <p14:tracePt t="195429" x="8361363" y="2941638"/>
          <p14:tracePt t="195436" x="8366125" y="2941638"/>
          <p14:tracePt t="195449" x="8372475" y="2941638"/>
          <p14:tracePt t="195464" x="8378825" y="2941638"/>
          <p14:tracePt t="195639" x="8372475" y="2941638"/>
          <p14:tracePt t="198710" x="8355013" y="2959100"/>
          <p14:tracePt t="198717" x="8326438" y="2994025"/>
          <p14:tracePt t="198724" x="8285163" y="3040063"/>
          <p14:tracePt t="198731" x="8245475" y="3081338"/>
          <p14:tracePt t="198737" x="8197850" y="3121025"/>
          <p14:tracePt t="198746" x="8145463" y="3179763"/>
          <p14:tracePt t="198751" x="8088313" y="3225800"/>
          <p14:tracePt t="198759" x="8047038" y="3254375"/>
          <p14:tracePt t="198765" x="8007350" y="3295650"/>
          <p14:tracePt t="198772" x="7966075" y="3336925"/>
          <p14:tracePt t="198779" x="7920038" y="3382963"/>
          <p14:tracePt t="198786" x="7878763" y="3435350"/>
          <p14:tracePt t="198794" x="7832725" y="3492500"/>
          <p14:tracePt t="198801" x="7762875" y="3551238"/>
          <p14:tracePt t="198807" x="7688263" y="3608388"/>
          <p14:tracePt t="198814" x="7605713" y="3673475"/>
          <p14:tracePt t="198822" x="7519988" y="3719513"/>
          <p14:tracePt t="198829" x="7450138" y="3765550"/>
          <p14:tracePt t="198836" x="7380288" y="3800475"/>
          <p14:tracePt t="198842" x="7327900" y="3824288"/>
          <p14:tracePt t="198849" x="7275513" y="3840163"/>
          <p14:tracePt t="198856" x="7229475" y="3852863"/>
          <p14:tracePt t="198863" x="7188200" y="3857625"/>
          <p14:tracePt t="198870" x="7124700" y="3881438"/>
          <p14:tracePt t="198878" x="7061200" y="3892550"/>
          <p14:tracePt t="198884" x="6980238" y="3916363"/>
          <p14:tracePt t="198891" x="6910388" y="3927475"/>
          <p14:tracePt t="198898" x="6834188" y="3940175"/>
          <p14:tracePt t="198905" x="6765925" y="3951288"/>
          <p14:tracePt t="198913" x="6718300" y="3962400"/>
          <p14:tracePt t="198920" x="6672263" y="3962400"/>
          <p14:tracePt t="198927" x="6630988" y="3968750"/>
          <p14:tracePt t="198933" x="6608763" y="3979863"/>
          <p14:tracePt t="198940" x="6584950" y="3986213"/>
          <p14:tracePt t="198947" x="6556375" y="3997325"/>
          <p14:tracePt t="198954" x="6538913" y="4003675"/>
          <p14:tracePt t="198961" x="6515100" y="4003675"/>
          <p14:tracePt t="198968" x="6497638" y="4008438"/>
          <p14:tracePt t="198975" x="6475413" y="4021138"/>
          <p14:tracePt t="198982" x="6451600" y="4025900"/>
          <p14:tracePt t="198989" x="6423025" y="4038600"/>
          <p14:tracePt t="198996" x="6399213" y="4043363"/>
          <p14:tracePt t="199004" x="6376988" y="4043363"/>
          <p14:tracePt t="199010" x="6346825" y="4043363"/>
          <p14:tracePt t="199017" x="6335713" y="4049713"/>
          <p14:tracePt t="199024" x="6324600" y="4049713"/>
          <p14:tracePt t="199031" x="6311900" y="4060825"/>
          <p14:tracePt t="199038" x="6307138" y="4060825"/>
          <p14:tracePt t="199045" x="6300788" y="4060825"/>
          <p14:tracePt t="199052" x="6294438" y="4060825"/>
          <p14:tracePt t="199059" x="6283325" y="4060825"/>
          <p14:tracePt t="199066" x="6278563" y="4060825"/>
          <p14:tracePt t="199108" x="6272213" y="4060825"/>
          <p14:tracePt t="199891" x="6143625" y="4125913"/>
          <p14:tracePt t="199900" x="5946775" y="4200525"/>
          <p14:tracePt t="199905" x="5743575" y="4276725"/>
          <p14:tracePt t="199913" x="5494338" y="4344988"/>
          <p14:tracePt t="199920" x="5286375" y="4375150"/>
          <p14:tracePt t="199927" x="5146675" y="4386263"/>
          <p14:tracePt t="199933" x="5018088" y="4397375"/>
          <p14:tracePt t="199940" x="4897438" y="4410075"/>
          <p14:tracePt t="199948" x="4757738" y="4427538"/>
          <p14:tracePt t="199955" x="4618038" y="4449763"/>
          <p14:tracePt t="199962" x="4491038" y="4462463"/>
          <p14:tracePt t="199968" x="4397375" y="4473575"/>
          <p14:tracePt t="199975" x="4333875" y="4473575"/>
          <p14:tracePt t="199982" x="4287838" y="4473575"/>
          <p14:tracePt t="199990" x="4252913" y="4473575"/>
          <p14:tracePt t="199996" x="4217988" y="4473575"/>
          <p14:tracePt t="200004" x="4189413" y="4473575"/>
          <p14:tracePt t="200010" x="4154488" y="4473575"/>
          <p14:tracePt t="200017" x="4130675" y="4473575"/>
          <p14:tracePt t="200024" x="4108450" y="4473575"/>
          <p14:tracePt t="200031" x="4090988" y="4473575"/>
          <p14:tracePt t="200038" x="4067175" y="4473575"/>
          <p14:tracePt t="200047" x="4056063" y="4473575"/>
          <p14:tracePt t="200052" x="4038600" y="4473575"/>
          <p14:tracePt t="200059" x="4032250" y="4473575"/>
          <p14:tracePt t="200066" x="4014788" y="4473575"/>
          <p14:tracePt t="200073" x="4008438" y="4473575"/>
          <p14:tracePt t="200080" x="4003675" y="4467225"/>
          <p14:tracePt t="200095" x="3997325" y="4467225"/>
          <p14:tracePt t="200101" x="3992563" y="4467225"/>
          <p14:tracePt t="200116" x="3986213" y="4462463"/>
          <p14:tracePt t="200164" x="3986213" y="4456113"/>
          <p14:tracePt t="202075" x="3992563" y="4456113"/>
          <p14:tracePt t="202082" x="3997325" y="4456113"/>
          <p14:tracePt t="202089" x="4003675" y="4456113"/>
          <p14:tracePt t="202109" x="4008438" y="4456113"/>
          <p14:tracePt t="202124" x="4021138" y="4456113"/>
          <p14:tracePt t="202137" x="4025900" y="4456113"/>
          <p14:tracePt t="202144" x="4032250" y="4456113"/>
          <p14:tracePt t="202151" x="4038600" y="4462463"/>
          <p14:tracePt t="202158" x="4043363" y="4462463"/>
          <p14:tracePt t="202165" x="4049713" y="4462463"/>
          <p14:tracePt t="202172" x="4056063" y="4462463"/>
          <p14:tracePt t="202179" x="4073525" y="4467225"/>
          <p14:tracePt t="202186" x="4078288" y="4467225"/>
          <p14:tracePt t="202192" x="4084638" y="4467225"/>
          <p14:tracePt t="202201" x="4102100" y="4467225"/>
          <p14:tracePt t="202207" x="4108450" y="4473575"/>
          <p14:tracePt t="202214" x="4119563" y="4473575"/>
          <p14:tracePt t="202221" x="4125913" y="4473575"/>
          <p14:tracePt t="202228" x="4143375" y="4473575"/>
          <p14:tracePt t="202235" x="4154488" y="4473575"/>
          <p14:tracePt t="202242" x="4171950" y="4473575"/>
          <p14:tracePt t="202249" x="4176713" y="4473575"/>
          <p14:tracePt t="202256" x="4189413" y="4473575"/>
          <p14:tracePt t="202263" x="4206875" y="4473575"/>
          <p14:tracePt t="202270" x="4229100" y="4473575"/>
          <p14:tracePt t="202276" x="4246563" y="4473575"/>
          <p14:tracePt t="202284" x="4259263" y="4473575"/>
          <p14:tracePt t="202292" x="4276725" y="4473575"/>
          <p14:tracePt t="202299" x="4287838" y="4473575"/>
          <p14:tracePt t="202306" x="4305300" y="4473575"/>
          <p14:tracePt t="202312" x="4311650" y="4473575"/>
          <p14:tracePt t="202319" x="4327525" y="4473575"/>
          <p14:tracePt t="202325" x="4333875" y="4473575"/>
          <p14:tracePt t="202334" x="4340225" y="4473575"/>
          <p14:tracePt t="202339" x="4344988" y="4473575"/>
          <p14:tracePt t="202347" x="4351338" y="4473575"/>
          <p14:tracePt t="202354" x="4357688" y="4473575"/>
          <p14:tracePt t="202368" x="4362450" y="4473575"/>
          <p14:tracePt t="202382" x="4375150" y="4473575"/>
          <p14:tracePt t="202403" x="4379913" y="4473575"/>
          <p14:tracePt t="202487" x="4379913" y="4467225"/>
          <p14:tracePt t="204258" x="4368800" y="4467225"/>
          <p14:tracePt t="204264" x="4344988" y="4462463"/>
          <p14:tracePt t="204270" x="4322763" y="4462463"/>
          <p14:tracePt t="204278" x="4281488" y="4449763"/>
          <p14:tracePt t="204285" x="4246563" y="4445000"/>
          <p14:tracePt t="204291" x="4211638" y="4445000"/>
          <p14:tracePt t="204298" x="4165600" y="4421188"/>
          <p14:tracePt t="204306" x="4113213" y="4410075"/>
          <p14:tracePt t="204313" x="4049713" y="4403725"/>
          <p14:tracePt t="204320" x="3986213" y="4392613"/>
          <p14:tracePt t="204327" x="3916363" y="4368800"/>
          <p14:tracePt t="204333" x="3852863" y="4344988"/>
          <p14:tracePt t="204340" x="3771900" y="4333875"/>
          <p14:tracePt t="204347" x="3689350" y="4311650"/>
          <p14:tracePt t="204355" x="3621088" y="4276725"/>
          <p14:tracePt t="204361" x="3538538" y="4252913"/>
          <p14:tracePt t="204369" x="3457575" y="4217988"/>
          <p14:tracePt t="204375" x="3387725" y="4194175"/>
          <p14:tracePt t="204382" x="3289300" y="4148138"/>
          <p14:tracePt t="204389" x="3168650" y="4119563"/>
          <p14:tracePt t="204396" x="3068638" y="4084638"/>
          <p14:tracePt t="204403" x="2941638" y="4032250"/>
          <p14:tracePt t="204410" x="2843213" y="3986213"/>
          <p14:tracePt t="204417" x="2755900" y="3951288"/>
          <p14:tracePt t="204424" x="2674938" y="3887788"/>
          <p14:tracePt t="204431" x="2605088" y="3852863"/>
          <p14:tracePt t="204438" x="2546350" y="3806825"/>
          <p14:tracePt t="204445" x="2465388" y="3771900"/>
          <p14:tracePt t="204454" x="2408238" y="3730625"/>
          <p14:tracePt t="204459" x="2344738" y="3695700"/>
          <p14:tracePt t="204466" x="2286000" y="3660775"/>
          <p14:tracePt t="204473" x="2233613" y="3632200"/>
          <p14:tracePt t="204480" x="2193925" y="3597275"/>
          <p14:tracePt t="204487" x="2163763" y="3579813"/>
          <p14:tracePt t="204496" x="2141538" y="3562350"/>
          <p14:tracePt t="204501" x="2111375" y="3544888"/>
          <p14:tracePt t="204508" x="2089150" y="3538538"/>
          <p14:tracePt t="204515" x="2071688" y="3533775"/>
          <p14:tracePt t="204522" x="2065338" y="3516313"/>
          <p14:tracePt t="204529" x="2047875" y="3516313"/>
          <p14:tracePt t="204537" x="2036763" y="3505200"/>
          <p14:tracePt t="204543" x="2030413" y="3498850"/>
          <p14:tracePt t="204550" x="2019300" y="3498850"/>
          <p14:tracePt t="204557" x="2008188" y="3492500"/>
          <p14:tracePt t="204564" x="2001838" y="3492500"/>
          <p14:tracePt t="204571" x="1995488" y="3487738"/>
          <p14:tracePt t="204578" x="1990725" y="3487738"/>
          <p14:tracePt t="204585" x="1973263" y="3487738"/>
          <p14:tracePt t="204592" x="1960563" y="3487738"/>
          <p14:tracePt t="204599" x="1943100" y="3487738"/>
          <p14:tracePt t="204606" x="1920875" y="3487738"/>
          <p14:tracePt t="204613" x="1890713" y="3487738"/>
          <p14:tracePt t="204621" x="1868488" y="3487738"/>
          <p14:tracePt t="204628" x="1844675" y="3487738"/>
          <p14:tracePt t="204634" x="1798638" y="3487738"/>
          <p14:tracePt t="204641" x="1763713" y="3487738"/>
          <p14:tracePt t="204648" x="1706563" y="3492500"/>
          <p14:tracePt t="204655" x="1671638" y="3492500"/>
          <p14:tracePt t="204662" x="1619250" y="3498850"/>
          <p14:tracePt t="204671" x="1571625" y="3498850"/>
          <p14:tracePt t="204676" x="1520825" y="3509963"/>
          <p14:tracePt t="204683" x="1485900" y="3521075"/>
          <p14:tracePt t="204689" x="1450975" y="3521075"/>
          <p14:tracePt t="204697" x="1416050" y="3521075"/>
          <p14:tracePt t="204704" x="1381125" y="3527425"/>
          <p14:tracePt t="204712" x="1357313" y="3527425"/>
          <p14:tracePt t="204718" x="1335088" y="3538538"/>
          <p14:tracePt t="204725" x="1304925" y="3538538"/>
          <p14:tracePt t="204732" x="1282700" y="3544888"/>
          <p14:tracePt t="204739" x="1265238" y="3544888"/>
          <p14:tracePt t="204746" x="1252538" y="3544888"/>
          <p14:tracePt t="204754" x="1247775" y="3544888"/>
          <p14:tracePt t="204759" x="1230313" y="3544888"/>
          <p14:tracePt t="204767" x="1223963" y="3544888"/>
          <p14:tracePt t="204774" x="1219200" y="3544888"/>
          <p14:tracePt t="204781" x="1201738" y="3544888"/>
          <p14:tracePt t="204795" x="1195388" y="3544888"/>
          <p14:tracePt t="204802" x="1189038" y="3544888"/>
          <p14:tracePt t="204809" x="1184275" y="3544888"/>
          <p14:tracePt t="204816" x="1184275" y="3551238"/>
          <p14:tracePt t="204823" x="1177925" y="3551238"/>
          <p14:tracePt t="204844" x="1171575" y="3551238"/>
          <p14:tracePt t="204858" x="1166813" y="3551238"/>
          <p14:tracePt t="204893" x="1166813" y="3556000"/>
          <p14:tracePt t="204934" x="1166813" y="3562350"/>
          <p14:tracePt t="204963" x="1166813" y="3573463"/>
          <p14:tracePt t="204984" x="1166813" y="3579813"/>
          <p14:tracePt t="204998" x="1166813" y="3586163"/>
          <p14:tracePt t="205012" x="1166813" y="3590925"/>
          <p14:tracePt t="205026" x="1171575" y="3590925"/>
          <p14:tracePt t="205040" x="1171575" y="3597275"/>
          <p14:tracePt t="205061" x="1171575" y="3603625"/>
          <p14:tracePt t="205104" x="1171575" y="3608388"/>
          <p14:tracePt t="205152" x="1171575" y="3621088"/>
          <p14:tracePt t="205249" x="1177925" y="3621088"/>
          <p14:tracePt t="205270" x="1184275" y="3621088"/>
          <p14:tracePt t="205284" x="1189038" y="3621088"/>
          <p14:tracePt t="205299" x="1195388" y="3621088"/>
          <p14:tracePt t="205319" x="1206500" y="3621088"/>
          <p14:tracePt t="205334" x="1212850" y="3621088"/>
          <p14:tracePt t="205356" x="1219200" y="3621088"/>
          <p14:tracePt t="205370" x="1223963" y="3621088"/>
          <p14:tracePt t="205383" x="1230313" y="3621088"/>
          <p14:tracePt t="205397" x="1235075" y="3621088"/>
          <p14:tracePt t="205419" x="1241425" y="3621088"/>
          <p14:tracePt t="205432" x="1252538" y="3614738"/>
          <p14:tracePt t="205453" x="1258888" y="3614738"/>
          <p14:tracePt t="205468" x="1265238" y="3608388"/>
          <p14:tracePt t="205496" x="1270000" y="3608388"/>
          <p14:tracePt t="205517" x="1276350" y="3608388"/>
          <p14:tracePt t="205539" x="1282700" y="3603625"/>
          <p14:tracePt t="205560" x="1287463" y="3603625"/>
          <p14:tracePt t="205566" x="1287463" y="3597275"/>
          <p14:tracePt t="205573" x="1300163" y="3597275"/>
          <p14:tracePt t="205588" x="1304925" y="3597275"/>
          <p14:tracePt t="205594" x="1311275" y="3597275"/>
          <p14:tracePt t="205601" x="1317625" y="3597275"/>
          <p14:tracePt t="205608" x="1322388" y="3597275"/>
          <p14:tracePt t="205615" x="1339850" y="3597275"/>
          <p14:tracePt t="205622" x="1352550" y="3597275"/>
          <p14:tracePt t="205630" x="1374775" y="3597275"/>
          <p14:tracePt t="205636" x="1403350" y="3597275"/>
          <p14:tracePt t="205643" x="1450975" y="3597275"/>
          <p14:tracePt t="205650" x="1525588" y="3597275"/>
          <p14:tracePt t="205657" x="1636713" y="3597275"/>
          <p14:tracePt t="205664" x="1739900" y="3597275"/>
          <p14:tracePt t="205672" x="1851025" y="3603625"/>
          <p14:tracePt t="205678" x="1973263" y="3603625"/>
          <p14:tracePt t="205685" x="2071688" y="3614738"/>
          <p14:tracePt t="205692" x="2181225" y="3625850"/>
          <p14:tracePt t="205699" x="2292350" y="3638550"/>
          <p14:tracePt t="205706" x="2384425" y="3649663"/>
          <p14:tracePt t="205714" x="2478088" y="3649663"/>
          <p14:tracePt t="205720" x="2552700" y="3649663"/>
          <p14:tracePt t="205727" x="2622550" y="3660775"/>
          <p14:tracePt t="205734" x="2686050" y="3660775"/>
          <p14:tracePt t="205741" x="2732088" y="3673475"/>
          <p14:tracePt t="205748" x="2779713" y="3673475"/>
          <p14:tracePt t="205755" x="2832100" y="3673475"/>
          <p14:tracePt t="205763" x="2895600" y="3673475"/>
          <p14:tracePt t="205769" x="2970213" y="3673475"/>
          <p14:tracePt t="205776" x="3046413" y="3673475"/>
          <p14:tracePt t="205783" x="3138488" y="3673475"/>
          <p14:tracePt t="205790" x="3219450" y="3673475"/>
          <p14:tracePt t="205797" x="3284538" y="3673475"/>
          <p14:tracePt t="205806" x="3330575" y="3673475"/>
          <p14:tracePt t="205811" x="3376613" y="3673475"/>
          <p14:tracePt t="205818" x="3429000" y="3673475"/>
          <p14:tracePt t="205825" x="3475038" y="3673475"/>
          <p14:tracePt t="205832" x="3521075" y="3673475"/>
          <p14:tracePt t="205839" x="3586163" y="3673475"/>
          <p14:tracePt t="205847" x="3649663" y="3684588"/>
          <p14:tracePt t="205853" x="3713163" y="3684588"/>
          <p14:tracePt t="205864" x="3765550" y="3695700"/>
          <p14:tracePt t="205867" x="3811588" y="3695700"/>
          <p14:tracePt t="205874" x="3857625" y="3695700"/>
          <p14:tracePt t="205881" x="3892550" y="3695700"/>
          <p14:tracePt t="205889" x="3927475" y="3702050"/>
          <p14:tracePt t="205895" x="3957638" y="3702050"/>
          <p14:tracePt t="205902" x="3968750" y="3702050"/>
          <p14:tracePt t="205909" x="3986213" y="3702050"/>
          <p14:tracePt t="205916" x="3992563" y="3702050"/>
          <p14:tracePt t="205923" x="4003675" y="3702050"/>
          <p14:tracePt t="205931" x="4008438" y="3702050"/>
          <p14:tracePt t="205937" x="4014788" y="3702050"/>
          <p14:tracePt t="205944" x="4025900" y="3702050"/>
          <p14:tracePt t="205951" x="4032250" y="3702050"/>
          <p14:tracePt t="205958" x="4038600" y="3702050"/>
          <p14:tracePt t="205965" x="4043363" y="3702050"/>
          <p14:tracePt t="205980" x="4049713" y="3702050"/>
          <p14:tracePt t="206000" x="4056063" y="3702050"/>
          <p14:tracePt t="206014" x="4060825" y="3702050"/>
          <p14:tracePt t="206042" x="4073525" y="3702050"/>
          <p14:tracePt t="206330" x="4078288" y="3702050"/>
          <p14:tracePt t="206386" x="4084638" y="3702050"/>
          <p14:tracePt t="206399" x="4090988" y="3702050"/>
          <p14:tracePt t="206413" x="4095750" y="3702050"/>
          <p14:tracePt t="206427" x="4102100" y="3702050"/>
          <p14:tracePt t="206448" x="4108450" y="3702050"/>
          <p14:tracePt t="206462" x="4119563" y="3702050"/>
          <p14:tracePt t="206476" x="4125913" y="3702050"/>
          <p14:tracePt t="206615" x="4125913" y="3695700"/>
          <p14:tracePt t="206637" x="4125913" y="3689350"/>
          <p14:tracePt t="206650" x="4113213" y="3689350"/>
          <p14:tracePt t="206665" x="4108450" y="3684588"/>
          <p14:tracePt t="206679" x="4108450" y="3673475"/>
          <p14:tracePt t="206685" x="4102100" y="3673475"/>
          <p14:tracePt t="206692" x="4095750" y="3673475"/>
          <p14:tracePt t="206699" x="4090988" y="3667125"/>
          <p14:tracePt t="206707" x="4084638" y="3667125"/>
          <p14:tracePt t="206714" x="4067175" y="3660775"/>
          <p14:tracePt t="206720" x="4056063" y="3660775"/>
          <p14:tracePt t="206727" x="4038600" y="3660775"/>
          <p14:tracePt t="206734" x="4014788" y="3660775"/>
          <p14:tracePt t="206741" x="3968750" y="3660775"/>
          <p14:tracePt t="206749" x="3857625" y="3660775"/>
          <p14:tracePt t="206756" x="3736975" y="3667125"/>
          <p14:tracePt t="206763" x="3568700" y="3667125"/>
          <p14:tracePt t="206770" x="3376613" y="3684588"/>
          <p14:tracePt t="206776" x="3086100" y="3684588"/>
          <p14:tracePt t="206784" x="2801938" y="3684588"/>
          <p14:tracePt t="206790" x="2581275" y="3684588"/>
          <p14:tracePt t="206799" x="2413000" y="3684588"/>
          <p14:tracePt t="206805" x="2257425" y="3684588"/>
          <p14:tracePt t="206811" x="2089150" y="3673475"/>
          <p14:tracePt t="206818" x="1938338" y="3660775"/>
          <p14:tracePt t="206825" x="1809750" y="3649663"/>
          <p14:tracePt t="206832" x="1700213" y="3638550"/>
          <p14:tracePt t="206840" x="1619250" y="3625850"/>
          <p14:tracePt t="206847" x="1554163" y="3614738"/>
          <p14:tracePt t="206853" x="1490663" y="3590925"/>
          <p14:tracePt t="206860" x="1438275" y="3579813"/>
          <p14:tracePt t="206867" x="1387475" y="3573463"/>
          <p14:tracePt t="206874" x="1352550" y="3562350"/>
          <p14:tracePt t="206882" x="1300163" y="3551238"/>
          <p14:tracePt t="206889" x="1252538" y="3551238"/>
          <p14:tracePt t="206896" x="1219200" y="3544888"/>
          <p14:tracePt t="206902" x="1195388" y="3544888"/>
          <p14:tracePt t="206910" x="1177925" y="3538538"/>
          <p14:tracePt t="206916" x="1160463" y="3538538"/>
          <p14:tracePt t="206923" x="1149350" y="3538538"/>
          <p14:tracePt t="206930" x="1131888" y="3538538"/>
          <p14:tracePt t="206938" x="1125538" y="3538538"/>
          <p14:tracePt t="206944" x="1119188" y="3538538"/>
          <p14:tracePt t="206951" x="1114425" y="3538538"/>
          <p14:tracePt t="206958" x="1108075" y="3538538"/>
          <p14:tracePt t="206973" x="1101725" y="3538538"/>
          <p14:tracePt t="206987" x="1090613" y="3538538"/>
          <p14:tracePt t="207099" x="1096963" y="3538538"/>
          <p14:tracePt t="207133" x="1101725" y="3538538"/>
          <p14:tracePt t="207155" x="1108075" y="3538538"/>
          <p14:tracePt t="207168" x="1114425" y="3538538"/>
          <p14:tracePt t="207190" x="1119188" y="3538538"/>
          <p14:tracePt t="207203" x="1125538" y="3544888"/>
          <p14:tracePt t="207217" x="1131888" y="3544888"/>
          <p14:tracePt t="207238" x="1143000" y="3544888"/>
          <p14:tracePt t="207245" x="1149350" y="3544888"/>
          <p14:tracePt t="207252" x="1154113" y="3544888"/>
          <p14:tracePt t="207259" x="1160463" y="3544888"/>
          <p14:tracePt t="207266" x="1166813" y="3544888"/>
          <p14:tracePt t="207274" x="1171575" y="3544888"/>
          <p14:tracePt t="207280" x="1177925" y="3544888"/>
          <p14:tracePt t="207294" x="1189038" y="3544888"/>
          <p14:tracePt t="207301" x="1195388" y="3544888"/>
          <p14:tracePt t="207308" x="1201738" y="3544888"/>
          <p14:tracePt t="207315" x="1212850" y="3544888"/>
          <p14:tracePt t="207322" x="1219200" y="3544888"/>
          <p14:tracePt t="207329" x="1235075" y="3544888"/>
          <p14:tracePt t="207336" x="1247775" y="3544888"/>
          <p14:tracePt t="207343" x="1265238" y="3544888"/>
          <p14:tracePt t="207350" x="1276350" y="3544888"/>
          <p14:tracePt t="207358" x="1304925" y="3544888"/>
          <p14:tracePt t="207364" x="1317625" y="3544888"/>
          <p14:tracePt t="207371" x="1346200" y="3551238"/>
          <p14:tracePt t="207378" x="1357313" y="3551238"/>
          <p14:tracePt t="207385" x="1387475" y="3551238"/>
          <p14:tracePt t="207392" x="1409700" y="3562350"/>
          <p14:tracePt t="207399" x="1420813" y="3562350"/>
          <p14:tracePt t="207406" x="1438275" y="3562350"/>
          <p14:tracePt t="207413" x="1455738" y="3562350"/>
          <p14:tracePt t="207420" x="1468438" y="3562350"/>
          <p14:tracePt t="207427" x="1473200" y="3568700"/>
          <p14:tracePt t="207434" x="1479550" y="3568700"/>
          <p14:tracePt t="207441" x="1490663" y="3568700"/>
          <p14:tracePt t="207448" x="1497013" y="3568700"/>
          <p14:tracePt t="207455" x="1503363" y="3568700"/>
          <p14:tracePt t="207462" x="1508125" y="3568700"/>
          <p14:tracePt t="207469" x="1514475" y="3568700"/>
          <p14:tracePt t="207483" x="1520825" y="3568700"/>
          <p14:tracePt t="207511" x="1520825" y="3573463"/>
          <p14:tracePt t="207546" x="1514475" y="3573463"/>
          <p14:tracePt t="207559" x="1508125" y="3573463"/>
          <p14:tracePt t="207567" x="1503363" y="3573463"/>
          <p14:tracePt t="207574" x="1497013" y="3573463"/>
          <p14:tracePt t="207581" x="1485900" y="3573463"/>
          <p14:tracePt t="207588" x="1479550" y="3573463"/>
          <p14:tracePt t="207595" x="1473200" y="3573463"/>
          <p14:tracePt t="207609" x="1468438" y="3573463"/>
          <p14:tracePt t="207623" x="1462088" y="3573463"/>
          <p14:tracePt t="207637" x="1455738" y="3573463"/>
          <p14:tracePt t="207699" x="1462088" y="3573463"/>
          <p14:tracePt t="207713" x="1468438" y="3573463"/>
          <p14:tracePt t="207721" x="1468438" y="3568700"/>
          <p14:tracePt t="207727" x="1473200" y="3568700"/>
          <p14:tracePt t="207742" x="1479550" y="3568700"/>
          <p14:tracePt t="207749" x="1490663" y="3568700"/>
          <p14:tracePt t="207756" x="1497013" y="3568700"/>
          <p14:tracePt t="207763" x="1503363" y="3568700"/>
          <p14:tracePt t="207769" x="1508125" y="3568700"/>
          <p14:tracePt t="207776" x="1514475" y="3568700"/>
          <p14:tracePt t="207783" x="1520825" y="3568700"/>
          <p14:tracePt t="207791" x="1538288" y="3568700"/>
          <p14:tracePt t="207798" x="1549400" y="3568700"/>
          <p14:tracePt t="207805" x="1554163" y="3568700"/>
          <p14:tracePt t="207811" x="1571625" y="3568700"/>
          <p14:tracePt t="207818" x="1584325" y="3568700"/>
          <p14:tracePt t="207825" x="1601788" y="3568700"/>
          <p14:tracePt t="207833" x="1606550" y="3568700"/>
          <p14:tracePt t="207839" x="1612900" y="3568700"/>
          <p14:tracePt t="207846" x="1630363" y="3568700"/>
          <p14:tracePt t="207853" x="1636713" y="3568700"/>
          <p14:tracePt t="207861" x="1641475" y="3568700"/>
          <p14:tracePt t="207867" x="1647825" y="3568700"/>
          <p14:tracePt t="207881" x="1654175" y="3568700"/>
          <p14:tracePt t="207888" x="1658938" y="3568700"/>
          <p14:tracePt t="207902" x="1665288" y="3568700"/>
          <p14:tracePt t="207916" x="1676400" y="3568700"/>
          <p14:tracePt t="209317" x="1676400" y="3544888"/>
          <p14:tracePt t="209323" x="1676400" y="3509963"/>
          <p14:tracePt t="209330" x="1676400" y="3487738"/>
          <p14:tracePt t="209337" x="1676400" y="3452813"/>
          <p14:tracePt t="209344" x="1676400" y="3435350"/>
          <p14:tracePt t="209351" x="1676400" y="3422650"/>
          <p14:tracePt t="209358" x="1676400" y="3405188"/>
          <p14:tracePt t="209364" x="1676400" y="3387725"/>
          <p14:tracePt t="209372" x="1676400" y="3376613"/>
          <p14:tracePt t="209379" x="1671638" y="3370263"/>
          <p14:tracePt t="209386" x="1671638" y="3365500"/>
          <p14:tracePt t="209394" x="1665288" y="3348038"/>
          <p14:tracePt t="209399" x="1665288" y="3341688"/>
          <p14:tracePt t="209407" x="1658938" y="3336925"/>
          <p14:tracePt t="209421" x="1647825" y="3330575"/>
          <p14:tracePt t="209427" x="1636713" y="3319463"/>
          <p14:tracePt t="209435" x="1624013" y="3313113"/>
          <p14:tracePt t="209441" x="1606550" y="3306763"/>
          <p14:tracePt t="209449" x="1589088" y="3289300"/>
          <p14:tracePt t="209455" x="1566863" y="3289300"/>
          <p14:tracePt t="209463" x="1543050" y="3271838"/>
          <p14:tracePt t="209470" x="1503363" y="3260725"/>
          <p14:tracePt t="209477" x="1479550" y="3254375"/>
          <p14:tracePt t="209484" x="1455738" y="3254375"/>
          <p14:tracePt t="209490" x="1438275" y="3249613"/>
          <p14:tracePt t="209497" x="1416050" y="3236913"/>
          <p14:tracePt t="209505" x="1398588" y="3236913"/>
          <p14:tracePt t="209511" x="1381125" y="3232150"/>
          <p14:tracePt t="209519" x="1374775" y="3232150"/>
          <p14:tracePt t="209526" x="1363663" y="3219450"/>
          <p14:tracePt t="209533" x="1357313" y="3219450"/>
          <p14:tracePt t="209539" x="1346200" y="3219450"/>
          <p14:tracePt t="209546" x="1335088" y="3219450"/>
          <p14:tracePt t="209561" x="1328738" y="3219450"/>
          <p14:tracePt t="209568" x="1322388" y="3219450"/>
          <p14:tracePt t="209575" x="1317625" y="3219450"/>
          <p14:tracePt t="209581" x="1304925" y="3219450"/>
          <p14:tracePt t="209588" x="1300163" y="3219450"/>
          <p14:tracePt t="209603" x="1293813" y="3219450"/>
          <p14:tracePt t="209624" x="1287463" y="3219450"/>
          <p14:tracePt t="209637" x="1282700" y="3219450"/>
          <p14:tracePt t="209736" x="1282700" y="3214688"/>
          <p14:tracePt t="209791" x="1287463" y="3214688"/>
          <p14:tracePt t="209812" x="1293813" y="3214688"/>
          <p14:tracePt t="209827" x="1300163" y="3214688"/>
          <p14:tracePt t="209840" x="1311275" y="3214688"/>
          <p14:tracePt t="209861" x="1317625" y="3214688"/>
          <p14:tracePt t="209868" x="1322388" y="3214688"/>
          <p14:tracePt t="209875" x="1328738" y="3214688"/>
          <p14:tracePt t="209889" x="1335088" y="3214688"/>
          <p14:tracePt t="209896" x="1339850" y="3214688"/>
          <p14:tracePt t="209903" x="1346200" y="3214688"/>
          <p14:tracePt t="209917" x="1357313" y="3214688"/>
          <p14:tracePt t="209931" x="1363663" y="3214688"/>
          <p14:tracePt t="209938" x="1370013" y="3214688"/>
          <p14:tracePt t="209945" x="1374775" y="3214688"/>
          <p14:tracePt t="209960" x="1381125" y="3214688"/>
          <p14:tracePt t="209967" x="1387475" y="3214688"/>
          <p14:tracePt t="209973" x="1392238" y="3214688"/>
          <p14:tracePt t="209980" x="1403350" y="3214688"/>
          <p14:tracePt t="209987" x="1409700" y="3214688"/>
          <p14:tracePt t="209995" x="1416050" y="3214688"/>
          <p14:tracePt t="210001" x="1420813" y="3214688"/>
          <p14:tracePt t="210015" x="1427163" y="3214688"/>
          <p14:tracePt t="210023" x="1444625" y="3208338"/>
          <p14:tracePt t="210029" x="1450975" y="3208338"/>
          <p14:tracePt t="210037" x="1455738" y="3201988"/>
          <p14:tracePt t="210043" x="1468438" y="3201988"/>
          <p14:tracePt t="210050" x="1473200" y="3201988"/>
          <p14:tracePt t="210057" x="1490663" y="3197225"/>
          <p14:tracePt t="210064" x="1503363" y="3197225"/>
          <p14:tracePt t="210071" x="1520825" y="3184525"/>
          <p14:tracePt t="210078" x="1543050" y="3184525"/>
          <p14:tracePt t="210086" x="1560513" y="3179763"/>
          <p14:tracePt t="210092" x="1584325" y="3179763"/>
          <p14:tracePt t="210099" x="1601788" y="3179763"/>
          <p14:tracePt t="210106" x="1636713" y="3179763"/>
          <p14:tracePt t="210113" x="1658938" y="3179763"/>
          <p14:tracePt t="210120" x="1706563" y="3179763"/>
          <p14:tracePt t="210128" x="1770063" y="3184525"/>
          <p14:tracePt t="210135" x="1851025" y="3184525"/>
          <p14:tracePt t="210141" x="1931988" y="3197225"/>
          <p14:tracePt t="210148" x="1995488" y="3208338"/>
          <p14:tracePt t="210155" x="2058988" y="3208338"/>
          <p14:tracePt t="210162" x="2106613" y="3214688"/>
          <p14:tracePt t="210170" x="2159000" y="3225800"/>
          <p14:tracePt t="210176" x="2181225" y="3225800"/>
          <p14:tracePt t="210183" x="2209800" y="3225800"/>
          <p14:tracePt t="210190" x="2244725" y="3236913"/>
          <p14:tracePt t="210197" x="2268538" y="3236913"/>
          <p14:tracePt t="210204" x="2292350" y="3243263"/>
          <p14:tracePt t="210211" x="2320925" y="3254375"/>
          <p14:tracePt t="210218" x="2355850" y="3254375"/>
          <p14:tracePt t="210225" x="2390775" y="3260725"/>
          <p14:tracePt t="210232" x="2425700" y="3271838"/>
          <p14:tracePt t="210239" x="2460625" y="3278188"/>
          <p14:tracePt t="210246" x="2500313" y="3289300"/>
          <p14:tracePt t="210253" x="2530475" y="3289300"/>
          <p14:tracePt t="210260" x="2570163" y="3295650"/>
          <p14:tracePt t="210267" x="2593975" y="3306763"/>
          <p14:tracePt t="210274" x="2616200" y="3306763"/>
          <p14:tracePt t="210281" x="2633663" y="3313113"/>
          <p14:tracePt t="210288" x="2651125" y="3313113"/>
          <p14:tracePt t="210295" x="2657475" y="3319463"/>
          <p14:tracePt t="210302" x="2663825" y="3319463"/>
          <p14:tracePt t="210310" x="2674938" y="3319463"/>
          <p14:tracePt t="210323" x="2681288" y="3319463"/>
          <p14:tracePt t="210330" x="2692400" y="3319463"/>
          <p14:tracePt t="210338" x="2697163" y="3319463"/>
          <p14:tracePt t="210358" x="2703513" y="3319463"/>
          <p14:tracePt t="210372" x="2709863" y="3319463"/>
          <p14:tracePt t="210512" x="2709863" y="3324225"/>
          <p14:tracePt t="210561" x="2703513" y="3324225"/>
          <p14:tracePt t="210590" x="2703513" y="3336925"/>
          <p14:tracePt t="210631" x="2697163" y="3336925"/>
          <p14:tracePt t="210659" x="2686050" y="3336925"/>
          <p14:tracePt t="210680" x="2681288" y="3336925"/>
          <p14:tracePt t="210729" x="2674938" y="3336925"/>
          <p14:tracePt t="210757" x="2668588" y="3336925"/>
          <p14:tracePt t="210918" x="2663825" y="3336925"/>
          <p14:tracePt t="210967" x="2663825" y="3341688"/>
          <p14:tracePt t="211009" x="2663825" y="3348038"/>
          <p14:tracePt t="211065" x="2663825" y="3352800"/>
          <p14:tracePt t="211086" x="2663825" y="3359150"/>
          <p14:tracePt t="211114" x="2663825" y="3365500"/>
          <p14:tracePt t="211142" x="2663825" y="3370263"/>
          <p14:tracePt t="211177" x="2663825" y="3382963"/>
          <p14:tracePt t="211197" x="2663825" y="3387725"/>
          <p14:tracePt t="211219" x="2663825" y="3394075"/>
          <p14:tracePt t="211232" x="2663825" y="3400425"/>
          <p14:tracePt t="211239" x="2663825" y="3405188"/>
          <p14:tracePt t="211254" x="2663825" y="3411538"/>
          <p14:tracePt t="211260" x="2663825" y="3417888"/>
          <p14:tracePt t="211267" x="2663825" y="3422650"/>
          <p14:tracePt t="211274" x="2663825" y="3435350"/>
          <p14:tracePt t="211281" x="2663825" y="3440113"/>
          <p14:tracePt t="211289" x="2663825" y="3452813"/>
          <p14:tracePt t="211296" x="2663825" y="3457575"/>
          <p14:tracePt t="211302" x="2663825" y="3463925"/>
          <p14:tracePt t="211310" x="2663825" y="3475038"/>
          <p14:tracePt t="211316" x="2663825" y="3487738"/>
          <p14:tracePt t="211323" x="2663825" y="3505200"/>
          <p14:tracePt t="211330" x="2663825" y="3509963"/>
          <p14:tracePt t="211338" x="2663825" y="3521075"/>
          <p14:tracePt t="211345" x="2663825" y="3538538"/>
          <p14:tracePt t="211351" x="2663825" y="3544888"/>
          <p14:tracePt t="211358" x="2663825" y="3551238"/>
          <p14:tracePt t="211365" x="2663825" y="3562350"/>
          <p14:tracePt t="211372" x="2663825" y="3573463"/>
          <p14:tracePt t="211380" x="2663825" y="3579813"/>
          <p14:tracePt t="211386" x="2663825" y="3590925"/>
          <p14:tracePt t="211393" x="2663825" y="3597275"/>
          <p14:tracePt t="211400" x="2663825" y="3603625"/>
          <p14:tracePt t="211407" x="2663825" y="3608388"/>
          <p14:tracePt t="211414" x="2663825" y="3621088"/>
          <p14:tracePt t="211421" x="2663825" y="3625850"/>
          <p14:tracePt t="211428" x="2663825" y="3632200"/>
          <p14:tracePt t="211449" x="2663825" y="3638550"/>
          <p14:tracePt t="211463" x="2663825" y="3643313"/>
          <p14:tracePt t="212849" x="2663825" y="3649663"/>
          <p14:tracePt t="212855" x="2663825" y="3656013"/>
          <p14:tracePt t="212862" x="2668588" y="3667125"/>
          <p14:tracePt t="212870" x="2668588" y="3673475"/>
          <p14:tracePt t="212876" x="2668588" y="3678238"/>
          <p14:tracePt t="212883" x="2668588" y="3684588"/>
          <p14:tracePt t="212890" x="2668588" y="3689350"/>
          <p14:tracePt t="212897" x="2674938" y="3706813"/>
          <p14:tracePt t="212911" x="2674938" y="3713163"/>
          <p14:tracePt t="212918" x="2674938" y="3719513"/>
          <p14:tracePt t="212925" x="2674938" y="3724275"/>
          <p14:tracePt t="212932" x="2674938" y="3730625"/>
          <p14:tracePt t="212947" x="2674938" y="3736975"/>
          <p14:tracePt t="212968" x="2674938" y="3741738"/>
          <p14:tracePt t="213051" x="2668588" y="3741738"/>
          <p14:tracePt t="213065" x="2663825" y="3741738"/>
          <p14:tracePt t="213079" x="2657475" y="3741738"/>
          <p14:tracePt t="213100" x="2651125" y="3741738"/>
          <p14:tracePt t="213114" x="2646363" y="3741738"/>
          <p14:tracePt t="213128" x="2633663" y="3741738"/>
          <p14:tracePt t="213142" x="2628900" y="3736975"/>
          <p14:tracePt t="213149" x="2622550" y="3736975"/>
          <p14:tracePt t="213156" x="2616200" y="3736975"/>
          <p14:tracePt t="213163" x="2605088" y="3736975"/>
          <p14:tracePt t="213170" x="2587625" y="3736975"/>
          <p14:tracePt t="213176" x="2563813" y="3741738"/>
          <p14:tracePt t="213184" x="2546350" y="3741738"/>
          <p14:tracePt t="213191" x="2524125" y="3741738"/>
          <p14:tracePt t="213198" x="2506663" y="3748088"/>
          <p14:tracePt t="213205" x="2482850" y="3748088"/>
          <p14:tracePt t="213212" x="2465388" y="3754438"/>
          <p14:tracePt t="213219" x="2454275" y="3754438"/>
          <p14:tracePt t="213226" x="2425700" y="3754438"/>
          <p14:tracePt t="213233" x="2419350" y="3754438"/>
          <p14:tracePt t="213240" x="2408238" y="3754438"/>
          <p14:tracePt t="213247" x="2401888" y="3754438"/>
          <p14:tracePt t="213254" x="2384425" y="3754438"/>
          <p14:tracePt t="213261" x="2378075" y="3754438"/>
          <p14:tracePt t="213267" x="2373313" y="3754438"/>
          <p14:tracePt t="213275" x="2355850" y="3754438"/>
          <p14:tracePt t="213283" x="2349500" y="3754438"/>
          <p14:tracePt t="213289" x="2344738" y="3754438"/>
          <p14:tracePt t="213296" x="2338388" y="3754438"/>
          <p14:tracePt t="213303" x="2332038" y="3754438"/>
          <p14:tracePt t="213310" x="2327275" y="3754438"/>
          <p14:tracePt t="213317" x="2320925" y="3754438"/>
          <p14:tracePt t="213325" x="2309813" y="3754438"/>
          <p14:tracePt t="213331" x="2309813" y="3748088"/>
          <p14:tracePt t="213338" x="2303463" y="3748088"/>
          <p14:tracePt t="213345" x="2297113" y="3748088"/>
          <p14:tracePt t="213352" x="2292350" y="3748088"/>
          <p14:tracePt t="213358" x="2286000" y="3748088"/>
          <p14:tracePt t="213366" x="2286000" y="3741738"/>
          <p14:tracePt t="213373" x="2279650" y="3741738"/>
          <p14:tracePt t="213387" x="2274888" y="3736975"/>
          <p14:tracePt t="213394" x="2268538" y="3736975"/>
          <p14:tracePt t="213400" x="2251075" y="3730625"/>
          <p14:tracePt t="213408" x="2233613" y="3730625"/>
          <p14:tracePt t="213415" x="2222500" y="3730625"/>
          <p14:tracePt t="213422" x="2205038" y="3719513"/>
          <p14:tracePt t="213429" x="2193925" y="3719513"/>
          <p14:tracePt t="213436" x="2163763" y="3713163"/>
          <p14:tracePt t="213443" x="2141538" y="3713163"/>
          <p14:tracePt t="213450" x="2124075" y="3713163"/>
          <p14:tracePt t="213457" x="2111375" y="3702050"/>
          <p14:tracePt t="213464" x="2093913" y="3702050"/>
          <p14:tracePt t="213471" x="2076450" y="3695700"/>
          <p14:tracePt t="213477" x="2071688" y="3695700"/>
          <p14:tracePt t="213484" x="2065338" y="3695700"/>
          <p14:tracePt t="213492" x="2058988" y="3689350"/>
          <p14:tracePt t="213498" x="2054225" y="3689350"/>
          <p14:tracePt t="213506" x="2047875" y="3689350"/>
          <p14:tracePt t="213513" x="2041525" y="3689350"/>
          <p14:tracePt t="213526" x="2030413" y="3689350"/>
          <p14:tracePt t="213541" x="2025650" y="3689350"/>
          <p14:tracePt t="213555" x="2019300" y="3689350"/>
          <p14:tracePt t="213569" x="2012950" y="3689350"/>
          <p14:tracePt t="213716" x="2012950" y="3695700"/>
          <p14:tracePt t="213779" x="2019300" y="3695700"/>
          <p14:tracePt t="213848" x="2019300" y="3702050"/>
          <p14:tracePt t="213975" x="2019300" y="3706813"/>
          <p14:tracePt t="214058" x="2019300" y="3719513"/>
          <p14:tracePt t="214688" x="2036763" y="3719513"/>
          <p14:tracePt t="214695" x="2041525" y="3724275"/>
          <p14:tracePt t="214702" x="2065338" y="3724275"/>
          <p14:tracePt t="214709" x="2076450" y="3730625"/>
          <p14:tracePt t="214716" x="2106613" y="3730625"/>
          <p14:tracePt t="214722" x="2128838" y="3730625"/>
          <p14:tracePt t="214729" x="2176463" y="3741738"/>
          <p14:tracePt t="214736" x="2239963" y="3741738"/>
          <p14:tracePt t="214744" x="2332038" y="3754438"/>
          <p14:tracePt t="214751" x="2430463" y="3765550"/>
          <p14:tracePt t="214758" x="2506663" y="3776663"/>
          <p14:tracePt t="214764" x="2587625" y="3789363"/>
          <p14:tracePt t="214771" x="2651125" y="3789363"/>
          <p14:tracePt t="214779" x="2697163" y="3789363"/>
          <p14:tracePt t="214786" x="2749550" y="3794125"/>
          <p14:tracePt t="214794" x="2784475" y="3794125"/>
          <p14:tracePt t="214800" x="2819400" y="3794125"/>
          <p14:tracePt t="214807" x="2843213" y="3794125"/>
          <p14:tracePt t="214814" x="2865438" y="3794125"/>
          <p14:tracePt t="214820" x="2900363" y="3794125"/>
          <p14:tracePt t="214828" x="2930525" y="3794125"/>
          <p14:tracePt t="214835" x="2965450" y="3794125"/>
          <p14:tracePt t="214841" x="2987675" y="3806825"/>
          <p14:tracePt t="214848" x="3033713" y="3806825"/>
          <p14:tracePt t="214855" x="3068638" y="3806825"/>
          <p14:tracePt t="214863" x="3103563" y="3811588"/>
          <p14:tracePt t="214870" x="3151188" y="3811588"/>
          <p14:tracePt t="214877" x="3184525" y="3811588"/>
          <p14:tracePt t="214884" x="3219450" y="3811588"/>
          <p14:tracePt t="214891" x="3249613" y="3811588"/>
          <p14:tracePt t="214897" x="3260725" y="3811588"/>
          <p14:tracePt t="214904" x="3289300" y="3811588"/>
          <p14:tracePt t="214911" x="3295650" y="3811588"/>
          <p14:tracePt t="214919" x="3306763" y="3811588"/>
          <p14:tracePt t="214926" x="3313113" y="3811588"/>
          <p14:tracePt t="214932" x="3330575" y="3811588"/>
          <p14:tracePt t="214947" x="3336925" y="3811588"/>
          <p14:tracePt t="214953" x="3341688" y="3811588"/>
          <p14:tracePt t="214960" x="3348038" y="3811588"/>
          <p14:tracePt t="214968" x="3352800" y="3811588"/>
          <p14:tracePt t="214982" x="3359150" y="3811588"/>
          <p14:tracePt t="214996" x="3365500" y="3811588"/>
          <p14:tracePt t="215010" x="3376613" y="3811588"/>
          <p14:tracePt t="215017" x="3376613" y="3806825"/>
          <p14:tracePt t="215044" x="3376613" y="3800475"/>
          <p14:tracePt t="215073" x="3376613" y="3794125"/>
          <p14:tracePt t="215094" x="3376613" y="3789363"/>
          <p14:tracePt t="215115" x="3370263" y="3789363"/>
          <p14:tracePt t="215142" x="3370263" y="3783013"/>
          <p14:tracePt t="215150" x="3365500" y="3783013"/>
          <p14:tracePt t="215164" x="3365500" y="3776663"/>
          <p14:tracePt t="215177" x="3359150" y="3776663"/>
          <p14:tracePt t="215185" x="3359150" y="3765550"/>
          <p14:tracePt t="215199" x="3352800" y="3765550"/>
          <p14:tracePt t="215206" x="3352800" y="3759200"/>
          <p14:tracePt t="215212" x="3348038" y="3759200"/>
          <p14:tracePt t="216178" x="3348038" y="3776663"/>
          <p14:tracePt t="216185" x="3341688" y="3783013"/>
          <p14:tracePt t="216192" x="3341688" y="3794125"/>
          <p14:tracePt t="216199" x="3330575" y="3811588"/>
          <p14:tracePt t="216205" x="3330575" y="3817938"/>
          <p14:tracePt t="216212" x="3324225" y="3835400"/>
          <p14:tracePt t="216220" x="3324225" y="3857625"/>
          <p14:tracePt t="216227" x="3324225" y="3863975"/>
          <p14:tracePt t="216233" x="3319463" y="3881438"/>
          <p14:tracePt t="216240" x="3313113" y="3887788"/>
          <p14:tracePt t="216248" x="3302000" y="3898900"/>
          <p14:tracePt t="216254" x="3302000" y="3905250"/>
          <p14:tracePt t="216262" x="3302000" y="3916363"/>
          <p14:tracePt t="216269" x="3295650" y="3922713"/>
          <p14:tracePt t="216276" x="3295650" y="3933825"/>
          <p14:tracePt t="216283" x="3289300" y="3940175"/>
          <p14:tracePt t="216297" x="3284538" y="3944938"/>
          <p14:tracePt t="216305" x="3284538" y="3957638"/>
          <p14:tracePt t="216318" x="3284538" y="3962400"/>
          <p14:tracePt t="216331" x="3284538" y="3968750"/>
          <p14:tracePt t="216353" x="3284538" y="3975100"/>
          <p14:tracePt t="216359" x="3278188" y="3975100"/>
          <p14:tracePt t="216653" x="3271838" y="3975100"/>
          <p14:tracePt t="216688" x="3271838" y="3979863"/>
          <p14:tracePt t="216716" x="3267075" y="3979863"/>
          <p14:tracePt t="216744" x="3260725" y="3979863"/>
          <p14:tracePt t="216787" x="3249613" y="3979863"/>
          <p14:tracePt t="216814" x="3249613" y="3986213"/>
          <p14:tracePt t="216885" x="3249613" y="3992563"/>
          <p14:tracePt t="216920" x="3243263" y="3992563"/>
          <p14:tracePt t="217178" x="3254375" y="3992563"/>
          <p14:tracePt t="217199" x="3260725" y="3992563"/>
          <p14:tracePt t="217213" x="3267075" y="3992563"/>
          <p14:tracePt t="217220" x="3267075" y="3997325"/>
          <p14:tracePt t="217226" x="3271838" y="3997325"/>
          <p14:tracePt t="217241" x="3271838" y="4008438"/>
          <p14:tracePt t="217248" x="3278188" y="4014788"/>
          <p14:tracePt t="217255" x="3284538" y="4014788"/>
          <p14:tracePt t="217262" x="3289300" y="4021138"/>
          <p14:tracePt t="217269" x="3302000" y="4032250"/>
          <p14:tracePt t="217275" x="3306763" y="4043363"/>
          <p14:tracePt t="217283" x="3313113" y="4049713"/>
          <p14:tracePt t="217289" x="3319463" y="4056063"/>
          <p14:tracePt t="217297" x="3319463" y="4060825"/>
          <p14:tracePt t="217304" x="3324225" y="4073525"/>
          <p14:tracePt t="217311" x="3330575" y="4084638"/>
          <p14:tracePt t="217317" x="3341688" y="4090988"/>
          <p14:tracePt t="217324" x="3348038" y="4095750"/>
          <p14:tracePt t="217332" x="3352800" y="4108450"/>
          <p14:tracePt t="217339" x="3370263" y="4119563"/>
          <p14:tracePt t="217346" x="3376613" y="4130675"/>
          <p14:tracePt t="217352" x="3382963" y="4148138"/>
          <p14:tracePt t="217359" x="3400425" y="4160838"/>
          <p14:tracePt t="217366" x="3417888" y="4171950"/>
          <p14:tracePt t="217373" x="3422650" y="4189413"/>
          <p14:tracePt t="217381" x="3440113" y="4200525"/>
          <p14:tracePt t="217388" x="3457575" y="4211638"/>
          <p14:tracePt t="217394" x="3475038" y="4229100"/>
          <p14:tracePt t="217401" x="3498850" y="4241800"/>
          <p14:tracePt t="217408" x="3516313" y="4259263"/>
          <p14:tracePt t="217415" x="3533775" y="4264025"/>
          <p14:tracePt t="217423" x="3551238" y="4281488"/>
          <p14:tracePt t="217429" x="3562350" y="4298950"/>
          <p14:tracePt t="217436" x="3590925" y="4305300"/>
          <p14:tracePt t="217443" x="3614738" y="4322763"/>
          <p14:tracePt t="217450" x="3632200" y="4340225"/>
          <p14:tracePt t="217457" x="3660775" y="4357688"/>
          <p14:tracePt t="217465" x="3695700" y="4375150"/>
          <p14:tracePt t="217473" x="3736975" y="4403725"/>
          <p14:tracePt t="217479" x="3776663" y="4427538"/>
          <p14:tracePt t="217485" x="3800475" y="4449763"/>
          <p14:tracePt t="217492" x="3840163" y="4473575"/>
          <p14:tracePt t="217499" x="3863975" y="4484688"/>
          <p14:tracePt t="217506" x="3892550" y="4502150"/>
          <p14:tracePt t="217514" x="3916363" y="4519613"/>
          <p14:tracePt t="217520" x="3944938" y="4537075"/>
          <p14:tracePt t="217527" x="3979863" y="4560888"/>
          <p14:tracePt t="217534" x="4014788" y="4565650"/>
          <p14:tracePt t="217541" x="4056063" y="4589463"/>
          <p14:tracePt t="217548" x="4095750" y="4606925"/>
          <p14:tracePt t="217556" x="4160838" y="4630738"/>
          <p14:tracePt t="217563" x="4211638" y="4659313"/>
          <p14:tracePt t="217570" x="4264025" y="4681538"/>
          <p14:tracePt t="217576" x="4333875" y="4716463"/>
          <p14:tracePt t="217583" x="4375150" y="4733925"/>
          <p14:tracePt t="217590" x="4427538" y="4757738"/>
          <p14:tracePt t="217598" x="4467225" y="4786313"/>
          <p14:tracePt t="217605" x="4491038" y="4803775"/>
          <p14:tracePt t="217611" x="4508500" y="4821238"/>
          <p14:tracePt t="217618" x="4525963" y="4827588"/>
          <p14:tracePt t="217625" x="4530725" y="4832350"/>
          <p14:tracePt t="217632" x="4537075" y="4838700"/>
          <p14:tracePt t="217640" x="4543425" y="4838700"/>
          <p14:tracePt t="217647" x="4548188" y="4849813"/>
          <p14:tracePt t="217654" x="4560888" y="4849813"/>
          <p14:tracePt t="217660" x="4560888" y="4856163"/>
          <p14:tracePt t="217667" x="4565650" y="4856163"/>
          <p14:tracePt t="217681" x="4572000" y="4856163"/>
          <p14:tracePt t="217696" x="4578350" y="4856163"/>
          <p14:tracePt t="217723" x="4583113" y="4862513"/>
          <p14:tracePt t="217731" x="4583113" y="4867275"/>
          <p14:tracePt t="217737" x="4583113" y="48736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F875D-393A-41F3-980B-7D858CEAA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ViT Robustness to Adversarial Examples</a:t>
            </a:r>
            <a:r>
              <a:rPr lang="en" altLang="zh-TW" sz="3200" b="0" dirty="0"/>
              <a:t> </a:t>
            </a:r>
            <a:r>
              <a:rPr lang="en" altLang="zh-TW" sz="1800" b="0" dirty="0"/>
              <a:t>[1] </a:t>
            </a: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D371033-0448-4B74-ADBB-0A9F7165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382000" cy="2808312"/>
          </a:xfrm>
        </p:spPr>
        <p:txBody>
          <a:bodyPr/>
          <a:lstStyle/>
          <a:p>
            <a:r>
              <a:rPr lang="en-US" altLang="zh-TW" dirty="0"/>
              <a:t>Self-Attention Gradient Attack(</a:t>
            </a:r>
            <a:r>
              <a:rPr lang="en-US" altLang="zh-TW" b="1" dirty="0"/>
              <a:t>SAGA</a:t>
            </a:r>
            <a:r>
              <a:rPr lang="en-US" altLang="zh-TW" dirty="0"/>
              <a:t>)</a:t>
            </a:r>
          </a:p>
          <a:p>
            <a:pPr lvl="1"/>
            <a:r>
              <a:rPr lang="en-US" altLang="zh-TW" dirty="0"/>
              <a:t>Generate adversarial examples that are misclassified simultaneously by both ViTs and CNNs</a:t>
            </a:r>
          </a:p>
          <a:p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7A2AF0-F6F0-4616-AE2A-E602DF2EE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017" y="3754289"/>
            <a:ext cx="3548739" cy="21781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FA7A24-7514-4B06-83ED-A7A903F266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347"/>
          <a:stretch/>
        </p:blipFill>
        <p:spPr>
          <a:xfrm>
            <a:off x="965646" y="2564904"/>
            <a:ext cx="7465144" cy="95013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7396903-FFF2-4C45-A004-E9E4AE97AD1D}"/>
              </a:ext>
            </a:extLst>
          </p:cNvPr>
          <p:cNvSpPr/>
          <p:nvPr/>
        </p:nvSpPr>
        <p:spPr>
          <a:xfrm>
            <a:off x="4370512" y="5877272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TW" sz="1400" b="1" dirty="0"/>
              <a:t>ASR of the SAGA, Single MIM and Basic attack on an ensemble of ViT-L-16 &amp; BiT-M-R101x3 (BiT-M-R152x4 for ImageNet)</a:t>
            </a:r>
            <a:endParaRPr lang="en-US" altLang="zh-TW" sz="1400" b="1" u="sng" dirty="0">
              <a:solidFill>
                <a:srgbClr val="0000FF"/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B83770CD-A147-445D-B1C2-51C80535DBE5}"/>
              </a:ext>
            </a:extLst>
          </p:cNvPr>
          <p:cNvGrpSpPr/>
          <p:nvPr/>
        </p:nvGrpSpPr>
        <p:grpSpPr>
          <a:xfrm>
            <a:off x="810293" y="3834486"/>
            <a:ext cx="3923480" cy="2093314"/>
            <a:chOff x="665698" y="5087881"/>
            <a:chExt cx="3923480" cy="209331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F125CF4-D192-41B6-8E89-39BD277C1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698" y="5087881"/>
              <a:ext cx="3923480" cy="428817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CCE1D2A-32DE-4959-B018-52D784CA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632" y="5687486"/>
              <a:ext cx="3801651" cy="600587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B617C898-B2D0-4D92-94A5-09AB5AC58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412"/>
            <a:stretch/>
          </p:blipFill>
          <p:spPr>
            <a:xfrm>
              <a:off x="826684" y="6440473"/>
              <a:ext cx="3600420" cy="740722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94EFCBA-13F4-4160-9C38-F6A51D3C6A32}"/>
              </a:ext>
            </a:extLst>
          </p:cNvPr>
          <p:cNvSpPr/>
          <p:nvPr/>
        </p:nvSpPr>
        <p:spPr bwMode="auto">
          <a:xfrm>
            <a:off x="3275856" y="3858720"/>
            <a:ext cx="792088" cy="3600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A07F90D-2CCD-4D02-81E8-7391AECC999A}"/>
              </a:ext>
            </a:extLst>
          </p:cNvPr>
          <p:cNvSpPr/>
          <p:nvPr/>
        </p:nvSpPr>
        <p:spPr bwMode="auto">
          <a:xfrm>
            <a:off x="3779912" y="4551168"/>
            <a:ext cx="288032" cy="24365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AFD7155-D773-4BB1-90CD-CD9093846F86}"/>
              </a:ext>
            </a:extLst>
          </p:cNvPr>
          <p:cNvSpPr txBox="1"/>
          <p:nvPr/>
        </p:nvSpPr>
        <p:spPr>
          <a:xfrm>
            <a:off x="973598" y="5908054"/>
            <a:ext cx="2517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[10] Attention Rollout </a:t>
            </a:r>
            <a:endParaRPr lang="zh-TW" altLang="en-US" sz="12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AEEB22B-6C60-4CD9-9644-5966F7F33D81}"/>
              </a:ext>
            </a:extLst>
          </p:cNvPr>
          <p:cNvSpPr/>
          <p:nvPr/>
        </p:nvSpPr>
        <p:spPr>
          <a:xfrm>
            <a:off x="467544" y="6217567"/>
            <a:ext cx="4392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TW" sz="1400" b="1" dirty="0"/>
              <a:t>The mathematical description of SAGA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C129601-32ED-48C8-8136-314EAC66A404}"/>
              </a:ext>
            </a:extLst>
          </p:cNvPr>
          <p:cNvSpPr/>
          <p:nvPr/>
        </p:nvSpPr>
        <p:spPr>
          <a:xfrm>
            <a:off x="2232521" y="3477178"/>
            <a:ext cx="4392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TW" sz="1400" b="1" dirty="0"/>
              <a:t>The hyperparameters of SAGA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3EA4EAE-DB6E-45DF-847C-5371AF028123}"/>
              </a:ext>
            </a:extLst>
          </p:cNvPr>
          <p:cNvSpPr/>
          <p:nvPr/>
        </p:nvSpPr>
        <p:spPr bwMode="auto">
          <a:xfrm>
            <a:off x="936352" y="2564904"/>
            <a:ext cx="1158082" cy="141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23EBB58E-FD26-494D-B611-A5CBFDD54F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54"/>
    </mc:Choice>
    <mc:Fallback>
      <p:transition spd="slow" advTm="4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5811" x="4949825" y="4775200"/>
          <p14:tracePt t="5818" x="5476875" y="4670425"/>
          <p14:tracePt t="5825" x="5837238" y="4630738"/>
          <p14:tracePt t="5831" x="6062663" y="4613275"/>
          <p14:tracePt t="5839" x="6237288" y="4613275"/>
          <p14:tracePt t="5846" x="6405563" y="4624388"/>
          <p14:tracePt t="5853" x="6562725" y="4676775"/>
          <p14:tracePt t="5860" x="6707188" y="4729163"/>
          <p14:tracePt t="5866" x="6805613" y="4792663"/>
          <p14:tracePt t="5873" x="6875463" y="4838700"/>
          <p14:tracePt t="5881" x="6945313" y="4897438"/>
          <p14:tracePt t="5889" x="6991350" y="4937125"/>
          <p14:tracePt t="5895" x="7019925" y="4978400"/>
          <p14:tracePt t="5901" x="7043738" y="5030788"/>
          <p14:tracePt t="5908" x="7050088" y="5083175"/>
          <p14:tracePt t="5915" x="7061200" y="5175250"/>
          <p14:tracePt t="5922" x="7061200" y="5268913"/>
          <p14:tracePt t="5930" x="7054850" y="5360988"/>
          <p14:tracePt t="5937" x="7032625" y="5476875"/>
          <p14:tracePt t="5944" x="6997700" y="5540375"/>
          <p14:tracePt t="5951" x="6962775" y="5610225"/>
          <p14:tracePt t="5957" x="6904038" y="5668963"/>
          <p14:tracePt t="5964" x="6823075" y="5726113"/>
          <p14:tracePt t="5971" x="6678613" y="5778500"/>
          <p14:tracePt t="5979" x="6497638" y="5819775"/>
          <p14:tracePt t="5985" x="6329363" y="5837238"/>
          <p14:tracePt t="5992" x="6121400" y="5837238"/>
          <p14:tracePt t="5999" x="5726113" y="5784850"/>
          <p14:tracePt t="6006" x="5354638" y="5703888"/>
          <p14:tracePt t="6013" x="5087938" y="5599113"/>
          <p14:tracePt t="6021" x="4810125" y="5430838"/>
          <p14:tracePt t="6027" x="4583113" y="5256213"/>
          <p14:tracePt t="6034" x="4410075" y="5094288"/>
          <p14:tracePt t="6041" x="4217988" y="4891088"/>
          <p14:tracePt t="6048" x="4130675" y="4775200"/>
          <p14:tracePt t="6056" x="4067175" y="4659313"/>
          <p14:tracePt t="6063" x="4014788" y="4519613"/>
          <p14:tracePt t="6070" x="3975100" y="4362450"/>
          <p14:tracePt t="6076" x="3962400" y="4189413"/>
          <p14:tracePt t="6083" x="3962400" y="4038600"/>
          <p14:tracePt t="6090" x="3968750" y="3870325"/>
          <p14:tracePt t="6097" x="4008438" y="3713163"/>
          <p14:tracePt t="6105" x="4060825" y="3551238"/>
          <p14:tracePt t="6112" x="4148138" y="3370263"/>
          <p14:tracePt t="6119" x="4252913" y="3254375"/>
          <p14:tracePt t="6125" x="4386263" y="3151188"/>
          <p14:tracePt t="6132" x="4543425" y="3051175"/>
          <p14:tracePt t="6139" x="4751388" y="2952750"/>
          <p14:tracePt t="6147" x="5070475" y="2843213"/>
          <p14:tracePt t="6155" x="5500688" y="2779713"/>
          <p14:tracePt t="6160" x="5883275" y="2762250"/>
          <p14:tracePt t="6167" x="6335713" y="2797175"/>
          <p14:tracePt t="6174" x="6858000" y="2882900"/>
          <p14:tracePt t="6181" x="7321550" y="2987675"/>
          <p14:tracePt t="6189" x="7797800" y="3138488"/>
          <p14:tracePt t="6197" x="8285163" y="3382963"/>
          <p14:tracePt t="6202" x="8674100" y="3684588"/>
          <p14:tracePt t="6209" x="8999538" y="3944938"/>
          <p14:tracePt t="6328" x="8540750" y="6811963"/>
          <p14:tracePt t="6399" x="5146675" y="6724650"/>
          <p14:tracePt t="6405" x="5000625" y="6597650"/>
          <p14:tracePt t="6413" x="4867275" y="6486525"/>
          <p14:tracePt t="6419" x="4775200" y="6359525"/>
          <p14:tracePt t="6426" x="4664075" y="6226175"/>
          <p14:tracePt t="6434" x="4565650" y="5988050"/>
          <p14:tracePt t="6440" x="4479925" y="5732463"/>
          <p14:tracePt t="6447" x="4438650" y="5546725"/>
          <p14:tracePt t="6454" x="4427538" y="5372100"/>
          <p14:tracePt t="6461" x="4410075" y="5203825"/>
          <p14:tracePt t="6468" x="4421188" y="5053013"/>
          <p14:tracePt t="6476" x="4445000" y="4897438"/>
          <p14:tracePt t="6482" x="4484688" y="4751388"/>
          <p14:tracePt t="6489" x="4565650" y="4606925"/>
          <p14:tracePt t="6498" x="4699000" y="4386263"/>
          <p14:tracePt t="6504" x="4867275" y="4189413"/>
          <p14:tracePt t="6510" x="5053013" y="3979863"/>
          <p14:tracePt t="6517" x="5314950" y="3776663"/>
          <p14:tracePt t="6524" x="5616575" y="3625850"/>
          <p14:tracePt t="6532" x="6005513" y="3481388"/>
          <p14:tracePt t="6539" x="6346825" y="3387725"/>
          <p14:tracePt t="6545" x="6654800" y="3330575"/>
          <p14:tracePt t="6552" x="7015163" y="3295650"/>
          <p14:tracePt t="6559" x="7362825" y="3295650"/>
          <p14:tracePt t="6566" x="7653338" y="3306763"/>
          <p14:tracePt t="6573" x="7954963" y="3341688"/>
          <p14:tracePt t="6580" x="8267700" y="3435350"/>
          <p14:tracePt t="6587" x="8558213" y="3521075"/>
          <p14:tracePt t="6594" x="8772525" y="3660775"/>
          <p14:tracePt t="6601" x="8947150" y="3817938"/>
          <p14:tracePt t="6608" x="9126538" y="3997325"/>
          <p14:tracePt t="6720" x="8232775" y="5964238"/>
          <p14:tracePt t="6727" x="7780338" y="6161088"/>
          <p14:tracePt t="6734" x="7310438" y="6311900"/>
          <p14:tracePt t="6741" x="6753225" y="6399213"/>
          <p14:tracePt t="6748" x="6329363" y="6457950"/>
          <p14:tracePt t="6756" x="5911850" y="6480175"/>
          <p14:tracePt t="6762" x="5465763" y="6462713"/>
          <p14:tracePt t="6770" x="5111750" y="6446838"/>
          <p14:tracePt t="6776" x="4908550" y="6416675"/>
          <p14:tracePt t="6783" x="4694238" y="6370638"/>
          <p14:tracePt t="6790" x="4467225" y="6307138"/>
          <p14:tracePt t="6798" x="4340225" y="6243638"/>
          <p14:tracePt t="6804" x="4224338" y="6178550"/>
          <p14:tracePt t="6812" x="4137025" y="6103938"/>
          <p14:tracePt t="6818" x="4078288" y="6022975"/>
          <p14:tracePt t="6824" x="4014788" y="5907088"/>
          <p14:tracePt t="6832" x="3962400" y="5778500"/>
          <p14:tracePt t="6839" x="3922713" y="5622925"/>
          <p14:tracePt t="6846" x="3892550" y="5402263"/>
          <p14:tracePt t="6854" x="3881438" y="5203825"/>
          <p14:tracePt t="6860" x="3881438" y="5013325"/>
          <p14:tracePt t="6867" x="3916363" y="4827588"/>
          <p14:tracePt t="6873" x="3957638" y="4681538"/>
          <p14:tracePt t="6881" x="4008438" y="4543425"/>
          <p14:tracePt t="6888" x="4102100" y="4410075"/>
          <p14:tracePt t="6895" x="4264025" y="4246563"/>
          <p14:tracePt t="6902" x="4462463" y="4102100"/>
          <p14:tracePt t="6908" x="4670425" y="3986213"/>
          <p14:tracePt t="6915" x="4908550" y="3887788"/>
          <p14:tracePt t="6923" x="5100638" y="3824288"/>
          <p14:tracePt t="6930" x="5314950" y="3776663"/>
          <p14:tracePt t="6936" x="5522913" y="3748088"/>
          <p14:tracePt t="6944" x="5680075" y="3736975"/>
          <p14:tracePt t="6951" x="5813425" y="3736975"/>
          <p14:tracePt t="6958" x="5953125" y="3736975"/>
          <p14:tracePt t="6965" x="6126163" y="3759200"/>
          <p14:tracePt t="6972" x="6283325" y="3783013"/>
          <p14:tracePt t="6979" x="6440488" y="3824288"/>
          <p14:tracePt t="6985" x="6567488" y="3875088"/>
          <p14:tracePt t="6992" x="6683375" y="3940175"/>
          <p14:tracePt t="7000" x="6799263" y="4014788"/>
          <p14:tracePt t="7007" x="6934200" y="4119563"/>
          <p14:tracePt t="7015" x="7050088" y="4224338"/>
          <p14:tracePt t="7021" x="7165975" y="4340225"/>
          <p14:tracePt t="7027" x="7281863" y="4445000"/>
          <p14:tracePt t="7034" x="7356475" y="4530725"/>
          <p14:tracePt t="7041" x="7415213" y="4618038"/>
          <p14:tracePt t="7048" x="7467600" y="4699000"/>
          <p14:tracePt t="7056" x="7513638" y="4799013"/>
          <p14:tracePt t="7062" x="7548563" y="4897438"/>
          <p14:tracePt t="7070" x="7589838" y="5024438"/>
          <p14:tracePt t="7076" x="7612063" y="5164138"/>
          <p14:tracePt t="7083" x="7629525" y="5273675"/>
          <p14:tracePt t="7090" x="7629525" y="5395913"/>
          <p14:tracePt t="7098" x="7629525" y="5553075"/>
          <p14:tracePt t="7104" x="7618413" y="5691188"/>
          <p14:tracePt t="7112" x="7594600" y="5830888"/>
          <p14:tracePt t="7118" x="7554913" y="5959475"/>
          <p14:tracePt t="7125" x="7519988" y="6057900"/>
          <p14:tracePt t="7132" x="7461250" y="6143625"/>
          <p14:tracePt t="7140" x="7386638" y="6213475"/>
          <p14:tracePt t="7146" x="7269163" y="6300788"/>
          <p14:tracePt t="7154" x="7102475" y="6388100"/>
          <p14:tracePt t="7160" x="6938963" y="6440488"/>
          <p14:tracePt t="7167" x="6777038" y="6497638"/>
          <p14:tracePt t="7174" x="6573838" y="6510338"/>
          <p14:tracePt t="7182" x="6283325" y="6527800"/>
          <p14:tracePt t="7190" x="5999163" y="6527800"/>
          <p14:tracePt t="7196" x="5791200" y="6503988"/>
          <p14:tracePt t="7203" x="5553075" y="6475413"/>
          <p14:tracePt t="7209" x="5203825" y="6376988"/>
          <p14:tracePt t="7216" x="4891088" y="6283325"/>
          <p14:tracePt t="7224" x="4687888" y="6208713"/>
          <p14:tracePt t="7231" x="4572000" y="6143625"/>
          <p14:tracePt t="7237" x="4462463" y="6051550"/>
          <p14:tracePt t="7245" x="4357688" y="5964238"/>
          <p14:tracePt t="7251" x="4241800" y="5859463"/>
          <p14:tracePt t="7258" x="4148138" y="5743575"/>
          <p14:tracePt t="7266" x="4056063" y="5592763"/>
          <p14:tracePt t="7273" x="3975100" y="5465763"/>
          <p14:tracePt t="7279" x="3910013" y="5337175"/>
          <p14:tracePt t="7286" x="3857625" y="5192713"/>
          <p14:tracePt t="7293" x="3817938" y="5013325"/>
          <p14:tracePt t="7300" x="3789363" y="4803775"/>
          <p14:tracePt t="7308" x="3789363" y="4652963"/>
          <p14:tracePt t="7315" x="3811588" y="4479925"/>
          <p14:tracePt t="7321" x="3852863" y="4294188"/>
          <p14:tracePt t="7328" x="3927475" y="4095750"/>
          <p14:tracePt t="7335" x="4056063" y="3905250"/>
          <p14:tracePt t="7342" x="4171950" y="3789363"/>
          <p14:tracePt t="7349" x="4311650" y="3678238"/>
          <p14:tracePt t="7356" x="4554538" y="3538538"/>
          <p14:tracePt t="7363" x="4873625" y="3422650"/>
          <p14:tracePt t="7370" x="5286375" y="3302000"/>
          <p14:tracePt t="7377" x="5686425" y="3219450"/>
          <p14:tracePt t="7384" x="6080125" y="3179763"/>
          <p14:tracePt t="7391" x="6462713" y="3162300"/>
          <p14:tracePt t="7399" x="6816725" y="3173413"/>
          <p14:tracePt t="7405" x="7113588" y="3208338"/>
          <p14:tracePt t="7412" x="7454900" y="3284538"/>
          <p14:tracePt t="7419" x="7797800" y="3365500"/>
          <p14:tracePt t="7426" x="8088313" y="3470275"/>
          <p14:tracePt t="7433" x="8361363" y="3621088"/>
          <p14:tracePt t="7441" x="8645525" y="3806825"/>
          <p14:tracePt t="7448" x="8912225" y="4032250"/>
          <p14:tracePt t="7454" x="9132888" y="4270375"/>
          <p14:tracePt t="7566" x="8505825" y="6696075"/>
          <p14:tracePt t="7574" x="8175625" y="6851650"/>
          <p14:tracePt t="7636" x="6243638" y="6713538"/>
          <p14:tracePt t="7643" x="6138863" y="6637338"/>
          <p14:tracePt t="7650" x="6022975" y="6545263"/>
          <p14:tracePt t="7657" x="5918200" y="6411913"/>
          <p14:tracePt t="7665" x="5795963" y="6248400"/>
          <p14:tracePt t="7671" x="5686425" y="6034088"/>
          <p14:tracePt t="7678" x="5588000" y="5830888"/>
          <p14:tracePt t="7685" x="5535613" y="5662613"/>
          <p14:tracePt t="7692" x="5487988" y="5476875"/>
          <p14:tracePt t="7699" x="5465763" y="5326063"/>
          <p14:tracePt t="7708" x="5454650" y="5168900"/>
          <p14:tracePt t="7713" x="5454650" y="5048250"/>
          <p14:tracePt t="7720" x="5454650" y="4937125"/>
          <p14:tracePt t="7727" x="5470525" y="4856163"/>
          <p14:tracePt t="7734" x="5483225" y="4764088"/>
          <p14:tracePt t="7741" x="5505450" y="4664075"/>
          <p14:tracePt t="7748" x="5540375" y="4554538"/>
          <p14:tracePt t="7755" x="5581650" y="4456113"/>
          <p14:tracePt t="7762" x="5616575" y="4375150"/>
          <p14:tracePt t="7769" x="5634038" y="4333875"/>
          <p14:tracePt t="7776" x="5651500" y="4294188"/>
          <p14:tracePt t="7783" x="5662613" y="4281488"/>
          <p14:tracePt t="7791" x="5668963" y="4276725"/>
          <p14:tracePt t="7797" x="5673725" y="4264025"/>
          <p14:tracePt t="7804" x="5680075" y="4252913"/>
          <p14:tracePt t="7811" x="5680075" y="4246563"/>
          <p14:tracePt t="7818" x="5686425" y="4246563"/>
          <p14:tracePt t="7825" x="5697538" y="4241800"/>
          <p14:tracePt t="7833" x="5703888" y="4229100"/>
          <p14:tracePt t="7839" x="5708650" y="4224338"/>
          <p14:tracePt t="7846" x="5715000" y="4217988"/>
          <p14:tracePt t="7853" x="5721350" y="4211638"/>
          <p14:tracePt t="7860" x="5726113" y="4206875"/>
          <p14:tracePt t="7867" x="5726113" y="4200525"/>
          <p14:tracePt t="7875" x="5738813" y="4183063"/>
          <p14:tracePt t="7883" x="5743575" y="4176713"/>
          <p14:tracePt t="7888" x="5749925" y="4171950"/>
          <p14:tracePt t="7895" x="5756275" y="4165600"/>
          <p14:tracePt t="7902" x="5761038" y="4148138"/>
          <p14:tracePt t="7909" x="5767388" y="4143375"/>
          <p14:tracePt t="7916" x="5778500" y="4130675"/>
          <p14:tracePt t="7924" x="5778500" y="4113213"/>
          <p14:tracePt t="7930" x="5791200" y="4095750"/>
          <p14:tracePt t="7937" x="5802313" y="4073525"/>
          <p14:tracePt t="7944" x="5807075" y="4038600"/>
          <p14:tracePt t="7951" x="5824538" y="4008438"/>
          <p14:tracePt t="7958" x="5824538" y="3997325"/>
          <p14:tracePt t="7966" x="5837238" y="3968750"/>
          <p14:tracePt t="7972" x="5842000" y="3957638"/>
          <p14:tracePt t="7979" x="5854700" y="3927475"/>
          <p14:tracePt t="7986" x="5859463" y="3905250"/>
          <p14:tracePt t="7993" x="5859463" y="3887788"/>
          <p14:tracePt t="8000" x="5872163" y="3875088"/>
          <p14:tracePt t="8007" x="5872163" y="3857625"/>
          <p14:tracePt t="8014" x="5876925" y="3840163"/>
          <p14:tracePt t="8021" x="5876925" y="3835400"/>
          <p14:tracePt t="8028" x="5876925" y="3829050"/>
          <p14:tracePt t="8035" x="5876925" y="3824288"/>
          <p14:tracePt t="8042" x="5876925" y="3817938"/>
          <p14:tracePt t="8049" x="5876925" y="3811588"/>
          <p14:tracePt t="8056" x="5876925" y="3800475"/>
          <p14:tracePt t="8070" x="5876925" y="3794125"/>
          <p14:tracePt t="8112" x="5872163" y="3794125"/>
          <p14:tracePt t="8126" x="5872163" y="3806825"/>
          <p14:tracePt t="8133" x="5859463" y="3806825"/>
          <p14:tracePt t="8147" x="5854700" y="3811588"/>
          <p14:tracePt t="8161" x="5848350" y="3817938"/>
          <p14:tracePt t="8174" x="5842000" y="3817938"/>
          <p14:tracePt t="8182" x="5842000" y="3824288"/>
          <p14:tracePt t="8189" x="5842000" y="3829050"/>
          <p14:tracePt t="8196" x="5842000" y="3835400"/>
          <p14:tracePt t="8209" x="5842000" y="3840163"/>
          <p14:tracePt t="8217" x="5842000" y="3852863"/>
          <p14:tracePt t="8225" x="5842000" y="3857625"/>
          <p14:tracePt t="8231" x="5842000" y="3863975"/>
          <p14:tracePt t="8238" x="5842000" y="3870325"/>
          <p14:tracePt t="8251" x="5842000" y="3875088"/>
          <p14:tracePt t="8258" x="5842000" y="3881438"/>
          <p14:tracePt t="8266" x="5842000" y="3887788"/>
          <p14:tracePt t="8273" x="5842000" y="3898900"/>
          <p14:tracePt t="8287" x="5842000" y="3905250"/>
          <p14:tracePt t="8293" x="5842000" y="3916363"/>
          <p14:tracePt t="8300" x="5842000" y="3922713"/>
          <p14:tracePt t="8308" x="5842000" y="3927475"/>
          <p14:tracePt t="8315" x="5842000" y="3933825"/>
          <p14:tracePt t="8322" x="5842000" y="3951288"/>
          <p14:tracePt t="8335" x="5842000" y="3962400"/>
          <p14:tracePt t="8342" x="5842000" y="3975100"/>
          <p14:tracePt t="8350" x="5842000" y="3979863"/>
          <p14:tracePt t="8358" x="5842000" y="3986213"/>
          <p14:tracePt t="8364" x="5842000" y="3992563"/>
          <p14:tracePt t="8370" x="5842000" y="4003675"/>
          <p14:tracePt t="8377" x="5842000" y="4014788"/>
          <p14:tracePt t="8385" x="5842000" y="4025900"/>
          <p14:tracePt t="8392" x="5842000" y="4032250"/>
          <p14:tracePt t="8400" x="5842000" y="4049713"/>
          <p14:tracePt t="8406" x="5842000" y="4060825"/>
          <p14:tracePt t="8413" x="5842000" y="4067175"/>
          <p14:tracePt t="8419" x="5842000" y="4084638"/>
          <p14:tracePt t="8426" x="5842000" y="4108450"/>
          <p14:tracePt t="8434" x="5854700" y="4125913"/>
          <p14:tracePt t="8442" x="5854700" y="4148138"/>
          <p14:tracePt t="8447" x="5854700" y="4183063"/>
          <p14:tracePt t="8455" x="5854700" y="4217988"/>
          <p14:tracePt t="8461" x="5859463" y="4276725"/>
          <p14:tracePt t="8469" x="5859463" y="4340225"/>
          <p14:tracePt t="8476" x="5859463" y="4403725"/>
          <p14:tracePt t="8484" x="5872163" y="4484688"/>
          <p14:tracePt t="8490" x="5872163" y="4560888"/>
          <p14:tracePt t="8496" x="5872163" y="4624388"/>
          <p14:tracePt t="8503" x="5872163" y="4670425"/>
          <p14:tracePt t="8510" x="5872163" y="4722813"/>
          <p14:tracePt t="8517" x="5872163" y="4768850"/>
          <p14:tracePt t="8525" x="5872163" y="4832350"/>
          <p14:tracePt t="8531" x="5883275" y="4879975"/>
          <p14:tracePt t="8538" x="5883275" y="4932363"/>
          <p14:tracePt t="8546" x="5883275" y="4978400"/>
          <p14:tracePt t="8552" x="5894388" y="5030788"/>
          <p14:tracePt t="8559" x="5894388" y="5065713"/>
          <p14:tracePt t="8567" x="5894388" y="5100638"/>
          <p14:tracePt t="8574" x="5894388" y="5129213"/>
          <p14:tracePt t="8580" x="5900738" y="5157788"/>
          <p14:tracePt t="8587" x="5900738" y="5168900"/>
          <p14:tracePt t="8594" x="5900738" y="5181600"/>
          <p14:tracePt t="8601" x="5900738" y="5192713"/>
          <p14:tracePt t="8608" x="5900738" y="5210175"/>
          <p14:tracePt t="8616" x="5900738" y="5221288"/>
          <p14:tracePt t="8622" x="5900738" y="5227638"/>
          <p14:tracePt t="8629" x="5900738" y="5245100"/>
          <p14:tracePt t="8636" x="5900738" y="5251450"/>
          <p14:tracePt t="8643" x="5900738" y="5256213"/>
          <p14:tracePt t="8651" x="5900738" y="5262563"/>
          <p14:tracePt t="8658" x="5900738" y="5268913"/>
          <p14:tracePt t="8664" x="5900738" y="5273675"/>
          <p14:tracePt t="8685" x="5900738" y="5286375"/>
          <p14:tracePt t="8699" x="5900738" y="5291138"/>
          <p14:tracePt t="8797" x="5900738" y="5280025"/>
          <p14:tracePt t="8818" x="5900738" y="5273675"/>
          <p14:tracePt t="8832" x="5900738" y="5268913"/>
          <p14:tracePt t="8854" x="5900738" y="5262563"/>
          <p14:tracePt t="8896" x="5900738" y="5256213"/>
          <p14:tracePt t="9707" x="5865813" y="5286375"/>
          <p14:tracePt t="9713" x="5778500" y="5332413"/>
          <p14:tracePt t="9721" x="5708650" y="5389563"/>
          <p14:tracePt t="9728" x="5638800" y="5454650"/>
          <p14:tracePt t="9735" x="5581650" y="5505450"/>
          <p14:tracePt t="9742" x="5540375" y="5540375"/>
          <p14:tracePt t="9749" x="5500688" y="5581650"/>
          <p14:tracePt t="9755" x="5459413" y="5610225"/>
          <p14:tracePt t="9762" x="5441950" y="5638800"/>
          <p14:tracePt t="9769" x="5413375" y="5656263"/>
          <p14:tracePt t="9778" x="5395913" y="5668963"/>
          <p14:tracePt t="9784" x="5384800" y="5680075"/>
          <p14:tracePt t="9790" x="5367338" y="5686425"/>
          <p14:tracePt t="9797" x="5360988" y="5686425"/>
          <p14:tracePt t="9804" x="5354638" y="5691188"/>
          <p14:tracePt t="9811" x="5337175" y="5691188"/>
          <p14:tracePt t="9819" x="5332413" y="5691188"/>
          <p14:tracePt t="9826" x="5326063" y="5691188"/>
          <p14:tracePt t="9832" x="5314950" y="5691188"/>
          <p14:tracePt t="9839" x="5297488" y="5686425"/>
          <p14:tracePt t="9846" x="5268913" y="5673725"/>
          <p14:tracePt t="9854" x="5221288" y="5645150"/>
          <p14:tracePt t="9861" x="5181600" y="5616575"/>
          <p14:tracePt t="9869" x="5122863" y="5581650"/>
          <p14:tracePt t="9874" x="5087938" y="5564188"/>
          <p14:tracePt t="9881" x="5059363" y="5546725"/>
          <p14:tracePt t="9888" x="5048250" y="5540375"/>
          <p14:tracePt t="9895" x="5030788" y="5529263"/>
          <p14:tracePt t="9910" x="5024438" y="5522913"/>
          <p14:tracePt t="9916" x="5018088" y="5522913"/>
          <p14:tracePt t="9930" x="5013325" y="5522913"/>
          <p14:tracePt t="9958" x="5018088" y="5522913"/>
          <p14:tracePt t="9966" x="5024438" y="5522913"/>
          <p14:tracePt t="9972" x="5035550" y="5535613"/>
          <p14:tracePt t="9979" x="5065713" y="5540375"/>
          <p14:tracePt t="9986" x="5100638" y="5553075"/>
          <p14:tracePt t="9994" x="5164138" y="5570538"/>
          <p14:tracePt t="10000" x="5221288" y="5592763"/>
          <p14:tracePt t="10007" x="5303838" y="5627688"/>
          <p14:tracePt t="10014" x="5367338" y="5651500"/>
          <p14:tracePt t="10021" x="5419725" y="5673725"/>
          <p14:tracePt t="10028" x="5459413" y="5680075"/>
          <p14:tracePt t="10036" x="5494338" y="5697538"/>
          <p14:tracePt t="10042" x="5522913" y="5708650"/>
          <p14:tracePt t="10049" x="5535613" y="5715000"/>
          <p14:tracePt t="10056" x="5553075" y="5715000"/>
          <p14:tracePt t="10069" x="5557838" y="5721350"/>
          <p14:tracePt t="10071" x="5564188" y="5721350"/>
          <p14:tracePt t="10077" x="5570538" y="5721350"/>
          <p14:tracePt t="10084" x="5570538" y="5732463"/>
          <p14:tracePt t="10091" x="5575300" y="5732463"/>
          <p14:tracePt t="10098" x="5575300" y="5738813"/>
          <p14:tracePt t="10112" x="5575300" y="5743575"/>
          <p14:tracePt t="10126" x="5570538" y="5749925"/>
          <p14:tracePt t="10133" x="5564188" y="5756275"/>
          <p14:tracePt t="10140" x="5557838" y="5761038"/>
          <p14:tracePt t="10147" x="5540375" y="5773738"/>
          <p14:tracePt t="10153" x="5518150" y="5778500"/>
          <p14:tracePt t="10161" x="5494338" y="5784850"/>
          <p14:tracePt t="10169" x="5465763" y="5795963"/>
          <p14:tracePt t="10175" x="5441950" y="5813425"/>
          <p14:tracePt t="10182" x="5413375" y="5813425"/>
          <p14:tracePt t="10189" x="5389563" y="5819775"/>
          <p14:tracePt t="10196" x="5367338" y="5819775"/>
          <p14:tracePt t="10203" x="5349875" y="5830888"/>
          <p14:tracePt t="10211" x="5332413" y="5830888"/>
          <p14:tracePt t="10217" x="5326063" y="5830888"/>
          <p14:tracePt t="10224" x="5319713" y="5830888"/>
          <p14:tracePt t="10231" x="5314950" y="5830888"/>
          <p14:tracePt t="10238" x="5308600" y="5830888"/>
          <p14:tracePt t="10245" x="5303838" y="5830888"/>
          <p14:tracePt t="10252" x="5303838" y="5819775"/>
          <p14:tracePt t="10273" x="5303838" y="5813425"/>
          <p14:tracePt t="10280" x="5308600" y="5813425"/>
          <p14:tracePt t="10287" x="5314950" y="5807075"/>
          <p14:tracePt t="10295" x="5319713" y="5807075"/>
          <p14:tracePt t="10301" x="5337175" y="5802313"/>
          <p14:tracePt t="10307" x="5349875" y="5802313"/>
          <p14:tracePt t="10316" x="5378450" y="5802313"/>
          <p14:tracePt t="10322" x="5402263" y="5802313"/>
          <p14:tracePt t="10329" x="5448300" y="5802313"/>
          <p14:tracePt t="10337" x="5511800" y="5802313"/>
          <p14:tracePt t="10343" x="5575300" y="5802313"/>
          <p14:tracePt t="10350" x="5634038" y="5802313"/>
          <p14:tracePt t="10358" x="5668963" y="5802313"/>
          <p14:tracePt t="10364" x="5697538" y="5802313"/>
          <p14:tracePt t="10371" x="5721350" y="5802313"/>
          <p14:tracePt t="10378" x="5726113" y="5802313"/>
          <p14:tracePt t="10385" x="5743575" y="5802313"/>
          <p14:tracePt t="10392" x="5749925" y="5795963"/>
          <p14:tracePt t="10399" x="5756275" y="5795963"/>
          <p14:tracePt t="10406" x="5761038" y="5791200"/>
          <p14:tracePt t="10420" x="5767388" y="5791200"/>
          <p14:tracePt t="10427" x="5773738" y="5784850"/>
          <p14:tracePt t="10434" x="5778500" y="5767388"/>
          <p14:tracePt t="10441" x="5791200" y="5749925"/>
          <p14:tracePt t="10448" x="5807075" y="5726113"/>
          <p14:tracePt t="10455" x="5824538" y="5673725"/>
          <p14:tracePt t="10462" x="5848350" y="5610225"/>
          <p14:tracePt t="10470" x="5872163" y="5540375"/>
          <p14:tracePt t="10476" x="5894388" y="5476875"/>
          <p14:tracePt t="10483" x="5918200" y="5407025"/>
          <p14:tracePt t="10490" x="5942013" y="5314950"/>
          <p14:tracePt t="10497" x="5975350" y="5199063"/>
          <p14:tracePt t="10503" x="5988050" y="5122863"/>
          <p14:tracePt t="10511" x="6010275" y="5024438"/>
          <p14:tracePt t="10518" x="6022975" y="4943475"/>
          <p14:tracePt t="10525" x="6034088" y="4862513"/>
          <p14:tracePt t="10532" x="6045200" y="4816475"/>
          <p14:tracePt t="10539" x="6057900" y="4764088"/>
          <p14:tracePt t="10546" x="6057900" y="4699000"/>
          <p14:tracePt t="10554" x="6069013" y="4635500"/>
          <p14:tracePt t="10561" x="6080125" y="4554538"/>
          <p14:tracePt t="10567" x="6086475" y="4491038"/>
          <p14:tracePt t="10573" x="6097588" y="4427538"/>
          <p14:tracePt t="10581" x="6097588" y="4392613"/>
          <p14:tracePt t="10588" x="6097588" y="4357688"/>
          <p14:tracePt t="10595" x="6097588" y="4340225"/>
          <p14:tracePt t="10603" x="6097588" y="4327525"/>
          <p14:tracePt t="10609" x="6097588" y="4322763"/>
          <p14:tracePt t="10616" x="6097588" y="4311650"/>
          <p14:tracePt t="10622" x="6097588" y="4305300"/>
          <p14:tracePt t="10644" x="6097588" y="4298950"/>
          <p14:tracePt t="10658" x="6097588" y="4294188"/>
          <p14:tracePt t="10741" x="6097588" y="4298950"/>
          <p14:tracePt t="10763" x="6097588" y="4305300"/>
          <p14:tracePt t="10777" x="6097588" y="4316413"/>
          <p14:tracePt t="10797" x="6097588" y="4322763"/>
          <p14:tracePt t="10812" x="6097588" y="4327525"/>
          <p14:tracePt t="10833" x="6097588" y="4333875"/>
          <p14:tracePt t="10840" x="6097588" y="4340225"/>
          <p14:tracePt t="10846" x="6097588" y="4344988"/>
          <p14:tracePt t="10868" x="6097588" y="4351338"/>
          <p14:tracePt t="10882" x="6097588" y="4362450"/>
          <p14:tracePt t="10902" x="6097588" y="4368800"/>
          <p14:tracePt t="10916" x="6097588" y="4375150"/>
          <p14:tracePt t="11105" x="6097588" y="4379913"/>
          <p14:tracePt t="11134" x="6092825" y="4386263"/>
          <p14:tracePt t="11154" x="6092825" y="4392613"/>
          <p14:tracePt t="11175" x="6092825" y="4397375"/>
          <p14:tracePt t="11189" x="6092825" y="4410075"/>
          <p14:tracePt t="11211" x="6092825" y="4414838"/>
          <p14:tracePt t="11224" x="6092825" y="4421188"/>
          <p14:tracePt t="11246" x="6086475" y="4427538"/>
          <p14:tracePt t="11260" x="6086475" y="4432300"/>
          <p14:tracePt t="11273" x="6086475" y="4438650"/>
          <p14:tracePt t="11280" x="6086475" y="4445000"/>
          <p14:tracePt t="11287" x="6086475" y="4456113"/>
          <p14:tracePt t="11294" x="6086475" y="4462463"/>
          <p14:tracePt t="11308" x="6086475" y="4467225"/>
          <p14:tracePt t="11315" x="6086475" y="4473575"/>
          <p14:tracePt t="11322" x="6086475" y="4479925"/>
          <p14:tracePt t="11330" x="6086475" y="4484688"/>
          <p14:tracePt t="11337" x="6086475" y="4502150"/>
          <p14:tracePt t="11343" x="6086475" y="4508500"/>
          <p14:tracePt t="11350" x="6086475" y="4513263"/>
          <p14:tracePt t="11358" x="6086475" y="4525963"/>
          <p14:tracePt t="11364" x="6086475" y="4530725"/>
          <p14:tracePt t="11372" x="6086475" y="4554538"/>
          <p14:tracePt t="11379" x="6086475" y="4572000"/>
          <p14:tracePt t="11385" x="6086475" y="4606925"/>
          <p14:tracePt t="11392" x="6086475" y="4630738"/>
          <p14:tracePt t="11399" x="6086475" y="4676775"/>
          <p14:tracePt t="11406" x="6086475" y="4722813"/>
          <p14:tracePt t="11414" x="6086475" y="4786313"/>
          <p14:tracePt t="11420" x="6075363" y="4838700"/>
          <p14:tracePt t="11427" x="6075363" y="4873625"/>
          <p14:tracePt t="11434" x="6075363" y="4908550"/>
          <p14:tracePt t="11441" x="6075363" y="4943475"/>
          <p14:tracePt t="11448" x="6075363" y="4954588"/>
          <p14:tracePt t="11454" x="6075363" y="4983163"/>
          <p14:tracePt t="11463" x="6075363" y="4995863"/>
          <p14:tracePt t="11469" x="6075363" y="5013325"/>
          <p14:tracePt t="11476" x="6069013" y="5024438"/>
          <p14:tracePt t="11483" x="6069013" y="5035550"/>
          <p14:tracePt t="11490" x="6069013" y="5048250"/>
          <p14:tracePt t="11497" x="6069013" y="5053013"/>
          <p14:tracePt t="11505" x="6069013" y="5059363"/>
          <p14:tracePt t="11511" x="6069013" y="5076825"/>
          <p14:tracePt t="11525" x="6069013" y="5083175"/>
          <p14:tracePt t="11532" x="6069013" y="5087938"/>
          <p14:tracePt t="11539" x="6069013" y="5094288"/>
          <p14:tracePt t="11560" x="6069013" y="5100638"/>
          <p14:tracePt t="11624" x="6069013" y="5094288"/>
          <p14:tracePt t="11630" x="6069013" y="5087938"/>
          <p14:tracePt t="11638" x="6069013" y="5083175"/>
          <p14:tracePt t="11644" x="6069013" y="5076825"/>
          <p14:tracePt t="11651" x="6069013" y="5065713"/>
          <p14:tracePt t="11658" x="6069013" y="5053013"/>
          <p14:tracePt t="11665" x="6069013" y="5035550"/>
          <p14:tracePt t="11671" x="6069013" y="5024438"/>
          <p14:tracePt t="11679" x="6069013" y="5000625"/>
          <p14:tracePt t="11686" x="6069013" y="4967288"/>
          <p14:tracePt t="11693" x="6069013" y="4914900"/>
          <p14:tracePt t="11700" x="6092825" y="4862513"/>
          <p14:tracePt t="11707" x="6110288" y="4810125"/>
          <p14:tracePt t="11714" x="6132513" y="4775200"/>
          <p14:tracePt t="11722" x="6149975" y="4722813"/>
          <p14:tracePt t="11728" x="6167438" y="4694238"/>
          <p14:tracePt t="11735" x="6184900" y="4670425"/>
          <p14:tracePt t="11742" x="6213475" y="4652963"/>
          <p14:tracePt t="11749" x="6248400" y="4624388"/>
          <p14:tracePt t="11756" x="6289675" y="4600575"/>
          <p14:tracePt t="11763" x="6342063" y="4583113"/>
          <p14:tracePt t="11770" x="6411913" y="4560888"/>
          <p14:tracePt t="11776" x="6475413" y="4548188"/>
          <p14:tracePt t="11784" x="6556375" y="4537075"/>
          <p14:tracePt t="11791" x="6602413" y="4537075"/>
          <p14:tracePt t="11798" x="6648450" y="4537075"/>
          <p14:tracePt t="11806" x="6700838" y="4543425"/>
          <p14:tracePt t="11813" x="6735763" y="4548188"/>
          <p14:tracePt t="11819" x="6770688" y="4560888"/>
          <p14:tracePt t="11827" x="6805613" y="4565650"/>
          <p14:tracePt t="11832" x="6834188" y="4578350"/>
          <p14:tracePt t="11839" x="6869113" y="4595813"/>
          <p14:tracePt t="11847" x="6899275" y="4613275"/>
          <p14:tracePt t="11855" x="6910388" y="4618038"/>
          <p14:tracePt t="11861" x="6927850" y="4635500"/>
          <p14:tracePt t="11868" x="6945313" y="4648200"/>
          <p14:tracePt t="11874" x="6962775" y="4652963"/>
          <p14:tracePt t="11889" x="6973888" y="4664075"/>
          <p14:tracePt t="11896" x="6980238" y="4664075"/>
          <p14:tracePt t="11903" x="6985000" y="4670425"/>
          <p14:tracePt t="11909" x="6991350" y="4670425"/>
          <p14:tracePt t="11924" x="6997700" y="4670425"/>
          <p14:tracePt t="11945" x="7008813" y="4664075"/>
          <p14:tracePt t="11951" x="7008813" y="4659313"/>
          <p14:tracePt t="11958" x="7008813" y="4652963"/>
          <p14:tracePt t="11965" x="7008813" y="4635500"/>
          <p14:tracePt t="11972" x="7008813" y="4624388"/>
          <p14:tracePt t="11980" x="7008813" y="4606925"/>
          <p14:tracePt t="11986" x="7008813" y="4583113"/>
          <p14:tracePt t="11993" x="7008813" y="4572000"/>
          <p14:tracePt t="12000" x="7008813" y="4543425"/>
          <p14:tracePt t="12008" x="7008813" y="4519613"/>
          <p14:tracePt t="12014" x="7008813" y="4495800"/>
          <p14:tracePt t="12022" x="7015163" y="4462463"/>
          <p14:tracePt t="12029" x="7026275" y="4410075"/>
          <p14:tracePt t="12036" x="7037388" y="4344988"/>
          <p14:tracePt t="12042" x="7043738" y="4305300"/>
          <p14:tracePt t="12049" x="7054850" y="4270375"/>
          <p14:tracePt t="12057" x="7054850" y="4259263"/>
          <p14:tracePt t="12064" x="7061200" y="4241800"/>
          <p14:tracePt t="12071" x="7061200" y="4224338"/>
          <p14:tracePt t="12077" x="7067550" y="4217988"/>
          <p14:tracePt t="12084" x="7067550" y="4211638"/>
          <p14:tracePt t="12098" x="7067550" y="4206875"/>
          <p14:tracePt t="12105" x="7067550" y="4200525"/>
          <p14:tracePt t="12176" x="7067550" y="4206875"/>
          <p14:tracePt t="12197" x="7067550" y="4211638"/>
          <p14:tracePt t="12211" x="7067550" y="4217988"/>
          <p14:tracePt t="12231" x="7067550" y="4229100"/>
          <p14:tracePt t="12246" x="7067550" y="4235450"/>
          <p14:tracePt t="12259" x="7067550" y="4241800"/>
          <p14:tracePt t="12274" x="7067550" y="4246563"/>
          <p14:tracePt t="12281" x="7067550" y="4252913"/>
          <p14:tracePt t="12288" x="7067550" y="4270375"/>
          <p14:tracePt t="12294" x="7067550" y="4276725"/>
          <p14:tracePt t="12301" x="7067550" y="4287838"/>
          <p14:tracePt t="12308" x="7067550" y="4305300"/>
          <p14:tracePt t="12315" x="7067550" y="4316413"/>
          <p14:tracePt t="12322" x="7067550" y="4333875"/>
          <p14:tracePt t="12330" x="7067550" y="4351338"/>
          <p14:tracePt t="12337" x="7067550" y="4386263"/>
          <p14:tracePt t="12344" x="7067550" y="4410075"/>
          <p14:tracePt t="12350" x="7067550" y="4467225"/>
          <p14:tracePt t="12358" x="7067550" y="4543425"/>
          <p14:tracePt t="12365" x="7067550" y="4635500"/>
          <p14:tracePt t="12373" x="7067550" y="4746625"/>
          <p14:tracePt t="12378" x="7067550" y="4856163"/>
          <p14:tracePt t="12386" x="7067550" y="4949825"/>
          <p14:tracePt t="12392" x="7067550" y="4995863"/>
          <p14:tracePt t="12399" x="7067550" y="5059363"/>
          <p14:tracePt t="12406" x="7067550" y="5122863"/>
          <p14:tracePt t="12414" x="7067550" y="5157788"/>
          <p14:tracePt t="12421" x="7067550" y="5203825"/>
          <p14:tracePt t="12428" x="7072313" y="5238750"/>
          <p14:tracePt t="12434" x="7072313" y="5273675"/>
          <p14:tracePt t="12441" x="7072313" y="5297488"/>
          <p14:tracePt t="12448" x="7078663" y="5319713"/>
          <p14:tracePt t="12456" x="7078663" y="5349875"/>
          <p14:tracePt t="12463" x="7078663" y="5354638"/>
          <p14:tracePt t="12469" x="7078663" y="5367338"/>
          <p14:tracePt t="12476" x="7085013" y="5367338"/>
          <p14:tracePt t="12483" x="7085013" y="5372100"/>
          <p14:tracePt t="12504" x="7089775" y="5372100"/>
          <p14:tracePt t="12526" x="7102475" y="5360988"/>
          <p14:tracePt t="12532" x="7102475" y="5354638"/>
          <p14:tracePt t="12539" x="7107238" y="5349875"/>
          <p14:tracePt t="12546" x="7107238" y="5332413"/>
          <p14:tracePt t="12553" x="7113588" y="5326063"/>
          <p14:tracePt t="12560" x="7113588" y="5314950"/>
          <p14:tracePt t="12567" x="7118350" y="5297488"/>
          <p14:tracePt t="12574" x="7135813" y="5268913"/>
          <p14:tracePt t="12581" x="7153275" y="5233988"/>
          <p14:tracePt t="12588" x="7188200" y="5181600"/>
          <p14:tracePt t="12595" x="7223125" y="5122863"/>
          <p14:tracePt t="12602" x="7253288" y="5083175"/>
          <p14:tracePt t="12609" x="7258050" y="5059363"/>
          <p14:tracePt t="12616" x="7275513" y="5041900"/>
          <p14:tracePt t="12623" x="7281863" y="5024438"/>
          <p14:tracePt t="12631" x="7281863" y="5018088"/>
          <p14:tracePt t="12638" x="7281863" y="5013325"/>
          <p14:tracePt t="12644" x="7292975" y="5006975"/>
          <p14:tracePt t="12673" x="7286625" y="5000625"/>
          <p14:tracePt t="12686" x="7281863" y="5000625"/>
          <p14:tracePt t="12693" x="7275513" y="5000625"/>
          <p14:tracePt t="12700" x="7264400" y="5000625"/>
          <p14:tracePt t="12707" x="7258050" y="5000625"/>
          <p14:tracePt t="12715" x="7246938" y="5000625"/>
          <p14:tracePt t="12722" x="7235825" y="5000625"/>
          <p14:tracePt t="12728" x="7229475" y="5000625"/>
          <p14:tracePt t="12735" x="7212013" y="5000625"/>
          <p14:tracePt t="12742" x="7205663" y="5000625"/>
          <p14:tracePt t="12749" x="7194550" y="5000625"/>
          <p14:tracePt t="12757" x="7177088" y="5000625"/>
          <p14:tracePt t="12763" x="7165975" y="5006975"/>
          <p14:tracePt t="12770" x="7135813" y="5018088"/>
          <p14:tracePt t="12777" x="7113588" y="5024438"/>
          <p14:tracePt t="12784" x="7085013" y="5041900"/>
          <p14:tracePt t="12791" x="7050088" y="5070475"/>
          <p14:tracePt t="12798" x="7008813" y="5087938"/>
          <p14:tracePt t="12806" x="6967538" y="5122863"/>
          <p14:tracePt t="12812" x="6945313" y="5146675"/>
          <p14:tracePt t="12819" x="6916738" y="5164138"/>
          <p14:tracePt t="12826" x="6899275" y="5181600"/>
          <p14:tracePt t="12833" x="6881813" y="5210175"/>
          <p14:tracePt t="12840" x="6864350" y="5221288"/>
          <p14:tracePt t="12848" x="6846888" y="5251450"/>
          <p14:tracePt t="12854" x="6829425" y="5273675"/>
          <p14:tracePt t="12861" x="6805613" y="5314950"/>
          <p14:tracePt t="12868" x="6759575" y="5372100"/>
          <p14:tracePt t="12874" x="6713538" y="5424488"/>
          <p14:tracePt t="12882" x="6654800" y="5511800"/>
          <p14:tracePt t="12890" x="6597650" y="5570538"/>
          <p14:tracePt t="12896" x="6538913" y="5638800"/>
          <p14:tracePt t="12903" x="6480175" y="5686425"/>
          <p14:tracePt t="12910" x="6411913" y="5732463"/>
          <p14:tracePt t="12917" x="6353175" y="5773738"/>
          <p14:tracePt t="12924" x="6300788" y="5819775"/>
          <p14:tracePt t="12932" x="6261100" y="5848350"/>
          <p14:tracePt t="12938" x="6219825" y="5883275"/>
          <p14:tracePt t="12945" x="6178550" y="5911850"/>
          <p14:tracePt t="12952" x="6138863" y="5942013"/>
          <p14:tracePt t="12959" x="6097588" y="5970588"/>
          <p14:tracePt t="12966" x="6057900" y="5999163"/>
          <p14:tracePt t="12974" x="5988050" y="6034088"/>
          <p14:tracePt t="12980" x="5935663" y="6069013"/>
          <p14:tracePt t="12987" x="5865813" y="6103938"/>
          <p14:tracePt t="12993" x="5795963" y="6138863"/>
          <p14:tracePt t="13001" x="5743575" y="6167438"/>
          <p14:tracePt t="13009" x="5673725" y="6191250"/>
          <p14:tracePt t="13015" x="5638800" y="6208713"/>
          <p14:tracePt t="13021" x="5588000" y="6230938"/>
          <p14:tracePt t="13029" x="5553075" y="6243638"/>
          <p14:tracePt t="13036" x="5511800" y="6248400"/>
          <p14:tracePt t="13043" x="5487988" y="6261100"/>
          <p14:tracePt t="13049" x="5454650" y="6265863"/>
          <p14:tracePt t="13057" x="5430838" y="6265863"/>
          <p14:tracePt t="13064" x="5395913" y="6265863"/>
          <p14:tracePt t="13075" x="5360988" y="6278563"/>
          <p14:tracePt t="13077" x="5332413" y="6278563"/>
          <p14:tracePt t="13084" x="5297488" y="6278563"/>
          <p14:tracePt t="13091" x="5251450" y="6278563"/>
          <p14:tracePt t="13099" x="5216525" y="6278563"/>
          <p14:tracePt t="13106" x="5192713" y="6278563"/>
          <p14:tracePt t="13113" x="5157788" y="6272213"/>
          <p14:tracePt t="13120" x="5122863" y="6272213"/>
          <p14:tracePt t="13126" x="5100638" y="6265863"/>
          <p14:tracePt t="13133" x="5070475" y="6254750"/>
          <p14:tracePt t="13140" x="5048250" y="6248400"/>
          <p14:tracePt t="13148" x="5030788" y="6237288"/>
          <p14:tracePt t="13154" x="5013325" y="6237288"/>
          <p14:tracePt t="13161" x="5006975" y="6230938"/>
          <p14:tracePt t="13169" x="4995863" y="6226175"/>
          <p14:tracePt t="13175" x="4978400" y="6219825"/>
          <p14:tracePt t="13182" x="4960938" y="6202363"/>
          <p14:tracePt t="13190" x="4954588" y="6196013"/>
          <p14:tracePt t="13196" x="4943475" y="6184900"/>
          <p14:tracePt t="13204" x="4932363" y="6178550"/>
          <p14:tracePt t="13210" x="4926013" y="6173788"/>
          <p14:tracePt t="13218" x="4919663" y="6167438"/>
          <p14:tracePt t="13224" x="4914900" y="6161088"/>
          <p14:tracePt t="13232" x="4914900" y="6156325"/>
          <p14:tracePt t="13246" x="4908550" y="6149975"/>
          <p14:tracePt t="13252" x="4908550" y="6138863"/>
          <p14:tracePt t="13259" x="4902200" y="6132513"/>
          <p14:tracePt t="13267" x="4902200" y="6126163"/>
          <p14:tracePt t="13274" x="4897438" y="6121400"/>
          <p14:tracePt t="13281" x="4897438" y="6115050"/>
          <p14:tracePt t="13288" x="4897438" y="6110288"/>
          <p14:tracePt t="13294" x="4897438" y="6103938"/>
          <p14:tracePt t="13301" x="4897438" y="6092825"/>
          <p14:tracePt t="13308" x="4897438" y="6086475"/>
          <p14:tracePt t="13323" x="4897438" y="6080125"/>
          <p14:tracePt t="13330" x="4897438" y="6075363"/>
          <p14:tracePt t="13337" x="4897438" y="6069013"/>
          <p14:tracePt t="13351" x="4897438" y="6062663"/>
          <p14:tracePt t="13372" x="4897438" y="6057900"/>
          <p14:tracePt t="13393" x="4902200" y="6057900"/>
          <p14:tracePt t="13400" x="4902200" y="6045200"/>
          <p14:tracePt t="13407" x="4908550" y="6045200"/>
          <p14:tracePt t="13428" x="4914900" y="6040438"/>
          <p14:tracePt t="13441" x="4919663" y="6034088"/>
          <p14:tracePt t="13456" x="4926013" y="6027738"/>
          <p14:tracePt t="13497" x="4926013" y="6022975"/>
          <p14:tracePt t="13532" x="4926013" y="6016625"/>
          <p14:tracePt t="13666" x="4937125" y="6016625"/>
          <p14:tracePt t="13680" x="4943475" y="6016625"/>
          <p14:tracePt t="13694" x="4949825" y="6016625"/>
          <p14:tracePt t="13707" x="4954588" y="6016625"/>
          <p14:tracePt t="13721" x="4967288" y="6016625"/>
          <p14:tracePt t="13729" x="4983163" y="6016625"/>
          <p14:tracePt t="13736" x="5000625" y="6016625"/>
          <p14:tracePt t="13742" x="5035550" y="6016625"/>
          <p14:tracePt t="13749" x="5083175" y="6016625"/>
          <p14:tracePt t="13756" x="5146675" y="6005513"/>
          <p14:tracePt t="13764" x="5227638" y="5981700"/>
          <p14:tracePt t="13770" x="5291138" y="5970588"/>
          <p14:tracePt t="13777" x="5354638" y="5959475"/>
          <p14:tracePt t="13784" x="5389563" y="5959475"/>
          <p14:tracePt t="13792" x="5441950" y="5946775"/>
          <p14:tracePt t="13798" x="5465763" y="5942013"/>
          <p14:tracePt t="13805" x="5487988" y="5942013"/>
          <p14:tracePt t="13812" x="5505450" y="5929313"/>
          <p14:tracePt t="13819" x="5511800" y="5929313"/>
          <p14:tracePt t="13826" x="5529263" y="5924550"/>
          <p14:tracePt t="13833" x="5535613" y="5924550"/>
          <p14:tracePt t="13847" x="5540375" y="5924550"/>
          <p14:tracePt t="13890" x="5535613" y="5924550"/>
          <p14:tracePt t="13896" x="5522913" y="5924550"/>
          <p14:tracePt t="13903" x="5511800" y="5924550"/>
          <p14:tracePt t="13910" x="5500688" y="5924550"/>
          <p14:tracePt t="13917" x="5470525" y="5924550"/>
          <p14:tracePt t="13924" x="5437188" y="5924550"/>
          <p14:tracePt t="13931" x="5402263" y="5924550"/>
          <p14:tracePt t="13939" x="5378450" y="5924550"/>
          <p14:tracePt t="13946" x="5354638" y="5924550"/>
          <p14:tracePt t="13952" x="5337175" y="5918200"/>
          <p14:tracePt t="13959" x="5319713" y="5918200"/>
          <p14:tracePt t="13968" x="5314950" y="5918200"/>
          <p14:tracePt t="13973" x="5303838" y="5918200"/>
          <p14:tracePt t="13980" x="5297488" y="5918200"/>
          <p14:tracePt t="14036" x="5303838" y="5918200"/>
          <p14:tracePt t="14043" x="5308600" y="5918200"/>
          <p14:tracePt t="14050" x="5326063" y="5918200"/>
          <p14:tracePt t="14057" x="5337175" y="5918200"/>
          <p14:tracePt t="14064" x="5360988" y="5918200"/>
          <p14:tracePt t="14071" x="5389563" y="5918200"/>
          <p14:tracePt t="14078" x="5402263" y="5918200"/>
          <p14:tracePt t="14084" x="5430838" y="5918200"/>
          <p14:tracePt t="14092" x="5441950" y="5918200"/>
          <p14:tracePt t="14100" x="5459413" y="5918200"/>
          <p14:tracePt t="14106" x="5470525" y="5907088"/>
          <p14:tracePt t="14113" x="5500688" y="5900738"/>
          <p14:tracePt t="14120" x="5522913" y="5894388"/>
          <p14:tracePt t="14127" x="5553075" y="5876925"/>
          <p14:tracePt t="14133" x="5588000" y="5848350"/>
          <p14:tracePt t="14141" x="5662613" y="5773738"/>
          <p14:tracePt t="14148" x="5767388" y="5656263"/>
          <p14:tracePt t="14155" x="5918200" y="5476875"/>
          <p14:tracePt t="14162" x="6075363" y="5227638"/>
          <p14:tracePt t="14169" x="6196013" y="4983163"/>
          <p14:tracePt t="14176" x="6283325" y="4803775"/>
          <p14:tracePt t="14183" x="6346825" y="4613275"/>
          <p14:tracePt t="14191" x="6399213" y="4449763"/>
          <p14:tracePt t="14197" x="6440488" y="4340225"/>
          <p14:tracePt t="14204" x="6475413" y="4241800"/>
          <p14:tracePt t="14211" x="6497638" y="4143375"/>
          <p14:tracePt t="14218" x="6510338" y="4060825"/>
          <p14:tracePt t="14225" x="6532563" y="3997325"/>
          <p14:tracePt t="14234" x="6532563" y="3962400"/>
          <p14:tracePt t="14239" x="6538913" y="3927475"/>
          <p14:tracePt t="14246" x="6538913" y="3910013"/>
          <p14:tracePt t="14253" x="6538913" y="3887788"/>
          <p14:tracePt t="14259" x="6538913" y="3881438"/>
          <p14:tracePt t="14268" x="6538913" y="3875088"/>
          <p14:tracePt t="14281" x="6538913" y="3863975"/>
          <p14:tracePt t="14287" x="6538913" y="3857625"/>
          <p14:tracePt t="14309" x="6538913" y="3852863"/>
          <p14:tracePt t="14323" x="6532563" y="3846513"/>
          <p14:tracePt t="14337" x="6527800" y="3840163"/>
          <p14:tracePt t="14351" x="6521450" y="3840163"/>
          <p14:tracePt t="14372" x="6515100" y="3840163"/>
          <p14:tracePt t="14386" x="6510338" y="3840163"/>
          <p14:tracePt t="14392" x="6497638" y="3840163"/>
          <p14:tracePt t="14407" x="6492875" y="3846513"/>
          <p14:tracePt t="14414" x="6486525" y="3852863"/>
          <p14:tracePt t="14421" x="6480175" y="3852863"/>
          <p14:tracePt t="14428" x="6475413" y="3857625"/>
          <p14:tracePt t="14436" x="6475413" y="3870325"/>
          <p14:tracePt t="14443" x="6475413" y="3875088"/>
          <p14:tracePt t="14449" x="6469063" y="3881438"/>
          <p14:tracePt t="14456" x="6469063" y="3887788"/>
          <p14:tracePt t="14463" x="6462713" y="3892550"/>
          <p14:tracePt t="14469" x="6462713" y="3898900"/>
          <p14:tracePt t="14476" x="6451600" y="3916363"/>
          <p14:tracePt t="14484" x="6451600" y="3922713"/>
          <p14:tracePt t="14491" x="6446838" y="3927475"/>
          <p14:tracePt t="14497" x="6446838" y="3933825"/>
          <p14:tracePt t="14505" x="6446838" y="3951288"/>
          <p14:tracePt t="14511" x="6440488" y="3957638"/>
          <p14:tracePt t="14518" x="6440488" y="3962400"/>
          <p14:tracePt t="14526" x="6434138" y="3968750"/>
          <p14:tracePt t="14533" x="6434138" y="3975100"/>
          <p14:tracePt t="14540" x="6434138" y="3992563"/>
          <p14:tracePt t="14547" x="6429375" y="3997325"/>
          <p14:tracePt t="14554" x="6429375" y="4003675"/>
          <p14:tracePt t="14561" x="6423025" y="4014788"/>
          <p14:tracePt t="14567" x="6423025" y="4025900"/>
          <p14:tracePt t="14574" x="6411913" y="4032250"/>
          <p14:tracePt t="14582" x="6411913" y="4038600"/>
          <p14:tracePt t="14588" x="6411913" y="4043363"/>
          <p14:tracePt t="14595" x="6411913" y="4049713"/>
          <p14:tracePt t="14603" x="6411913" y="4056063"/>
          <p14:tracePt t="14618" x="6411913" y="4060825"/>
          <p14:tracePt t="14623" x="6411913" y="4067175"/>
          <p14:tracePt t="14631" x="6411913" y="4078288"/>
          <p14:tracePt t="14644" x="6411913" y="4084638"/>
          <p14:tracePt t="14659" x="6411913" y="4090988"/>
          <p14:tracePt t="14665" x="6405563" y="4090988"/>
          <p14:tracePt t="14756" x="6405563" y="4084638"/>
          <p14:tracePt t="14777" x="6405563" y="4073525"/>
          <p14:tracePt t="14792" x="6405563" y="4067175"/>
          <p14:tracePt t="15100" x="6405563" y="4084638"/>
          <p14:tracePt t="15106" x="6399213" y="4108450"/>
          <p14:tracePt t="15114" x="6399213" y="4137025"/>
          <p14:tracePt t="15121" x="6388100" y="4183063"/>
          <p14:tracePt t="15127" x="6376988" y="4235450"/>
          <p14:tracePt t="15134" x="6364288" y="4311650"/>
          <p14:tracePt t="15141" x="6353175" y="4392613"/>
          <p14:tracePt t="15148" x="6329363" y="4473575"/>
          <p14:tracePt t="15155" x="6318250" y="4554538"/>
          <p14:tracePt t="15162" x="6307138" y="4648200"/>
          <p14:tracePt t="15169" x="6283325" y="4757738"/>
          <p14:tracePt t="15177" x="6272213" y="4867275"/>
          <p14:tracePt t="15183" x="6261100" y="4967288"/>
          <p14:tracePt t="15190" x="6237288" y="5087938"/>
          <p14:tracePt t="15197" x="6237288" y="5181600"/>
          <p14:tracePt t="15204" x="6226175" y="5251450"/>
          <p14:tracePt t="15211" x="6213475" y="5297488"/>
          <p14:tracePt t="15218" x="6202363" y="5332413"/>
          <p14:tracePt t="15225" x="6202363" y="5367338"/>
          <p14:tracePt t="15233" x="6196013" y="5384800"/>
          <p14:tracePt t="15239" x="6196013" y="5407025"/>
          <p14:tracePt t="15246" x="6196013" y="5437188"/>
          <p14:tracePt t="15253" x="6196013" y="5448300"/>
          <p14:tracePt t="15261" x="6196013" y="5465763"/>
          <p14:tracePt t="15267" x="6196013" y="5476875"/>
          <p14:tracePt t="15274" x="6196013" y="5483225"/>
          <p14:tracePt t="15281" x="6196013" y="5500688"/>
          <p14:tracePt t="15288" x="6196013" y="5505450"/>
          <p14:tracePt t="15295" x="6196013" y="5511800"/>
          <p14:tracePt t="15311" x="6196013" y="5518150"/>
          <p14:tracePt t="15317" x="6196013" y="5522913"/>
          <p14:tracePt t="15379" x="6196013" y="5518150"/>
          <p14:tracePt t="15393" x="6196013" y="5511800"/>
          <p14:tracePt t="15400" x="6196013" y="5505450"/>
          <p14:tracePt t="15414" x="6196013" y="5487988"/>
          <p14:tracePt t="15421" x="6202363" y="5483225"/>
          <p14:tracePt t="15428" x="6219825" y="5470525"/>
          <p14:tracePt t="15436" x="6237288" y="5441950"/>
          <p14:tracePt t="15442" x="6278563" y="5395913"/>
          <p14:tracePt t="15449" x="6364288" y="5319713"/>
          <p14:tracePt t="15456" x="6469063" y="5186363"/>
          <p14:tracePt t="15463" x="6591300" y="5065713"/>
          <p14:tracePt t="15470" x="6689725" y="4967288"/>
          <p14:tracePt t="15477" x="6765925" y="4891088"/>
          <p14:tracePt t="15484" x="6834188" y="4821238"/>
          <p14:tracePt t="15491" x="6875463" y="4781550"/>
          <p14:tracePt t="15498" x="6916738" y="4733925"/>
          <p14:tracePt t="15505" x="6956425" y="4705350"/>
          <p14:tracePt t="15513" x="6997700" y="4676775"/>
          <p14:tracePt t="15520" x="7037388" y="4648200"/>
          <p14:tracePt t="15526" x="7078663" y="4618038"/>
          <p14:tracePt t="15533" x="7118350" y="4583113"/>
          <p14:tracePt t="15540" x="7148513" y="4565650"/>
          <p14:tracePt t="15547" x="7183438" y="4543425"/>
          <p14:tracePt t="15554" x="7223125" y="4519613"/>
          <p14:tracePt t="15561" x="7264400" y="4491038"/>
          <p14:tracePt t="15568" x="7286625" y="4473575"/>
          <p14:tracePt t="15575" x="7304088" y="4456113"/>
          <p14:tracePt t="15582" x="7334250" y="4438650"/>
          <p14:tracePt t="15589" x="7345363" y="4432300"/>
          <p14:tracePt t="15596" x="7362825" y="4421188"/>
          <p14:tracePt t="15603" x="7369175" y="4410075"/>
          <p14:tracePt t="15611" x="7380288" y="4403725"/>
          <p14:tracePt t="15617" x="7386638" y="4392613"/>
          <p14:tracePt t="15624" x="7391400" y="4386263"/>
          <p14:tracePt t="15631" x="7397750" y="4386263"/>
          <p14:tracePt t="15638" x="7404100" y="4379913"/>
          <p14:tracePt t="15644" x="7404100" y="4375150"/>
          <p14:tracePt t="15653" x="7408863" y="4375150"/>
          <p14:tracePt t="15659" x="7408863" y="4368800"/>
          <p14:tracePt t="15673" x="7415213" y="4368800"/>
          <p14:tracePt t="15679" x="7415213" y="4362450"/>
          <p14:tracePt t="15694" x="7415213" y="4357688"/>
          <p14:tracePt t="15715" x="7415213" y="4344988"/>
          <p14:tracePt t="15729" x="7415213" y="4340225"/>
          <p14:tracePt t="15751" x="7415213" y="4333875"/>
          <p14:tracePt t="15826" x="7415213" y="4327525"/>
          <p14:tracePt t="15848" x="7415213" y="4322763"/>
          <p14:tracePt t="15854" x="7408863" y="4322763"/>
          <p14:tracePt t="15868" x="7408863" y="4316413"/>
          <p14:tracePt t="15876" x="7404100" y="4316413"/>
          <p14:tracePt t="15903" x="7397750" y="4316413"/>
          <p14:tracePt t="15925" x="7391400" y="4316413"/>
          <p14:tracePt t="15947" x="7386638" y="4316413"/>
          <p14:tracePt t="15960" x="7373938" y="4316413"/>
          <p14:tracePt t="15973" x="7369175" y="4316413"/>
          <p14:tracePt t="15995" x="7362825" y="4316413"/>
          <p14:tracePt t="16009" x="7356475" y="4316413"/>
          <p14:tracePt t="16044" x="7351713" y="4316413"/>
          <p14:tracePt t="16324" x="7356475" y="4316413"/>
          <p14:tracePt t="16498" x="7362825" y="4316413"/>
          <p14:tracePt t="16534" x="7369175" y="4316413"/>
          <p14:tracePt t="16548" x="7380288" y="4316413"/>
          <p14:tracePt t="16561" x="7386638" y="4316413"/>
          <p14:tracePt t="16582" x="7391400" y="4316413"/>
          <p14:tracePt t="16596" x="7397750" y="4316413"/>
          <p14:tracePt t="16603" x="7404100" y="4322763"/>
          <p14:tracePt t="16610" x="7408863" y="4322763"/>
          <p14:tracePt t="16617" x="7415213" y="4327525"/>
          <p14:tracePt t="16625" x="7432675" y="4327525"/>
          <p14:tracePt t="16632" x="7450138" y="4340225"/>
          <p14:tracePt t="16638" x="7472363" y="4340225"/>
          <p14:tracePt t="16646" x="7507288" y="4340225"/>
          <p14:tracePt t="16652" x="7554913" y="4344988"/>
          <p14:tracePt t="16659" x="7635875" y="4357688"/>
          <p14:tracePt t="16665" x="7727950" y="4357688"/>
          <p14:tracePt t="16672" x="7821613" y="4368800"/>
          <p14:tracePt t="16680" x="7885113" y="4379913"/>
          <p14:tracePt t="16688" x="7948613" y="4379913"/>
          <p14:tracePt t="16694" x="8001000" y="4379913"/>
          <p14:tracePt t="16701" x="8035925" y="4392613"/>
          <p14:tracePt t="16708" x="8070850" y="4392613"/>
          <p14:tracePt t="16715" x="8105775" y="4397375"/>
          <p14:tracePt t="16721" x="8128000" y="4397375"/>
          <p14:tracePt t="16729" x="8145463" y="4410075"/>
          <p14:tracePt t="16736" x="8169275" y="4410075"/>
          <p14:tracePt t="16743" x="8175625" y="4410075"/>
          <p14:tracePt t="16750" x="8193088" y="4414838"/>
          <p14:tracePt t="16757" x="8204200" y="4414838"/>
          <p14:tracePt t="16764" x="8210550" y="4421188"/>
          <p14:tracePt t="16772" x="8221663" y="4421188"/>
          <p14:tracePt t="16778" x="8228013" y="4421188"/>
          <p14:tracePt t="16785" x="8232775" y="4427538"/>
          <p14:tracePt t="16792" x="8239125" y="4427538"/>
          <p14:tracePt t="16799" x="8239125" y="4432300"/>
          <p14:tracePt t="16805" x="8245475" y="4432300"/>
          <p14:tracePt t="16813" x="8245475" y="4438650"/>
          <p14:tracePt t="16827" x="8250238" y="4438650"/>
          <p14:tracePt t="16834" x="8250238" y="4445000"/>
          <p14:tracePt t="16848" x="8250238" y="4456113"/>
          <p14:tracePt t="16854" x="8250238" y="4462463"/>
          <p14:tracePt t="16862" x="8250238" y="4467225"/>
          <p14:tracePt t="16876" x="8250238" y="4473575"/>
          <p14:tracePt t="16882" x="8250238" y="4479925"/>
          <p14:tracePt t="16889" x="8250238" y="4495800"/>
          <p14:tracePt t="16897" x="8250238" y="4502150"/>
          <p14:tracePt t="16904" x="8250238" y="4508500"/>
          <p14:tracePt t="16911" x="8250238" y="4513263"/>
          <p14:tracePt t="16918" x="8250238" y="4525963"/>
          <p14:tracePt t="16925" x="8250238" y="4537075"/>
          <p14:tracePt t="16932" x="8250238" y="4543425"/>
          <p14:tracePt t="16939" x="8250238" y="4548188"/>
          <p14:tracePt t="16947" x="8250238" y="4560888"/>
          <p14:tracePt t="16953" x="8250238" y="4565650"/>
          <p14:tracePt t="16959" x="8250238" y="4572000"/>
          <p14:tracePt t="16967" x="8250238" y="4583113"/>
          <p14:tracePt t="16973" x="8250238" y="4595813"/>
          <p14:tracePt t="16981" x="8250238" y="4600575"/>
          <p14:tracePt t="16988" x="8250238" y="4618038"/>
          <p14:tracePt t="16995" x="8250238" y="4630738"/>
          <p14:tracePt t="17002" x="8250238" y="4648200"/>
          <p14:tracePt t="17009" x="8250238" y="4659313"/>
          <p14:tracePt t="17016" x="8250238" y="4687888"/>
          <p14:tracePt t="17022" x="8250238" y="4699000"/>
          <p14:tracePt t="17030" x="8250238" y="4716463"/>
          <p14:tracePt t="17038" x="8250238" y="4722813"/>
          <p14:tracePt t="17043" x="8250238" y="4733925"/>
          <p14:tracePt t="17050" x="8250238" y="4751388"/>
          <p14:tracePt t="17058" x="8250238" y="4757738"/>
          <p14:tracePt t="17064" x="8250238" y="4764088"/>
          <p14:tracePt t="17072" x="8250238" y="4768850"/>
          <p14:tracePt t="17080" x="8250238" y="4775200"/>
          <p14:tracePt t="17086" x="8250238" y="4781550"/>
          <p14:tracePt t="17107" x="8250238" y="4792663"/>
          <p14:tracePt t="17113" x="8245475" y="4792663"/>
          <p14:tracePt t="17128" x="8239125" y="4792663"/>
          <p14:tracePt t="17135" x="8239125" y="4786313"/>
          <p14:tracePt t="17141" x="8232775" y="4786313"/>
          <p14:tracePt t="17156" x="8228013" y="4781550"/>
          <p14:tracePt t="17164" x="8228013" y="4775200"/>
          <p14:tracePt t="17169" x="8228013" y="4768850"/>
          <p14:tracePt t="17176" x="8215313" y="4764088"/>
          <p14:tracePt t="17183" x="8215313" y="4757738"/>
          <p14:tracePt t="17190" x="8210550" y="4757738"/>
          <p14:tracePt t="17197" x="8210550" y="4751388"/>
          <p14:tracePt t="17204" x="8210550" y="4746625"/>
          <p14:tracePt t="17212" x="8204200" y="4733925"/>
          <p14:tracePt t="17218" x="8204200" y="4729163"/>
          <p14:tracePt t="17225" x="8197850" y="4729163"/>
          <p14:tracePt t="17232" x="8186738" y="4722813"/>
          <p14:tracePt t="17239" x="8145463" y="4711700"/>
          <p14:tracePt t="17248" x="8093075" y="4694238"/>
          <p14:tracePt t="17254" x="8001000" y="4670425"/>
          <p14:tracePt t="17261" x="7920038" y="4648200"/>
          <p14:tracePt t="17267" x="7850188" y="4624388"/>
          <p14:tracePt t="17274" x="7786688" y="4613275"/>
          <p14:tracePt t="17281" x="7751763" y="4600575"/>
          <p14:tracePt t="17288" x="7723188" y="4595813"/>
          <p14:tracePt t="17297" x="7710488" y="4595813"/>
          <p14:tracePt t="17303" x="7693025" y="4589463"/>
          <p14:tracePt t="17309" x="7688263" y="4589463"/>
          <p14:tracePt t="17316" x="7681913" y="4589463"/>
          <p14:tracePt t="17323" x="7675563" y="4589463"/>
          <p14:tracePt t="17330" x="7670800" y="4589463"/>
          <p14:tracePt t="17339" x="7658100" y="4589463"/>
          <p14:tracePt t="17345" x="7653338" y="4589463"/>
          <p14:tracePt t="17358" x="7646988" y="4589463"/>
          <p14:tracePt t="17372" x="7640638" y="4589463"/>
          <p14:tracePt t="17380" x="7635875" y="4589463"/>
          <p14:tracePt t="17387" x="7629525" y="4589463"/>
          <p14:tracePt t="17394" x="7612063" y="4589463"/>
          <p14:tracePt t="17400" x="7600950" y="4589463"/>
          <p14:tracePt t="17407" x="7583488" y="4578350"/>
          <p14:tracePt t="17414" x="7566025" y="4578350"/>
          <p14:tracePt t="17422" x="7554913" y="4578350"/>
          <p14:tracePt t="17428" x="7537450" y="4572000"/>
          <p14:tracePt t="17436" x="7513638" y="4572000"/>
          <p14:tracePt t="17442" x="7507288" y="4565650"/>
          <p14:tracePt t="17449" x="7489825" y="4565650"/>
          <p14:tracePt t="17456" x="7478713" y="4565650"/>
          <p14:tracePt t="17465" x="7472363" y="4565650"/>
          <p14:tracePt t="17470" x="7467600" y="4560888"/>
          <p14:tracePt t="17477" x="7450138" y="4560888"/>
          <p14:tracePt t="17484" x="7443788" y="4560888"/>
          <p14:tracePt t="17491" x="7443788" y="4548188"/>
          <p14:tracePt t="17498" x="7437438" y="4548188"/>
          <p14:tracePt t="17506" x="7432675" y="4548188"/>
          <p14:tracePt t="17513" x="7426325" y="4543425"/>
          <p14:tracePt t="17519" x="7415213" y="4543425"/>
          <p14:tracePt t="17526" x="7408863" y="4537075"/>
          <p14:tracePt t="17533" x="7404100" y="4530725"/>
          <p14:tracePt t="17540" x="7404100" y="4525963"/>
          <p14:tracePt t="17547" x="7397750" y="4519613"/>
          <p14:tracePt t="17555" x="7391400" y="4513263"/>
          <p14:tracePt t="17561" x="7386638" y="4502150"/>
          <p14:tracePt t="17568" x="7373938" y="4491038"/>
          <p14:tracePt t="17575" x="7369175" y="4484688"/>
          <p14:tracePt t="17582" x="7362825" y="4479925"/>
          <p14:tracePt t="17590" x="7356475" y="4473575"/>
          <p14:tracePt t="17597" x="7351713" y="4456113"/>
          <p14:tracePt t="17604" x="7351713" y="4449763"/>
          <p14:tracePt t="17610" x="7345363" y="4445000"/>
          <p14:tracePt t="17617" x="7345363" y="4438650"/>
          <p14:tracePt t="17624" x="7339013" y="4432300"/>
          <p14:tracePt t="17631" x="7339013" y="4421188"/>
          <p14:tracePt t="17639" x="7327900" y="4410075"/>
          <p14:tracePt t="17646" x="7327900" y="4403725"/>
          <p14:tracePt t="17653" x="7327900" y="4397375"/>
          <p14:tracePt t="17659" x="7321550" y="4386263"/>
          <p14:tracePt t="17666" x="7321550" y="4375150"/>
          <p14:tracePt t="17673" x="7316788" y="4357688"/>
          <p14:tracePt t="17681" x="7316788" y="4351338"/>
          <p14:tracePt t="17689" x="7310438" y="4344988"/>
          <p14:tracePt t="17695" x="7310438" y="4340225"/>
          <p14:tracePt t="17701" x="7310438" y="4322763"/>
          <p14:tracePt t="17715" x="7310438" y="4316413"/>
          <p14:tracePt t="17722" x="7310438" y="4311650"/>
          <p14:tracePt t="17730" x="7310438" y="4305300"/>
          <p14:tracePt t="17736" x="7310438" y="4298950"/>
          <p14:tracePt t="17750" x="7310438" y="4294188"/>
          <p14:tracePt t="17771" x="7310438" y="4287838"/>
          <p14:tracePt t="17785" x="7310438" y="4281488"/>
          <p14:tracePt t="17799" x="7310438" y="4270375"/>
          <p14:tracePt t="17898" x="7310438" y="4276725"/>
          <p14:tracePt t="17904" x="7304088" y="4276725"/>
          <p14:tracePt t="17911" x="7304088" y="4281488"/>
          <p14:tracePt t="17925" x="7292975" y="4287838"/>
          <p14:tracePt t="17946" x="7286625" y="4294188"/>
          <p14:tracePt t="17960" x="7286625" y="4298950"/>
          <p14:tracePt t="17967" x="7281863" y="4298950"/>
          <p14:tracePt t="17981" x="7281863" y="4305300"/>
          <p14:tracePt t="17988" x="7275513" y="4305300"/>
          <p14:tracePt t="17995" x="7275513" y="4311650"/>
          <p14:tracePt t="18002" x="7269163" y="4311650"/>
          <p14:tracePt t="18009" x="7269163" y="4316413"/>
          <p14:tracePt t="18023" x="7264400" y="4316413"/>
          <p14:tracePt t="18030" x="7264400" y="4327525"/>
          <p14:tracePt t="18036" x="7264400" y="4333875"/>
          <p14:tracePt t="18051" x="7264400" y="4340225"/>
          <p14:tracePt t="18058" x="7264400" y="4344988"/>
          <p14:tracePt t="18064" x="7264400" y="4351338"/>
          <p14:tracePt t="18072" x="7264400" y="4357688"/>
          <p14:tracePt t="18079" x="7258050" y="4362450"/>
          <p14:tracePt t="18086" x="7258050" y="4375150"/>
          <p14:tracePt t="18093" x="7246938" y="4379913"/>
          <p14:tracePt t="18100" x="7246938" y="4386263"/>
          <p14:tracePt t="18106" x="7246938" y="4397375"/>
          <p14:tracePt t="18115" x="7246938" y="4403725"/>
          <p14:tracePt t="18121" x="7246938" y="4414838"/>
          <p14:tracePt t="18127" x="7246938" y="4427538"/>
          <p14:tracePt t="18135" x="7246938" y="4445000"/>
          <p14:tracePt t="18142" x="7240588" y="4456113"/>
          <p14:tracePt t="18149" x="7240588" y="4473575"/>
          <p14:tracePt t="18156" x="7240588" y="4495800"/>
          <p14:tracePt t="18162" x="7240588" y="4519613"/>
          <p14:tracePt t="18170" x="7240588" y="4565650"/>
          <p14:tracePt t="18176" x="7240588" y="4600575"/>
          <p14:tracePt t="18183" x="7229475" y="4652963"/>
          <p14:tracePt t="18191" x="7229475" y="4729163"/>
          <p14:tracePt t="18198" x="7229475" y="4792663"/>
          <p14:tracePt t="18205" x="7229475" y="4897438"/>
          <p14:tracePt t="18212" x="7218363" y="4978400"/>
          <p14:tracePt t="18219" x="7218363" y="5070475"/>
          <p14:tracePt t="18226" x="7205663" y="5151438"/>
          <p14:tracePt t="18232" x="7205663" y="5216525"/>
          <p14:tracePt t="18240" x="7200900" y="5280025"/>
          <p14:tracePt t="18246" x="7200900" y="5326063"/>
          <p14:tracePt t="18253" x="7200900" y="5360988"/>
          <p14:tracePt t="18261" x="7188200" y="5402263"/>
          <p14:tracePt t="18268" x="7188200" y="5424488"/>
          <p14:tracePt t="18274" x="7188200" y="5437188"/>
          <p14:tracePt t="18281" x="7188200" y="5441950"/>
          <p14:tracePt t="18289" x="7188200" y="5454650"/>
          <p14:tracePt t="18296" x="7188200" y="5459413"/>
          <p14:tracePt t="18303" x="7188200" y="5465763"/>
          <p14:tracePt t="18316" x="7188200" y="5470525"/>
          <p14:tracePt t="18323" x="7183438" y="5470525"/>
          <p14:tracePt t="18346" x="7177088" y="5470525"/>
          <p14:tracePt t="18359" x="7170738" y="5470525"/>
          <p14:tracePt t="18366" x="7170738" y="5465763"/>
          <p14:tracePt t="18373" x="7170738" y="5459413"/>
          <p14:tracePt t="18380" x="7165975" y="5459413"/>
          <p14:tracePt t="18387" x="7165975" y="5448300"/>
          <p14:tracePt t="18393" x="7165975" y="5441950"/>
          <p14:tracePt t="18400" x="7153275" y="5437188"/>
          <p14:tracePt t="18407" x="7153275" y="5430838"/>
          <p14:tracePt t="18415" x="7153275" y="5424488"/>
          <p14:tracePt t="18429" x="7153275" y="5419725"/>
          <p14:tracePt t="18443" x="7153275" y="5413375"/>
          <p14:tracePt t="18464" x="7153275" y="5407025"/>
          <p14:tracePt t="18477" x="7153275" y="5395913"/>
          <p14:tracePt t="18492" x="7153275" y="5389563"/>
          <p14:tracePt t="20205" x="7124700" y="5389563"/>
          <p14:tracePt t="20212" x="7089775" y="5389563"/>
          <p14:tracePt t="20219" x="7043738" y="5389563"/>
          <p14:tracePt t="20226" x="7008813" y="5389563"/>
          <p14:tracePt t="20234" x="6973888" y="5384800"/>
          <p14:tracePt t="20240" x="6921500" y="5372100"/>
          <p14:tracePt t="20247" x="6875463" y="5360988"/>
          <p14:tracePt t="20254" x="6805613" y="5349875"/>
          <p14:tracePt t="20261" x="6753225" y="5332413"/>
          <p14:tracePt t="20268" x="6689725" y="5319713"/>
          <p14:tracePt t="20276" x="6637338" y="5297488"/>
          <p14:tracePt t="20282" x="6584950" y="5291138"/>
          <p14:tracePt t="20289" x="6521450" y="5268913"/>
          <p14:tracePt t="20296" x="6451600" y="5245100"/>
          <p14:tracePt t="20303" x="6399213" y="5221288"/>
          <p14:tracePt t="20310" x="6359525" y="5192713"/>
          <p14:tracePt t="20317" x="6335713" y="5175250"/>
          <p14:tracePt t="20324" x="6300788" y="5157788"/>
          <p14:tracePt t="20331" x="6283325" y="5146675"/>
          <p14:tracePt t="20338" x="6254750" y="5129213"/>
          <p14:tracePt t="20345" x="6243638" y="5122863"/>
          <p14:tracePt t="20352" x="6226175" y="5118100"/>
          <p14:tracePt t="20360" x="6208713" y="5105400"/>
          <p14:tracePt t="20366" x="6202363" y="5100638"/>
          <p14:tracePt t="20373" x="6196013" y="5100638"/>
          <p14:tracePt t="20381" x="6178550" y="5094288"/>
          <p14:tracePt t="20388" x="6173788" y="5076825"/>
          <p14:tracePt t="20394" x="6167438" y="5070475"/>
          <p14:tracePt t="20401" x="6149975" y="5065713"/>
          <p14:tracePt t="20408" x="6138863" y="5053013"/>
          <p14:tracePt t="20415" x="6121400" y="5041900"/>
          <p14:tracePt t="20422" x="6115050" y="5041900"/>
          <p14:tracePt t="20429" x="6097588" y="5024438"/>
          <p14:tracePt t="20436" x="6092825" y="5018088"/>
          <p14:tracePt t="20443" x="6075363" y="5013325"/>
          <p14:tracePt t="20451" x="6062663" y="5000625"/>
          <p14:tracePt t="20457" x="6045200" y="4983163"/>
          <p14:tracePt t="20465" x="6040438" y="4972050"/>
          <p14:tracePt t="20471" x="6010275" y="4954588"/>
          <p14:tracePt t="20478" x="5992813" y="4926013"/>
          <p14:tracePt t="20485" x="5975350" y="4902200"/>
          <p14:tracePt t="20493" x="5946775" y="4862513"/>
          <p14:tracePt t="20499" x="5929313" y="4827588"/>
          <p14:tracePt t="20507" x="5907088" y="4786313"/>
          <p14:tracePt t="20513" x="5894388" y="4764088"/>
          <p14:tracePt t="20520" x="5883275" y="4733925"/>
          <p14:tracePt t="20527" x="5865813" y="4699000"/>
          <p14:tracePt t="20534" x="5848350" y="4670425"/>
          <p14:tracePt t="20541" x="5837238" y="4648200"/>
          <p14:tracePt t="20547" x="5819775" y="4606925"/>
          <p14:tracePt t="20555" x="5813425" y="4583113"/>
          <p14:tracePt t="20562" x="5802313" y="4560888"/>
          <p14:tracePt t="20568" x="5784850" y="4519613"/>
          <p14:tracePt t="20576" x="5778500" y="4495800"/>
          <p14:tracePt t="20584" x="5767388" y="4462463"/>
          <p14:tracePt t="20590" x="5743575" y="4410075"/>
          <p14:tracePt t="20597" x="5738813" y="4375150"/>
          <p14:tracePt t="20604" x="5726113" y="4333875"/>
          <p14:tracePt t="20610" x="5721350" y="4298950"/>
          <p14:tracePt t="20618" x="5708650" y="4276725"/>
          <p14:tracePt t="20625" x="5703888" y="4246563"/>
          <p14:tracePt t="20631" x="5703888" y="4224338"/>
          <p14:tracePt t="20639" x="5703888" y="4211638"/>
          <p14:tracePt t="20646" x="5691188" y="4183063"/>
          <p14:tracePt t="20652" x="5691188" y="4176713"/>
          <p14:tracePt t="20660" x="5686425" y="4171950"/>
          <p14:tracePt t="20667" x="5686425" y="4160838"/>
          <p14:tracePt t="20674" x="5686425" y="4148138"/>
          <p14:tracePt t="20681" x="5686425" y="4143375"/>
          <p14:tracePt t="20688" x="5686425" y="4137025"/>
          <p14:tracePt t="20695" x="5680075" y="4137025"/>
          <p14:tracePt t="20702" x="5680075" y="4130675"/>
          <p14:tracePt t="20710" x="5680075" y="4125913"/>
          <p14:tracePt t="20723" x="5680075" y="4119563"/>
          <p14:tracePt t="20736" x="5680075" y="4113213"/>
          <p14:tracePt t="20757" x="5680075" y="4102100"/>
          <p14:tracePt t="20772" x="5680075" y="4095750"/>
          <p14:tracePt t="20786" x="5680075" y="4090988"/>
          <p14:tracePt t="20828" x="5680075" y="4084638"/>
          <p14:tracePt t="20849" x="5680075" y="4078288"/>
          <p14:tracePt t="20863" x="5680075" y="4073525"/>
          <p14:tracePt t="20884" x="5680075" y="4067175"/>
          <p14:tracePt t="20897" x="5680075" y="4056063"/>
          <p14:tracePt t="20919" x="5680075" y="4049713"/>
          <p14:tracePt t="20926" x="5680075" y="4043363"/>
          <p14:tracePt t="20933" x="5686425" y="4043363"/>
          <p14:tracePt t="20939" x="5697538" y="4032250"/>
          <p14:tracePt t="20947" x="5697538" y="4025900"/>
          <p14:tracePt t="20954" x="5703888" y="4014788"/>
          <p14:tracePt t="20961" x="5708650" y="4003675"/>
          <p14:tracePt t="20968" x="5715000" y="3997325"/>
          <p14:tracePt t="20974" x="5721350" y="3979863"/>
          <p14:tracePt t="20981" x="5738813" y="3962400"/>
          <p14:tracePt t="20988" x="5743575" y="3957638"/>
          <p14:tracePt t="20995" x="5743575" y="3951288"/>
          <p14:tracePt t="21003" x="5756275" y="3944938"/>
          <p14:tracePt t="21010" x="5761038" y="3940175"/>
          <p14:tracePt t="21016" x="5767388" y="3933825"/>
          <p14:tracePt t="21023" x="5773738" y="3927475"/>
          <p14:tracePt t="21037" x="5773738" y="3916363"/>
          <p14:tracePt t="21045" x="5778500" y="3916363"/>
          <p14:tracePt t="21051" x="5778500" y="3910013"/>
          <p14:tracePt t="21059" x="5784850" y="3910013"/>
          <p14:tracePt t="21072" x="5784850" y="3905250"/>
          <p14:tracePt t="21185" x="5778500" y="3905250"/>
          <p14:tracePt t="21191" x="5778500" y="3910013"/>
          <p14:tracePt t="21240" x="5778500" y="3922713"/>
          <p14:tracePt t="21269" x="5778500" y="3927475"/>
          <p14:tracePt t="21282" x="5778500" y="3933825"/>
          <p14:tracePt t="21296" x="5778500" y="3940175"/>
          <p14:tracePt t="21317" x="5778500" y="3944938"/>
          <p14:tracePt t="21324" x="5778500" y="3951288"/>
          <p14:tracePt t="21331" x="5778500" y="3957638"/>
          <p14:tracePt t="21338" x="5778500" y="3968750"/>
          <p14:tracePt t="21345" x="5778500" y="3975100"/>
          <p14:tracePt t="21353" x="5778500" y="3979863"/>
          <p14:tracePt t="21359" x="5778500" y="3986213"/>
          <p14:tracePt t="21366" x="5778500" y="3997325"/>
          <p14:tracePt t="21373" x="5778500" y="4003675"/>
          <p14:tracePt t="21380" x="5778500" y="4021138"/>
          <p14:tracePt t="21387" x="5778500" y="4043363"/>
          <p14:tracePt t="21394" x="5791200" y="4073525"/>
          <p14:tracePt t="21401" x="5791200" y="4108450"/>
          <p14:tracePt t="21408" x="5791200" y="4165600"/>
          <p14:tracePt t="21415" x="5802313" y="4229100"/>
          <p14:tracePt t="21422" x="5813425" y="4322763"/>
          <p14:tracePt t="21429" x="5824538" y="4421188"/>
          <p14:tracePt t="21436" x="5837238" y="4495800"/>
          <p14:tracePt t="21444" x="5837238" y="4606925"/>
          <p14:tracePt t="21450" x="5837238" y="4716463"/>
          <p14:tracePt t="21457" x="5837238" y="4810125"/>
          <p14:tracePt t="21464" x="5848350" y="4919663"/>
          <p14:tracePt t="21471" x="5848350" y="5013325"/>
          <p14:tracePt t="21478" x="5848350" y="5087938"/>
          <p14:tracePt t="21486" x="5842000" y="5151438"/>
          <p14:tracePt t="21492" x="5842000" y="5186363"/>
          <p14:tracePt t="21499" x="5842000" y="5221288"/>
          <p14:tracePt t="21506" x="5842000" y="5251450"/>
          <p14:tracePt t="21513" x="5842000" y="5262563"/>
          <p14:tracePt t="21520" x="5842000" y="5280025"/>
          <p14:tracePt t="21527" x="5842000" y="5286375"/>
          <p14:tracePt t="21534" x="5842000" y="5291138"/>
          <p14:tracePt t="21590" x="5842000" y="5286375"/>
          <p14:tracePt t="21597" x="5848350" y="5280025"/>
          <p14:tracePt t="21604" x="5854700" y="5262563"/>
          <p14:tracePt t="21611" x="5865813" y="5245100"/>
          <p14:tracePt t="21618" x="5889625" y="5221288"/>
          <p14:tracePt t="21625" x="5935663" y="5164138"/>
          <p14:tracePt t="21632" x="6010275" y="5076825"/>
          <p14:tracePt t="21639" x="6097588" y="4978400"/>
          <p14:tracePt t="21646" x="6184900" y="4873625"/>
          <p14:tracePt t="21653" x="6261100" y="4786313"/>
          <p14:tracePt t="21660" x="6318250" y="4733925"/>
          <p14:tracePt t="21667" x="6388100" y="4670425"/>
          <p14:tracePt t="21674" x="6446838" y="4618038"/>
          <p14:tracePt t="21681" x="6503988" y="4572000"/>
          <p14:tracePt t="21688" x="6545263" y="4513263"/>
          <p14:tracePt t="21695" x="6602413" y="4484688"/>
          <p14:tracePt t="21704" x="6643688" y="4438650"/>
          <p14:tracePt t="21709" x="6683375" y="4421188"/>
          <p14:tracePt t="21716" x="6707188" y="4392613"/>
          <p14:tracePt t="21723" x="6735763" y="4368800"/>
          <p14:tracePt t="21730" x="6759575" y="4351338"/>
          <p14:tracePt t="21737" x="6777038" y="4333875"/>
          <p14:tracePt t="21745" x="6794500" y="4316413"/>
          <p14:tracePt t="21751" x="6811963" y="4298950"/>
          <p14:tracePt t="21758" x="6829425" y="4276725"/>
          <p14:tracePt t="21765" x="6834188" y="4270375"/>
          <p14:tracePt t="21772" x="6840538" y="4252913"/>
          <p14:tracePt t="21780" x="6846888" y="4246563"/>
          <p14:tracePt t="21787" x="6858000" y="4241800"/>
          <p14:tracePt t="21794" x="6858000" y="4235450"/>
          <p14:tracePt t="21800" x="6864350" y="4229100"/>
          <p14:tracePt t="21807" x="6864350" y="4217988"/>
          <p14:tracePt t="21814" x="6869113" y="4211638"/>
          <p14:tracePt t="21828" x="6869113" y="4206875"/>
          <p14:tracePt t="21842" x="6869113" y="4200525"/>
          <p14:tracePt t="21877" x="6864350" y="4200525"/>
          <p14:tracePt t="21904" x="6864350" y="4206875"/>
          <p14:tracePt t="21926" x="6864350" y="4211638"/>
          <p14:tracePt t="21933" x="6864350" y="4224338"/>
          <p14:tracePt t="21940" x="6864350" y="4229100"/>
          <p14:tracePt t="21947" x="6864350" y="4235450"/>
          <p14:tracePt t="21953" x="6864350" y="4259263"/>
          <p14:tracePt t="21962" x="6864350" y="4281488"/>
          <p14:tracePt t="21968" x="6864350" y="4316413"/>
          <p14:tracePt t="21975" x="6864350" y="4362450"/>
          <p14:tracePt t="21982" x="6875463" y="4427538"/>
          <p14:tracePt t="21989" x="6886575" y="4508500"/>
          <p14:tracePt t="21996" x="6899275" y="4572000"/>
          <p14:tracePt t="22003" x="6910388" y="4641850"/>
          <p14:tracePt t="22010" x="6921500" y="4705350"/>
          <p14:tracePt t="22017" x="6927850" y="4757738"/>
          <p14:tracePt t="22024" x="6938963" y="4792663"/>
          <p14:tracePt t="22030" x="6945313" y="4827588"/>
          <p14:tracePt t="22037" x="6945313" y="4838700"/>
          <p14:tracePt t="22046" x="6956425" y="4856163"/>
          <p14:tracePt t="22052" x="6956425" y="4862513"/>
          <p14:tracePt t="22059" x="6956425" y="4867275"/>
          <p14:tracePt t="22066" x="6962775" y="4879975"/>
          <p14:tracePt t="22080" x="6967538" y="4879975"/>
          <p14:tracePt t="22094" x="6973888" y="4873625"/>
          <p14:tracePt t="22101" x="6973888" y="4867275"/>
          <p14:tracePt t="22107" x="6980238" y="4856163"/>
          <p14:tracePt t="22115" x="6997700" y="4838700"/>
          <p14:tracePt t="22122" x="7026275" y="4786313"/>
          <p14:tracePt t="22128" x="7072313" y="4746625"/>
          <p14:tracePt t="22137" x="7131050" y="4676775"/>
          <p14:tracePt t="22143" x="7218363" y="4600575"/>
          <p14:tracePt t="22149" x="7304088" y="4513263"/>
          <p14:tracePt t="22156" x="7380288" y="4427538"/>
          <p14:tracePt t="22164" x="7450138" y="4368800"/>
          <p14:tracePt t="22171" x="7507288" y="4311650"/>
          <p14:tracePt t="22179" x="7548563" y="4270375"/>
          <p14:tracePt t="22186" x="7577138" y="4241800"/>
          <p14:tracePt t="22192" x="7589838" y="4224338"/>
          <p14:tracePt t="22198" x="7605713" y="4217988"/>
          <p14:tracePt t="22206" x="7605713" y="4206875"/>
          <p14:tracePt t="22212" x="7612063" y="4206875"/>
          <p14:tracePt t="22220" x="7618413" y="4194175"/>
          <p14:tracePt t="22226" x="7629525" y="4189413"/>
          <p14:tracePt t="22233" x="7635875" y="4183063"/>
          <p14:tracePt t="22240" x="7640638" y="4183063"/>
          <p14:tracePt t="22254" x="7646988" y="4176713"/>
          <p14:tracePt t="22269" x="7653338" y="4171950"/>
          <p14:tracePt t="22282" x="7658100" y="4171950"/>
          <p14:tracePt t="22360" x="7658100" y="4176713"/>
          <p14:tracePt t="22381" x="7658100" y="4183063"/>
          <p14:tracePt t="22395" x="7653338" y="4189413"/>
          <p14:tracePt t="22408" x="7653338" y="4200525"/>
          <p14:tracePt t="22415" x="7646988" y="4200525"/>
          <p14:tracePt t="22429" x="7640638" y="4206875"/>
          <p14:tracePt t="22437" x="7640638" y="4211638"/>
          <p14:tracePt t="22450" x="7635875" y="4217988"/>
          <p14:tracePt t="22458" x="7623175" y="4224338"/>
          <p14:tracePt t="22464" x="7612063" y="4229100"/>
          <p14:tracePt t="22471" x="7605713" y="4229100"/>
          <p14:tracePt t="22479" x="7583488" y="4241800"/>
          <p14:tracePt t="22485" x="7554913" y="4246563"/>
          <p14:tracePt t="22493" x="7496175" y="4270375"/>
          <p14:tracePt t="22499" x="7432675" y="4276725"/>
          <p14:tracePt t="22506" x="7351713" y="4287838"/>
          <p14:tracePt t="22513" x="7212013" y="4316413"/>
          <p14:tracePt t="22521" x="7037388" y="4340225"/>
          <p14:tracePt t="22527" x="6799263" y="4375150"/>
          <p14:tracePt t="22534" x="6591300" y="4403725"/>
          <p14:tracePt t="22541" x="6423025" y="4403725"/>
          <p14:tracePt t="22548" x="6311900" y="4403725"/>
          <p14:tracePt t="22555" x="6237288" y="4403725"/>
          <p14:tracePt t="22563" x="6167438" y="4397375"/>
          <p14:tracePt t="22569" x="6132513" y="4392613"/>
          <p14:tracePt t="22576" x="6097588" y="4392613"/>
          <p14:tracePt t="22583" x="6086475" y="4379913"/>
          <p14:tracePt t="22590" x="6069013" y="4375150"/>
          <p14:tracePt t="22597" x="6051550" y="4368800"/>
          <p14:tracePt t="22611" x="6045200" y="4368800"/>
          <p14:tracePt t="22618" x="6040438" y="4357688"/>
          <p14:tracePt t="22626" x="6034088" y="4357688"/>
          <p14:tracePt t="22632" x="6034088" y="4351338"/>
          <p14:tracePt t="22639" x="6027738" y="4351338"/>
          <p14:tracePt t="22647" x="6027738" y="4344988"/>
          <p14:tracePt t="22660" x="6016625" y="4340225"/>
          <p14:tracePt t="22667" x="6016625" y="4333875"/>
          <p14:tracePt t="22674" x="6010275" y="4327525"/>
          <p14:tracePt t="22681" x="6010275" y="4322763"/>
          <p14:tracePt t="22688" x="6005513" y="4322763"/>
          <p14:tracePt t="22696" x="6005513" y="4311650"/>
          <p14:tracePt t="22702" x="6005513" y="4305300"/>
          <p14:tracePt t="22709" x="5999163" y="4294188"/>
          <p14:tracePt t="22716" x="5992813" y="4287838"/>
          <p14:tracePt t="22723" x="5981700" y="4270375"/>
          <p14:tracePt t="22730" x="5975350" y="4264025"/>
          <p14:tracePt t="22738" x="5964238" y="4246563"/>
          <p14:tracePt t="22744" x="5953125" y="4235450"/>
          <p14:tracePt t="22751" x="5946775" y="4206875"/>
          <p14:tracePt t="22758" x="5929313" y="4171950"/>
          <p14:tracePt t="22765" x="5918200" y="4148138"/>
          <p14:tracePt t="22772" x="5900738" y="4119563"/>
          <p14:tracePt t="22779" x="5894388" y="4102100"/>
          <p14:tracePt t="22786" x="5889625" y="4090988"/>
          <p14:tracePt t="22793" x="5876925" y="4073525"/>
          <p14:tracePt t="22800" x="5872163" y="4056063"/>
          <p14:tracePt t="22807" x="5865813" y="4049713"/>
          <p14:tracePt t="22814" x="5865813" y="4043363"/>
          <p14:tracePt t="22821" x="5859463" y="4038600"/>
          <p14:tracePt t="22829" x="5859463" y="4032250"/>
          <p14:tracePt t="22835" x="5848350" y="4021138"/>
          <p14:tracePt t="22849" x="5842000" y="4014788"/>
          <p14:tracePt t="22863" x="5842000" y="4008438"/>
          <p14:tracePt t="22870" x="5837238" y="4008438"/>
          <p14:tracePt t="22884" x="5830888" y="4003675"/>
          <p14:tracePt t="22920" x="5824538" y="4003675"/>
          <p14:tracePt t="22948" x="5819775" y="4003675"/>
          <p14:tracePt t="22961" x="5813425" y="4003675"/>
          <p14:tracePt t="22975" x="5802313" y="4003675"/>
          <p14:tracePt t="23011" x="5795963" y="4003675"/>
          <p14:tracePt t="23024" x="5791200" y="4003675"/>
          <p14:tracePt t="23038" x="5784850" y="4008438"/>
          <p14:tracePt t="23052" x="5778500" y="4014788"/>
          <p14:tracePt t="23073" x="5773738" y="4014788"/>
          <p14:tracePt t="23087" x="5767388" y="4014788"/>
          <p14:tracePt t="23101" x="5761038" y="4014788"/>
          <p14:tracePt t="23115" x="5749925" y="4014788"/>
          <p14:tracePt t="23136" x="5743575" y="4014788"/>
          <p14:tracePt t="23213" x="5756275" y="4014788"/>
          <p14:tracePt t="23227" x="5761038" y="4014788"/>
          <p14:tracePt t="23241" x="5767388" y="4014788"/>
          <p14:tracePt t="23247" x="5773738" y="4014788"/>
          <p14:tracePt t="23255" x="5778500" y="4014788"/>
          <p14:tracePt t="23262" x="5784850" y="4014788"/>
          <p14:tracePt t="23269" x="5791200" y="4014788"/>
          <p14:tracePt t="23276" x="5795963" y="4014788"/>
          <p14:tracePt t="23290" x="5807075" y="4014788"/>
          <p14:tracePt t="23297" x="5819775" y="4014788"/>
          <p14:tracePt t="23304" x="5824538" y="4014788"/>
          <p14:tracePt t="23311" x="5842000" y="4014788"/>
          <p14:tracePt t="23317" x="5848350" y="4014788"/>
          <p14:tracePt t="23324" x="5859463" y="4014788"/>
          <p14:tracePt t="23331" x="5876925" y="4008438"/>
          <p14:tracePt t="23339" x="5889625" y="4008438"/>
          <p14:tracePt t="23346" x="5907088" y="4008438"/>
          <p14:tracePt t="23353" x="5911850" y="4008438"/>
          <p14:tracePt t="23360" x="5929313" y="4008438"/>
          <p14:tracePt t="23367" x="5935663" y="4008438"/>
          <p14:tracePt t="23373" x="5942013" y="4008438"/>
          <p14:tracePt t="23380" x="5946775" y="4008438"/>
          <p14:tracePt t="23388" x="5953125" y="4008438"/>
          <p14:tracePt t="23395" x="5959475" y="4008438"/>
          <p14:tracePt t="23437" x="5946775" y="4008438"/>
          <p14:tracePt t="23444" x="5942013" y="4008438"/>
          <p14:tracePt t="23451" x="5924550" y="4008438"/>
          <p14:tracePt t="23458" x="5911850" y="4008438"/>
          <p14:tracePt t="23464" x="5894388" y="4008438"/>
          <p14:tracePt t="23472" x="5876925" y="4008438"/>
          <p14:tracePt t="23478" x="5865813" y="4008438"/>
          <p14:tracePt t="23485" x="5837238" y="3997325"/>
          <p14:tracePt t="23492" x="5830888" y="3997325"/>
          <p14:tracePt t="23499" x="5819775" y="3997325"/>
          <p14:tracePt t="23507" x="5813425" y="3997325"/>
          <p14:tracePt t="23514" x="5795963" y="3997325"/>
          <p14:tracePt t="23528" x="5791200" y="3997325"/>
          <p14:tracePt t="23534" x="5784850" y="3997325"/>
          <p14:tracePt t="23541" x="5778500" y="3997325"/>
          <p14:tracePt t="23548" x="5773738" y="3997325"/>
          <p14:tracePt t="23556" x="5773738" y="3992563"/>
          <p14:tracePt t="23570" x="5773738" y="3986213"/>
          <p14:tracePt t="23590" x="5773738" y="3979863"/>
          <p14:tracePt t="23619" x="5778500" y="3979863"/>
          <p14:tracePt t="23626" x="5784850" y="3979863"/>
          <p14:tracePt t="23632" x="5791200" y="3979863"/>
          <p14:tracePt t="23647" x="5802313" y="3979863"/>
          <p14:tracePt t="23654" x="5807075" y="3979863"/>
          <p14:tracePt t="23661" x="5813425" y="3979863"/>
          <p14:tracePt t="23668" x="5819775" y="3979863"/>
          <p14:tracePt t="23674" x="5824538" y="3979863"/>
          <p14:tracePt t="23681" x="5830888" y="3979863"/>
          <p14:tracePt t="23689" x="5837238" y="3979863"/>
          <p14:tracePt t="23695" x="5842000" y="3979863"/>
          <p14:tracePt t="23702" x="5854700" y="3979863"/>
          <p14:tracePt t="23709" x="5859463" y="3979863"/>
          <p14:tracePt t="23724" x="5865813" y="3979863"/>
          <p14:tracePt t="23731" x="5872163" y="3979863"/>
          <p14:tracePt t="23744" x="5876925" y="3979863"/>
          <p14:tracePt t="23780" x="5872163" y="3979863"/>
          <p14:tracePt t="23787" x="5865813" y="3979863"/>
          <p14:tracePt t="23793" x="5859463" y="3979863"/>
          <p14:tracePt t="23800" x="5842000" y="3979863"/>
          <p14:tracePt t="23807" x="5837238" y="3979863"/>
          <p14:tracePt t="23814" x="5830888" y="3979863"/>
          <p14:tracePt t="23822" x="5819775" y="3979863"/>
          <p14:tracePt t="23828" x="5807075" y="3979863"/>
          <p14:tracePt t="23835" x="5802313" y="3979863"/>
          <p14:tracePt t="23842" x="5795963" y="3979863"/>
          <p14:tracePt t="23850" x="5784850" y="3979863"/>
          <p14:tracePt t="23857" x="5778500" y="3979863"/>
          <p14:tracePt t="23865" x="5767388" y="3979863"/>
          <p14:tracePt t="23877" x="5761038" y="3979863"/>
          <p14:tracePt t="23891" x="5756275" y="3979863"/>
          <p14:tracePt t="23933" x="5761038" y="3979863"/>
          <p14:tracePt t="23941" x="5773738" y="3979863"/>
          <p14:tracePt t="23948" x="5778500" y="3979863"/>
          <p14:tracePt t="23954" x="5784850" y="3979863"/>
          <p14:tracePt t="23961" x="5791200" y="3979863"/>
          <p14:tracePt t="23968" x="5802313" y="3975100"/>
          <p14:tracePt t="23975" x="5813425" y="3975100"/>
          <p14:tracePt t="23982" x="5830888" y="3975100"/>
          <p14:tracePt t="23989" x="5848350" y="3975100"/>
          <p14:tracePt t="23996" x="5865813" y="3975100"/>
          <p14:tracePt t="24003" x="5876925" y="3975100"/>
          <p14:tracePt t="24010" x="5883275" y="3975100"/>
          <p14:tracePt t="24017" x="5900738" y="3975100"/>
          <p14:tracePt t="24024" x="5907088" y="3975100"/>
          <p14:tracePt t="24032" x="5911850" y="3975100"/>
          <p14:tracePt t="24039" x="5918200" y="3975100"/>
          <p14:tracePt t="24046" x="5924550" y="3975100"/>
          <p14:tracePt t="24059" x="5929313" y="3975100"/>
          <p14:tracePt t="24102" x="5924550" y="3975100"/>
          <p14:tracePt t="24108" x="5918200" y="3975100"/>
          <p14:tracePt t="24115" x="5911850" y="3975100"/>
          <p14:tracePt t="24123" x="5911850" y="3979863"/>
          <p14:tracePt t="24129" x="5907088" y="3979863"/>
          <p14:tracePt t="24136" x="5900738" y="3979863"/>
          <p14:tracePt t="24143" x="5889625" y="3986213"/>
          <p14:tracePt t="24150" x="5883275" y="3992563"/>
          <p14:tracePt t="24157" x="5876925" y="4003675"/>
          <p14:tracePt t="24165" x="5872163" y="4003675"/>
          <p14:tracePt t="24171" x="5872163" y="4008438"/>
          <p14:tracePt t="24178" x="5865813" y="4014788"/>
          <p14:tracePt t="24185" x="5859463" y="4021138"/>
          <p14:tracePt t="24192" x="5854700" y="4025900"/>
          <p14:tracePt t="24199" x="5842000" y="4049713"/>
          <p14:tracePt t="24207" x="5842000" y="4073525"/>
          <p14:tracePt t="24213" x="5824538" y="4125913"/>
          <p14:tracePt t="24220" x="5813425" y="4189413"/>
          <p14:tracePt t="24227" x="5791200" y="4281488"/>
          <p14:tracePt t="24234" x="5767388" y="4397375"/>
          <p14:tracePt t="24241" x="5738813" y="4508500"/>
          <p14:tracePt t="24249" x="5715000" y="4589463"/>
          <p14:tracePt t="24256" x="5691188" y="4670425"/>
          <p14:tracePt t="24262" x="5668963" y="4751388"/>
          <p14:tracePt t="24269" x="5656263" y="4832350"/>
          <p14:tracePt t="24276" x="5634038" y="4914900"/>
          <p14:tracePt t="24283" x="5610225" y="5006975"/>
          <p14:tracePt t="24290" x="5588000" y="5105400"/>
          <p14:tracePt t="24297" x="5564188" y="5186363"/>
          <p14:tracePt t="24305" x="5553075" y="5268913"/>
          <p14:tracePt t="24311" x="5529263" y="5332413"/>
          <p14:tracePt t="24318" x="5505450" y="5413375"/>
          <p14:tracePt t="24325" x="5494338" y="5511800"/>
          <p14:tracePt t="24332" x="5483225" y="5588000"/>
          <p14:tracePt t="24340" x="5459413" y="5668963"/>
          <p14:tracePt t="24346" x="5448300" y="5749925"/>
          <p14:tracePt t="24353" x="5437188" y="5813425"/>
          <p14:tracePt t="24360" x="5430838" y="5883275"/>
          <p14:tracePt t="24367" x="5419725" y="5918200"/>
          <p14:tracePt t="24374" x="5419725" y="5942013"/>
          <p14:tracePt t="24382" x="5407025" y="5964238"/>
          <p14:tracePt t="24388" x="5407025" y="5981700"/>
          <p14:tracePt t="24395" x="5402263" y="5999163"/>
          <p14:tracePt t="24402" x="5402263" y="6010275"/>
          <p14:tracePt t="24409" x="5395913" y="6016625"/>
          <p14:tracePt t="24417" x="5395913" y="6027738"/>
          <p14:tracePt t="24423" x="5395913" y="6040438"/>
          <p14:tracePt t="24431" x="5389563" y="6045200"/>
          <p14:tracePt t="24437" x="5384800" y="6051550"/>
          <p14:tracePt t="24444" x="5378450" y="6051550"/>
          <p14:tracePt t="24451" x="5367338" y="6057900"/>
          <p14:tracePt t="24458" x="5360988" y="6062663"/>
          <p14:tracePt t="24466" x="5354638" y="6075363"/>
          <p14:tracePt t="24473" x="5349875" y="6080125"/>
          <p14:tracePt t="24479" x="5343525" y="6086475"/>
          <p14:tracePt t="24486" x="5337175" y="6086475"/>
          <p14:tracePt t="24493" x="5332413" y="6092825"/>
          <p14:tracePt t="24500" x="5314950" y="6097588"/>
          <p14:tracePt t="24507" x="5297488" y="6110288"/>
          <p14:tracePt t="24514" x="5286375" y="6121400"/>
          <p14:tracePt t="24521" x="5268913" y="6132513"/>
          <p14:tracePt t="24528" x="5238750" y="6138863"/>
          <p14:tracePt t="24535" x="5216525" y="6156325"/>
          <p14:tracePt t="24542" x="5181600" y="6167438"/>
          <p14:tracePt t="24549" x="5151438" y="6184900"/>
          <p14:tracePt t="24557" x="5129213" y="6191250"/>
          <p14:tracePt t="24563" x="5111750" y="6202363"/>
          <p14:tracePt t="24570" x="5100638" y="6202363"/>
          <p14:tracePt t="24577" x="5087938" y="6208713"/>
          <p14:tracePt t="24584" x="5076825" y="6208713"/>
          <p14:tracePt t="24591" x="5070475" y="6208713"/>
          <p14:tracePt t="24599" x="5065713" y="6208713"/>
          <p14:tracePt t="24605" x="5059363" y="6208713"/>
          <p14:tracePt t="24612" x="5053013" y="6208713"/>
          <p14:tracePt t="24619" x="5041900" y="6208713"/>
          <p14:tracePt t="24633" x="5035550" y="6208713"/>
          <p14:tracePt t="24647" x="5030788" y="6208713"/>
          <p14:tracePt t="24689" x="5035550" y="6202363"/>
          <p14:tracePt t="24696" x="5048250" y="6202363"/>
          <p14:tracePt t="24710" x="5053013" y="6202363"/>
          <p14:tracePt t="24717" x="5059363" y="6202363"/>
          <p14:tracePt t="24724" x="5065713" y="6202363"/>
          <p14:tracePt t="24731" x="5070475" y="6202363"/>
          <p14:tracePt t="24738" x="5083175" y="6202363"/>
          <p14:tracePt t="24745" x="5094288" y="6202363"/>
          <p14:tracePt t="24752" x="5111750" y="6202363"/>
          <p14:tracePt t="24759" x="5129213" y="6202363"/>
          <p14:tracePt t="24766" x="5151438" y="6202363"/>
          <p14:tracePt t="24773" x="5181600" y="6202363"/>
          <p14:tracePt t="24780" x="5216525" y="6202363"/>
          <p14:tracePt t="24787" x="5238750" y="6202363"/>
          <p14:tracePt t="24794" x="5273675" y="6202363"/>
          <p14:tracePt t="24801" x="5297488" y="6202363"/>
          <p14:tracePt t="24808" x="5319713" y="6202363"/>
          <p14:tracePt t="24816" x="5349875" y="6202363"/>
          <p14:tracePt t="24822" x="5372100" y="6202363"/>
          <p14:tracePt t="24829" x="5384800" y="6202363"/>
          <p14:tracePt t="24836" x="5402263" y="6202363"/>
          <p14:tracePt t="24842" x="5407025" y="6202363"/>
          <p14:tracePt t="24850" x="5424488" y="6202363"/>
          <p14:tracePt t="24858" x="5430838" y="6202363"/>
          <p14:tracePt t="24864" x="5441950" y="6202363"/>
          <p14:tracePt t="24871" x="5448300" y="6202363"/>
          <p14:tracePt t="24878" x="5454650" y="6202363"/>
          <p14:tracePt t="24884" x="5465763" y="6202363"/>
          <p14:tracePt t="24899" x="5470525" y="6202363"/>
          <p14:tracePt t="24934" x="5459413" y="6202363"/>
          <p14:tracePt t="24942" x="5454650" y="6202363"/>
          <p14:tracePt t="24948" x="5448300" y="6202363"/>
          <p14:tracePt t="24955" x="5441950" y="6202363"/>
          <p14:tracePt t="24962" x="5430838" y="6202363"/>
          <p14:tracePt t="24969" x="5395913" y="6202363"/>
          <p14:tracePt t="24977" x="5332413" y="6202363"/>
          <p14:tracePt t="24983" x="5251450" y="6213475"/>
          <p14:tracePt t="24990" x="5157788" y="6237288"/>
          <p14:tracePt t="24997" x="5076825" y="6237288"/>
          <p14:tracePt t="25004" x="5013325" y="6248400"/>
          <p14:tracePt t="25011" x="4949825" y="6248400"/>
          <p14:tracePt t="25018" x="4914900" y="6248400"/>
          <p14:tracePt t="25025" x="4891088" y="6248400"/>
          <p14:tracePt t="25033" x="4879975" y="6248400"/>
          <p14:tracePt t="25039" x="4862513" y="6248400"/>
          <p14:tracePt t="25046" x="4856163" y="6248400"/>
          <p14:tracePt t="25052" x="4849813" y="6248400"/>
          <p14:tracePt t="25067" x="4845050" y="6248400"/>
          <p14:tracePt t="25075" x="4832350" y="6248400"/>
          <p14:tracePt t="25087" x="4827588" y="6248400"/>
          <p14:tracePt t="25130" x="4838700" y="6248400"/>
          <p14:tracePt t="25151" x="4845050" y="6248400"/>
          <p14:tracePt t="25158" x="4849813" y="6248400"/>
          <p14:tracePt t="25165" x="4856163" y="6248400"/>
          <p14:tracePt t="25172" x="4862513" y="6248400"/>
          <p14:tracePt t="25178" x="4879975" y="6248400"/>
          <p14:tracePt t="25185" x="4902200" y="6248400"/>
          <p14:tracePt t="25192" x="4937125" y="6248400"/>
          <p14:tracePt t="25201" x="4972050" y="6248400"/>
          <p14:tracePt t="25208" x="5041900" y="6237288"/>
          <p14:tracePt t="25214" x="5105400" y="6237288"/>
          <p14:tracePt t="25220" x="5168900" y="6226175"/>
          <p14:tracePt t="25227" x="5221288" y="6226175"/>
          <p14:tracePt t="25234" x="5268913" y="6226175"/>
          <p14:tracePt t="25242" x="5303838" y="6219825"/>
          <p14:tracePt t="25249" x="5326063" y="6219825"/>
          <p14:tracePt t="25255" x="5354638" y="6219825"/>
          <p14:tracePt t="25262" x="5367338" y="6208713"/>
          <p14:tracePt t="25270" x="5384800" y="6208713"/>
          <p14:tracePt t="25276" x="5389563" y="6208713"/>
          <p14:tracePt t="25283" x="5407025" y="6208713"/>
          <p14:tracePt t="25292" x="5413375" y="6208713"/>
          <p14:tracePt t="25297" x="5419725" y="6208713"/>
          <p14:tracePt t="25304" x="5424488" y="6208713"/>
          <p14:tracePt t="25311" x="5430838" y="6208713"/>
          <p14:tracePt t="25318" x="5437188" y="6202363"/>
          <p14:tracePt t="25340" x="5441950" y="6202363"/>
          <p14:tracePt t="25354" x="5448300" y="6202363"/>
          <p14:tracePt t="25367" x="5459413" y="6202363"/>
          <p14:tracePt t="25437" x="5459413" y="6196013"/>
          <p14:tracePt t="25564" x="5454650" y="6196013"/>
          <p14:tracePt t="25585" x="5448300" y="6196013"/>
          <p14:tracePt t="25599" x="5441950" y="6196013"/>
          <p14:tracePt t="25620" x="5437188" y="6196013"/>
          <p14:tracePt t="25634" x="5430838" y="6196013"/>
          <p14:tracePt t="25648" x="5424488" y="6196013"/>
          <p14:tracePt t="25654" x="5419725" y="6196013"/>
          <p14:tracePt t="25662" x="5413375" y="6196013"/>
          <p14:tracePt t="25668" x="5402263" y="6196013"/>
          <p14:tracePt t="25676" x="5395913" y="6196013"/>
          <p14:tracePt t="25690" x="5384800" y="6196013"/>
          <p14:tracePt t="25696" x="5378450" y="6196013"/>
          <p14:tracePt t="25704" x="5360988" y="6196013"/>
          <p14:tracePt t="25711" x="5349875" y="6196013"/>
          <p14:tracePt t="25717" x="5332413" y="6196013"/>
          <p14:tracePt t="25725" x="5308600" y="6196013"/>
          <p14:tracePt t="25732" x="5291138" y="6196013"/>
          <p14:tracePt t="25738" x="5268913" y="6196013"/>
          <p14:tracePt t="25745" x="5245100" y="6196013"/>
          <p14:tracePt t="25752" x="5221288" y="6196013"/>
          <p14:tracePt t="25760" x="5203825" y="6196013"/>
          <p14:tracePt t="25768" x="5181600" y="6196013"/>
          <p14:tracePt t="25773" x="5164138" y="6196013"/>
          <p14:tracePt t="25781" x="5140325" y="6196013"/>
          <p14:tracePt t="25787" x="5122863" y="6196013"/>
          <p14:tracePt t="25794" x="5111750" y="6196013"/>
          <p14:tracePt t="25801" x="5094288" y="6196013"/>
          <p14:tracePt t="25809" x="5087938" y="6196013"/>
          <p14:tracePt t="25816" x="5076825" y="6196013"/>
          <p14:tracePt t="25823" x="5065713" y="6196013"/>
          <p14:tracePt t="25829" x="5059363" y="6196013"/>
          <p14:tracePt t="25836" x="5053013" y="6196013"/>
          <p14:tracePt t="25843" x="5048250" y="6196013"/>
          <p14:tracePt t="25851" x="5041900" y="6196013"/>
          <p14:tracePt t="25857" x="5035550" y="6196013"/>
          <p14:tracePt t="25879" x="5030788" y="6196013"/>
          <p14:tracePt t="25893" x="5024438" y="6196013"/>
          <p14:tracePt t="25906" x="5013325" y="6196013"/>
          <p14:tracePt t="26018" x="5018088" y="6196013"/>
          <p14:tracePt t="26032" x="5024438" y="6196013"/>
          <p14:tracePt t="26060" x="5030788" y="6196013"/>
          <p14:tracePt t="26123" x="5035550" y="6196013"/>
          <p14:tracePt t="26243" x="5041900" y="6196013"/>
          <p14:tracePt t="26284" x="5048250" y="6196013"/>
          <p14:tracePt t="26298" x="5053013" y="6196013"/>
          <p14:tracePt t="26319" x="5059363" y="6196013"/>
          <p14:tracePt t="26333" x="5070475" y="6196013"/>
          <p14:tracePt t="26348" x="5076825" y="6196013"/>
          <p14:tracePt t="29628" x="5135563" y="6040438"/>
          <p14:tracePt t="29634" x="5203825" y="5872163"/>
          <p14:tracePt t="29641" x="5256213" y="5726113"/>
          <p14:tracePt t="29648" x="5337175" y="5581650"/>
          <p14:tracePt t="29656" x="5430838" y="5372100"/>
          <p14:tracePt t="29663" x="5553075" y="5135563"/>
          <p14:tracePt t="29670" x="5680075" y="4943475"/>
          <p14:tracePt t="29676" x="5767388" y="4827588"/>
          <p14:tracePt t="29683" x="5859463" y="4699000"/>
          <p14:tracePt t="29691" x="5953125" y="4583113"/>
          <p14:tracePt t="29699" x="6010275" y="4467225"/>
          <p14:tracePt t="29706" x="6062663" y="4368800"/>
          <p14:tracePt t="29712" x="6097588" y="4298950"/>
          <p14:tracePt t="29718" x="6132513" y="4229100"/>
          <p14:tracePt t="29725" x="6149975" y="4194175"/>
          <p14:tracePt t="29732" x="6167438" y="4165600"/>
          <p14:tracePt t="29740" x="6178550" y="4143375"/>
          <p14:tracePt t="29747" x="6184900" y="4113213"/>
          <p14:tracePt t="29754" x="6191250" y="4102100"/>
          <p14:tracePt t="29760" x="6202363" y="4095750"/>
          <p14:tracePt t="29767" x="6202363" y="4078288"/>
          <p14:tracePt t="29774" x="6208713" y="4073525"/>
          <p14:tracePt t="29789" x="6213475" y="4067175"/>
          <p14:tracePt t="29802" x="6213475" y="4060825"/>
          <p14:tracePt t="29824" x="6213475" y="4056063"/>
          <p14:tracePt t="29838" x="6213475" y="4049713"/>
          <p14:tracePt t="29852" x="6213475" y="4038600"/>
          <p14:tracePt t="29894" x="6208713" y="4038600"/>
          <p14:tracePt t="29908" x="6196013" y="4038600"/>
          <p14:tracePt t="29915" x="6191250" y="4038600"/>
          <p14:tracePt t="29922" x="6184900" y="4038600"/>
          <p14:tracePt t="29929" x="6173788" y="4038600"/>
          <p14:tracePt t="29936" x="6156325" y="4038600"/>
          <p14:tracePt t="29942" x="6143625" y="4038600"/>
          <p14:tracePt t="29949" x="6126163" y="4038600"/>
          <p14:tracePt t="29957" x="6110288" y="4038600"/>
          <p14:tracePt t="29966" x="6086475" y="4038600"/>
          <p14:tracePt t="29970" x="6080125" y="4038600"/>
          <p14:tracePt t="29977" x="6069013" y="4038600"/>
          <p14:tracePt t="29984" x="6057900" y="4038600"/>
          <p14:tracePt t="29991" x="6051550" y="4038600"/>
          <p14:tracePt t="29998" x="6040438" y="4038600"/>
          <p14:tracePt t="30012" x="6022975" y="4038600"/>
          <p14:tracePt t="30019" x="6016625" y="4038600"/>
          <p14:tracePt t="30026" x="6010275" y="4038600"/>
          <p14:tracePt t="30033" x="5999163" y="4032250"/>
          <p14:tracePt t="30042" x="5988050" y="4032250"/>
          <p14:tracePt t="30047" x="5981700" y="4025900"/>
          <p14:tracePt t="30054" x="5975350" y="4025900"/>
          <p14:tracePt t="30061" x="5970588" y="4025900"/>
          <p14:tracePt t="30068" x="5964238" y="4021138"/>
          <p14:tracePt t="30082" x="5959475" y="4014788"/>
          <p14:tracePt t="30089" x="5953125" y="4014788"/>
          <p14:tracePt t="30103" x="5942013" y="4014788"/>
          <p14:tracePt t="30125" x="5935663" y="4014788"/>
          <p14:tracePt t="30138" x="5935663" y="4008438"/>
          <p14:tracePt t="30152" x="5935663" y="3997325"/>
          <p14:tracePt t="30167" x="5935663" y="3992563"/>
          <p14:tracePt t="30187" x="5935663" y="3986213"/>
          <p14:tracePt t="30201" x="5935663" y="3979863"/>
          <p14:tracePt t="30222" x="5935663" y="3975100"/>
          <p14:tracePt t="30236" x="5935663" y="3968750"/>
          <p14:tracePt t="30251" x="5935663" y="3962400"/>
          <p14:tracePt t="30264" x="5929313" y="3962400"/>
          <p14:tracePt t="30278" x="5924550" y="3962400"/>
          <p14:tracePt t="30292" x="5918200" y="3962400"/>
          <p14:tracePt t="30313" x="5911850" y="3962400"/>
          <p14:tracePt t="30328" x="5907088" y="3962400"/>
          <p14:tracePt t="30334" x="5900738" y="3962400"/>
          <p14:tracePt t="30355" x="5889625" y="3962400"/>
          <p14:tracePt t="30370" x="5883275" y="3962400"/>
          <p14:tracePt t="30383" x="5876925" y="3962400"/>
          <p14:tracePt t="30404" x="5872163" y="3962400"/>
          <p14:tracePt t="30418" x="5865813" y="3962400"/>
          <p14:tracePt t="30432" x="5859463" y="3962400"/>
          <p14:tracePt t="30446" x="5859463" y="3968750"/>
          <p14:tracePt t="30460" x="5859463" y="3975100"/>
          <p14:tracePt t="30481" x="5859463" y="3979863"/>
          <p14:tracePt t="30495" x="5859463" y="3986213"/>
          <p14:tracePt t="30516" x="5859463" y="3992563"/>
          <p14:tracePt t="30530" x="5859463" y="4003675"/>
          <p14:tracePt t="30538" x="5859463" y="4008438"/>
          <p14:tracePt t="30551" x="5859463" y="4014788"/>
          <p14:tracePt t="30558" x="5859463" y="4021138"/>
          <p14:tracePt t="30566" x="5859463" y="4032250"/>
          <p14:tracePt t="30573" x="5859463" y="4043363"/>
          <p14:tracePt t="30580" x="5859463" y="4056063"/>
          <p14:tracePt t="30586" x="5859463" y="4078288"/>
          <p14:tracePt t="30593" x="5859463" y="4113213"/>
          <p14:tracePt t="30600" x="5859463" y="4148138"/>
          <p14:tracePt t="30607" x="5859463" y="4206875"/>
          <p14:tracePt t="30615" x="5859463" y="4270375"/>
          <p14:tracePt t="30621" x="5859463" y="4351338"/>
          <p14:tracePt t="30627" x="5859463" y="4410075"/>
          <p14:tracePt t="30635" x="5859463" y="4491038"/>
          <p14:tracePt t="30642" x="5865813" y="4554538"/>
          <p14:tracePt t="30650" x="5865813" y="4618038"/>
          <p14:tracePt t="30656" x="5865813" y="4681538"/>
          <p14:tracePt t="30663" x="5865813" y="4746625"/>
          <p14:tracePt t="30670" x="5865813" y="4810125"/>
          <p14:tracePt t="30677" x="5865813" y="4884738"/>
          <p14:tracePt t="30683" x="5865813" y="4949825"/>
          <p14:tracePt t="30691" x="5865813" y="4995863"/>
          <p14:tracePt t="30698" x="5872163" y="5048250"/>
          <p14:tracePt t="30705" x="5872163" y="5083175"/>
          <p14:tracePt t="30711" x="5872163" y="5105400"/>
          <p14:tracePt t="30718" x="5872163" y="5129213"/>
          <p14:tracePt t="30726" x="5883275" y="5157788"/>
          <p14:tracePt t="30733" x="5883275" y="5181600"/>
          <p14:tracePt t="30740" x="5883275" y="5199063"/>
          <p14:tracePt t="30746" x="5883275" y="5210175"/>
          <p14:tracePt t="30753" x="5883275" y="5227638"/>
          <p14:tracePt t="30761" x="5883275" y="5233988"/>
          <p14:tracePt t="30767" x="5883275" y="5245100"/>
          <p14:tracePt t="30776" x="5883275" y="5251450"/>
          <p14:tracePt t="30782" x="5883275" y="5256213"/>
          <p14:tracePt t="30789" x="5883275" y="5268913"/>
          <p14:tracePt t="30796" x="5889625" y="5273675"/>
          <p14:tracePt t="30817" x="5894388" y="5280025"/>
          <p14:tracePt t="30838" x="5900738" y="5280025"/>
          <p14:tracePt t="30859" x="5907088" y="5280025"/>
          <p14:tracePt t="30866" x="5907088" y="5273675"/>
          <p14:tracePt t="30872" x="5907088" y="5262563"/>
          <p14:tracePt t="30879" x="5907088" y="5256213"/>
          <p14:tracePt t="30887" x="5907088" y="5251450"/>
          <p14:tracePt t="30893" x="5911850" y="5245100"/>
          <p14:tracePt t="30900" x="5911850" y="5233988"/>
          <p14:tracePt t="30908" x="5924550" y="5203825"/>
          <p14:tracePt t="30914" x="5924550" y="5168900"/>
          <p14:tracePt t="30922" x="5942013" y="5122863"/>
          <p14:tracePt t="30929" x="5964238" y="5024438"/>
          <p14:tracePt t="30935" x="6005513" y="4926013"/>
          <p14:tracePt t="30942" x="6040438" y="4832350"/>
          <p14:tracePt t="30951" x="6062663" y="4764088"/>
          <p14:tracePt t="30957" x="6075363" y="4711700"/>
          <p14:tracePt t="30964" x="6080125" y="4687888"/>
          <p14:tracePt t="30970" x="6092825" y="4664075"/>
          <p14:tracePt t="30977" x="6097588" y="4635500"/>
          <p14:tracePt t="30984" x="6103938" y="4624388"/>
          <p14:tracePt t="30992" x="6115050" y="4606925"/>
          <p14:tracePt t="30998" x="6115050" y="4600575"/>
          <p14:tracePt t="31006" x="6121400" y="4583113"/>
          <p14:tracePt t="31013" x="6121400" y="4578350"/>
          <p14:tracePt t="31019" x="6126163" y="4572000"/>
          <p14:tracePt t="31026" x="6126163" y="4565650"/>
          <p14:tracePt t="31041" x="6126163" y="4560888"/>
          <p14:tracePt t="31047" x="6126163" y="4548188"/>
          <p14:tracePt t="31062" x="6126163" y="4543425"/>
          <p14:tracePt t="31125" x="6121400" y="4543425"/>
          <p14:tracePt t="31146" x="6115050" y="4543425"/>
          <p14:tracePt t="31159" x="6110288" y="4543425"/>
          <p14:tracePt t="32566" x="6075363" y="4525963"/>
          <p14:tracePt t="32572" x="6027738" y="4473575"/>
          <p14:tracePt t="32579" x="5981700" y="4397375"/>
          <p14:tracePt t="32586" x="5924550" y="4344988"/>
          <p14:tracePt t="32594" x="5876925" y="4276725"/>
          <p14:tracePt t="32601" x="5848350" y="4217988"/>
          <p14:tracePt t="32608" x="5813425" y="4176713"/>
          <p14:tracePt t="32614" x="5795963" y="4154488"/>
          <p14:tracePt t="32622" x="5778500" y="4113213"/>
          <p14:tracePt t="32628" x="5773738" y="4090988"/>
          <p14:tracePt t="32636" x="5761038" y="4067175"/>
          <p14:tracePt t="32642" x="5743575" y="4049713"/>
          <p14:tracePt t="32650" x="5738813" y="4021138"/>
          <p14:tracePt t="32656" x="5732463" y="3997325"/>
          <p14:tracePt t="32663" x="5721350" y="3962400"/>
          <p14:tracePt t="32670" x="5721350" y="3940175"/>
          <p14:tracePt t="32679" x="5715000" y="3910013"/>
          <p14:tracePt t="32685" x="5715000" y="3887788"/>
          <p14:tracePt t="32692" x="5703888" y="3852863"/>
          <p14:tracePt t="32699" x="5703888" y="3817938"/>
          <p14:tracePt t="32705" x="5697538" y="3789363"/>
          <p14:tracePt t="32713" x="5697538" y="3754438"/>
          <p14:tracePt t="32720" x="5686425" y="3719513"/>
          <p14:tracePt t="32727" x="5686425" y="3695700"/>
          <p14:tracePt t="32734" x="5668963" y="3660775"/>
          <p14:tracePt t="32741" x="5656263" y="3632200"/>
          <p14:tracePt t="32747" x="5638800" y="3597275"/>
          <p14:tracePt t="32754" x="5622925" y="3568700"/>
          <p14:tracePt t="32762" x="5599113" y="3544888"/>
          <p14:tracePt t="32770" x="5564188" y="3505200"/>
          <p14:tracePt t="32776" x="5522913" y="3475038"/>
          <p14:tracePt t="32783" x="5470525" y="3429000"/>
          <p14:tracePt t="32789" x="5413375" y="3370263"/>
          <p14:tracePt t="32796" x="5332413" y="3324225"/>
          <p14:tracePt t="32803" x="5216525" y="3232150"/>
          <p14:tracePt t="32811" x="5100638" y="3155950"/>
          <p14:tracePt t="32817" x="4919663" y="3040063"/>
          <p14:tracePt t="32825" x="4740275" y="2930525"/>
          <p14:tracePt t="32831" x="4554538" y="2825750"/>
          <p14:tracePt t="32838" x="4421188" y="2732088"/>
          <p14:tracePt t="32845" x="4294188" y="2657475"/>
          <p14:tracePt t="32853" x="4194175" y="2593975"/>
          <p14:tracePt t="32859" x="4108450" y="2530475"/>
          <p14:tracePt t="32866" x="4038600" y="2482850"/>
          <p14:tracePt t="32873" x="3997325" y="2443163"/>
          <p14:tracePt t="32880" x="3957638" y="2413000"/>
          <p14:tracePt t="32887" x="3916363" y="2384425"/>
          <p14:tracePt t="32895" x="3887788" y="2355850"/>
          <p14:tracePt t="32901" x="3863975" y="2338388"/>
          <p14:tracePt t="32908" x="3846513" y="2320925"/>
          <p14:tracePt t="32915" x="3829050" y="2303463"/>
          <p14:tracePt t="32922" x="3824288" y="2292350"/>
          <p14:tracePt t="32929" x="3817938" y="2286000"/>
          <p14:tracePt t="32937" x="3811588" y="2274888"/>
          <p14:tracePt t="32943" x="3811588" y="2268538"/>
          <p14:tracePt t="32950" x="3800475" y="2268538"/>
          <p14:tracePt t="33230" x="3863975" y="2222500"/>
          <p14:tracePt t="33237" x="3992563" y="2146300"/>
          <p14:tracePt t="33244" x="4119563" y="2082800"/>
          <p14:tracePt t="33251" x="4235450" y="2030413"/>
          <p14:tracePt t="33258" x="4305300" y="1995488"/>
          <p14:tracePt t="33266" x="4357688" y="1966913"/>
          <p14:tracePt t="33271" x="4379913" y="1955800"/>
          <p14:tracePt t="33278" x="4410075" y="1949450"/>
          <p14:tracePt t="33286" x="4421188" y="1949450"/>
          <p14:tracePt t="33293" x="4427538" y="1943100"/>
          <p14:tracePt t="33301" x="4445000" y="1943100"/>
          <p14:tracePt t="33308" x="4445000" y="1931988"/>
          <p14:tracePt t="33313" x="4449763" y="1931988"/>
          <p14:tracePt t="33321" x="4456113" y="1931988"/>
          <p14:tracePt t="33328" x="4462463" y="1931988"/>
          <p14:tracePt t="33342" x="4467225" y="1931988"/>
          <p14:tracePt t="33398" x="4462463" y="1931988"/>
          <p14:tracePt t="33405" x="4449763" y="1931988"/>
          <p14:tracePt t="33412" x="4421188" y="1931988"/>
          <p14:tracePt t="33419" x="4386263" y="1931988"/>
          <p14:tracePt t="33426" x="4327525" y="1925638"/>
          <p14:tracePt t="33433" x="4217988" y="1914525"/>
          <p14:tracePt t="33441" x="4078288" y="1897063"/>
          <p14:tracePt t="33446" x="3968750" y="1885950"/>
          <p14:tracePt t="33455" x="3875088" y="1874838"/>
          <p14:tracePt t="33462" x="3829050" y="1874838"/>
          <p14:tracePt t="33467" x="3800475" y="1868488"/>
          <p14:tracePt t="33475" x="3776663" y="1868488"/>
          <p14:tracePt t="33482" x="3754438" y="1857375"/>
          <p14:tracePt t="33488" x="3741738" y="1857375"/>
          <p14:tracePt t="33497" x="3730625" y="1857375"/>
          <p14:tracePt t="33503" x="3724275" y="1857375"/>
          <p14:tracePt t="33516" x="3719513" y="1857375"/>
          <p14:tracePt t="33523" x="3713163" y="1857375"/>
          <p14:tracePt t="33538" x="3706813" y="1857375"/>
          <p14:tracePt t="33587" x="3713163" y="1857375"/>
          <p14:tracePt t="33594" x="3719513" y="1857375"/>
          <p14:tracePt t="33600" x="3724275" y="1857375"/>
          <p14:tracePt t="33607" x="3736975" y="1857375"/>
          <p14:tracePt t="33614" x="3765550" y="1862138"/>
          <p14:tracePt t="33621" x="3800475" y="1862138"/>
          <p14:tracePt t="33629" x="3857625" y="1868488"/>
          <p14:tracePt t="33637" x="3951288" y="1868488"/>
          <p14:tracePt t="33643" x="4060825" y="1868488"/>
          <p14:tracePt t="33650" x="4154488" y="1885950"/>
          <p14:tracePt t="33656" x="4246563" y="1885950"/>
          <p14:tracePt t="33663" x="4311650" y="1885950"/>
          <p14:tracePt t="33671" x="4375150" y="1885950"/>
          <p14:tracePt t="33679" x="4421188" y="1885950"/>
          <p14:tracePt t="33685" x="4456113" y="1885950"/>
          <p14:tracePt t="33691" x="4491038" y="1885950"/>
          <p14:tracePt t="33699" x="4525963" y="1885950"/>
          <p14:tracePt t="33705" x="4543425" y="1885950"/>
          <p14:tracePt t="33714" x="4554538" y="1885950"/>
          <p14:tracePt t="33721" x="4572000" y="1885950"/>
          <p14:tracePt t="33726" x="4578350" y="1885950"/>
          <p14:tracePt t="33733" x="4583113" y="1885950"/>
          <p14:tracePt t="33740" x="4589463" y="1885950"/>
          <p14:tracePt t="33747" x="4595813" y="1885950"/>
          <p14:tracePt t="33754" x="4606925" y="1885950"/>
          <p14:tracePt t="33769" x="4613275" y="1885950"/>
          <p14:tracePt t="33811" x="4600575" y="1885950"/>
          <p14:tracePt t="33817" x="4595813" y="1885950"/>
          <p14:tracePt t="33825" x="4583113" y="1885950"/>
          <p14:tracePt t="33832" x="4548188" y="1885950"/>
          <p14:tracePt t="33838" x="4491038" y="1890713"/>
          <p14:tracePt t="33846" x="4344988" y="1903413"/>
          <p14:tracePt t="33853" x="4154488" y="1931988"/>
          <p14:tracePt t="33860" x="3857625" y="1949450"/>
          <p14:tracePt t="33866" x="3597275" y="1966913"/>
          <p14:tracePt t="33873" x="3376613" y="1966913"/>
          <p14:tracePt t="33880" x="3092450" y="1966913"/>
          <p14:tracePt t="33888" x="2808288" y="1966913"/>
          <p14:tracePt t="33894" x="2616200" y="1966913"/>
          <p14:tracePt t="33901" x="2460625" y="1960563"/>
          <p14:tracePt t="33908" x="2292350" y="1960563"/>
          <p14:tracePt t="33915" x="2124075" y="1949450"/>
          <p14:tracePt t="33922" x="1955800" y="1949450"/>
          <p14:tracePt t="33931" x="1798638" y="1931988"/>
          <p14:tracePt t="33936" x="1689100" y="1931988"/>
          <p14:tracePt t="33944" x="1595438" y="1931988"/>
          <p14:tracePt t="33950" x="1520825" y="1920875"/>
          <p14:tracePt t="33957" x="1455738" y="1920875"/>
          <p14:tracePt t="33965" x="1392238" y="1920875"/>
          <p14:tracePt t="33971" x="1339850" y="1914525"/>
          <p14:tracePt t="33978" x="1293813" y="1914525"/>
          <p14:tracePt t="33985" x="1241425" y="1903413"/>
          <p14:tracePt t="33992" x="1206500" y="1903413"/>
          <p14:tracePt t="33999" x="1184275" y="1890713"/>
          <p14:tracePt t="34006" x="1149350" y="1890713"/>
          <p14:tracePt t="34013" x="1125538" y="1890713"/>
          <p14:tracePt t="34021" x="1096963" y="1885950"/>
          <p14:tracePt t="34027" x="1073150" y="1879600"/>
          <p14:tracePt t="34034" x="1044575" y="1879600"/>
          <p14:tracePt t="34041" x="1020763" y="1868488"/>
          <p14:tracePt t="34048" x="998538" y="1868488"/>
          <p14:tracePt t="34055" x="981075" y="1862138"/>
          <p14:tracePt t="34063" x="957263" y="1862138"/>
          <p14:tracePt t="34072" x="950913" y="1857375"/>
          <p14:tracePt t="34076" x="933450" y="1857375"/>
          <p14:tracePt t="34083" x="928688" y="1857375"/>
          <p14:tracePt t="34090" x="915988" y="1844675"/>
          <p14:tracePt t="34097" x="904875" y="1844675"/>
          <p14:tracePt t="34112" x="898525" y="1844675"/>
          <p14:tracePt t="34118" x="893763" y="1844675"/>
          <p14:tracePt t="34132" x="887413" y="1844675"/>
          <p14:tracePt t="34182" x="887413" y="1839913"/>
          <p14:tracePt t="34217" x="893763" y="1839913"/>
          <p14:tracePt t="34223" x="898525" y="1839913"/>
          <p14:tracePt t="34230" x="911225" y="1839913"/>
          <p14:tracePt t="34238" x="915988" y="1839913"/>
          <p14:tracePt t="34244" x="922338" y="1839913"/>
          <p14:tracePt t="34251" x="928688" y="1839913"/>
          <p14:tracePt t="34258" x="939800" y="1839913"/>
          <p14:tracePt t="34265" x="950913" y="1839913"/>
          <p14:tracePt t="34272" x="963613" y="1839913"/>
          <p14:tracePt t="34281" x="985838" y="1851025"/>
          <p14:tracePt t="34286" x="1016000" y="1851025"/>
          <p14:tracePt t="34293" x="1073150" y="1857375"/>
          <p14:tracePt t="34300" x="1154113" y="1868488"/>
          <p14:tracePt t="34307" x="1276350" y="1885950"/>
          <p14:tracePt t="34314" x="1450975" y="1908175"/>
          <p14:tracePt t="34321" x="1619250" y="1908175"/>
          <p14:tracePt t="34328" x="1792288" y="1920875"/>
          <p14:tracePt t="34335" x="2008188" y="1938338"/>
          <p14:tracePt t="34342" x="2268538" y="1955800"/>
          <p14:tracePt t="34349" x="2460625" y="1955800"/>
          <p14:tracePt t="34356" x="2651125" y="1955800"/>
          <p14:tracePt t="34364" x="2878138" y="1966913"/>
          <p14:tracePt t="34370" x="3133725" y="1966913"/>
          <p14:tracePt t="34377" x="3324225" y="1966913"/>
          <p14:tracePt t="34384" x="3481388" y="1966913"/>
          <p14:tracePt t="34391" x="3632200" y="1966913"/>
          <p14:tracePt t="34398" x="3789363" y="1966913"/>
          <p14:tracePt t="34405" x="3940175" y="1984375"/>
          <p14:tracePt t="34412" x="4095750" y="1984375"/>
          <p14:tracePt t="34419" x="4217988" y="1984375"/>
          <p14:tracePt t="34426" x="4327525" y="1984375"/>
          <p14:tracePt t="34433" x="4421188" y="1984375"/>
          <p14:tracePt t="34440" x="4513263" y="1984375"/>
          <p14:tracePt t="34447" x="4606925" y="1984375"/>
          <p14:tracePt t="34455" x="4681538" y="1984375"/>
          <p14:tracePt t="34461" x="4775200" y="1984375"/>
          <p14:tracePt t="34468" x="4838700" y="1990725"/>
          <p14:tracePt t="34475" x="4891088" y="1990725"/>
          <p14:tracePt t="34482" x="4937125" y="1990725"/>
          <p14:tracePt t="34489" x="4960938" y="1990725"/>
          <p14:tracePt t="34497" x="4983163" y="1990725"/>
          <p14:tracePt t="34503" x="5000625" y="1990725"/>
          <p14:tracePt t="34510" x="5006975" y="1990725"/>
          <p14:tracePt t="34517" x="5024438" y="1990725"/>
          <p14:tracePt t="34524" x="5030788" y="1990725"/>
          <p14:tracePt t="34539" x="5035550" y="1984375"/>
          <p14:tracePt t="34552" x="5041900" y="1978025"/>
          <p14:tracePt t="34566" x="5048250" y="1978025"/>
          <p14:tracePt t="34572" x="5048250" y="1973263"/>
          <p14:tracePt t="34587" x="5048250" y="1966913"/>
          <p14:tracePt t="34601" x="5048250" y="1960563"/>
          <p14:tracePt t="34657" x="5048250" y="1949450"/>
          <p14:tracePt t="34685" x="5048250" y="1943100"/>
          <p14:tracePt t="34881" x="5048250" y="1938338"/>
          <p14:tracePt t="34888" x="5041900" y="1938338"/>
          <p14:tracePt t="34902" x="5035550" y="1938338"/>
          <p14:tracePt t="34909" x="5035550" y="19319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3C881E-E4FB-4C06-8ED2-C5F46C8A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ViT Robustness to Adversarial Examples</a:t>
            </a:r>
            <a:r>
              <a:rPr lang="en" altLang="zh-TW" sz="3200" b="0" dirty="0"/>
              <a:t> </a:t>
            </a:r>
            <a:r>
              <a:rPr lang="en" altLang="zh-TW" sz="1800" b="0" dirty="0"/>
              <a:t>[1]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AFD694-7386-4B61-829E-357BD98F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56792"/>
            <a:ext cx="8382000" cy="2808312"/>
          </a:xfrm>
        </p:spPr>
        <p:txBody>
          <a:bodyPr/>
          <a:lstStyle/>
          <a:p>
            <a:r>
              <a:rPr lang="en-US" altLang="zh-TW" dirty="0"/>
              <a:t>Black-box security and transferability ? </a:t>
            </a:r>
            <a:r>
              <a:rPr lang="en-US" altLang="zh-TW" b="1" i="1" dirty="0">
                <a:solidFill>
                  <a:srgbClr val="C00000"/>
                </a:solidFill>
              </a:rPr>
              <a:t>Low transferability !</a:t>
            </a:r>
            <a:endParaRPr lang="en-US" altLang="zh-TW" dirty="0">
              <a:solidFill>
                <a:srgbClr val="C00000"/>
              </a:solidFill>
            </a:endParaRPr>
          </a:p>
          <a:p>
            <a:pPr lvl="1"/>
            <a:r>
              <a:rPr lang="en-US" altLang="zh-TW" dirty="0"/>
              <a:t>Attacker lacks access to individual model gradients =&gt; SAGA failed</a:t>
            </a:r>
          </a:p>
          <a:p>
            <a:pPr lvl="1"/>
            <a:r>
              <a:rPr lang="en-US" altLang="zh-TW" dirty="0"/>
              <a:t>Ensemble including a </a:t>
            </a:r>
            <a:r>
              <a:rPr lang="en-US" altLang="zh-TW" b="1" dirty="0"/>
              <a:t>ViT and </a:t>
            </a:r>
            <a:r>
              <a:rPr lang="en-US" altLang="zh-TW" b="1" dirty="0" err="1"/>
              <a:t>BiT</a:t>
            </a:r>
            <a:r>
              <a:rPr lang="en-US" altLang="zh-TW" dirty="0"/>
              <a:t> models drastically improves security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77380BB-D11C-4907-A951-2F2B088C4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344" y="2708920"/>
            <a:ext cx="4867311" cy="272417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02E41B9-027D-4DFC-85EB-A4143ACED232}"/>
              </a:ext>
            </a:extLst>
          </p:cNvPr>
          <p:cNvSpPr txBox="1"/>
          <p:nvPr/>
        </p:nvSpPr>
        <p:spPr>
          <a:xfrm>
            <a:off x="4114800" y="29845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AAE49F2-66F5-429B-823A-01F9404D26AB}"/>
              </a:ext>
            </a:extLst>
          </p:cNvPr>
          <p:cNvSpPr txBox="1"/>
          <p:nvPr/>
        </p:nvSpPr>
        <p:spPr>
          <a:xfrm>
            <a:off x="1979712" y="5589240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Robust accuracy of different models under black-box attacks. Here ViT/</a:t>
            </a:r>
            <a:r>
              <a:rPr lang="en-US" altLang="zh-TW" sz="1400" b="1" dirty="0" err="1"/>
              <a:t>BiT</a:t>
            </a:r>
            <a:r>
              <a:rPr lang="en-US" altLang="zh-TW" sz="1400" b="1" dirty="0"/>
              <a:t> is an ensemble containing a ViT-L-16 and a BiT-M-101x3 for CIFAR-10/CIFAR-100 and Bit-MR152x4 for ImageNet</a:t>
            </a:r>
            <a:endParaRPr lang="zh-TW" altLang="en-US" sz="1400" b="1" dirty="0"/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EBF3CD71-7C41-4583-AA0F-1D5D7C62B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8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31"/>
    </mc:Choice>
    <mc:Fallback>
      <p:transition spd="slow" advTm="9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95" x="5111750" y="1920875"/>
          <p14:tracePt t="11103" x="5238750" y="1908175"/>
          <p14:tracePt t="11109" x="5360988" y="1885950"/>
          <p14:tracePt t="11116" x="5470525" y="1885950"/>
          <p14:tracePt t="11123" x="5564188" y="1874838"/>
          <p14:tracePt t="11130" x="5645150" y="1874838"/>
          <p14:tracePt t="11136" x="5708650" y="1874838"/>
          <p14:tracePt t="11144" x="5784850" y="1874838"/>
          <p14:tracePt t="11152" x="5865813" y="1874838"/>
          <p14:tracePt t="11158" x="5959475" y="1879600"/>
          <p14:tracePt t="11166" x="6034088" y="1879600"/>
          <p14:tracePt t="11172" x="6097588" y="1879600"/>
          <p14:tracePt t="11179" x="6149975" y="1890713"/>
          <p14:tracePt t="11186" x="6196013" y="1890713"/>
          <p14:tracePt t="11194" x="6230938" y="1897063"/>
          <p14:tracePt t="11200" x="6261100" y="1897063"/>
          <p14:tracePt t="11208" x="6283325" y="1908175"/>
          <p14:tracePt t="11214" x="6300788" y="1914525"/>
          <p14:tracePt t="11221" x="6324600" y="1914525"/>
          <p14:tracePt t="11228" x="6342063" y="1914525"/>
          <p14:tracePt t="11235" x="6353175" y="1914525"/>
          <p14:tracePt t="11242" x="6370638" y="1920875"/>
          <p14:tracePt t="11249" x="6394450" y="1931988"/>
          <p14:tracePt t="11256" x="6411913" y="1931988"/>
          <p14:tracePt t="11263" x="6434138" y="1938338"/>
          <p14:tracePt t="11270" x="6440488" y="1938338"/>
          <p14:tracePt t="11277" x="6457950" y="1949450"/>
          <p14:tracePt t="11284" x="6462713" y="1949450"/>
          <p14:tracePt t="11291" x="6475413" y="1949450"/>
          <p14:tracePt t="11297" x="6486525" y="1955800"/>
          <p14:tracePt t="11312" x="6492875" y="1960563"/>
          <p14:tracePt t="11319" x="6497638" y="1960563"/>
          <p14:tracePt t="11333" x="6503988" y="1960563"/>
          <p14:tracePt t="11404" x="6497638" y="1960563"/>
          <p14:tracePt t="11459" x="6492875" y="1960563"/>
          <p14:tracePt t="12242" x="6497638" y="1966913"/>
          <p14:tracePt t="12249" x="6527800" y="1978025"/>
          <p14:tracePt t="12256" x="6550025" y="1978025"/>
          <p14:tracePt t="12263" x="6562725" y="1978025"/>
          <p14:tracePt t="12271" x="6580188" y="1984375"/>
          <p14:tracePt t="12278" x="6597650" y="1984375"/>
          <p14:tracePt t="12284" x="6608763" y="1990725"/>
          <p14:tracePt t="12291" x="6637338" y="1990725"/>
          <p14:tracePt t="12298" x="6643688" y="1995488"/>
          <p14:tracePt t="12305" x="6654800" y="1995488"/>
          <p14:tracePt t="12312" x="6672263" y="1995488"/>
          <p14:tracePt t="12319" x="6678613" y="2008188"/>
          <p14:tracePt t="12326" x="6683375" y="2008188"/>
          <p14:tracePt t="12333" x="6700838" y="2012950"/>
          <p14:tracePt t="12340" x="6707188" y="2012950"/>
          <p14:tracePt t="12347" x="6713538" y="2012950"/>
          <p14:tracePt t="12355" x="6718300" y="2019300"/>
          <p14:tracePt t="12362" x="6724650" y="2019300"/>
          <p14:tracePt t="12368" x="6724650" y="2025650"/>
          <p14:tracePt t="12375" x="6731000" y="2025650"/>
          <p14:tracePt t="12389" x="6735763" y="2030413"/>
          <p14:tracePt t="12403" x="6742113" y="2036763"/>
          <p14:tracePt t="12417" x="6753225" y="2036763"/>
          <p14:tracePt t="12424" x="6753225" y="2047875"/>
          <p14:tracePt t="12438" x="6753225" y="2054225"/>
          <p14:tracePt t="12445" x="6753225" y="2058988"/>
          <p14:tracePt t="12459" x="6753225" y="2065338"/>
          <p14:tracePt t="12473" x="6753225" y="2071688"/>
          <p14:tracePt t="12479" x="6748463" y="2076450"/>
          <p14:tracePt t="12494" x="6742113" y="2082800"/>
          <p14:tracePt t="12501" x="6735763" y="2089150"/>
          <p14:tracePt t="12509" x="6731000" y="2100263"/>
          <p14:tracePt t="12515" x="6724650" y="2106613"/>
          <p14:tracePt t="12522" x="6718300" y="2106613"/>
          <p14:tracePt t="12529" x="6700838" y="2111375"/>
          <p14:tracePt t="12536" x="6689725" y="2117725"/>
          <p14:tracePt t="12543" x="6672263" y="2135188"/>
          <p14:tracePt t="12551" x="6654800" y="2146300"/>
          <p14:tracePt t="12556" x="6648450" y="2152650"/>
          <p14:tracePt t="12564" x="6630988" y="2159000"/>
          <p14:tracePt t="12571" x="6626225" y="2163763"/>
          <p14:tracePt t="12578" x="6613525" y="2170113"/>
          <p14:tracePt t="12585" x="6608763" y="2176463"/>
          <p14:tracePt t="12592" x="6597650" y="2176463"/>
          <p14:tracePt t="12598" x="6591300" y="2187575"/>
          <p14:tracePt t="12606" x="6584950" y="2193925"/>
          <p14:tracePt t="12613" x="6584950" y="2198688"/>
          <p14:tracePt t="12621" x="6584950" y="2205038"/>
          <p14:tracePt t="12626" x="6580188" y="2205038"/>
          <p14:tracePt t="12633" x="6573838" y="2222500"/>
          <p14:tracePt t="12640" x="6567488" y="2227263"/>
          <p14:tracePt t="12647" x="6556375" y="2239963"/>
          <p14:tracePt t="12655" x="6550025" y="2244725"/>
          <p14:tracePt t="12663" x="6545263" y="2262188"/>
          <p14:tracePt t="12669" x="6545263" y="2274888"/>
          <p14:tracePt t="12675" x="6538913" y="2292350"/>
          <p14:tracePt t="12682" x="6527800" y="2297113"/>
          <p14:tracePt t="12689" x="6521450" y="2314575"/>
          <p14:tracePt t="12697" x="6515100" y="2320925"/>
          <p14:tracePt t="12704" x="6515100" y="2327275"/>
          <p14:tracePt t="12711" x="6510338" y="2344738"/>
          <p14:tracePt t="12724" x="6503988" y="2349500"/>
          <p14:tracePt t="12731" x="6503988" y="2355850"/>
          <p14:tracePt t="12738" x="6497638" y="2362200"/>
          <p14:tracePt t="12752" x="6486525" y="2362200"/>
          <p14:tracePt t="12759" x="6486525" y="2366963"/>
          <p14:tracePt t="12773" x="6480175" y="2366963"/>
          <p14:tracePt t="12788" x="6475413" y="2366963"/>
          <p14:tracePt t="12851" x="6480175" y="2366963"/>
          <p14:tracePt t="12871" x="6492875" y="2366963"/>
          <p14:tracePt t="12878" x="6503988" y="2366963"/>
          <p14:tracePt t="12886" x="6521450" y="2366963"/>
          <p14:tracePt t="12892" x="6545263" y="2366963"/>
          <p14:tracePt t="12899" x="6567488" y="2355850"/>
          <p14:tracePt t="12906" x="6613525" y="2355850"/>
          <p14:tracePt t="12913" x="6661150" y="2355850"/>
          <p14:tracePt t="12921" x="6742113" y="2355850"/>
          <p14:tracePt t="12927" x="6805613" y="2355850"/>
          <p14:tracePt t="12934" x="6899275" y="2355850"/>
          <p14:tracePt t="12941" x="6980238" y="2349500"/>
          <p14:tracePt t="12948" x="7072313" y="2349500"/>
          <p14:tracePt t="12955" x="7135813" y="2338388"/>
          <p14:tracePt t="12964" x="7183438" y="2338388"/>
          <p14:tracePt t="12969" x="7205663" y="2338388"/>
          <p14:tracePt t="12976" x="7235825" y="2327275"/>
          <p14:tracePt t="12983" x="7246938" y="2327275"/>
          <p14:tracePt t="12990" x="7253288" y="2327275"/>
          <p14:tracePt t="12997" x="7264400" y="2327275"/>
          <p14:tracePt t="13005" x="7269163" y="2327275"/>
          <p14:tracePt t="13012" x="7275513" y="2320925"/>
          <p14:tracePt t="13019" x="7281863" y="2320925"/>
          <p14:tracePt t="13025" x="7286625" y="2320925"/>
          <p14:tracePt t="13047" x="7292975" y="2320925"/>
          <p14:tracePt t="13102" x="7286625" y="2320925"/>
          <p14:tracePt t="13109" x="7281863" y="2320925"/>
          <p14:tracePt t="13116" x="7264400" y="2314575"/>
          <p14:tracePt t="13123" x="7253288" y="2314575"/>
          <p14:tracePt t="13130" x="7223125" y="2303463"/>
          <p14:tracePt t="13138" x="7188200" y="2303463"/>
          <p14:tracePt t="13145" x="7153275" y="2303463"/>
          <p14:tracePt t="13152" x="7107238" y="2297113"/>
          <p14:tracePt t="13158" x="7061200" y="2297113"/>
          <p14:tracePt t="13165" x="7015163" y="2297113"/>
          <p14:tracePt t="13172" x="6980238" y="2297113"/>
          <p14:tracePt t="13180" x="6945313" y="2297113"/>
          <p14:tracePt t="13186" x="6910388" y="2297113"/>
          <p14:tracePt t="13194" x="6875463" y="2297113"/>
          <p14:tracePt t="13200" x="6858000" y="2297113"/>
          <p14:tracePt t="13207" x="6834188" y="2297113"/>
          <p14:tracePt t="13214" x="6816725" y="2297113"/>
          <p14:tracePt t="13223" x="6805613" y="2297113"/>
          <p14:tracePt t="13228" x="6799263" y="2297113"/>
          <p14:tracePt t="13235" x="6794500" y="2297113"/>
          <p14:tracePt t="13242" x="6781800" y="2297113"/>
          <p14:tracePt t="13249" x="6777038" y="2297113"/>
          <p14:tracePt t="13264" x="6770688" y="2297113"/>
          <p14:tracePt t="13285" x="6770688" y="2292350"/>
          <p14:tracePt t="13320" x="6777038" y="2292350"/>
          <p14:tracePt t="13326" x="6788150" y="2292350"/>
          <p14:tracePt t="13333" x="6794500" y="2292350"/>
          <p14:tracePt t="13340" x="6805613" y="2292350"/>
          <p14:tracePt t="13347" x="6823075" y="2292350"/>
          <p14:tracePt t="13355" x="6834188" y="2292350"/>
          <p14:tracePt t="13361" x="6869113" y="2292350"/>
          <p14:tracePt t="13368" x="6904038" y="2297113"/>
          <p14:tracePt t="13375" x="6985000" y="2309813"/>
          <p14:tracePt t="13382" x="7067550" y="2320925"/>
          <p14:tracePt t="13390" x="7159625" y="2332038"/>
          <p14:tracePt t="13397" x="7240588" y="2344738"/>
          <p14:tracePt t="13404" x="7292975" y="2355850"/>
          <p14:tracePt t="13410" x="7339013" y="2355850"/>
          <p14:tracePt t="13417" x="7362825" y="2366963"/>
          <p14:tracePt t="13424" x="7380288" y="2366963"/>
          <p14:tracePt t="13431" x="7386638" y="2366963"/>
          <p14:tracePt t="13439" x="7391400" y="2366963"/>
          <p14:tracePt t="13445" x="7397750" y="2366963"/>
          <p14:tracePt t="13452" x="7408863" y="2366963"/>
          <p14:tracePt t="13466" x="7415213" y="2366963"/>
          <p14:tracePt t="13508" x="7391400" y="2362200"/>
          <p14:tracePt t="13515" x="7345363" y="2362200"/>
          <p14:tracePt t="13522" x="7275513" y="2349500"/>
          <p14:tracePt t="13529" x="7183438" y="2338388"/>
          <p14:tracePt t="13536" x="7089775" y="2314575"/>
          <p14:tracePt t="13543" x="7008813" y="2292350"/>
          <p14:tracePt t="13550" x="6938963" y="2279650"/>
          <p14:tracePt t="13557" x="6886575" y="2262188"/>
          <p14:tracePt t="13564" x="6851650" y="2251075"/>
          <p14:tracePt t="13571" x="6834188" y="2244725"/>
          <p14:tracePt t="13578" x="6811963" y="2233613"/>
          <p14:tracePt t="13585" x="6805613" y="2233613"/>
          <p14:tracePt t="13592" x="6799263" y="2233613"/>
          <p14:tracePt t="13598" x="6794500" y="2227263"/>
          <p14:tracePt t="13607" x="6781800" y="2227263"/>
          <p14:tracePt t="13615" x="6781800" y="2222500"/>
          <p14:tracePt t="13620" x="6777038" y="2222500"/>
          <p14:tracePt t="13655" x="6788150" y="2222500"/>
          <p14:tracePt t="13662" x="6799263" y="2227263"/>
          <p14:tracePt t="13669" x="6816725" y="2227263"/>
          <p14:tracePt t="13676" x="6840538" y="2244725"/>
          <p14:tracePt t="13683" x="6875463" y="2257425"/>
          <p14:tracePt t="13689" x="6927850" y="2268538"/>
          <p14:tracePt t="13697" x="6962775" y="2286000"/>
          <p14:tracePt t="13703" x="6997700" y="2286000"/>
          <p14:tracePt t="13711" x="7026275" y="2297113"/>
          <p14:tracePt t="13717" x="7043738" y="2303463"/>
          <p14:tracePt t="13724" x="7054850" y="2303463"/>
          <p14:tracePt t="13731" x="7061200" y="2309813"/>
          <p14:tracePt t="13739" x="7067550" y="2309813"/>
          <p14:tracePt t="13746" x="7078663" y="2309813"/>
          <p14:tracePt t="13753" x="7085013" y="2309813"/>
          <p14:tracePt t="13759" x="7089775" y="2309813"/>
          <p14:tracePt t="13808" x="7085013" y="2303463"/>
          <p14:tracePt t="13815" x="7067550" y="2292350"/>
          <p14:tracePt t="13823" x="7043738" y="2286000"/>
          <p14:tracePt t="13829" x="7015163" y="2279650"/>
          <p14:tracePt t="13836" x="6991350" y="2262188"/>
          <p14:tracePt t="13843" x="6962775" y="2244725"/>
          <p14:tracePt t="13850" x="6950075" y="2233613"/>
          <p14:tracePt t="13857" x="6934200" y="2227263"/>
          <p14:tracePt t="13864" x="6927850" y="2222500"/>
          <p14:tracePt t="13873" x="6921500" y="2222500"/>
          <p14:tracePt t="13879" x="6910388" y="2222500"/>
          <p14:tracePt t="13885" x="6904038" y="2216150"/>
          <p14:tracePt t="13897" x="6899275" y="2216150"/>
          <p14:tracePt t="13899" x="6892925" y="2216150"/>
          <p14:tracePt t="13914" x="6886575" y="2216150"/>
          <p14:tracePt t="13928" x="6881813" y="2216150"/>
          <p14:tracePt t="13970" x="6892925" y="2216150"/>
          <p14:tracePt t="13976" x="6899275" y="2216150"/>
          <p14:tracePt t="13983" x="6934200" y="2216150"/>
          <p14:tracePt t="13990" x="6991350" y="2216150"/>
          <p14:tracePt t="13998" x="7067550" y="2216150"/>
          <p14:tracePt t="14004" x="7177088" y="2216150"/>
          <p14:tracePt t="14011" x="7286625" y="2227263"/>
          <p14:tracePt t="14018" x="7369175" y="2239963"/>
          <p14:tracePt t="14025" x="7432675" y="2251075"/>
          <p14:tracePt t="14032" x="7467600" y="2251075"/>
          <p14:tracePt t="14040" x="7489825" y="2251075"/>
          <p14:tracePt t="14047" x="7519988" y="2251075"/>
          <p14:tracePt t="14053" x="7524750" y="2251075"/>
          <p14:tracePt t="14061" x="7537450" y="2251075"/>
          <p14:tracePt t="14067" x="7542213" y="2251075"/>
          <p14:tracePt t="14082" x="7548563" y="2251075"/>
          <p14:tracePt t="14110" x="7548563" y="2257425"/>
          <p14:tracePt t="14124" x="7519988" y="2268538"/>
          <p14:tracePt t="14131" x="7454900" y="2268538"/>
          <p14:tracePt t="14137" x="7316788" y="2292350"/>
          <p14:tracePt t="14144" x="7177088" y="2303463"/>
          <p14:tracePt t="14151" x="7050088" y="2303463"/>
          <p14:tracePt t="14159" x="6973888" y="2303463"/>
          <p14:tracePt t="14165" x="6910388" y="2297113"/>
          <p14:tracePt t="14173" x="6875463" y="2297113"/>
          <p14:tracePt t="14180" x="6851650" y="2297113"/>
          <p14:tracePt t="14186" x="6823075" y="2292350"/>
          <p14:tracePt t="14193" x="6811963" y="2292350"/>
          <p14:tracePt t="14200" x="6794500" y="2286000"/>
          <p14:tracePt t="14207" x="6788150" y="2286000"/>
          <p14:tracePt t="14215" x="6781800" y="2286000"/>
          <p14:tracePt t="14222" x="6770688" y="2274888"/>
          <p14:tracePt t="14228" x="6765925" y="2274888"/>
          <p14:tracePt t="14242" x="6759575" y="2274888"/>
          <p14:tracePt t="14249" x="6759575" y="2268538"/>
          <p14:tracePt t="14291" x="6765925" y="2268538"/>
          <p14:tracePt t="14298" x="6777038" y="2268538"/>
          <p14:tracePt t="14305" x="6781800" y="2268538"/>
          <p14:tracePt t="14312" x="6794500" y="2279650"/>
          <p14:tracePt t="14319" x="6811963" y="2279650"/>
          <p14:tracePt t="14326" x="6846888" y="2286000"/>
          <p14:tracePt t="14334" x="6881813" y="2297113"/>
          <p14:tracePt t="14341" x="6916738" y="2303463"/>
          <p14:tracePt t="14347" x="6950075" y="2303463"/>
          <p14:tracePt t="14354" x="6997700" y="2314575"/>
          <p14:tracePt t="14361" x="7026275" y="2314575"/>
          <p14:tracePt t="14368" x="7061200" y="2314575"/>
          <p14:tracePt t="14375" x="7085013" y="2314575"/>
          <p14:tracePt t="14382" x="7102475" y="2314575"/>
          <p14:tracePt t="14389" x="7113588" y="2314575"/>
          <p14:tracePt t="14397" x="7118350" y="2314575"/>
          <p14:tracePt t="14403" x="7124700" y="2314575"/>
          <p14:tracePt t="14410" x="7135813" y="2314575"/>
          <p14:tracePt t="14417" x="7142163" y="2314575"/>
          <p14:tracePt t="14432" x="7148513" y="2314575"/>
          <p14:tracePt t="14508" x="7142163" y="2314575"/>
          <p14:tracePt t="14676" x="7148513" y="2320925"/>
          <p14:tracePt t="14690" x="7148513" y="2327275"/>
          <p14:tracePt t="14705" x="7153275" y="2332038"/>
          <p14:tracePt t="21776" x="7131050" y="2332038"/>
          <p14:tracePt t="21783" x="7078663" y="2320925"/>
          <p14:tracePt t="21790" x="7026275" y="2314575"/>
          <p14:tracePt t="21797" x="6980238" y="2303463"/>
          <p14:tracePt t="21804" x="6927850" y="2303463"/>
          <p14:tracePt t="21811" x="6881813" y="2292350"/>
          <p14:tracePt t="21818" x="6829425" y="2279650"/>
          <p14:tracePt t="21826" x="6794500" y="2279650"/>
          <p14:tracePt t="21833" x="6770688" y="2274888"/>
          <p14:tracePt t="21839" x="6742113" y="2274888"/>
          <p14:tracePt t="21846" x="6718300" y="2262188"/>
          <p14:tracePt t="21853" x="6713538" y="2262188"/>
          <p14:tracePt t="21860" x="6696075" y="2257425"/>
          <p14:tracePt t="21868" x="6689725" y="2257425"/>
          <p14:tracePt t="21874" x="6683375" y="2257425"/>
          <p14:tracePt t="21885" x="6678613" y="2257425"/>
          <p14:tracePt t="21888" x="6672263" y="2257425"/>
          <p14:tracePt t="21895" x="6665913" y="2257425"/>
          <p14:tracePt t="21910" x="6654800" y="2257425"/>
          <p14:tracePt t="21923" x="6648450" y="2257425"/>
          <p14:tracePt t="21987" x="6661150" y="2257425"/>
          <p14:tracePt t="22001" x="6665913" y="2257425"/>
          <p14:tracePt t="22007" x="6672263" y="2251075"/>
          <p14:tracePt t="22014" x="6678613" y="2251075"/>
          <p14:tracePt t="22021" x="6683375" y="2251075"/>
          <p14:tracePt t="22027" x="6689725" y="2251075"/>
          <p14:tracePt t="22035" x="6707188" y="2251075"/>
          <p14:tracePt t="22043" x="6713538" y="2251075"/>
          <p14:tracePt t="22049" x="6724650" y="2251075"/>
          <p14:tracePt t="22056" x="6742113" y="2251075"/>
          <p14:tracePt t="22063" x="6753225" y="2251075"/>
          <p14:tracePt t="22070" x="6781800" y="2251075"/>
          <p14:tracePt t="22077" x="6805613" y="2251075"/>
          <p14:tracePt t="22086" x="6816725" y="2251075"/>
          <p14:tracePt t="22091" x="6846888" y="2251075"/>
          <p14:tracePt t="22098" x="6869113" y="2251075"/>
          <p14:tracePt t="22105" x="6886575" y="2251075"/>
          <p14:tracePt t="22112" x="6899275" y="2251075"/>
          <p14:tracePt t="22119" x="6916738" y="2251075"/>
          <p14:tracePt t="22127" x="6927850" y="2251075"/>
          <p14:tracePt t="22133" x="6945313" y="2251075"/>
          <p14:tracePt t="22140" x="6950075" y="2251075"/>
          <p14:tracePt t="22147" x="6962775" y="2251075"/>
          <p14:tracePt t="22154" x="6967538" y="2251075"/>
          <p14:tracePt t="22161" x="6980238" y="2251075"/>
          <p14:tracePt t="22168" x="6985000" y="2251075"/>
          <p14:tracePt t="22175" x="6991350" y="2251075"/>
          <p14:tracePt t="22183" x="6997700" y="2251075"/>
          <p14:tracePt t="22189" x="7002463" y="2251075"/>
          <p14:tracePt t="22203" x="7008813" y="2251075"/>
          <p14:tracePt t="22217" x="7015163" y="2251075"/>
          <p14:tracePt t="22238" x="7026275" y="2251075"/>
          <p14:tracePt t="22434" x="7026275" y="2257425"/>
          <p14:tracePt t="22455" x="7026275" y="2262188"/>
          <p14:tracePt t="22476" x="7026275" y="2274888"/>
          <p14:tracePt t="22483" x="7032625" y="2274888"/>
          <p14:tracePt t="22511" x="7032625" y="2279650"/>
          <p14:tracePt t="22525" x="7032625" y="2286000"/>
          <p14:tracePt t="22560" x="7032625" y="2292350"/>
          <p14:tracePt t="22587" x="7032625" y="2297113"/>
          <p14:tracePt t="22700" x="7019925" y="2297113"/>
          <p14:tracePt t="22713" x="7015163" y="2297113"/>
          <p14:tracePt t="22720" x="7002463" y="2297113"/>
          <p14:tracePt t="22728" x="6980238" y="2297113"/>
          <p14:tracePt t="22734" x="6916738" y="2297113"/>
          <p14:tracePt t="22741" x="6748463" y="2297113"/>
          <p14:tracePt t="22749" x="6462713" y="2279650"/>
          <p14:tracePt t="22756" x="5988050" y="2262188"/>
          <p14:tracePt t="22762" x="5454650" y="2262188"/>
          <p14:tracePt t="22769" x="5035550" y="2239963"/>
          <p14:tracePt t="22777" x="4722813" y="2239963"/>
          <p14:tracePt t="22783" x="4340225" y="2257425"/>
          <p14:tracePt t="22790" x="4014788" y="2274888"/>
          <p14:tracePt t="22797" x="3794125" y="2274888"/>
          <p14:tracePt t="22804" x="3638550" y="2274888"/>
          <p14:tracePt t="22812" x="3452813" y="2274888"/>
          <p14:tracePt t="22819" x="3260725" y="2274888"/>
          <p14:tracePt t="22826" x="3092450" y="2274888"/>
          <p14:tracePt t="22832" x="2965450" y="2262188"/>
          <p14:tracePt t="22839" x="2889250" y="2262188"/>
          <p14:tracePt t="22846" x="2808288" y="2251075"/>
          <p14:tracePt t="22853" x="2744788" y="2251075"/>
          <p14:tracePt t="22861" x="2681288" y="2251075"/>
          <p14:tracePt t="22867" x="2646363" y="2244725"/>
          <p14:tracePt t="22874" x="2611438" y="2244725"/>
          <p14:tracePt t="22886" x="2576513" y="2233613"/>
          <p14:tracePt t="22888" x="2552700" y="2233613"/>
          <p14:tracePt t="22895" x="2546350" y="2233613"/>
          <p14:tracePt t="22903" x="2530475" y="2233613"/>
          <p14:tracePt t="22909" x="2524125" y="2233613"/>
          <p14:tracePt t="22916" x="2517775" y="2233613"/>
          <p14:tracePt t="22930" x="2513013" y="2227263"/>
          <p14:tracePt t="23007" x="2517775" y="2227263"/>
          <p14:tracePt t="23021" x="2524125" y="2227263"/>
          <p14:tracePt t="23042" x="2530475" y="2227263"/>
          <p14:tracePt t="23057" x="2541588" y="2227263"/>
          <p14:tracePt t="23071" x="2546350" y="2227263"/>
          <p14:tracePt t="23091" x="2552700" y="2227263"/>
          <p14:tracePt t="23105" x="2559050" y="2227263"/>
          <p14:tracePt t="23119" x="2563813" y="2227263"/>
          <p14:tracePt t="23134" x="2570163" y="2227263"/>
          <p14:tracePt t="23141" x="2576513" y="2227263"/>
          <p14:tracePt t="23147" x="2587625" y="2227263"/>
          <p14:tracePt t="23154" x="2593975" y="2227263"/>
          <p14:tracePt t="23161" x="2598738" y="2227263"/>
          <p14:tracePt t="23168" x="2605088" y="2239963"/>
          <p14:tracePt t="23176" x="2611438" y="2239963"/>
          <p14:tracePt t="23183" x="2616200" y="2239963"/>
          <p14:tracePt t="23188" x="2622550" y="2239963"/>
          <p14:tracePt t="23196" x="2633663" y="2239963"/>
          <p14:tracePt t="23204" x="2646363" y="2239963"/>
          <p14:tracePt t="23210" x="2663825" y="2239963"/>
          <p14:tracePt t="23217" x="2686050" y="2239963"/>
          <p14:tracePt t="23225" x="2709863" y="2239963"/>
          <p14:tracePt t="23231" x="2744788" y="2239963"/>
          <p14:tracePt t="23238" x="2790825" y="2244725"/>
          <p14:tracePt t="23246" x="2871788" y="2244725"/>
          <p14:tracePt t="23252" x="2976563" y="2244725"/>
          <p14:tracePt t="23259" x="3103563" y="2257425"/>
          <p14:tracePt t="23266" x="3225800" y="2257425"/>
          <p14:tracePt t="23273" x="3319463" y="2268538"/>
          <p14:tracePt t="23280" x="3400425" y="2268538"/>
          <p14:tracePt t="23287" x="3475038" y="2268538"/>
          <p14:tracePt t="23295" x="3573463" y="2279650"/>
          <p14:tracePt t="23301" x="3678238" y="2279650"/>
          <p14:tracePt t="23307" x="3806825" y="2297113"/>
          <p14:tracePt t="23315" x="3916363" y="2309813"/>
          <p14:tracePt t="23322" x="4025900" y="2320925"/>
          <p14:tracePt t="23329" x="4119563" y="2320925"/>
          <p14:tracePt t="23336" x="4224338" y="2320925"/>
          <p14:tracePt t="23343" x="4322763" y="2332038"/>
          <p14:tracePt t="23350" x="4414838" y="2344738"/>
          <p14:tracePt t="23356" x="4525963" y="2344738"/>
          <p14:tracePt t="23363" x="4618038" y="2355850"/>
          <p14:tracePt t="23371" x="4694238" y="2355850"/>
          <p14:tracePt t="23379" x="4764088" y="2366963"/>
          <p14:tracePt t="23385" x="4810125" y="2366963"/>
          <p14:tracePt t="23392" x="4845050" y="2373313"/>
          <p14:tracePt t="23399" x="4879975" y="2373313"/>
          <p14:tracePt t="23406" x="4902200" y="2373313"/>
          <p14:tracePt t="23413" x="4919663" y="2373313"/>
          <p14:tracePt t="23421" x="4932363" y="2373313"/>
          <p14:tracePt t="23427" x="4943475" y="2373313"/>
          <p14:tracePt t="23434" x="4949825" y="2373313"/>
          <p14:tracePt t="23441" x="4954588" y="2373313"/>
          <p14:tracePt t="23448" x="4960938" y="2373313"/>
          <p14:tracePt t="23454" x="4967288" y="2373313"/>
          <p14:tracePt t="23462" x="4972050" y="2373313"/>
          <p14:tracePt t="23476" x="4978400" y="2373313"/>
          <p14:tracePt t="23497" x="4983163" y="2373313"/>
          <p14:tracePt t="23504" x="4983163" y="2366963"/>
          <p14:tracePt t="23511" x="4995863" y="2366963"/>
          <p14:tracePt t="23539" x="4995863" y="2362200"/>
          <p14:tracePt t="23679" x="4995863" y="2355850"/>
          <p14:tracePt t="23707" x="4995863" y="2349500"/>
          <p14:tracePt t="25574" x="5035550" y="2338388"/>
          <p14:tracePt t="25582" x="5100638" y="2338388"/>
          <p14:tracePt t="25588" x="5164138" y="2338388"/>
          <p14:tracePt t="25595" x="5256213" y="2327275"/>
          <p14:tracePt t="25602" x="5349875" y="2327275"/>
          <p14:tracePt t="25609" x="5441950" y="2314575"/>
          <p14:tracePt t="25616" x="5581650" y="2314575"/>
          <p14:tracePt t="25624" x="5721350" y="2314575"/>
          <p14:tracePt t="25630" x="5872163" y="2314575"/>
          <p14:tracePt t="25637" x="5999163" y="2314575"/>
          <p14:tracePt t="25644" x="6092825" y="2314575"/>
          <p14:tracePt t="25650" x="6184900" y="2314575"/>
          <p14:tracePt t="25658" x="6278563" y="2314575"/>
          <p14:tracePt t="25665" x="6370638" y="2314575"/>
          <p14:tracePt t="25672" x="6446838" y="2314575"/>
          <p14:tracePt t="25679" x="6527800" y="2314575"/>
          <p14:tracePt t="25686" x="6591300" y="2314575"/>
          <p14:tracePt t="25692" x="6637338" y="2314575"/>
          <p14:tracePt t="25700" x="6672263" y="2314575"/>
          <p14:tracePt t="25707" x="6707188" y="2320925"/>
          <p14:tracePt t="25714" x="6731000" y="2320925"/>
          <p14:tracePt t="25720" x="6748463" y="2320925"/>
          <p14:tracePt t="25727" x="6770688" y="2327275"/>
          <p14:tracePt t="25734" x="6788150" y="2327275"/>
          <p14:tracePt t="25742" x="6799263" y="2327275"/>
          <p14:tracePt t="25749" x="6816725" y="2332038"/>
          <p14:tracePt t="25756" x="6834188" y="2332038"/>
          <p14:tracePt t="25762" x="6846888" y="2344738"/>
          <p14:tracePt t="25769" x="6851650" y="2344738"/>
          <p14:tracePt t="25777" x="6869113" y="2344738"/>
          <p14:tracePt t="25785" x="6875463" y="2344738"/>
          <p14:tracePt t="25793" x="6881813" y="2344738"/>
          <p14:tracePt t="25798" x="6899275" y="2344738"/>
          <p14:tracePt t="25805" x="6904038" y="2344738"/>
          <p14:tracePt t="25818" x="6910388" y="2344738"/>
          <p14:tracePt t="25825" x="6916738" y="2344738"/>
          <p14:tracePt t="25840" x="6921500" y="2344738"/>
          <p14:tracePt t="25861" x="6927850" y="2344738"/>
          <p14:tracePt t="25867" x="6927850" y="2338388"/>
          <p14:tracePt t="25889" x="6927850" y="2327275"/>
          <p14:tracePt t="25903" x="6927850" y="2320925"/>
          <p14:tracePt t="26000" x="6927850" y="2332038"/>
          <p14:tracePt t="26022" x="6934200" y="2338388"/>
          <p14:tracePt t="26028" x="6945313" y="2344738"/>
          <p14:tracePt t="26035" x="6950075" y="2349500"/>
          <p14:tracePt t="26042" x="6980238" y="2355850"/>
          <p14:tracePt t="26049" x="7043738" y="2366963"/>
          <p14:tracePt t="26056" x="7142163" y="2378075"/>
          <p14:tracePt t="26064" x="7235825" y="2401888"/>
          <p14:tracePt t="26070" x="7316788" y="2413000"/>
          <p14:tracePt t="26077" x="7408863" y="2425700"/>
          <p14:tracePt t="26084" x="7472363" y="2425700"/>
          <p14:tracePt t="26092" x="7507288" y="2436813"/>
          <p14:tracePt t="26099" x="7542213" y="2436813"/>
          <p14:tracePt t="26105" x="7572375" y="2443163"/>
          <p14:tracePt t="26112" x="7594600" y="2443163"/>
          <p14:tracePt t="26119" x="7600950" y="2443163"/>
          <p14:tracePt t="26126" x="7612063" y="2443163"/>
          <p14:tracePt t="26133" x="7623175" y="2443163"/>
          <p14:tracePt t="26141" x="7635875" y="2443163"/>
          <p14:tracePt t="26154" x="7640638" y="2443163"/>
          <p14:tracePt t="26161" x="7646988" y="2443163"/>
          <p14:tracePt t="26168" x="7653338" y="2443163"/>
          <p14:tracePt t="26175" x="7664450" y="2443163"/>
          <p14:tracePt t="26196" x="7670800" y="2443163"/>
          <p14:tracePt t="26231" x="7670800" y="2436813"/>
          <p14:tracePt t="26274" x="7658100" y="2436813"/>
          <p14:tracePt t="26280" x="7653338" y="2430463"/>
          <p14:tracePt t="26287" x="7646988" y="2430463"/>
          <p14:tracePt t="26294" x="7640638" y="2430463"/>
          <p14:tracePt t="26301" x="7629525" y="2430463"/>
          <p14:tracePt t="26308" x="7600950" y="2430463"/>
          <p14:tracePt t="26316" x="7554913" y="2430463"/>
          <p14:tracePt t="26323" x="7461250" y="2436813"/>
          <p14:tracePt t="26329" x="7304088" y="2460625"/>
          <p14:tracePt t="26336" x="7131050" y="2489200"/>
          <p14:tracePt t="26343" x="6991350" y="2500313"/>
          <p14:tracePt t="26350" x="6899275" y="2513013"/>
          <p14:tracePt t="26358" x="6834188" y="2524125"/>
          <p14:tracePt t="26364" x="6799263" y="2524125"/>
          <p14:tracePt t="26372" x="6765925" y="2524125"/>
          <p14:tracePt t="26378" x="6748463" y="2524125"/>
          <p14:tracePt t="26385" x="6724650" y="2524125"/>
          <p14:tracePt t="26392" x="6707188" y="2524125"/>
          <p14:tracePt t="26400" x="6696075" y="2524125"/>
          <p14:tracePt t="26406" x="6678613" y="2513013"/>
          <p14:tracePt t="26413" x="6672263" y="2513013"/>
          <p14:tracePt t="26420" x="6654800" y="2506663"/>
          <p14:tracePt t="26427" x="6648450" y="2506663"/>
          <p14:tracePt t="26434" x="6643688" y="2506663"/>
          <p14:tracePt t="26442" x="6643688" y="2500313"/>
          <p14:tracePt t="26449" x="6637338" y="2500313"/>
          <p14:tracePt t="26455" x="6637338" y="2495550"/>
          <p14:tracePt t="26462" x="6630988" y="2495550"/>
          <p14:tracePt t="26476" x="6630988" y="2489200"/>
          <p14:tracePt t="26491" x="6630988" y="2482850"/>
          <p14:tracePt t="26504" x="6637338" y="2482850"/>
          <p14:tracePt t="26512" x="6637338" y="2478088"/>
          <p14:tracePt t="26525" x="6643688" y="2465388"/>
          <p14:tracePt t="26539" x="6648450" y="2465388"/>
          <p14:tracePt t="26546" x="6654800" y="2465388"/>
          <p14:tracePt t="26553" x="6661150" y="2465388"/>
          <p14:tracePt t="26567" x="6672263" y="2460625"/>
          <p14:tracePt t="26574" x="6678613" y="2460625"/>
          <p14:tracePt t="26581" x="6683375" y="2460625"/>
          <p14:tracePt t="26588" x="6689725" y="2454275"/>
          <p14:tracePt t="26595" x="6696075" y="2454275"/>
          <p14:tracePt t="26602" x="6700838" y="2454275"/>
          <p14:tracePt t="26610" x="6707188" y="2447925"/>
          <p14:tracePt t="26624" x="6724650" y="2447925"/>
          <p14:tracePt t="26630" x="6731000" y="2447925"/>
          <p14:tracePt t="26638" x="6735763" y="2447925"/>
          <p14:tracePt t="26644" x="6748463" y="2447925"/>
          <p14:tracePt t="26650" x="6759575" y="2443163"/>
          <p14:tracePt t="26658" x="6770688" y="2443163"/>
          <p14:tracePt t="26665" x="6788150" y="2430463"/>
          <p14:tracePt t="26672" x="6799263" y="2430463"/>
          <p14:tracePt t="26679" x="6829425" y="2430463"/>
          <p14:tracePt t="26685" x="6840538" y="2430463"/>
          <p14:tracePt t="26693" x="6869113" y="2425700"/>
          <p14:tracePt t="26701" x="6881813" y="2425700"/>
          <p14:tracePt t="26707" x="6910388" y="2419350"/>
          <p14:tracePt t="26715" x="6934200" y="2419350"/>
          <p14:tracePt t="26720" x="6950075" y="2408238"/>
          <p14:tracePt t="26728" x="6973888" y="2408238"/>
          <p14:tracePt t="26735" x="6997700" y="2408238"/>
          <p14:tracePt t="26742" x="7015163" y="2401888"/>
          <p14:tracePt t="26751" x="7026275" y="2401888"/>
          <p14:tracePt t="26756" x="7054850" y="2401888"/>
          <p14:tracePt t="26763" x="7067550" y="2401888"/>
          <p14:tracePt t="26769" x="7072313" y="2395538"/>
          <p14:tracePt t="26777" x="7089775" y="2395538"/>
          <p14:tracePt t="26784" x="7096125" y="2395538"/>
          <p14:tracePt t="26791" x="7102475" y="2395538"/>
          <p14:tracePt t="26798" x="7107238" y="2395538"/>
          <p14:tracePt t="26805" x="7113588" y="2395538"/>
          <p14:tracePt t="26812" x="7118350" y="2395538"/>
          <p14:tracePt t="26819" x="7131050" y="2395538"/>
          <p14:tracePt t="26833" x="7135813" y="2395538"/>
          <p14:tracePt t="26848" x="7142163" y="2395538"/>
          <p14:tracePt t="29953" x="7131050" y="2395538"/>
          <p14:tracePt t="29959" x="7096125" y="2384425"/>
          <p14:tracePt t="29967" x="7050088" y="2384425"/>
          <p14:tracePt t="29973" x="6997700" y="2373313"/>
          <p14:tracePt t="29980" x="6962775" y="2366963"/>
          <p14:tracePt t="29988" x="6938963" y="2355850"/>
          <p14:tracePt t="29995" x="6904038" y="2349500"/>
          <p14:tracePt t="30001" x="6869113" y="2349500"/>
          <p14:tracePt t="30008" x="6840538" y="2338388"/>
          <p14:tracePt t="30016" x="6805613" y="2338388"/>
          <p14:tracePt t="30022" x="6770688" y="2332038"/>
          <p14:tracePt t="30030" x="6748463" y="2320925"/>
          <p14:tracePt t="30036" x="6713538" y="2320925"/>
          <p14:tracePt t="30043" x="6683375" y="2314575"/>
          <p14:tracePt t="30050" x="6661150" y="2303463"/>
          <p14:tracePt t="30058" x="6637338" y="2303463"/>
          <p14:tracePt t="30064" x="6608763" y="2297113"/>
          <p14:tracePt t="30072" x="6584950" y="2292350"/>
          <p14:tracePt t="30078" x="6550025" y="2279650"/>
          <p14:tracePt t="30086" x="6532563" y="2279650"/>
          <p14:tracePt t="30092" x="6510338" y="2274888"/>
          <p14:tracePt t="30099" x="6492875" y="2274888"/>
          <p14:tracePt t="30107" x="6480175" y="2262188"/>
          <p14:tracePt t="30115" x="6462713" y="2262188"/>
          <p14:tracePt t="30121" x="6446838" y="2262188"/>
          <p14:tracePt t="30127" x="6440488" y="2257425"/>
          <p14:tracePt t="30134" x="6434138" y="2257425"/>
          <p14:tracePt t="30142" x="6423025" y="2257425"/>
          <p14:tracePt t="30156" x="6416675" y="2257425"/>
          <p14:tracePt t="30163" x="6405563" y="2257425"/>
          <p14:tracePt t="30169" x="6399213" y="2257425"/>
          <p14:tracePt t="30176" x="6394450" y="2257425"/>
          <p14:tracePt t="30183" x="6388100" y="2257425"/>
          <p14:tracePt t="30190" x="6381750" y="2257425"/>
          <p14:tracePt t="30205" x="6376988" y="2257425"/>
          <p14:tracePt t="30226" x="6370638" y="2257425"/>
          <p14:tracePt t="30239" x="6364288" y="2257425"/>
          <p14:tracePt t="30253" x="6353175" y="2257425"/>
          <p14:tracePt t="31463" x="6261100" y="2292350"/>
          <p14:tracePt t="31470" x="6045200" y="2395538"/>
          <p14:tracePt t="31478" x="5726113" y="2489200"/>
          <p14:tracePt t="31485" x="5540375" y="2535238"/>
          <p14:tracePt t="31493" x="5402263" y="2559050"/>
          <p14:tracePt t="31499" x="5262563" y="2581275"/>
          <p14:tracePt t="31505" x="5105400" y="2611438"/>
          <p14:tracePt t="31512" x="4967288" y="2633663"/>
          <p14:tracePt t="31519" x="4821238" y="2651125"/>
          <p14:tracePt t="31526" x="4729163" y="2651125"/>
          <p14:tracePt t="31533" x="4670425" y="2651125"/>
          <p14:tracePt t="31541" x="4606925" y="2651125"/>
          <p14:tracePt t="31546" x="4554538" y="2651125"/>
          <p14:tracePt t="31554" x="4508500" y="2651125"/>
          <p14:tracePt t="31561" x="4462463" y="2651125"/>
          <p14:tracePt t="31568" x="4397375" y="2651125"/>
          <p14:tracePt t="31574" x="4351338" y="2651125"/>
          <p14:tracePt t="31582" x="4305300" y="2651125"/>
          <p14:tracePt t="31589" x="4270375" y="2651125"/>
          <p14:tracePt t="31596" x="4235450" y="2651125"/>
          <p14:tracePt t="31603" x="4200525" y="2651125"/>
          <p14:tracePt t="31610" x="4171950" y="2651125"/>
          <p14:tracePt t="31616" x="4160838" y="2651125"/>
          <p14:tracePt t="31624" x="4130675" y="2646363"/>
          <p14:tracePt t="31632" x="4119563" y="2646363"/>
          <p14:tracePt t="31638" x="4102100" y="2646363"/>
          <p14:tracePt t="31645" x="4090988" y="2646363"/>
          <p14:tracePt t="31652" x="4084638" y="2646363"/>
          <p14:tracePt t="31659" x="4078288" y="2646363"/>
          <p14:tracePt t="31666" x="4060825" y="2646363"/>
          <p14:tracePt t="31680" x="4056063" y="2646363"/>
          <p14:tracePt t="31687" x="4049713" y="2646363"/>
          <p14:tracePt t="31694" x="4043363" y="2646363"/>
          <p14:tracePt t="31701" x="4038600" y="2646363"/>
          <p14:tracePt t="31716" x="4025900" y="2646363"/>
          <p14:tracePt t="31729" x="4021138" y="2646363"/>
          <p14:tracePt t="31743" x="4014788" y="2646363"/>
          <p14:tracePt t="31764" x="4008438" y="2646363"/>
          <p14:tracePt t="31778" x="4003675" y="2646363"/>
          <p14:tracePt t="31799" x="3997325" y="2646363"/>
          <p14:tracePt t="31813" x="3992563" y="2646363"/>
          <p14:tracePt t="31819" x="3979863" y="2646363"/>
          <p14:tracePt t="31827" x="3975100" y="2646363"/>
          <p14:tracePt t="31833" x="3962400" y="2646363"/>
          <p14:tracePt t="31842" x="3944938" y="2646363"/>
          <p14:tracePt t="31848" x="3940175" y="2646363"/>
          <p14:tracePt t="31854" x="3927475" y="2646363"/>
          <p14:tracePt t="31861" x="3910013" y="2657475"/>
          <p14:tracePt t="31869" x="3905250" y="2657475"/>
          <p14:tracePt t="31884" x="3881438" y="2663825"/>
          <p14:tracePt t="31889" x="3875088" y="2663825"/>
          <p14:tracePt t="31896" x="3870325" y="2663825"/>
          <p14:tracePt t="31903" x="3863975" y="2663825"/>
          <p14:tracePt t="31910" x="3857625" y="2663825"/>
          <p14:tracePt t="31924" x="3846513" y="2663825"/>
          <p14:tracePt t="31946" x="3840163" y="2663825"/>
          <p14:tracePt t="31959" x="3835400" y="2663825"/>
          <p14:tracePt t="32072" x="3840163" y="2663825"/>
          <p14:tracePt t="32092" x="3852863" y="2663825"/>
          <p14:tracePt t="34904" x="3806825" y="2668588"/>
          <p14:tracePt t="34911" x="3706813" y="2697163"/>
          <p14:tracePt t="34918" x="3608388" y="2720975"/>
          <p14:tracePt t="34924" x="3516313" y="2732088"/>
          <p14:tracePt t="34931" x="3452813" y="2744788"/>
          <p14:tracePt t="34938" x="3387725" y="2744788"/>
          <p14:tracePt t="34946" x="3352800" y="2749550"/>
          <p14:tracePt t="34953" x="3319463" y="2749550"/>
          <p14:tracePt t="34960" x="3295650" y="2749550"/>
          <p14:tracePt t="34966" x="3267075" y="2749550"/>
          <p14:tracePt t="34974" x="3254375" y="2749550"/>
          <p14:tracePt t="34981" x="3236913" y="2749550"/>
          <p14:tracePt t="34988" x="3225800" y="2749550"/>
          <p14:tracePt t="34995" x="3219450" y="2749550"/>
          <p14:tracePt t="35002" x="3208338" y="2749550"/>
          <p14:tracePt t="35009" x="3201988" y="2749550"/>
          <p14:tracePt t="35016" x="3197225" y="2749550"/>
          <p14:tracePt t="35022" x="3190875" y="2749550"/>
          <p14:tracePt t="35030" x="3184525" y="2749550"/>
          <p14:tracePt t="35051" x="3179763" y="2749550"/>
          <p14:tracePt t="35065" x="3173413" y="2749550"/>
          <p14:tracePt t="35135" x="3179763" y="2749550"/>
          <p14:tracePt t="35155" x="3184525" y="2744788"/>
          <p14:tracePt t="35170" x="3190875" y="2738438"/>
          <p14:tracePt t="35176" x="3197225" y="2738438"/>
          <p14:tracePt t="35183" x="3201988" y="2732088"/>
          <p14:tracePt t="35190" x="3214688" y="2732088"/>
          <p14:tracePt t="35197" x="3225800" y="2732088"/>
          <p14:tracePt t="35205" x="3243263" y="2720975"/>
          <p14:tracePt t="35212" x="3254375" y="2720975"/>
          <p14:tracePt t="35218" x="3284538" y="2714625"/>
          <p14:tracePt t="35225" x="3295650" y="2714625"/>
          <p14:tracePt t="35232" x="3313113" y="2714625"/>
          <p14:tracePt t="35239" x="3324225" y="2703513"/>
          <p14:tracePt t="35247" x="3336925" y="2703513"/>
          <p14:tracePt t="35254" x="3348038" y="2697163"/>
          <p14:tracePt t="35260" x="3352800" y="2697163"/>
          <p14:tracePt t="35267" x="3359150" y="2697163"/>
          <p14:tracePt t="35274" x="3370263" y="2697163"/>
          <p14:tracePt t="35281" x="3376613" y="2697163"/>
          <p14:tracePt t="35303" x="3382963" y="2697163"/>
          <p14:tracePt t="35337" x="3376613" y="2697163"/>
          <p14:tracePt t="35344" x="3365500" y="2697163"/>
          <p14:tracePt t="35351" x="3352800" y="2697163"/>
          <p14:tracePt t="35358" x="3336925" y="2692400"/>
          <p14:tracePt t="35365" x="3330575" y="2692400"/>
          <p14:tracePt t="35372" x="3319463" y="2686050"/>
          <p14:tracePt t="35379" x="3302000" y="2686050"/>
          <p14:tracePt t="35386" x="3289300" y="2686050"/>
          <p14:tracePt t="35393" x="3278188" y="2674938"/>
          <p14:tracePt t="35400" x="3267075" y="2674938"/>
          <p14:tracePt t="35407" x="3260725" y="2668588"/>
          <p14:tracePt t="35414" x="3243263" y="2668588"/>
          <p14:tracePt t="35422" x="3236913" y="2668588"/>
          <p14:tracePt t="35429" x="3232150" y="2663825"/>
          <p14:tracePt t="35435" x="3225800" y="2663825"/>
          <p14:tracePt t="35442" x="3219450" y="2657475"/>
          <p14:tracePt t="35463" x="3214688" y="2657475"/>
          <p14:tracePt t="35470" x="3214688" y="2651125"/>
          <p14:tracePt t="35500" x="3214688" y="2646363"/>
          <p14:tracePt t="35512" x="3219450" y="2640013"/>
          <p14:tracePt t="35520" x="3232150" y="2640013"/>
          <p14:tracePt t="35526" x="3260725" y="2640013"/>
          <p14:tracePt t="35533" x="3306763" y="2628900"/>
          <p14:tracePt t="35540" x="3370263" y="2628900"/>
          <p14:tracePt t="35547" x="3463925" y="2628900"/>
          <p14:tracePt t="35555" x="3556000" y="2616200"/>
          <p14:tracePt t="35562" x="3638550" y="2616200"/>
          <p14:tracePt t="35568" x="3684588" y="2616200"/>
          <p14:tracePt t="35575" x="3719513" y="2616200"/>
          <p14:tracePt t="35582" x="3754438" y="2616200"/>
          <p14:tracePt t="35589" x="3765550" y="2616200"/>
          <p14:tracePt t="35597" x="3794125" y="2616200"/>
          <p14:tracePt t="35603" x="3800475" y="2616200"/>
          <p14:tracePt t="35610" x="3806825" y="2616200"/>
          <p14:tracePt t="35617" x="3817938" y="2616200"/>
          <p14:tracePt t="35624" x="3824288" y="2616200"/>
          <p14:tracePt t="35631" x="3835400" y="2616200"/>
          <p14:tracePt t="35659" x="3840163" y="2616200"/>
          <p14:tracePt t="35666" x="3840163" y="2622550"/>
          <p14:tracePt t="35688" x="3840163" y="2628900"/>
          <p14:tracePt t="35701" x="3840163" y="2633663"/>
          <p14:tracePt t="35708" x="3817938" y="2633663"/>
          <p14:tracePt t="35715" x="3789363" y="2646363"/>
          <p14:tracePt t="35721" x="3719513" y="2657475"/>
          <p14:tracePt t="35729" x="3608388" y="2657475"/>
          <p14:tracePt t="35736" x="3487738" y="2657475"/>
          <p14:tracePt t="35743" x="3376613" y="2657475"/>
          <p14:tracePt t="35750" x="3313113" y="2651125"/>
          <p14:tracePt t="35757" x="3278188" y="2651125"/>
          <p14:tracePt t="35764" x="3243263" y="2640013"/>
          <p14:tracePt t="35772" x="3219450" y="2640013"/>
          <p14:tracePt t="35778" x="3201988" y="2640013"/>
          <p14:tracePt t="35785" x="3190875" y="2640013"/>
          <p14:tracePt t="35792" x="3179763" y="2640013"/>
          <p14:tracePt t="35799" x="3173413" y="2640013"/>
          <p14:tracePt t="35806" x="3168650" y="2640013"/>
          <p14:tracePt t="35814" x="3162300" y="2640013"/>
          <p14:tracePt t="35827" x="3155950" y="2633663"/>
          <p14:tracePt t="35841" x="3151188" y="2633663"/>
          <p14:tracePt t="35904" x="3155950" y="2633663"/>
          <p14:tracePt t="35918" x="3162300" y="2633663"/>
          <p14:tracePt t="35925" x="3168650" y="2633663"/>
          <p14:tracePt t="35939" x="3184525" y="2633663"/>
          <p14:tracePt t="35946" x="3190875" y="2633663"/>
          <p14:tracePt t="35953" x="3201988" y="2633663"/>
          <p14:tracePt t="35960" x="3232150" y="2633663"/>
          <p14:tracePt t="35967" x="3267075" y="2628900"/>
          <p14:tracePt t="35974" x="3302000" y="2628900"/>
          <p14:tracePt t="35981" x="3336925" y="2628900"/>
          <p14:tracePt t="35988" x="3370263" y="2628900"/>
          <p14:tracePt t="35995" x="3394075" y="2628900"/>
          <p14:tracePt t="36002" x="3417888" y="2628900"/>
          <p14:tracePt t="36009" x="3435350" y="2628900"/>
          <p14:tracePt t="36016" x="3446463" y="2628900"/>
          <p14:tracePt t="36023" x="3452813" y="2628900"/>
          <p14:tracePt t="36031" x="3470275" y="2628900"/>
          <p14:tracePt t="36044" x="3475038" y="2628900"/>
          <p14:tracePt t="36050" x="3481388" y="2628900"/>
          <p14:tracePt t="36065" x="3487738" y="2628900"/>
          <p14:tracePt t="36107" x="3487738" y="2633663"/>
          <p14:tracePt t="36114" x="3481388" y="2633663"/>
          <p14:tracePt t="36121" x="3475038" y="2633663"/>
          <p14:tracePt t="36135" x="3470275" y="2633663"/>
          <p14:tracePt t="36142" x="3463925" y="2633663"/>
          <p14:tracePt t="36149" x="3452813" y="2633663"/>
          <p14:tracePt t="36156" x="3446463" y="2633663"/>
          <p14:tracePt t="36163" x="3440113" y="2633663"/>
          <p14:tracePt t="36170" x="3435350" y="2633663"/>
          <p14:tracePt t="36176" x="3429000" y="2633663"/>
          <p14:tracePt t="36191" x="3422650" y="2633663"/>
          <p14:tracePt t="36198" x="3417888" y="2633663"/>
          <p14:tracePt t="36212" x="3405188" y="2633663"/>
          <p14:tracePt t="36240" x="3405188" y="2628900"/>
          <p14:tracePt t="36275" x="3411538" y="2628900"/>
          <p14:tracePt t="36281" x="3411538" y="2616200"/>
          <p14:tracePt t="36289" x="3417888" y="2616200"/>
          <p14:tracePt t="36302" x="3422650" y="2616200"/>
          <p14:tracePt t="36323" x="3429000" y="2616200"/>
          <p14:tracePt t="36337" x="3435350" y="2616200"/>
          <p14:tracePt t="36351" x="3440113" y="2616200"/>
          <p14:tracePt t="36365" x="3446463" y="2616200"/>
          <p14:tracePt t="36380" x="3446463" y="2611438"/>
          <p14:tracePt t="36422" x="3446463" y="2605088"/>
          <p14:tracePt t="36617" x="3457575" y="2605088"/>
          <p14:tracePt t="36646" x="3463925" y="2605088"/>
          <p14:tracePt t="36659" x="3470275" y="2605088"/>
          <p14:tracePt t="36673" x="3475038" y="2605088"/>
          <p14:tracePt t="36680" x="3481388" y="2605088"/>
          <p14:tracePt t="36687" x="3487738" y="2605088"/>
          <p14:tracePt t="36701" x="3505200" y="2605088"/>
          <p14:tracePt t="36709" x="3509963" y="2605088"/>
          <p14:tracePt t="36715" x="3516313" y="2605088"/>
          <p14:tracePt t="36723" x="3527425" y="2605088"/>
          <p14:tracePt t="36729" x="3544888" y="2605088"/>
          <p14:tracePt t="36736" x="3562350" y="2605088"/>
          <p14:tracePt t="36743" x="3568700" y="2605088"/>
          <p14:tracePt t="36750" x="3590925" y="2605088"/>
          <p14:tracePt t="36758" x="3603625" y="2611438"/>
          <p14:tracePt t="36765" x="3621088" y="2611438"/>
          <p14:tracePt t="36771" x="3643313" y="2611438"/>
          <p14:tracePt t="36778" x="3667125" y="2616200"/>
          <p14:tracePt t="36785" x="3702050" y="2616200"/>
          <p14:tracePt t="36792" x="3765550" y="2628900"/>
          <p14:tracePt t="36799" x="3840163" y="2628900"/>
          <p14:tracePt t="36807" x="3922713" y="2628900"/>
          <p14:tracePt t="36814" x="3986213" y="2640013"/>
          <p14:tracePt t="36820" x="4060825" y="2640013"/>
          <p14:tracePt t="36827" x="4113213" y="2646363"/>
          <p14:tracePt t="36835" x="4148138" y="2646363"/>
          <p14:tracePt t="36841" x="4183063" y="2646363"/>
          <p14:tracePt t="36848" x="4206875" y="2646363"/>
          <p14:tracePt t="36855" x="4235450" y="2646363"/>
          <p14:tracePt t="36862" x="4246563" y="2646363"/>
          <p14:tracePt t="36869" x="4264025" y="2646363"/>
          <p14:tracePt t="36876" x="4276725" y="2646363"/>
          <p14:tracePt t="36891" x="4287838" y="2646363"/>
          <p14:tracePt t="36897" x="4305300" y="2646363"/>
          <p14:tracePt t="36904" x="4311650" y="2646363"/>
          <p14:tracePt t="36911" x="4316413" y="2646363"/>
          <p14:tracePt t="36918" x="4322763" y="2646363"/>
          <p14:tracePt t="36925" x="4327525" y="2646363"/>
          <p14:tracePt t="36932" x="4340225" y="2646363"/>
          <p14:tracePt t="36953" x="4344988" y="2646363"/>
          <p14:tracePt t="36967" x="4351338" y="2646363"/>
          <p14:tracePt t="36981" x="4357688" y="2646363"/>
          <p14:tracePt t="37128" x="4351338" y="2646363"/>
          <p14:tracePt t="37142" x="4344988" y="2646363"/>
          <p14:tracePt t="37164" x="4333875" y="2646363"/>
          <p14:tracePt t="37177" x="4327525" y="2646363"/>
          <p14:tracePt t="37191" x="4322763" y="2640013"/>
          <p14:tracePt t="37213" x="4316413" y="2633663"/>
          <p14:tracePt t="37226" x="4311650" y="2628900"/>
          <p14:tracePt t="37240" x="4305300" y="2622550"/>
          <p14:tracePt t="37261" x="4305300" y="2616200"/>
          <p14:tracePt t="37268" x="4298950" y="2616200"/>
          <p14:tracePt t="37275" x="4298950" y="2605088"/>
          <p14:tracePt t="37408" x="4305300" y="2605088"/>
          <p14:tracePt t="37422" x="4311650" y="2605088"/>
          <p14:tracePt t="37436" x="4316413" y="2605088"/>
          <p14:tracePt t="37457" x="4322763" y="2605088"/>
          <p14:tracePt t="37464" x="4327525" y="2605088"/>
          <p14:tracePt t="37471" x="4340225" y="2605088"/>
          <p14:tracePt t="37478" x="4344988" y="2605088"/>
          <p14:tracePt t="37486" x="4351338" y="2605088"/>
          <p14:tracePt t="37492" x="4357688" y="2605088"/>
          <p14:tracePt t="37500" x="4379913" y="2605088"/>
          <p14:tracePt t="37506" x="4392613" y="2605088"/>
          <p14:tracePt t="37513" x="4410075" y="2605088"/>
          <p14:tracePt t="37520" x="4427538" y="2605088"/>
          <p14:tracePt t="37527" x="4438650" y="2611438"/>
          <p14:tracePt t="37533" x="4467225" y="2611438"/>
          <p14:tracePt t="37541" x="4479925" y="2611438"/>
          <p14:tracePt t="37548" x="4495800" y="2616200"/>
          <p14:tracePt t="37555" x="4508500" y="2616200"/>
          <p14:tracePt t="37562" x="4525963" y="2616200"/>
          <p14:tracePt t="37569" x="4543425" y="2616200"/>
          <p14:tracePt t="37576" x="4548188" y="2616200"/>
          <p14:tracePt t="37583" x="4554538" y="2616200"/>
          <p14:tracePt t="37590" x="4565650" y="2616200"/>
          <p14:tracePt t="37604" x="4572000" y="2616200"/>
          <p14:tracePt t="37611" x="4578350" y="2616200"/>
          <p14:tracePt t="37618" x="4589463" y="2616200"/>
          <p14:tracePt t="37632" x="4595813" y="2616200"/>
          <p14:tracePt t="37701" x="4583113" y="2616200"/>
          <p14:tracePt t="37708" x="4578350" y="2616200"/>
          <p14:tracePt t="37716" x="4572000" y="2616200"/>
          <p14:tracePt t="37730" x="4565650" y="2616200"/>
          <p14:tracePt t="37736" x="4560888" y="2616200"/>
          <p14:tracePt t="37743" x="4554538" y="2616200"/>
          <p14:tracePt t="37750" x="4548188" y="2616200"/>
          <p14:tracePt t="37758" x="4530725" y="2616200"/>
          <p14:tracePt t="37764" x="4525963" y="2616200"/>
          <p14:tracePt t="37771" x="4513263" y="2616200"/>
          <p14:tracePt t="37778" x="4495800" y="2616200"/>
          <p14:tracePt t="37785" x="4484688" y="2616200"/>
          <p14:tracePt t="37792" x="4467225" y="2616200"/>
          <p14:tracePt t="37800" x="4449763" y="2616200"/>
          <p14:tracePt t="37807" x="4427538" y="2616200"/>
          <p14:tracePt t="37813" x="4414838" y="2616200"/>
          <p14:tracePt t="37820" x="4397375" y="2616200"/>
          <p14:tracePt t="37827" x="4392613" y="2616200"/>
          <p14:tracePt t="37834" x="4375150" y="2616200"/>
          <p14:tracePt t="37841" x="4368800" y="2616200"/>
          <p14:tracePt t="37848" x="4357688" y="2616200"/>
          <p14:tracePt t="37856" x="4351338" y="2616200"/>
          <p14:tracePt t="37862" x="4344988" y="2616200"/>
          <p14:tracePt t="37869" x="4340225" y="2616200"/>
          <p14:tracePt t="37876" x="4327525" y="2616200"/>
          <p14:tracePt t="37891" x="4322763" y="2616200"/>
          <p14:tracePt t="37904" x="4316413" y="2616200"/>
          <p14:tracePt t="37919" x="4311650" y="2616200"/>
          <p14:tracePt t="37933" x="4305300" y="2616200"/>
          <p14:tracePt t="38051" x="4311650" y="2616200"/>
          <p14:tracePt t="38101" x="4316413" y="2616200"/>
          <p14:tracePt t="38240" x="4316413" y="2622550"/>
          <p14:tracePt t="38276" x="4316413" y="2628900"/>
          <p14:tracePt t="38282" x="4311650" y="2628900"/>
          <p14:tracePt t="38317" x="4311650" y="2640013"/>
          <p14:tracePt t="38345" x="4311650" y="2646363"/>
          <p14:tracePt t="38360" x="4311650" y="2651125"/>
          <p14:tracePt t="38380" x="4316413" y="2657475"/>
          <p14:tracePt t="38394" x="4322763" y="2663825"/>
          <p14:tracePt t="38408" x="4333875" y="2668588"/>
          <p14:tracePt t="38415" x="4340225" y="2668588"/>
          <p14:tracePt t="38423" x="4344988" y="2668588"/>
          <p14:tracePt t="38436" x="4357688" y="2681288"/>
          <p14:tracePt t="38443" x="4362450" y="2681288"/>
          <p14:tracePt t="38451" x="4379913" y="2686050"/>
          <p14:tracePt t="38457" x="4397375" y="2686050"/>
          <p14:tracePt t="38464" x="4410075" y="2686050"/>
          <p14:tracePt t="38471" x="4427538" y="2686050"/>
          <p14:tracePt t="38478" x="4438650" y="2692400"/>
          <p14:tracePt t="38485" x="4467225" y="2692400"/>
          <p14:tracePt t="38493" x="4479925" y="2692400"/>
          <p14:tracePt t="38499" x="4502150" y="2692400"/>
          <p14:tracePt t="38506" x="4519613" y="2692400"/>
          <p14:tracePt t="38513" x="4537075" y="2692400"/>
          <p14:tracePt t="38520" x="4548188" y="2692400"/>
          <p14:tracePt t="38527" x="4565650" y="2692400"/>
          <p14:tracePt t="38534" x="4572000" y="2692400"/>
          <p14:tracePt t="38541" x="4578350" y="2692400"/>
          <p14:tracePt t="38548" x="4589463" y="2692400"/>
          <p14:tracePt t="38555" x="4600575" y="2692400"/>
          <p14:tracePt t="38569" x="4606925" y="2692400"/>
          <p14:tracePt t="38576" x="4613275" y="2692400"/>
          <p14:tracePt t="38590" x="4618038" y="2692400"/>
          <p14:tracePt t="38618" x="4613275" y="2686050"/>
          <p14:tracePt t="38626" x="4606925" y="2686050"/>
          <p14:tracePt t="38632" x="4583113" y="2681288"/>
          <p14:tracePt t="38639" x="4537075" y="2681288"/>
          <p14:tracePt t="38646" x="4473575" y="2681288"/>
          <p14:tracePt t="38653" x="4392613" y="2668588"/>
          <p14:tracePt t="38660" x="4327525" y="2668588"/>
          <p14:tracePt t="38667" x="4264025" y="2657475"/>
          <p14:tracePt t="38674" x="4217988" y="2657475"/>
          <p14:tracePt t="38681" x="4183063" y="2657475"/>
          <p14:tracePt t="38688" x="4148138" y="2657475"/>
          <p14:tracePt t="38695" x="4130675" y="2657475"/>
          <p14:tracePt t="38702" x="4108450" y="2657475"/>
          <p14:tracePt t="38710" x="4102100" y="2657475"/>
          <p14:tracePt t="38716" x="4084638" y="2657475"/>
          <p14:tracePt t="38723" x="4078288" y="2657475"/>
          <p14:tracePt t="38737" x="4073525" y="2657475"/>
          <p14:tracePt t="38744" x="4067175" y="2657475"/>
          <p14:tracePt t="38765" x="4067175" y="2651125"/>
          <p14:tracePt t="38793" x="4067175" y="2640013"/>
          <p14:tracePt t="38807" x="4073525" y="2633663"/>
          <p14:tracePt t="38821" x="4078288" y="2633663"/>
          <p14:tracePt t="38828" x="4095750" y="2628900"/>
          <p14:tracePt t="38835" x="4102100" y="2628900"/>
          <p14:tracePt t="38842" x="4119563" y="2622550"/>
          <p14:tracePt t="38849" x="4130675" y="2622550"/>
          <p14:tracePt t="38856" x="4137025" y="2616200"/>
          <p14:tracePt t="38863" x="4154488" y="2616200"/>
          <p14:tracePt t="38869" x="4176713" y="2616200"/>
          <p14:tracePt t="38877" x="4211638" y="2605088"/>
          <p14:tracePt t="38885" x="4246563" y="2605088"/>
          <p14:tracePt t="38891" x="4294188" y="2593975"/>
          <p14:tracePt t="38898" x="4340225" y="2593975"/>
          <p14:tracePt t="38905" x="4392613" y="2593975"/>
          <p14:tracePt t="38911" x="4427538" y="2593975"/>
          <p14:tracePt t="38918" x="4462463" y="2593975"/>
          <p14:tracePt t="38927" x="4495800" y="2593975"/>
          <p14:tracePt t="38933" x="4519613" y="2593975"/>
          <p14:tracePt t="38940" x="4537075" y="2593975"/>
          <p14:tracePt t="38946" x="4548188" y="2593975"/>
          <p14:tracePt t="38953" x="4565650" y="2593975"/>
          <p14:tracePt t="38960" x="4572000" y="2593975"/>
          <p14:tracePt t="38968" x="4583113" y="2593975"/>
          <p14:tracePt t="38974" x="4589463" y="2593975"/>
          <p14:tracePt t="38989" x="4595813" y="2593975"/>
          <p14:tracePt t="38995" x="4606925" y="2593975"/>
          <p14:tracePt t="39003" x="4613275" y="2593975"/>
          <p14:tracePt t="39017" x="4618038" y="2593975"/>
          <p14:tracePt t="39066" x="4613275" y="2598738"/>
          <p14:tracePt t="39073" x="4600575" y="2598738"/>
          <p14:tracePt t="39080" x="4595813" y="2598738"/>
          <p14:tracePt t="39094" x="4583113" y="2605088"/>
          <p14:tracePt t="39101" x="4578350" y="2605088"/>
          <p14:tracePt t="39107" x="4560888" y="2605088"/>
          <p14:tracePt t="39114" x="4548188" y="2605088"/>
          <p14:tracePt t="39121" x="4519613" y="2611438"/>
          <p14:tracePt t="39128" x="4484688" y="2622550"/>
          <p14:tracePt t="39136" x="4438650" y="2633663"/>
          <p14:tracePt t="39143" x="4386263" y="2640013"/>
          <p14:tracePt t="39149" x="4357688" y="2651125"/>
          <p14:tracePt t="39157" x="4333875" y="2651125"/>
          <p14:tracePt t="39163" x="4311650" y="2657475"/>
          <p14:tracePt t="39170" x="4305300" y="2657475"/>
          <p14:tracePt t="39177" x="4287838" y="2657475"/>
          <p14:tracePt t="39185" x="4276725" y="2657475"/>
          <p14:tracePt t="39192" x="4270375" y="2657475"/>
          <p14:tracePt t="39198" x="4259263" y="2657475"/>
          <p14:tracePt t="39205" x="4252913" y="2657475"/>
          <p14:tracePt t="39220" x="4246563" y="2657475"/>
          <p14:tracePt t="39234" x="4241800" y="2657475"/>
          <p14:tracePt t="39283" x="4241800" y="2651125"/>
          <p14:tracePt t="39303" x="4246563" y="2651125"/>
          <p14:tracePt t="39318" x="4252913" y="2651125"/>
          <p14:tracePt t="39324" x="4264025" y="2651125"/>
          <p14:tracePt t="39331" x="4270375" y="2651125"/>
          <p14:tracePt t="39345" x="4276725" y="2651125"/>
          <p14:tracePt t="39352" x="4281488" y="2651125"/>
          <p14:tracePt t="39359" x="4287838" y="2651125"/>
          <p14:tracePt t="39366" x="4294188" y="2651125"/>
          <p14:tracePt t="39387" x="4298950" y="2651125"/>
          <p14:tracePt t="39402" x="4305300" y="2651125"/>
          <p14:tracePt t="39415" x="4316413" y="2651125"/>
          <p14:tracePt t="39422" x="4322763" y="2651125"/>
          <p14:tracePt t="39436" x="4327525" y="2651125"/>
          <p14:tracePt t="39444" x="4333875" y="2651125"/>
          <p14:tracePt t="39458" x="4340225" y="2651125"/>
          <p14:tracePt t="39478" x="4344988" y="2651125"/>
          <p14:tracePt t="39492" x="4351338" y="2651125"/>
          <p14:tracePt t="39507" x="4362450" y="2651125"/>
          <p14:tracePt t="39528" x="4368800" y="2651125"/>
          <p14:tracePt t="39542" x="4375150" y="2651125"/>
          <p14:tracePt t="39555" x="4379913" y="2651125"/>
          <p14:tracePt t="39569" x="4386263" y="2651125"/>
          <p14:tracePt t="39647" x="4379913" y="2657475"/>
          <p14:tracePt t="39653" x="4375150" y="2657475"/>
          <p14:tracePt t="39661" x="4368800" y="2657475"/>
          <p14:tracePt t="39674" x="4357688" y="2657475"/>
          <p14:tracePt t="39681" x="4351338" y="2657475"/>
          <p14:tracePt t="39688" x="4344988" y="2657475"/>
          <p14:tracePt t="39695" x="4333875" y="2657475"/>
          <p14:tracePt t="39703" x="4327525" y="2657475"/>
          <p14:tracePt t="39709" x="4316413" y="2651125"/>
          <p14:tracePt t="39716" x="4305300" y="2651125"/>
          <p14:tracePt t="39723" x="4298950" y="2646363"/>
          <p14:tracePt t="39730" x="4294188" y="2646363"/>
          <p14:tracePt t="39737" x="4276725" y="2646363"/>
          <p14:tracePt t="39744" x="4270375" y="2646363"/>
          <p14:tracePt t="39751" x="4264025" y="2646363"/>
          <p14:tracePt t="39758" x="4259263" y="2646363"/>
          <p14:tracePt t="39765" x="4252913" y="2640013"/>
          <p14:tracePt t="39779" x="4246563" y="2640013"/>
          <p14:tracePt t="39793" x="4241800" y="2640013"/>
          <p14:tracePt t="39821" x="4241800" y="2633663"/>
          <p14:tracePt t="39843" x="4246563" y="2633663"/>
          <p14:tracePt t="39849" x="4252913" y="2622550"/>
          <p14:tracePt t="39857" x="4259263" y="2622550"/>
          <p14:tracePt t="39863" x="4276725" y="2622550"/>
          <p14:tracePt t="39870" x="4298950" y="2622550"/>
          <p14:tracePt t="39878" x="4322763" y="2622550"/>
          <p14:tracePt t="39886" x="4368800" y="2616200"/>
          <p14:tracePt t="39891" x="4432300" y="2616200"/>
          <p14:tracePt t="39898" x="4495800" y="2616200"/>
          <p14:tracePt t="39905" x="4578350" y="2605088"/>
          <p14:tracePt t="39912" x="4624388" y="2605088"/>
          <p14:tracePt t="39920" x="4670425" y="2605088"/>
          <p14:tracePt t="39926" x="4699000" y="2605088"/>
          <p14:tracePt t="39933" x="4722813" y="2605088"/>
          <p14:tracePt t="39940" x="4746625" y="2605088"/>
          <p14:tracePt t="39947" x="4764088" y="2605088"/>
          <p14:tracePt t="39953" x="4775200" y="2605088"/>
          <p14:tracePt t="39961" x="4792663" y="2605088"/>
          <p14:tracePt t="39968" x="4799013" y="2605088"/>
          <p14:tracePt t="39976" x="4803775" y="2605088"/>
          <p14:tracePt t="39982" x="4816475" y="2605088"/>
          <p14:tracePt t="39988" x="4827588" y="2605088"/>
          <p14:tracePt t="39996" x="4832350" y="2605088"/>
          <p14:tracePt t="40010" x="4838700" y="2605088"/>
          <p14:tracePt t="40017" x="4845050" y="2605088"/>
          <p14:tracePt t="40031" x="4849813" y="2605088"/>
          <p14:tracePt t="40234" x="4845050" y="2605088"/>
          <p14:tracePt t="40247" x="4838700" y="2605088"/>
          <p14:tracePt t="40269" x="4832350" y="2605088"/>
          <p14:tracePt t="40283" x="4821238" y="2605088"/>
          <p14:tracePt t="40304" x="4816475" y="2605088"/>
          <p14:tracePt t="40318" x="4810125" y="2605088"/>
          <p14:tracePt t="40332" x="4803775" y="2605088"/>
          <p14:tracePt t="40339" x="4799013" y="2605088"/>
          <p14:tracePt t="40345" x="4781550" y="2605088"/>
          <p14:tracePt t="40353" x="4768850" y="2611438"/>
          <p14:tracePt t="40359" x="4733925" y="2611438"/>
          <p14:tracePt t="40367" x="4687888" y="2611438"/>
          <p14:tracePt t="40373" x="4624388" y="2622550"/>
          <p14:tracePt t="40380" x="4530725" y="2622550"/>
          <p14:tracePt t="40387" x="4449763" y="2633663"/>
          <p14:tracePt t="40396" x="4386263" y="2633663"/>
          <p14:tracePt t="40402" x="4340225" y="2633663"/>
          <p14:tracePt t="40408" x="4311650" y="2633663"/>
          <p14:tracePt t="40416" x="4276725" y="2633663"/>
          <p14:tracePt t="40422" x="4264025" y="2633663"/>
          <p14:tracePt t="40429" x="4246563" y="2633663"/>
          <p14:tracePt t="40437" x="4241800" y="2633663"/>
          <p14:tracePt t="40443" x="4229100" y="2633663"/>
          <p14:tracePt t="40450" x="4217988" y="2633663"/>
          <p14:tracePt t="40457" x="4211638" y="2633663"/>
          <p14:tracePt t="40464" x="4206875" y="2633663"/>
          <p14:tracePt t="40480" x="4200525" y="2633663"/>
          <p14:tracePt t="40486" x="4194175" y="2633663"/>
          <p14:tracePt t="40500" x="4189413" y="2633663"/>
          <p14:tracePt t="40514" x="4183063" y="2633663"/>
          <p14:tracePt t="40535" x="4171950" y="2633663"/>
          <p14:tracePt t="40549" x="4165600" y="2633663"/>
          <p14:tracePt t="40612" x="4165600" y="2628900"/>
          <p14:tracePt t="40626" x="4176713" y="2628900"/>
          <p14:tracePt t="40632" x="4176713" y="2616200"/>
          <p14:tracePt t="40647" x="4183063" y="2616200"/>
          <p14:tracePt t="40660" x="4189413" y="2616200"/>
          <p14:tracePt t="40696" x="4194175" y="2616200"/>
          <p14:tracePt t="40745" x="4200525" y="2616200"/>
          <p14:tracePt t="40751" x="4200525" y="2622550"/>
          <p14:tracePt t="40822" x="4206875" y="2622550"/>
          <p14:tracePt t="40850" x="4211638" y="2622550"/>
          <p14:tracePt t="40863" x="4224338" y="2622550"/>
          <p14:tracePt t="40885" x="4229100" y="2622550"/>
          <p14:tracePt t="40898" x="4235450" y="2622550"/>
          <p14:tracePt t="40913" x="4241800" y="2622550"/>
          <p14:tracePt t="40934" x="4246563" y="2622550"/>
          <p14:tracePt t="40940" x="4252913" y="2622550"/>
          <p14:tracePt t="40947" x="4259263" y="2622550"/>
          <p14:tracePt t="40955" x="4270375" y="2622550"/>
          <p14:tracePt t="40961" x="4276725" y="2622550"/>
          <p14:tracePt t="40968" x="4287838" y="2622550"/>
          <p14:tracePt t="40975" x="4294188" y="2622550"/>
          <p14:tracePt t="40982" x="4316413" y="2622550"/>
          <p14:tracePt t="40989" x="4333875" y="2622550"/>
          <p14:tracePt t="40997" x="4344988" y="2622550"/>
          <p14:tracePt t="41003" x="4368800" y="2622550"/>
          <p14:tracePt t="41010" x="4397375" y="2622550"/>
          <p14:tracePt t="41017" x="4421188" y="2628900"/>
          <p14:tracePt t="41024" x="4456113" y="2628900"/>
          <p14:tracePt t="41031" x="4473575" y="2628900"/>
          <p14:tracePt t="41038" x="4484688" y="2633663"/>
          <p14:tracePt t="41046" x="4502150" y="2633663"/>
          <p14:tracePt t="41052" x="4508500" y="2633663"/>
          <p14:tracePt t="41060" x="4525963" y="2633663"/>
          <p14:tracePt t="41066" x="4530725" y="2633663"/>
          <p14:tracePt t="41073" x="4543425" y="2633663"/>
          <p14:tracePt t="41080" x="4548188" y="2633663"/>
          <p14:tracePt t="41088" x="4554538" y="2633663"/>
          <p14:tracePt t="41101" x="4565650" y="2633663"/>
          <p14:tracePt t="41115" x="4572000" y="2633663"/>
          <p14:tracePt t="41130" x="4578350" y="2633663"/>
          <p14:tracePt t="41312" x="4578350" y="2628900"/>
          <p14:tracePt t="41332" x="4578350" y="2622550"/>
          <p14:tracePt t="43815" x="4530725" y="2622550"/>
          <p14:tracePt t="43823" x="4449763" y="2622550"/>
          <p14:tracePt t="43829" x="4375150" y="2611438"/>
          <p14:tracePt t="43836" x="4264025" y="2611438"/>
          <p14:tracePt t="43843" x="4143375" y="2598738"/>
          <p14:tracePt t="43851" x="4014788" y="2587625"/>
          <p14:tracePt t="43858" x="3922713" y="2587625"/>
          <p14:tracePt t="43865" x="3870325" y="2576513"/>
          <p14:tracePt t="43871" x="3824288" y="2563813"/>
          <p14:tracePt t="43884" x="3789363" y="2563813"/>
          <p14:tracePt t="43886" x="3771900" y="2563813"/>
          <p14:tracePt t="43893" x="3754438" y="2559050"/>
          <p14:tracePt t="43900" x="3741738" y="2559050"/>
          <p14:tracePt t="43906" x="3736975" y="2552700"/>
          <p14:tracePt t="43913" x="3719513" y="2552700"/>
          <p14:tracePt t="43920" x="3713163" y="2552700"/>
          <p14:tracePt t="43927" x="3706813" y="2546350"/>
          <p14:tracePt t="43934" x="3702050" y="2546350"/>
          <p14:tracePt t="43942" x="3695700" y="2535238"/>
          <p14:tracePt t="43948" x="3689350" y="2535238"/>
          <p14:tracePt t="43970" x="3678238" y="2535238"/>
          <p14:tracePt t="43976" x="3678238" y="2530475"/>
          <p14:tracePt t="43985" x="3673475" y="2530475"/>
          <p14:tracePt t="43997" x="3667125" y="2530475"/>
          <p14:tracePt t="44088" x="3660775" y="2530475"/>
          <p14:tracePt t="44096" x="3649663" y="2530475"/>
          <p14:tracePt t="44102" x="3643313" y="2524125"/>
          <p14:tracePt t="44109" x="3625850" y="2524125"/>
          <p14:tracePt t="44117" x="3621088" y="2517775"/>
          <p14:tracePt t="44123" x="3608388" y="2517775"/>
          <p14:tracePt t="44130" x="3590925" y="2517775"/>
          <p14:tracePt t="44137" x="3586163" y="2513013"/>
          <p14:tracePt t="44144" x="3568700" y="2513013"/>
          <p14:tracePt t="44151" x="3568700" y="2506663"/>
          <p14:tracePt t="44159" x="3562350" y="2506663"/>
          <p14:tracePt t="44165" x="3556000" y="2506663"/>
          <p14:tracePt t="44172" x="3551238" y="2500313"/>
          <p14:tracePt t="44180" x="3544888" y="2500313"/>
          <p14:tracePt t="44186" x="3544888" y="2495550"/>
          <p14:tracePt t="44193" x="3538538" y="2495550"/>
          <p14:tracePt t="44207" x="3533775" y="2495550"/>
          <p14:tracePt t="44228" x="3521075" y="2495550"/>
          <p14:tracePt t="44340" x="3521075" y="2500313"/>
          <p14:tracePt t="44369" x="3521075" y="2506663"/>
          <p14:tracePt t="44382" x="3521075" y="2513013"/>
          <p14:tracePt t="44403" x="3521075" y="2517775"/>
          <p14:tracePt t="44410" x="3521075" y="2524125"/>
          <p14:tracePt t="44424" x="3521075" y="2530475"/>
          <p14:tracePt t="44431" x="3521075" y="2546350"/>
          <p14:tracePt t="44438" x="3521075" y="2552700"/>
          <p14:tracePt t="44445" x="3521075" y="2563813"/>
          <p14:tracePt t="44452" x="3521075" y="2593975"/>
          <p14:tracePt t="44460" x="3521075" y="2605088"/>
          <p14:tracePt t="44466" x="3521075" y="2640013"/>
          <p14:tracePt t="44473" x="3521075" y="2674938"/>
          <p14:tracePt t="44480" x="3521075" y="2720975"/>
          <p14:tracePt t="44487" x="3516313" y="2773363"/>
          <p14:tracePt t="44495" x="3516313" y="2819400"/>
          <p14:tracePt t="44502" x="3505200" y="2871788"/>
          <p14:tracePt t="44508" x="3505200" y="2906713"/>
          <p14:tracePt t="44515" x="3505200" y="2941638"/>
          <p14:tracePt t="44522" x="3505200" y="2965450"/>
          <p14:tracePt t="44529" x="3505200" y="2987675"/>
          <p14:tracePt t="44536" x="3505200" y="3017838"/>
          <p14:tracePt t="44544" x="3505200" y="3028950"/>
          <p14:tracePt t="44551" x="3505200" y="3033713"/>
          <p14:tracePt t="44557" x="3505200" y="3051175"/>
          <p14:tracePt t="44564" x="3505200" y="3057525"/>
          <p14:tracePt t="44571" x="3505200" y="3063875"/>
          <p14:tracePt t="44578" x="3505200" y="3068638"/>
          <p14:tracePt t="44585" x="3505200" y="3074988"/>
          <p14:tracePt t="44593" x="3505200" y="3081338"/>
          <p14:tracePt t="44614" x="3505200" y="3092450"/>
          <p14:tracePt t="44683" x="3505200" y="3086100"/>
          <p14:tracePt t="44690" x="3509963" y="3086100"/>
          <p14:tracePt t="44704" x="3516313" y="3081338"/>
          <p14:tracePt t="44711" x="3527425" y="3081338"/>
          <p14:tracePt t="44718" x="3533775" y="3074988"/>
          <p14:tracePt t="44725" x="3544888" y="3074988"/>
          <p14:tracePt t="44732" x="3562350" y="3074988"/>
          <p14:tracePt t="44740" x="3586163" y="3074988"/>
          <p14:tracePt t="44746" x="3621088" y="3074988"/>
          <p14:tracePt t="44753" x="3689350" y="3074988"/>
          <p14:tracePt t="44760" x="3846513" y="3074988"/>
          <p14:tracePt t="44767" x="4060825" y="3063875"/>
          <p14:tracePt t="44774" x="4281488" y="3063875"/>
          <p14:tracePt t="44781" x="4449763" y="3063875"/>
          <p14:tracePt t="44788" x="4589463" y="3063875"/>
          <p14:tracePt t="44795" x="4699000" y="3063875"/>
          <p14:tracePt t="44803" x="4792663" y="3063875"/>
          <p14:tracePt t="44809" x="4856163" y="3051175"/>
          <p14:tracePt t="44816" x="4902200" y="3051175"/>
          <p14:tracePt t="44823" x="4937125" y="3040063"/>
          <p14:tracePt t="44830" x="4967288" y="3040063"/>
          <p14:tracePt t="44837" x="4978400" y="3033713"/>
          <p14:tracePt t="44844" x="4983163" y="3033713"/>
          <p14:tracePt t="44851" x="4995863" y="3028950"/>
          <p14:tracePt t="44858" x="5000625" y="3028950"/>
          <p14:tracePt t="44865" x="5006975" y="3028950"/>
          <p14:tracePt t="44872" x="5006975" y="3022600"/>
          <p14:tracePt t="44879" x="5013325" y="3022600"/>
          <p14:tracePt t="44894" x="5013325" y="3011488"/>
          <p14:tracePt t="44900" x="5018088" y="3011488"/>
          <p14:tracePt t="44914" x="5018088" y="3005138"/>
          <p14:tracePt t="44928" x="5018088" y="3000375"/>
          <p14:tracePt t="44942" x="5018088" y="2994025"/>
          <p14:tracePt t="44949" x="5018088" y="2987675"/>
          <p14:tracePt t="44956" x="5018088" y="2976563"/>
          <p14:tracePt t="44962" x="5018088" y="2959100"/>
          <p14:tracePt t="44969" x="5018088" y="2941638"/>
          <p14:tracePt t="44977" x="5018088" y="2917825"/>
          <p14:tracePt t="44984" x="5018088" y="2882900"/>
          <p14:tracePt t="44991" x="5018088" y="2860675"/>
          <p14:tracePt t="44997" x="5000625" y="2832100"/>
          <p14:tracePt t="45005" x="4989513" y="2808288"/>
          <p14:tracePt t="45012" x="4983163" y="2779713"/>
          <p14:tracePt t="45019" x="4967288" y="2755900"/>
          <p14:tracePt t="45026" x="4967288" y="2738438"/>
          <p14:tracePt t="45033" x="4960938" y="2732088"/>
          <p14:tracePt t="45040" x="4949825" y="2727325"/>
          <p14:tracePt t="45046" x="4943475" y="2720975"/>
          <p14:tracePt t="45054" x="4937125" y="2714625"/>
          <p14:tracePt t="45061" x="4932363" y="2709863"/>
          <p14:tracePt t="45068" x="4919663" y="2697163"/>
          <p14:tracePt t="45074" x="4908550" y="2692400"/>
          <p14:tracePt t="45082" x="4897438" y="2686050"/>
          <p14:tracePt t="45088" x="4879975" y="2681288"/>
          <p14:tracePt t="45096" x="4862513" y="2668588"/>
          <p14:tracePt t="45103" x="4862513" y="2663825"/>
          <p14:tracePt t="45110" x="4856163" y="2663825"/>
          <p14:tracePt t="45117" x="4845050" y="2663825"/>
          <p14:tracePt t="45123" x="4838700" y="2657475"/>
          <p14:tracePt t="45131" x="4832350" y="2657475"/>
          <p14:tracePt t="45137" x="4821238" y="2651125"/>
          <p14:tracePt t="45145" x="4816475" y="2651125"/>
          <p14:tracePt t="45152" x="4810125" y="2651125"/>
          <p14:tracePt t="45159" x="4803775" y="2651125"/>
          <p14:tracePt t="45166" x="4799013" y="2651125"/>
          <p14:tracePt t="45179" x="4792663" y="2651125"/>
          <p14:tracePt t="45186" x="4786313" y="2651125"/>
          <p14:tracePt t="45194" x="4781550" y="2651125"/>
          <p14:tracePt t="45201" x="4768850" y="2651125"/>
          <p14:tracePt t="45214" x="4757738" y="2651125"/>
          <p14:tracePt t="45221" x="4751388" y="2651125"/>
          <p14:tracePt t="45228" x="4746625" y="2651125"/>
          <p14:tracePt t="45236" x="4740275" y="2651125"/>
          <p14:tracePt t="45242" x="4729163" y="2651125"/>
          <p14:tracePt t="45249" x="4722813" y="2651125"/>
          <p14:tracePt t="45257" x="4716463" y="2651125"/>
          <p14:tracePt t="45263" x="4711700" y="2651125"/>
          <p14:tracePt t="45270" x="4705350" y="2651125"/>
          <p14:tracePt t="45278" x="4699000" y="2651125"/>
          <p14:tracePt t="45285" x="4681538" y="2651125"/>
          <p14:tracePt t="45291" x="4681538" y="2646363"/>
          <p14:tracePt t="45299" x="4676775" y="2640013"/>
          <p14:tracePt t="45306" x="4670425" y="2628900"/>
          <p14:tracePt t="45313" x="4664075" y="2628900"/>
          <p14:tracePt t="45320" x="4664075" y="2622550"/>
          <p14:tracePt t="45328" x="4659313" y="2622550"/>
          <p14:tracePt t="45333" x="4659313" y="2616200"/>
          <p14:tracePt t="45340" x="4652963" y="2616200"/>
          <p14:tracePt t="45354" x="4641850" y="2611438"/>
          <p14:tracePt t="45369" x="4635500" y="2611438"/>
          <p14:tracePt t="45431" x="4635500" y="2616200"/>
          <p14:tracePt t="45438" x="4635500" y="2633663"/>
          <p14:tracePt t="45446" x="4635500" y="2640013"/>
          <p14:tracePt t="45453" x="4635500" y="2646363"/>
          <p14:tracePt t="45459" x="4635500" y="2657475"/>
          <p14:tracePt t="45466" x="4635500" y="2674938"/>
          <p14:tracePt t="45473" x="4635500" y="2692400"/>
          <p14:tracePt t="45480" x="4641850" y="2727325"/>
          <p14:tracePt t="45488" x="4641850" y="2762250"/>
          <p14:tracePt t="45495" x="4652963" y="2819400"/>
          <p14:tracePt t="45502" x="4652963" y="2882900"/>
          <p14:tracePt t="45509" x="4659313" y="2947988"/>
          <p14:tracePt t="45516" x="4659313" y="2994025"/>
          <p14:tracePt t="45523" x="4659313" y="3046413"/>
          <p14:tracePt t="45529" x="4659313" y="3068638"/>
          <p14:tracePt t="45537" x="4659313" y="3092450"/>
          <p14:tracePt t="45543" x="4659313" y="3098800"/>
          <p14:tracePt t="45550" x="4659313" y="3116263"/>
          <p14:tracePt t="45557" x="4659313" y="3121025"/>
          <p14:tracePt t="45564" x="4659313" y="3133725"/>
          <p14:tracePt t="45578" x="4659313" y="3138488"/>
          <p14:tracePt t="45586" x="4659313" y="3151188"/>
          <p14:tracePt t="45600" x="4659313" y="3155950"/>
          <p14:tracePt t="45614" x="4659313" y="3162300"/>
          <p14:tracePt t="45635" x="4652963" y="3162300"/>
          <p14:tracePt t="45641" x="4648200" y="3162300"/>
          <p14:tracePt t="45648" x="4618038" y="3162300"/>
          <p14:tracePt t="45655" x="4554538" y="3151188"/>
          <p14:tracePt t="45662" x="4479925" y="3138488"/>
          <p14:tracePt t="45670" x="4351338" y="3116263"/>
          <p14:tracePt t="45676" x="4241800" y="3086100"/>
          <p14:tracePt t="45683" x="4102100" y="3063875"/>
          <p14:tracePt t="45690" x="3944938" y="3022600"/>
          <p14:tracePt t="45697" x="3724275" y="2994025"/>
          <p14:tracePt t="45704" x="3481388" y="2947988"/>
          <p14:tracePt t="45712" x="3336925" y="2906713"/>
          <p14:tracePt t="45718" x="3225800" y="2871788"/>
          <p14:tracePt t="45725" x="3144838" y="2836863"/>
          <p14:tracePt t="45732" x="3074988" y="2814638"/>
          <p14:tracePt t="45739" x="2994025" y="2790825"/>
          <p14:tracePt t="45746" x="2941638" y="2767013"/>
          <p14:tracePt t="45754" x="2889250" y="2755900"/>
          <p14:tracePt t="45761" x="2854325" y="2738438"/>
          <p14:tracePt t="45767" x="2819400" y="2727325"/>
          <p14:tracePt t="45774" x="2790825" y="2720975"/>
          <p14:tracePt t="45781" x="2773363" y="2714625"/>
          <p14:tracePt t="45788" x="2767013" y="2709863"/>
          <p14:tracePt t="45795" x="2755900" y="2709863"/>
          <p14:tracePt t="45803" x="2749550" y="2697163"/>
          <p14:tracePt t="45816" x="2744788" y="2697163"/>
          <p14:tracePt t="45823" x="2744788" y="2692400"/>
          <p14:tracePt t="45830" x="2732088" y="2692400"/>
          <p14:tracePt t="45837" x="2732088" y="2686050"/>
          <p14:tracePt t="45887" x="2738438" y="2686050"/>
          <p14:tracePt t="45901" x="2744788" y="2686050"/>
          <p14:tracePt t="45914" x="2749550" y="2686050"/>
          <p14:tracePt t="45921" x="2755900" y="2681288"/>
          <p14:tracePt t="45928" x="2762250" y="2681288"/>
          <p14:tracePt t="45935" x="2767013" y="2674938"/>
          <p14:tracePt t="45942" x="2784475" y="2674938"/>
          <p14:tracePt t="45949" x="2790825" y="2674938"/>
          <p14:tracePt t="45956" x="2801938" y="2668588"/>
          <p14:tracePt t="45963" x="2808288" y="2657475"/>
          <p14:tracePt t="45970" x="2825750" y="2651125"/>
          <p14:tracePt t="45977" x="2849563" y="2633663"/>
          <p14:tracePt t="45984" x="2865438" y="2616200"/>
          <p14:tracePt t="45991" x="2906713" y="2587625"/>
          <p14:tracePt t="45998" x="2930525" y="2570163"/>
          <p14:tracePt t="46005" x="2959100" y="2546350"/>
          <p14:tracePt t="46012" x="3000375" y="2517775"/>
          <p14:tracePt t="46019" x="3040063" y="2482850"/>
          <p14:tracePt t="46027" x="3081338" y="2454275"/>
          <p14:tracePt t="46033" x="3121025" y="2425700"/>
          <p14:tracePt t="46040" x="3173413" y="2390775"/>
          <p14:tracePt t="46047" x="3201988" y="2373313"/>
          <p14:tracePt t="46054" x="3225800" y="2355850"/>
          <p14:tracePt t="46062" x="3249613" y="2349500"/>
          <p14:tracePt t="46068" x="3267075" y="2344738"/>
          <p14:tracePt t="46074" x="3284538" y="2332038"/>
          <p14:tracePt t="46082" x="3289300" y="2327275"/>
          <p14:tracePt t="46089" x="3295650" y="2327275"/>
          <p14:tracePt t="46096" x="3302000" y="2320925"/>
          <p14:tracePt t="46105" x="3306763" y="2320925"/>
          <p14:tracePt t="46110" x="3319463" y="2314575"/>
          <p14:tracePt t="46124" x="3324225" y="2314575"/>
          <p14:tracePt t="46139" x="3330575" y="2314575"/>
          <p14:tracePt t="46250" x="3330575" y="2320925"/>
          <p14:tracePt t="46271" x="3330575" y="2327275"/>
          <p14:tracePt t="46278" x="3330575" y="2332038"/>
          <p14:tracePt t="46285" x="3330575" y="2338388"/>
          <p14:tracePt t="46292" x="3330575" y="2349500"/>
          <p14:tracePt t="46299" x="3330575" y="2355850"/>
          <p14:tracePt t="46306" x="3330575" y="2362200"/>
          <p14:tracePt t="46313" x="3330575" y="2366963"/>
          <p14:tracePt t="46321" x="3330575" y="2373313"/>
          <p14:tracePt t="46327" x="3330575" y="2390775"/>
          <p14:tracePt t="46334" x="3330575" y="2395538"/>
          <p14:tracePt t="46341" x="3330575" y="2408238"/>
          <p14:tracePt t="46347" x="3330575" y="2425700"/>
          <p14:tracePt t="46355" x="3330575" y="2436813"/>
          <p14:tracePt t="46363" x="3330575" y="2454275"/>
          <p14:tracePt t="46369" x="3330575" y="2465388"/>
          <p14:tracePt t="46376" x="3330575" y="2482850"/>
          <p14:tracePt t="46383" x="3330575" y="2495550"/>
          <p14:tracePt t="46389" x="3330575" y="2513013"/>
          <p14:tracePt t="46397" x="3330575" y="2535238"/>
          <p14:tracePt t="46405" x="3330575" y="2552700"/>
          <p14:tracePt t="46411" x="3330575" y="2576513"/>
          <p14:tracePt t="46418" x="3330575" y="2593975"/>
          <p14:tracePt t="46425" x="3330575" y="2616200"/>
          <p14:tracePt t="46431" x="3330575" y="2640013"/>
          <p14:tracePt t="46439" x="3336925" y="2668588"/>
          <p14:tracePt t="46447" x="3336925" y="2692400"/>
          <p14:tracePt t="46453" x="3336925" y="2714625"/>
          <p14:tracePt t="46460" x="3336925" y="2749550"/>
          <p14:tracePt t="46467" x="3336925" y="2773363"/>
          <p14:tracePt t="46474" x="3336925" y="2801938"/>
          <p14:tracePt t="46481" x="3336925" y="2814638"/>
          <p14:tracePt t="46488" x="3336925" y="2843213"/>
          <p14:tracePt t="46495" x="3336925" y="2849563"/>
          <p14:tracePt t="46502" x="3336925" y="2860675"/>
          <p14:tracePt t="46509" x="3336925" y="2878138"/>
          <p14:tracePt t="46516" x="3336925" y="2882900"/>
          <p14:tracePt t="46523" x="3336925" y="2889250"/>
          <p14:tracePt t="46530" x="3336925" y="2895600"/>
          <p14:tracePt t="46537" x="3336925" y="2900363"/>
          <p14:tracePt t="46544" x="3336925" y="2906713"/>
          <p14:tracePt t="46551" x="3336925" y="2913063"/>
          <p14:tracePt t="46572" x="3336925" y="2924175"/>
          <p14:tracePt t="46656" x="3341688" y="2924175"/>
          <p14:tracePt t="46670" x="3352800" y="2924175"/>
          <p14:tracePt t="46691" x="3359150" y="2924175"/>
          <p14:tracePt t="46705" x="3365500" y="2924175"/>
          <p14:tracePt t="46718" x="3370263" y="2924175"/>
          <p14:tracePt t="46726" x="3376613" y="2924175"/>
          <p14:tracePt t="46733" x="3382963" y="2924175"/>
          <p14:tracePt t="46739" x="3387725" y="2924175"/>
          <p14:tracePt t="46747" x="3405188" y="2924175"/>
          <p14:tracePt t="46754" x="3417888" y="2924175"/>
          <p14:tracePt t="46761" x="3446463" y="2924175"/>
          <p14:tracePt t="46768" x="3481388" y="2924175"/>
          <p14:tracePt t="46774" x="3527425" y="2924175"/>
          <p14:tracePt t="46781" x="3638550" y="2917825"/>
          <p14:tracePt t="46788" x="3789363" y="2900363"/>
          <p14:tracePt t="46797" x="3979863" y="2889250"/>
          <p14:tracePt t="46803" x="4189413" y="2860675"/>
          <p14:tracePt t="46809" x="4344988" y="2849563"/>
          <p14:tracePt t="46816" x="4467225" y="2832100"/>
          <p14:tracePt t="46824" x="4565650" y="2819400"/>
          <p14:tracePt t="46830" x="4659313" y="2819400"/>
          <p14:tracePt t="46838" x="4722813" y="2814638"/>
          <p14:tracePt t="46844" x="4757738" y="2801938"/>
          <p14:tracePt t="46851" x="4781550" y="2801938"/>
          <p14:tracePt t="46859" x="4810125" y="2797175"/>
          <p14:tracePt t="46865" x="4816475" y="2797175"/>
          <p14:tracePt t="46872" x="4827588" y="2797175"/>
          <p14:tracePt t="46881" x="4832350" y="2784475"/>
          <p14:tracePt t="46893" x="4845050" y="2784475"/>
          <p14:tracePt t="46900" x="4845050" y="2779713"/>
          <p14:tracePt t="46907" x="4849813" y="2779713"/>
          <p14:tracePt t="46922" x="4856163" y="2773363"/>
          <p14:tracePt t="46936" x="4856163" y="2767013"/>
          <p14:tracePt t="46956" x="4856163" y="2762250"/>
          <p14:tracePt t="46971" x="4856163" y="2755900"/>
          <p14:tracePt t="46984" x="4856163" y="2749550"/>
          <p14:tracePt t="46998" x="4856163" y="2738438"/>
          <p14:tracePt t="47014" x="4856163" y="2732088"/>
          <p14:tracePt t="47019" x="4856163" y="2727325"/>
          <p14:tracePt t="47026" x="4845050" y="2714625"/>
          <p14:tracePt t="47033" x="4838700" y="2709863"/>
          <p14:tracePt t="47040" x="4832350" y="2692400"/>
          <p14:tracePt t="47047" x="4827588" y="2686050"/>
          <p14:tracePt t="47056" x="4821238" y="2668588"/>
          <p14:tracePt t="47061" x="4810125" y="2657475"/>
          <p14:tracePt t="47068" x="4799013" y="2646363"/>
          <p14:tracePt t="47075" x="4786313" y="2633663"/>
          <p14:tracePt t="47082" x="4781550" y="2622550"/>
          <p14:tracePt t="47089" x="4775200" y="2616200"/>
          <p14:tracePt t="47097" x="4768850" y="2611438"/>
          <p14:tracePt t="47103" x="4768850" y="2605088"/>
          <p14:tracePt t="47111" x="4764088" y="2598738"/>
          <p14:tracePt t="47117" x="4764088" y="2593975"/>
          <p14:tracePt t="47124" x="4751388" y="2587625"/>
          <p14:tracePt t="47139" x="4746625" y="2587625"/>
          <p14:tracePt t="47145" x="4746625" y="2576513"/>
          <p14:tracePt t="47159" x="4740275" y="2570163"/>
          <p14:tracePt t="47173" x="4733925" y="2570163"/>
          <p14:tracePt t="47187" x="4729163" y="2570163"/>
          <p14:tracePt t="47208" x="4722813" y="2570163"/>
          <p14:tracePt t="47222" x="4716463" y="2570163"/>
          <p14:tracePt t="47236" x="4711700" y="2570163"/>
          <p14:tracePt t="47250" x="4699000" y="2570163"/>
          <p14:tracePt t="47272" x="4694238" y="2570163"/>
          <p14:tracePt t="47292" x="4687888" y="2570163"/>
          <p14:tracePt t="47299" x="4681538" y="2563813"/>
          <p14:tracePt t="47306" x="4676775" y="2563813"/>
          <p14:tracePt t="47314" x="4670425" y="2559050"/>
          <p14:tracePt t="47321" x="4664075" y="2552700"/>
          <p14:tracePt t="47327" x="4652963" y="2546350"/>
          <p14:tracePt t="47334" x="4648200" y="2541588"/>
          <p14:tracePt t="47341" x="4641850" y="2541588"/>
          <p14:tracePt t="47348" x="4635500" y="2530475"/>
          <p14:tracePt t="47363" x="4630738" y="2530475"/>
          <p14:tracePt t="47369" x="4630738" y="2524125"/>
          <p14:tracePt t="47376" x="4624388" y="2524125"/>
          <p14:tracePt t="47383" x="4624388" y="2517775"/>
          <p14:tracePt t="47390" x="4618038" y="2517775"/>
          <p14:tracePt t="47404" x="4606925" y="2517775"/>
          <p14:tracePt t="47496" x="4606925" y="2524125"/>
          <p14:tracePt t="47516" x="4606925" y="2535238"/>
          <p14:tracePt t="47531" x="4606925" y="2541588"/>
          <p14:tracePt t="47544" x="4606925" y="2546350"/>
          <p14:tracePt t="47565" x="4606925" y="2552700"/>
          <p14:tracePt t="47573" x="4606925" y="2559050"/>
          <p14:tracePt t="47586" x="4606925" y="2563813"/>
          <p14:tracePt t="47593" x="4600575" y="2581275"/>
          <p14:tracePt t="47600" x="4600575" y="2587625"/>
          <p14:tracePt t="47607" x="4600575" y="2598738"/>
          <p14:tracePt t="47614" x="4600575" y="2616200"/>
          <p14:tracePt t="47621" x="4600575" y="2640013"/>
          <p14:tracePt t="47628" x="4600575" y="2674938"/>
          <p14:tracePt t="47635" x="4600575" y="2720975"/>
          <p14:tracePt t="47642" x="4600575" y="2767013"/>
          <p14:tracePt t="47649" x="4600575" y="2832100"/>
          <p14:tracePt t="47657" x="4606925" y="2895600"/>
          <p14:tracePt t="47664" x="4606925" y="2947988"/>
          <p14:tracePt t="47670" x="4606925" y="2970213"/>
          <p14:tracePt t="47677" x="4606925" y="3005138"/>
          <p14:tracePt t="47684" x="4606925" y="3022600"/>
          <p14:tracePt t="47691" x="4606925" y="3033713"/>
          <p14:tracePt t="47698" x="4606925" y="3040063"/>
          <p14:tracePt t="47705" x="4606925" y="3046413"/>
          <p14:tracePt t="47712" x="4606925" y="3063875"/>
          <p14:tracePt t="47726" x="4606925" y="3068638"/>
          <p14:tracePt t="47733" x="4606925" y="3074988"/>
          <p14:tracePt t="47754" x="4606925" y="3081338"/>
          <p14:tracePt t="47762" x="4600575" y="3081338"/>
          <p14:tracePt t="47768" x="4595813" y="3081338"/>
          <p14:tracePt t="47775" x="4589463" y="3081338"/>
          <p14:tracePt t="47782" x="4565650" y="3081338"/>
          <p14:tracePt t="47789" x="4502150" y="3074988"/>
          <p14:tracePt t="47796" x="4379913" y="3074988"/>
          <p14:tracePt t="47803" x="4224338" y="3063875"/>
          <p14:tracePt t="47810" x="4090988" y="3063875"/>
          <p14:tracePt t="47817" x="3951288" y="3051175"/>
          <p14:tracePt t="47824" x="3806825" y="3040063"/>
          <p14:tracePt t="47831" x="3684588" y="3028950"/>
          <p14:tracePt t="47838" x="3562350" y="3017838"/>
          <p14:tracePt t="47845" x="3452813" y="3000375"/>
          <p14:tracePt t="47852" x="3382963" y="2982913"/>
          <p14:tracePt t="47859" x="3319463" y="2970213"/>
          <p14:tracePt t="47866" x="3278188" y="2947988"/>
          <p14:tracePt t="47875" x="3243263" y="2930525"/>
          <p14:tracePt t="47880" x="3214688" y="2924175"/>
          <p14:tracePt t="47887" x="3201988" y="2913063"/>
          <p14:tracePt t="47894" x="3190875" y="2906713"/>
          <p14:tracePt t="47901" x="3184525" y="2900363"/>
          <p14:tracePt t="47908" x="3179763" y="2895600"/>
          <p14:tracePt t="47915" x="3173413" y="2895600"/>
          <p14:tracePt t="47922" x="3173413" y="2889250"/>
          <p14:tracePt t="47929" x="3173413" y="2882900"/>
          <p14:tracePt t="47936" x="3168650" y="2878138"/>
          <p14:tracePt t="47943" x="3168650" y="2865438"/>
          <p14:tracePt t="47950" x="3168650" y="2860675"/>
          <p14:tracePt t="47965" x="3168650" y="2854325"/>
          <p14:tracePt t="47971" x="3168650" y="2849563"/>
          <p14:tracePt t="47978" x="3168650" y="2843213"/>
          <p14:tracePt t="47985" x="3168650" y="2836863"/>
          <p14:tracePt t="47991" x="3168650" y="2832100"/>
          <p14:tracePt t="47999" x="3168650" y="2819400"/>
          <p14:tracePt t="48007" x="3173413" y="2808288"/>
          <p14:tracePt t="48014" x="3184525" y="2790825"/>
          <p14:tracePt t="48020" x="3190875" y="2784475"/>
          <p14:tracePt t="48027" x="3197225" y="2773363"/>
          <p14:tracePt t="48034" x="3201988" y="2755900"/>
          <p14:tracePt t="48041" x="3219450" y="2738438"/>
          <p14:tracePt t="48048" x="3232150" y="2720975"/>
          <p14:tracePt t="48055" x="3243263" y="2714625"/>
          <p14:tracePt t="48062" x="3254375" y="2697163"/>
          <p14:tracePt t="48069" x="3271838" y="2681288"/>
          <p14:tracePt t="48075" x="3278188" y="2674938"/>
          <p14:tracePt t="48083" x="3284538" y="2668588"/>
          <p14:tracePt t="48090" x="3295650" y="2663825"/>
          <p14:tracePt t="48097" x="3302000" y="2657475"/>
          <p14:tracePt t="48104" x="3313113" y="2646363"/>
          <p14:tracePt t="48110" x="3319463" y="2640013"/>
          <p14:tracePt t="48118" x="3324225" y="2633663"/>
          <p14:tracePt t="48132" x="3330575" y="2633663"/>
          <p14:tracePt t="48139" x="3336925" y="2628900"/>
          <p14:tracePt t="48146" x="3341688" y="2628900"/>
          <p14:tracePt t="48153" x="3341688" y="2622550"/>
          <p14:tracePt t="48160" x="3348038" y="2622550"/>
          <p14:tracePt t="48174" x="3359150" y="2616200"/>
          <p14:tracePt t="48187" x="3365500" y="2611438"/>
          <p14:tracePt t="48202" x="3370263" y="2611438"/>
          <p14:tracePt t="48321" x="3365500" y="2611438"/>
          <p14:tracePt t="48377" x="3352800" y="2611438"/>
          <p14:tracePt t="49280" x="3352800" y="2616200"/>
          <p14:tracePt t="49286" x="3359150" y="2622550"/>
          <p14:tracePt t="49293" x="3359150" y="2628900"/>
          <p14:tracePt t="49300" x="3365500" y="2633663"/>
          <p14:tracePt t="49307" x="3365500" y="2651125"/>
          <p14:tracePt t="49314" x="3370263" y="2657475"/>
          <p14:tracePt t="49321" x="3370263" y="2663825"/>
          <p14:tracePt t="49328" x="3370263" y="2668588"/>
          <p14:tracePt t="49335" x="3376613" y="2674938"/>
          <p14:tracePt t="49342" x="3376613" y="2686050"/>
          <p14:tracePt t="49349" x="3382963" y="2697163"/>
          <p14:tracePt t="49356" x="3382963" y="2703513"/>
          <p14:tracePt t="49363" x="3387725" y="2709863"/>
          <p14:tracePt t="49370" x="3387725" y="2720975"/>
          <p14:tracePt t="49377" x="3387725" y="2732088"/>
          <p14:tracePt t="49384" x="3400425" y="2738438"/>
          <p14:tracePt t="49392" x="3400425" y="2744788"/>
          <p14:tracePt t="49398" x="3400425" y="2749550"/>
          <p14:tracePt t="49405" x="3405188" y="2767013"/>
          <p14:tracePt t="49412" x="3405188" y="2773363"/>
          <p14:tracePt t="49419" x="3405188" y="2779713"/>
          <p14:tracePt t="49426" x="3405188" y="2784475"/>
          <p14:tracePt t="49434" x="3405188" y="2801938"/>
          <p14:tracePt t="49447" x="3405188" y="2808288"/>
          <p14:tracePt t="49454" x="3405188" y="2814638"/>
          <p14:tracePt t="49461" x="3405188" y="2819400"/>
          <p14:tracePt t="49475" x="3405188" y="2825750"/>
          <p14:tracePt t="49489" x="3405188" y="2832100"/>
          <p14:tracePt t="49531" x="3405188" y="2825750"/>
          <p14:tracePt t="49545" x="3411538" y="2825750"/>
          <p14:tracePt t="54030" x="3656013" y="2801938"/>
          <p14:tracePt t="54037" x="4014788" y="2762250"/>
          <p14:tracePt t="54044" x="4432300" y="2720975"/>
          <p14:tracePt t="54051" x="4821238" y="2686050"/>
          <p14:tracePt t="54058" x="5053013" y="2668588"/>
          <p14:tracePt t="54065" x="5286375" y="2651125"/>
          <p14:tracePt t="54072" x="5540375" y="2651125"/>
          <p14:tracePt t="54079" x="5791200" y="2651125"/>
          <p14:tracePt t="54085" x="5946775" y="2651125"/>
          <p14:tracePt t="54093" x="6069013" y="2651125"/>
          <p14:tracePt t="54099" x="6161088" y="2657475"/>
          <p14:tracePt t="54107" x="6272213" y="2668588"/>
          <p14:tracePt t="54114" x="6353175" y="2681288"/>
          <p14:tracePt t="54121" x="6416675" y="2681288"/>
          <p14:tracePt t="54127" x="6451600" y="2692400"/>
          <p14:tracePt t="54134" x="6469063" y="2697163"/>
          <p14:tracePt t="54142" x="6480175" y="2697163"/>
          <p14:tracePt t="54149" x="6492875" y="2697163"/>
          <p14:tracePt t="54156" x="6497638" y="2697163"/>
          <p14:tracePt t="54163" x="6503988" y="2697163"/>
          <p14:tracePt t="54184" x="6510338" y="2697163"/>
          <p14:tracePt t="54261" x="6503988" y="2697163"/>
          <p14:tracePt t="54274" x="6497638" y="2697163"/>
          <p14:tracePt t="54289" x="6486525" y="2697163"/>
          <p14:tracePt t="54317" x="6480175" y="2697163"/>
          <p14:tracePt t="54331" x="6480175" y="2692400"/>
          <p14:tracePt t="54352" x="6475413" y="2692400"/>
          <p14:tracePt t="54373" x="6469063" y="2692400"/>
          <p14:tracePt t="54394" x="6462713" y="2692400"/>
          <p14:tracePt t="54408" x="6457950" y="2692400"/>
          <p14:tracePt t="54422" x="6451600" y="2692400"/>
          <p14:tracePt t="54436" x="6446838" y="2697163"/>
          <p14:tracePt t="54442" x="6434138" y="2697163"/>
          <p14:tracePt t="54450" x="6429375" y="2703513"/>
          <p14:tracePt t="54457" x="6423025" y="2703513"/>
          <p14:tracePt t="54463" x="6416675" y="2720975"/>
          <p14:tracePt t="54471" x="6411913" y="2727325"/>
          <p14:tracePt t="54477" x="6394450" y="2732088"/>
          <p14:tracePt t="54485" x="6376988" y="2762250"/>
          <p14:tracePt t="54492" x="6346825" y="2797175"/>
          <p14:tracePt t="54499" x="6318250" y="2854325"/>
          <p14:tracePt t="54505" x="6283325" y="2935288"/>
          <p14:tracePt t="54512" x="6230938" y="3017838"/>
          <p14:tracePt t="54519" x="6184900" y="3103563"/>
          <p14:tracePt t="54526" x="6132513" y="3214688"/>
          <p14:tracePt t="54533" x="6086475" y="3330575"/>
          <p14:tracePt t="54540" x="6034088" y="3446463"/>
          <p14:tracePt t="54547" x="5992813" y="3586163"/>
          <p14:tracePt t="54554" x="5942013" y="3730625"/>
          <p14:tracePt t="54562" x="5907088" y="3840163"/>
          <p14:tracePt t="54568" x="5883275" y="3922713"/>
          <p14:tracePt t="54575" x="5859463" y="4014788"/>
          <p14:tracePt t="54583" x="5837238" y="4102100"/>
          <p14:tracePt t="54589" x="5795963" y="4194175"/>
          <p14:tracePt t="54596" x="5761038" y="4294188"/>
          <p14:tracePt t="54603" x="5726113" y="4392613"/>
          <p14:tracePt t="54610" x="5691188" y="4473575"/>
          <p14:tracePt t="54618" x="5656263" y="4543425"/>
          <p14:tracePt t="54625" x="5622925" y="4595813"/>
          <p14:tracePt t="54631" x="5592763" y="4652963"/>
          <p14:tracePt t="54638" x="5557838" y="4694238"/>
          <p14:tracePt t="54645" x="5518150" y="4733925"/>
          <p14:tracePt t="54652" x="5476875" y="4775200"/>
          <p14:tracePt t="54659" x="5419725" y="4832350"/>
          <p14:tracePt t="54667" x="5332413" y="4891088"/>
          <p14:tracePt t="54673" x="5203825" y="4960938"/>
          <p14:tracePt t="54680" x="4995863" y="5048250"/>
          <p14:tracePt t="54687" x="4827588" y="5105400"/>
          <p14:tracePt t="54694" x="4670425" y="5140325"/>
          <p14:tracePt t="54701" x="4479925" y="5157788"/>
          <p14:tracePt t="54708" x="4252913" y="5168900"/>
          <p14:tracePt t="54716" x="4021138" y="5164138"/>
          <p14:tracePt t="54722" x="3863975" y="5122863"/>
          <p14:tracePt t="54729" x="3702050" y="5070475"/>
          <p14:tracePt t="54736" x="3538538" y="5013325"/>
          <p14:tracePt t="54743" x="3271838" y="4908550"/>
          <p14:tracePt t="54751" x="3040063" y="4810125"/>
          <p14:tracePt t="54758" x="2913063" y="4746625"/>
          <p14:tracePt t="54765" x="2825750" y="4681538"/>
          <p14:tracePt t="54771" x="2738438" y="4606925"/>
          <p14:tracePt t="54778" x="2668588" y="4537075"/>
          <p14:tracePt t="54785" x="2593975" y="4449763"/>
          <p14:tracePt t="54793" x="2524125" y="4379913"/>
          <p14:tracePt t="54800" x="2460625" y="4305300"/>
          <p14:tracePt t="54806" x="2413000" y="4224338"/>
          <p14:tracePt t="54814" x="2366963" y="4154488"/>
          <p14:tracePt t="54820" x="2332038" y="4084638"/>
          <p14:tracePt t="54827" x="2297113" y="3986213"/>
          <p14:tracePt t="54834" x="2297113" y="3892550"/>
          <p14:tracePt t="54842" x="2297113" y="3771900"/>
          <p14:tracePt t="54848" x="2332038" y="3632200"/>
          <p14:tracePt t="54856" x="2395538" y="3498850"/>
          <p14:tracePt t="54862" x="2471738" y="3387725"/>
          <p14:tracePt t="54869" x="2559050" y="3302000"/>
          <p14:tracePt t="54877" x="2657475" y="3225800"/>
          <p14:tracePt t="54884" x="2808288" y="3127375"/>
          <p14:tracePt t="54890" x="2982913" y="3057525"/>
          <p14:tracePt t="54898" x="3214688" y="2952750"/>
          <p14:tracePt t="54904" x="3446463" y="2871788"/>
          <p14:tracePt t="54911" x="3632200" y="2832100"/>
          <p14:tracePt t="54918" x="3910013" y="2762250"/>
          <p14:tracePt t="54925" x="4276725" y="2703513"/>
          <p14:tracePt t="54932" x="4600575" y="2686050"/>
          <p14:tracePt t="54939" x="4884738" y="2686050"/>
          <p14:tracePt t="54946" x="5291138" y="2686050"/>
          <p14:tracePt t="54953" x="5686425" y="2714625"/>
          <p14:tracePt t="54960" x="5959475" y="2767013"/>
          <p14:tracePt t="54967" x="6300788" y="2843213"/>
          <p14:tracePt t="54974" x="6608763" y="2917825"/>
          <p14:tracePt t="54981" x="6934200" y="3033713"/>
          <p14:tracePt t="54989" x="7135813" y="3127375"/>
          <p14:tracePt t="54995" x="7310438" y="3197225"/>
          <p14:tracePt t="55002" x="7461250" y="3278188"/>
          <p14:tracePt t="55009" x="7589838" y="3359150"/>
          <p14:tracePt t="55017" x="7705725" y="3446463"/>
          <p14:tracePt t="55024" x="7780338" y="3533775"/>
          <p14:tracePt t="55031" x="7856538" y="3621088"/>
          <p14:tracePt t="55037" x="7902575" y="3719513"/>
          <p14:tracePt t="55044" x="7937500" y="3817938"/>
          <p14:tracePt t="55051" x="7966075" y="3898900"/>
          <p14:tracePt t="55059" x="7972425" y="3979863"/>
          <p14:tracePt t="55066" x="7972425" y="4102100"/>
          <p14:tracePt t="55073" x="7972425" y="4252913"/>
          <p14:tracePt t="55078" x="7966075" y="4392613"/>
          <p14:tracePt t="55086" x="7931150" y="4519613"/>
          <p14:tracePt t="55093" x="7891463" y="4618038"/>
          <p14:tracePt t="55101" x="7832725" y="4705350"/>
          <p14:tracePt t="55108" x="7740650" y="4821238"/>
          <p14:tracePt t="55114" x="7594600" y="4983163"/>
          <p14:tracePt t="55121" x="7369175" y="5245100"/>
          <p14:tracePt t="55128" x="7159625" y="5459413"/>
          <p14:tracePt t="55135" x="6904038" y="5638800"/>
          <p14:tracePt t="55142" x="6584950" y="5859463"/>
          <p14:tracePt t="55149" x="6307138" y="6022975"/>
          <p14:tracePt t="55156" x="6161088" y="6092825"/>
          <p14:tracePt t="55163" x="6022975" y="6115050"/>
          <p14:tracePt t="55170" x="5854700" y="6115050"/>
          <p14:tracePt t="55177" x="5610225" y="6092825"/>
          <p14:tracePt t="55185" x="5326063" y="5999163"/>
          <p14:tracePt t="55191" x="5151438" y="5929313"/>
          <p14:tracePt t="55198" x="4983163" y="5859463"/>
          <p14:tracePt t="55205" x="4775200" y="5761038"/>
          <p14:tracePt t="55212" x="4513263" y="5656263"/>
          <p14:tracePt t="55219" x="4362450" y="5575300"/>
          <p14:tracePt t="55226" x="4229100" y="5500688"/>
          <p14:tracePt t="55233" x="4130675" y="5424488"/>
          <p14:tracePt t="55240" x="4043363" y="5360988"/>
          <p14:tracePt t="55247" x="3944938" y="5297488"/>
          <p14:tracePt t="55254" x="3863975" y="5251450"/>
          <p14:tracePt t="55260" x="3748088" y="5186363"/>
          <p14:tracePt t="55268" x="3649663" y="5122863"/>
          <p14:tracePt t="55276" x="3562350" y="5065713"/>
          <p14:tracePt t="55282" x="3475038" y="5000625"/>
          <p14:tracePt t="55289" x="3405188" y="4919663"/>
          <p14:tracePt t="55296" x="3341688" y="4816475"/>
          <p14:tracePt t="55302" x="3260725" y="4670425"/>
          <p14:tracePt t="55310" x="3184525" y="4554538"/>
          <p14:tracePt t="55318" x="3133725" y="4445000"/>
          <p14:tracePt t="55324" x="3086100" y="4344988"/>
          <p14:tracePt t="55331" x="3046413" y="4246563"/>
          <p14:tracePt t="55338" x="3011488" y="4148138"/>
          <p14:tracePt t="55344" x="3000375" y="4025900"/>
          <p14:tracePt t="55352" x="3000375" y="3898900"/>
          <p14:tracePt t="55360" x="3005138" y="3789363"/>
          <p14:tracePt t="55366" x="3040063" y="3706813"/>
          <p14:tracePt t="55373" x="3092450" y="3608388"/>
          <p14:tracePt t="55379" x="3151188" y="3509963"/>
          <p14:tracePt t="55386" x="3243263" y="3394075"/>
          <p14:tracePt t="55393" x="3446463" y="3219450"/>
          <p14:tracePt t="55401" x="3794125" y="2976563"/>
          <p14:tracePt t="55409" x="4137025" y="2773363"/>
          <p14:tracePt t="55415" x="4462463" y="2663825"/>
          <p14:tracePt t="55422" x="4781550" y="2546350"/>
          <p14:tracePt t="55428" x="5122863" y="2471738"/>
          <p14:tracePt t="55435" x="5424488" y="2419350"/>
          <p14:tracePt t="55443" x="5662613" y="2384425"/>
          <p14:tracePt t="55450" x="5988050" y="2366963"/>
          <p14:tracePt t="55457" x="6335713" y="2366963"/>
          <p14:tracePt t="55463" x="6556375" y="2366963"/>
          <p14:tracePt t="55471" x="6816725" y="2378075"/>
          <p14:tracePt t="55478" x="7153275" y="2430463"/>
          <p14:tracePt t="55485" x="7461250" y="2489200"/>
          <p14:tracePt t="55492" x="7688263" y="2570163"/>
          <p14:tracePt t="55499" x="7861300" y="2640013"/>
          <p14:tracePt t="55506" x="8042275" y="2749550"/>
          <p14:tracePt t="55512" x="8204200" y="2865438"/>
          <p14:tracePt t="55521" x="8348663" y="2994025"/>
          <p14:tracePt t="55527" x="8453438" y="3098800"/>
          <p14:tracePt t="55535" x="8540750" y="3173413"/>
          <p14:tracePt t="55541" x="8597900" y="3243263"/>
          <p14:tracePt t="55547" x="8662988" y="3341688"/>
          <p14:tracePt t="55554" x="8709025" y="3470275"/>
          <p14:tracePt t="55562" x="8748713" y="3649663"/>
          <p14:tracePt t="55569" x="8818563" y="3898900"/>
          <p14:tracePt t="55577" x="8883650" y="4125913"/>
          <p14:tracePt t="55583" x="8940800" y="4316413"/>
          <p14:tracePt t="55590" x="8969375" y="4473575"/>
          <p14:tracePt t="55597" x="8969375" y="4578350"/>
          <p14:tracePt t="55603" x="8964613" y="4676775"/>
          <p14:tracePt t="55611" x="8940800" y="4757738"/>
          <p14:tracePt t="55618" x="8905875" y="4821238"/>
          <p14:tracePt t="55625" x="8848725" y="4879975"/>
          <p14:tracePt t="55632" x="8720138" y="4960938"/>
          <p14:tracePt t="55638" x="8343900" y="5118100"/>
          <p14:tracePt t="55645" x="7843838" y="5251450"/>
          <p14:tracePt t="55652" x="7408863" y="5354638"/>
          <p14:tracePt t="55660" x="6950075" y="5413375"/>
          <p14:tracePt t="55667" x="6619875" y="5454650"/>
          <p14:tracePt t="55674" x="6335713" y="5454650"/>
          <p14:tracePt t="55681" x="6022975" y="5454650"/>
          <p14:tracePt t="55688" x="5697538" y="5441950"/>
          <p14:tracePt t="55694" x="5437188" y="5424488"/>
          <p14:tracePt t="55702" x="5227638" y="5395913"/>
          <p14:tracePt t="55710" x="5053013" y="5367338"/>
          <p14:tracePt t="55716" x="4816475" y="5337175"/>
          <p14:tracePt t="55723" x="4630738" y="5291138"/>
          <p14:tracePt t="55729" x="4484688" y="5251450"/>
          <p14:tracePt t="55736" x="4392613" y="5227638"/>
          <p14:tracePt t="55744" x="4294188" y="5192713"/>
          <p14:tracePt t="55751" x="4183063" y="5168900"/>
          <p14:tracePt t="55757" x="4056063" y="5129213"/>
          <p14:tracePt t="55764" x="3927475" y="5076825"/>
          <p14:tracePt t="55771" x="3811588" y="5041900"/>
          <p14:tracePt t="55778" x="3713163" y="4989513"/>
          <p14:tracePt t="55786" x="3632200" y="4954588"/>
          <p14:tracePt t="55793" x="3551238" y="4908550"/>
          <p14:tracePt t="55799" x="3463925" y="4849813"/>
          <p14:tracePt t="55807" x="3365500" y="4799013"/>
          <p14:tracePt t="55813" x="3267075" y="4751388"/>
          <p14:tracePt t="55820" x="3179763" y="4699000"/>
          <p14:tracePt t="55827" x="3098800" y="4641850"/>
          <p14:tracePt t="55835" x="3028950" y="4595813"/>
          <p14:tracePt t="55841" x="2952750" y="4519613"/>
          <p14:tracePt t="55848" x="2913063" y="4479925"/>
          <p14:tracePt t="55855" x="2854325" y="4392613"/>
          <p14:tracePt t="55862" x="2814638" y="4311650"/>
          <p14:tracePt t="55870" x="2767013" y="4211638"/>
          <p14:tracePt t="55877" x="2744788" y="4084638"/>
          <p14:tracePt t="55886" x="2714625" y="3975100"/>
          <p14:tracePt t="55891" x="2703513" y="3863975"/>
          <p14:tracePt t="55898" x="2709863" y="3771900"/>
          <p14:tracePt t="55904" x="2720975" y="3678238"/>
          <p14:tracePt t="55911" x="2749550" y="3568700"/>
          <p14:tracePt t="55919" x="2784475" y="3470275"/>
          <p14:tracePt t="55925" x="2832100" y="3370263"/>
          <p14:tracePt t="55932" x="2895600" y="3254375"/>
          <p14:tracePt t="55939" x="3000375" y="3168650"/>
          <p14:tracePt t="55946" x="3098800" y="3063875"/>
          <p14:tracePt t="55953" x="3267075" y="2982913"/>
          <p14:tracePt t="55960" x="3417888" y="2895600"/>
          <p14:tracePt t="55967" x="3590925" y="2825750"/>
          <p14:tracePt t="55974" x="3789363" y="2749550"/>
          <p14:tracePt t="55981" x="4014788" y="2686050"/>
          <p14:tracePt t="55988" x="4316413" y="2633663"/>
          <p14:tracePt t="55995" x="4583113" y="2598738"/>
          <p14:tracePt t="56002" x="4873625" y="2598738"/>
          <p14:tracePt t="56009" x="5186363" y="2598738"/>
          <p14:tracePt t="56016" x="5487988" y="2628900"/>
          <p14:tracePt t="56023" x="5715000" y="2646363"/>
          <p14:tracePt t="56030" x="5929313" y="2692400"/>
          <p14:tracePt t="56037" x="6115050" y="2732088"/>
          <p14:tracePt t="56044" x="6300788" y="2773363"/>
          <p14:tracePt t="56052" x="6416675" y="2825750"/>
          <p14:tracePt t="56058" x="6515100" y="2878138"/>
          <p14:tracePt t="56065" x="6573838" y="2917825"/>
          <p14:tracePt t="56073" x="6626225" y="2976563"/>
          <p14:tracePt t="56079" x="6672263" y="3046413"/>
          <p14:tracePt t="56087" x="6724650" y="3133725"/>
          <p14:tracePt t="56094" x="6770688" y="3214688"/>
          <p14:tracePt t="56102" x="6805613" y="3324225"/>
          <p14:tracePt t="56108" x="6858000" y="3440113"/>
          <p14:tracePt t="56114" x="6916738" y="3621088"/>
          <p14:tracePt t="56121" x="6962775" y="3840163"/>
          <p14:tracePt t="56128" x="6991350" y="4043363"/>
          <p14:tracePt t="56137" x="7002463" y="4183063"/>
          <p14:tracePt t="56142" x="7002463" y="4276725"/>
          <p14:tracePt t="56149" x="7002463" y="4340225"/>
          <p14:tracePt t="56156" x="6997700" y="4410075"/>
          <p14:tracePt t="56163" x="6962775" y="4491038"/>
          <p14:tracePt t="56170" x="6899275" y="4618038"/>
          <p14:tracePt t="56178" x="6816725" y="4764088"/>
          <p14:tracePt t="56185" x="6731000" y="4943475"/>
          <p14:tracePt t="56191" x="6648450" y="5059363"/>
          <p14:tracePt t="56198" x="6562725" y="5175250"/>
          <p14:tracePt t="56205" x="6429375" y="5280025"/>
          <p14:tracePt t="56212" x="6237288" y="5407025"/>
          <p14:tracePt t="56220" x="6045200" y="5535613"/>
          <p14:tracePt t="56227" x="5894388" y="5616575"/>
          <p14:tracePt t="56233" x="5756275" y="5686425"/>
          <p14:tracePt t="56240" x="5570538" y="5738813"/>
          <p14:tracePt t="56247" x="5319713" y="5807075"/>
          <p14:tracePt t="56254" x="5118100" y="5819775"/>
          <p14:tracePt t="56261" x="4949825" y="5830888"/>
          <p14:tracePt t="56269" x="4792663" y="5824538"/>
          <p14:tracePt t="56275" x="4578350" y="5813425"/>
          <p14:tracePt t="56282" x="4340225" y="5778500"/>
          <p14:tracePt t="56289" x="4119563" y="5715000"/>
          <p14:tracePt t="56296" x="3975100" y="5651500"/>
          <p14:tracePt t="56303" x="3835400" y="5588000"/>
          <p14:tracePt t="56311" x="3689350" y="5522913"/>
          <p14:tracePt t="56317" x="3538538" y="5441950"/>
          <p14:tracePt t="56324" x="3411538" y="5378450"/>
          <p14:tracePt t="56331" x="3295650" y="5297488"/>
          <p14:tracePt t="56338" x="3225800" y="5227638"/>
          <p14:tracePt t="56345" x="3155950" y="5157788"/>
          <p14:tracePt t="56353" x="3092450" y="5083175"/>
          <p14:tracePt t="56359" x="3046413" y="5013325"/>
          <p14:tracePt t="56366" x="3011488" y="4949825"/>
          <p14:tracePt t="56373" x="2982913" y="4891088"/>
          <p14:tracePt t="56380" x="2959100" y="4827588"/>
          <p14:tracePt t="56387" x="2941638" y="4786313"/>
          <p14:tracePt t="56394" x="2930525" y="4751388"/>
          <p14:tracePt t="56401" x="2924175" y="4716463"/>
          <p14:tracePt t="56408" x="2913063" y="4681538"/>
          <p14:tracePt t="56415" x="2900363" y="4641850"/>
          <p14:tracePt t="56422" x="2900363" y="4618038"/>
          <p14:tracePt t="56429" x="2900363" y="4583113"/>
          <p14:tracePt t="56437" x="2900363" y="4572000"/>
          <p14:tracePt t="56444" x="2900363" y="4543425"/>
          <p14:tracePt t="56450" x="2900363" y="4519613"/>
          <p14:tracePt t="56457" x="2900363" y="4502150"/>
          <p14:tracePt t="56464" x="2906713" y="4491038"/>
          <p14:tracePt t="56471" x="2906713" y="4473575"/>
          <p14:tracePt t="56478" x="2913063" y="4456113"/>
          <p14:tracePt t="56485" x="2917825" y="4449763"/>
          <p14:tracePt t="56492" x="2930525" y="4438650"/>
          <p14:tracePt t="56506" x="2935288" y="4432300"/>
          <p14:tracePt t="56513" x="2935288" y="4421188"/>
          <p14:tracePt t="56520" x="2941638" y="4421188"/>
          <p14:tracePt t="56534" x="2947988" y="4414838"/>
          <p14:tracePt t="56626" x="2941638" y="4414838"/>
          <p14:tracePt t="56639" x="2935288" y="4414838"/>
          <p14:tracePt t="56646" x="2935288" y="4427538"/>
          <p14:tracePt t="56653" x="2924175" y="4427538"/>
          <p14:tracePt t="56660" x="2924175" y="4432300"/>
          <p14:tracePt t="56675" x="2917825" y="4432300"/>
          <p14:tracePt t="56688" x="2913063" y="4432300"/>
          <p14:tracePt t="56703" x="2906713" y="4432300"/>
          <p14:tracePt t="56710" x="2906713" y="4438650"/>
          <p14:tracePt t="56723" x="2900363" y="4438650"/>
          <p14:tracePt t="56730" x="2900363" y="4445000"/>
          <p14:tracePt t="56758" x="2900363" y="4449763"/>
          <p14:tracePt t="56779" x="2900363" y="4456113"/>
          <p14:tracePt t="56793" x="2900363" y="4462463"/>
          <p14:tracePt t="56814" x="2900363" y="4473575"/>
          <p14:tracePt t="56828" x="2900363" y="4479925"/>
          <p14:tracePt t="56842" x="2900363" y="4484688"/>
          <p14:tracePt t="56849" x="2900363" y="4491038"/>
          <p14:tracePt t="56863" x="2900363" y="4495800"/>
          <p14:tracePt t="56870" x="2900363" y="4502150"/>
          <p14:tracePt t="56884" x="2900363" y="4508500"/>
          <p14:tracePt t="56891" x="2900363" y="4519613"/>
          <p14:tracePt t="56905" x="2900363" y="4525963"/>
          <p14:tracePt t="56912" x="2900363" y="4530725"/>
          <p14:tracePt t="56926" x="2900363" y="4537075"/>
          <p14:tracePt t="56940" x="2900363" y="4543425"/>
          <p14:tracePt t="56961" x="2900363" y="4548188"/>
          <p14:tracePt t="56975" x="2900363" y="4554538"/>
          <p14:tracePt t="56996" x="2900363" y="4565650"/>
          <p14:tracePt t="57108" x="2900363" y="4560888"/>
          <p14:tracePt t="57129" x="2906713" y="4560888"/>
          <p14:tracePt t="57143" x="2913063" y="4560888"/>
          <p14:tracePt t="57968" x="2913063" y="4595813"/>
          <p14:tracePt t="57975" x="2913063" y="4648200"/>
          <p14:tracePt t="57983" x="2900363" y="4681538"/>
          <p14:tracePt t="57989" x="2895600" y="4716463"/>
          <p14:tracePt t="57997" x="2882900" y="4757738"/>
          <p14:tracePt t="58003" x="2871788" y="4792663"/>
          <p14:tracePt t="58010" x="2865438" y="4803775"/>
          <p14:tracePt t="58017" x="2860675" y="4832350"/>
          <p14:tracePt t="58024" x="2860675" y="4845050"/>
          <p14:tracePt t="58031" x="2860675" y="4862513"/>
          <p14:tracePt t="58038" x="2849563" y="4867275"/>
          <p14:tracePt t="58046" x="2843213" y="4884738"/>
          <p14:tracePt t="58053" x="2843213" y="4891088"/>
          <p14:tracePt t="58059" x="2836863" y="4897438"/>
          <p14:tracePt t="58066" x="2836863" y="4908550"/>
          <p14:tracePt t="58073" x="2836863" y="4914900"/>
          <p14:tracePt t="58081" x="2832100" y="4926013"/>
          <p14:tracePt t="58094" x="2825750" y="4932363"/>
          <p14:tracePt t="58101" x="2825750" y="4937125"/>
          <p14:tracePt t="58108" x="2819400" y="4943475"/>
          <p14:tracePt t="58115" x="2814638" y="4949825"/>
          <p14:tracePt t="58122" x="2797175" y="4954588"/>
          <p14:tracePt t="58130" x="2790825" y="4954588"/>
          <p14:tracePt t="58136" x="2767013" y="4967288"/>
          <p14:tracePt t="58143" x="2738438" y="4983163"/>
          <p14:tracePt t="58150" x="2703513" y="4989513"/>
          <p14:tracePt t="58157" x="2657475" y="5000625"/>
          <p14:tracePt t="58164" x="2605088" y="5013325"/>
          <p14:tracePt t="58171" x="2570163" y="5018088"/>
          <p14:tracePt t="58178" x="2535238" y="5030788"/>
          <p14:tracePt t="58185" x="2495550" y="5035550"/>
          <p14:tracePt t="58192" x="2471738" y="5048250"/>
          <p14:tracePt t="58199" x="2454275" y="5048250"/>
          <p14:tracePt t="58206" x="2443163" y="5053013"/>
          <p14:tracePt t="58214" x="2425700" y="5053013"/>
          <p14:tracePt t="58220" x="2419350" y="5059363"/>
          <p14:tracePt t="58227" x="2413000" y="5059363"/>
          <p14:tracePt t="58234" x="2401888" y="5059363"/>
          <p14:tracePt t="58241" x="2384425" y="5070475"/>
          <p14:tracePt t="58248" x="2378075" y="5070475"/>
          <p14:tracePt t="58255" x="2362200" y="5070475"/>
          <p14:tracePt t="58262" x="2349500" y="5070475"/>
          <p14:tracePt t="58269" x="2332038" y="5070475"/>
          <p14:tracePt t="58276" x="2320925" y="5070475"/>
          <p14:tracePt t="58283" x="2303463" y="5070475"/>
          <p14:tracePt t="58290" x="2279650" y="5070475"/>
          <p14:tracePt t="58297" x="2262188" y="5070475"/>
          <p14:tracePt t="58305" x="2251075" y="5070475"/>
          <p14:tracePt t="58311" x="2233613" y="5065713"/>
          <p14:tracePt t="58318" x="2227263" y="5065713"/>
          <p14:tracePt t="58325" x="2209800" y="5065713"/>
          <p14:tracePt t="58332" x="2205038" y="5059363"/>
          <p14:tracePt t="58339" x="2198688" y="5059363"/>
          <p14:tracePt t="58347" x="2193925" y="5053013"/>
          <p14:tracePt t="58353" x="2187575" y="5053013"/>
          <p14:tracePt t="58367" x="2181225" y="5053013"/>
          <p14:tracePt t="58374" x="2181225" y="5048250"/>
          <p14:tracePt t="58423" x="2187575" y="5048250"/>
          <p14:tracePt t="58431" x="2193925" y="5048250"/>
          <p14:tracePt t="58437" x="2198688" y="5048250"/>
          <p14:tracePt t="58444" x="2216150" y="5041900"/>
          <p14:tracePt t="58451" x="2222500" y="5041900"/>
          <p14:tracePt t="58458" x="2244725" y="5041900"/>
          <p14:tracePt t="58465" x="2257425" y="5041900"/>
          <p14:tracePt t="58472" x="2274888" y="5041900"/>
          <p14:tracePt t="58479" x="2286000" y="5030788"/>
          <p14:tracePt t="58486" x="2303463" y="5030788"/>
          <p14:tracePt t="58493" x="2327275" y="5030788"/>
          <p14:tracePt t="58500" x="2355850" y="5030788"/>
          <p14:tracePt t="58508" x="2366963" y="5030788"/>
          <p14:tracePt t="58514" x="2390775" y="5030788"/>
          <p14:tracePt t="58523" x="2408238" y="5030788"/>
          <p14:tracePt t="58528" x="2430463" y="5030788"/>
          <p14:tracePt t="58535" x="2447925" y="5030788"/>
          <p14:tracePt t="58542" x="2460625" y="5030788"/>
          <p14:tracePt t="58549" x="2478088" y="5030788"/>
          <p14:tracePt t="58556" x="2495550" y="5030788"/>
          <p14:tracePt t="58563" x="2500313" y="5030788"/>
          <p14:tracePt t="58570" x="2506663" y="5030788"/>
          <p14:tracePt t="58577" x="2517775" y="5030788"/>
          <p14:tracePt t="58584" x="2524125" y="5030788"/>
          <p14:tracePt t="58591" x="2530475" y="5030788"/>
          <p14:tracePt t="58606" x="2541588" y="5030788"/>
          <p14:tracePt t="58619" x="2546350" y="5030788"/>
          <p14:tracePt t="58633" x="2552700" y="5030788"/>
          <p14:tracePt t="58647" x="2552700" y="5024438"/>
          <p14:tracePt t="58682" x="2546350" y="5024438"/>
          <p14:tracePt t="58689" x="2535238" y="5024438"/>
          <p14:tracePt t="58696" x="2530475" y="5024438"/>
          <p14:tracePt t="58703" x="2524125" y="5024438"/>
          <p14:tracePt t="58710" x="2517775" y="5024438"/>
          <p14:tracePt t="58717" x="2513013" y="5024438"/>
          <p14:tracePt t="58724" x="2506663" y="5024438"/>
          <p14:tracePt t="58731" x="2489200" y="5024438"/>
          <p14:tracePt t="58738" x="2482850" y="5024438"/>
          <p14:tracePt t="58745" x="2471738" y="5024438"/>
          <p14:tracePt t="58751" x="2465388" y="5024438"/>
          <p14:tracePt t="58759" x="2447925" y="5024438"/>
          <p14:tracePt t="58766" x="2443163" y="5024438"/>
          <p14:tracePt t="58775" x="2436813" y="5024438"/>
          <p14:tracePt t="58780" x="2425700" y="5024438"/>
          <p14:tracePt t="58787" x="2413000" y="5024438"/>
          <p14:tracePt t="58802" x="2408238" y="5024438"/>
          <p14:tracePt t="58808" x="2401888" y="5024438"/>
          <p14:tracePt t="58830" x="2395538" y="5018088"/>
          <p14:tracePt t="58850" x="2395538" y="5013325"/>
          <p14:tracePt t="58878" x="2395538" y="5006975"/>
          <p14:tracePt t="58920" x="2401888" y="5006975"/>
          <p14:tracePt t="58927" x="2408238" y="5006975"/>
          <p14:tracePt t="58941" x="2425700" y="5006975"/>
          <p14:tracePt t="58948" x="2436813" y="5006975"/>
          <p14:tracePt t="58955" x="2454275" y="5006975"/>
          <p14:tracePt t="58962" x="2478088" y="5006975"/>
          <p14:tracePt t="58969" x="2506663" y="4995863"/>
          <p14:tracePt t="58976" x="2541588" y="4995863"/>
          <p14:tracePt t="58982" x="2576513" y="4989513"/>
          <p14:tracePt t="58990" x="2611438" y="4989513"/>
          <p14:tracePt t="58997" x="2622550" y="4989513"/>
          <p14:tracePt t="59004" x="2640013" y="4989513"/>
          <p14:tracePt t="59011" x="2651125" y="4989513"/>
          <p14:tracePt t="59018" x="2668588" y="4989513"/>
          <p14:tracePt t="59024" x="2674938" y="4989513"/>
          <p14:tracePt t="59032" x="2681288" y="4989513"/>
          <p14:tracePt t="59039" x="2686050" y="4989513"/>
          <p14:tracePt t="59095" x="2681288" y="4989513"/>
          <p14:tracePt t="59102" x="2674938" y="4989513"/>
          <p14:tracePt t="59108" x="2668588" y="4989513"/>
          <p14:tracePt t="59116" x="2651125" y="4989513"/>
          <p14:tracePt t="59123" x="2646363" y="4989513"/>
          <p14:tracePt t="59130" x="2633663" y="4989513"/>
          <p14:tracePt t="59138" x="2616200" y="4989513"/>
          <p14:tracePt t="59144" x="2605088" y="4989513"/>
          <p14:tracePt t="59150" x="2598738" y="4989513"/>
          <p14:tracePt t="59158" x="2581275" y="4989513"/>
          <p14:tracePt t="59165" x="2570163" y="4989513"/>
          <p14:tracePt t="59172" x="2559050" y="4989513"/>
          <p14:tracePt t="59178" x="2546350" y="4989513"/>
          <p14:tracePt t="59186" x="2541588" y="4989513"/>
          <p14:tracePt t="59192" x="2535238" y="4989513"/>
          <p14:tracePt t="59199" x="2530475" y="4989513"/>
          <p14:tracePt t="59214" x="2524125" y="4989513"/>
          <p14:tracePt t="59227" x="2513013" y="4989513"/>
          <p14:tracePt t="59270" x="2517775" y="4989513"/>
          <p14:tracePt t="59284" x="2524125" y="4989513"/>
          <p14:tracePt t="59298" x="2530475" y="4989513"/>
          <p14:tracePt t="59305" x="2535238" y="4989513"/>
          <p14:tracePt t="59312" x="2541588" y="4989513"/>
          <p14:tracePt t="59319" x="2546350" y="4989513"/>
          <p14:tracePt t="59326" x="2570163" y="4989513"/>
          <p14:tracePt t="59332" x="2587625" y="4989513"/>
          <p14:tracePt t="59340" x="2611438" y="4989513"/>
          <p14:tracePt t="59346" x="2646363" y="4989513"/>
          <p14:tracePt t="59354" x="2692400" y="4989513"/>
          <p14:tracePt t="59360" x="2727325" y="5000625"/>
          <p14:tracePt t="59367" x="2755900" y="5000625"/>
          <p14:tracePt t="59374" x="2779713" y="5000625"/>
          <p14:tracePt t="59382" x="2797175" y="5000625"/>
          <p14:tracePt t="59388" x="2808288" y="5000625"/>
          <p14:tracePt t="59395" x="2814638" y="5000625"/>
          <p14:tracePt t="59403" x="2819400" y="5000625"/>
          <p14:tracePt t="59409" x="2825750" y="5000625"/>
          <p14:tracePt t="59416" x="2836863" y="5000625"/>
          <p14:tracePt t="59424" x="2843213" y="5000625"/>
          <p14:tracePt t="59430" x="2849563" y="5000625"/>
          <p14:tracePt t="59458" x="2849563" y="5006975"/>
          <p14:tracePt t="59474" x="2843213" y="5006975"/>
          <p14:tracePt t="59480" x="2832100" y="5006975"/>
          <p14:tracePt t="59486" x="2825750" y="5006975"/>
          <p14:tracePt t="59493" x="2814638" y="5006975"/>
          <p14:tracePt t="59501" x="2797175" y="5006975"/>
          <p14:tracePt t="59507" x="2773363" y="5006975"/>
          <p14:tracePt t="59516" x="2738438" y="5006975"/>
          <p14:tracePt t="59522" x="2692400" y="5006975"/>
          <p14:tracePt t="59528" x="2657475" y="5013325"/>
          <p14:tracePt t="59535" x="2622550" y="5013325"/>
          <p14:tracePt t="59543" x="2587625" y="5013325"/>
          <p14:tracePt t="59549" x="2563813" y="5013325"/>
          <p14:tracePt t="59557" x="2535238" y="5013325"/>
          <p14:tracePt t="59564" x="2524125" y="5013325"/>
          <p14:tracePt t="59570" x="2506663" y="5013325"/>
          <p14:tracePt t="59585" x="2495550" y="5013325"/>
          <p14:tracePt t="59592" x="2482850" y="5013325"/>
          <p14:tracePt t="59600" x="2478088" y="5013325"/>
          <p14:tracePt t="59605" x="2465388" y="5013325"/>
          <p14:tracePt t="59627" x="2460625" y="5013325"/>
          <p14:tracePt t="59683" x="2471738" y="5013325"/>
          <p14:tracePt t="59689" x="2478088" y="5013325"/>
          <p14:tracePt t="59696" x="2482850" y="5013325"/>
          <p14:tracePt t="59703" x="2495550" y="5013325"/>
          <p14:tracePt t="59710" x="2513013" y="5013325"/>
          <p14:tracePt t="59717" x="2524125" y="5013325"/>
          <p14:tracePt t="59725" x="2541588" y="5013325"/>
          <p14:tracePt t="59732" x="2563813" y="5013325"/>
          <p14:tracePt t="59738" x="2581275" y="5013325"/>
          <p14:tracePt t="59745" x="2587625" y="5013325"/>
          <p14:tracePt t="59752" x="2598738" y="5013325"/>
          <p14:tracePt t="59759" x="2605088" y="5013325"/>
          <p14:tracePt t="59766" x="2616200" y="5013325"/>
          <p14:tracePt t="59774" x="2628900" y="5013325"/>
          <p14:tracePt t="59780" x="2633663" y="5013325"/>
          <p14:tracePt t="59794" x="2640013" y="5013325"/>
          <p14:tracePt t="59858" x="2633663" y="5013325"/>
          <p14:tracePt t="59864" x="2628900" y="5013325"/>
          <p14:tracePt t="59871" x="2622550" y="5013325"/>
          <p14:tracePt t="59878" x="2616200" y="5013325"/>
          <p14:tracePt t="59885" x="2598738" y="5013325"/>
          <p14:tracePt t="59892" x="2581275" y="5024438"/>
          <p14:tracePt t="59899" x="2570163" y="5024438"/>
          <p14:tracePt t="59906" x="2541588" y="5030788"/>
          <p14:tracePt t="59915" x="2530475" y="5030788"/>
          <p14:tracePt t="59920" x="2513013" y="5030788"/>
          <p14:tracePt t="59927" x="2500313" y="5030788"/>
          <p14:tracePt t="59934" x="2495550" y="5030788"/>
          <p14:tracePt t="59942" x="2478088" y="5030788"/>
          <p14:tracePt t="59948" x="2471738" y="5030788"/>
          <p14:tracePt t="59955" x="2465388" y="5030788"/>
          <p14:tracePt t="59976" x="2460625" y="5030788"/>
          <p14:tracePt t="60012" x="2465388" y="5030788"/>
          <p14:tracePt t="60018" x="2471738" y="5030788"/>
          <p14:tracePt t="60025" x="2489200" y="5041900"/>
          <p14:tracePt t="60033" x="2524125" y="5041900"/>
          <p14:tracePt t="60039" x="2559050" y="5048250"/>
          <p14:tracePt t="60046" x="2622550" y="5048250"/>
          <p14:tracePt t="60053" x="2697163" y="5059363"/>
          <p14:tracePt t="60060" x="2779713" y="5059363"/>
          <p14:tracePt t="60067" x="2832100" y="5070475"/>
          <p14:tracePt t="60075" x="2865438" y="5070475"/>
          <p14:tracePt t="60081" x="2889250" y="5076825"/>
          <p14:tracePt t="60088" x="2913063" y="5076825"/>
          <p14:tracePt t="60095" x="2917825" y="5076825"/>
          <p14:tracePt t="60102" x="2935288" y="5076825"/>
          <p14:tracePt t="60109" x="2941638" y="5076825"/>
          <p14:tracePt t="60117" x="2947988" y="5076825"/>
          <p14:tracePt t="60123" x="2952750" y="5076825"/>
          <p14:tracePt t="60130" x="2959100" y="5076825"/>
          <p14:tracePt t="60144" x="2965450" y="5076825"/>
          <p14:tracePt t="60158" x="2976563" y="5076825"/>
          <p14:tracePt t="60250" x="2970213" y="5076825"/>
          <p14:tracePt t="60263" x="2965450" y="5076825"/>
          <p14:tracePt t="60284" x="2959100" y="5076825"/>
          <p14:tracePt t="60292" x="2952750" y="5076825"/>
          <p14:tracePt t="60298" x="2947988" y="5076825"/>
          <p14:tracePt t="60312" x="2935288" y="5076825"/>
          <p14:tracePt t="60319" x="2924175" y="5076825"/>
          <p14:tracePt t="60326" x="2906713" y="5076825"/>
          <p14:tracePt t="60333" x="2878138" y="5076825"/>
          <p14:tracePt t="60340" x="2843213" y="5076825"/>
          <p14:tracePt t="60347" x="2797175" y="5076825"/>
          <p14:tracePt t="60354" x="2749550" y="5076825"/>
          <p14:tracePt t="60361" x="2686050" y="5076825"/>
          <p14:tracePt t="60368" x="2640013" y="5076825"/>
          <p14:tracePt t="60375" x="2587625" y="5076825"/>
          <p14:tracePt t="60382" x="2563813" y="5076825"/>
          <p14:tracePt t="60389" x="2541588" y="5065713"/>
          <p14:tracePt t="60396" x="2524125" y="5065713"/>
          <p14:tracePt t="60403" x="2506663" y="5065713"/>
          <p14:tracePt t="60410" x="2495550" y="5059363"/>
          <p14:tracePt t="60417" x="2489200" y="5059363"/>
          <p14:tracePt t="60425" x="2478088" y="5059363"/>
          <p14:tracePt t="60432" x="2471738" y="5053013"/>
          <p14:tracePt t="60438" x="2465388" y="5053013"/>
          <p14:tracePt t="60459" x="2460625" y="5053013"/>
          <p14:tracePt t="60467" x="2460625" y="5041900"/>
          <p14:tracePt t="60473" x="2454275" y="5041900"/>
          <p14:tracePt t="60495" x="2447925" y="5041900"/>
          <p14:tracePt t="60537" x="2443163" y="5041900"/>
          <p14:tracePt t="60642" x="2443163" y="5035550"/>
          <p14:tracePt t="60669" x="2447925" y="5035550"/>
          <p14:tracePt t="60684" x="2454275" y="5030788"/>
          <p14:tracePt t="60690" x="2460625" y="5030788"/>
          <p14:tracePt t="60696" x="2478088" y="5030788"/>
          <p14:tracePt t="60704" x="2500313" y="5024438"/>
          <p14:tracePt t="60710" x="2535238" y="5024438"/>
          <p14:tracePt t="60717" x="2593975" y="5013325"/>
          <p14:tracePt t="60726" x="2686050" y="5013325"/>
          <p14:tracePt t="60731" x="2767013" y="5013325"/>
          <p14:tracePt t="60738" x="2843213" y="5013325"/>
          <p14:tracePt t="60746" x="2895600" y="5000625"/>
          <p14:tracePt t="60752" x="2917825" y="5000625"/>
          <p14:tracePt t="60760" x="2947988" y="5000625"/>
          <p14:tracePt t="60767" x="2959100" y="5000625"/>
          <p14:tracePt t="60774" x="2965450" y="5000625"/>
          <p14:tracePt t="60781" x="2970213" y="5000625"/>
          <p14:tracePt t="60787" x="2976563" y="5000625"/>
          <p14:tracePt t="60794" x="2987675" y="5000625"/>
          <p14:tracePt t="60801" x="2994025" y="5000625"/>
          <p14:tracePt t="60809" x="3000375" y="5000625"/>
          <p14:tracePt t="60823" x="3005138" y="5000625"/>
          <p14:tracePt t="60865" x="3000375" y="5000625"/>
          <p14:tracePt t="60872" x="2994025" y="5000625"/>
          <p14:tracePt t="60879" x="2976563" y="5000625"/>
          <p14:tracePt t="60885" x="2965450" y="5000625"/>
          <p14:tracePt t="60893" x="2917825" y="5000625"/>
          <p14:tracePt t="60900" x="2836863" y="5000625"/>
          <p14:tracePt t="60906" x="2762250" y="5000625"/>
          <p14:tracePt t="60913" x="2668588" y="5000625"/>
          <p14:tracePt t="60920" x="2587625" y="5000625"/>
          <p14:tracePt t="60927" x="2524125" y="5000625"/>
          <p14:tracePt t="60935" x="2465388" y="5000625"/>
          <p14:tracePt t="60943" x="2430463" y="5000625"/>
          <p14:tracePt t="60948" x="2384425" y="5000625"/>
          <p14:tracePt t="60955" x="2344738" y="4995863"/>
          <p14:tracePt t="60963" x="2320925" y="4995863"/>
          <p14:tracePt t="60970" x="2297113" y="4983163"/>
          <p14:tracePt t="60976" x="2279650" y="4983163"/>
          <p14:tracePt t="60984" x="2274888" y="4983163"/>
          <p14:tracePt t="60991" x="2262188" y="4983163"/>
          <p14:tracePt t="60998" x="2262188" y="4978400"/>
          <p14:tracePt t="61004" x="2257425" y="4978400"/>
          <p14:tracePt t="61012" x="2244725" y="4978400"/>
          <p14:tracePt t="61018" x="2244725" y="4972050"/>
          <p14:tracePt t="61062" x="2251075" y="4972050"/>
          <p14:tracePt t="61068" x="2257425" y="4972050"/>
          <p14:tracePt t="61081" x="2268538" y="4972050"/>
          <p14:tracePt t="61089" x="2286000" y="4972050"/>
          <p14:tracePt t="61095" x="2292350" y="4972050"/>
          <p14:tracePt t="61102" x="2314575" y="4972050"/>
          <p14:tracePt t="61109" x="2338388" y="4983163"/>
          <p14:tracePt t="61117" x="2373313" y="4983163"/>
          <p14:tracePt t="61123" x="2419350" y="4989513"/>
          <p14:tracePt t="61130" x="2471738" y="5000625"/>
          <p14:tracePt t="61137" x="2535238" y="5013325"/>
          <p14:tracePt t="61144" x="2581275" y="5013325"/>
          <p14:tracePt t="61151" x="2633663" y="5013325"/>
          <p14:tracePt t="61159" x="2668588" y="5018088"/>
          <p14:tracePt t="61165" x="2703513" y="5018088"/>
          <p14:tracePt t="61172" x="2727325" y="5018088"/>
          <p14:tracePt t="61179" x="2749550" y="5018088"/>
          <p14:tracePt t="61186" x="2755900" y="5018088"/>
          <p14:tracePt t="61193" x="2773363" y="5018088"/>
          <p14:tracePt t="61202" x="2779713" y="5018088"/>
          <p14:tracePt t="61207" x="2784475" y="5018088"/>
          <p14:tracePt t="61214" x="2790825" y="5018088"/>
          <p14:tracePt t="61221" x="2797175" y="5018088"/>
          <p14:tracePt t="61235" x="2808288" y="5018088"/>
          <p14:tracePt t="61250" x="2808288" y="5024438"/>
          <p14:tracePt t="61257" x="2801938" y="5024438"/>
          <p14:tracePt t="61270" x="2797175" y="5024438"/>
          <p14:tracePt t="61277" x="2790825" y="5035550"/>
          <p14:tracePt t="61285" x="2779713" y="5035550"/>
          <p14:tracePt t="61291" x="2773363" y="5035550"/>
          <p14:tracePt t="61298" x="2749550" y="5035550"/>
          <p14:tracePt t="61305" x="2720975" y="5041900"/>
          <p14:tracePt t="61312" x="2686050" y="5041900"/>
          <p14:tracePt t="61319" x="2640013" y="5053013"/>
          <p14:tracePt t="61327" x="2605088" y="5059363"/>
          <p14:tracePt t="61333" x="2559050" y="5059363"/>
          <p14:tracePt t="61340" x="2530475" y="5070475"/>
          <p14:tracePt t="61347" x="2495550" y="5070475"/>
          <p14:tracePt t="61354" x="2471738" y="5070475"/>
          <p14:tracePt t="61361" x="2460625" y="5070475"/>
          <p14:tracePt t="61368" x="2443163" y="5070475"/>
          <p14:tracePt t="61376" x="2436813" y="5070475"/>
          <p14:tracePt t="61382" x="2419350" y="5070475"/>
          <p14:tracePt t="61389" x="2413000" y="5070475"/>
          <p14:tracePt t="61396" x="2408238" y="5070475"/>
          <p14:tracePt t="61418" x="2401888" y="5070475"/>
          <p14:tracePt t="61487" x="2408238" y="5070475"/>
          <p14:tracePt t="61502" x="2413000" y="5070475"/>
          <p14:tracePt t="61516" x="2425700" y="5070475"/>
          <p14:tracePt t="61530" x="2430463" y="5070475"/>
          <p14:tracePt t="61550" x="2436813" y="5070475"/>
          <p14:tracePt t="61564" x="2443163" y="5070475"/>
          <p14:tracePt t="61585" x="2447925" y="5070475"/>
          <p14:tracePt t="61592" x="2447925" y="5059363"/>
          <p14:tracePt t="61599" x="2454275" y="5059363"/>
          <p14:tracePt t="61613" x="2460625" y="5059363"/>
          <p14:tracePt t="61642" x="2471738" y="5059363"/>
          <p14:tracePt t="61697" x="2478088" y="5059363"/>
          <p14:tracePt t="61718" x="2478088" y="5053013"/>
          <p14:tracePt t="61739" x="2482850" y="5053013"/>
          <p14:tracePt t="61775" x="2489200" y="5053013"/>
          <p14:tracePt t="61817" x="2495550" y="5053013"/>
          <p14:tracePt t="61823" x="2495550" y="5048250"/>
          <p14:tracePt t="61887" x="2495550" y="5041900"/>
          <p14:tracePt t="61935" x="2495550" y="5035550"/>
          <p14:tracePt t="61949" x="2495550" y="5030788"/>
          <p14:tracePt t="61956" x="2489200" y="5030788"/>
          <p14:tracePt t="61991" x="2489200" y="5024438"/>
          <p14:tracePt t="62047" x="2489200" y="5013325"/>
          <p14:tracePt t="62075" x="2489200" y="5006975"/>
          <p14:tracePt t="62124" x="2482850" y="5006975"/>
          <p14:tracePt t="62138" x="2482850" y="5000625"/>
          <p14:tracePt t="62250" x="2482850" y="4995863"/>
          <p14:tracePt t="62341" x="2489200" y="4995863"/>
          <p14:tracePt t="62355" x="2495550" y="4995863"/>
          <p14:tracePt t="62369" x="2500313" y="4995863"/>
          <p14:tracePt t="62377" x="2517775" y="4995863"/>
          <p14:tracePt t="62382" x="2524125" y="4995863"/>
          <p14:tracePt t="62390" x="2546350" y="4995863"/>
          <p14:tracePt t="62396" x="2570163" y="4989513"/>
          <p14:tracePt t="62404" x="2616200" y="4989513"/>
          <p14:tracePt t="62412" x="2668588" y="4978400"/>
          <p14:tracePt t="62419" x="2744788" y="4967288"/>
          <p14:tracePt t="62425" x="2814638" y="4954588"/>
          <p14:tracePt t="62432" x="2860675" y="4954588"/>
          <p14:tracePt t="62439" x="2924175" y="4943475"/>
          <p14:tracePt t="62446" x="2970213" y="4943475"/>
          <p14:tracePt t="62454" x="3022600" y="4943475"/>
          <p14:tracePt t="62460" x="3046413" y="4937125"/>
          <p14:tracePt t="62468" x="3092450" y="4937125"/>
          <p14:tracePt t="62473" x="3144838" y="4926013"/>
          <p14:tracePt t="62480" x="3190875" y="4926013"/>
          <p14:tracePt t="62488" x="3225800" y="4926013"/>
          <p14:tracePt t="62495" x="3260725" y="4914900"/>
          <p14:tracePt t="62502" x="3284538" y="4914900"/>
          <p14:tracePt t="62509" x="3319463" y="4914900"/>
          <p14:tracePt t="62516" x="3348038" y="4914900"/>
          <p14:tracePt t="62523" x="3359150" y="4914900"/>
          <p14:tracePt t="62529" x="3376613" y="4914900"/>
          <p14:tracePt t="62537" x="3387725" y="4914900"/>
          <p14:tracePt t="62544" x="3405188" y="4914900"/>
          <p14:tracePt t="62551" x="3411538" y="4914900"/>
          <p14:tracePt t="62558" x="3422650" y="4914900"/>
          <p14:tracePt t="62564" x="3429000" y="4914900"/>
          <p14:tracePt t="62571" x="3440113" y="4914900"/>
          <p14:tracePt t="62578" x="3446463" y="4919663"/>
          <p14:tracePt t="62593" x="3452813" y="4919663"/>
          <p14:tracePt t="62607" x="3457575" y="4919663"/>
          <p14:tracePt t="62620" x="3463925" y="4919663"/>
          <p14:tracePt t="62712" x="3457575" y="4926013"/>
          <p14:tracePt t="62726" x="3457575" y="4932363"/>
          <p14:tracePt t="62733" x="3452813" y="4932363"/>
          <p14:tracePt t="62748" x="3452813" y="4937125"/>
          <p14:tracePt t="62754" x="3446463" y="4937125"/>
          <p14:tracePt t="62760" x="3446463" y="4943475"/>
          <p14:tracePt t="62767" x="3435350" y="4943475"/>
          <p14:tracePt t="62781" x="3435350" y="4949825"/>
          <p14:tracePt t="62788" x="3429000" y="4949825"/>
          <p14:tracePt t="62795" x="3429000" y="4954588"/>
          <p14:tracePt t="62802" x="3422650" y="4954588"/>
          <p14:tracePt t="62809" x="3422650" y="4967288"/>
          <p14:tracePt t="62816" x="3417888" y="4967288"/>
          <p14:tracePt t="62830" x="3411538" y="4972050"/>
          <p14:tracePt t="62845" x="3411538" y="4978400"/>
          <p14:tracePt t="62852" x="3405188" y="4978400"/>
          <p14:tracePt t="62865" x="3400425" y="4983163"/>
          <p14:tracePt t="62879" x="3387725" y="4989513"/>
          <p14:tracePt t="62894" x="3382963" y="4995863"/>
          <p14:tracePt t="62915" x="3376613" y="5000625"/>
          <p14:tracePt t="62929" x="3370263" y="5000625"/>
          <p14:tracePt t="62936" x="3365500" y="5000625"/>
          <p14:tracePt t="62957" x="3359150" y="5000625"/>
          <p14:tracePt t="62971" x="3352800" y="5000625"/>
          <p14:tracePt t="62985" x="3348038" y="5000625"/>
          <p14:tracePt t="63005" x="3336925" y="5000625"/>
          <p14:tracePt t="63020" x="3330575" y="5000625"/>
          <p14:tracePt t="63033" x="3324225" y="5000625"/>
          <p14:tracePt t="63048" x="3319463" y="5000625"/>
          <p14:tracePt t="63063" x="3313113" y="5000625"/>
          <p14:tracePt t="63068" x="3306763" y="5000625"/>
          <p14:tracePt t="63076" x="3302000" y="5000625"/>
          <p14:tracePt t="63090" x="3284538" y="5000625"/>
          <p14:tracePt t="63096" x="3278188" y="5000625"/>
          <p14:tracePt t="63104" x="3254375" y="5000625"/>
          <p14:tracePt t="63111" x="3243263" y="5000625"/>
          <p14:tracePt t="63118" x="3214688" y="5000625"/>
          <p14:tracePt t="63124" x="3179763" y="5000625"/>
          <p14:tracePt t="63131" x="3155950" y="5000625"/>
          <p14:tracePt t="63139" x="3121025" y="5000625"/>
          <p14:tracePt t="63146" x="3098800" y="5000625"/>
          <p14:tracePt t="63153" x="3068638" y="5000625"/>
          <p14:tracePt t="63159" x="3046413" y="5000625"/>
          <p14:tracePt t="63166" x="3022600" y="5000625"/>
          <p14:tracePt t="63173" x="3005138" y="5000625"/>
          <p14:tracePt t="63181" x="3000375" y="5000625"/>
          <p14:tracePt t="63188" x="2987675" y="5000625"/>
          <p14:tracePt t="63195" x="2970213" y="5000625"/>
          <p14:tracePt t="63201" x="2965450" y="5000625"/>
          <p14:tracePt t="63208" x="2959100" y="5000625"/>
          <p14:tracePt t="63215" x="2952750" y="4995863"/>
          <p14:tracePt t="63230" x="2947988" y="4995863"/>
          <p14:tracePt t="63243" x="2935288" y="4995863"/>
          <p14:tracePt t="63257" x="2930525" y="4995863"/>
          <p14:tracePt t="63348" x="2941638" y="4995863"/>
          <p14:tracePt t="63377" x="2947988" y="4995863"/>
          <p14:tracePt t="63412" x="2952750" y="4995863"/>
          <p14:tracePt t="63432" x="2959100" y="4995863"/>
          <p14:tracePt t="63447" x="2959100" y="4989513"/>
          <p14:tracePt t="63454" x="2965450" y="4989513"/>
          <p14:tracePt t="63481" x="2970213" y="4989513"/>
          <p14:tracePt t="63497" x="2976563" y="4989513"/>
          <p14:tracePt t="63509" x="2987675" y="4989513"/>
          <p14:tracePt t="63523" x="2994025" y="4989513"/>
          <p14:tracePt t="63530" x="2994025" y="4978400"/>
          <p14:tracePt t="63544" x="3000375" y="4978400"/>
          <p14:tracePt t="63559" x="3005138" y="4978400"/>
          <p14:tracePt t="63572" x="3011488" y="4978400"/>
          <p14:tracePt t="63586" x="3017838" y="4978400"/>
          <p14:tracePt t="63593" x="3022600" y="4978400"/>
          <p14:tracePt t="63600" x="3033713" y="4978400"/>
          <p14:tracePt t="63614" x="3040063" y="4978400"/>
          <p14:tracePt t="63622" x="3051175" y="4978400"/>
          <p14:tracePt t="63628" x="3057525" y="4978400"/>
          <p14:tracePt t="63635" x="3063875" y="4978400"/>
          <p14:tracePt t="63642" x="3086100" y="4978400"/>
          <p14:tracePt t="63649" x="3121025" y="4978400"/>
          <p14:tracePt t="63656" x="3155950" y="4978400"/>
          <p14:tracePt t="63664" x="3201988" y="4978400"/>
          <p14:tracePt t="63670" x="3267075" y="4983163"/>
          <p14:tracePt t="63677" x="3319463" y="4983163"/>
          <p14:tracePt t="63684" x="3365500" y="4995863"/>
          <p14:tracePt t="63691" x="3417888" y="4995863"/>
          <p14:tracePt t="63698" x="3463925" y="5006975"/>
          <p14:tracePt t="63706" x="3498850" y="5006975"/>
          <p14:tracePt t="63712" x="3527425" y="5006975"/>
          <p14:tracePt t="63719" x="3551238" y="5013325"/>
          <p14:tracePt t="63726" x="3573463" y="5013325"/>
          <p14:tracePt t="63733" x="3590925" y="5013325"/>
          <p14:tracePt t="63740" x="3603625" y="5013325"/>
          <p14:tracePt t="63747" x="3608388" y="5018088"/>
          <p14:tracePt t="63754" x="3625850" y="5018088"/>
          <p14:tracePt t="63761" x="3638550" y="5018088"/>
          <p14:tracePt t="63768" x="3649663" y="5018088"/>
          <p14:tracePt t="63774" x="3660775" y="5018088"/>
          <p14:tracePt t="63781" x="3667125" y="5018088"/>
          <p14:tracePt t="63789" x="3684588" y="5030788"/>
          <p14:tracePt t="63798" x="3689350" y="5030788"/>
          <p14:tracePt t="63803" x="3695700" y="5030788"/>
          <p14:tracePt t="63810" x="3702050" y="5030788"/>
          <p14:tracePt t="63817" x="3719513" y="5035550"/>
          <p14:tracePt t="63824" x="3724275" y="5035550"/>
          <p14:tracePt t="63830" x="3730625" y="5035550"/>
          <p14:tracePt t="63839" x="3741738" y="5035550"/>
          <p14:tracePt t="63845" x="3748088" y="5035550"/>
          <p14:tracePt t="63852" x="3754438" y="5035550"/>
          <p14:tracePt t="63859" x="3765550" y="5035550"/>
          <p14:tracePt t="63866" x="3771900" y="5035550"/>
          <p14:tracePt t="63873" x="3776663" y="5035550"/>
          <p14:tracePt t="63881" x="3783013" y="5041900"/>
          <p14:tracePt t="63887" x="3789363" y="5041900"/>
          <p14:tracePt t="63901" x="3794125" y="5041900"/>
          <p14:tracePt t="63923" x="3800475" y="5041900"/>
          <p14:tracePt t="63936" x="3811588" y="5041900"/>
          <p14:tracePt t="64055" x="3817938" y="5041900"/>
          <p14:tracePt t="64188" x="3806825" y="5041900"/>
          <p14:tracePt t="64202" x="3800475" y="5041900"/>
          <p14:tracePt t="64223" x="3794125" y="5041900"/>
          <p14:tracePt t="64238" x="3789363" y="5041900"/>
          <p14:tracePt t="64251" x="3783013" y="5041900"/>
          <p14:tracePt t="64265" x="3776663" y="5041900"/>
          <p14:tracePt t="64643" x="3759200" y="5018088"/>
          <p14:tracePt t="64649" x="3730625" y="4978400"/>
          <p14:tracePt t="64656" x="3713163" y="4954588"/>
          <p14:tracePt t="64664" x="3689350" y="4926013"/>
          <p14:tracePt t="64670" x="3673475" y="4902200"/>
          <p14:tracePt t="64677" x="3656013" y="4873625"/>
          <p14:tracePt t="64684" x="3643313" y="4862513"/>
          <p14:tracePt t="64691" x="3638550" y="4845050"/>
          <p14:tracePt t="64699" x="3621088" y="4832350"/>
          <p14:tracePt t="64706" x="3614738" y="4821238"/>
          <p14:tracePt t="64713" x="3603625" y="4803775"/>
          <p14:tracePt t="64720" x="3597275" y="4799013"/>
          <p14:tracePt t="64726" x="3590925" y="4792663"/>
          <p14:tracePt t="64733" x="3586163" y="4786313"/>
          <p14:tracePt t="64740" x="3579813" y="4768850"/>
          <p14:tracePt t="64748" x="3579813" y="4764088"/>
          <p14:tracePt t="64754" x="3573463" y="4757738"/>
          <p14:tracePt t="64761" x="3562350" y="4751388"/>
          <p14:tracePt t="64769" x="3562350" y="4746625"/>
          <p14:tracePt t="64775" x="3556000" y="4733925"/>
          <p14:tracePt t="64790" x="3551238" y="4729163"/>
          <p14:tracePt t="64797" x="3544888" y="4722813"/>
          <p14:tracePt t="64804" x="3538538" y="4716463"/>
          <p14:tracePt t="64810" x="3521075" y="4711700"/>
          <p14:tracePt t="64817" x="3509963" y="4711700"/>
          <p14:tracePt t="64824" x="3505200" y="4694238"/>
          <p14:tracePt t="64832" x="3487738" y="4687888"/>
          <p14:tracePt t="64838" x="3470275" y="4676775"/>
          <p14:tracePt t="64845" x="3452813" y="4659313"/>
          <p14:tracePt t="64852" x="3435350" y="4652963"/>
          <p14:tracePt t="64859" x="3422650" y="4648200"/>
          <p14:tracePt t="64866" x="3394075" y="4635500"/>
          <p14:tracePt t="64873" x="3382963" y="4630738"/>
          <p14:tracePt t="64880" x="3352800" y="4618038"/>
          <p14:tracePt t="64887" x="3330575" y="4613275"/>
          <p14:tracePt t="64894" x="3313113" y="4613275"/>
          <p14:tracePt t="64901" x="3289300" y="4600575"/>
          <p14:tracePt t="64908" x="3267075" y="4600575"/>
          <p14:tracePt t="64915" x="3249613" y="4595813"/>
          <p14:tracePt t="64922" x="3225800" y="4595813"/>
          <p14:tracePt t="64929" x="3208338" y="4589463"/>
          <p14:tracePt t="64937" x="3184525" y="4589463"/>
          <p14:tracePt t="64943" x="3168650" y="4589463"/>
          <p14:tracePt t="64950" x="3151188" y="4589463"/>
          <p14:tracePt t="64957" x="3127375" y="4589463"/>
          <p14:tracePt t="64964" x="3121025" y="4589463"/>
          <p14:tracePt t="64971" x="3109913" y="4589463"/>
          <p14:tracePt t="64978" x="3098800" y="4589463"/>
          <p14:tracePt t="64985" x="3086100" y="4589463"/>
          <p14:tracePt t="64992" x="3081338" y="4589463"/>
          <p14:tracePt t="64999" x="3074988" y="4589463"/>
          <p14:tracePt t="65007" x="3068638" y="4589463"/>
          <p14:tracePt t="65013" x="3063875" y="4589463"/>
          <p14:tracePt t="65020" x="3051175" y="4589463"/>
          <p14:tracePt t="65027" x="3046413" y="4595813"/>
          <p14:tracePt t="65033" x="3040063" y="4595813"/>
          <p14:tracePt t="65041" x="3033713" y="4600575"/>
          <p14:tracePt t="65055" x="3028950" y="4600575"/>
          <p14:tracePt t="65062" x="3022600" y="4606925"/>
          <p14:tracePt t="65069" x="3017838" y="4606925"/>
          <p14:tracePt t="65076" x="3005138" y="4613275"/>
          <p14:tracePt t="65083" x="3000375" y="4613275"/>
          <p14:tracePt t="65091" x="2994025" y="4613275"/>
          <p14:tracePt t="65097" x="2987675" y="4613275"/>
          <p14:tracePt t="65104" x="2987675" y="4624388"/>
          <p14:tracePt t="65111" x="2982913" y="4624388"/>
          <p14:tracePt t="65125" x="2976563" y="4624388"/>
          <p14:tracePt t="65139" x="2970213" y="4630738"/>
          <p14:tracePt t="65160" x="2959100" y="4630738"/>
          <p14:tracePt t="65167" x="2959100" y="4635500"/>
          <p14:tracePt t="65181" x="2959100" y="4641850"/>
          <p14:tracePt t="65202" x="2959100" y="4648200"/>
          <p14:tracePt t="65216" x="2959100" y="4652963"/>
          <p14:tracePt t="65230" x="2959100" y="4659313"/>
          <p14:tracePt t="65252" x="2959100" y="4664075"/>
          <p14:tracePt t="65265" x="2959100" y="4676775"/>
          <p14:tracePt t="65279" x="2959100" y="4681538"/>
          <p14:tracePt t="65293" x="2959100" y="4687888"/>
          <p14:tracePt t="65300" x="2959100" y="4694238"/>
          <p14:tracePt t="65314" x="2959100" y="4699000"/>
          <p14:tracePt t="65321" x="2952750" y="4705350"/>
          <p14:tracePt t="65328" x="2952750" y="4711700"/>
          <p14:tracePt t="65335" x="2952750" y="4722813"/>
          <p14:tracePt t="65349" x="2947988" y="4729163"/>
          <p14:tracePt t="65356" x="2947988" y="4733925"/>
          <p14:tracePt t="65362" x="2947988" y="4740275"/>
          <p14:tracePt t="65384" x="2947988" y="4746625"/>
          <p14:tracePt t="65398" x="2947988" y="4751388"/>
          <p14:tracePt t="65496" x="2947988" y="4746625"/>
          <p14:tracePt t="65517" x="2947988" y="4740275"/>
          <p14:tracePt t="65531" x="2947988" y="4733925"/>
          <p14:tracePt t="65545" x="2947988" y="4729163"/>
          <p14:tracePt t="65558" x="2947988" y="4716463"/>
          <p14:tracePt t="65566" x="2947988" y="4711700"/>
          <p14:tracePt t="65572" x="2947988" y="4705350"/>
          <p14:tracePt t="65580" x="2947988" y="4699000"/>
          <p14:tracePt t="65594" x="2952750" y="4699000"/>
          <p14:tracePt t="65600" x="2952750" y="4694238"/>
          <p14:tracePt t="65608" x="2965450" y="4694238"/>
          <p14:tracePt t="65616" x="2965450" y="4687888"/>
          <p14:tracePt t="65629" x="2970213" y="4687888"/>
          <p14:tracePt t="65636" x="2970213" y="4681538"/>
          <p14:tracePt t="65642" x="2976563" y="4681538"/>
          <p14:tracePt t="65650" x="2982913" y="4670425"/>
          <p14:tracePt t="65657" x="3000375" y="4664075"/>
          <p14:tracePt t="65664" x="3011488" y="4659313"/>
          <p14:tracePt t="65670" x="3040063" y="4648200"/>
          <p14:tracePt t="65677" x="3074988" y="4641850"/>
          <p14:tracePt t="65684" x="3138488" y="4630738"/>
          <p14:tracePt t="65692" x="3190875" y="4618038"/>
          <p14:tracePt t="65699" x="3254375" y="4595813"/>
          <p14:tracePt t="65705" x="3289300" y="4595813"/>
          <p14:tracePt t="65712" x="3324225" y="4589463"/>
          <p14:tracePt t="65720" x="3359150" y="4578350"/>
          <p14:tracePt t="65726" x="3387725" y="4578350"/>
          <p14:tracePt t="65734" x="3400425" y="4578350"/>
          <p14:tracePt t="65742" x="3429000" y="4578350"/>
          <p14:tracePt t="65748" x="3440113" y="4578350"/>
          <p14:tracePt t="65755" x="3457575" y="4578350"/>
          <p14:tracePt t="65761" x="3470275" y="4578350"/>
          <p14:tracePt t="65768" x="3505200" y="4578350"/>
          <p14:tracePt t="65776" x="3533775" y="4578350"/>
          <p14:tracePt t="65783" x="3568700" y="4578350"/>
          <p14:tracePt t="65790" x="3608388" y="4578350"/>
          <p14:tracePt t="65796" x="3660775" y="4578350"/>
          <p14:tracePt t="65803" x="3695700" y="4578350"/>
          <p14:tracePt t="65811" x="3741738" y="4578350"/>
          <p14:tracePt t="65817" x="3776663" y="4578350"/>
          <p14:tracePt t="65824" x="3824288" y="4578350"/>
          <p14:tracePt t="65832" x="3857625" y="4578350"/>
          <p14:tracePt t="65838" x="3892550" y="4578350"/>
          <p14:tracePt t="65845" x="3905250" y="4578350"/>
          <p14:tracePt t="65852" x="3927475" y="4578350"/>
          <p14:tracePt t="65859" x="3957638" y="4578350"/>
          <p14:tracePt t="65867" x="3979863" y="4578350"/>
          <p14:tracePt t="65873" x="4014788" y="4578350"/>
          <p14:tracePt t="65880" x="4038600" y="4583113"/>
          <p14:tracePt t="65892" x="4067175" y="4583113"/>
          <p14:tracePt t="65894" x="4113213" y="4589463"/>
          <p14:tracePt t="65901" x="4176713" y="4589463"/>
          <p14:tracePt t="65908" x="4252913" y="4589463"/>
          <p14:tracePt t="65916" x="4316413" y="4600575"/>
          <p14:tracePt t="65922" x="4379913" y="4600575"/>
          <p14:tracePt t="65929" x="4432300" y="4613275"/>
          <p14:tracePt t="65936" x="4479925" y="4613275"/>
          <p14:tracePt t="65943" x="4513263" y="4613275"/>
          <p14:tracePt t="65951" x="4537075" y="4613275"/>
          <p14:tracePt t="65958" x="4565650" y="4624388"/>
          <p14:tracePt t="65965" x="4589463" y="4624388"/>
          <p14:tracePt t="65971" x="4613275" y="4624388"/>
          <p14:tracePt t="65978" x="4630738" y="4630738"/>
          <p14:tracePt t="65985" x="4664075" y="4630738"/>
          <p14:tracePt t="65992" x="4687888" y="4630738"/>
          <p14:tracePt t="66000" x="4722813" y="4635500"/>
          <p14:tracePt t="66006" x="4757738" y="4635500"/>
          <p14:tracePt t="66013" x="4810125" y="4648200"/>
          <p14:tracePt t="66020" x="4856163" y="4659313"/>
          <p14:tracePt t="66027" x="4926013" y="4670425"/>
          <p14:tracePt t="66034" x="4989513" y="4681538"/>
          <p14:tracePt t="66042" x="5035550" y="4687888"/>
          <p14:tracePt t="66048" x="5087938" y="4687888"/>
          <p14:tracePt t="66056" x="5122863" y="4699000"/>
          <p14:tracePt t="66062" x="5157788" y="4699000"/>
          <p14:tracePt t="66069" x="5181600" y="4699000"/>
          <p14:tracePt t="66076" x="5216525" y="4699000"/>
          <p14:tracePt t="66084" x="5251450" y="4699000"/>
          <p14:tracePt t="66091" x="5286375" y="4699000"/>
          <p14:tracePt t="66097" x="5319713" y="4699000"/>
          <p14:tracePt t="66104" x="5354638" y="4699000"/>
          <p14:tracePt t="66111" x="5402263" y="4699000"/>
          <p14:tracePt t="66118" x="5448300" y="4699000"/>
          <p14:tracePt t="66125" x="5500688" y="4699000"/>
          <p14:tracePt t="66133" x="5557838" y="4699000"/>
          <p14:tracePt t="66139" x="5622925" y="4699000"/>
          <p14:tracePt t="66146" x="5686425" y="4699000"/>
          <p14:tracePt t="66153" x="5749925" y="4699000"/>
          <p14:tracePt t="66160" x="5795963" y="4699000"/>
          <p14:tracePt t="66167" x="5842000" y="4699000"/>
          <p14:tracePt t="66174" x="5894388" y="4699000"/>
          <p14:tracePt t="66181" x="5929313" y="4699000"/>
          <p14:tracePt t="66188" x="5964238" y="4699000"/>
          <p14:tracePt t="66195" x="5999163" y="4699000"/>
          <p14:tracePt t="66202" x="6034088" y="4699000"/>
          <p14:tracePt t="66209" x="6069013" y="4699000"/>
          <p14:tracePt t="66217" x="6103938" y="4699000"/>
          <p14:tracePt t="66223" x="6126163" y="4699000"/>
          <p14:tracePt t="66230" x="6149975" y="4699000"/>
          <p14:tracePt t="66237" x="6173788" y="4699000"/>
          <p14:tracePt t="66244" x="6191250" y="4699000"/>
          <p14:tracePt t="66251" x="6208713" y="4699000"/>
          <p14:tracePt t="66259" x="6219825" y="4699000"/>
          <p14:tracePt t="66265" x="6243638" y="4699000"/>
          <p14:tracePt t="66272" x="6261100" y="4699000"/>
          <p14:tracePt t="66279" x="6278563" y="4694238"/>
          <p14:tracePt t="66286" x="6289675" y="4694238"/>
          <p14:tracePt t="66293" x="6307138" y="4694238"/>
          <p14:tracePt t="66300" x="6318250" y="4694238"/>
          <p14:tracePt t="66307" x="6346825" y="4694238"/>
          <p14:tracePt t="66314" x="6359525" y="4694238"/>
          <p14:tracePt t="66321" x="6376988" y="4694238"/>
          <p14:tracePt t="66328" x="6388100" y="4694238"/>
          <p14:tracePt t="66335" x="6394450" y="4694238"/>
          <p14:tracePt t="66343" x="6411913" y="4694238"/>
          <p14:tracePt t="66349" x="6423025" y="4694238"/>
          <p14:tracePt t="66356" x="6440488" y="4694238"/>
          <p14:tracePt t="66363" x="6457950" y="4694238"/>
          <p14:tracePt t="66370" x="6469063" y="4694238"/>
          <p14:tracePt t="66377" x="6486525" y="4694238"/>
          <p14:tracePt t="66384" x="6497638" y="4694238"/>
          <p14:tracePt t="66392" x="6515100" y="4694238"/>
          <p14:tracePt t="66398" x="6527800" y="4694238"/>
          <p14:tracePt t="66405" x="6545263" y="4694238"/>
          <p14:tracePt t="66412" x="6556375" y="4694238"/>
          <p14:tracePt t="66419" x="6573838" y="4694238"/>
          <p14:tracePt t="66426" x="6597650" y="4699000"/>
          <p14:tracePt t="66435" x="6613525" y="4699000"/>
          <p14:tracePt t="66440" x="6630988" y="4705350"/>
          <p14:tracePt t="66447" x="6643688" y="4705350"/>
          <p14:tracePt t="66454" x="6661150" y="4705350"/>
          <p14:tracePt t="66461" x="6683375" y="4705350"/>
          <p14:tracePt t="66468" x="6700838" y="4716463"/>
          <p14:tracePt t="66476" x="6713538" y="4716463"/>
          <p14:tracePt t="66482" x="6731000" y="4722813"/>
          <p14:tracePt t="66489" x="6748463" y="4722813"/>
          <p14:tracePt t="66496" x="6759575" y="4722813"/>
          <p14:tracePt t="66503" x="6777038" y="4722813"/>
          <p14:tracePt t="66510" x="6788150" y="4729163"/>
          <p14:tracePt t="66518" x="6805613" y="4729163"/>
          <p14:tracePt t="66524" x="6811963" y="4729163"/>
          <p14:tracePt t="66531" x="6829425" y="4729163"/>
          <p14:tracePt t="66538" x="6834188" y="4729163"/>
          <p14:tracePt t="66545" x="6840538" y="4729163"/>
          <p14:tracePt t="66552" x="6846888" y="4729163"/>
          <p14:tracePt t="66559" x="6851650" y="4729163"/>
          <p14:tracePt t="66566" x="6858000" y="4729163"/>
          <p14:tracePt t="66587" x="6864350" y="4729163"/>
          <p14:tracePt t="66601" x="6875463" y="4729163"/>
          <p14:tracePt t="66629" x="6875463" y="4740275"/>
          <p14:tracePt t="66671" x="6875463" y="4746625"/>
          <p14:tracePt t="66692" x="6875463" y="4751388"/>
          <p14:tracePt t="66706" x="6875463" y="4757738"/>
          <p14:tracePt t="66726" x="6875463" y="4764088"/>
          <p14:tracePt t="66741" x="6875463" y="4768850"/>
          <p14:tracePt t="66762" x="6869113" y="4768850"/>
          <p14:tracePt t="66769" x="6869113" y="4775200"/>
          <p14:tracePt t="66797" x="6864350" y="4775200"/>
          <p14:tracePt t="66832" x="6858000" y="4775200"/>
          <p14:tracePt t="66846" x="6851650" y="4775200"/>
          <p14:tracePt t="66860" x="6846888" y="4775200"/>
          <p14:tracePt t="66867" x="6840538" y="4775200"/>
          <p14:tracePt t="66874" x="6834188" y="4775200"/>
          <p14:tracePt t="66881" x="6823075" y="4775200"/>
          <p14:tracePt t="66887" x="6816725" y="4775200"/>
          <p14:tracePt t="66901" x="6805613" y="4775200"/>
          <p14:tracePt t="66909" x="6799263" y="4786313"/>
          <p14:tracePt t="66916" x="6781800" y="4786313"/>
          <p14:tracePt t="66923" x="6770688" y="4792663"/>
          <p14:tracePt t="66930" x="6742113" y="4792663"/>
          <p14:tracePt t="66936" x="6718300" y="4792663"/>
          <p14:tracePt t="66944" x="6648450" y="4803775"/>
          <p14:tracePt t="66951" x="6550025" y="4816475"/>
          <p14:tracePt t="66958" x="6411913" y="4827588"/>
          <p14:tracePt t="66965" x="6243638" y="4827588"/>
          <p14:tracePt t="66972" x="6034088" y="4827588"/>
          <p14:tracePt t="66979" x="5865813" y="4827588"/>
          <p14:tracePt t="66985" x="5738813" y="4821238"/>
          <p14:tracePt t="66993" x="5645150" y="4810125"/>
          <p14:tracePt t="66999" x="5592763" y="4799013"/>
          <p14:tracePt t="67007" x="5570538" y="4799013"/>
          <p14:tracePt t="67013" x="5535613" y="4799013"/>
          <p14:tracePt t="67020" x="5511800" y="4786313"/>
          <p14:tracePt t="67027" x="5476875" y="4786313"/>
          <p14:tracePt t="67035" x="5424488" y="4781550"/>
          <p14:tracePt t="67042" x="5349875" y="4781550"/>
          <p14:tracePt t="67049" x="5256213" y="4768850"/>
          <p14:tracePt t="67055" x="5129213" y="4768850"/>
          <p14:tracePt t="67063" x="5024438" y="4768850"/>
          <p14:tracePt t="67069" x="4932363" y="4768850"/>
          <p14:tracePt t="67076" x="4867275" y="4768850"/>
          <p14:tracePt t="67084" x="4803775" y="4768850"/>
          <p14:tracePt t="67091" x="4751388" y="4757738"/>
          <p14:tracePt t="67098" x="4694238" y="4757738"/>
          <p14:tracePt t="67104" x="4641850" y="4757738"/>
          <p14:tracePt t="67111" x="4606925" y="4751388"/>
          <p14:tracePt t="67119" x="4572000" y="4751388"/>
          <p14:tracePt t="67127" x="4537075" y="4751388"/>
          <p14:tracePt t="67133" x="4502150" y="4740275"/>
          <p14:tracePt t="67140" x="4467225" y="4740275"/>
          <p14:tracePt t="67146" x="4432300" y="4729163"/>
          <p14:tracePt t="67154" x="4386263" y="4729163"/>
          <p14:tracePt t="67162" x="4344988" y="4722813"/>
          <p14:tracePt t="67169" x="4311650" y="4722813"/>
          <p14:tracePt t="67175" x="4252913" y="4722813"/>
          <p14:tracePt t="67181" x="4189413" y="4711700"/>
          <p14:tracePt t="67188" x="4095750" y="4699000"/>
          <p14:tracePt t="67196" x="4003675" y="4699000"/>
          <p14:tracePt t="67202" x="3892550" y="4699000"/>
          <p14:tracePt t="67210" x="3817938" y="4699000"/>
          <p14:tracePt t="67216" x="3754438" y="4699000"/>
          <p14:tracePt t="67223" x="3689350" y="4699000"/>
          <p14:tracePt t="67230" x="3643313" y="4699000"/>
          <p14:tracePt t="67237" x="3608388" y="4705350"/>
          <p14:tracePt t="67245" x="3579813" y="4711700"/>
          <p14:tracePt t="67252" x="3556000" y="4711700"/>
          <p14:tracePt t="67258" x="3527425" y="4716463"/>
          <p14:tracePt t="67265" x="3492500" y="4729163"/>
          <p14:tracePt t="67272" x="3470275" y="4733925"/>
          <p14:tracePt t="67279" x="3446463" y="4733925"/>
          <p14:tracePt t="67286" x="3417888" y="4746625"/>
          <p14:tracePt t="67294" x="3405188" y="4746625"/>
          <p14:tracePt t="67300" x="3387725" y="4751388"/>
          <p14:tracePt t="67307" x="3382963" y="4751388"/>
          <p14:tracePt t="67314" x="3365500" y="4751388"/>
          <p14:tracePt t="67321" x="3359150" y="4751388"/>
          <p14:tracePt t="67328" x="3352800" y="4751388"/>
          <p14:tracePt t="67336" x="3348038" y="4751388"/>
          <p14:tracePt t="67345" x="3341688" y="4751388"/>
          <p14:tracePt t="67363" x="3336925" y="4751388"/>
          <p14:tracePt t="67377" x="3330575" y="4751388"/>
          <p14:tracePt t="67392" x="3319463" y="4751388"/>
          <p14:tracePt t="67412" x="3313113" y="4751388"/>
          <p14:tracePt t="67427" x="3306763" y="4751388"/>
          <p14:tracePt t="67468" x="3302000" y="4751388"/>
          <p14:tracePt t="67511" x="3295650" y="4757738"/>
          <p14:tracePt t="67518" x="3278188" y="4757738"/>
          <p14:tracePt t="67524" x="3267075" y="4768850"/>
          <p14:tracePt t="67532" x="3236913" y="4768850"/>
          <p14:tracePt t="67539" x="3214688" y="4775200"/>
          <p14:tracePt t="67545" x="3190875" y="4786313"/>
          <p14:tracePt t="67553" x="3155950" y="4792663"/>
          <p14:tracePt t="67560" x="3127375" y="4792663"/>
          <p14:tracePt t="67567" x="3116263" y="4803775"/>
          <p14:tracePt t="67573" x="3098800" y="4810125"/>
          <p14:tracePt t="67580" x="3081338" y="4810125"/>
          <p14:tracePt t="67587" x="3074988" y="4810125"/>
          <p14:tracePt t="67595" x="3063875" y="4816475"/>
          <p14:tracePt t="67603" x="3051175" y="4816475"/>
          <p14:tracePt t="67615" x="3046413" y="4816475"/>
          <p14:tracePt t="67622" x="3040063" y="4816475"/>
          <p14:tracePt t="67636" x="3033713" y="4816475"/>
          <p14:tracePt t="67657" x="3028950" y="4816475"/>
          <p14:tracePt t="67685" x="3028950" y="4821238"/>
          <p14:tracePt t="67903" x="3028950" y="4832350"/>
          <p14:tracePt t="68322" x="3028950" y="4838700"/>
          <p14:tracePt t="68336" x="3028950" y="4845050"/>
          <p14:tracePt t="68357" x="3028950" y="4849813"/>
          <p14:tracePt t="68364" x="3028950" y="4856163"/>
          <p14:tracePt t="68371" x="3028950" y="4862513"/>
          <p14:tracePt t="68378" x="3028950" y="4879975"/>
          <p14:tracePt t="68385" x="3028950" y="4891088"/>
          <p14:tracePt t="68392" x="3028950" y="4908550"/>
          <p14:tracePt t="68398" x="3028950" y="4932363"/>
          <p14:tracePt t="68406" x="3028950" y="4967288"/>
          <p14:tracePt t="68412" x="3028950" y="4989513"/>
          <p14:tracePt t="68420" x="3028950" y="5024438"/>
          <p14:tracePt t="68427" x="3028950" y="5053013"/>
          <p14:tracePt t="68434" x="3028950" y="5087938"/>
          <p14:tracePt t="68440" x="3028950" y="5111750"/>
          <p14:tracePt t="68448" x="3028950" y="5122863"/>
          <p14:tracePt t="68454" x="3028950" y="5140325"/>
          <p14:tracePt t="68463" x="3028950" y="5146675"/>
          <p14:tracePt t="68469" x="3028950" y="5151438"/>
          <p14:tracePt t="68476" x="3028950" y="5168900"/>
          <p14:tracePt t="68483" x="3028950" y="5175250"/>
          <p14:tracePt t="68490" x="3028950" y="5181600"/>
          <p14:tracePt t="68497" x="3028950" y="5186363"/>
          <p14:tracePt t="68504" x="3028950" y="5192713"/>
          <p14:tracePt t="68518" x="3028950" y="5199063"/>
          <p14:tracePt t="68524" x="3028950" y="5203825"/>
          <p14:tracePt t="68531" x="3028950" y="5216525"/>
          <p14:tracePt t="68539" x="3028950" y="5221288"/>
          <p14:tracePt t="68553" x="3028950" y="5227638"/>
          <p14:tracePt t="68567" x="3028950" y="5233988"/>
          <p14:tracePt t="68588" x="3022600" y="5238750"/>
          <p14:tracePt t="68602" x="3022600" y="5245100"/>
          <p14:tracePt t="68615" x="3017838" y="5245100"/>
          <p14:tracePt t="68637" x="3011488" y="5245100"/>
          <p14:tracePt t="68665" x="3000375" y="5245100"/>
          <p14:tracePt t="68687" x="2994025" y="5245100"/>
          <p14:tracePt t="68700" x="2987675" y="5245100"/>
          <p14:tracePt t="68714" x="2982913" y="5245100"/>
          <p14:tracePt t="68728" x="2976563" y="5245100"/>
          <p14:tracePt t="68735" x="2970213" y="5245100"/>
          <p14:tracePt t="68742" x="2952750" y="5245100"/>
          <p14:tracePt t="68749" x="2941638" y="5245100"/>
          <p14:tracePt t="68755" x="2924175" y="5245100"/>
          <p14:tracePt t="68763" x="2913063" y="5245100"/>
          <p14:tracePt t="68770" x="2895600" y="5245100"/>
          <p14:tracePt t="68777" x="2878138" y="5245100"/>
          <p14:tracePt t="68784" x="2865438" y="5245100"/>
          <p14:tracePt t="68791" x="2843213" y="5245100"/>
          <p14:tracePt t="68798" x="2825750" y="5245100"/>
          <p14:tracePt t="68805" x="2801938" y="5245100"/>
          <p14:tracePt t="68813" x="2784475" y="5245100"/>
          <p14:tracePt t="68819" x="2773363" y="5238750"/>
          <p14:tracePt t="68826" x="2755900" y="5238750"/>
          <p14:tracePt t="68832" x="2732088" y="5238750"/>
          <p14:tracePt t="68839" x="2714625" y="5238750"/>
          <p14:tracePt t="68847" x="2703513" y="5238750"/>
          <p14:tracePt t="68855" x="2686050" y="5238750"/>
          <p14:tracePt t="68862" x="2668588" y="5238750"/>
          <p14:tracePt t="68868" x="2646363" y="5238750"/>
          <p14:tracePt t="68874" x="2633663" y="5238750"/>
          <p14:tracePt t="68881" x="2616200" y="5238750"/>
          <p14:tracePt t="68889" x="2605088" y="5238750"/>
          <p14:tracePt t="68897" x="2593975" y="5238750"/>
          <p14:tracePt t="68903" x="2581275" y="5238750"/>
          <p14:tracePt t="68909" x="2563813" y="5238750"/>
          <p14:tracePt t="68916" x="2552700" y="5227638"/>
          <p14:tracePt t="68923" x="2546350" y="5227638"/>
          <p14:tracePt t="68930" x="2535238" y="5227638"/>
          <p14:tracePt t="68938" x="2530475" y="5227638"/>
          <p14:tracePt t="68944" x="2517775" y="5227638"/>
          <p14:tracePt t="68951" x="2513013" y="5227638"/>
          <p14:tracePt t="68958" x="2506663" y="5221288"/>
          <p14:tracePt t="68965" x="2495550" y="5221288"/>
          <p14:tracePt t="68972" x="2489200" y="5221288"/>
          <p14:tracePt t="68979" x="2482850" y="5221288"/>
          <p14:tracePt t="68987" x="2478088" y="5221288"/>
          <p14:tracePt t="69000" x="2478088" y="5216525"/>
          <p14:tracePt t="69007" x="2471738" y="5216525"/>
          <p14:tracePt t="69021" x="2465388" y="5216525"/>
          <p14:tracePt t="69035" x="2465388" y="5210175"/>
          <p14:tracePt t="69043" x="2460625" y="5210175"/>
          <p14:tracePt t="69092" x="2447925" y="5210175"/>
          <p14:tracePt t="69112" x="2443163" y="5210175"/>
          <p14:tracePt t="69126" x="2436813" y="5210175"/>
          <p14:tracePt t="69147" x="2430463" y="5210175"/>
          <p14:tracePt t="69162" x="2425700" y="5210175"/>
          <p14:tracePt t="69169" x="2419350" y="5210175"/>
          <p14:tracePt t="69176" x="2413000" y="5203825"/>
          <p14:tracePt t="69182" x="2401888" y="5203825"/>
          <p14:tracePt t="69189" x="2390775" y="5203825"/>
          <p14:tracePt t="69197" x="2384425" y="5203825"/>
          <p14:tracePt t="69204" x="2373313" y="5203825"/>
          <p14:tracePt t="69211" x="2344738" y="5203825"/>
          <p14:tracePt t="69217" x="2332038" y="5203825"/>
          <p14:tracePt t="69224" x="2314575" y="5203825"/>
          <p14:tracePt t="69231" x="2303463" y="5203825"/>
          <p14:tracePt t="69239" x="2286000" y="5203825"/>
          <p14:tracePt t="69247" x="2279650" y="5203825"/>
          <p14:tracePt t="69252" x="2262188" y="5203825"/>
          <p14:tracePt t="69261" x="2257425" y="5203825"/>
          <p14:tracePt t="69266" x="2251075" y="5199063"/>
          <p14:tracePt t="69273" x="2244725" y="5199063"/>
          <p14:tracePt t="69281" x="2239963" y="5199063"/>
          <p14:tracePt t="69302" x="2233613" y="5199063"/>
          <p14:tracePt t="69351" x="2239963" y="5199063"/>
          <p14:tracePt t="69358" x="2244725" y="5199063"/>
          <p14:tracePt t="69364" x="2251075" y="5199063"/>
          <p14:tracePt t="69372" x="2257425" y="5199063"/>
          <p14:tracePt t="69378" x="2268538" y="5199063"/>
          <p14:tracePt t="69386" x="2279650" y="5199063"/>
          <p14:tracePt t="69392" x="2303463" y="5199063"/>
          <p14:tracePt t="69399" x="2338388" y="5199063"/>
          <p14:tracePt t="69406" x="2384425" y="5199063"/>
          <p14:tracePt t="69414" x="2454275" y="5210175"/>
          <p14:tracePt t="69421" x="2530475" y="5210175"/>
          <p14:tracePt t="69427" x="2640013" y="5210175"/>
          <p14:tracePt t="69435" x="2762250" y="5221288"/>
          <p14:tracePt t="69441" x="2871788" y="5221288"/>
          <p14:tracePt t="69448" x="2965450" y="5221288"/>
          <p14:tracePt t="69456" x="3028950" y="5221288"/>
          <p14:tracePt t="69464" x="3063875" y="5221288"/>
          <p14:tracePt t="69469" x="3086100" y="5221288"/>
          <p14:tracePt t="69476" x="3103563" y="5221288"/>
          <p14:tracePt t="69483" x="3109913" y="5221288"/>
          <p14:tracePt t="69490" x="3116263" y="5221288"/>
          <p14:tracePt t="69498" x="3121025" y="5221288"/>
          <p14:tracePt t="69505" x="3127375" y="5221288"/>
          <p14:tracePt t="69511" x="3133725" y="5221288"/>
          <p14:tracePt t="69525" x="3138488" y="5221288"/>
          <p14:tracePt t="69560" x="3138488" y="5216525"/>
          <p14:tracePt t="69574" x="3138488" y="5210175"/>
          <p14:tracePt t="69595" x="3138488" y="5203825"/>
          <p14:tracePt t="69602" x="3133725" y="5203825"/>
          <p14:tracePt t="69609" x="3127375" y="5199063"/>
          <p14:tracePt t="69623" x="3116263" y="5186363"/>
          <p14:tracePt t="69630" x="3103563" y="5181600"/>
          <p14:tracePt t="69637" x="3098800" y="5175250"/>
          <p14:tracePt t="69644" x="3086100" y="5168900"/>
          <p14:tracePt t="69651" x="3068638" y="5168900"/>
          <p14:tracePt t="69658" x="3051175" y="5164138"/>
          <p14:tracePt t="69665" x="3046413" y="5151438"/>
          <p14:tracePt t="69672" x="3033713" y="5146675"/>
          <p14:tracePt t="69680" x="3017838" y="5146675"/>
          <p14:tracePt t="69686" x="3005138" y="5140325"/>
          <p14:tracePt t="69693" x="2994025" y="5140325"/>
          <p14:tracePt t="69700" x="2982913" y="5140325"/>
          <p14:tracePt t="69707" x="2976563" y="5135563"/>
          <p14:tracePt t="69715" x="2970213" y="5135563"/>
          <p14:tracePt t="69723" x="2965450" y="5135563"/>
          <p14:tracePt t="69729" x="2952750" y="5135563"/>
          <p14:tracePt t="69750" x="2947988" y="5135563"/>
          <p14:tracePt t="69764" x="2941638" y="5135563"/>
          <p14:tracePt t="69833" x="2947988" y="5135563"/>
          <p14:tracePt t="69854" x="2959100" y="5135563"/>
          <p14:tracePt t="69868" x="2965450" y="5135563"/>
          <p14:tracePt t="69882" x="2970213" y="5135563"/>
          <p14:tracePt t="69889" x="2976563" y="5135563"/>
          <p14:tracePt t="69896" x="2982913" y="5135563"/>
          <p14:tracePt t="69903" x="2987675" y="5135563"/>
          <p14:tracePt t="69910" x="2994025" y="5135563"/>
          <p14:tracePt t="69917" x="3011488" y="5135563"/>
          <p14:tracePt t="69924" x="3022600" y="5135563"/>
          <p14:tracePt t="69931" x="3051175" y="5135563"/>
          <p14:tracePt t="69938" x="3086100" y="5135563"/>
          <p14:tracePt t="69945" x="3121025" y="5135563"/>
          <p14:tracePt t="69952" x="3168650" y="5135563"/>
          <p14:tracePt t="69959" x="3214688" y="5135563"/>
          <p14:tracePt t="69966" x="3260725" y="5135563"/>
          <p14:tracePt t="69973" x="3324225" y="5129213"/>
          <p14:tracePt t="69981" x="3387725" y="5129213"/>
          <p14:tracePt t="69987" x="3452813" y="5118100"/>
          <p14:tracePt t="69994" x="3516313" y="5118100"/>
          <p14:tracePt t="70001" x="3562350" y="5118100"/>
          <p14:tracePt t="70008" x="3614738" y="5118100"/>
          <p14:tracePt t="70015" x="3638550" y="5118100"/>
          <p14:tracePt t="70022" x="3656013" y="5118100"/>
          <p14:tracePt t="70029" x="3667125" y="5118100"/>
          <p14:tracePt t="70036" x="3673475" y="5118100"/>
          <p14:tracePt t="70043" x="3689350" y="5118100"/>
          <p14:tracePt t="70050" x="3695700" y="5118100"/>
          <p14:tracePt t="70057" x="3702050" y="5118100"/>
          <p14:tracePt t="70065" x="3706813" y="5118100"/>
          <p14:tracePt t="70071" x="3713163" y="5118100"/>
          <p14:tracePt t="70085" x="3719513" y="5118100"/>
          <p14:tracePt t="70098" x="3724275" y="5118100"/>
          <p14:tracePt t="70113" x="3736975" y="5118100"/>
          <p14:tracePt t="70176" x="3730625" y="5118100"/>
          <p14:tracePt t="70190" x="3724275" y="5118100"/>
          <p14:tracePt t="70218" x="3719513" y="5118100"/>
          <p14:tracePt t="70547" x="3789363" y="5118100"/>
          <p14:tracePt t="70554" x="3940175" y="5118100"/>
          <p14:tracePt t="70561" x="4130675" y="5135563"/>
          <p14:tracePt t="70567" x="4362450" y="5146675"/>
          <p14:tracePt t="70575" x="4519613" y="5146675"/>
          <p14:tracePt t="70582" x="4624388" y="5157788"/>
          <p14:tracePt t="70590" x="4722813" y="5157788"/>
          <p14:tracePt t="70596" x="4816475" y="5168900"/>
          <p14:tracePt t="70603" x="4908550" y="5181600"/>
          <p14:tracePt t="70610" x="4989513" y="5192713"/>
          <p14:tracePt t="70616" x="5053013" y="5203825"/>
          <p14:tracePt t="70623" x="5118100" y="5203825"/>
          <p14:tracePt t="70631" x="5186363" y="5227638"/>
          <p14:tracePt t="70638" x="5233988" y="5238750"/>
          <p14:tracePt t="70644" x="5268913" y="5245100"/>
          <p14:tracePt t="70651" x="5308600" y="5256213"/>
          <p14:tracePt t="70658" x="5343525" y="5273675"/>
          <p14:tracePt t="70666" x="5378450" y="5286375"/>
          <p14:tracePt t="70673" x="5407025" y="5291138"/>
          <p14:tracePt t="70679" x="5441950" y="5303838"/>
          <p14:tracePt t="70687" x="5476875" y="5308600"/>
          <p14:tracePt t="70694" x="5511800" y="5319713"/>
          <p14:tracePt t="70700" x="5564188" y="5332413"/>
          <p14:tracePt t="70707" x="5599113" y="5332413"/>
          <p14:tracePt t="70716" x="5645150" y="5337175"/>
          <p14:tracePt t="70721" x="5680075" y="5337175"/>
          <p14:tracePt t="70728" x="5715000" y="5337175"/>
          <p14:tracePt t="70735" x="5749925" y="5337175"/>
          <p14:tracePt t="70742" x="5773738" y="5337175"/>
          <p14:tracePt t="70749" x="5802313" y="5337175"/>
          <p14:tracePt t="70757" x="5824538" y="5337175"/>
          <p14:tracePt t="70765" x="5848350" y="5337175"/>
          <p14:tracePt t="70770" x="5876925" y="5337175"/>
          <p14:tracePt t="70778" x="5900738" y="5326063"/>
          <p14:tracePt t="70784" x="5924550" y="5319713"/>
          <p14:tracePt t="70792" x="5959475" y="5308600"/>
          <p14:tracePt t="70799" x="6010275" y="5303838"/>
          <p14:tracePt t="70806" x="6045200" y="5291138"/>
          <p14:tracePt t="70813" x="6115050" y="5280025"/>
          <p14:tracePt t="70819" x="6178550" y="5268913"/>
          <p14:tracePt t="70826" x="6243638" y="5256213"/>
          <p14:tracePt t="70833" x="6311900" y="5238750"/>
          <p14:tracePt t="70841" x="6376988" y="5227638"/>
          <p14:tracePt t="70847" x="6411913" y="5216525"/>
          <p14:tracePt t="70854" x="6434138" y="5210175"/>
          <p14:tracePt t="70861" x="6462713" y="5210175"/>
          <p14:tracePt t="70868" x="6475413" y="5199063"/>
          <p14:tracePt t="70875" x="6492875" y="5192713"/>
          <p14:tracePt t="70883" x="6510338" y="5192713"/>
          <p14:tracePt t="70889" x="6515100" y="5186363"/>
          <p14:tracePt t="70897" x="6527800" y="5186363"/>
          <p14:tracePt t="70903" x="6545263" y="5175250"/>
          <p14:tracePt t="70910" x="6562725" y="5168900"/>
          <p14:tracePt t="70917" x="6567488" y="5168900"/>
          <p14:tracePt t="70925" x="6580188" y="5168900"/>
          <p14:tracePt t="70932" x="6597650" y="5164138"/>
          <p14:tracePt t="70938" x="6608763" y="5164138"/>
          <p14:tracePt t="70945" x="6619875" y="5157788"/>
          <p14:tracePt t="70952" x="6630988" y="5157788"/>
          <p14:tracePt t="70959" x="6648450" y="5157788"/>
          <p14:tracePt t="70967" x="6661150" y="5146675"/>
          <p14:tracePt t="70974" x="6678613" y="5140325"/>
          <p14:tracePt t="70980" x="6696075" y="5140325"/>
          <p14:tracePt t="70988" x="6707188" y="5129213"/>
          <p14:tracePt t="70994" x="6724650" y="5129213"/>
          <p14:tracePt t="71002" x="6742113" y="5122863"/>
          <p14:tracePt t="71008" x="6765925" y="5122863"/>
          <p14:tracePt t="71016" x="6770688" y="5122863"/>
          <p14:tracePt t="71022" x="6788150" y="5118100"/>
          <p14:tracePt t="71029" x="6799263" y="5118100"/>
          <p14:tracePt t="71036" x="6805613" y="5111750"/>
          <p14:tracePt t="71043" x="6811963" y="5111750"/>
          <p14:tracePt t="71050" x="6823075" y="5111750"/>
          <p14:tracePt t="71058" x="6829425" y="5111750"/>
          <p14:tracePt t="71065" x="6834188" y="5111750"/>
          <p14:tracePt t="71072" x="6840538" y="5111750"/>
          <p14:tracePt t="71086" x="6846888" y="5111750"/>
          <p14:tracePt t="71099" x="6851650" y="5111750"/>
          <p14:tracePt t="71114" x="6858000" y="5111750"/>
          <p14:tracePt t="71267" x="6851650" y="5111750"/>
          <p14:tracePt t="71295" x="6846888" y="5111750"/>
          <p14:tracePt t="71464" x="6840538" y="5111750"/>
          <p14:tracePt t="71484" x="6834188" y="5111750"/>
          <p14:tracePt t="71505" x="6829425" y="5118100"/>
          <p14:tracePt t="71534" x="6816725" y="5118100"/>
          <p14:tracePt t="71561" x="6811963" y="5118100"/>
          <p14:tracePt t="71569" x="6811963" y="5122863"/>
          <p14:tracePt t="71582" x="6805613" y="5122863"/>
          <p14:tracePt t="71589" x="6805613" y="5129213"/>
          <p14:tracePt t="71604" x="6799263" y="5129213"/>
          <p14:tracePt t="71610" x="6799263" y="5135563"/>
          <p14:tracePt t="71617" x="6794500" y="5135563"/>
          <p14:tracePt t="71625" x="6794500" y="5146675"/>
          <p14:tracePt t="71631" x="6788150" y="5146675"/>
          <p14:tracePt t="71646" x="6781800" y="5146675"/>
          <p14:tracePt t="71652" x="6770688" y="5146675"/>
          <p14:tracePt t="71659" x="6765925" y="5151438"/>
          <p14:tracePt t="71666" x="6753225" y="5157788"/>
          <p14:tracePt t="71673" x="6713538" y="5175250"/>
          <p14:tracePt t="71680" x="6630988" y="5210175"/>
          <p14:tracePt t="71687" x="6416675" y="5319713"/>
          <p14:tracePt t="71694" x="5992813" y="5511800"/>
          <p14:tracePt t="71701" x="5605463" y="5673725"/>
          <p14:tracePt t="71708" x="5314950" y="5761038"/>
          <p14:tracePt t="71715" x="5070475" y="5813425"/>
          <p14:tracePt t="71722" x="4856163" y="5859463"/>
          <p14:tracePt t="71729" x="4716463" y="5872163"/>
          <p14:tracePt t="71736" x="4606925" y="5872163"/>
          <p14:tracePt t="71743" x="4548188" y="5872163"/>
          <p14:tracePt t="71750" x="4484688" y="5872163"/>
          <p14:tracePt t="71757" x="4432300" y="5865813"/>
          <p14:tracePt t="71764" x="4368800" y="5865813"/>
          <p14:tracePt t="71771" x="4305300" y="5854700"/>
          <p14:tracePt t="71777" x="4224338" y="5842000"/>
          <p14:tracePt t="71785" x="4160838" y="5842000"/>
          <p14:tracePt t="71793" x="4084638" y="5830888"/>
          <p14:tracePt t="71800" x="4014788" y="5824538"/>
          <p14:tracePt t="71806" x="3968750" y="5824538"/>
          <p14:tracePt t="71813" x="3916363" y="5813425"/>
          <p14:tracePt t="71820" x="3892550" y="5802313"/>
          <p14:tracePt t="71827" x="3870325" y="5795963"/>
          <p14:tracePt t="71834" x="3829050" y="5784850"/>
          <p14:tracePt t="71842" x="3806825" y="5778500"/>
          <p14:tracePt t="71848" x="3783013" y="5778500"/>
          <p14:tracePt t="71855" x="3748088" y="5767388"/>
          <p14:tracePt t="71862" x="3695700" y="5761038"/>
          <p14:tracePt t="71869" x="3643313" y="5749925"/>
          <p14:tracePt t="71876" x="3579813" y="5738813"/>
          <p14:tracePt t="71884" x="3516313" y="5726113"/>
          <p14:tracePt t="71890" x="3470275" y="5726113"/>
          <p14:tracePt t="71897" x="3417888" y="5715000"/>
          <p14:tracePt t="71904" x="3365500" y="5708650"/>
          <p14:tracePt t="71910" x="3330575" y="5697538"/>
          <p14:tracePt t="71918" x="3306763" y="5691188"/>
          <p14:tracePt t="71925" x="3289300" y="5680075"/>
          <p14:tracePt t="71932" x="3271838" y="5673725"/>
          <p14:tracePt t="71939" x="3260725" y="5668963"/>
          <p14:tracePt t="71946" x="3243263" y="5656263"/>
          <p14:tracePt t="71953" x="3236913" y="5651500"/>
          <p14:tracePt t="71959" x="3232150" y="5651500"/>
          <p14:tracePt t="71967" x="3219450" y="5645150"/>
          <p14:tracePt t="71974" x="3214688" y="5638800"/>
          <p14:tracePt t="71981" x="3208338" y="5634038"/>
          <p14:tracePt t="71988" x="3201988" y="5622925"/>
          <p14:tracePt t="71995" x="3201988" y="5616575"/>
          <p14:tracePt t="72001" x="3197225" y="5610225"/>
          <p14:tracePt t="72008" x="3197225" y="5605463"/>
          <p14:tracePt t="72016" x="3190875" y="5599113"/>
          <p14:tracePt t="72023" x="3190875" y="5592763"/>
          <p14:tracePt t="72030" x="3179763" y="5575300"/>
          <p14:tracePt t="72036" x="3179763" y="5570538"/>
          <p14:tracePt t="72043" x="3179763" y="5564188"/>
          <p14:tracePt t="72051" x="3179763" y="5553075"/>
          <p14:tracePt t="72058" x="3179763" y="5540375"/>
          <p14:tracePt t="72065" x="3179763" y="5535613"/>
          <p14:tracePt t="72072" x="3179763" y="5529263"/>
          <p14:tracePt t="72079" x="3179763" y="5522913"/>
          <p14:tracePt t="72085" x="3179763" y="5518150"/>
          <p14:tracePt t="72093" x="3179763" y="5500688"/>
          <p14:tracePt t="72100" x="3179763" y="5487988"/>
          <p14:tracePt t="72107" x="3179763" y="5470525"/>
          <p14:tracePt t="72114" x="3179763" y="5459413"/>
          <p14:tracePt t="72121" x="3179763" y="5437188"/>
          <p14:tracePt t="72127" x="3179763" y="5419725"/>
          <p14:tracePt t="72135" x="3184525" y="5395913"/>
          <p14:tracePt t="72142" x="3184525" y="5378450"/>
          <p14:tracePt t="72149" x="3190875" y="5354638"/>
          <p14:tracePt t="72156" x="3190875" y="5337175"/>
          <p14:tracePt t="72162" x="3201988" y="5319713"/>
          <p14:tracePt t="72170" x="3201988" y="5308600"/>
          <p14:tracePt t="72176" x="3201988" y="5291138"/>
          <p14:tracePt t="72184" x="3208338" y="5273675"/>
          <p14:tracePt t="72192" x="3208338" y="5262563"/>
          <p14:tracePt t="72197" x="3214688" y="5256213"/>
          <p14:tracePt t="72204" x="3214688" y="5238750"/>
          <p14:tracePt t="72212" x="3219450" y="5233988"/>
          <p14:tracePt t="72219" x="3219450" y="5227638"/>
          <p14:tracePt t="72226" x="3232150" y="5221288"/>
          <p14:tracePt t="72239" x="3232150" y="5216525"/>
          <p14:tracePt t="72247" x="3236913" y="5216525"/>
          <p14:tracePt t="72261" x="3243263" y="5216525"/>
          <p14:tracePt t="72275" x="3249613" y="5216525"/>
          <p14:tracePt t="72296" x="3254375" y="5216525"/>
          <p14:tracePt t="72310" x="3260725" y="5216525"/>
          <p14:tracePt t="72317" x="3267075" y="5216525"/>
          <p14:tracePt t="72331" x="3271838" y="5216525"/>
          <p14:tracePt t="72338" x="3284538" y="5210175"/>
          <p14:tracePt t="72345" x="3289300" y="5210175"/>
          <p14:tracePt t="72351" x="3295650" y="5210175"/>
          <p14:tracePt t="72359" x="3306763" y="5199063"/>
          <p14:tracePt t="72366" x="3319463" y="5199063"/>
          <p14:tracePt t="72373" x="3324225" y="5192713"/>
          <p14:tracePt t="72379" x="3336925" y="5192713"/>
          <p14:tracePt t="72394" x="3341688" y="5186363"/>
          <p14:tracePt t="72401" x="3348038" y="5186363"/>
          <p14:tracePt t="72408" x="3352800" y="5186363"/>
          <p14:tracePt t="72414" x="3365500" y="5186363"/>
          <p14:tracePt t="72457" x="3359150" y="5181600"/>
          <p14:tracePt t="72471" x="3352800" y="5181600"/>
          <p14:tracePt t="72477" x="3352800" y="5175250"/>
          <p14:tracePt t="72485" x="3348038" y="5175250"/>
          <p14:tracePt t="72493" x="3341688" y="5175250"/>
          <p14:tracePt t="72499" x="3341688" y="5168900"/>
          <p14:tracePt t="72505" x="3336925" y="5168900"/>
          <p14:tracePt t="72512" x="3330575" y="5168900"/>
          <p14:tracePt t="72519" x="3324225" y="5168900"/>
          <p14:tracePt t="72527" x="3319463" y="5168900"/>
          <p14:tracePt t="72534" x="3306763" y="5168900"/>
          <p14:tracePt t="72540" x="3302000" y="5168900"/>
          <p14:tracePt t="72554" x="3295650" y="5168900"/>
          <p14:tracePt t="72561" x="3289300" y="5168900"/>
          <p14:tracePt t="72568" x="3284538" y="5168900"/>
          <p14:tracePt t="72576" x="3278188" y="5168900"/>
          <p14:tracePt t="72582" x="3271838" y="5168900"/>
          <p14:tracePt t="72589" x="3260725" y="5168900"/>
          <p14:tracePt t="72596" x="3254375" y="5168900"/>
          <p14:tracePt t="72603" x="3249613" y="5168900"/>
          <p14:tracePt t="72610" x="3243263" y="5168900"/>
          <p14:tracePt t="72618" x="3236913" y="5168900"/>
          <p14:tracePt t="72631" x="3232150" y="5168900"/>
          <p14:tracePt t="72638" x="3225800" y="5168900"/>
          <p14:tracePt t="72652" x="3214688" y="5168900"/>
          <p14:tracePt t="72666" x="3208338" y="5168900"/>
          <p14:tracePt t="72688" x="3201988" y="5164138"/>
          <p14:tracePt t="72701" x="3197225" y="5164138"/>
          <p14:tracePt t="72715" x="3190875" y="5164138"/>
          <p14:tracePt t="72730" x="3184525" y="5164138"/>
          <p14:tracePt t="72744" x="3179763" y="5164138"/>
          <p14:tracePt t="72750" x="3173413" y="5164138"/>
          <p14:tracePt t="72764" x="3162300" y="5164138"/>
          <p14:tracePt t="72771" x="3155950" y="5164138"/>
          <p14:tracePt t="72779" x="3151188" y="5164138"/>
          <p14:tracePt t="72785" x="3144838" y="5164138"/>
          <p14:tracePt t="72799" x="3138488" y="5164138"/>
          <p14:tracePt t="72813" x="3133725" y="5164138"/>
          <p14:tracePt t="72820" x="3133725" y="5168900"/>
          <p14:tracePt t="72827" x="3127375" y="5168900"/>
          <p14:tracePt t="72841" x="3116263" y="5175250"/>
          <p14:tracePt t="72849" x="3116263" y="5181600"/>
          <p14:tracePt t="72855" x="3109913" y="5186363"/>
          <p14:tracePt t="72862" x="3103563" y="5192713"/>
          <p14:tracePt t="72869" x="3098800" y="5203825"/>
          <p14:tracePt t="72877" x="3092450" y="5203825"/>
          <p14:tracePt t="72884" x="3086100" y="5210175"/>
          <p14:tracePt t="72891" x="3081338" y="5216525"/>
          <p14:tracePt t="72897" x="3081338" y="5227638"/>
          <p14:tracePt t="72911" x="3063875" y="5245100"/>
          <p14:tracePt t="72918" x="3057525" y="5251450"/>
          <p14:tracePt t="72926" x="3051175" y="5262563"/>
          <p14:tracePt t="72934" x="3033713" y="5273675"/>
          <p14:tracePt t="72939" x="3028950" y="5273675"/>
          <p14:tracePt t="72946" x="3022600" y="5280025"/>
          <p14:tracePt t="72953" x="3005138" y="5286375"/>
          <p14:tracePt t="72960" x="3000375" y="5291138"/>
          <p14:tracePt t="72968" x="2994025" y="5297488"/>
          <p14:tracePt t="72974" x="2976563" y="5297488"/>
          <p14:tracePt t="72988" x="2965450" y="5308600"/>
          <p14:tracePt t="72995" x="2959100" y="5308600"/>
          <p14:tracePt t="73003" x="2947988" y="5314950"/>
          <p14:tracePt t="73010" x="2941638" y="5314950"/>
          <p14:tracePt t="73017" x="2935288" y="5314950"/>
          <p14:tracePt t="73023" x="2930525" y="5319713"/>
          <p14:tracePt t="73030" x="2924175" y="5319713"/>
          <p14:tracePt t="73037" x="2917825" y="5326063"/>
          <p14:tracePt t="73044" x="2913063" y="5326063"/>
          <p14:tracePt t="73052" x="2906713" y="5326063"/>
          <p14:tracePt t="73058" x="2895600" y="5326063"/>
          <p14:tracePt t="73065" x="2889250" y="5326063"/>
          <p14:tracePt t="73079" x="2882900" y="5326063"/>
          <p14:tracePt t="73093" x="2878138" y="5326063"/>
          <p14:tracePt t="73156" x="2878138" y="5332413"/>
          <p14:tracePt t="73205" x="2878138" y="5337175"/>
          <p14:tracePt t="73234" x="2878138" y="5343525"/>
          <p14:tracePt t="73261" x="2882900" y="5343525"/>
          <p14:tracePt t="73283" x="2882900" y="5354638"/>
          <p14:tracePt t="73380" x="2889250" y="5354638"/>
          <p14:tracePt t="73416" x="2900363" y="5354638"/>
          <p14:tracePt t="73436" x="2906713" y="5354638"/>
          <p14:tracePt t="73471" x="2913063" y="5354638"/>
          <p14:tracePt t="73493" x="2917825" y="5354638"/>
          <p14:tracePt t="73506" x="2924175" y="5354638"/>
          <p14:tracePt t="73520" x="2930525" y="5354638"/>
          <p14:tracePt t="73542" x="2935288" y="5354638"/>
          <p14:tracePt t="73548" x="2941638" y="5354638"/>
          <p14:tracePt t="73556" x="2952750" y="5354638"/>
          <p14:tracePt t="73569" x="2965450" y="5354638"/>
          <p14:tracePt t="73576" x="2970213" y="5354638"/>
          <p14:tracePt t="73583" x="2994025" y="5354638"/>
          <p14:tracePt t="73591" x="3011488" y="5354638"/>
          <p14:tracePt t="73597" x="3033713" y="5360988"/>
          <p14:tracePt t="73604" x="3068638" y="5360988"/>
          <p14:tracePt t="73612" x="3092450" y="5372100"/>
          <p14:tracePt t="73618" x="3127375" y="5378450"/>
          <p14:tracePt t="73626" x="3179763" y="5389563"/>
          <p14:tracePt t="73633" x="3214688" y="5389563"/>
          <p14:tracePt t="73639" x="3249613" y="5395913"/>
          <p14:tracePt t="73646" x="3302000" y="5407025"/>
          <p14:tracePt t="73653" x="3336925" y="5419725"/>
          <p14:tracePt t="73661" x="3387725" y="5424488"/>
          <p14:tracePt t="73667" x="3422650" y="5437188"/>
          <p14:tracePt t="73675" x="3457575" y="5437188"/>
          <p14:tracePt t="73681" x="3505200" y="5448300"/>
          <p14:tracePt t="73688" x="3538538" y="5448300"/>
          <p14:tracePt t="73695" x="3568700" y="5454650"/>
          <p14:tracePt t="73702" x="3590925" y="5454650"/>
          <p14:tracePt t="73709" x="3603625" y="5454650"/>
          <p14:tracePt t="73717" x="3621088" y="5454650"/>
          <p14:tracePt t="73723" x="3638550" y="5454650"/>
          <p14:tracePt t="73730" x="3643313" y="5454650"/>
          <p14:tracePt t="73738" x="3656013" y="5454650"/>
          <p14:tracePt t="73745" x="3660775" y="5454650"/>
          <p14:tracePt t="73751" x="3667125" y="5454650"/>
          <p14:tracePt t="73758" x="3673475" y="5454650"/>
          <p14:tracePt t="73764" x="3684588" y="5454650"/>
          <p14:tracePt t="73779" x="3689350" y="5454650"/>
          <p14:tracePt t="73786" x="3695700" y="5454650"/>
          <p14:tracePt t="73793" x="3702050" y="5454650"/>
          <p14:tracePt t="73801" x="3706813" y="5454650"/>
          <p14:tracePt t="73807" x="3713163" y="5454650"/>
          <p14:tracePt t="73813" x="3719513" y="5454650"/>
          <p14:tracePt t="73828" x="3730625" y="5454650"/>
          <p14:tracePt t="73836" x="3736975" y="5454650"/>
          <p14:tracePt t="73843" x="3741738" y="5454650"/>
          <p14:tracePt t="73849" x="3748088" y="5448300"/>
          <p14:tracePt t="73855" x="3754438" y="5448300"/>
          <p14:tracePt t="73863" x="3759200" y="5448300"/>
          <p14:tracePt t="73870" x="3765550" y="5441950"/>
          <p14:tracePt t="73877" x="3776663" y="5441950"/>
          <p14:tracePt t="73888" x="3789363" y="5430838"/>
          <p14:tracePt t="73890" x="3794125" y="5430838"/>
          <p14:tracePt t="73898" x="3800475" y="5424488"/>
          <p14:tracePt t="73905" x="3817938" y="5424488"/>
          <p14:tracePt t="73912" x="3824288" y="5424488"/>
          <p14:tracePt t="73919" x="3829050" y="5424488"/>
          <p14:tracePt t="73926" x="3846513" y="5419725"/>
          <p14:tracePt t="73933" x="3857625" y="5419725"/>
          <p14:tracePt t="73939" x="3863975" y="5413375"/>
          <p14:tracePt t="73946" x="3881438" y="5413375"/>
          <p14:tracePt t="73954" x="3892550" y="5413375"/>
          <p14:tracePt t="73961" x="3910013" y="5402263"/>
          <p14:tracePt t="73967" x="3922713" y="5402263"/>
          <p14:tracePt t="73975" x="3951288" y="5395913"/>
          <p14:tracePt t="73982" x="3986213" y="5395913"/>
          <p14:tracePt t="73989" x="4021138" y="5395913"/>
          <p14:tracePt t="73996" x="4067175" y="5384800"/>
          <p14:tracePt t="74003" x="4102100" y="5384800"/>
          <p14:tracePt t="74010" x="4137025" y="5378450"/>
          <p14:tracePt t="74017" x="4171950" y="5378450"/>
          <p14:tracePt t="74024" x="4194175" y="5378450"/>
          <p14:tracePt t="74031" x="4229100" y="5378450"/>
          <p14:tracePt t="74038" x="4264025" y="5378450"/>
          <p14:tracePt t="74045" x="4298950" y="5378450"/>
          <p14:tracePt t="74053" x="4344988" y="5378450"/>
          <p14:tracePt t="74058" x="4397375" y="5378450"/>
          <p14:tracePt t="74066" x="4473575" y="5378450"/>
          <p14:tracePt t="74073" x="4554538" y="5378450"/>
          <p14:tracePt t="74079" x="4630738" y="5384800"/>
          <p14:tracePt t="74087" x="4694238" y="5384800"/>
          <p14:tracePt t="74095" x="4757738" y="5395913"/>
          <p14:tracePt t="74101" x="4810125" y="5395913"/>
          <p14:tracePt t="74107" x="4845050" y="5395913"/>
          <p14:tracePt t="74115" x="4867275" y="5402263"/>
          <p14:tracePt t="74122" x="4891088" y="5402263"/>
          <p14:tracePt t="74130" x="4919663" y="5413375"/>
          <p14:tracePt t="74137" x="4932363" y="5413375"/>
          <p14:tracePt t="74143" x="4949825" y="5413375"/>
          <p14:tracePt t="74149" x="4960938" y="5413375"/>
          <p14:tracePt t="74156" x="4989513" y="5413375"/>
          <p14:tracePt t="74164" x="5013325" y="5413375"/>
          <p14:tracePt t="74171" x="5035550" y="5413375"/>
          <p14:tracePt t="74179" x="5083175" y="5413375"/>
          <p14:tracePt t="74185" x="5135563" y="5419725"/>
          <p14:tracePt t="74192" x="5199063" y="5419725"/>
          <p14:tracePt t="74198" x="5273675" y="5430838"/>
          <p14:tracePt t="74206" x="5337175" y="5430838"/>
          <p14:tracePt t="74213" x="5389563" y="5430838"/>
          <p14:tracePt t="74221" x="5448300" y="5430838"/>
          <p14:tracePt t="74227" x="5483225" y="5430838"/>
          <p14:tracePt t="74234" x="5518150" y="5430838"/>
          <p14:tracePt t="74240" x="5564188" y="5430838"/>
          <p14:tracePt t="74248" x="5599113" y="5430838"/>
          <p14:tracePt t="74255" x="5634038" y="5441950"/>
          <p14:tracePt t="74262" x="5686425" y="5441950"/>
          <p14:tracePt t="74269" x="5721350" y="5448300"/>
          <p14:tracePt t="74276" x="5767388" y="5448300"/>
          <p14:tracePt t="74282" x="5830888" y="5459413"/>
          <p14:tracePt t="74289" x="5883275" y="5459413"/>
          <p14:tracePt t="74296" x="5942013" y="5459413"/>
          <p14:tracePt t="74304" x="6010275" y="5470525"/>
          <p14:tracePt t="74311" x="6057900" y="5470525"/>
          <p14:tracePt t="74318" x="6103938" y="5470525"/>
          <p14:tracePt t="74324" x="6138863" y="5470525"/>
          <p14:tracePt t="74332" x="6173788" y="5470525"/>
          <p14:tracePt t="74338" x="6208713" y="5470525"/>
          <p14:tracePt t="74346" x="6243638" y="5470525"/>
          <p14:tracePt t="74354" x="6278563" y="5470525"/>
          <p14:tracePt t="74360" x="6311900" y="5470525"/>
          <p14:tracePt t="74366" x="6335713" y="5470525"/>
          <p14:tracePt t="74374" x="6353175" y="5470525"/>
          <p14:tracePt t="74380" x="6364288" y="5470525"/>
          <p14:tracePt t="74388" x="6394450" y="5470525"/>
          <p14:tracePt t="74396" x="6405563" y="5470525"/>
          <p14:tracePt t="74402" x="6423025" y="5470525"/>
          <p14:tracePt t="74409" x="6434138" y="5470525"/>
          <p14:tracePt t="74416" x="6451600" y="5470525"/>
          <p14:tracePt t="74422" x="6462713" y="5470525"/>
          <p14:tracePt t="74430" x="6480175" y="5470525"/>
          <p14:tracePt t="74437" x="6497638" y="5470525"/>
          <p14:tracePt t="74444" x="6503988" y="5470525"/>
          <p14:tracePt t="74450" x="6515100" y="5470525"/>
          <p14:tracePt t="74457" x="6521450" y="5470525"/>
          <p14:tracePt t="74464" x="6527800" y="5470525"/>
          <p14:tracePt t="74471" x="6538913" y="5470525"/>
          <p14:tracePt t="74487" x="6545263" y="5470525"/>
          <p14:tracePt t="74500" x="6550025" y="5470525"/>
          <p14:tracePt t="74514" x="6556375" y="5470525"/>
          <p14:tracePt t="74618" x="6556375" y="5465763"/>
          <p14:tracePt t="74633" x="6550025" y="5465763"/>
          <p14:tracePt t="74646" x="6545263" y="5465763"/>
          <p14:tracePt t="74668" x="6532563" y="5459413"/>
          <p14:tracePt t="74681" x="6532563" y="5454650"/>
          <p14:tracePt t="74689" x="6527800" y="5454650"/>
          <p14:tracePt t="74710" x="6521450" y="5454650"/>
          <p14:tracePt t="74731" x="6515100" y="5454650"/>
          <p14:tracePt t="74744" x="6510338" y="5454650"/>
          <p14:tracePt t="74758" x="6503988" y="5454650"/>
          <p14:tracePt t="74780" x="6497638" y="5454650"/>
          <p14:tracePt t="74794" x="6486525" y="5454650"/>
          <p14:tracePt t="74808" x="6480175" y="5454650"/>
          <p14:tracePt t="74814" x="6475413" y="5454650"/>
          <p14:tracePt t="74821" x="6469063" y="5454650"/>
          <p14:tracePt t="74829" x="6457950" y="5454650"/>
          <p14:tracePt t="74836" x="6440488" y="5454650"/>
          <p14:tracePt t="74842" x="6411913" y="5459413"/>
          <p14:tracePt t="74849" x="6388100" y="5470525"/>
          <p14:tracePt t="74856" x="6364288" y="5476875"/>
          <p14:tracePt t="74864" x="6329363" y="5487988"/>
          <p14:tracePt t="74871" x="6300788" y="5494338"/>
          <p14:tracePt t="74878" x="6265863" y="5518150"/>
          <p14:tracePt t="74888" x="6237288" y="5522913"/>
          <p14:tracePt t="74891" x="6202363" y="5540375"/>
          <p14:tracePt t="74898" x="6178550" y="5553075"/>
          <p14:tracePt t="74906" x="6138863" y="5570538"/>
          <p14:tracePt t="74913" x="6103938" y="5575300"/>
          <p14:tracePt t="74920" x="6051550" y="5599113"/>
          <p14:tracePt t="74927" x="5970588" y="5622925"/>
          <p14:tracePt t="74933" x="5889625" y="5656263"/>
          <p14:tracePt t="74940" x="5791200" y="5680075"/>
          <p14:tracePt t="74947" x="5697538" y="5703888"/>
          <p14:tracePt t="74955" x="5627688" y="5726113"/>
          <p14:tracePt t="74962" x="5546725" y="5738813"/>
          <p14:tracePt t="74969" x="5465763" y="5749925"/>
          <p14:tracePt t="74976" x="5372100" y="5749925"/>
          <p14:tracePt t="74983" x="5251450" y="5761038"/>
          <p14:tracePt t="74989" x="5140325" y="5773738"/>
          <p14:tracePt t="74997" x="5030788" y="5773738"/>
          <p14:tracePt t="75003" x="4937125" y="5767388"/>
          <p14:tracePt t="75010" x="4845050" y="5767388"/>
          <p14:tracePt t="75018" x="4733925" y="5756275"/>
          <p14:tracePt t="75024" x="4641850" y="5756275"/>
          <p14:tracePt t="75031" x="4491038" y="5756275"/>
          <p14:tracePt t="75038" x="4351338" y="5756275"/>
          <p14:tracePt t="75045" x="4211638" y="5743575"/>
          <p14:tracePt t="75052" x="4102100" y="5732463"/>
          <p14:tracePt t="75059" x="4008438" y="5732463"/>
          <p14:tracePt t="75066" x="3927475" y="5721350"/>
          <p14:tracePt t="75074" x="3835400" y="5721350"/>
          <p14:tracePt t="75080" x="3741738" y="5708650"/>
          <p14:tracePt t="75089" x="3649663" y="5708650"/>
          <p14:tracePt t="75095" x="3538538" y="5697538"/>
          <p14:tracePt t="75102" x="3440113" y="5686425"/>
          <p14:tracePt t="75109" x="3382963" y="5686425"/>
          <p14:tracePt t="75115" x="3313113" y="5673725"/>
          <p14:tracePt t="75122" x="3278188" y="5662613"/>
          <p14:tracePt t="75130" x="3243263" y="5656263"/>
          <p14:tracePt t="75136" x="3208338" y="5645150"/>
          <p14:tracePt t="75144" x="3155950" y="5638800"/>
          <p14:tracePt t="75150" x="3121025" y="5627688"/>
          <p14:tracePt t="75157" x="3086100" y="5622925"/>
          <p14:tracePt t="75165" x="3033713" y="5610225"/>
          <p14:tracePt t="75172" x="2982913" y="5599113"/>
          <p14:tracePt t="75179" x="2947988" y="5592763"/>
          <p14:tracePt t="75185" x="2913063" y="5581650"/>
          <p14:tracePt t="75192" x="2889250" y="5570538"/>
          <p14:tracePt t="75199" x="2860675" y="5557838"/>
          <p14:tracePt t="75207" x="2836863" y="5546725"/>
          <p14:tracePt t="75215" x="2819400" y="5540375"/>
          <p14:tracePt t="75220" x="2801938" y="5540375"/>
          <p14:tracePt t="75227" x="2797175" y="5535613"/>
          <p14:tracePt t="75234" x="2790825" y="5522913"/>
          <p14:tracePt t="75241" x="2784475" y="5518150"/>
          <p14:tracePt t="75256" x="2779713" y="5518150"/>
          <p14:tracePt t="75263" x="2773363" y="5511800"/>
          <p14:tracePt t="75276" x="2767013" y="5505450"/>
          <p14:tracePt t="75297" x="2755900" y="5500688"/>
          <p14:tracePt t="75311" x="2749550" y="5494338"/>
          <p14:tracePt t="75325" x="2749550" y="5487988"/>
          <p14:tracePt t="75410" x="2762250" y="5487988"/>
          <p14:tracePt t="75423" x="2762250" y="5494338"/>
          <p14:tracePt t="75431" x="2767013" y="5494338"/>
          <p14:tracePt t="75437" x="2767013" y="5500688"/>
          <p14:tracePt t="75445" x="2773363" y="5500688"/>
          <p14:tracePt t="77348" x="2773363" y="5494338"/>
          <p14:tracePt t="77355" x="2767013" y="5441950"/>
          <p14:tracePt t="77362" x="2749550" y="5389563"/>
          <p14:tracePt t="77369" x="2738438" y="5343525"/>
          <p14:tracePt t="77376" x="2714625" y="5273675"/>
          <p14:tracePt t="77384" x="2692400" y="5210175"/>
          <p14:tracePt t="77392" x="2668588" y="5140325"/>
          <p14:tracePt t="77397" x="2663825" y="5087938"/>
          <p14:tracePt t="77404" x="2628900" y="5035550"/>
          <p14:tracePt t="77411" x="2605088" y="4983163"/>
          <p14:tracePt t="77418" x="2587625" y="4932363"/>
          <p14:tracePt t="77425" x="2563813" y="4879975"/>
          <p14:tracePt t="77433" x="2535238" y="4838700"/>
          <p14:tracePt t="77440" x="2524125" y="4786313"/>
          <p14:tracePt t="77446" x="2506663" y="4751388"/>
          <p14:tracePt t="77453" x="2495550" y="4699000"/>
          <p14:tracePt t="77460" x="2478088" y="4648200"/>
          <p14:tracePt t="77468" x="2465388" y="4583113"/>
          <p14:tracePt t="77474" x="2465388" y="4530725"/>
          <p14:tracePt t="77481" x="2454275" y="4484688"/>
          <p14:tracePt t="77488" x="2443163" y="4432300"/>
          <p14:tracePt t="77496" x="2443163" y="4368800"/>
          <p14:tracePt t="77502" x="2443163" y="4322763"/>
          <p14:tracePt t="77509" x="2447925" y="4259263"/>
          <p14:tracePt t="77518" x="2460625" y="4176713"/>
          <p14:tracePt t="77523" x="2471738" y="4095750"/>
          <p14:tracePt t="77530" x="2495550" y="4003675"/>
          <p14:tracePt t="77537" x="2517775" y="3905250"/>
          <p14:tracePt t="77544" x="2541588" y="3840163"/>
          <p14:tracePt t="77551" x="2576513" y="3771900"/>
          <p14:tracePt t="77559" x="2598738" y="3719513"/>
          <p14:tracePt t="77565" x="2616200" y="3678238"/>
          <p14:tracePt t="77572" x="2646363" y="3649663"/>
          <p14:tracePt t="77579" x="2674938" y="3614738"/>
          <p14:tracePt t="77586" x="2703513" y="3573463"/>
          <p14:tracePt t="77593" x="2732088" y="3544888"/>
          <p14:tracePt t="77601" x="2773363" y="3516313"/>
          <p14:tracePt t="77607" x="2814638" y="3475038"/>
          <p14:tracePt t="77614" x="2895600" y="3422650"/>
          <p14:tracePt t="77621" x="2982913" y="3376613"/>
          <p14:tracePt t="77628" x="3092450" y="3324225"/>
          <p14:tracePt t="77635" x="3179763" y="3278188"/>
          <p14:tracePt t="77643" x="3260725" y="3243263"/>
          <p14:tracePt t="77649" x="3330575" y="3208338"/>
          <p14:tracePt t="77656" x="3370263" y="3190875"/>
          <p14:tracePt t="77663" x="3394075" y="3179763"/>
          <p14:tracePt t="77670" x="3417888" y="3162300"/>
          <p14:tracePt t="77677" x="3435350" y="3162300"/>
          <p14:tracePt t="77685" x="3440113" y="3155950"/>
          <p14:tracePt t="77691" x="3446463" y="3151188"/>
          <p14:tracePt t="77698" x="3452813" y="3151188"/>
          <p14:tracePt t="77705" x="3463925" y="3151188"/>
          <p14:tracePt t="77712" x="3463925" y="3144838"/>
          <p14:tracePt t="77719" x="3470275" y="3144838"/>
          <p14:tracePt t="77726" x="3470275" y="3138488"/>
          <p14:tracePt t="77747" x="3470275" y="3133725"/>
          <p14:tracePt t="77761" x="3457575" y="3121025"/>
          <p14:tracePt t="77768" x="3452813" y="3121025"/>
          <p14:tracePt t="77776" x="3446463" y="3116263"/>
          <p14:tracePt t="77782" x="3440113" y="3116263"/>
          <p14:tracePt t="77789" x="3435350" y="3116263"/>
          <p14:tracePt t="77796" x="3417888" y="3109913"/>
          <p14:tracePt t="77803" x="3405188" y="3103563"/>
          <p14:tracePt t="77810" x="3376613" y="3103563"/>
          <p14:tracePt t="77818" x="3341688" y="3092450"/>
          <p14:tracePt t="77824" x="3278188" y="3081338"/>
          <p14:tracePt t="77831" x="3225800" y="3068638"/>
          <p14:tracePt t="77838" x="3173413" y="3051175"/>
          <p14:tracePt t="77845" x="3127375" y="3040063"/>
          <p14:tracePt t="77852" x="3074988" y="3028950"/>
          <p14:tracePt t="77859" x="3022600" y="3022600"/>
          <p14:tracePt t="77867" x="3000375" y="3005138"/>
          <p14:tracePt t="77873" x="2970213" y="2994025"/>
          <p14:tracePt t="77880" x="2947988" y="2987675"/>
          <p14:tracePt t="77887" x="2930525" y="2976563"/>
          <p14:tracePt t="77894" x="2913063" y="2965450"/>
          <p14:tracePt t="77901" x="2906713" y="2965450"/>
          <p14:tracePt t="77909" x="2900363" y="2952750"/>
          <p14:tracePt t="77915" x="2895600" y="2947988"/>
          <p14:tracePt t="77922" x="2895600" y="2941638"/>
          <p14:tracePt t="77929" x="2889250" y="2941638"/>
          <p14:tracePt t="77936" x="2889250" y="2935288"/>
          <p14:tracePt t="77943" x="2882900" y="2935288"/>
          <p14:tracePt t="77957" x="2878138" y="2930525"/>
          <p14:tracePt t="77971" x="2865438" y="2930525"/>
          <p14:tracePt t="77992" x="2860675" y="2930525"/>
          <p14:tracePt t="78006" x="2854325" y="2930525"/>
          <p14:tracePt t="78027" x="2849563" y="2930525"/>
          <p14:tracePt t="78041" x="2843213" y="2930525"/>
          <p14:tracePt t="78055" x="2836863" y="2930525"/>
          <p14:tracePt t="78069" x="2832100" y="2930525"/>
          <p14:tracePt t="78216" x="2832100" y="2935288"/>
          <p14:tracePt t="78223" x="2832100" y="2941638"/>
          <p14:tracePt t="78237" x="2832100" y="2947988"/>
          <p14:tracePt t="78244" x="2819400" y="2959100"/>
          <p14:tracePt t="78252" x="2819400" y="2965450"/>
          <p14:tracePt t="78259" x="2819400" y="2970213"/>
          <p14:tracePt t="78265" x="2819400" y="2976563"/>
          <p14:tracePt t="78279" x="2819400" y="2982913"/>
          <p14:tracePt t="78286" x="2819400" y="2987675"/>
          <p14:tracePt t="78294" x="2814638" y="2994025"/>
          <p14:tracePt t="78301" x="2814638" y="3000375"/>
          <p14:tracePt t="78307" x="2814638" y="3011488"/>
          <p14:tracePt t="78321" x="2814638" y="3017838"/>
          <p14:tracePt t="78328" x="2814638" y="3022600"/>
          <p14:tracePt t="78349" x="2814638" y="3028950"/>
          <p14:tracePt t="78398" x="2814638" y="3022600"/>
          <p14:tracePt t="78405" x="2814638" y="3017838"/>
          <p14:tracePt t="78412" x="2814638" y="3005138"/>
          <p14:tracePt t="78419" x="2814638" y="3000375"/>
          <p14:tracePt t="78427" x="2814638" y="2994025"/>
          <p14:tracePt t="78433" x="2814638" y="2982913"/>
          <p14:tracePt t="78440" x="2814638" y="2976563"/>
          <p14:tracePt t="78447" x="2814638" y="2959100"/>
          <p14:tracePt t="78454" x="2814638" y="2952750"/>
          <p14:tracePt t="78461" x="2814638" y="2947988"/>
          <p14:tracePt t="78469" x="2819400" y="2930525"/>
          <p14:tracePt t="78475" x="2819400" y="2924175"/>
          <p14:tracePt t="78482" x="2825750" y="2917825"/>
          <p14:tracePt t="78489" x="2825750" y="2913063"/>
          <p14:tracePt t="78496" x="2825750" y="2900363"/>
          <p14:tracePt t="78503" x="2832100" y="2889250"/>
          <p14:tracePt t="78512" x="2832100" y="2882900"/>
          <p14:tracePt t="78517" x="2836863" y="2878138"/>
          <p14:tracePt t="78524" x="2836863" y="2871788"/>
          <p14:tracePt t="78531" x="2843213" y="2865438"/>
          <p14:tracePt t="78538" x="2849563" y="2865438"/>
          <p14:tracePt t="78545" x="2854325" y="2860675"/>
          <p14:tracePt t="78552" x="2865438" y="2854325"/>
          <p14:tracePt t="78559" x="2871788" y="2854325"/>
          <p14:tracePt t="78566" x="2882900" y="2843213"/>
          <p14:tracePt t="78573" x="2913063" y="2836863"/>
          <p14:tracePt t="78580" x="2982913" y="2825750"/>
          <p14:tracePt t="78587" x="3138488" y="2784475"/>
          <p14:tracePt t="78594" x="3382963" y="2738438"/>
          <p14:tracePt t="78601" x="3748088" y="2686050"/>
          <p14:tracePt t="78608" x="4143375" y="2646363"/>
          <p14:tracePt t="78615" x="4502150" y="2605088"/>
          <p14:tracePt t="78621" x="4792663" y="2587625"/>
          <p14:tracePt t="78629" x="5053013" y="2576513"/>
          <p14:tracePt t="78636" x="5367338" y="2576513"/>
          <p14:tracePt t="78644" x="5656263" y="2576513"/>
          <p14:tracePt t="78650" x="5848350" y="2576513"/>
          <p14:tracePt t="78657" x="6016625" y="2581275"/>
          <p14:tracePt t="78664" x="6167438" y="2593975"/>
          <p14:tracePt t="78670" x="6324600" y="2616200"/>
          <p14:tracePt t="78677" x="6480175" y="2633663"/>
          <p14:tracePt t="78686" x="6608763" y="2657475"/>
          <p14:tracePt t="78691" x="6700838" y="2692400"/>
          <p14:tracePt t="78699" x="6781800" y="2714625"/>
          <p14:tracePt t="78706" x="6869113" y="2749550"/>
          <p14:tracePt t="78713" x="6934200" y="2773363"/>
          <p14:tracePt t="78719" x="7015163" y="2808288"/>
          <p14:tracePt t="78727" x="7085013" y="2832100"/>
          <p14:tracePt t="78734" x="7165975" y="2865438"/>
          <p14:tracePt t="78741" x="7235825" y="2889250"/>
          <p14:tracePt t="78748" x="7299325" y="2913063"/>
          <p14:tracePt t="78754" x="7339013" y="2930525"/>
          <p14:tracePt t="78762" x="7373938" y="2941638"/>
          <p14:tracePt t="78770" x="7415213" y="2959100"/>
          <p14:tracePt t="78776" x="7426325" y="2970213"/>
          <p14:tracePt t="78783" x="7454900" y="2987675"/>
          <p14:tracePt t="78790" x="7472363" y="2994025"/>
          <p14:tracePt t="78796" x="7485063" y="3000375"/>
          <p14:tracePt t="78803" x="7496175" y="3017838"/>
          <p14:tracePt t="78811" x="7502525" y="3022600"/>
          <p14:tracePt t="78819" x="7507288" y="3028950"/>
          <p14:tracePt t="78825" x="7513638" y="3033713"/>
          <p14:tracePt t="78832" x="7513638" y="3051175"/>
          <p14:tracePt t="78839" x="7524750" y="3068638"/>
          <p14:tracePt t="78845" x="7524750" y="3081338"/>
          <p14:tracePt t="78853" x="7531100" y="3116263"/>
          <p14:tracePt t="78861" x="7531100" y="3151188"/>
          <p14:tracePt t="78867" x="7542213" y="3214688"/>
          <p14:tracePt t="78875" x="7542213" y="3260725"/>
          <p14:tracePt t="78880" x="7542213" y="3295650"/>
          <p14:tracePt t="78888" x="7542213" y="3330575"/>
          <p14:tracePt t="78895" x="7542213" y="3352800"/>
          <p14:tracePt t="78903" x="7542213" y="3370263"/>
          <p14:tracePt t="78909" x="7537450" y="3382963"/>
          <p14:tracePt t="78915" x="7537450" y="3400425"/>
          <p14:tracePt t="78923" x="7537450" y="3417888"/>
          <p14:tracePt t="78929" x="7537450" y="3429000"/>
          <p14:tracePt t="78936" x="7531100" y="3452813"/>
          <p14:tracePt t="78944" x="7531100" y="3481388"/>
          <p14:tracePt t="78951" x="7519988" y="3527425"/>
          <p14:tracePt t="78958" x="7519988" y="3573463"/>
          <p14:tracePt t="78965" x="7507288" y="3656013"/>
          <p14:tracePt t="78972" x="7507288" y="3748088"/>
          <p14:tracePt t="78978" x="7507288" y="3824288"/>
          <p14:tracePt t="78986" x="7502525" y="3892550"/>
          <p14:tracePt t="78993" x="7502525" y="3927475"/>
          <p14:tracePt t="78999" x="7502525" y="3951288"/>
          <p14:tracePt t="79006" x="7489825" y="3968750"/>
          <p14:tracePt t="79014" x="7489825" y="3979863"/>
          <p14:tracePt t="79020" x="7489825" y="3986213"/>
          <p14:tracePt t="79028" x="7489825" y="3997325"/>
          <p14:tracePt t="79035" x="7485063" y="4003675"/>
          <p14:tracePt t="79049" x="7485063" y="4008438"/>
          <p14:tracePt t="79056" x="7485063" y="4014788"/>
          <p14:tracePt t="79070" x="7478713" y="4021138"/>
          <p14:tracePt t="79077" x="7478713" y="4025900"/>
          <p14:tracePt t="79085" x="7478713" y="4032250"/>
          <p14:tracePt t="79090" x="7472363" y="4038600"/>
          <p14:tracePt t="79097" x="7454900" y="4049713"/>
          <p14:tracePt t="79104" x="7450138" y="4060825"/>
          <p14:tracePt t="79112" x="7437438" y="4078288"/>
          <p14:tracePt t="79120" x="7432675" y="4084638"/>
          <p14:tracePt t="79126" x="7421563" y="4102100"/>
          <p14:tracePt t="79132" x="7415213" y="4108450"/>
          <p14:tracePt t="79139" x="7404100" y="4125913"/>
          <p14:tracePt t="79146" x="7404100" y="4130675"/>
          <p14:tracePt t="79154" x="7397750" y="4137025"/>
          <p14:tracePt t="79161" x="7391400" y="4143375"/>
          <p14:tracePt t="79168" x="7386638" y="4148138"/>
          <p14:tracePt t="79175" x="7386638" y="4154488"/>
          <p14:tracePt t="79181" x="7380288" y="4154488"/>
          <p14:tracePt t="79188" x="7373938" y="4171950"/>
          <p14:tracePt t="79196" x="7362825" y="4176713"/>
          <p14:tracePt t="79203" x="7356475" y="4183063"/>
          <p14:tracePt t="79211" x="7351713" y="4189413"/>
          <p14:tracePt t="79216" x="7345363" y="4194175"/>
          <p14:tracePt t="79223" x="7339013" y="4211638"/>
          <p14:tracePt t="79230" x="7339013" y="4224338"/>
          <p14:tracePt t="79237" x="7334250" y="4229100"/>
          <p14:tracePt t="79246" x="7321550" y="4246563"/>
          <p14:tracePt t="79253" x="7316788" y="4252913"/>
          <p14:tracePt t="79258" x="7316788" y="4259263"/>
          <p14:tracePt t="79265" x="7310438" y="4264025"/>
          <p14:tracePt t="79279" x="7310438" y="4276725"/>
          <p14:tracePt t="79287" x="7304088" y="4281488"/>
          <p14:tracePt t="79294" x="7304088" y="4287838"/>
          <p14:tracePt t="79301" x="7299325" y="4294188"/>
          <p14:tracePt t="79307" x="7292975" y="4298950"/>
          <p14:tracePt t="79315" x="7281863" y="4316413"/>
          <p14:tracePt t="79321" x="7275513" y="4340225"/>
          <p14:tracePt t="79328" x="7269163" y="4357688"/>
          <p14:tracePt t="79336" x="7258050" y="4368800"/>
          <p14:tracePt t="79343" x="7253288" y="4379913"/>
          <p14:tracePt t="79349" x="7246938" y="4386263"/>
          <p14:tracePt t="79356" x="7240588" y="4397375"/>
          <p14:tracePt t="79363" x="7235825" y="4403725"/>
          <p14:tracePt t="79370" x="7235825" y="4414838"/>
          <p14:tracePt t="79378" x="7223125" y="4421188"/>
          <p14:tracePt t="79384" x="7223125" y="4427538"/>
          <p14:tracePt t="79391" x="7218363" y="4427538"/>
          <p14:tracePt t="79398" x="7218363" y="4432300"/>
          <p14:tracePt t="79412" x="7212013" y="4438650"/>
          <p14:tracePt t="79426" x="7205663" y="4438650"/>
          <p14:tracePt t="79441" x="7200900" y="4445000"/>
          <p14:tracePt t="79447" x="7183438" y="4445000"/>
          <p14:tracePt t="79454" x="7170738" y="4456113"/>
          <p14:tracePt t="79462" x="7142163" y="4462463"/>
          <p14:tracePt t="79468" x="7107238" y="4473575"/>
          <p14:tracePt t="79476" x="7043738" y="4473575"/>
          <p14:tracePt t="79482" x="6950075" y="4484688"/>
          <p14:tracePt t="79489" x="6794500" y="4495800"/>
          <p14:tracePt t="79496" x="6626225" y="4508500"/>
          <p14:tracePt t="79504" x="6457950" y="4508500"/>
          <p14:tracePt t="79511" x="6248400" y="4508500"/>
          <p14:tracePt t="79517" x="5929313" y="4508500"/>
          <p14:tracePt t="79524" x="5610225" y="4495800"/>
          <p14:tracePt t="79531" x="5326063" y="4495800"/>
          <p14:tracePt t="79538" x="5157788" y="4495800"/>
          <p14:tracePt t="79546" x="4937125" y="4484688"/>
          <p14:tracePt t="79553" x="4676775" y="4467225"/>
          <p14:tracePt t="79559" x="4438650" y="4432300"/>
          <p14:tracePt t="79566" x="4287838" y="4410075"/>
          <p14:tracePt t="79573" x="4143375" y="4368800"/>
          <p14:tracePt t="79580" x="3979863" y="4316413"/>
          <p14:tracePt t="79587" x="3759200" y="4252913"/>
          <p14:tracePt t="79595" x="3590925" y="4183063"/>
          <p14:tracePt t="79601" x="3457575" y="4102100"/>
          <p14:tracePt t="79608" x="3359150" y="4056063"/>
          <p14:tracePt t="79615" x="3289300" y="4008438"/>
          <p14:tracePt t="79622" x="3249613" y="3962400"/>
          <p14:tracePt t="79629" x="3225800" y="3944938"/>
          <p14:tracePt t="79637" x="3197225" y="3927475"/>
          <p14:tracePt t="79643" x="3173413" y="3910013"/>
          <p14:tracePt t="79650" x="3155950" y="3905250"/>
          <p14:tracePt t="79658" x="3138488" y="3887788"/>
          <p14:tracePt t="79664" x="3133725" y="3887788"/>
          <p14:tracePt t="79671" x="3127375" y="3881438"/>
          <p14:tracePt t="79679" x="3121025" y="3875088"/>
          <p14:tracePt t="79686" x="3121025" y="3870325"/>
          <p14:tracePt t="79693" x="3109913" y="3863975"/>
          <p14:tracePt t="79700" x="3109913" y="3857625"/>
          <p14:tracePt t="79713" x="3103563" y="3846513"/>
          <p14:tracePt t="79722" x="3103563" y="3840163"/>
          <p14:tracePt t="79728" x="3103563" y="3835400"/>
          <p14:tracePt t="79734" x="3103563" y="3829050"/>
          <p14:tracePt t="79741" x="3103563" y="3824288"/>
          <p14:tracePt t="79748" x="3103563" y="3817938"/>
          <p14:tracePt t="79755" x="3103563" y="3811588"/>
          <p14:tracePt t="79770" x="3103563" y="3800475"/>
          <p14:tracePt t="79776" x="3103563" y="3794125"/>
          <p14:tracePt t="79783" x="3103563" y="3789363"/>
          <p14:tracePt t="79790" x="3103563" y="3776663"/>
          <p14:tracePt t="79797" x="3103563" y="3771900"/>
          <p14:tracePt t="79804" x="3103563" y="3765550"/>
          <p14:tracePt t="79812" x="3103563" y="3748088"/>
          <p14:tracePt t="79818" x="3103563" y="3736975"/>
          <p14:tracePt t="79825" x="3103563" y="3706813"/>
          <p14:tracePt t="79832" x="3109913" y="3673475"/>
          <p14:tracePt t="79839" x="3109913" y="3638550"/>
          <p14:tracePt t="79846" x="3109913" y="3603625"/>
          <p14:tracePt t="79854" x="3116263" y="3556000"/>
          <p14:tracePt t="79860" x="3116263" y="3521075"/>
          <p14:tracePt t="79867" x="3116263" y="3487738"/>
          <p14:tracePt t="79874" x="3116263" y="3452813"/>
          <p14:tracePt t="79888" x="3116263" y="3400425"/>
          <p14:tracePt t="79896" x="3116263" y="3376613"/>
          <p14:tracePt t="79903" x="3127375" y="3352800"/>
          <p14:tracePt t="79910" x="3127375" y="3330575"/>
          <p14:tracePt t="79916" x="3127375" y="3302000"/>
          <p14:tracePt t="79923" x="3127375" y="3289300"/>
          <p14:tracePt t="79930" x="3127375" y="3254375"/>
          <p14:tracePt t="79938" x="3127375" y="3225800"/>
          <p14:tracePt t="79945" x="3127375" y="3201988"/>
          <p14:tracePt t="79952" x="3127375" y="3179763"/>
          <p14:tracePt t="79958" x="3127375" y="3155950"/>
          <p14:tracePt t="79965" x="3121025" y="3127375"/>
          <p14:tracePt t="79972" x="3121025" y="3116263"/>
          <p14:tracePt t="79980" x="3116263" y="3098800"/>
          <p14:tracePt t="79986" x="3116263" y="3081338"/>
          <p14:tracePt t="79993" x="3116263" y="3068638"/>
          <p14:tracePt t="80000" x="3109913" y="3063875"/>
          <p14:tracePt t="80007" x="3109913" y="3046413"/>
          <p14:tracePt t="80015" x="3103563" y="3033713"/>
          <p14:tracePt t="80021" x="3103563" y="3022600"/>
          <p14:tracePt t="80029" x="3092450" y="3017838"/>
          <p14:tracePt t="80035" x="3092450" y="3011488"/>
          <p14:tracePt t="80042" x="3086100" y="3005138"/>
          <p14:tracePt t="80049" x="3086100" y="3000375"/>
          <p14:tracePt t="80056" x="3086100" y="2994025"/>
          <p14:tracePt t="80063" x="3081338" y="2994025"/>
          <p14:tracePt t="80077" x="3074988" y="2987675"/>
          <p14:tracePt t="80091" x="3068638" y="2976563"/>
          <p14:tracePt t="80105" x="3068638" y="2970213"/>
          <p14:tracePt t="80113" x="3063875" y="2970213"/>
          <p14:tracePt t="80119" x="3057525" y="2965450"/>
          <p14:tracePt t="80126" x="3046413" y="2959100"/>
          <p14:tracePt t="80133" x="3040063" y="2952750"/>
          <p14:tracePt t="80140" x="3033713" y="2947988"/>
          <p14:tracePt t="80147" x="3028950" y="2941638"/>
          <p14:tracePt t="80154" x="3022600" y="2941638"/>
          <p14:tracePt t="80161" x="3022600" y="2924175"/>
          <p14:tracePt t="80168" x="3017838" y="2924175"/>
          <p14:tracePt t="80175" x="3011488" y="2913063"/>
          <p14:tracePt t="80189" x="3000375" y="2895600"/>
          <p14:tracePt t="80197" x="2994025" y="2889250"/>
          <p14:tracePt t="80203" x="2994025" y="2882900"/>
          <p14:tracePt t="80210" x="2994025" y="2878138"/>
          <p14:tracePt t="80217" x="2987675" y="2878138"/>
          <p14:tracePt t="80224" x="2987675" y="2865438"/>
          <p14:tracePt t="80231" x="2982913" y="2860675"/>
          <p14:tracePt t="80238" x="2982913" y="2854325"/>
          <p14:tracePt t="80246" x="2982913" y="2849563"/>
          <p14:tracePt t="80252" x="2976563" y="2849563"/>
          <p14:tracePt t="80259" x="2976563" y="2843213"/>
          <p14:tracePt t="80266" x="2965450" y="2843213"/>
          <p14:tracePt t="80280" x="2959100" y="2836863"/>
          <p14:tracePt t="80309" x="2952750" y="2836863"/>
          <p14:tracePt t="80357" x="2952750" y="2843213"/>
          <p14:tracePt t="80371" x="2952750" y="2849563"/>
          <p14:tracePt t="80385" x="2952750" y="2854325"/>
          <p14:tracePt t="80392" x="2952750" y="2860675"/>
          <p14:tracePt t="80399" x="2952750" y="2871788"/>
          <p14:tracePt t="80413" x="2952750" y="2878138"/>
          <p14:tracePt t="80420" x="2952750" y="2882900"/>
          <p14:tracePt t="80427" x="2952750" y="2889250"/>
          <p14:tracePt t="80434" x="2952750" y="2895600"/>
          <p14:tracePt t="80441" x="2952750" y="2900363"/>
          <p14:tracePt t="80448" x="2952750" y="2917825"/>
          <p14:tracePt t="80455" x="2952750" y="2924175"/>
          <p14:tracePt t="80463" x="2952750" y="2930525"/>
          <p14:tracePt t="80469" x="2952750" y="2935288"/>
          <p14:tracePt t="80476" x="2952750" y="2947988"/>
          <p14:tracePt t="80483" x="2952750" y="2959100"/>
          <p14:tracePt t="80490" x="2952750" y="2965450"/>
          <p14:tracePt t="80498" x="2952750" y="2970213"/>
          <p14:tracePt t="80504" x="2952750" y="2982913"/>
          <p14:tracePt t="80511" x="2952750" y="3000375"/>
          <p14:tracePt t="80518" x="2952750" y="3011488"/>
          <p14:tracePt t="80525" x="2952750" y="3040063"/>
          <p14:tracePt t="80532" x="2952750" y="3063875"/>
          <p14:tracePt t="80539" x="2952750" y="3098800"/>
          <p14:tracePt t="80546" x="2952750" y="3121025"/>
          <p14:tracePt t="80553" x="2952750" y="3155950"/>
          <p14:tracePt t="80560" x="2952750" y="3201988"/>
          <p14:tracePt t="80567" x="2952750" y="3225800"/>
          <p14:tracePt t="80573" x="2952750" y="3260725"/>
          <p14:tracePt t="80581" x="2952750" y="3295650"/>
          <p14:tracePt t="80588" x="2952750" y="3330575"/>
          <p14:tracePt t="80594" x="2952750" y="3365500"/>
          <p14:tracePt t="80602" x="2952750" y="3400425"/>
          <p14:tracePt t="80609" x="2952750" y="3435350"/>
          <p14:tracePt t="80616" x="2952750" y="3481388"/>
          <p14:tracePt t="80623" x="2952750" y="3516313"/>
          <p14:tracePt t="80630" x="2959100" y="3551238"/>
          <p14:tracePt t="80637" x="2959100" y="3586163"/>
          <p14:tracePt t="80644" x="2959100" y="3632200"/>
          <p14:tracePt t="80651" x="2959100" y="3667125"/>
          <p14:tracePt t="80657" x="2959100" y="3702050"/>
          <p14:tracePt t="80664" x="2959100" y="3736975"/>
          <p14:tracePt t="80672" x="2965450" y="3765550"/>
          <p14:tracePt t="80679" x="2965450" y="3789363"/>
          <p14:tracePt t="80686" x="2965450" y="3811588"/>
          <p14:tracePt t="80694" x="2976563" y="3846513"/>
          <p14:tracePt t="80699" x="2976563" y="3881438"/>
          <p14:tracePt t="80707" x="2982913" y="3916363"/>
          <p14:tracePt t="80714" x="2982913" y="3968750"/>
          <p14:tracePt t="80722" x="2982913" y="4032250"/>
          <p14:tracePt t="80728" x="2994025" y="4095750"/>
          <p14:tracePt t="80735" x="2994025" y="4160838"/>
          <p14:tracePt t="80742" x="3005138" y="4206875"/>
          <p14:tracePt t="80749" x="3005138" y="4259263"/>
          <p14:tracePt t="80755" x="3005138" y="4281488"/>
          <p14:tracePt t="80764" x="3011488" y="4316413"/>
          <p14:tracePt t="80770" x="3011488" y="4340225"/>
          <p14:tracePt t="80777" x="3011488" y="4357688"/>
          <p14:tracePt t="80783" x="3011488" y="4368800"/>
          <p14:tracePt t="80791" x="3011488" y="4386263"/>
          <p14:tracePt t="80797" x="3011488" y="4392613"/>
          <p14:tracePt t="80806" x="3011488" y="4403725"/>
          <p14:tracePt t="80812" x="3011488" y="4414838"/>
          <p14:tracePt t="80819" x="3011488" y="4421188"/>
          <p14:tracePt t="80826" x="3011488" y="4427538"/>
          <p14:tracePt t="80832" x="3011488" y="4438650"/>
          <p14:tracePt t="80839" x="3011488" y="4445000"/>
          <p14:tracePt t="80847" x="3011488" y="4456113"/>
          <p14:tracePt t="80854" x="3011488" y="4462463"/>
          <p14:tracePt t="80861" x="3011488" y="4467225"/>
          <p14:tracePt t="80868" x="3011488" y="4473575"/>
          <p14:tracePt t="80874" x="3022600" y="4479925"/>
          <p14:tracePt t="80882" x="3022600" y="4484688"/>
          <p14:tracePt t="80896" x="3022600" y="4491038"/>
          <p14:tracePt t="80910" x="3022600" y="4502150"/>
          <p14:tracePt t="80931" x="3022600" y="4508500"/>
          <p14:tracePt t="81071" x="3028950" y="4508500"/>
          <p14:tracePt t="81085" x="3028950" y="4495800"/>
          <p14:tracePt t="81092" x="3033713" y="4495800"/>
          <p14:tracePt t="81113" x="3040063" y="4495800"/>
          <p14:tracePt t="81120" x="3040063" y="4491038"/>
          <p14:tracePt t="81127" x="3046413" y="4491038"/>
          <p14:tracePt t="81141" x="3051175" y="4491038"/>
          <p14:tracePt t="81148" x="3057525" y="4491038"/>
          <p14:tracePt t="81155" x="3068638" y="4491038"/>
          <p14:tracePt t="81162" x="3074988" y="4484688"/>
          <p14:tracePt t="81169" x="3086100" y="4484688"/>
          <p14:tracePt t="81176" x="3103563" y="4479925"/>
          <p14:tracePt t="81183" x="3116263" y="4479925"/>
          <p14:tracePt t="81189" x="3151188" y="4479925"/>
          <p14:tracePt t="81197" x="3214688" y="4467225"/>
          <p14:tracePt t="81204" x="3319463" y="4467225"/>
          <p14:tracePt t="81211" x="3457575" y="4456113"/>
          <p14:tracePt t="81217" x="3695700" y="4438650"/>
          <p14:tracePt t="81224" x="3898900" y="4427538"/>
          <p14:tracePt t="81232" x="4090988" y="4427538"/>
          <p14:tracePt t="81239" x="4311650" y="4427538"/>
          <p14:tracePt t="81246" x="4595813" y="4427538"/>
          <p14:tracePt t="81253" x="4849813" y="4427538"/>
          <p14:tracePt t="81259" x="5053013" y="4410075"/>
          <p14:tracePt t="81267" x="5273675" y="4410075"/>
          <p14:tracePt t="81274" x="5557838" y="4410075"/>
          <p14:tracePt t="81281" x="5778500" y="4410075"/>
          <p14:tracePt t="81287" x="5970588" y="4410075"/>
          <p14:tracePt t="81294" x="6097588" y="4410075"/>
          <p14:tracePt t="81302" x="6219825" y="4410075"/>
          <p14:tracePt t="81308" x="6342063" y="4410075"/>
          <p14:tracePt t="81315" x="6462713" y="4410075"/>
          <p14:tracePt t="81323" x="6573838" y="4414838"/>
          <p14:tracePt t="81329" x="6683375" y="4432300"/>
          <p14:tracePt t="81337" x="6765925" y="4445000"/>
          <p14:tracePt t="81343" x="6829425" y="4445000"/>
          <p14:tracePt t="81350" x="6864350" y="4445000"/>
          <p14:tracePt t="81358" x="6910388" y="4449763"/>
          <p14:tracePt t="81365" x="6934200" y="4449763"/>
          <p14:tracePt t="81371" x="6973888" y="4462463"/>
          <p14:tracePt t="81378" x="6997700" y="4462463"/>
          <p14:tracePt t="81385" x="7008813" y="4462463"/>
          <p14:tracePt t="81392" x="7026275" y="4462463"/>
          <p14:tracePt t="81399" x="7032625" y="4462463"/>
          <p14:tracePt t="81407" x="7037388" y="4462463"/>
          <p14:tracePt t="81414" x="7043738" y="4462463"/>
          <p14:tracePt t="81420" x="7050088" y="4462463"/>
          <p14:tracePt t="81434" x="7061200" y="4462463"/>
          <p14:tracePt t="81441" x="7061200" y="4449763"/>
          <p14:tracePt t="81456" x="7067550" y="4445000"/>
          <p14:tracePt t="81464" x="7067550" y="4432300"/>
          <p14:tracePt t="81469" x="7072313" y="4410075"/>
          <p14:tracePt t="81476" x="7072313" y="4375150"/>
          <p14:tracePt t="81484" x="7085013" y="4311650"/>
          <p14:tracePt t="81490" x="7096125" y="4217988"/>
          <p14:tracePt t="81498" x="7107238" y="4125913"/>
          <p14:tracePt t="81504" x="7118350" y="4043363"/>
          <p14:tracePt t="81512" x="7131050" y="3979863"/>
          <p14:tracePt t="81518" x="7142163" y="3927475"/>
          <p14:tracePt t="81525" x="7142163" y="3892550"/>
          <p14:tracePt t="81532" x="7142163" y="3870325"/>
          <p14:tracePt t="81540" x="7142163" y="3852863"/>
          <p14:tracePt t="81546" x="7142163" y="3835400"/>
          <p14:tracePt t="81553" x="7142163" y="3824288"/>
          <p14:tracePt t="81560" x="7142163" y="3806825"/>
          <p14:tracePt t="81567" x="7142163" y="3794125"/>
          <p14:tracePt t="81574" x="7135813" y="3765550"/>
          <p14:tracePt t="81582" x="7135813" y="3741738"/>
          <p14:tracePt t="81588" x="7131050" y="3706813"/>
          <p14:tracePt t="81595" x="7118350" y="3643313"/>
          <p14:tracePt t="81602" x="7096125" y="3573463"/>
          <p14:tracePt t="81609" x="7085013" y="3498850"/>
          <p14:tracePt t="81616" x="7072313" y="3429000"/>
          <p14:tracePt t="81624" x="7050088" y="3376613"/>
          <p14:tracePt t="81631" x="7043738" y="3330575"/>
          <p14:tracePt t="81637" x="7043738" y="3295650"/>
          <p14:tracePt t="81644" x="7032625" y="3254375"/>
          <p14:tracePt t="81651" x="7026275" y="3232150"/>
          <p14:tracePt t="81658" x="7026275" y="3208338"/>
          <p14:tracePt t="81665" x="7015163" y="3190875"/>
          <p14:tracePt t="81673" x="7015163" y="3173413"/>
          <p14:tracePt t="81680" x="7015163" y="3162300"/>
          <p14:tracePt t="81686" x="7008813" y="3155950"/>
          <p14:tracePt t="81693" x="7008813" y="3138488"/>
          <p14:tracePt t="81700" x="7002463" y="3133725"/>
          <p14:tracePt t="81707" x="7002463" y="3127375"/>
          <p14:tracePt t="81715" x="6997700" y="3121025"/>
          <p14:tracePt t="81722" x="6997700" y="3116263"/>
          <p14:tracePt t="81728" x="6997700" y="3109913"/>
          <p14:tracePt t="81735" x="6991350" y="3103563"/>
          <p14:tracePt t="81742" x="6991350" y="3086100"/>
          <p14:tracePt t="81749" x="6980238" y="3068638"/>
          <p14:tracePt t="81757" x="6973888" y="3057525"/>
          <p14:tracePt t="81765" x="6967538" y="3028950"/>
          <p14:tracePt t="81770" x="6956425" y="2994025"/>
          <p14:tracePt t="81777" x="6938963" y="2970213"/>
          <p14:tracePt t="81784" x="6934200" y="2941638"/>
          <p14:tracePt t="81791" x="6934200" y="2917825"/>
          <p14:tracePt t="81799" x="6921500" y="2895600"/>
          <p14:tracePt t="81807" x="6916738" y="2878138"/>
          <p14:tracePt t="81812" x="6910388" y="2871788"/>
          <p14:tracePt t="81819" x="6910388" y="2854325"/>
          <p14:tracePt t="81826" x="6910388" y="2849563"/>
          <p14:tracePt t="81833" x="6899275" y="2843213"/>
          <p14:tracePt t="81848" x="6892925" y="2836863"/>
          <p14:tracePt t="81855" x="6892925" y="2832100"/>
          <p14:tracePt t="81861" x="6886575" y="2825750"/>
          <p14:tracePt t="81876" x="6881813" y="2825750"/>
          <p14:tracePt t="81882" x="6869113" y="2814638"/>
          <p14:tracePt t="81890" x="6858000" y="2808288"/>
          <p14:tracePt t="81899" x="6846888" y="2808288"/>
          <p14:tracePt t="81903" x="6829425" y="2801938"/>
          <p14:tracePt t="81910" x="6805613" y="2790825"/>
          <p14:tracePt t="81918" x="6777038" y="2784475"/>
          <p14:tracePt t="81925" x="6742113" y="2773363"/>
          <p14:tracePt t="81932" x="6718300" y="2767013"/>
          <p14:tracePt t="81938" x="6683375" y="2767013"/>
          <p14:tracePt t="81945" x="6637338" y="2767013"/>
          <p14:tracePt t="81952" x="6573838" y="2755900"/>
          <p14:tracePt t="81959" x="6510338" y="2755900"/>
          <p14:tracePt t="81966" x="6429375" y="2755900"/>
          <p14:tracePt t="81974" x="6324600" y="2755900"/>
          <p14:tracePt t="81980" x="6156325" y="2762250"/>
          <p14:tracePt t="81987" x="5894388" y="2779713"/>
          <p14:tracePt t="81994" x="5564188" y="2814638"/>
          <p14:tracePt t="82001" x="5297488" y="2849563"/>
          <p14:tracePt t="82008" x="5024438" y="2882900"/>
          <p14:tracePt t="82016" x="4757738" y="2917825"/>
          <p14:tracePt t="82022" x="4560888" y="2930525"/>
          <p14:tracePt t="82029" x="4421188" y="2941638"/>
          <p14:tracePt t="82036" x="4311650" y="2941638"/>
          <p14:tracePt t="82043" x="4189413" y="2952750"/>
          <p14:tracePt t="82049" x="4060825" y="2952750"/>
          <p14:tracePt t="82057" x="3957638" y="2952750"/>
          <p14:tracePt t="82064" x="3863975" y="2952750"/>
          <p14:tracePt t="82071" x="3765550" y="2947988"/>
          <p14:tracePt t="82078" x="3719513" y="2947988"/>
          <p14:tracePt t="82085" x="3667125" y="2941638"/>
          <p14:tracePt t="82092" x="3632200" y="2941638"/>
          <p14:tracePt t="82099" x="3597275" y="2930525"/>
          <p14:tracePt t="82106" x="3586163" y="2924175"/>
          <p14:tracePt t="82113" x="3568700" y="2924175"/>
          <p14:tracePt t="82120" x="3551238" y="2913063"/>
          <p14:tracePt t="82127" x="3544888" y="2913063"/>
          <p14:tracePt t="82134" x="3533775" y="2913063"/>
          <p14:tracePt t="82141" x="3527425" y="2906713"/>
          <p14:tracePt t="82155" x="3516313" y="2900363"/>
          <p14:tracePt t="82176" x="3516313" y="2895600"/>
          <p14:tracePt t="82233" x="3521075" y="2895600"/>
          <p14:tracePt t="82246" x="3527425" y="2895600"/>
          <p14:tracePt t="82260" x="3533775" y="2895600"/>
          <p14:tracePt t="82274" x="3538538" y="2895600"/>
          <p14:tracePt t="82295" x="3544888" y="2895600"/>
          <p14:tracePt t="82309" x="3551238" y="2895600"/>
          <p14:tracePt t="82380" x="3544888" y="2895600"/>
          <p14:tracePt t="82386" x="3538538" y="2895600"/>
          <p14:tracePt t="82393" x="3533775" y="2895600"/>
          <p14:tracePt t="82400" x="3527425" y="2895600"/>
          <p14:tracePt t="82408" x="3516313" y="2895600"/>
          <p14:tracePt t="82421" x="3509963" y="2895600"/>
          <p14:tracePt t="82428" x="3505200" y="2895600"/>
          <p14:tracePt t="82435" x="3498850" y="2895600"/>
          <p14:tracePt t="82442" x="3492500" y="2895600"/>
          <p14:tracePt t="82449" x="3487738" y="2895600"/>
          <p14:tracePt t="82456" x="3481388" y="2895600"/>
          <p14:tracePt t="82463" x="3470275" y="2895600"/>
          <p14:tracePt t="82470" x="3452813" y="2895600"/>
          <p14:tracePt t="82477" x="3435350" y="2895600"/>
          <p14:tracePt t="82484" x="3417888" y="2895600"/>
          <p14:tracePt t="82491" x="3394075" y="2895600"/>
          <p14:tracePt t="82499" x="3370263" y="2895600"/>
          <p14:tracePt t="82505" x="3352800" y="2895600"/>
          <p14:tracePt t="82511" x="3330575" y="2895600"/>
          <p14:tracePt t="82519" x="3306763" y="2906713"/>
          <p14:tracePt t="82526" x="3289300" y="2906713"/>
          <p14:tracePt t="82533" x="3267075" y="2913063"/>
          <p14:tracePt t="82540" x="3249613" y="2913063"/>
          <p14:tracePt t="82547" x="3236913" y="2913063"/>
          <p14:tracePt t="82554" x="3219450" y="2924175"/>
          <p14:tracePt t="82561" x="3201988" y="2924175"/>
          <p14:tracePt t="82567" x="3190875" y="2924175"/>
          <p14:tracePt t="82575" x="3173413" y="2924175"/>
          <p14:tracePt t="82582" x="3155950" y="2930525"/>
          <p14:tracePt t="82589" x="3151188" y="2930525"/>
          <p14:tracePt t="82596" x="3138488" y="2930525"/>
          <p14:tracePt t="82603" x="3133725" y="2930525"/>
          <p14:tracePt t="82609" x="3127375" y="2935288"/>
          <p14:tracePt t="82617" x="3109913" y="2935288"/>
          <p14:tracePt t="82624" x="3103563" y="2935288"/>
          <p14:tracePt t="82631" x="3098800" y="2935288"/>
          <p14:tracePt t="82638" x="3081338" y="2935288"/>
          <p14:tracePt t="82651" x="3074988" y="2935288"/>
          <p14:tracePt t="82658" x="3068638" y="2935288"/>
          <p14:tracePt t="82666" x="3063875" y="2935288"/>
          <p14:tracePt t="82672" x="3057525" y="2935288"/>
          <p14:tracePt t="82693" x="3051175" y="2935288"/>
          <p14:tracePt t="82750" x="3057525" y="2935288"/>
          <p14:tracePt t="82757" x="3063875" y="2935288"/>
          <p14:tracePt t="82764" x="3068638" y="2935288"/>
          <p14:tracePt t="82771" x="3074988" y="2935288"/>
          <p14:tracePt t="82778" x="3092450" y="2935288"/>
          <p14:tracePt t="82785" x="3116263" y="2935288"/>
          <p14:tracePt t="82791" x="3151188" y="2935288"/>
          <p14:tracePt t="82799" x="3236913" y="2941638"/>
          <p14:tracePt t="82806" x="3405188" y="2941638"/>
          <p14:tracePt t="82813" x="3603625" y="2970213"/>
          <p14:tracePt t="82819" x="3922713" y="2987675"/>
          <p14:tracePt t="82827" x="4252913" y="3022600"/>
          <p14:tracePt t="82834" x="4583113" y="3057525"/>
          <p14:tracePt t="82842" x="4810125" y="3074988"/>
          <p14:tracePt t="82848" x="4983163" y="3086100"/>
          <p14:tracePt t="82855" x="5157788" y="3116263"/>
          <p14:tracePt t="82861" x="5354638" y="3127375"/>
          <p14:tracePt t="82869" x="5564188" y="3162300"/>
          <p14:tracePt t="82877" x="5703888" y="3173413"/>
          <p14:tracePt t="82883" x="5813425" y="3184525"/>
          <p14:tracePt t="82889" x="5924550" y="3197225"/>
          <p14:tracePt t="82896" x="6034088" y="3208338"/>
          <p14:tracePt t="82903" x="6126163" y="3219450"/>
          <p14:tracePt t="82910" x="6219825" y="3219450"/>
          <p14:tracePt t="82917" x="6300788" y="3219450"/>
          <p14:tracePt t="82925" x="6359525" y="3219450"/>
          <p14:tracePt t="82932" x="6411913" y="3214688"/>
          <p14:tracePt t="82938" x="6457950" y="3214688"/>
          <p14:tracePt t="82945" x="6486525" y="3208338"/>
          <p14:tracePt t="82953" x="6521450" y="3208338"/>
          <p14:tracePt t="82959" x="6545263" y="3197225"/>
          <p14:tracePt t="82967" x="6567488" y="3197225"/>
          <p14:tracePt t="82974" x="6597650" y="3197225"/>
          <p14:tracePt t="82981" x="6630988" y="3190875"/>
          <p14:tracePt t="82987" x="6665913" y="3179763"/>
          <p14:tracePt t="82994" x="6718300" y="3173413"/>
          <p14:tracePt t="83001" x="6765925" y="3162300"/>
          <p14:tracePt t="83009" x="6816725" y="3162300"/>
          <p14:tracePt t="83016" x="6881813" y="3151188"/>
          <p14:tracePt t="83023" x="6916738" y="3151188"/>
          <p14:tracePt t="83029" x="6938963" y="3151188"/>
          <p14:tracePt t="83036" x="6962775" y="3151188"/>
          <p14:tracePt t="83043" x="6980238" y="3151188"/>
          <p14:tracePt t="83050" x="6985000" y="3151188"/>
          <p14:tracePt t="83059" x="6997700" y="3151188"/>
          <p14:tracePt t="83065" x="7008813" y="3151188"/>
          <p14:tracePt t="83071" x="7015163" y="3151188"/>
          <p14:tracePt t="83078" x="7019925" y="3151188"/>
          <p14:tracePt t="83085" x="7026275" y="3151188"/>
          <p14:tracePt t="83093" x="7032625" y="3151188"/>
          <p14:tracePt t="83107" x="7037388" y="3151188"/>
          <p14:tracePt t="83127" x="7043738" y="3144838"/>
          <p14:tracePt t="83142" x="7043738" y="3138488"/>
          <p14:tracePt t="83163" x="7043738" y="3133725"/>
          <p14:tracePt t="83176" x="7043738" y="3121025"/>
          <p14:tracePt t="83198" x="7043738" y="3116263"/>
          <p14:tracePt t="83204" x="7043738" y="3109913"/>
          <p14:tracePt t="83218" x="7043738" y="3103563"/>
          <p14:tracePt t="83233" x="7043738" y="3098800"/>
          <p14:tracePt t="83246" x="7043738" y="3092450"/>
          <p14:tracePt t="83268" x="7043738" y="3086100"/>
          <p14:tracePt t="83282" x="7043738" y="3074988"/>
          <p14:tracePt t="83302" x="7043738" y="3068638"/>
          <p14:tracePt t="83318" x="7043738" y="3063875"/>
          <p14:tracePt t="83323" x="7054850" y="3063875"/>
          <p14:tracePt t="83330" x="7054850" y="3057525"/>
          <p14:tracePt t="83338" x="7061200" y="3051175"/>
          <p14:tracePt t="83344" x="7067550" y="3046413"/>
          <p14:tracePt t="83351" x="7072313" y="3046413"/>
          <p14:tracePt t="83359" x="7078663" y="3040063"/>
          <p14:tracePt t="83366" x="7078663" y="3028950"/>
          <p14:tracePt t="83372" x="7078663" y="3022600"/>
          <p14:tracePt t="83379" x="7085013" y="3022600"/>
          <p14:tracePt t="83386" x="7085013" y="3017838"/>
          <p14:tracePt t="83393" x="7089775" y="3017838"/>
          <p14:tracePt t="83401" x="7089775" y="3011488"/>
          <p14:tracePt t="83484" x="7089775" y="3017838"/>
          <p14:tracePt t="83499" x="7089775" y="3022600"/>
          <p14:tracePt t="83520" x="7089775" y="3033713"/>
          <p14:tracePt t="83534" x="7089775" y="3040063"/>
          <p14:tracePt t="83540" x="7089775" y="3046413"/>
          <p14:tracePt t="83547" x="7089775" y="3051175"/>
          <p14:tracePt t="83562" x="7089775" y="3063875"/>
          <p14:tracePt t="83568" x="7089775" y="3074988"/>
          <p14:tracePt t="83576" x="7085013" y="3081338"/>
          <p14:tracePt t="83582" x="7085013" y="3092450"/>
          <p14:tracePt t="83589" x="7085013" y="3109913"/>
          <p14:tracePt t="83596" x="7085013" y="3121025"/>
          <p14:tracePt t="83603" x="7085013" y="3138488"/>
          <p14:tracePt t="83610" x="7085013" y="3151188"/>
          <p14:tracePt t="83618" x="7078663" y="3179763"/>
          <p14:tracePt t="83624" x="7078663" y="3201988"/>
          <p14:tracePt t="83631" x="7078663" y="3236913"/>
          <p14:tracePt t="83638" x="7078663" y="3271838"/>
          <p14:tracePt t="83645" x="7078663" y="3319463"/>
          <p14:tracePt t="83652" x="7078663" y="3370263"/>
          <p14:tracePt t="83659" x="7078663" y="3435350"/>
          <p14:tracePt t="83666" x="7078663" y="3492500"/>
          <p14:tracePt t="83673" x="7089775" y="3573463"/>
          <p14:tracePt t="83680" x="7089775" y="3667125"/>
          <p14:tracePt t="83687" x="7102475" y="3765550"/>
          <p14:tracePt t="83694" x="7102475" y="3857625"/>
          <p14:tracePt t="83702" x="7113588" y="3933825"/>
          <p14:tracePt t="83709" x="7113588" y="4014788"/>
          <p14:tracePt t="83715" x="7113588" y="4060825"/>
          <p14:tracePt t="83722" x="7113588" y="4108450"/>
          <p14:tracePt t="83729" x="7113588" y="4160838"/>
          <p14:tracePt t="83736" x="7113588" y="4206875"/>
          <p14:tracePt t="83744" x="7113588" y="4252913"/>
          <p14:tracePt t="83752" x="7113588" y="4298950"/>
          <p14:tracePt t="83757" x="7113588" y="4333875"/>
          <p14:tracePt t="83764" x="7113588" y="4379913"/>
          <p14:tracePt t="83771" x="7113588" y="4414838"/>
          <p14:tracePt t="83778" x="7113588" y="4445000"/>
          <p14:tracePt t="83786" x="7113588" y="4467225"/>
          <p14:tracePt t="83793" x="7113588" y="4479925"/>
          <p14:tracePt t="83799" x="7113588" y="4495800"/>
          <p14:tracePt t="83807" x="7113588" y="4502150"/>
          <p14:tracePt t="83814" x="7113588" y="4508500"/>
          <p14:tracePt t="83820" x="7113588" y="4513263"/>
          <p14:tracePt t="83827" x="7113588" y="4519613"/>
          <p14:tracePt t="83835" x="7113588" y="4530725"/>
          <p14:tracePt t="83849" x="7113588" y="4537075"/>
          <p14:tracePt t="83855" x="7107238" y="4537075"/>
          <p14:tracePt t="83869" x="7102475" y="4537075"/>
          <p14:tracePt t="83898" x="7096125" y="4537075"/>
          <p14:tracePt t="83904" x="7096125" y="4525963"/>
          <p14:tracePt t="83919" x="7089775" y="4525963"/>
          <p14:tracePt t="83925" x="7089775" y="4519613"/>
          <p14:tracePt t="83932" x="7085013" y="4519613"/>
          <p14:tracePt t="83939" x="7085013" y="4513263"/>
          <p14:tracePt t="83953" x="7072313" y="4508500"/>
          <p14:tracePt t="83960" x="7072313" y="4502150"/>
          <p14:tracePt t="83967" x="7067550" y="4502150"/>
          <p14:tracePt t="83974" x="7067550" y="4495800"/>
          <p14:tracePt t="83981" x="7061200" y="4495800"/>
          <p14:tracePt t="83988" x="7050088" y="4495800"/>
          <p14:tracePt t="83995" x="7015163" y="4495800"/>
          <p14:tracePt t="84002" x="6956425" y="4495800"/>
          <p14:tracePt t="84010" x="6829425" y="4495800"/>
          <p14:tracePt t="84016" x="6707188" y="4502150"/>
          <p14:tracePt t="84023" x="6550025" y="4525963"/>
          <p14:tracePt t="84030" x="6394450" y="4543425"/>
          <p14:tracePt t="84037" x="6202363" y="4554538"/>
          <p14:tracePt t="84044" x="6045200" y="4578350"/>
          <p14:tracePt t="84052" x="5907088" y="4595813"/>
          <p14:tracePt t="84058" x="5795963" y="4606925"/>
          <p14:tracePt t="84065" x="5691188" y="4606925"/>
          <p14:tracePt t="84072" x="5581650" y="4618038"/>
          <p14:tracePt t="84079" x="5424488" y="4630738"/>
          <p14:tracePt t="84086" x="5238750" y="4630738"/>
          <p14:tracePt t="84094" x="5070475" y="4630738"/>
          <p14:tracePt t="84100" x="4932363" y="4630738"/>
          <p14:tracePt t="84107" x="4740275" y="4624388"/>
          <p14:tracePt t="84114" x="4508500" y="4606925"/>
          <p14:tracePt t="84121" x="4311650" y="4595813"/>
          <p14:tracePt t="84128" x="4143375" y="4578350"/>
          <p14:tracePt t="84136" x="4014788" y="4554538"/>
          <p14:tracePt t="84142" x="3887788" y="4543425"/>
          <p14:tracePt t="84149" x="3765550" y="4530725"/>
          <p14:tracePt t="84156" x="3625850" y="4513263"/>
          <p14:tracePt t="84163" x="3498850" y="4491038"/>
          <p14:tracePt t="84170" x="3387725" y="4479925"/>
          <p14:tracePt t="84177" x="3306763" y="4467225"/>
          <p14:tracePt t="84184" x="3243263" y="4456113"/>
          <p14:tracePt t="84191" x="3179763" y="4432300"/>
          <p14:tracePt t="84198" x="3127375" y="4432300"/>
          <p14:tracePt t="84205" x="3092450" y="4414838"/>
          <p14:tracePt t="84212" x="3028950" y="4414838"/>
          <p14:tracePt t="84219" x="2976563" y="4392613"/>
          <p14:tracePt t="84227" x="2924175" y="4386263"/>
          <p14:tracePt t="84234" x="2860675" y="4362450"/>
          <p14:tracePt t="84240" x="2825750" y="4351338"/>
          <p14:tracePt t="84247" x="2784475" y="4344988"/>
          <p14:tracePt t="84254" x="2749550" y="4322763"/>
          <p14:tracePt t="84261" x="2720975" y="4305300"/>
          <p14:tracePt t="84269" x="2697163" y="4298950"/>
          <p14:tracePt t="84276" x="2681288" y="4294188"/>
          <p14:tracePt t="84282" x="2663825" y="4281488"/>
          <p14:tracePt t="84289" x="2657475" y="4270375"/>
          <p14:tracePt t="84296" x="2651125" y="4259263"/>
          <p14:tracePt t="84303" x="2646363" y="4252913"/>
          <p14:tracePt t="84311" x="2646363" y="4246563"/>
          <p14:tracePt t="84317" x="2646363" y="4235450"/>
          <p14:tracePt t="84324" x="2640013" y="4229100"/>
          <p14:tracePt t="84331" x="2640013" y="4211638"/>
          <p14:tracePt t="84338" x="2640013" y="4200525"/>
          <p14:tracePt t="84345" x="2640013" y="4189413"/>
          <p14:tracePt t="84352" x="2640013" y="4176713"/>
          <p14:tracePt t="84359" x="2640013" y="4165600"/>
          <p14:tracePt t="84366" x="2640013" y="4148138"/>
          <p14:tracePt t="84373" x="2640013" y="4125913"/>
          <p14:tracePt t="84380" x="2640013" y="4090988"/>
          <p14:tracePt t="84387" x="2640013" y="4056063"/>
          <p14:tracePt t="84394" x="2640013" y="4008438"/>
          <p14:tracePt t="84401" x="2640013" y="3957638"/>
          <p14:tracePt t="84408" x="2640013" y="3892550"/>
          <p14:tracePt t="84415" x="2663825" y="3829050"/>
          <p14:tracePt t="84422" x="2674938" y="3748088"/>
          <p14:tracePt t="84429" x="2697163" y="3678238"/>
          <p14:tracePt t="84436" x="2720975" y="3597275"/>
          <p14:tracePt t="84444" x="2732088" y="3533775"/>
          <p14:tracePt t="84450" x="2755900" y="3422650"/>
          <p14:tracePt t="84456" x="2797175" y="3313113"/>
          <p14:tracePt t="84464" x="2819400" y="3214688"/>
          <p14:tracePt t="84470" x="2843213" y="3151188"/>
          <p14:tracePt t="84478" x="2849563" y="3098800"/>
          <p14:tracePt t="84487" x="2865438" y="3068638"/>
          <p14:tracePt t="84492" x="2878138" y="3046413"/>
          <p14:tracePt t="84499" x="2878138" y="3028950"/>
          <p14:tracePt t="84506" x="2882900" y="3017838"/>
          <p14:tracePt t="84513" x="2889250" y="3011488"/>
          <p14:tracePt t="84520" x="2889250" y="3000375"/>
          <p14:tracePt t="84528" x="2895600" y="2994025"/>
          <p14:tracePt t="84534" x="2895600" y="2987675"/>
          <p14:tracePt t="84541" x="2895600" y="2982913"/>
          <p14:tracePt t="84548" x="2906713" y="2982913"/>
          <p14:tracePt t="84555" x="2906713" y="2976563"/>
          <p14:tracePt t="84562" x="2913063" y="2970213"/>
          <p14:tracePt t="84576" x="2917825" y="2965450"/>
          <p14:tracePt t="84583" x="2917825" y="2952750"/>
          <p14:tracePt t="84590" x="2924175" y="2947988"/>
          <p14:tracePt t="84604" x="2930525" y="2947988"/>
          <p14:tracePt t="84611" x="2930525" y="2941638"/>
          <p14:tracePt t="84618" x="2935288" y="2941638"/>
          <p14:tracePt t="84625" x="2935288" y="2935288"/>
          <p14:tracePt t="84632" x="2941638" y="2935288"/>
          <p14:tracePt t="84639" x="2941638" y="2930525"/>
          <p14:tracePt t="84653" x="2952750" y="2930525"/>
          <p14:tracePt t="84660" x="2959100" y="2930525"/>
          <p14:tracePt t="84666" x="2965450" y="2924175"/>
          <p14:tracePt t="84681" x="2976563" y="2917825"/>
          <p14:tracePt t="84688" x="2987675" y="2917825"/>
          <p14:tracePt t="84694" x="3000375" y="2917825"/>
          <p14:tracePt t="84702" x="3022600" y="2906713"/>
          <p14:tracePt t="84709" x="3051175" y="2900363"/>
          <p14:tracePt t="84716" x="3074988" y="2889250"/>
          <p14:tracePt t="84723" x="3109913" y="2882900"/>
          <p14:tracePt t="84730" x="3162300" y="2860675"/>
          <p14:tracePt t="84737" x="3214688" y="2849563"/>
          <p14:tracePt t="84745" x="3278188" y="2836863"/>
          <p14:tracePt t="84751" x="3359150" y="2814638"/>
          <p14:tracePt t="84758" x="3457575" y="2801938"/>
          <p14:tracePt t="84765" x="3597275" y="2790825"/>
          <p14:tracePt t="84772" x="3736975" y="2779713"/>
          <p14:tracePt t="84779" x="3922713" y="2779713"/>
          <p14:tracePt t="84787" x="4154488" y="2762250"/>
          <p14:tracePt t="84792" x="4467225" y="2762250"/>
          <p14:tracePt t="84800" x="4722813" y="2762250"/>
          <p14:tracePt t="84808" x="4943475" y="2762250"/>
          <p14:tracePt t="84814" x="5227638" y="2762250"/>
          <p14:tracePt t="84820" x="5494338" y="2773363"/>
          <p14:tracePt t="84828" x="5691188" y="2790825"/>
          <p14:tracePt t="84835" x="5859463" y="2790825"/>
          <p14:tracePt t="84842" x="6010275" y="2790825"/>
          <p14:tracePt t="84849" x="6167438" y="2801938"/>
          <p14:tracePt t="84855" x="6324600" y="2814638"/>
          <p14:tracePt t="84862" x="6434138" y="2825750"/>
          <p14:tracePt t="84871" x="6527800" y="2825750"/>
          <p14:tracePt t="84876" x="6562725" y="2836863"/>
          <p14:tracePt t="84884" x="6597650" y="2836863"/>
          <p14:tracePt t="84891" x="6613525" y="2843213"/>
          <p14:tracePt t="84898" x="6637338" y="2843213"/>
          <p14:tracePt t="84905" x="6643688" y="2843213"/>
          <p14:tracePt t="84912" x="6648450" y="2843213"/>
          <p14:tracePt t="84919" x="6654800" y="2843213"/>
          <p14:tracePt t="84926" x="6661150" y="2843213"/>
          <p14:tracePt t="84940" x="6672263" y="2843213"/>
          <p14:tracePt t="84954" x="6678613" y="2843213"/>
          <p14:tracePt t="84968" x="6683375" y="2843213"/>
          <p14:tracePt t="88179" x="6731000" y="2871788"/>
          <p14:tracePt t="88186" x="6816725" y="2930525"/>
          <p14:tracePt t="88193" x="6869113" y="2976563"/>
          <p14:tracePt t="88200" x="6927850" y="3022600"/>
          <p14:tracePt t="88208" x="6967538" y="3063875"/>
          <p14:tracePt t="88215" x="6985000" y="3081338"/>
          <p14:tracePt t="88222" x="7002463" y="3092450"/>
          <p14:tracePt t="88228" x="7019925" y="3109913"/>
          <p14:tracePt t="88235" x="7026275" y="3116263"/>
          <p14:tracePt t="88243" x="7026275" y="3127375"/>
          <p14:tracePt t="88250" x="7032625" y="3133725"/>
          <p14:tracePt t="88256" x="7037388" y="3138488"/>
          <p14:tracePt t="88270" x="7043738" y="3138488"/>
          <p14:tracePt t="88277" x="7043738" y="3144838"/>
          <p14:tracePt t="88292" x="7050088" y="3151188"/>
          <p14:tracePt t="88509" x="7050088" y="3155950"/>
          <p14:tracePt t="88529" x="7050088" y="3162300"/>
          <p14:tracePt t="88543" x="7043738" y="3173413"/>
          <p14:tracePt t="88551" x="7043738" y="3179763"/>
          <p14:tracePt t="88557" x="7043738" y="3184525"/>
          <p14:tracePt t="88565" x="7037388" y="3190875"/>
          <p14:tracePt t="88571" x="7037388" y="3197225"/>
          <p14:tracePt t="88578" x="7037388" y="3201988"/>
          <p14:tracePt t="88585" x="7032625" y="3219450"/>
          <p14:tracePt t="88592" x="7032625" y="3232150"/>
          <p14:tracePt t="88600" x="7032625" y="3236913"/>
          <p14:tracePt t="88607" x="7019925" y="3254375"/>
          <p14:tracePt t="88613" x="7019925" y="3271838"/>
          <p14:tracePt t="88620" x="7019925" y="3284538"/>
          <p14:tracePt t="88627" x="7015163" y="3302000"/>
          <p14:tracePt t="88634" x="7015163" y="3306763"/>
          <p14:tracePt t="88641" x="7015163" y="3319463"/>
          <p14:tracePt t="88648" x="7015163" y="3336925"/>
          <p14:tracePt t="88655" x="7015163" y="3341688"/>
          <p14:tracePt t="88662" x="7015163" y="3352800"/>
          <p14:tracePt t="88668" x="7015163" y="3370263"/>
          <p14:tracePt t="88676" x="7015163" y="3387725"/>
          <p14:tracePt t="88684" x="7015163" y="3400425"/>
          <p14:tracePt t="88690" x="7015163" y="3405188"/>
          <p14:tracePt t="88697" x="7015163" y="3422650"/>
          <p14:tracePt t="88704" x="7015163" y="3435350"/>
          <p14:tracePt t="88710" x="7015163" y="3440113"/>
          <p14:tracePt t="88718" x="7015163" y="3457575"/>
          <p14:tracePt t="88725" x="7015163" y="3463925"/>
          <p14:tracePt t="88732" x="7015163" y="3470275"/>
          <p14:tracePt t="88739" x="7015163" y="3475038"/>
          <p14:tracePt t="88746" x="7015163" y="3481388"/>
          <p14:tracePt t="88753" x="7015163" y="3492500"/>
          <p14:tracePt t="88767" x="7015163" y="3498850"/>
          <p14:tracePt t="88774" x="7015163" y="3505200"/>
          <p14:tracePt t="88781" x="7015163" y="3509963"/>
          <p14:tracePt t="88788" x="7015163" y="3521075"/>
          <p14:tracePt t="88795" x="7015163" y="3527425"/>
          <p14:tracePt t="88802" x="7019925" y="3538538"/>
          <p14:tracePt t="88809" x="7019925" y="3544888"/>
          <p14:tracePt t="88815" x="7019925" y="3556000"/>
          <p14:tracePt t="88823" x="7032625" y="3573463"/>
          <p14:tracePt t="88830" x="7032625" y="3579813"/>
          <p14:tracePt t="88837" x="7032625" y="3590925"/>
          <p14:tracePt t="88844" x="7037388" y="3608388"/>
          <p14:tracePt t="88851" x="7037388" y="3614738"/>
          <p14:tracePt t="88858" x="7037388" y="3632200"/>
          <p14:tracePt t="88865" x="7043738" y="3643313"/>
          <p14:tracePt t="88872" x="7043738" y="3656013"/>
          <p14:tracePt t="88884" x="7043738" y="3660775"/>
          <p14:tracePt t="88887" x="7043738" y="3673475"/>
          <p14:tracePt t="88893" x="7043738" y="3678238"/>
          <p14:tracePt t="88900" x="7043738" y="3684588"/>
          <p14:tracePt t="88907" x="7043738" y="3695700"/>
          <p14:tracePt t="88914" x="7043738" y="3702050"/>
          <p14:tracePt t="88921" x="7054850" y="3706813"/>
          <p14:tracePt t="88935" x="7054850" y="3713163"/>
          <p14:tracePt t="88942" x="7054850" y="3719513"/>
          <p14:tracePt t="88949" x="7061200" y="3719513"/>
          <p14:tracePt t="88956" x="7061200" y="3724275"/>
          <p14:tracePt t="88970" x="7061200" y="3730625"/>
          <p14:tracePt t="88976" x="7067550" y="3741738"/>
          <p14:tracePt t="88984" x="7067550" y="3748088"/>
          <p14:tracePt t="88991" x="7067550" y="3754438"/>
          <p14:tracePt t="89004" x="7072313" y="3765550"/>
          <p14:tracePt t="89012" x="7072313" y="3771900"/>
          <p14:tracePt t="89019" x="7078663" y="3783013"/>
          <p14:tracePt t="89027" x="7078663" y="3789363"/>
          <p14:tracePt t="89033" x="7089775" y="3800475"/>
          <p14:tracePt t="89040" x="7089775" y="3806825"/>
          <p14:tracePt t="89047" x="7096125" y="3817938"/>
          <p14:tracePt t="89053" x="7096125" y="3824288"/>
          <p14:tracePt t="89061" x="7096125" y="3835400"/>
          <p14:tracePt t="89068" x="7102475" y="3840163"/>
          <p14:tracePt t="89076" x="7102475" y="3857625"/>
          <p14:tracePt t="89083" x="7107238" y="3870325"/>
          <p14:tracePt t="89089" x="7107238" y="3887788"/>
          <p14:tracePt t="89095" x="7118350" y="3905250"/>
          <p14:tracePt t="89102" x="7118350" y="3916363"/>
          <p14:tracePt t="89110" x="7124700" y="3944938"/>
          <p14:tracePt t="89118" x="7124700" y="3957638"/>
          <p14:tracePt t="89124" x="7124700" y="3979863"/>
          <p14:tracePt t="89131" x="7131050" y="3997325"/>
          <p14:tracePt t="89137" x="7131050" y="4021138"/>
          <p14:tracePt t="89145" x="7142163" y="4038600"/>
          <p14:tracePt t="89152" x="7142163" y="4043363"/>
          <p14:tracePt t="89160" x="7148513" y="4060825"/>
          <p14:tracePt t="89166" x="7148513" y="4067175"/>
          <p14:tracePt t="89173" x="7148513" y="4073525"/>
          <p14:tracePt t="89180" x="7148513" y="4090988"/>
          <p14:tracePt t="89186" x="7148513" y="4095750"/>
          <p14:tracePt t="89193" x="7148513" y="4102100"/>
          <p14:tracePt t="89201" x="7148513" y="4108450"/>
          <p14:tracePt t="89214" x="7148513" y="4113213"/>
          <p14:tracePt t="89221" x="7148513" y="4119563"/>
          <p14:tracePt t="89228" x="7148513" y="4125913"/>
          <p14:tracePt t="89235" x="7148513" y="4130675"/>
          <p14:tracePt t="89243" x="7153275" y="4130675"/>
          <p14:tracePt t="89250" x="7153275" y="4148138"/>
          <p14:tracePt t="89256" x="7153275" y="4154488"/>
          <p14:tracePt t="89263" x="7153275" y="4160838"/>
          <p14:tracePt t="89270" x="7153275" y="4165600"/>
          <p14:tracePt t="89277" x="7153275" y="4183063"/>
          <p14:tracePt t="89286" x="7153275" y="4189413"/>
          <p14:tracePt t="89292" x="7153275" y="4194175"/>
          <p14:tracePt t="89298" x="7153275" y="4200525"/>
          <p14:tracePt t="89312" x="7153275" y="4206875"/>
          <p14:tracePt t="89320" x="7153275" y="4211638"/>
          <p14:tracePt t="89341" x="7153275" y="4224338"/>
          <p14:tracePt t="89355" x="7153275" y="42291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71|2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.2|44.5|3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0.6|8.3|1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9"/>
</p:tagLst>
</file>

<file path=ppt/theme/theme1.xml><?xml version="1.0" encoding="utf-8"?>
<a:theme xmlns:a="http://schemas.openxmlformats.org/drawingml/2006/main" name="20140724_James_IC Training Final Project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hihhao_Slide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Chihhao_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ihhao_Sli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佈景主題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hihhao_Slide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Chihhao_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ihhao_Sli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佈景主題1" id="{84499EF8-B3CF-49EF-8C27-588E979EA3AC}" vid="{185E0B34-4C48-479A-A23B-D0210B66C092}"/>
    </a:ext>
  </a:extLst>
</a:theme>
</file>

<file path=ppt/theme/theme3.xml><?xml version="1.0" encoding="utf-8"?>
<a:theme xmlns:a="http://schemas.openxmlformats.org/drawingml/2006/main" name="1_Access Lab">
  <a:themeElements>
    <a:clrScheme name="Access La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ccess Lab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ccess La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ss Lab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Access Lab">
  <a:themeElements>
    <a:clrScheme name="Access La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ccess Lab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ccess La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ss Lab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ss Lab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ends">
  <a:themeElements>
    <a:clrScheme name="1_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Blends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Access2">
  <a:themeElements>
    <a:clrScheme name="自然力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1_Access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40000"/>
            <a:lumOff val="60000"/>
          </a:schemeClr>
        </a:solidFill>
        <a:ln>
          <a:solidFill>
            <a:schemeClr val="accent6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Acc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cce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cce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cce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cce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cce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cce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20140724_James_IC Training Final Project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hihhao_Slide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Chihhao_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ihhao_Sli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ihhao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20140724_James_IC Training Final Project_v2</Template>
  <TotalTime>133247</TotalTime>
  <Words>1788</Words>
  <Application>Microsoft Office PowerPoint</Application>
  <PresentationFormat>如螢幕大小 (4:3)</PresentationFormat>
  <Paragraphs>351</Paragraphs>
  <Slides>30</Slides>
  <Notes>24</Notes>
  <HiddenSlides>0</HiddenSlides>
  <MMClips>30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30</vt:i4>
      </vt:variant>
    </vt:vector>
  </HeadingPairs>
  <TitlesOfParts>
    <vt:vector size="47" baseType="lpstr">
      <vt:lpstr>Noto Sans Symbols</vt:lpstr>
      <vt:lpstr>Söhne</vt:lpstr>
      <vt:lpstr>標楷體</vt:lpstr>
      <vt:lpstr>Arial</vt:lpstr>
      <vt:lpstr>Arial Black</vt:lpstr>
      <vt:lpstr>Calibri</vt:lpstr>
      <vt:lpstr>Cambria Math</vt:lpstr>
      <vt:lpstr>Symbol</vt:lpstr>
      <vt:lpstr>Tahoma</vt:lpstr>
      <vt:lpstr>Wingdings</vt:lpstr>
      <vt:lpstr>20140724_James_IC Training Final Project_v2</vt:lpstr>
      <vt:lpstr>佈景主題1</vt:lpstr>
      <vt:lpstr>1_Access Lab</vt:lpstr>
      <vt:lpstr>2_Access Lab</vt:lpstr>
      <vt:lpstr>1_Blends</vt:lpstr>
      <vt:lpstr>Access2</vt:lpstr>
      <vt:lpstr>2_20140724_James_IC Training Final Project_v2</vt:lpstr>
      <vt:lpstr>TFW Final 1. ViT Robustness Against Adversarial Attack 2. Using TFW Technique for Defense</vt:lpstr>
      <vt:lpstr>Motivation (1/2) </vt:lpstr>
      <vt:lpstr>Motivation (2/2)</vt:lpstr>
      <vt:lpstr>Design Case: Vision Transformer(ViT)</vt:lpstr>
      <vt:lpstr>ViT Robustness Against Adversarial Attack</vt:lpstr>
      <vt:lpstr>ViT Robustness to Adversarial Examples [1] </vt:lpstr>
      <vt:lpstr>ViT Robustness to Adversarial Examples [1] </vt:lpstr>
      <vt:lpstr>ViT Robustness to Adversarial Examples [1] </vt:lpstr>
      <vt:lpstr>ViT Robustness to Adversarial Examples [1] </vt:lpstr>
      <vt:lpstr>On the Adversarial Robustness of ViT [2] </vt:lpstr>
      <vt:lpstr>On the Adversarial Robustness of ViT [2] </vt:lpstr>
      <vt:lpstr>On the Adversarial Robustness of ViT [2]</vt:lpstr>
      <vt:lpstr>On the Adversarial Robustness of ViT [2]</vt:lpstr>
      <vt:lpstr>Simulation Result</vt:lpstr>
      <vt:lpstr>White-Box Adversarial Attacks</vt:lpstr>
      <vt:lpstr>Defense Approach</vt:lpstr>
      <vt:lpstr>Principal Components Analysis</vt:lpstr>
      <vt:lpstr>Low Rank Approximation (LRA)</vt:lpstr>
      <vt:lpstr>Joint Photographic Experts Group (JPEG)</vt:lpstr>
      <vt:lpstr>Wavelet Compression</vt:lpstr>
      <vt:lpstr>Histogram of Gradient (HoG)</vt:lpstr>
      <vt:lpstr>Background Removal (Rembg)</vt:lpstr>
      <vt:lpstr>Others</vt:lpstr>
      <vt:lpstr>Models and Dataset</vt:lpstr>
      <vt:lpstr>Experiment Results(1/3)</vt:lpstr>
      <vt:lpstr>Experiment Results(2/3)</vt:lpstr>
      <vt:lpstr>HOG &amp; REMBG</vt:lpstr>
      <vt:lpstr>Image Processing</vt:lpstr>
      <vt:lpstr>Experiment Results(3/3)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 Training  Final Project</dc:title>
  <dc:creator>user</dc:creator>
  <cp:lastModifiedBy>元鈞</cp:lastModifiedBy>
  <cp:revision>6802</cp:revision>
  <cp:lastPrinted>2014-07-17T05:39:02Z</cp:lastPrinted>
  <dcterms:created xsi:type="dcterms:W3CDTF">2014-07-23T04:37:50Z</dcterms:created>
  <dcterms:modified xsi:type="dcterms:W3CDTF">2023-12-19T16:55:52Z</dcterms:modified>
</cp:coreProperties>
</file>