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F8CF4-2B65-47B7-829B-4B708F234797}" v="49" dt="2025-12-17T16:55:06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KY Yang" userId="38605c7e67c661e6" providerId="LiveId" clId="{6C821022-ACFE-48B3-BFCF-BF5148182B4B}"/>
    <pc:docChg chg="undo custSel addSld modSld sldOrd">
      <pc:chgData name="CKY Yang" userId="38605c7e67c661e6" providerId="LiveId" clId="{6C821022-ACFE-48B3-BFCF-BF5148182B4B}" dt="2025-12-17T16:58:53.457" v="1071" actId="20577"/>
      <pc:docMkLst>
        <pc:docMk/>
      </pc:docMkLst>
      <pc:sldChg chg="modSp new mod">
        <pc:chgData name="CKY Yang" userId="38605c7e67c661e6" providerId="LiveId" clId="{6C821022-ACFE-48B3-BFCF-BF5148182B4B}" dt="2025-12-17T16:27:26.049" v="743" actId="20577"/>
        <pc:sldMkLst>
          <pc:docMk/>
          <pc:sldMk cId="2496935189" sldId="256"/>
        </pc:sldMkLst>
        <pc:spChg chg="mod">
          <ac:chgData name="CKY Yang" userId="38605c7e67c661e6" providerId="LiveId" clId="{6C821022-ACFE-48B3-BFCF-BF5148182B4B}" dt="2025-12-17T16:27:26.049" v="743" actId="20577"/>
          <ac:spMkLst>
            <pc:docMk/>
            <pc:sldMk cId="2496935189" sldId="256"/>
            <ac:spMk id="2" creationId="{A89CBDCE-33A9-69ED-9361-3C2E71F25A9A}"/>
          </ac:spMkLst>
        </pc:spChg>
        <pc:spChg chg="mod">
          <ac:chgData name="CKY Yang" userId="38605c7e67c661e6" providerId="LiveId" clId="{6C821022-ACFE-48B3-BFCF-BF5148182B4B}" dt="2025-12-16T16:05:13.042" v="40" actId="1076"/>
          <ac:spMkLst>
            <pc:docMk/>
            <pc:sldMk cId="2496935189" sldId="256"/>
            <ac:spMk id="3" creationId="{4137C390-91D7-BE6E-9A71-24A824A4BC0C}"/>
          </ac:spMkLst>
        </pc:spChg>
      </pc:sldChg>
      <pc:sldChg chg="modSp new mod">
        <pc:chgData name="CKY Yang" userId="38605c7e67c661e6" providerId="LiveId" clId="{6C821022-ACFE-48B3-BFCF-BF5148182B4B}" dt="2025-12-17T16:53:31.830" v="784" actId="20577"/>
        <pc:sldMkLst>
          <pc:docMk/>
          <pc:sldMk cId="1224904764" sldId="257"/>
        </pc:sldMkLst>
        <pc:spChg chg="mod">
          <ac:chgData name="CKY Yang" userId="38605c7e67c661e6" providerId="LiveId" clId="{6C821022-ACFE-48B3-BFCF-BF5148182B4B}" dt="2025-12-16T16:05:31.510" v="66" actId="20577"/>
          <ac:spMkLst>
            <pc:docMk/>
            <pc:sldMk cId="1224904764" sldId="257"/>
            <ac:spMk id="2" creationId="{C1F9E7CB-5DF3-A60A-867E-2C87C33E0BCA}"/>
          </ac:spMkLst>
        </pc:spChg>
        <pc:spChg chg="mod">
          <ac:chgData name="CKY Yang" userId="38605c7e67c661e6" providerId="LiveId" clId="{6C821022-ACFE-48B3-BFCF-BF5148182B4B}" dt="2025-12-17T16:53:31.830" v="784" actId="20577"/>
          <ac:spMkLst>
            <pc:docMk/>
            <pc:sldMk cId="1224904764" sldId="257"/>
            <ac:spMk id="3" creationId="{2F852426-881E-A695-A1DC-8E789379B708}"/>
          </ac:spMkLst>
        </pc:spChg>
      </pc:sldChg>
      <pc:sldChg chg="addSp delSp modSp new mod">
        <pc:chgData name="CKY Yang" userId="38605c7e67c661e6" providerId="LiveId" clId="{6C821022-ACFE-48B3-BFCF-BF5148182B4B}" dt="2025-12-16T16:14:12.037" v="230" actId="1076"/>
        <pc:sldMkLst>
          <pc:docMk/>
          <pc:sldMk cId="2703663890" sldId="258"/>
        </pc:sldMkLst>
        <pc:spChg chg="mod">
          <ac:chgData name="CKY Yang" userId="38605c7e67c661e6" providerId="LiveId" clId="{6C821022-ACFE-48B3-BFCF-BF5148182B4B}" dt="2025-12-16T16:09:22.046" v="150" actId="20577"/>
          <ac:spMkLst>
            <pc:docMk/>
            <pc:sldMk cId="2703663890" sldId="258"/>
            <ac:spMk id="2" creationId="{2A1D383E-164A-A36F-AD5E-2F7848EF204A}"/>
          </ac:spMkLst>
        </pc:spChg>
        <pc:spChg chg="del">
          <ac:chgData name="CKY Yang" userId="38605c7e67c661e6" providerId="LiveId" clId="{6C821022-ACFE-48B3-BFCF-BF5148182B4B}" dt="2025-12-16T16:09:24.712" v="151" actId="478"/>
          <ac:spMkLst>
            <pc:docMk/>
            <pc:sldMk cId="2703663890" sldId="258"/>
            <ac:spMk id="3" creationId="{900489A5-F9CB-8651-DAAD-82B7F1370D68}"/>
          </ac:spMkLst>
        </pc:spChg>
        <pc:spChg chg="add del mod">
          <ac:chgData name="CKY Yang" userId="38605c7e67c661e6" providerId="LiveId" clId="{6C821022-ACFE-48B3-BFCF-BF5148182B4B}" dt="2025-12-16T16:10:24.365" v="163" actId="478"/>
          <ac:spMkLst>
            <pc:docMk/>
            <pc:sldMk cId="2703663890" sldId="258"/>
            <ac:spMk id="4" creationId="{156CBC43-72E9-E21E-1506-FCB5C1405E60}"/>
          </ac:spMkLst>
        </pc:spChg>
        <pc:spChg chg="add mod">
          <ac:chgData name="CKY Yang" userId="38605c7e67c661e6" providerId="LiveId" clId="{6C821022-ACFE-48B3-BFCF-BF5148182B4B}" dt="2025-12-16T16:11:51.090" v="187" actId="1076"/>
          <ac:spMkLst>
            <pc:docMk/>
            <pc:sldMk cId="2703663890" sldId="258"/>
            <ac:spMk id="5" creationId="{999C0512-473B-1BA2-68CC-6723E3ED65D6}"/>
          </ac:spMkLst>
        </pc:spChg>
        <pc:spChg chg="add mod">
          <ac:chgData name="CKY Yang" userId="38605c7e67c661e6" providerId="LiveId" clId="{6C821022-ACFE-48B3-BFCF-BF5148182B4B}" dt="2025-12-16T16:12:38.819" v="201" actId="207"/>
          <ac:spMkLst>
            <pc:docMk/>
            <pc:sldMk cId="2703663890" sldId="258"/>
            <ac:spMk id="10" creationId="{4D728E48-1C07-871B-052F-8F4008059AA8}"/>
          </ac:spMkLst>
        </pc:spChg>
        <pc:spChg chg="add mod">
          <ac:chgData name="CKY Yang" userId="38605c7e67c661e6" providerId="LiveId" clId="{6C821022-ACFE-48B3-BFCF-BF5148182B4B}" dt="2025-12-16T16:12:38.819" v="201" actId="207"/>
          <ac:spMkLst>
            <pc:docMk/>
            <pc:sldMk cId="2703663890" sldId="258"/>
            <ac:spMk id="11" creationId="{DB05D8EA-243A-6AFF-D2D1-D0FFBE077778}"/>
          </ac:spMkLst>
        </pc:spChg>
        <pc:spChg chg="add mod">
          <ac:chgData name="CKY Yang" userId="38605c7e67c661e6" providerId="LiveId" clId="{6C821022-ACFE-48B3-BFCF-BF5148182B4B}" dt="2025-12-16T16:12:38.819" v="201" actId="207"/>
          <ac:spMkLst>
            <pc:docMk/>
            <pc:sldMk cId="2703663890" sldId="258"/>
            <ac:spMk id="12" creationId="{2272227E-140A-A947-B146-7D2EC33FA303}"/>
          </ac:spMkLst>
        </pc:spChg>
        <pc:spChg chg="add mod">
          <ac:chgData name="CKY Yang" userId="38605c7e67c661e6" providerId="LiveId" clId="{6C821022-ACFE-48B3-BFCF-BF5148182B4B}" dt="2025-12-16T16:12:38.819" v="201" actId="207"/>
          <ac:spMkLst>
            <pc:docMk/>
            <pc:sldMk cId="2703663890" sldId="258"/>
            <ac:spMk id="13" creationId="{717A316F-D12B-1654-E97A-3489A1297DC5}"/>
          </ac:spMkLst>
        </pc:spChg>
        <pc:spChg chg="add mod">
          <ac:chgData name="CKY Yang" userId="38605c7e67c661e6" providerId="LiveId" clId="{6C821022-ACFE-48B3-BFCF-BF5148182B4B}" dt="2025-12-16T16:12:50.206" v="211" actId="1076"/>
          <ac:spMkLst>
            <pc:docMk/>
            <pc:sldMk cId="2703663890" sldId="258"/>
            <ac:spMk id="14" creationId="{E7B7316F-BEA3-7886-5F42-3767D4A64071}"/>
          </ac:spMkLst>
        </pc:spChg>
        <pc:spChg chg="add mod">
          <ac:chgData name="CKY Yang" userId="38605c7e67c661e6" providerId="LiveId" clId="{6C821022-ACFE-48B3-BFCF-BF5148182B4B}" dt="2025-12-16T16:13:13.359" v="220" actId="20577"/>
          <ac:spMkLst>
            <pc:docMk/>
            <pc:sldMk cId="2703663890" sldId="258"/>
            <ac:spMk id="16" creationId="{289306D3-E828-179F-FD8E-A0F51691E918}"/>
          </ac:spMkLst>
        </pc:spChg>
        <pc:picChg chg="add del">
          <ac:chgData name="CKY Yang" userId="38605c7e67c661e6" providerId="LiveId" clId="{6C821022-ACFE-48B3-BFCF-BF5148182B4B}" dt="2025-12-16T16:11:05.135" v="178" actId="478"/>
          <ac:picMkLst>
            <pc:docMk/>
            <pc:sldMk cId="2703663890" sldId="258"/>
            <ac:picMk id="6" creationId="{79CBF841-22BB-FA5E-DECA-7A8665050DC7}"/>
          </ac:picMkLst>
        </pc:picChg>
        <pc:picChg chg="add mod">
          <ac:chgData name="CKY Yang" userId="38605c7e67c661e6" providerId="LiveId" clId="{6C821022-ACFE-48B3-BFCF-BF5148182B4B}" dt="2025-12-16T16:11:49.736" v="186" actId="1076"/>
          <ac:picMkLst>
            <pc:docMk/>
            <pc:sldMk cId="2703663890" sldId="258"/>
            <ac:picMk id="7" creationId="{D8A3A099-ED33-69AE-339B-13941C23441B}"/>
          </ac:picMkLst>
        </pc:picChg>
        <pc:picChg chg="add del">
          <ac:chgData name="CKY Yang" userId="38605c7e67c661e6" providerId="LiveId" clId="{6C821022-ACFE-48B3-BFCF-BF5148182B4B}" dt="2025-12-16T16:13:46.823" v="224" actId="478"/>
          <ac:picMkLst>
            <pc:docMk/>
            <pc:sldMk cId="2703663890" sldId="258"/>
            <ac:picMk id="18" creationId="{59D9B1EE-DC3B-46B4-6E5A-73B84B9DAEE6}"/>
          </ac:picMkLst>
        </pc:picChg>
        <pc:picChg chg="add mod">
          <ac:chgData name="CKY Yang" userId="38605c7e67c661e6" providerId="LiveId" clId="{6C821022-ACFE-48B3-BFCF-BF5148182B4B}" dt="2025-12-16T16:14:12.037" v="230" actId="1076"/>
          <ac:picMkLst>
            <pc:docMk/>
            <pc:sldMk cId="2703663890" sldId="258"/>
            <ac:picMk id="19" creationId="{767D60EA-BE02-9FAA-DA7B-6988FF1F6B09}"/>
          </ac:picMkLst>
        </pc:picChg>
        <pc:cxnChg chg="add mod">
          <ac:chgData name="CKY Yang" userId="38605c7e67c661e6" providerId="LiveId" clId="{6C821022-ACFE-48B3-BFCF-BF5148182B4B}" dt="2025-12-16T16:12:04.374" v="190" actId="1582"/>
          <ac:cxnSpMkLst>
            <pc:docMk/>
            <pc:sldMk cId="2703663890" sldId="258"/>
            <ac:cxnSpMk id="9" creationId="{F6D85CDA-2D06-DD16-0E8F-7486F017C9FC}"/>
          </ac:cxnSpMkLst>
        </pc:cxnChg>
        <pc:cxnChg chg="add mod">
          <ac:chgData name="CKY Yang" userId="38605c7e67c661e6" providerId="LiveId" clId="{6C821022-ACFE-48B3-BFCF-BF5148182B4B}" dt="2025-12-16T16:12:55.064" v="213" actId="1076"/>
          <ac:cxnSpMkLst>
            <pc:docMk/>
            <pc:sldMk cId="2703663890" sldId="258"/>
            <ac:cxnSpMk id="15" creationId="{7227909F-3C89-0AA5-0C83-9C094EB485D6}"/>
          </ac:cxnSpMkLst>
        </pc:cxnChg>
        <pc:cxnChg chg="add mod">
          <ac:chgData name="CKY Yang" userId="38605c7e67c661e6" providerId="LiveId" clId="{6C821022-ACFE-48B3-BFCF-BF5148182B4B}" dt="2025-12-16T16:13:23.106" v="222" actId="1076"/>
          <ac:cxnSpMkLst>
            <pc:docMk/>
            <pc:sldMk cId="2703663890" sldId="258"/>
            <ac:cxnSpMk id="17" creationId="{EFFEC213-D577-A9D1-9400-43FC942141C4}"/>
          </ac:cxnSpMkLst>
        </pc:cxnChg>
      </pc:sldChg>
      <pc:sldChg chg="addSp modSp add mod">
        <pc:chgData name="CKY Yang" userId="38605c7e67c661e6" providerId="LiveId" clId="{6C821022-ACFE-48B3-BFCF-BF5148182B4B}" dt="2025-12-16T16:17:58.476" v="299" actId="1076"/>
        <pc:sldMkLst>
          <pc:docMk/>
          <pc:sldMk cId="1319939828" sldId="259"/>
        </pc:sldMkLst>
        <pc:spChg chg="add mod">
          <ac:chgData name="CKY Yang" userId="38605c7e67c661e6" providerId="LiveId" clId="{6C821022-ACFE-48B3-BFCF-BF5148182B4B}" dt="2025-12-16T16:15:57.267" v="244" actId="2085"/>
          <ac:spMkLst>
            <pc:docMk/>
            <pc:sldMk cId="1319939828" sldId="259"/>
            <ac:spMk id="4" creationId="{E47B58DE-F277-302E-6DBF-9CF0D5D9F625}"/>
          </ac:spMkLst>
        </pc:spChg>
        <pc:spChg chg="add mod">
          <ac:chgData name="CKY Yang" userId="38605c7e67c661e6" providerId="LiveId" clId="{6C821022-ACFE-48B3-BFCF-BF5148182B4B}" dt="2025-12-16T16:16:17.592" v="272" actId="1076"/>
          <ac:spMkLst>
            <pc:docMk/>
            <pc:sldMk cId="1319939828" sldId="259"/>
            <ac:spMk id="6" creationId="{02455816-D43A-C77A-408F-8D3D8B899988}"/>
          </ac:spMkLst>
        </pc:spChg>
        <pc:spChg chg="add mod">
          <ac:chgData name="CKY Yang" userId="38605c7e67c661e6" providerId="LiveId" clId="{6C821022-ACFE-48B3-BFCF-BF5148182B4B}" dt="2025-12-16T16:17:45.648" v="295" actId="1076"/>
          <ac:spMkLst>
            <pc:docMk/>
            <pc:sldMk cId="1319939828" sldId="259"/>
            <ac:spMk id="18" creationId="{F7C6F157-7D02-7EF6-BB6B-BB8EDEABDE07}"/>
          </ac:spMkLst>
        </pc:spChg>
        <pc:spChg chg="add mod">
          <ac:chgData name="CKY Yang" userId="38605c7e67c661e6" providerId="LiveId" clId="{6C821022-ACFE-48B3-BFCF-BF5148182B4B}" dt="2025-12-16T16:17:58.476" v="299" actId="1076"/>
          <ac:spMkLst>
            <pc:docMk/>
            <pc:sldMk cId="1319939828" sldId="259"/>
            <ac:spMk id="20" creationId="{45FAC45A-50CC-8599-4F87-D2B1114D8AA6}"/>
          </ac:spMkLst>
        </pc:spChg>
        <pc:picChg chg="add mod">
          <ac:chgData name="CKY Yang" userId="38605c7e67c661e6" providerId="LiveId" clId="{6C821022-ACFE-48B3-BFCF-BF5148182B4B}" dt="2025-12-16T16:15:19.198" v="237" actId="1076"/>
          <ac:picMkLst>
            <pc:docMk/>
            <pc:sldMk cId="1319939828" sldId="259"/>
            <ac:picMk id="3" creationId="{0B9583FD-FFC0-BCED-7CEC-2AAFDA6E8546}"/>
          </ac:picMkLst>
        </pc:picChg>
        <pc:picChg chg="add mod">
          <ac:chgData name="CKY Yang" userId="38605c7e67c661e6" providerId="LiveId" clId="{6C821022-ACFE-48B3-BFCF-BF5148182B4B}" dt="2025-12-16T16:17:28.723" v="275" actId="1076"/>
          <ac:picMkLst>
            <pc:docMk/>
            <pc:sldMk cId="1319939828" sldId="259"/>
            <ac:picMk id="8" creationId="{A1E02D2F-4810-14DA-1D2C-B7555B09C14E}"/>
          </ac:picMkLst>
        </pc:picChg>
      </pc:sldChg>
      <pc:sldChg chg="addSp modSp new mod">
        <pc:chgData name="CKY Yang" userId="38605c7e67c661e6" providerId="LiveId" clId="{6C821022-ACFE-48B3-BFCF-BF5148182B4B}" dt="2025-12-17T16:55:09.897" v="787" actId="1076"/>
        <pc:sldMkLst>
          <pc:docMk/>
          <pc:sldMk cId="559144808" sldId="260"/>
        </pc:sldMkLst>
        <pc:spChg chg="mod">
          <ac:chgData name="CKY Yang" userId="38605c7e67c661e6" providerId="LiveId" clId="{6C821022-ACFE-48B3-BFCF-BF5148182B4B}" dt="2025-12-16T16:19:30.112" v="315" actId="20577"/>
          <ac:spMkLst>
            <pc:docMk/>
            <pc:sldMk cId="559144808" sldId="260"/>
            <ac:spMk id="2" creationId="{7B9E2F3A-55F3-C81C-12E4-8CDADB98B958}"/>
          </ac:spMkLst>
        </pc:spChg>
        <pc:spChg chg="mod">
          <ac:chgData name="CKY Yang" userId="38605c7e67c661e6" providerId="LiveId" clId="{6C821022-ACFE-48B3-BFCF-BF5148182B4B}" dt="2025-12-16T16:19:53.075" v="323" actId="20577"/>
          <ac:spMkLst>
            <pc:docMk/>
            <pc:sldMk cId="559144808" sldId="260"/>
            <ac:spMk id="3" creationId="{F2DD3566-2D0F-7057-9DAC-79AC80FBC675}"/>
          </ac:spMkLst>
        </pc:spChg>
        <pc:picChg chg="add mod">
          <ac:chgData name="CKY Yang" userId="38605c7e67c661e6" providerId="LiveId" clId="{6C821022-ACFE-48B3-BFCF-BF5148182B4B}" dt="2025-12-16T16:20:24.679" v="328" actId="1076"/>
          <ac:picMkLst>
            <pc:docMk/>
            <pc:sldMk cId="559144808" sldId="260"/>
            <ac:picMk id="4" creationId="{6BBD8ED1-5BBC-E092-13B7-466FC5EBD34F}"/>
          </ac:picMkLst>
        </pc:picChg>
        <pc:picChg chg="add mod">
          <ac:chgData name="CKY Yang" userId="38605c7e67c661e6" providerId="LiveId" clId="{6C821022-ACFE-48B3-BFCF-BF5148182B4B}" dt="2025-12-17T16:55:09.897" v="787" actId="1076"/>
          <ac:picMkLst>
            <pc:docMk/>
            <pc:sldMk cId="559144808" sldId="260"/>
            <ac:picMk id="5" creationId="{2C83FD93-D105-52BF-3097-BA3BE884702D}"/>
          </ac:picMkLst>
        </pc:picChg>
      </pc:sldChg>
      <pc:sldChg chg="addSp modSp new mod">
        <pc:chgData name="CKY Yang" userId="38605c7e67c661e6" providerId="LiveId" clId="{6C821022-ACFE-48B3-BFCF-BF5148182B4B}" dt="2025-12-16T16:22:48.125" v="401" actId="1076"/>
        <pc:sldMkLst>
          <pc:docMk/>
          <pc:sldMk cId="541230493" sldId="261"/>
        </pc:sldMkLst>
        <pc:spChg chg="mod">
          <ac:chgData name="CKY Yang" userId="38605c7e67c661e6" providerId="LiveId" clId="{6C821022-ACFE-48B3-BFCF-BF5148182B4B}" dt="2025-12-16T16:22:00.307" v="335"/>
          <ac:spMkLst>
            <pc:docMk/>
            <pc:sldMk cId="541230493" sldId="261"/>
            <ac:spMk id="2" creationId="{D7CF5A5A-03B7-414E-B555-B21FAF5EA227}"/>
          </ac:spMkLst>
        </pc:spChg>
        <pc:spChg chg="mod">
          <ac:chgData name="CKY Yang" userId="38605c7e67c661e6" providerId="LiveId" clId="{6C821022-ACFE-48B3-BFCF-BF5148182B4B}" dt="2025-12-16T16:22:39.589" v="395" actId="20577"/>
          <ac:spMkLst>
            <pc:docMk/>
            <pc:sldMk cId="541230493" sldId="261"/>
            <ac:spMk id="3" creationId="{11AD90A7-14BB-31CC-FA1D-A747270810C2}"/>
          </ac:spMkLst>
        </pc:spChg>
        <pc:picChg chg="add mod">
          <ac:chgData name="CKY Yang" userId="38605c7e67c661e6" providerId="LiveId" clId="{6C821022-ACFE-48B3-BFCF-BF5148182B4B}" dt="2025-12-16T16:22:48.125" v="401" actId="1076"/>
          <ac:picMkLst>
            <pc:docMk/>
            <pc:sldMk cId="541230493" sldId="261"/>
            <ac:picMk id="1026" creationId="{F465156B-C2FB-E3DC-E6C7-5C79438D501D}"/>
          </ac:picMkLst>
        </pc:picChg>
      </pc:sldChg>
      <pc:sldChg chg="modSp new mod">
        <pc:chgData name="CKY Yang" userId="38605c7e67c661e6" providerId="LiveId" clId="{6C821022-ACFE-48B3-BFCF-BF5148182B4B}" dt="2025-12-16T16:24:09.404" v="447"/>
        <pc:sldMkLst>
          <pc:docMk/>
          <pc:sldMk cId="3841996360" sldId="262"/>
        </pc:sldMkLst>
        <pc:spChg chg="mod">
          <ac:chgData name="CKY Yang" userId="38605c7e67c661e6" providerId="LiveId" clId="{6C821022-ACFE-48B3-BFCF-BF5148182B4B}" dt="2025-12-16T16:23:20.701" v="435" actId="20577"/>
          <ac:spMkLst>
            <pc:docMk/>
            <pc:sldMk cId="3841996360" sldId="262"/>
            <ac:spMk id="2" creationId="{7A115938-6562-92D3-ECCE-EEFCEB41E412}"/>
          </ac:spMkLst>
        </pc:spChg>
        <pc:spChg chg="mod">
          <ac:chgData name="CKY Yang" userId="38605c7e67c661e6" providerId="LiveId" clId="{6C821022-ACFE-48B3-BFCF-BF5148182B4B}" dt="2025-12-16T16:24:09.404" v="447"/>
          <ac:spMkLst>
            <pc:docMk/>
            <pc:sldMk cId="3841996360" sldId="262"/>
            <ac:spMk id="3" creationId="{15EA155B-1DE9-5182-3BC2-157A4B31B49B}"/>
          </ac:spMkLst>
        </pc:spChg>
      </pc:sldChg>
      <pc:sldChg chg="addSp modSp new mod">
        <pc:chgData name="CKY Yang" userId="38605c7e67c661e6" providerId="LiveId" clId="{6C821022-ACFE-48B3-BFCF-BF5148182B4B}" dt="2025-12-16T16:25:24.523" v="465" actId="1076"/>
        <pc:sldMkLst>
          <pc:docMk/>
          <pc:sldMk cId="1779408970" sldId="263"/>
        </pc:sldMkLst>
        <pc:spChg chg="mod">
          <ac:chgData name="CKY Yang" userId="38605c7e67c661e6" providerId="LiveId" clId="{6C821022-ACFE-48B3-BFCF-BF5148182B4B}" dt="2025-12-16T16:24:22.873" v="456" actId="20577"/>
          <ac:spMkLst>
            <pc:docMk/>
            <pc:sldMk cId="1779408970" sldId="263"/>
            <ac:spMk id="2" creationId="{8153AE23-0FC1-37B7-7AC6-ED9F7D61051E}"/>
          </ac:spMkLst>
        </pc:spChg>
        <pc:picChg chg="add mod">
          <ac:chgData name="CKY Yang" userId="38605c7e67c661e6" providerId="LiveId" clId="{6C821022-ACFE-48B3-BFCF-BF5148182B4B}" dt="2025-12-16T16:25:24.523" v="465" actId="1076"/>
          <ac:picMkLst>
            <pc:docMk/>
            <pc:sldMk cId="1779408970" sldId="263"/>
            <ac:picMk id="5" creationId="{F7FE9299-9EE8-1BE8-61C8-C4B83938B1CF}"/>
          </ac:picMkLst>
        </pc:picChg>
      </pc:sldChg>
      <pc:sldChg chg="modSp new mod">
        <pc:chgData name="CKY Yang" userId="38605c7e67c661e6" providerId="LiveId" clId="{6C821022-ACFE-48B3-BFCF-BF5148182B4B}" dt="2025-12-16T16:27:51.264" v="521" actId="20577"/>
        <pc:sldMkLst>
          <pc:docMk/>
          <pc:sldMk cId="3740319858" sldId="264"/>
        </pc:sldMkLst>
        <pc:spChg chg="mod">
          <ac:chgData name="CKY Yang" userId="38605c7e67c661e6" providerId="LiveId" clId="{6C821022-ACFE-48B3-BFCF-BF5148182B4B}" dt="2025-12-16T16:26:57.984" v="488" actId="20577"/>
          <ac:spMkLst>
            <pc:docMk/>
            <pc:sldMk cId="3740319858" sldId="264"/>
            <ac:spMk id="2" creationId="{62860059-9BCB-0652-4F2C-FB75F46CC3CF}"/>
          </ac:spMkLst>
        </pc:spChg>
        <pc:spChg chg="mod">
          <ac:chgData name="CKY Yang" userId="38605c7e67c661e6" providerId="LiveId" clId="{6C821022-ACFE-48B3-BFCF-BF5148182B4B}" dt="2025-12-16T16:27:51.264" v="521" actId="20577"/>
          <ac:spMkLst>
            <pc:docMk/>
            <pc:sldMk cId="3740319858" sldId="264"/>
            <ac:spMk id="3" creationId="{33BB3AB8-C47B-B13D-57C9-CDD79AFE1FEF}"/>
          </ac:spMkLst>
        </pc:spChg>
      </pc:sldChg>
      <pc:sldChg chg="addSp modSp new mod">
        <pc:chgData name="CKY Yang" userId="38605c7e67c661e6" providerId="LiveId" clId="{6C821022-ACFE-48B3-BFCF-BF5148182B4B}" dt="2025-12-16T16:28:50.728" v="540" actId="1076"/>
        <pc:sldMkLst>
          <pc:docMk/>
          <pc:sldMk cId="2387519225" sldId="265"/>
        </pc:sldMkLst>
        <pc:spChg chg="mod">
          <ac:chgData name="CKY Yang" userId="38605c7e67c661e6" providerId="LiveId" clId="{6C821022-ACFE-48B3-BFCF-BF5148182B4B}" dt="2025-12-16T16:28:11.627" v="529" actId="20577"/>
          <ac:spMkLst>
            <pc:docMk/>
            <pc:sldMk cId="2387519225" sldId="265"/>
            <ac:spMk id="2" creationId="{9A1AB7A3-5018-0642-E6D3-79FCF454BF2F}"/>
          </ac:spMkLst>
        </pc:spChg>
        <pc:picChg chg="add mod modCrop">
          <ac:chgData name="CKY Yang" userId="38605c7e67c661e6" providerId="LiveId" clId="{6C821022-ACFE-48B3-BFCF-BF5148182B4B}" dt="2025-12-16T16:28:50.728" v="540" actId="1076"/>
          <ac:picMkLst>
            <pc:docMk/>
            <pc:sldMk cId="2387519225" sldId="265"/>
            <ac:picMk id="5" creationId="{7CCAD5B1-3083-AED2-E5D7-FC75EAFEF807}"/>
          </ac:picMkLst>
        </pc:picChg>
      </pc:sldChg>
      <pc:sldChg chg="addSp modSp add mod">
        <pc:chgData name="CKY Yang" userId="38605c7e67c661e6" providerId="LiveId" clId="{6C821022-ACFE-48B3-BFCF-BF5148182B4B}" dt="2025-12-16T16:30:15.243" v="610" actId="1076"/>
        <pc:sldMkLst>
          <pc:docMk/>
          <pc:sldMk cId="567781891" sldId="266"/>
        </pc:sldMkLst>
        <pc:spChg chg="add mod">
          <ac:chgData name="CKY Yang" userId="38605c7e67c661e6" providerId="LiveId" clId="{6C821022-ACFE-48B3-BFCF-BF5148182B4B}" dt="2025-12-16T16:30:12.554" v="609" actId="208"/>
          <ac:spMkLst>
            <pc:docMk/>
            <pc:sldMk cId="567781891" sldId="266"/>
            <ac:spMk id="4" creationId="{6B1727BB-E80F-6EBF-B8EA-771E2865F5D1}"/>
          </ac:spMkLst>
        </pc:spChg>
        <pc:spChg chg="add mod">
          <ac:chgData name="CKY Yang" userId="38605c7e67c661e6" providerId="LiveId" clId="{6C821022-ACFE-48B3-BFCF-BF5148182B4B}" dt="2025-12-16T16:30:07.943" v="608" actId="207"/>
          <ac:spMkLst>
            <pc:docMk/>
            <pc:sldMk cId="567781891" sldId="266"/>
            <ac:spMk id="6" creationId="{A1F7EADC-DD55-BBEE-BD6D-294D3BD0B52D}"/>
          </ac:spMkLst>
        </pc:spChg>
        <pc:grpChg chg="add mod">
          <ac:chgData name="CKY Yang" userId="38605c7e67c661e6" providerId="LiveId" clId="{6C821022-ACFE-48B3-BFCF-BF5148182B4B}" dt="2025-12-16T16:30:15.243" v="610" actId="1076"/>
          <ac:grpSpMkLst>
            <pc:docMk/>
            <pc:sldMk cId="567781891" sldId="266"/>
            <ac:grpSpMk id="7" creationId="{7872B317-FF89-D184-A2C2-E6A01DDFE7DB}"/>
          </ac:grpSpMkLst>
        </pc:grpChg>
      </pc:sldChg>
      <pc:sldChg chg="addSp modSp new mod">
        <pc:chgData name="CKY Yang" userId="38605c7e67c661e6" providerId="LiveId" clId="{6C821022-ACFE-48B3-BFCF-BF5148182B4B}" dt="2025-12-16T17:18:21.287" v="639" actId="1076"/>
        <pc:sldMkLst>
          <pc:docMk/>
          <pc:sldMk cId="4273654311" sldId="267"/>
        </pc:sldMkLst>
        <pc:spChg chg="mod">
          <ac:chgData name="CKY Yang" userId="38605c7e67c661e6" providerId="LiveId" clId="{6C821022-ACFE-48B3-BFCF-BF5148182B4B}" dt="2025-12-16T16:31:43.446" v="634" actId="20577"/>
          <ac:spMkLst>
            <pc:docMk/>
            <pc:sldMk cId="4273654311" sldId="267"/>
            <ac:spMk id="2" creationId="{00D3D0D1-DF8E-E705-B937-7A0B80BC75B4}"/>
          </ac:spMkLst>
        </pc:spChg>
        <pc:picChg chg="add mod">
          <ac:chgData name="CKY Yang" userId="38605c7e67c661e6" providerId="LiveId" clId="{6C821022-ACFE-48B3-BFCF-BF5148182B4B}" dt="2025-12-16T17:18:21.287" v="639" actId="1076"/>
          <ac:picMkLst>
            <pc:docMk/>
            <pc:sldMk cId="4273654311" sldId="267"/>
            <ac:picMk id="5" creationId="{24EA372B-5755-0C3B-D5F7-8B4CC7E736F8}"/>
          </ac:picMkLst>
        </pc:picChg>
      </pc:sldChg>
      <pc:sldChg chg="addSp delSp modSp new mod">
        <pc:chgData name="CKY Yang" userId="38605c7e67c661e6" providerId="LiveId" clId="{6C821022-ACFE-48B3-BFCF-BF5148182B4B}" dt="2025-12-16T16:31:20.746" v="619" actId="14100"/>
        <pc:sldMkLst>
          <pc:docMk/>
          <pc:sldMk cId="2643000081" sldId="268"/>
        </pc:sldMkLst>
        <pc:spChg chg="del">
          <ac:chgData name="CKY Yang" userId="38605c7e67c661e6" providerId="LiveId" clId="{6C821022-ACFE-48B3-BFCF-BF5148182B4B}" dt="2025-12-16T16:30:55.206" v="613" actId="478"/>
          <ac:spMkLst>
            <pc:docMk/>
            <pc:sldMk cId="2643000081" sldId="268"/>
            <ac:spMk id="2" creationId="{0ACCCAA3-861E-6BE6-8C81-74188375982D}"/>
          </ac:spMkLst>
        </pc:spChg>
        <pc:spChg chg="del">
          <ac:chgData name="CKY Yang" userId="38605c7e67c661e6" providerId="LiveId" clId="{6C821022-ACFE-48B3-BFCF-BF5148182B4B}" dt="2025-12-16T16:30:55.206" v="613" actId="478"/>
          <ac:spMkLst>
            <pc:docMk/>
            <pc:sldMk cId="2643000081" sldId="268"/>
            <ac:spMk id="3" creationId="{A8A64703-C9BA-0C71-2C4A-B3B88E7F8C5C}"/>
          </ac:spMkLst>
        </pc:spChg>
        <pc:spChg chg="add mod">
          <ac:chgData name="CKY Yang" userId="38605c7e67c661e6" providerId="LiveId" clId="{6C821022-ACFE-48B3-BFCF-BF5148182B4B}" dt="2025-12-16T16:31:20.746" v="619" actId="14100"/>
          <ac:spMkLst>
            <pc:docMk/>
            <pc:sldMk cId="2643000081" sldId="268"/>
            <ac:spMk id="7" creationId="{40F16745-24A4-C3B0-687C-D0A6A4426D48}"/>
          </ac:spMkLst>
        </pc:spChg>
        <pc:picChg chg="add mod">
          <ac:chgData name="CKY Yang" userId="38605c7e67c661e6" providerId="LiveId" clId="{6C821022-ACFE-48B3-BFCF-BF5148182B4B}" dt="2025-12-16T16:31:14.803" v="617" actId="1076"/>
          <ac:picMkLst>
            <pc:docMk/>
            <pc:sldMk cId="2643000081" sldId="268"/>
            <ac:picMk id="5" creationId="{D58649BC-F1F3-BE43-CD7B-874C95ECEA08}"/>
          </ac:picMkLst>
        </pc:picChg>
      </pc:sldChg>
      <pc:sldChg chg="addSp modSp add mod">
        <pc:chgData name="CKY Yang" userId="38605c7e67c661e6" providerId="LiveId" clId="{6C821022-ACFE-48B3-BFCF-BF5148182B4B}" dt="2025-12-16T17:19:01.545" v="688" actId="1076"/>
        <pc:sldMkLst>
          <pc:docMk/>
          <pc:sldMk cId="1517241695" sldId="269"/>
        </pc:sldMkLst>
        <pc:spChg chg="mod">
          <ac:chgData name="CKY Yang" userId="38605c7e67c661e6" providerId="LiveId" clId="{6C821022-ACFE-48B3-BFCF-BF5148182B4B}" dt="2025-12-16T17:18:59.058" v="687" actId="14100"/>
          <ac:spMkLst>
            <pc:docMk/>
            <pc:sldMk cId="1517241695" sldId="269"/>
            <ac:spMk id="6" creationId="{F13FE48E-39E0-BE01-4797-F879127E20DD}"/>
          </ac:spMkLst>
        </pc:spChg>
        <pc:spChg chg="mod">
          <ac:chgData name="CKY Yang" userId="38605c7e67c661e6" providerId="LiveId" clId="{6C821022-ACFE-48B3-BFCF-BF5148182B4B}" dt="2025-12-16T17:18:56.361" v="686" actId="14100"/>
          <ac:spMkLst>
            <pc:docMk/>
            <pc:sldMk cId="1517241695" sldId="269"/>
            <ac:spMk id="7" creationId="{12B1BD55-C229-46FA-BFF0-59D024E48A51}"/>
          </ac:spMkLst>
        </pc:spChg>
        <pc:grpChg chg="add mod">
          <ac:chgData name="CKY Yang" userId="38605c7e67c661e6" providerId="LiveId" clId="{6C821022-ACFE-48B3-BFCF-BF5148182B4B}" dt="2025-12-16T17:19:01.545" v="688" actId="1076"/>
          <ac:grpSpMkLst>
            <pc:docMk/>
            <pc:sldMk cId="1517241695" sldId="269"/>
            <ac:grpSpMk id="4" creationId="{A6DA0D98-A96B-AE28-EA10-C342DC8390DA}"/>
          </ac:grpSpMkLst>
        </pc:grpChg>
      </pc:sldChg>
      <pc:sldChg chg="addSp modSp new mod">
        <pc:chgData name="CKY Yang" userId="38605c7e67c661e6" providerId="LiveId" clId="{6C821022-ACFE-48B3-BFCF-BF5148182B4B}" dt="2025-12-16T17:20:16.571" v="714" actId="1076"/>
        <pc:sldMkLst>
          <pc:docMk/>
          <pc:sldMk cId="1729318173" sldId="270"/>
        </pc:sldMkLst>
        <pc:spChg chg="mod">
          <ac:chgData name="CKY Yang" userId="38605c7e67c661e6" providerId="LiveId" clId="{6C821022-ACFE-48B3-BFCF-BF5148182B4B}" dt="2025-12-16T17:19:50.252" v="705" actId="20577"/>
          <ac:spMkLst>
            <pc:docMk/>
            <pc:sldMk cId="1729318173" sldId="270"/>
            <ac:spMk id="2" creationId="{83D4B8EC-19AF-D363-11B1-785BD688FC68}"/>
          </ac:spMkLst>
        </pc:spChg>
        <pc:spChg chg="mod">
          <ac:chgData name="CKY Yang" userId="38605c7e67c661e6" providerId="LiveId" clId="{6C821022-ACFE-48B3-BFCF-BF5148182B4B}" dt="2025-12-16T17:20:13.607" v="712" actId="20577"/>
          <ac:spMkLst>
            <pc:docMk/>
            <pc:sldMk cId="1729318173" sldId="270"/>
            <ac:spMk id="3" creationId="{86A92E4F-C7A0-366C-ACF8-D48C6AAA16C0}"/>
          </ac:spMkLst>
        </pc:spChg>
        <pc:picChg chg="add mod">
          <ac:chgData name="CKY Yang" userId="38605c7e67c661e6" providerId="LiveId" clId="{6C821022-ACFE-48B3-BFCF-BF5148182B4B}" dt="2025-12-16T17:20:16.571" v="714" actId="1076"/>
          <ac:picMkLst>
            <pc:docMk/>
            <pc:sldMk cId="1729318173" sldId="270"/>
            <ac:picMk id="5" creationId="{F1F9A522-F9AB-0C5A-C311-6EEA574D2515}"/>
          </ac:picMkLst>
        </pc:picChg>
      </pc:sldChg>
      <pc:sldChg chg="addSp modSp new mod">
        <pc:chgData name="CKY Yang" userId="38605c7e67c661e6" providerId="LiveId" clId="{6C821022-ACFE-48B3-BFCF-BF5148182B4B}" dt="2025-12-16T17:20:38.181" v="727" actId="1076"/>
        <pc:sldMkLst>
          <pc:docMk/>
          <pc:sldMk cId="3421969700" sldId="271"/>
        </pc:sldMkLst>
        <pc:spChg chg="mod">
          <ac:chgData name="CKY Yang" userId="38605c7e67c661e6" providerId="LiveId" clId="{6C821022-ACFE-48B3-BFCF-BF5148182B4B}" dt="2025-12-16T17:20:21.650" v="722" actId="20577"/>
          <ac:spMkLst>
            <pc:docMk/>
            <pc:sldMk cId="3421969700" sldId="271"/>
            <ac:spMk id="2" creationId="{844D7A25-4A3D-BB1F-F3B9-2CF0ED59FEDA}"/>
          </ac:spMkLst>
        </pc:spChg>
        <pc:picChg chg="add mod">
          <ac:chgData name="CKY Yang" userId="38605c7e67c661e6" providerId="LiveId" clId="{6C821022-ACFE-48B3-BFCF-BF5148182B4B}" dt="2025-12-16T17:20:38.181" v="727" actId="1076"/>
          <ac:picMkLst>
            <pc:docMk/>
            <pc:sldMk cId="3421969700" sldId="271"/>
            <ac:picMk id="5" creationId="{DD6839C2-350A-E9B9-606A-71A1919A3FB4}"/>
          </ac:picMkLst>
        </pc:picChg>
      </pc:sldChg>
      <pc:sldChg chg="modSp new mod">
        <pc:chgData name="CKY Yang" userId="38605c7e67c661e6" providerId="LiveId" clId="{6C821022-ACFE-48B3-BFCF-BF5148182B4B}" dt="2025-12-16T17:21:13.741" v="742" actId="20577"/>
        <pc:sldMkLst>
          <pc:docMk/>
          <pc:sldMk cId="186534131" sldId="272"/>
        </pc:sldMkLst>
        <pc:spChg chg="mod">
          <ac:chgData name="CKY Yang" userId="38605c7e67c661e6" providerId="LiveId" clId="{6C821022-ACFE-48B3-BFCF-BF5148182B4B}" dt="2025-12-16T17:20:47.346" v="738" actId="20577"/>
          <ac:spMkLst>
            <pc:docMk/>
            <pc:sldMk cId="186534131" sldId="272"/>
            <ac:spMk id="2" creationId="{376EAD7B-46ED-32AD-14E5-F6D35BFC401B}"/>
          </ac:spMkLst>
        </pc:spChg>
        <pc:spChg chg="mod">
          <ac:chgData name="CKY Yang" userId="38605c7e67c661e6" providerId="LiveId" clId="{6C821022-ACFE-48B3-BFCF-BF5148182B4B}" dt="2025-12-16T17:21:13.741" v="742" actId="20577"/>
          <ac:spMkLst>
            <pc:docMk/>
            <pc:sldMk cId="186534131" sldId="272"/>
            <ac:spMk id="3" creationId="{F6B486DE-D7DE-EA35-7A9E-9B2EFB147BF5}"/>
          </ac:spMkLst>
        </pc:spChg>
      </pc:sldChg>
      <pc:sldChg chg="addSp modSp new mod ord">
        <pc:chgData name="CKY Yang" userId="38605c7e67c661e6" providerId="LiveId" clId="{6C821022-ACFE-48B3-BFCF-BF5148182B4B}" dt="2025-12-17T16:57:21.092" v="933" actId="1076"/>
        <pc:sldMkLst>
          <pc:docMk/>
          <pc:sldMk cId="254965852" sldId="273"/>
        </pc:sldMkLst>
        <pc:spChg chg="mod">
          <ac:chgData name="CKY Yang" userId="38605c7e67c661e6" providerId="LiveId" clId="{6C821022-ACFE-48B3-BFCF-BF5148182B4B}" dt="2025-12-17T16:55:58.737" v="804" actId="20577"/>
          <ac:spMkLst>
            <pc:docMk/>
            <pc:sldMk cId="254965852" sldId="273"/>
            <ac:spMk id="2" creationId="{676B5A6D-DA5C-9FC2-BA66-37FA70C52972}"/>
          </ac:spMkLst>
        </pc:spChg>
        <pc:spChg chg="mod">
          <ac:chgData name="CKY Yang" userId="38605c7e67c661e6" providerId="LiveId" clId="{6C821022-ACFE-48B3-BFCF-BF5148182B4B}" dt="2025-12-17T16:56:32.560" v="925" actId="20577"/>
          <ac:spMkLst>
            <pc:docMk/>
            <pc:sldMk cId="254965852" sldId="273"/>
            <ac:spMk id="3" creationId="{F2DB71AA-F66A-7D72-6112-9766A9FDAC3C}"/>
          </ac:spMkLst>
        </pc:spChg>
        <pc:picChg chg="add mod">
          <ac:chgData name="CKY Yang" userId="38605c7e67c661e6" providerId="LiveId" clId="{6C821022-ACFE-48B3-BFCF-BF5148182B4B}" dt="2025-12-17T16:57:21.092" v="933" actId="1076"/>
          <ac:picMkLst>
            <pc:docMk/>
            <pc:sldMk cId="254965852" sldId="273"/>
            <ac:picMk id="5" creationId="{A82FEF1F-F063-F028-856F-5103953FAB2A}"/>
          </ac:picMkLst>
        </pc:picChg>
      </pc:sldChg>
      <pc:sldChg chg="modSp new mod">
        <pc:chgData name="CKY Yang" userId="38605c7e67c661e6" providerId="LiveId" clId="{6C821022-ACFE-48B3-BFCF-BF5148182B4B}" dt="2025-12-17T16:58:53.457" v="1071" actId="20577"/>
        <pc:sldMkLst>
          <pc:docMk/>
          <pc:sldMk cId="2161619930" sldId="274"/>
        </pc:sldMkLst>
        <pc:spChg chg="mod">
          <ac:chgData name="CKY Yang" userId="38605c7e67c661e6" providerId="LiveId" clId="{6C821022-ACFE-48B3-BFCF-BF5148182B4B}" dt="2025-12-17T16:58:24.936" v="952" actId="20577"/>
          <ac:spMkLst>
            <pc:docMk/>
            <pc:sldMk cId="2161619930" sldId="274"/>
            <ac:spMk id="2" creationId="{355D2C3C-6410-B36C-8BA2-A1EED4A40911}"/>
          </ac:spMkLst>
        </pc:spChg>
        <pc:spChg chg="mod">
          <ac:chgData name="CKY Yang" userId="38605c7e67c661e6" providerId="LiveId" clId="{6C821022-ACFE-48B3-BFCF-BF5148182B4B}" dt="2025-12-17T16:58:53.457" v="1071" actId="20577"/>
          <ac:spMkLst>
            <pc:docMk/>
            <pc:sldMk cId="2161619930" sldId="274"/>
            <ac:spMk id="3" creationId="{F399F44F-6D9F-A5C8-A821-2E9107A34F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5BB510-B9DA-7927-70C4-D58173514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3495C62-2567-F968-565E-2B43904F6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779CF0-0A9E-26A7-1FFE-5C443001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E57153-99D2-38CA-14BE-36B3C985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3B32DB-CAEF-149B-E2CA-7F06C4E7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40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8DA354-4AF4-907A-9B86-0D65DF36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8A9559-6804-1B50-F351-7DE5C4BE4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AD9F7A-6209-6CA4-C8BF-2F947279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ED5653-7A2F-8D17-686C-D6A5EBDD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82A21D-167B-0A7E-13E4-88FA6DC2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99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5F9240F-4334-65AB-BBB7-19709E06B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286A6A1-CB55-A14C-DAF9-D597D3E7E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F6BDB8-6629-DC50-B9FA-6D5CF39E3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F6DD55-D1D3-82A4-9222-1A1C909D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FBC6D1-0FD5-9ED7-FC14-CB14E874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51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3BDE59-C85D-98B8-28D8-FF67FE43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EDE2C5-6FD8-3910-8E36-64E746412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7471C0-95DE-CD0E-68DF-F8CDCAA2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BB2EB5-B07C-662B-BEC5-A78B6EEF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34D2E2-D7F1-266F-16D5-88A32A0A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4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C9CC9A-13C9-6440-F9DD-5A1185D6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4BFEBA-54C9-2E50-D8C5-E7950594E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681C36-7949-B411-75B6-E9BD5480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F0EE5C-8CA8-9ED5-9463-5FB96D57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5EA4C5-FE86-519F-22A5-470223D0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386135-E4FF-8E16-258B-B59F0D71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BD0997-ED63-A641-26A8-AC34EC251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7811652-411A-BCA6-F87A-EF297B413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23757A-3189-D852-293C-E3416422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1E38D5-028A-29E4-A566-0ABCB39B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30091C-1A5A-5B50-CA33-877A9588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65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CEFF7-83D1-7A0B-E357-14A8DE1C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0658CF-8867-AF77-D6F0-D9E6CA099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C8CCB2-BE22-4A7B-EFF5-C0BAC6E0D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8127D55-1968-0B11-A202-38A9D813D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EA32B19-7F32-9E04-9EAF-DFB63A3D9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EBD1CF3-C25D-49A3-AF8A-5B4DB33E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8DB8849-252C-CCAC-9100-B1731C01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8541F98-982B-DF62-5774-221D0B9C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5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209D6A-9BD1-CD5F-7844-0878DC5E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86DE218-DB33-87D4-3240-0AB1F9E2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82FA2D-363A-667A-2012-5CD21673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250D842-12C7-5663-A6E7-51218E01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2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A689B0D-30BB-C77E-C727-21406A9E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C4DEFB-C22A-E710-72C2-7F6E4E65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DF6385-9D27-72ED-F6B6-697A486A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69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26856C-C245-659D-DE5F-9DB3D879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B13B87-C483-9E6D-A82F-B37B8B96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0EDA2C-9A5B-2912-9567-7BF38C5B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C61EFF-3153-37CA-7741-2D00047A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35D0215-60A4-8B69-A772-CF12FB21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57C457-0A67-4F71-691A-06E38DC1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71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ABBB45-3C55-B500-1916-05BA2598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E1D40FD-A60B-27B6-F124-9B7706ACA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7043DD7-A9F3-AE54-F7FD-8C77EE6B3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EE633C-91EC-3B01-F001-BB325A39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64A68-8D98-74B6-1646-F1C246C1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7377F9-F6B8-A9BF-A6D9-C3FABC25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46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61063F4-ECC2-981F-4B22-97C0EF51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ABC5B5-5271-5D59-82AB-ED7626AB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786630-B658-2635-DADE-2206AA3E6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F7B7-1D67-4652-B185-593BE4891540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B68DAE-5687-486D-D340-8E69E3AA0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6D6DD2-2411-5714-6AC6-FEEF0F001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33AC-9032-4D77-87E8-A00B818ED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19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10.053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9CBDCE-33A9-69ED-9361-3C2E71F25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38490"/>
            <a:ext cx="10668000" cy="2387600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WAVESP-NET: LEARNABLE WAVELET-DOMAIN SPARSE PROMPT TUNING</a:t>
            </a:r>
            <a:r>
              <a:rPr lang="zh-TW" altLang="en-US" sz="4000" dirty="0"/>
              <a:t> </a:t>
            </a:r>
            <a:r>
              <a:rPr lang="en-US" altLang="zh-TW" sz="4000" dirty="0"/>
              <a:t>FOR SPEECH DEEPFAKE DETECTION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137C390-91D7-BE6E-9A71-24A824A4B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867"/>
            <a:ext cx="9144000" cy="1655762"/>
          </a:xfrm>
        </p:spPr>
        <p:txBody>
          <a:bodyPr/>
          <a:lstStyle/>
          <a:p>
            <a:r>
              <a:rPr lang="en-US" altLang="zh-TW" dirty="0"/>
              <a:t>R12921119 Chih-Kai Yang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93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15938-6562-92D3-ECCE-EEFCEB41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Core Idea of This Paper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EA155B-1DE9-5182-3BC2-157A4B31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Enrich or constrain the structure of the prompt embeddings</a:t>
            </a:r>
          </a:p>
          <a:p>
            <a:pPr lvl="1"/>
            <a:r>
              <a:rPr lang="en-US" altLang="zh-TW" dirty="0"/>
              <a:t>With wavelet transform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199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53AE23-0FC1-37B7-7AC6-ED9F7D61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E443A2-20D3-EDAD-7222-A8959EE35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一張含有 文字, 圖表, 螢幕擷取畫面, 方案 的圖片&#10;&#10;AI 產生的內容可能不正確。">
            <a:extLst>
              <a:ext uri="{FF2B5EF4-FFF2-40B4-BE49-F238E27FC236}">
                <a16:creationId xmlns:a16="http://schemas.microsoft.com/office/drawing/2014/main" id="{F7FE9299-9EE8-1BE8-61C8-C4B83938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27" y="1581969"/>
            <a:ext cx="9849745" cy="51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860059-9BCB-0652-4F2C-FB75F46C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Dataset &amp; Metrics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BB3AB8-C47B-B13D-57C9-CDD79AFE1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Benchmarks</a:t>
            </a:r>
          </a:p>
          <a:p>
            <a:pPr lvl="1"/>
            <a:r>
              <a:rPr lang="en-US" altLang="zh-TW" dirty="0"/>
              <a:t>Deepfake-Eval-2024</a:t>
            </a:r>
          </a:p>
          <a:p>
            <a:pPr lvl="1"/>
            <a:r>
              <a:rPr lang="en-US" altLang="zh-TW" dirty="0" err="1"/>
              <a:t>SpoofCeleb</a:t>
            </a:r>
            <a:endParaRPr lang="en-US" altLang="zh-TW" dirty="0"/>
          </a:p>
          <a:p>
            <a:r>
              <a:rPr lang="en-US" altLang="zh-TW" dirty="0"/>
              <a:t>Metrics</a:t>
            </a:r>
          </a:p>
          <a:p>
            <a:pPr lvl="1"/>
            <a:r>
              <a:rPr lang="en-US" altLang="zh-TW" dirty="0"/>
              <a:t>EER, AUC, F1, and accuracy (ACC)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031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1AB7A3-5018-0642-E6D3-79FCF454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2C3FCC-4995-B771-C013-DBDEB8CC1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7CCAD5B1-3083-AED2-E5D7-FC75EAFEF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0"/>
          <a:stretch>
            <a:fillRect/>
          </a:stretch>
        </p:blipFill>
        <p:spPr>
          <a:xfrm>
            <a:off x="1738114" y="1825625"/>
            <a:ext cx="8995346" cy="44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48912-A77A-4813-0C5E-A999BB803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7A752-25BC-BEC2-75B6-0C16E568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DAAC68-4D16-B593-F12A-AE2C15E0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A1051D36-EB43-EC42-4415-C521DE88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0"/>
          <a:stretch>
            <a:fillRect/>
          </a:stretch>
        </p:blipFill>
        <p:spPr>
          <a:xfrm>
            <a:off x="1738114" y="1825625"/>
            <a:ext cx="8995346" cy="4457853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7872B317-FF89-D184-A2C2-E6A01DDFE7DB}"/>
              </a:ext>
            </a:extLst>
          </p:cNvPr>
          <p:cNvGrpSpPr/>
          <p:nvPr/>
        </p:nvGrpSpPr>
        <p:grpSpPr>
          <a:xfrm>
            <a:off x="7861384" y="763541"/>
            <a:ext cx="3718969" cy="653603"/>
            <a:chOff x="7726372" y="365125"/>
            <a:chExt cx="3718969" cy="653603"/>
          </a:xfrm>
        </p:grpSpPr>
        <p:sp>
          <p:nvSpPr>
            <p:cNvPr id="4" name="矩形: 圓角 3">
              <a:extLst>
                <a:ext uri="{FF2B5EF4-FFF2-40B4-BE49-F238E27FC236}">
                  <a16:creationId xmlns:a16="http://schemas.microsoft.com/office/drawing/2014/main" id="{6B1727BB-E80F-6EBF-B8EA-771E2865F5D1}"/>
                </a:ext>
              </a:extLst>
            </p:cNvPr>
            <p:cNvSpPr/>
            <p:nvPr/>
          </p:nvSpPr>
          <p:spPr>
            <a:xfrm>
              <a:off x="7726372" y="365125"/>
              <a:ext cx="3718969" cy="65360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A1F7EADC-DD55-BBEE-BD6D-294D3BD0B52D}"/>
                </a:ext>
              </a:extLst>
            </p:cNvPr>
            <p:cNvSpPr txBox="1"/>
            <p:nvPr/>
          </p:nvSpPr>
          <p:spPr>
            <a:xfrm>
              <a:off x="7787741" y="517988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Wavelet features are more effective.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78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3D0D1-DF8E-E705-B937-7A0B80BC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B52790-D407-9E24-6BDA-A071B0F9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24EA372B-5755-0C3B-D5F7-8B4CC7E7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64" y="1984027"/>
            <a:ext cx="9894779" cy="36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5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5D240-B2B0-39FB-55AB-781396C88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1214AA-2387-26DF-F591-4140FBCB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09427B-4A2F-D8F3-EFD5-9C4047CDA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8011087D-242F-BC9B-370E-7ECA7A66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64" y="1984027"/>
            <a:ext cx="9894779" cy="3600563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A6DA0D98-A96B-AE28-EA10-C342DC8390DA}"/>
              </a:ext>
            </a:extLst>
          </p:cNvPr>
          <p:cNvGrpSpPr/>
          <p:nvPr/>
        </p:nvGrpSpPr>
        <p:grpSpPr>
          <a:xfrm>
            <a:off x="7603633" y="831047"/>
            <a:ext cx="3952173" cy="653603"/>
            <a:chOff x="7726372" y="365125"/>
            <a:chExt cx="3952173" cy="653603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F13FE48E-39E0-BE01-4797-F879127E20DD}"/>
                </a:ext>
              </a:extLst>
            </p:cNvPr>
            <p:cNvSpPr/>
            <p:nvPr/>
          </p:nvSpPr>
          <p:spPr>
            <a:xfrm>
              <a:off x="7726372" y="365125"/>
              <a:ext cx="3890804" cy="65360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2B1BD55-C229-46FA-BFF0-59D024E48A51}"/>
                </a:ext>
              </a:extLst>
            </p:cNvPr>
            <p:cNvSpPr txBox="1"/>
            <p:nvPr/>
          </p:nvSpPr>
          <p:spPr>
            <a:xfrm>
              <a:off x="7787741" y="517988"/>
              <a:ext cx="3890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Leading performance with less params.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24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D4B8EC-19AF-D363-11B1-785BD688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A92E4F-C7A0-366C-ACF8-D48C6AAA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WDS causing the most significant drop</a:t>
            </a:r>
            <a:endParaRPr lang="zh-TW" altLang="en-US" dirty="0"/>
          </a:p>
        </p:txBody>
      </p:sp>
      <p:pic>
        <p:nvPicPr>
          <p:cNvPr id="5" name="圖片 4" descr="一張含有 文字, 字型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F1F9A522-F9AB-0C5A-C311-6EEA574D2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367" y="2813753"/>
            <a:ext cx="8365265" cy="23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1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4D7A25-4A3D-BB1F-F3B9-2CF0ED59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6E5FE2-D7CB-67F8-6D54-08CF6C13B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一張含有 字型, 文字 的圖片&#10;&#10;AI 產生的內容可能不正確。">
            <a:extLst>
              <a:ext uri="{FF2B5EF4-FFF2-40B4-BE49-F238E27FC236}">
                <a16:creationId xmlns:a16="http://schemas.microsoft.com/office/drawing/2014/main" id="{DD6839C2-350A-E9B9-606A-71A1919A3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84" y="1825625"/>
            <a:ext cx="9297783" cy="39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EAD7B-46ED-32AD-14E5-F6D35BFC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B486DE-D7DE-EA35-7A9E-9B2EFB147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learnable wavelet filters to enhance a sparse subset of prompt tokens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53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58649BC-F1F3-BE43-CD7B-874C95EC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1900024"/>
            <a:ext cx="11803122" cy="305795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0F16745-24A4-C3B0-687C-D0A6A4426D48}"/>
              </a:ext>
            </a:extLst>
          </p:cNvPr>
          <p:cNvSpPr txBox="1"/>
          <p:nvPr/>
        </p:nvSpPr>
        <p:spPr>
          <a:xfrm>
            <a:off x="8626965" y="6302050"/>
            <a:ext cx="3370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3"/>
              </a:rPr>
              <a:t>https://arxiv.org/abs/2510.05305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300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D2C3C-6410-B36C-8BA2-A1EED4A4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Disclaimer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99F44F-6D9F-A5C8-A821-2E9107A34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 will not mention all the details of the paper</a:t>
            </a:r>
          </a:p>
          <a:p>
            <a:r>
              <a:rPr lang="en-US" altLang="zh-TW" dirty="0"/>
              <a:t>Please refer to the paper if you’re interested in.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161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6B5A6D-DA5C-9FC2-BA66-37FA70C5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DB71AA-F66A-7D72-6112-9766A9FDA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 am working on speech processing</a:t>
            </a:r>
          </a:p>
          <a:p>
            <a:r>
              <a:rPr lang="en-US" altLang="zh-TW" dirty="0"/>
              <a:t>Wondering how what we learn in this course can be applied in the era of deep learning</a:t>
            </a:r>
            <a:endParaRPr lang="zh-TW" altLang="en-US" dirty="0"/>
          </a:p>
        </p:txBody>
      </p:sp>
      <p:pic>
        <p:nvPicPr>
          <p:cNvPr id="5" name="圖片 4" descr="一張含有 文字, 螢幕擷取畫面, 圖表, 字型 的圖片&#10;&#10;AI 產生的內容可能不正確。">
            <a:extLst>
              <a:ext uri="{FF2B5EF4-FFF2-40B4-BE49-F238E27FC236}">
                <a16:creationId xmlns:a16="http://schemas.microsoft.com/office/drawing/2014/main" id="{A82FEF1F-F063-F028-856F-5103953F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465" y="3327495"/>
            <a:ext cx="4135611" cy="29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F9E7CB-5DF3-A60A-867E-2C87C33E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Speech Deepfake Detection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852426-881E-A695-A1DC-8E789379B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Identifying artificially generated or manipulated speech</a:t>
            </a:r>
          </a:p>
          <a:p>
            <a:r>
              <a:rPr lang="en-US" altLang="zh-TW" dirty="0"/>
              <a:t>Generated via…</a:t>
            </a:r>
          </a:p>
          <a:p>
            <a:pPr lvl="1"/>
            <a:r>
              <a:rPr lang="en-US" altLang="zh-TW" dirty="0"/>
              <a:t>Text-to-speech</a:t>
            </a:r>
          </a:p>
          <a:p>
            <a:pPr lvl="1"/>
            <a:r>
              <a:rPr lang="en-US" altLang="zh-TW" dirty="0"/>
              <a:t>Voice cloning</a:t>
            </a:r>
          </a:p>
          <a:p>
            <a:pPr lvl="1"/>
            <a:r>
              <a:rPr lang="en-US" altLang="zh-TW" dirty="0"/>
              <a:t>Voice conversion</a:t>
            </a:r>
          </a:p>
        </p:txBody>
      </p:sp>
    </p:spTree>
    <p:extLst>
      <p:ext uri="{BB962C8B-B14F-4D97-AF65-F5344CB8AC3E}">
        <p14:creationId xmlns:p14="http://schemas.microsoft.com/office/powerpoint/2010/main" val="122490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D383E-164A-A36F-AD5E-2F7848EF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Common Methods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99C0512-473B-1BA2-68CC-6723E3ED65D6}"/>
              </a:ext>
            </a:extLst>
          </p:cNvPr>
          <p:cNvSpPr/>
          <p:nvPr/>
        </p:nvSpPr>
        <p:spPr>
          <a:xfrm>
            <a:off x="3111415" y="2596829"/>
            <a:ext cx="1963812" cy="11353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Front End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8A3A099-ED33-69AE-339B-13941C234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8" y="2801694"/>
            <a:ext cx="2528409" cy="725601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6D85CDA-2D06-DD16-0E8F-7486F017C9FC}"/>
              </a:ext>
            </a:extLst>
          </p:cNvPr>
          <p:cNvCxnSpPr>
            <a:stCxn id="5" idx="3"/>
          </p:cNvCxnSpPr>
          <p:nvPr/>
        </p:nvCxnSpPr>
        <p:spPr>
          <a:xfrm>
            <a:off x="5075227" y="3164494"/>
            <a:ext cx="7425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D728E48-1C07-871B-052F-8F4008059AA8}"/>
              </a:ext>
            </a:extLst>
          </p:cNvPr>
          <p:cNvSpPr/>
          <p:nvPr/>
        </p:nvSpPr>
        <p:spPr>
          <a:xfrm>
            <a:off x="5936189" y="2781209"/>
            <a:ext cx="159811" cy="746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B05D8EA-243A-6AFF-D2D1-D0FFBE077778}"/>
              </a:ext>
            </a:extLst>
          </p:cNvPr>
          <p:cNvSpPr/>
          <p:nvPr/>
        </p:nvSpPr>
        <p:spPr>
          <a:xfrm>
            <a:off x="6214396" y="2781209"/>
            <a:ext cx="159811" cy="746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272227E-140A-A947-B146-7D2EC33FA303}"/>
              </a:ext>
            </a:extLst>
          </p:cNvPr>
          <p:cNvSpPr/>
          <p:nvPr/>
        </p:nvSpPr>
        <p:spPr>
          <a:xfrm>
            <a:off x="6492603" y="2781209"/>
            <a:ext cx="159811" cy="746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17A316F-D12B-1654-E97A-3489A1297DC5}"/>
              </a:ext>
            </a:extLst>
          </p:cNvPr>
          <p:cNvSpPr/>
          <p:nvPr/>
        </p:nvSpPr>
        <p:spPr>
          <a:xfrm>
            <a:off x="6770810" y="2781209"/>
            <a:ext cx="159811" cy="746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7B7316F-BEA3-7886-5F42-3767D4A64071}"/>
              </a:ext>
            </a:extLst>
          </p:cNvPr>
          <p:cNvSpPr txBox="1"/>
          <p:nvPr/>
        </p:nvSpPr>
        <p:spPr>
          <a:xfrm>
            <a:off x="5936189" y="2342091"/>
            <a:ext cx="99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Features</a:t>
            </a:r>
            <a:endParaRPr lang="zh-TW" altLang="en-US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227909F-3C89-0AA5-0C83-9C094EB485D6}"/>
              </a:ext>
            </a:extLst>
          </p:cNvPr>
          <p:cNvCxnSpPr/>
          <p:nvPr/>
        </p:nvCxnSpPr>
        <p:spPr>
          <a:xfrm>
            <a:off x="6982784" y="3164493"/>
            <a:ext cx="7425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289306D3-E828-179F-FD8E-A0F51691E918}"/>
              </a:ext>
            </a:extLst>
          </p:cNvPr>
          <p:cNvSpPr/>
          <p:nvPr/>
        </p:nvSpPr>
        <p:spPr>
          <a:xfrm>
            <a:off x="7725350" y="2603881"/>
            <a:ext cx="1963812" cy="11353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Back End</a:t>
            </a:r>
            <a:endParaRPr lang="zh-TW" altLang="en-US" dirty="0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EFFEC213-D577-A9D1-9400-43FC942141C4}"/>
              </a:ext>
            </a:extLst>
          </p:cNvPr>
          <p:cNvCxnSpPr/>
          <p:nvPr/>
        </p:nvCxnSpPr>
        <p:spPr>
          <a:xfrm>
            <a:off x="9689162" y="3171545"/>
            <a:ext cx="7425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767D60EA-BE02-9FAA-DA7B-6988FF1F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419" y="2425452"/>
            <a:ext cx="1492186" cy="14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6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38B01-53E0-03A9-A87A-22412F297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176AA-6178-5B93-424F-A846750E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Common Methods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0A93AC2-FD08-45C3-7C09-55EDE0F2FD77}"/>
              </a:ext>
            </a:extLst>
          </p:cNvPr>
          <p:cNvSpPr/>
          <p:nvPr/>
        </p:nvSpPr>
        <p:spPr>
          <a:xfrm>
            <a:off x="3111415" y="2596829"/>
            <a:ext cx="1963812" cy="11353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Front End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52E506E-C634-DD4E-D261-8A8FDE0F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8" y="2801694"/>
            <a:ext cx="2528409" cy="725601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F0A1087-8339-3C35-1B95-E74FDAA2E052}"/>
              </a:ext>
            </a:extLst>
          </p:cNvPr>
          <p:cNvCxnSpPr>
            <a:stCxn id="5" idx="3"/>
          </p:cNvCxnSpPr>
          <p:nvPr/>
        </p:nvCxnSpPr>
        <p:spPr>
          <a:xfrm>
            <a:off x="5075227" y="3164494"/>
            <a:ext cx="7425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C0C9A62-AC00-5BC9-305C-3201548FE971}"/>
              </a:ext>
            </a:extLst>
          </p:cNvPr>
          <p:cNvSpPr/>
          <p:nvPr/>
        </p:nvSpPr>
        <p:spPr>
          <a:xfrm>
            <a:off x="5936189" y="2781209"/>
            <a:ext cx="159811" cy="746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13A9274-7E46-C466-8B4E-761CA51E4DA7}"/>
              </a:ext>
            </a:extLst>
          </p:cNvPr>
          <p:cNvSpPr/>
          <p:nvPr/>
        </p:nvSpPr>
        <p:spPr>
          <a:xfrm>
            <a:off x="6214396" y="2781209"/>
            <a:ext cx="159811" cy="746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478D345-B4C0-BF22-55D9-E318CADE2BB1}"/>
              </a:ext>
            </a:extLst>
          </p:cNvPr>
          <p:cNvSpPr/>
          <p:nvPr/>
        </p:nvSpPr>
        <p:spPr>
          <a:xfrm>
            <a:off x="6492603" y="2781209"/>
            <a:ext cx="159811" cy="746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9E26880-930F-F01C-AABE-F93FF176C365}"/>
              </a:ext>
            </a:extLst>
          </p:cNvPr>
          <p:cNvSpPr/>
          <p:nvPr/>
        </p:nvSpPr>
        <p:spPr>
          <a:xfrm>
            <a:off x="6770810" y="2781209"/>
            <a:ext cx="159811" cy="746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A14105F-46F3-8C45-FDC5-D649C250B6C0}"/>
              </a:ext>
            </a:extLst>
          </p:cNvPr>
          <p:cNvSpPr txBox="1"/>
          <p:nvPr/>
        </p:nvSpPr>
        <p:spPr>
          <a:xfrm>
            <a:off x="5936189" y="2342091"/>
            <a:ext cx="99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Features</a:t>
            </a:r>
            <a:endParaRPr lang="zh-TW" altLang="en-US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70A9DA1-0E13-B795-1557-7358DE533822}"/>
              </a:ext>
            </a:extLst>
          </p:cNvPr>
          <p:cNvCxnSpPr/>
          <p:nvPr/>
        </p:nvCxnSpPr>
        <p:spPr>
          <a:xfrm>
            <a:off x="6982784" y="3164493"/>
            <a:ext cx="7425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4BD73FAC-5224-DC75-0192-089F182EE1DB}"/>
              </a:ext>
            </a:extLst>
          </p:cNvPr>
          <p:cNvSpPr/>
          <p:nvPr/>
        </p:nvSpPr>
        <p:spPr>
          <a:xfrm>
            <a:off x="7725350" y="2603881"/>
            <a:ext cx="1963812" cy="11353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Back End</a:t>
            </a:r>
            <a:endParaRPr lang="zh-TW" altLang="en-US" dirty="0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534306E-2E2E-48B6-B777-5F95C231C49A}"/>
              </a:ext>
            </a:extLst>
          </p:cNvPr>
          <p:cNvCxnSpPr/>
          <p:nvPr/>
        </p:nvCxnSpPr>
        <p:spPr>
          <a:xfrm>
            <a:off x="9689162" y="3171545"/>
            <a:ext cx="7425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841A9E9F-A6FA-4509-27F8-C20465DF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419" y="2425452"/>
            <a:ext cx="1492186" cy="149218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B9583FD-FFC0-BCED-7CEC-2AAFDA6E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86" y="4128935"/>
            <a:ext cx="2862618" cy="2065856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E47B58DE-F277-302E-6DBF-9CF0D5D9F625}"/>
              </a:ext>
            </a:extLst>
          </p:cNvPr>
          <p:cNvSpPr/>
          <p:nvPr/>
        </p:nvSpPr>
        <p:spPr>
          <a:xfrm rot="13456326">
            <a:off x="3561929" y="3707403"/>
            <a:ext cx="170954" cy="64425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2455816-D43A-C77A-408F-8D3D8B899988}"/>
              </a:ext>
            </a:extLst>
          </p:cNvPr>
          <p:cNvSpPr txBox="1"/>
          <p:nvPr/>
        </p:nvSpPr>
        <p:spPr>
          <a:xfrm>
            <a:off x="1859485" y="6215186"/>
            <a:ext cx="214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SSL</a:t>
            </a:r>
            <a:r>
              <a:rPr lang="zh-TW" altLang="en-US" dirty="0"/>
              <a:t> </a:t>
            </a:r>
            <a:r>
              <a:rPr lang="en-US" altLang="zh-TW" dirty="0"/>
              <a:t>Models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1E02D2F-4810-14DA-1D2C-B7555B09C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204" y="4232308"/>
            <a:ext cx="3074402" cy="1859109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F7C6F157-7D02-7EF6-BB6B-BB8EDEABDE07}"/>
              </a:ext>
            </a:extLst>
          </p:cNvPr>
          <p:cNvSpPr txBox="1"/>
          <p:nvPr/>
        </p:nvSpPr>
        <p:spPr>
          <a:xfrm>
            <a:off x="5446510" y="6123543"/>
            <a:ext cx="214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Signal Processing</a:t>
            </a:r>
            <a:endParaRPr lang="zh-TW" altLang="en-US" dirty="0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45FAC45A-50CC-8599-4F87-D2B1114D8AA6}"/>
              </a:ext>
            </a:extLst>
          </p:cNvPr>
          <p:cNvSpPr/>
          <p:nvPr/>
        </p:nvSpPr>
        <p:spPr>
          <a:xfrm rot="8442024">
            <a:off x="4512707" y="3720496"/>
            <a:ext cx="170954" cy="64425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93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9E2F3A-55F3-C81C-12E4-8CDADB98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Parameter-efficient Fine-tuning (PEFT)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DD3566-2D0F-7057-9DAC-79AC80FBC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Adapting a foundation model</a:t>
            </a:r>
            <a:r>
              <a:rPr lang="zh-TW" altLang="en-US" dirty="0"/>
              <a:t> </a:t>
            </a:r>
            <a:r>
              <a:rPr lang="en-US" altLang="zh-TW" dirty="0"/>
              <a:t>to new domains </a:t>
            </a:r>
          </a:p>
          <a:p>
            <a:pPr lvl="1"/>
            <a:r>
              <a:rPr lang="en-US" altLang="zh-TW" dirty="0"/>
              <a:t>while keeping the number of parameters requiring</a:t>
            </a:r>
            <a:r>
              <a:rPr lang="zh-TW" altLang="en-US" dirty="0"/>
              <a:t> </a:t>
            </a:r>
            <a:r>
              <a:rPr lang="en-US" altLang="zh-TW" dirty="0"/>
              <a:t>updating small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BBD8ED1-5BBC-E092-13B7-466FC5EB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91" y="2840902"/>
            <a:ext cx="7916618" cy="379655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C83FD93-D105-52BF-3097-BA3BE8847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560" y="3801133"/>
            <a:ext cx="2427952" cy="19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CF5A5A-03B7-414E-B555-B21FAF5E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Parameter-efficient Fine-tuning (PEFT)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AD90A7-14BB-31CC-FA1D-A7472708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Prompt tuning</a:t>
            </a:r>
          </a:p>
          <a:p>
            <a:pPr lvl="1"/>
            <a:r>
              <a:rPr lang="en-US" altLang="zh-TW" dirty="0"/>
              <a:t>Soft prompts trained for new domains</a:t>
            </a:r>
            <a:endParaRPr lang="zh-TW" altLang="en-US" dirty="0"/>
          </a:p>
        </p:txBody>
      </p:sp>
      <p:pic>
        <p:nvPicPr>
          <p:cNvPr id="1026" name="Picture 2" descr="Prompt Tuning in AI: Definition | Miquido">
            <a:extLst>
              <a:ext uri="{FF2B5EF4-FFF2-40B4-BE49-F238E27FC236}">
                <a16:creationId xmlns:a16="http://schemas.microsoft.com/office/drawing/2014/main" id="{F465156B-C2FB-E3DC-E6C7-5C79438D5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5911" r="49111" b="10822"/>
          <a:stretch>
            <a:fillRect/>
          </a:stretch>
        </p:blipFill>
        <p:spPr bwMode="auto">
          <a:xfrm>
            <a:off x="7959576" y="1690688"/>
            <a:ext cx="3788698" cy="46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3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222</Words>
  <Application>Microsoft Office PowerPoint</Application>
  <PresentationFormat>寬螢幕</PresentationFormat>
  <Paragraphs>52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佈景主題</vt:lpstr>
      <vt:lpstr>WAVESP-NET: LEARNABLE WAVELET-DOMAIN SPARSE PROMPT TUNING FOR SPEECH DEEPFAKE DETECTION</vt:lpstr>
      <vt:lpstr>PowerPoint 簡報</vt:lpstr>
      <vt:lpstr>Disclaimer</vt:lpstr>
      <vt:lpstr>Motivation</vt:lpstr>
      <vt:lpstr>Speech Deepfake Detection</vt:lpstr>
      <vt:lpstr>Common Methods</vt:lpstr>
      <vt:lpstr>Common Methods</vt:lpstr>
      <vt:lpstr>Parameter-efficient Fine-tuning (PEFT)</vt:lpstr>
      <vt:lpstr>Parameter-efficient Fine-tuning (PEFT)</vt:lpstr>
      <vt:lpstr>Core Idea of This Paper</vt:lpstr>
      <vt:lpstr>Overview</vt:lpstr>
      <vt:lpstr>Dataset &amp; Metrics</vt:lpstr>
      <vt:lpstr>Results</vt:lpstr>
      <vt:lpstr>Results</vt:lpstr>
      <vt:lpstr>Results</vt:lpstr>
      <vt:lpstr>Results</vt:lpstr>
      <vt:lpstr>Results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CKY Yang</dc:creator>
  <cp:lastModifiedBy>CKY Yang</cp:lastModifiedBy>
  <cp:revision>1</cp:revision>
  <dcterms:created xsi:type="dcterms:W3CDTF">2025-12-16T16:02:55Z</dcterms:created>
  <dcterms:modified xsi:type="dcterms:W3CDTF">2025-12-17T17:00:07Z</dcterms:modified>
</cp:coreProperties>
</file>