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64" r:id="rId17"/>
    <p:sldId id="274" r:id="rId18"/>
    <p:sldId id="276" r:id="rId19"/>
    <p:sldId id="277" r:id="rId20"/>
    <p:sldId id="278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2F44C-9576-418E-A07E-496CDEF682F5}" v="42" dt="2025-06-02T08:53:02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35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亮瑾 林" userId="c56e5ac7d7068e52" providerId="LiveId" clId="{E202F44C-9576-418E-A07E-496CDEF682F5}"/>
    <pc:docChg chg="undo custSel addSld delSld modSld sldOrd modMainMaster modShowInfo">
      <pc:chgData name="亮瑾 林" userId="c56e5ac7d7068e52" providerId="LiveId" clId="{E202F44C-9576-418E-A07E-496CDEF682F5}" dt="2025-06-02T09:14:13.563" v="1058" actId="2744"/>
      <pc:docMkLst>
        <pc:docMk/>
      </pc:docMkLst>
      <pc:sldChg chg="modSp mod modTransition">
        <pc:chgData name="亮瑾 林" userId="c56e5ac7d7068e52" providerId="LiveId" clId="{E202F44C-9576-418E-A07E-496CDEF682F5}" dt="2025-06-02T09:07:27.123" v="1057" actId="20577"/>
        <pc:sldMkLst>
          <pc:docMk/>
          <pc:sldMk cId="3482684487" sldId="256"/>
        </pc:sldMkLst>
        <pc:spChg chg="mod">
          <ac:chgData name="亮瑾 林" userId="c56e5ac7d7068e52" providerId="LiveId" clId="{E202F44C-9576-418E-A07E-496CDEF682F5}" dt="2025-06-02T09:04:24.620" v="1031" actId="14100"/>
          <ac:spMkLst>
            <pc:docMk/>
            <pc:sldMk cId="3482684487" sldId="256"/>
            <ac:spMk id="2" creationId="{9E545B6A-5230-DAA1-DC8D-87421E02B162}"/>
          </ac:spMkLst>
        </pc:spChg>
        <pc:spChg chg="mod">
          <ac:chgData name="亮瑾 林" userId="c56e5ac7d7068e52" providerId="LiveId" clId="{E202F44C-9576-418E-A07E-496CDEF682F5}" dt="2025-06-02T09:07:27.123" v="1057" actId="20577"/>
          <ac:spMkLst>
            <pc:docMk/>
            <pc:sldMk cId="3482684487" sldId="256"/>
            <ac:spMk id="3" creationId="{24B6CCC1-B2FF-4F06-14BB-F9E06A2FC355}"/>
          </ac:spMkLst>
        </pc:spChg>
      </pc:sldChg>
      <pc:sldChg chg="addSp delSp modSp mod ord modTransition setBg">
        <pc:chgData name="亮瑾 林" userId="c56e5ac7d7068e52" providerId="LiveId" clId="{E202F44C-9576-418E-A07E-496CDEF682F5}" dt="2025-06-02T08:53:02.270" v="1024"/>
        <pc:sldMkLst>
          <pc:docMk/>
          <pc:sldMk cId="2638885905" sldId="257"/>
        </pc:sldMkLst>
        <pc:spChg chg="mod">
          <ac:chgData name="亮瑾 林" userId="c56e5ac7d7068e52" providerId="LiveId" clId="{E202F44C-9576-418E-A07E-496CDEF682F5}" dt="2025-06-02T08:35:57.939" v="942" actId="113"/>
          <ac:spMkLst>
            <pc:docMk/>
            <pc:sldMk cId="2638885905" sldId="257"/>
            <ac:spMk id="2" creationId="{FC676F15-64AE-28B6-DCC5-EE88B8020574}"/>
          </ac:spMkLst>
        </pc:spChg>
        <pc:spChg chg="del mod">
          <ac:chgData name="亮瑾 林" userId="c56e5ac7d7068e52" providerId="LiveId" clId="{E202F44C-9576-418E-A07E-496CDEF682F5}" dt="2025-06-01T07:39:15.172" v="97" actId="26606"/>
          <ac:spMkLst>
            <pc:docMk/>
            <pc:sldMk cId="2638885905" sldId="257"/>
            <ac:spMk id="3" creationId="{1F5067F9-49D4-57E5-5391-F6526FCD8F7A}"/>
          </ac:spMkLst>
        </pc:spChg>
        <pc:spChg chg="add">
          <ac:chgData name="亮瑾 林" userId="c56e5ac7d7068e52" providerId="LiveId" clId="{E202F44C-9576-418E-A07E-496CDEF682F5}" dt="2025-06-01T07:39:15.172" v="97" actId="26606"/>
          <ac:spMkLst>
            <pc:docMk/>
            <pc:sldMk cId="2638885905" sldId="257"/>
            <ac:spMk id="9" creationId="{E0BA761B-DE6B-4078-B4C9-0FFE37D23862}"/>
          </ac:spMkLst>
        </pc:spChg>
        <pc:graphicFrameChg chg="add">
          <ac:chgData name="亮瑾 林" userId="c56e5ac7d7068e52" providerId="LiveId" clId="{E202F44C-9576-418E-A07E-496CDEF682F5}" dt="2025-06-01T07:39:15.172" v="97" actId="26606"/>
          <ac:graphicFrameMkLst>
            <pc:docMk/>
            <pc:sldMk cId="2638885905" sldId="257"/>
            <ac:graphicFrameMk id="5" creationId="{A44C1B97-3B5E-82CF-F568-7846FD2E3E86}"/>
          </ac:graphicFrameMkLst>
        </pc:graphicFrameChg>
        <pc:cxnChg chg="add">
          <ac:chgData name="亮瑾 林" userId="c56e5ac7d7068e52" providerId="LiveId" clId="{E202F44C-9576-418E-A07E-496CDEF682F5}" dt="2025-06-01T07:39:15.172" v="97" actId="26606"/>
          <ac:cxnSpMkLst>
            <pc:docMk/>
            <pc:sldMk cId="2638885905" sldId="257"/>
            <ac:cxnSpMk id="11" creationId="{05C630D5-1ADF-4994-883A-6501F0DFCFA0}"/>
          </ac:cxnSpMkLst>
        </pc:cxnChg>
      </pc:sldChg>
      <pc:sldChg chg="addSp delSp modSp mod modTransition modAnim">
        <pc:chgData name="亮瑾 林" userId="c56e5ac7d7068e52" providerId="LiveId" clId="{E202F44C-9576-418E-A07E-496CDEF682F5}" dt="2025-06-02T08:53:02.270" v="1024"/>
        <pc:sldMkLst>
          <pc:docMk/>
          <pc:sldMk cId="4080275435" sldId="258"/>
        </pc:sldMkLst>
        <pc:spChg chg="mod">
          <ac:chgData name="亮瑾 林" userId="c56e5ac7d7068e52" providerId="LiveId" clId="{E202F44C-9576-418E-A07E-496CDEF682F5}" dt="2025-06-02T08:36:03.555" v="943" actId="255"/>
          <ac:spMkLst>
            <pc:docMk/>
            <pc:sldMk cId="4080275435" sldId="258"/>
            <ac:spMk id="2" creationId="{74BD4AB4-C7B0-5AC0-1E78-C5F7A243CB2A}"/>
          </ac:spMkLst>
        </pc:spChg>
        <pc:spChg chg="del">
          <ac:chgData name="亮瑾 林" userId="c56e5ac7d7068e52" providerId="LiveId" clId="{E202F44C-9576-418E-A07E-496CDEF682F5}" dt="2025-06-01T07:38:38.464" v="93" actId="931"/>
          <ac:spMkLst>
            <pc:docMk/>
            <pc:sldMk cId="4080275435" sldId="258"/>
            <ac:spMk id="3" creationId="{00B6D827-C60F-C362-988B-B7942DBCB3BE}"/>
          </ac:spMkLst>
        </pc:spChg>
        <pc:spChg chg="add del mod">
          <ac:chgData name="亮瑾 林" userId="c56e5ac7d7068e52" providerId="LiveId" clId="{E202F44C-9576-418E-A07E-496CDEF682F5}" dt="2025-06-01T07:41:16.667" v="98" actId="931"/>
          <ac:spMkLst>
            <pc:docMk/>
            <pc:sldMk cId="4080275435" sldId="258"/>
            <ac:spMk id="7" creationId="{C33121BB-1EAF-8673-3CF6-4EC2AB199630}"/>
          </ac:spMkLst>
        </pc:spChg>
        <pc:picChg chg="add del mod">
          <ac:chgData name="亮瑾 林" userId="c56e5ac7d7068e52" providerId="LiveId" clId="{E202F44C-9576-418E-A07E-496CDEF682F5}" dt="2025-06-01T07:38:49.876" v="96" actId="478"/>
          <ac:picMkLst>
            <pc:docMk/>
            <pc:sldMk cId="4080275435" sldId="258"/>
            <ac:picMk id="5" creationId="{18D8700B-CED5-4275-D5A9-89DC3B6EA95F}"/>
          </ac:picMkLst>
        </pc:picChg>
        <pc:picChg chg="add mod">
          <ac:chgData name="亮瑾 林" userId="c56e5ac7d7068e52" providerId="LiveId" clId="{E202F44C-9576-418E-A07E-496CDEF682F5}" dt="2025-06-01T07:45:47.841" v="147" actId="1076"/>
          <ac:picMkLst>
            <pc:docMk/>
            <pc:sldMk cId="4080275435" sldId="258"/>
            <ac:picMk id="9" creationId="{35BF05C1-BF7B-6C8C-0A06-E29585BE5115}"/>
          </ac:picMkLst>
        </pc:picChg>
        <pc:picChg chg="add mod">
          <ac:chgData name="亮瑾 林" userId="c56e5ac7d7068e52" providerId="LiveId" clId="{E202F44C-9576-418E-A07E-496CDEF682F5}" dt="2025-06-01T07:45:52.333" v="150" actId="1076"/>
          <ac:picMkLst>
            <pc:docMk/>
            <pc:sldMk cId="4080275435" sldId="258"/>
            <ac:picMk id="11" creationId="{87A9B64C-BC6A-6D26-D5A0-626348B5E5C8}"/>
          </ac:picMkLst>
        </pc:picChg>
        <pc:picChg chg="add del mod">
          <ac:chgData name="亮瑾 林" userId="c56e5ac7d7068e52" providerId="LiveId" clId="{E202F44C-9576-418E-A07E-496CDEF682F5}" dt="2025-06-01T07:42:33.249" v="112" actId="478"/>
          <ac:picMkLst>
            <pc:docMk/>
            <pc:sldMk cId="4080275435" sldId="258"/>
            <ac:picMk id="13" creationId="{75509E10-AB22-B26B-572E-4025EAE3F96D}"/>
          </ac:picMkLst>
        </pc:picChg>
        <pc:picChg chg="add del mod">
          <ac:chgData name="亮瑾 林" userId="c56e5ac7d7068e52" providerId="LiveId" clId="{E202F44C-9576-418E-A07E-496CDEF682F5}" dt="2025-06-01T07:43:17.321" v="117" actId="478"/>
          <ac:picMkLst>
            <pc:docMk/>
            <pc:sldMk cId="4080275435" sldId="258"/>
            <ac:picMk id="15" creationId="{6DAEE65F-A679-FF87-22D5-41F4695411EE}"/>
          </ac:picMkLst>
        </pc:picChg>
        <pc:picChg chg="add mod">
          <ac:chgData name="亮瑾 林" userId="c56e5ac7d7068e52" providerId="LiveId" clId="{E202F44C-9576-418E-A07E-496CDEF682F5}" dt="2025-06-01T07:45:46.394" v="146" actId="14100"/>
          <ac:picMkLst>
            <pc:docMk/>
            <pc:sldMk cId="4080275435" sldId="258"/>
            <ac:picMk id="17" creationId="{65D864B0-377A-C0FB-1808-92353A2C478B}"/>
          </ac:picMkLst>
        </pc:picChg>
        <pc:picChg chg="add del mod">
          <ac:chgData name="亮瑾 林" userId="c56e5ac7d7068e52" providerId="LiveId" clId="{E202F44C-9576-418E-A07E-496CDEF682F5}" dt="2025-06-01T07:44:59.871" v="133" actId="478"/>
          <ac:picMkLst>
            <pc:docMk/>
            <pc:sldMk cId="4080275435" sldId="258"/>
            <ac:picMk id="19" creationId="{454F4682-F5BD-522C-50DB-BB008550934E}"/>
          </ac:picMkLst>
        </pc:picChg>
        <pc:picChg chg="add del mod">
          <ac:chgData name="亮瑾 林" userId="c56e5ac7d7068e52" providerId="LiveId" clId="{E202F44C-9576-418E-A07E-496CDEF682F5}" dt="2025-06-01T07:45:09.489" v="137" actId="478"/>
          <ac:picMkLst>
            <pc:docMk/>
            <pc:sldMk cId="4080275435" sldId="258"/>
            <ac:picMk id="21" creationId="{657D91A1-FF4D-4839-FF26-B8BCD13A9AA3}"/>
          </ac:picMkLst>
        </pc:picChg>
        <pc:picChg chg="add mod">
          <ac:chgData name="亮瑾 林" userId="c56e5ac7d7068e52" providerId="LiveId" clId="{E202F44C-9576-418E-A07E-496CDEF682F5}" dt="2025-06-01T07:46:21.554" v="151" actId="1076"/>
          <ac:picMkLst>
            <pc:docMk/>
            <pc:sldMk cId="4080275435" sldId="258"/>
            <ac:picMk id="23" creationId="{38F8EB42-9E46-D71B-6986-088C9ED34A9D}"/>
          </ac:picMkLst>
        </pc:picChg>
        <pc:picChg chg="add del mod">
          <ac:chgData name="亮瑾 林" userId="c56e5ac7d7068e52" providerId="LiveId" clId="{E202F44C-9576-418E-A07E-496CDEF682F5}" dt="2025-06-02T08:53:02.270" v="1024"/>
          <ac:picMkLst>
            <pc:docMk/>
            <pc:sldMk cId="4080275435" sldId="258"/>
            <ac:picMk id="26" creationId="{1170BAA8-E776-BE6A-3ABC-D7093B41425E}"/>
          </ac:picMkLst>
        </pc:picChg>
      </pc:sldChg>
      <pc:sldChg chg="addSp delSp modSp del mod modTransition">
        <pc:chgData name="亮瑾 林" userId="c56e5ac7d7068e52" providerId="LiveId" clId="{E202F44C-9576-418E-A07E-496CDEF682F5}" dt="2025-06-02T08:34:17.670" v="935" actId="47"/>
        <pc:sldMkLst>
          <pc:docMk/>
          <pc:sldMk cId="3323316772" sldId="259"/>
        </pc:sldMkLst>
        <pc:spChg chg="del">
          <ac:chgData name="亮瑾 林" userId="c56e5ac7d7068e52" providerId="LiveId" clId="{E202F44C-9576-418E-A07E-496CDEF682F5}" dt="2025-06-01T07:48:43.608" v="164" actId="931"/>
          <ac:spMkLst>
            <pc:docMk/>
            <pc:sldMk cId="3323316772" sldId="259"/>
            <ac:spMk id="3" creationId="{49F0D3EE-60DD-8711-1D62-AF9E40A7CCEC}"/>
          </ac:spMkLst>
        </pc:spChg>
        <pc:picChg chg="add mod">
          <ac:chgData name="亮瑾 林" userId="c56e5ac7d7068e52" providerId="LiveId" clId="{E202F44C-9576-418E-A07E-496CDEF682F5}" dt="2025-06-01T07:48:54.683" v="169" actId="1076"/>
          <ac:picMkLst>
            <pc:docMk/>
            <pc:sldMk cId="3323316772" sldId="259"/>
            <ac:picMk id="5" creationId="{57279D69-3944-112C-8C4D-56A8E0AD2160}"/>
          </ac:picMkLst>
        </pc:picChg>
      </pc:sldChg>
      <pc:sldChg chg="addSp delSp modSp mod modTransition setBg">
        <pc:chgData name="亮瑾 林" userId="c56e5ac7d7068e52" providerId="LiveId" clId="{E202F44C-9576-418E-A07E-496CDEF682F5}" dt="2025-06-02T08:53:02.270" v="1024"/>
        <pc:sldMkLst>
          <pc:docMk/>
          <pc:sldMk cId="908940032" sldId="260"/>
        </pc:sldMkLst>
        <pc:spChg chg="mod">
          <ac:chgData name="亮瑾 林" userId="c56e5ac7d7068e52" providerId="LiveId" clId="{E202F44C-9576-418E-A07E-496CDEF682F5}" dt="2025-06-02T08:36:11.135" v="944" actId="255"/>
          <ac:spMkLst>
            <pc:docMk/>
            <pc:sldMk cId="908940032" sldId="260"/>
            <ac:spMk id="2" creationId="{3B896769-67D1-4394-838F-718E1B5C29FD}"/>
          </ac:spMkLst>
        </pc:spChg>
        <pc:spChg chg="del">
          <ac:chgData name="亮瑾 林" userId="c56e5ac7d7068e52" providerId="LiveId" clId="{E202F44C-9576-418E-A07E-496CDEF682F5}" dt="2025-06-01T07:52:56.034" v="172" actId="931"/>
          <ac:spMkLst>
            <pc:docMk/>
            <pc:sldMk cId="908940032" sldId="260"/>
            <ac:spMk id="3" creationId="{B90CF1F6-613D-78CA-469F-6CC015A5A950}"/>
          </ac:spMkLst>
        </pc:spChg>
        <pc:spChg chg="add mod">
          <ac:chgData name="亮瑾 林" userId="c56e5ac7d7068e52" providerId="LiveId" clId="{E202F44C-9576-418E-A07E-496CDEF682F5}" dt="2025-06-02T08:35:34.148" v="936" actId="1076"/>
          <ac:spMkLst>
            <pc:docMk/>
            <pc:sldMk cId="908940032" sldId="260"/>
            <ac:spMk id="9" creationId="{473C27C1-144E-2FF1-2B34-44222C91F235}"/>
          </ac:spMkLst>
        </pc:spChg>
        <pc:spChg chg="add">
          <ac:chgData name="亮瑾 林" userId="c56e5ac7d7068e52" providerId="LiveId" clId="{E202F44C-9576-418E-A07E-496CDEF682F5}" dt="2025-06-01T07:53:07.331" v="176" actId="26606"/>
          <ac:spMkLst>
            <pc:docMk/>
            <pc:sldMk cId="908940032" sldId="260"/>
            <ac:spMk id="12" creationId="{BF02845A-8571-40C5-9F56-8F9B3F7C4E4C}"/>
          </ac:spMkLst>
        </pc:spChg>
        <pc:picChg chg="add mod">
          <ac:chgData name="亮瑾 林" userId="c56e5ac7d7068e52" providerId="LiveId" clId="{E202F44C-9576-418E-A07E-496CDEF682F5}" dt="2025-06-02T08:35:38.027" v="938" actId="14100"/>
          <ac:picMkLst>
            <pc:docMk/>
            <pc:sldMk cId="908940032" sldId="260"/>
            <ac:picMk id="5" creationId="{53A9EB54-3F50-1A6F-B1DA-29C2CF77DA5E}"/>
          </ac:picMkLst>
        </pc:picChg>
        <pc:cxnChg chg="add">
          <ac:chgData name="亮瑾 林" userId="c56e5ac7d7068e52" providerId="LiveId" clId="{E202F44C-9576-418E-A07E-496CDEF682F5}" dt="2025-06-01T07:53:07.331" v="176" actId="26606"/>
          <ac:cxnSpMkLst>
            <pc:docMk/>
            <pc:sldMk cId="908940032" sldId="260"/>
            <ac:cxnSpMk id="14" creationId="{F30BB598-81B4-41BB-BC44-CD9C29AE2EAB}"/>
          </ac:cxnSpMkLst>
        </pc:cxnChg>
      </pc:sldChg>
      <pc:sldChg chg="addSp delSp modSp mod modTransition setBg">
        <pc:chgData name="亮瑾 林" userId="c56e5ac7d7068e52" providerId="LiveId" clId="{E202F44C-9576-418E-A07E-496CDEF682F5}" dt="2025-06-02T08:53:02.270" v="1024"/>
        <pc:sldMkLst>
          <pc:docMk/>
          <pc:sldMk cId="4005862153" sldId="261"/>
        </pc:sldMkLst>
        <pc:spChg chg="del">
          <ac:chgData name="亮瑾 林" userId="c56e5ac7d7068e52" providerId="LiveId" clId="{E202F44C-9576-418E-A07E-496CDEF682F5}" dt="2025-06-01T07:56:38.816" v="190" actId="26606"/>
          <ac:spMkLst>
            <pc:docMk/>
            <pc:sldMk cId="4005862153" sldId="261"/>
            <ac:spMk id="2" creationId="{583FABA1-F14F-DE4A-0030-127D2775BAF5}"/>
          </ac:spMkLst>
        </pc:spChg>
        <pc:spChg chg="del">
          <ac:chgData name="亮瑾 林" userId="c56e5ac7d7068e52" providerId="LiveId" clId="{E202F44C-9576-418E-A07E-496CDEF682F5}" dt="2025-06-01T07:56:35.314" v="187" actId="931"/>
          <ac:spMkLst>
            <pc:docMk/>
            <pc:sldMk cId="4005862153" sldId="261"/>
            <ac:spMk id="3" creationId="{D9FD6BC6-DA81-5809-6F55-FE0363041605}"/>
          </ac:spMkLst>
        </pc:spChg>
        <pc:spChg chg="add mod">
          <ac:chgData name="亮瑾 林" userId="c56e5ac7d7068e52" providerId="LiveId" clId="{E202F44C-9576-418E-A07E-496CDEF682F5}" dt="2025-06-02T08:36:24.095" v="947" actId="1076"/>
          <ac:spMkLst>
            <pc:docMk/>
            <pc:sldMk cId="4005862153" sldId="261"/>
            <ac:spMk id="6" creationId="{CEB3C9B8-B405-2E61-5FF7-F30E66BFE8D1}"/>
          </ac:spMkLst>
        </pc:spChg>
        <pc:spChg chg="add">
          <ac:chgData name="亮瑾 林" userId="c56e5ac7d7068e52" providerId="LiveId" clId="{E202F44C-9576-418E-A07E-496CDEF682F5}" dt="2025-06-01T07:56:38.816" v="190" actId="26606"/>
          <ac:spMkLst>
            <pc:docMk/>
            <pc:sldMk cId="4005862153" sldId="261"/>
            <ac:spMk id="10" creationId="{14E52492-8507-4736-A7FC-89D7D9E385A0}"/>
          </ac:spMkLst>
        </pc:spChg>
        <pc:picChg chg="add mod">
          <ac:chgData name="亮瑾 林" userId="c56e5ac7d7068e52" providerId="LiveId" clId="{E202F44C-9576-418E-A07E-496CDEF682F5}" dt="2025-06-02T08:35:43.864" v="940" actId="1076"/>
          <ac:picMkLst>
            <pc:docMk/>
            <pc:sldMk cId="4005862153" sldId="261"/>
            <ac:picMk id="5" creationId="{B901FA98-A90B-DBD9-050D-41C8912C8E9A}"/>
          </ac:picMkLst>
        </pc:picChg>
        <pc:cxnChg chg="add">
          <ac:chgData name="亮瑾 林" userId="c56e5ac7d7068e52" providerId="LiveId" clId="{E202F44C-9576-418E-A07E-496CDEF682F5}" dt="2025-06-01T07:56:38.816" v="190" actId="26606"/>
          <ac:cxnSpMkLst>
            <pc:docMk/>
            <pc:sldMk cId="4005862153" sldId="261"/>
            <ac:cxnSpMk id="12" creationId="{8D88A691-2815-4048-AE82-561498B0FCF7}"/>
          </ac:cxnSpMkLst>
        </pc:cxnChg>
      </pc:sldChg>
      <pc:sldChg chg="addSp delSp modSp new mod modTransition">
        <pc:chgData name="亮瑾 林" userId="c56e5ac7d7068e52" providerId="LiveId" clId="{E202F44C-9576-418E-A07E-496CDEF682F5}" dt="2025-06-02T08:53:02.270" v="1024"/>
        <pc:sldMkLst>
          <pc:docMk/>
          <pc:sldMk cId="1194665713" sldId="262"/>
        </pc:sldMkLst>
        <pc:spChg chg="mod">
          <ac:chgData name="亮瑾 林" userId="c56e5ac7d7068e52" providerId="LiveId" clId="{E202F44C-9576-418E-A07E-496CDEF682F5}" dt="2025-06-02T08:36:32.715" v="949" actId="255"/>
          <ac:spMkLst>
            <pc:docMk/>
            <pc:sldMk cId="1194665713" sldId="262"/>
            <ac:spMk id="2" creationId="{D463C5C4-0BD8-8592-2DD5-80138F14FD17}"/>
          </ac:spMkLst>
        </pc:spChg>
        <pc:spChg chg="del">
          <ac:chgData name="亮瑾 林" userId="c56e5ac7d7068e52" providerId="LiveId" clId="{E202F44C-9576-418E-A07E-496CDEF682F5}" dt="2025-06-02T05:29:41.959" v="201" actId="931"/>
          <ac:spMkLst>
            <pc:docMk/>
            <pc:sldMk cId="1194665713" sldId="262"/>
            <ac:spMk id="3" creationId="{B788833F-6A79-1662-2D3B-FD98CB149C39}"/>
          </ac:spMkLst>
        </pc:spChg>
        <pc:picChg chg="add mod">
          <ac:chgData name="亮瑾 林" userId="c56e5ac7d7068e52" providerId="LiveId" clId="{E202F44C-9576-418E-A07E-496CDEF682F5}" dt="2025-06-02T05:30:07.955" v="207" actId="14100"/>
          <ac:picMkLst>
            <pc:docMk/>
            <pc:sldMk cId="1194665713" sldId="262"/>
            <ac:picMk id="5" creationId="{3E29D403-E885-56F1-044A-FB1F0D0E85B7}"/>
          </ac:picMkLst>
        </pc:picChg>
      </pc:sldChg>
      <pc:sldChg chg="addSp delSp modSp new mod modTransition setBg">
        <pc:chgData name="亮瑾 林" userId="c56e5ac7d7068e52" providerId="LiveId" clId="{E202F44C-9576-418E-A07E-496CDEF682F5}" dt="2025-06-02T08:53:02.270" v="1024"/>
        <pc:sldMkLst>
          <pc:docMk/>
          <pc:sldMk cId="3839580477" sldId="263"/>
        </pc:sldMkLst>
        <pc:spChg chg="mod">
          <ac:chgData name="亮瑾 林" userId="c56e5ac7d7068e52" providerId="LiveId" clId="{E202F44C-9576-418E-A07E-496CDEF682F5}" dt="2025-06-02T08:50:21.773" v="1011" actId="1076"/>
          <ac:spMkLst>
            <pc:docMk/>
            <pc:sldMk cId="3839580477" sldId="263"/>
            <ac:spMk id="2" creationId="{58A09227-C482-D024-2DDF-88923E058787}"/>
          </ac:spMkLst>
        </pc:spChg>
        <pc:spChg chg="del">
          <ac:chgData name="亮瑾 林" userId="c56e5ac7d7068e52" providerId="LiveId" clId="{E202F44C-9576-418E-A07E-496CDEF682F5}" dt="2025-06-02T05:32:38.098" v="211" actId="931"/>
          <ac:spMkLst>
            <pc:docMk/>
            <pc:sldMk cId="3839580477" sldId="263"/>
            <ac:spMk id="3" creationId="{44A2ABB4-D201-11F3-F754-58C804058CD8}"/>
          </ac:spMkLst>
        </pc:spChg>
        <pc:spChg chg="add del">
          <ac:chgData name="亮瑾 林" userId="c56e5ac7d7068e52" providerId="LiveId" clId="{E202F44C-9576-418E-A07E-496CDEF682F5}" dt="2025-06-02T05:32:47.163" v="215" actId="26606"/>
          <ac:spMkLst>
            <pc:docMk/>
            <pc:sldMk cId="3839580477" sldId="263"/>
            <ac:spMk id="12" creationId="{F69F96FE-C3F5-4F02-8428-78ADCB975ED9}"/>
          </ac:spMkLst>
        </pc:spChg>
        <pc:picChg chg="add mod">
          <ac:chgData name="亮瑾 林" userId="c56e5ac7d7068e52" providerId="LiveId" clId="{E202F44C-9576-418E-A07E-496CDEF682F5}" dt="2025-06-02T08:36:50.744" v="954" actId="1076"/>
          <ac:picMkLst>
            <pc:docMk/>
            <pc:sldMk cId="3839580477" sldId="263"/>
            <ac:picMk id="5" creationId="{3C0E13D4-ADAD-1099-7C99-3879B5B1FE70}"/>
          </ac:picMkLst>
        </pc:picChg>
        <pc:cxnChg chg="add del">
          <ac:chgData name="亮瑾 林" userId="c56e5ac7d7068e52" providerId="LiveId" clId="{E202F44C-9576-418E-A07E-496CDEF682F5}" dt="2025-06-02T05:32:47.163" v="215" actId="26606"/>
          <ac:cxnSpMkLst>
            <pc:docMk/>
            <pc:sldMk cId="3839580477" sldId="263"/>
            <ac:cxnSpMk id="10" creationId="{EAD4CCDA-06BF-4D2A-B44F-195AEC0B5B22}"/>
          </ac:cxnSpMkLst>
        </pc:cxnChg>
        <pc:cxnChg chg="add del">
          <ac:chgData name="亮瑾 林" userId="c56e5ac7d7068e52" providerId="LiveId" clId="{E202F44C-9576-418E-A07E-496CDEF682F5}" dt="2025-06-02T05:32:47.163" v="215" actId="26606"/>
          <ac:cxnSpMkLst>
            <pc:docMk/>
            <pc:sldMk cId="3839580477" sldId="263"/>
            <ac:cxnSpMk id="14" creationId="{16BEECB0-0766-4C59-B86E-5D26B7D8EF4D}"/>
          </ac:cxnSpMkLst>
        </pc:cxnChg>
      </pc:sldChg>
      <pc:sldChg chg="addSp delSp modSp new mod modTransition modAnim">
        <pc:chgData name="亮瑾 林" userId="c56e5ac7d7068e52" providerId="LiveId" clId="{E202F44C-9576-418E-A07E-496CDEF682F5}" dt="2025-06-02T08:53:02.270" v="1024"/>
        <pc:sldMkLst>
          <pc:docMk/>
          <pc:sldMk cId="3445272061" sldId="264"/>
        </pc:sldMkLst>
        <pc:spChg chg="mod">
          <ac:chgData name="亮瑾 林" userId="c56e5ac7d7068e52" providerId="LiveId" clId="{E202F44C-9576-418E-A07E-496CDEF682F5}" dt="2025-06-02T06:54:02.792" v="485" actId="1076"/>
          <ac:spMkLst>
            <pc:docMk/>
            <pc:sldMk cId="3445272061" sldId="264"/>
            <ac:spMk id="2" creationId="{D3995B30-A440-BAEB-29C6-D05DFD9247BD}"/>
          </ac:spMkLst>
        </pc:spChg>
        <pc:spChg chg="del">
          <ac:chgData name="亮瑾 林" userId="c56e5ac7d7068e52" providerId="LiveId" clId="{E202F44C-9576-418E-A07E-496CDEF682F5}" dt="2025-06-02T06:53:54.486" v="483" actId="22"/>
          <ac:spMkLst>
            <pc:docMk/>
            <pc:sldMk cId="3445272061" sldId="264"/>
            <ac:spMk id="3" creationId="{F02E9268-E2C3-FB6F-DDC7-559632228417}"/>
          </ac:spMkLst>
        </pc:spChg>
        <pc:picChg chg="add mod ord">
          <ac:chgData name="亮瑾 林" userId="c56e5ac7d7068e52" providerId="LiveId" clId="{E202F44C-9576-418E-A07E-496CDEF682F5}" dt="2025-06-02T06:53:56.828" v="484" actId="1076"/>
          <ac:picMkLst>
            <pc:docMk/>
            <pc:sldMk cId="3445272061" sldId="264"/>
            <ac:picMk id="5" creationId="{E7871504-0E86-8032-E7B5-5194B7B20D80}"/>
          </ac:picMkLst>
        </pc:picChg>
        <pc:picChg chg="add mod">
          <ac:chgData name="亮瑾 林" userId="c56e5ac7d7068e52" providerId="LiveId" clId="{E202F44C-9576-418E-A07E-496CDEF682F5}" dt="2025-06-02T06:54:21.524" v="488" actId="1076"/>
          <ac:picMkLst>
            <pc:docMk/>
            <pc:sldMk cId="3445272061" sldId="264"/>
            <ac:picMk id="7" creationId="{F75631E5-EDAB-18F9-7EFB-F4C0D1060707}"/>
          </ac:picMkLst>
        </pc:picChg>
      </pc:sldChg>
      <pc:sldChg chg="addSp delSp modSp new mod modTransition">
        <pc:chgData name="亮瑾 林" userId="c56e5ac7d7068e52" providerId="LiveId" clId="{E202F44C-9576-418E-A07E-496CDEF682F5}" dt="2025-06-02T08:53:02.270" v="1024"/>
        <pc:sldMkLst>
          <pc:docMk/>
          <pc:sldMk cId="1147952293" sldId="265"/>
        </pc:sldMkLst>
        <pc:spChg chg="mod">
          <ac:chgData name="亮瑾 林" userId="c56e5ac7d7068e52" providerId="LiveId" clId="{E202F44C-9576-418E-A07E-496CDEF682F5}" dt="2025-06-02T08:50:27.285" v="1012" actId="1076"/>
          <ac:spMkLst>
            <pc:docMk/>
            <pc:sldMk cId="1147952293" sldId="265"/>
            <ac:spMk id="2" creationId="{B9F24EA3-A458-1957-0F5B-B4CFF0D921B1}"/>
          </ac:spMkLst>
        </pc:spChg>
        <pc:spChg chg="del">
          <ac:chgData name="亮瑾 林" userId="c56e5ac7d7068e52" providerId="LiveId" clId="{E202F44C-9576-418E-A07E-496CDEF682F5}" dt="2025-06-02T05:33:52.417" v="223" actId="931"/>
          <ac:spMkLst>
            <pc:docMk/>
            <pc:sldMk cId="1147952293" sldId="265"/>
            <ac:spMk id="3" creationId="{5DE56FE2-A17B-5042-58B7-697E65139DAA}"/>
          </ac:spMkLst>
        </pc:spChg>
        <pc:picChg chg="add mod">
          <ac:chgData name="亮瑾 林" userId="c56e5ac7d7068e52" providerId="LiveId" clId="{E202F44C-9576-418E-A07E-496CDEF682F5}" dt="2025-06-02T08:50:32.772" v="1015" actId="1076"/>
          <ac:picMkLst>
            <pc:docMk/>
            <pc:sldMk cId="1147952293" sldId="265"/>
            <ac:picMk id="5" creationId="{1F788B44-BE45-F9B3-61BC-F576D7729355}"/>
          </ac:picMkLst>
        </pc:picChg>
      </pc:sldChg>
      <pc:sldChg chg="modSp new mod modTransition">
        <pc:chgData name="亮瑾 林" userId="c56e5ac7d7068e52" providerId="LiveId" clId="{E202F44C-9576-418E-A07E-496CDEF682F5}" dt="2025-06-02T08:53:02.270" v="1024"/>
        <pc:sldMkLst>
          <pc:docMk/>
          <pc:sldMk cId="2540690081" sldId="266"/>
        </pc:sldMkLst>
        <pc:spChg chg="mod">
          <ac:chgData name="亮瑾 林" userId="c56e5ac7d7068e52" providerId="LiveId" clId="{E202F44C-9576-418E-A07E-496CDEF682F5}" dt="2025-06-02T08:37:17.500" v="963" actId="1076"/>
          <ac:spMkLst>
            <pc:docMk/>
            <pc:sldMk cId="2540690081" sldId="266"/>
            <ac:spMk id="2" creationId="{6445A251-94D9-F68A-1BB5-8EAAC4A54820}"/>
          </ac:spMkLst>
        </pc:spChg>
        <pc:spChg chg="mod">
          <ac:chgData name="亮瑾 林" userId="c56e5ac7d7068e52" providerId="LiveId" clId="{E202F44C-9576-418E-A07E-496CDEF682F5}" dt="2025-06-02T08:50:59.998" v="1021" actId="5793"/>
          <ac:spMkLst>
            <pc:docMk/>
            <pc:sldMk cId="2540690081" sldId="266"/>
            <ac:spMk id="3" creationId="{45C3BCFF-B287-4E1F-A25F-6D6389FEB47D}"/>
          </ac:spMkLst>
        </pc:spChg>
      </pc:sldChg>
      <pc:sldChg chg="modSp new mod modTransition">
        <pc:chgData name="亮瑾 林" userId="c56e5ac7d7068e52" providerId="LiveId" clId="{E202F44C-9576-418E-A07E-496CDEF682F5}" dt="2025-06-02T08:53:02.270" v="1024"/>
        <pc:sldMkLst>
          <pc:docMk/>
          <pc:sldMk cId="3118274974" sldId="267"/>
        </pc:sldMkLst>
        <pc:spChg chg="mod">
          <ac:chgData name="亮瑾 林" userId="c56e5ac7d7068e52" providerId="LiveId" clId="{E202F44C-9576-418E-A07E-496CDEF682F5}" dt="2025-06-02T08:37:35.642" v="965" actId="255"/>
          <ac:spMkLst>
            <pc:docMk/>
            <pc:sldMk cId="3118274974" sldId="267"/>
            <ac:spMk id="2" creationId="{5FBF7ADE-13D7-4A50-4BFF-43A49784495B}"/>
          </ac:spMkLst>
        </pc:spChg>
        <pc:spChg chg="mod">
          <ac:chgData name="亮瑾 林" userId="c56e5ac7d7068e52" providerId="LiveId" clId="{E202F44C-9576-418E-A07E-496CDEF682F5}" dt="2025-06-02T08:50:43.453" v="1017" actId="20577"/>
          <ac:spMkLst>
            <pc:docMk/>
            <pc:sldMk cId="3118274974" sldId="267"/>
            <ac:spMk id="3" creationId="{FCD07660-85B2-D589-11EF-5EDBFD39AC21}"/>
          </ac:spMkLst>
        </pc:spChg>
      </pc:sldChg>
      <pc:sldChg chg="modSp new mod modTransition">
        <pc:chgData name="亮瑾 林" userId="c56e5ac7d7068e52" providerId="LiveId" clId="{E202F44C-9576-418E-A07E-496CDEF682F5}" dt="2025-06-02T08:53:02.270" v="1024"/>
        <pc:sldMkLst>
          <pc:docMk/>
          <pc:sldMk cId="3440258543" sldId="268"/>
        </pc:sldMkLst>
        <pc:spChg chg="mod">
          <ac:chgData name="亮瑾 林" userId="c56e5ac7d7068e52" providerId="LiveId" clId="{E202F44C-9576-418E-A07E-496CDEF682F5}" dt="2025-06-02T08:37:28.139" v="964" actId="255"/>
          <ac:spMkLst>
            <pc:docMk/>
            <pc:sldMk cId="3440258543" sldId="268"/>
            <ac:spMk id="2" creationId="{5A146B4F-7FB6-9A36-C244-A58DEDA57AED}"/>
          </ac:spMkLst>
        </pc:spChg>
        <pc:spChg chg="mod">
          <ac:chgData name="亮瑾 林" userId="c56e5ac7d7068e52" providerId="LiveId" clId="{E202F44C-9576-418E-A07E-496CDEF682F5}" dt="2025-06-02T05:39:09.375" v="308" actId="255"/>
          <ac:spMkLst>
            <pc:docMk/>
            <pc:sldMk cId="3440258543" sldId="268"/>
            <ac:spMk id="3" creationId="{A6CAB541-A969-656C-2AAF-F005F2242BEF}"/>
          </ac:spMkLst>
        </pc:spChg>
      </pc:sldChg>
      <pc:sldChg chg="new del">
        <pc:chgData name="亮瑾 林" userId="c56e5ac7d7068e52" providerId="LiveId" clId="{E202F44C-9576-418E-A07E-496CDEF682F5}" dt="2025-06-02T08:35:41.054" v="939" actId="47"/>
        <pc:sldMkLst>
          <pc:docMk/>
          <pc:sldMk cId="1113074013" sldId="269"/>
        </pc:sldMkLst>
      </pc:sldChg>
      <pc:sldChg chg="addSp delSp modSp new mod modTransition setBg">
        <pc:chgData name="亮瑾 林" userId="c56e5ac7d7068e52" providerId="LiveId" clId="{E202F44C-9576-418E-A07E-496CDEF682F5}" dt="2025-06-02T08:53:02.270" v="1024"/>
        <pc:sldMkLst>
          <pc:docMk/>
          <pc:sldMk cId="3560161267" sldId="270"/>
        </pc:sldMkLst>
        <pc:spChg chg="mod">
          <ac:chgData name="亮瑾 林" userId="c56e5ac7d7068e52" providerId="LiveId" clId="{E202F44C-9576-418E-A07E-496CDEF682F5}" dt="2025-06-02T08:37:52.148" v="969" actId="14100"/>
          <ac:spMkLst>
            <pc:docMk/>
            <pc:sldMk cId="3560161267" sldId="270"/>
            <ac:spMk id="2" creationId="{7BAF5162-81AA-0516-DB67-1A8985B185A7}"/>
          </ac:spMkLst>
        </pc:spChg>
        <pc:spChg chg="del mod">
          <ac:chgData name="亮瑾 林" userId="c56e5ac7d7068e52" providerId="LiveId" clId="{E202F44C-9576-418E-A07E-496CDEF682F5}" dt="2025-06-02T05:40:44.527" v="348" actId="26606"/>
          <ac:spMkLst>
            <pc:docMk/>
            <pc:sldMk cId="3560161267" sldId="270"/>
            <ac:spMk id="3" creationId="{5A87D046-B03F-1094-9CBA-2729DD3CF1BE}"/>
          </ac:spMkLst>
        </pc:spChg>
        <pc:spChg chg="add">
          <ac:chgData name="亮瑾 林" userId="c56e5ac7d7068e52" providerId="LiveId" clId="{E202F44C-9576-418E-A07E-496CDEF682F5}" dt="2025-06-02T05:40:44.527" v="348" actId="26606"/>
          <ac:spMkLst>
            <pc:docMk/>
            <pc:sldMk cId="3560161267" sldId="270"/>
            <ac:spMk id="9" creationId="{ABE3B514-83FE-45D4-988C-78925DD13254}"/>
          </ac:spMkLst>
        </pc:spChg>
        <pc:graphicFrameChg chg="add">
          <ac:chgData name="亮瑾 林" userId="c56e5ac7d7068e52" providerId="LiveId" clId="{E202F44C-9576-418E-A07E-496CDEF682F5}" dt="2025-06-02T05:40:44.527" v="348" actId="26606"/>
          <ac:graphicFrameMkLst>
            <pc:docMk/>
            <pc:sldMk cId="3560161267" sldId="270"/>
            <ac:graphicFrameMk id="5" creationId="{5BF055B5-8DCE-B9E4-0317-E261D2C408CF}"/>
          </ac:graphicFrameMkLst>
        </pc:graphicFrameChg>
        <pc:picChg chg="add del">
          <ac:chgData name="亮瑾 林" userId="c56e5ac7d7068e52" providerId="LiveId" clId="{E202F44C-9576-418E-A07E-496CDEF682F5}" dt="2025-06-02T08:38:14.913" v="971" actId="478"/>
          <ac:picMkLst>
            <pc:docMk/>
            <pc:sldMk cId="3560161267" sldId="270"/>
            <ac:picMk id="6" creationId="{EB971540-2B74-41F2-3885-2F26D236E283}"/>
          </ac:picMkLst>
        </pc:picChg>
        <pc:picChg chg="add mod">
          <ac:chgData name="亮瑾 林" userId="c56e5ac7d7068e52" providerId="LiveId" clId="{E202F44C-9576-418E-A07E-496CDEF682F5}" dt="2025-06-02T08:38:27.295" v="978" actId="1076"/>
          <ac:picMkLst>
            <pc:docMk/>
            <pc:sldMk cId="3560161267" sldId="270"/>
            <ac:picMk id="8" creationId="{16483E40-D5AE-EA11-233E-55999CB598FD}"/>
          </ac:picMkLst>
        </pc:picChg>
        <pc:cxnChg chg="add">
          <ac:chgData name="亮瑾 林" userId="c56e5ac7d7068e52" providerId="LiveId" clId="{E202F44C-9576-418E-A07E-496CDEF682F5}" dt="2025-06-02T05:40:44.527" v="348" actId="26606"/>
          <ac:cxnSpMkLst>
            <pc:docMk/>
            <pc:sldMk cId="3560161267" sldId="270"/>
            <ac:cxnSpMk id="11" creationId="{787CBF7F-92AD-42B8-AA3E-C4AF7A2AD3E8}"/>
          </ac:cxnSpMkLst>
        </pc:cxnChg>
      </pc:sldChg>
      <pc:sldChg chg="addSp delSp modSp new mod modTransition modAnim">
        <pc:chgData name="亮瑾 林" userId="c56e5ac7d7068e52" providerId="LiveId" clId="{E202F44C-9576-418E-A07E-496CDEF682F5}" dt="2025-06-02T08:53:02.270" v="1024"/>
        <pc:sldMkLst>
          <pc:docMk/>
          <pc:sldMk cId="204553957" sldId="271"/>
        </pc:sldMkLst>
        <pc:spChg chg="mod">
          <ac:chgData name="亮瑾 林" userId="c56e5ac7d7068e52" providerId="LiveId" clId="{E202F44C-9576-418E-A07E-496CDEF682F5}" dt="2025-06-02T05:43:21.688" v="357" actId="1076"/>
          <ac:spMkLst>
            <pc:docMk/>
            <pc:sldMk cId="204553957" sldId="271"/>
            <ac:spMk id="2" creationId="{4A84EC07-A43B-15C7-C3D7-D0BBB1C66B9E}"/>
          </ac:spMkLst>
        </pc:spChg>
        <pc:spChg chg="del">
          <ac:chgData name="亮瑾 林" userId="c56e5ac7d7068e52" providerId="LiveId" clId="{E202F44C-9576-418E-A07E-496CDEF682F5}" dt="2025-06-02T05:41:54.632" v="350" actId="22"/>
          <ac:spMkLst>
            <pc:docMk/>
            <pc:sldMk cId="204553957" sldId="271"/>
            <ac:spMk id="3" creationId="{51FF4725-552B-7CEB-2373-F4510CB2545C}"/>
          </ac:spMkLst>
        </pc:spChg>
        <pc:picChg chg="add mod ord">
          <ac:chgData name="亮瑾 林" userId="c56e5ac7d7068e52" providerId="LiveId" clId="{E202F44C-9576-418E-A07E-496CDEF682F5}" dt="2025-06-02T05:43:14.476" v="354" actId="1076"/>
          <ac:picMkLst>
            <pc:docMk/>
            <pc:sldMk cId="204553957" sldId="271"/>
            <ac:picMk id="5" creationId="{54647927-C906-EA54-FB11-DBB125E0B00F}"/>
          </ac:picMkLst>
        </pc:picChg>
        <pc:picChg chg="add mod">
          <ac:chgData name="亮瑾 林" userId="c56e5ac7d7068e52" providerId="LiveId" clId="{E202F44C-9576-418E-A07E-496CDEF682F5}" dt="2025-06-02T05:43:39.232" v="362" actId="1076"/>
          <ac:picMkLst>
            <pc:docMk/>
            <pc:sldMk cId="204553957" sldId="271"/>
            <ac:picMk id="7" creationId="{8F1E56B3-CC02-0AD2-C388-AEB531CDF7D7}"/>
          </ac:picMkLst>
        </pc:picChg>
      </pc:sldChg>
      <pc:sldChg chg="addSp delSp modSp new mod modTransition setBg modAnim">
        <pc:chgData name="亮瑾 林" userId="c56e5ac7d7068e52" providerId="LiveId" clId="{E202F44C-9576-418E-A07E-496CDEF682F5}" dt="2025-06-02T08:53:02.270" v="1024"/>
        <pc:sldMkLst>
          <pc:docMk/>
          <pc:sldMk cId="2691200564" sldId="272"/>
        </pc:sldMkLst>
        <pc:spChg chg="mod">
          <ac:chgData name="亮瑾 林" userId="c56e5ac7d7068e52" providerId="LiveId" clId="{E202F44C-9576-418E-A07E-496CDEF682F5}" dt="2025-06-02T06:29:04.021" v="434" actId="26606"/>
          <ac:spMkLst>
            <pc:docMk/>
            <pc:sldMk cId="2691200564" sldId="272"/>
            <ac:spMk id="2" creationId="{2BCDBA09-78AB-81BC-7230-8079F5D60AB5}"/>
          </ac:spMkLst>
        </pc:spChg>
        <pc:spChg chg="del">
          <ac:chgData name="亮瑾 林" userId="c56e5ac7d7068e52" providerId="LiveId" clId="{E202F44C-9576-418E-A07E-496CDEF682F5}" dt="2025-06-02T05:45:23.771" v="366" actId="22"/>
          <ac:spMkLst>
            <pc:docMk/>
            <pc:sldMk cId="2691200564" sldId="272"/>
            <ac:spMk id="3" creationId="{09BC74C2-EF28-0F34-3529-0C69655703EC}"/>
          </ac:spMkLst>
        </pc:spChg>
        <pc:spChg chg="add del mod">
          <ac:chgData name="亮瑾 林" userId="c56e5ac7d7068e52" providerId="LiveId" clId="{E202F44C-9576-418E-A07E-496CDEF682F5}" dt="2025-06-02T06:28:54.614" v="424" actId="931"/>
          <ac:spMkLst>
            <pc:docMk/>
            <pc:sldMk cId="2691200564" sldId="272"/>
            <ac:spMk id="7" creationId="{74976D96-A981-C8C4-CDC3-815745297D7C}"/>
          </ac:spMkLst>
        </pc:spChg>
        <pc:spChg chg="add del mod">
          <ac:chgData name="亮瑾 林" userId="c56e5ac7d7068e52" providerId="LiveId" clId="{E202F44C-9576-418E-A07E-496CDEF682F5}" dt="2025-06-02T06:29:03.641" v="433" actId="478"/>
          <ac:spMkLst>
            <pc:docMk/>
            <pc:sldMk cId="2691200564" sldId="272"/>
            <ac:spMk id="15" creationId="{D9EAC5F7-DC25-C2E6-AEE3-5F1A346C554B}"/>
          </ac:spMkLst>
        </pc:spChg>
        <pc:spChg chg="add del mod">
          <ac:chgData name="亮瑾 林" userId="c56e5ac7d7068e52" providerId="LiveId" clId="{E202F44C-9576-418E-A07E-496CDEF682F5}" dt="2025-06-02T06:29:24.654" v="439" actId="931"/>
          <ac:spMkLst>
            <pc:docMk/>
            <pc:sldMk cId="2691200564" sldId="272"/>
            <ac:spMk id="17" creationId="{FD2D9E85-2000-96BF-9E45-31C21376BD3B}"/>
          </ac:spMkLst>
        </pc:spChg>
        <pc:spChg chg="add del">
          <ac:chgData name="亮瑾 林" userId="c56e5ac7d7068e52" providerId="LiveId" clId="{E202F44C-9576-418E-A07E-496CDEF682F5}" dt="2025-06-02T06:29:04.021" v="434" actId="26606"/>
          <ac:spMkLst>
            <pc:docMk/>
            <pc:sldMk cId="2691200564" sldId="272"/>
            <ac:spMk id="20" creationId="{98C10BD4-F3F8-4089-8DB0-71FB15FD9B0D}"/>
          </ac:spMkLst>
        </pc:spChg>
        <pc:picChg chg="add del mod ord">
          <ac:chgData name="亮瑾 林" userId="c56e5ac7d7068e52" providerId="LiveId" clId="{E202F44C-9576-418E-A07E-496CDEF682F5}" dt="2025-06-02T06:28:38.455" v="423" actId="478"/>
          <ac:picMkLst>
            <pc:docMk/>
            <pc:sldMk cId="2691200564" sldId="272"/>
            <ac:picMk id="5" creationId="{42419DF4-1A42-EAA8-25F2-07F5F0025FFA}"/>
          </ac:picMkLst>
        </pc:picChg>
        <pc:picChg chg="add del mod">
          <ac:chgData name="亮瑾 林" userId="c56e5ac7d7068e52" providerId="LiveId" clId="{E202F44C-9576-418E-A07E-496CDEF682F5}" dt="2025-06-02T06:29:09.130" v="438" actId="478"/>
          <ac:picMkLst>
            <pc:docMk/>
            <pc:sldMk cId="2691200564" sldId="272"/>
            <ac:picMk id="9" creationId="{64F46252-EFE7-2CCC-E9E9-885C19124808}"/>
          </ac:picMkLst>
        </pc:picChg>
        <pc:picChg chg="add del mod">
          <ac:chgData name="亮瑾 林" userId="c56e5ac7d7068e52" providerId="LiveId" clId="{E202F44C-9576-418E-A07E-496CDEF682F5}" dt="2025-06-02T06:29:09.130" v="438" actId="478"/>
          <ac:picMkLst>
            <pc:docMk/>
            <pc:sldMk cId="2691200564" sldId="272"/>
            <ac:picMk id="11" creationId="{251312F5-7757-67B3-A4F8-F76DC9891695}"/>
          </ac:picMkLst>
        </pc:picChg>
        <pc:picChg chg="add del mod">
          <ac:chgData name="亮瑾 林" userId="c56e5ac7d7068e52" providerId="LiveId" clId="{E202F44C-9576-418E-A07E-496CDEF682F5}" dt="2025-06-02T06:29:09.130" v="438" actId="478"/>
          <ac:picMkLst>
            <pc:docMk/>
            <pc:sldMk cId="2691200564" sldId="272"/>
            <ac:picMk id="13" creationId="{85AF5ADF-C1CB-F5D1-B051-64BC3D7A27AA}"/>
          </ac:picMkLst>
        </pc:picChg>
        <pc:picChg chg="add mod">
          <ac:chgData name="亮瑾 林" userId="c56e5ac7d7068e52" providerId="LiveId" clId="{E202F44C-9576-418E-A07E-496CDEF682F5}" dt="2025-06-02T06:30:25.256" v="462" actId="1076"/>
          <ac:picMkLst>
            <pc:docMk/>
            <pc:sldMk cId="2691200564" sldId="272"/>
            <ac:picMk id="21" creationId="{2F74F935-E1ED-1C95-E976-06C4AD70AF27}"/>
          </ac:picMkLst>
        </pc:picChg>
        <pc:picChg chg="add mod">
          <ac:chgData name="亮瑾 林" userId="c56e5ac7d7068e52" providerId="LiveId" clId="{E202F44C-9576-418E-A07E-496CDEF682F5}" dt="2025-06-02T06:30:29.917" v="465" actId="14100"/>
          <ac:picMkLst>
            <pc:docMk/>
            <pc:sldMk cId="2691200564" sldId="272"/>
            <ac:picMk id="24" creationId="{1B32D53B-72B1-B79C-5FE9-320CDF1EAFF2}"/>
          </ac:picMkLst>
        </pc:picChg>
        <pc:picChg chg="add mod">
          <ac:chgData name="亮瑾 林" userId="c56e5ac7d7068e52" providerId="LiveId" clId="{E202F44C-9576-418E-A07E-496CDEF682F5}" dt="2025-06-02T06:30:45.237" v="471" actId="1076"/>
          <ac:picMkLst>
            <pc:docMk/>
            <pc:sldMk cId="2691200564" sldId="272"/>
            <ac:picMk id="26" creationId="{095757BA-7793-C7B2-9CA0-85C2283479A4}"/>
          </ac:picMkLst>
        </pc:picChg>
        <pc:cxnChg chg="add del">
          <ac:chgData name="亮瑾 林" userId="c56e5ac7d7068e52" providerId="LiveId" clId="{E202F44C-9576-418E-A07E-496CDEF682F5}" dt="2025-06-02T06:29:04.021" v="434" actId="26606"/>
          <ac:cxnSpMkLst>
            <pc:docMk/>
            <pc:sldMk cId="2691200564" sldId="272"/>
            <ac:cxnSpMk id="18" creationId="{EAD4CCDA-06BF-4D2A-B44F-195AEC0B5B22}"/>
          </ac:cxnSpMkLst>
        </pc:cxnChg>
        <pc:cxnChg chg="add del">
          <ac:chgData name="亮瑾 林" userId="c56e5ac7d7068e52" providerId="LiveId" clId="{E202F44C-9576-418E-A07E-496CDEF682F5}" dt="2025-06-02T06:29:04.021" v="434" actId="26606"/>
          <ac:cxnSpMkLst>
            <pc:docMk/>
            <pc:sldMk cId="2691200564" sldId="272"/>
            <ac:cxnSpMk id="22" creationId="{34D54A2E-3619-466E-8A04-1F9713F39F1F}"/>
          </ac:cxnSpMkLst>
        </pc:cxnChg>
      </pc:sldChg>
      <pc:sldChg chg="addSp delSp modSp new mod modTransition modAnim">
        <pc:chgData name="亮瑾 林" userId="c56e5ac7d7068e52" providerId="LiveId" clId="{E202F44C-9576-418E-A07E-496CDEF682F5}" dt="2025-06-02T08:53:02.270" v="1024"/>
        <pc:sldMkLst>
          <pc:docMk/>
          <pc:sldMk cId="1366547656" sldId="273"/>
        </pc:sldMkLst>
        <pc:spChg chg="mod">
          <ac:chgData name="亮瑾 林" userId="c56e5ac7d7068e52" providerId="LiveId" clId="{E202F44C-9576-418E-A07E-496CDEF682F5}" dt="2025-06-02T05:48:38.261" v="371" actId="113"/>
          <ac:spMkLst>
            <pc:docMk/>
            <pc:sldMk cId="1366547656" sldId="273"/>
            <ac:spMk id="2" creationId="{4AF54D22-FEB6-299E-1027-6A28B2130954}"/>
          </ac:spMkLst>
        </pc:spChg>
        <pc:spChg chg="del">
          <ac:chgData name="亮瑾 林" userId="c56e5ac7d7068e52" providerId="LiveId" clId="{E202F44C-9576-418E-A07E-496CDEF682F5}" dt="2025-06-02T05:54:00.212" v="372" actId="22"/>
          <ac:spMkLst>
            <pc:docMk/>
            <pc:sldMk cId="1366547656" sldId="273"/>
            <ac:spMk id="3" creationId="{51E6E17A-C082-BE9E-2E1F-861043D55455}"/>
          </ac:spMkLst>
        </pc:spChg>
        <pc:picChg chg="add mod ord">
          <ac:chgData name="亮瑾 林" userId="c56e5ac7d7068e52" providerId="LiveId" clId="{E202F44C-9576-418E-A07E-496CDEF682F5}" dt="2025-06-02T06:40:53.452" v="473" actId="14100"/>
          <ac:picMkLst>
            <pc:docMk/>
            <pc:sldMk cId="1366547656" sldId="273"/>
            <ac:picMk id="5" creationId="{B485656E-A28E-ED4D-5866-8BC52BEF616B}"/>
          </ac:picMkLst>
        </pc:picChg>
        <pc:picChg chg="add mod">
          <ac:chgData name="亮瑾 林" userId="c56e5ac7d7068e52" providerId="LiveId" clId="{E202F44C-9576-418E-A07E-496CDEF682F5}" dt="2025-06-02T06:41:15.900" v="477" actId="1076"/>
          <ac:picMkLst>
            <pc:docMk/>
            <pc:sldMk cId="1366547656" sldId="273"/>
            <ac:picMk id="7" creationId="{5B13F167-65F7-9F6B-7DC4-3DCA2AB35254}"/>
          </ac:picMkLst>
        </pc:picChg>
        <pc:picChg chg="add del mod">
          <ac:chgData name="亮瑾 林" userId="c56e5ac7d7068e52" providerId="LiveId" clId="{E202F44C-9576-418E-A07E-496CDEF682F5}" dt="2025-06-02T06:41:42.664" v="482" actId="478"/>
          <ac:picMkLst>
            <pc:docMk/>
            <pc:sldMk cId="1366547656" sldId="273"/>
            <ac:picMk id="9" creationId="{2A5C0215-A566-8332-C153-B4EF8167408C}"/>
          </ac:picMkLst>
        </pc:picChg>
      </pc:sldChg>
      <pc:sldChg chg="addSp delSp modSp new mod modTransition">
        <pc:chgData name="亮瑾 林" userId="c56e5ac7d7068e52" providerId="LiveId" clId="{E202F44C-9576-418E-A07E-496CDEF682F5}" dt="2025-06-02T08:53:02.270" v="1024"/>
        <pc:sldMkLst>
          <pc:docMk/>
          <pc:sldMk cId="4119290072" sldId="274"/>
        </pc:sldMkLst>
        <pc:spChg chg="mod">
          <ac:chgData name="亮瑾 林" userId="c56e5ac7d7068e52" providerId="LiveId" clId="{E202F44C-9576-418E-A07E-496CDEF682F5}" dt="2025-06-02T08:38:41.865" v="979" actId="255"/>
          <ac:spMkLst>
            <pc:docMk/>
            <pc:sldMk cId="4119290072" sldId="274"/>
            <ac:spMk id="2" creationId="{EB1D41B4-2648-CC56-AA8F-A76DFD4BE48A}"/>
          </ac:spMkLst>
        </pc:spChg>
        <pc:spChg chg="mod">
          <ac:chgData name="亮瑾 林" userId="c56e5ac7d7068e52" providerId="LiveId" clId="{E202F44C-9576-418E-A07E-496CDEF682F5}" dt="2025-06-02T08:38:52.829" v="981" actId="255"/>
          <ac:spMkLst>
            <pc:docMk/>
            <pc:sldMk cId="4119290072" sldId="274"/>
            <ac:spMk id="3" creationId="{DE02BBCD-D45E-A76E-88CE-47FCAD86850D}"/>
          </ac:spMkLst>
        </pc:spChg>
        <pc:picChg chg="add mod">
          <ac:chgData name="亮瑾 林" userId="c56e5ac7d7068e52" providerId="LiveId" clId="{E202F44C-9576-418E-A07E-496CDEF682F5}" dt="2025-06-02T08:06:32.520" v="750" actId="1076"/>
          <ac:picMkLst>
            <pc:docMk/>
            <pc:sldMk cId="4119290072" sldId="274"/>
            <ac:picMk id="5" creationId="{EE03651B-E518-9B65-B2DC-7B88D6047076}"/>
          </ac:picMkLst>
        </pc:picChg>
        <pc:picChg chg="add del mod">
          <ac:chgData name="亮瑾 林" userId="c56e5ac7d7068e52" providerId="LiveId" clId="{E202F44C-9576-418E-A07E-496CDEF682F5}" dt="2025-06-02T07:59:08.072" v="571" actId="478"/>
          <ac:picMkLst>
            <pc:docMk/>
            <pc:sldMk cId="4119290072" sldId="274"/>
            <ac:picMk id="7" creationId="{619C1265-BBFF-E660-BD25-68C854184A6E}"/>
          </ac:picMkLst>
        </pc:picChg>
        <pc:picChg chg="add mod">
          <ac:chgData name="亮瑾 林" userId="c56e5ac7d7068e52" providerId="LiveId" clId="{E202F44C-9576-418E-A07E-496CDEF682F5}" dt="2025-06-02T08:00:41.679" v="591" actId="14100"/>
          <ac:picMkLst>
            <pc:docMk/>
            <pc:sldMk cId="4119290072" sldId="274"/>
            <ac:picMk id="9" creationId="{FDE14E7C-64FC-8413-652C-D370DA4B1A70}"/>
          </ac:picMkLst>
        </pc:picChg>
        <pc:picChg chg="add mod">
          <ac:chgData name="亮瑾 林" userId="c56e5ac7d7068e52" providerId="LiveId" clId="{E202F44C-9576-418E-A07E-496CDEF682F5}" dt="2025-06-02T08:00:46.149" v="593" actId="1076"/>
          <ac:picMkLst>
            <pc:docMk/>
            <pc:sldMk cId="4119290072" sldId="274"/>
            <ac:picMk id="11" creationId="{105CD01F-498B-FBF8-E01E-E54D19BD873B}"/>
          </ac:picMkLst>
        </pc:picChg>
      </pc:sldChg>
      <pc:sldChg chg="modSp new del mod">
        <pc:chgData name="亮瑾 林" userId="c56e5ac7d7068e52" providerId="LiveId" clId="{E202F44C-9576-418E-A07E-496CDEF682F5}" dt="2025-06-02T08:02:35.825" v="623" actId="2696"/>
        <pc:sldMkLst>
          <pc:docMk/>
          <pc:sldMk cId="2776914656" sldId="275"/>
        </pc:sldMkLst>
        <pc:spChg chg="mod">
          <ac:chgData name="亮瑾 林" userId="c56e5ac7d7068e52" providerId="LiveId" clId="{E202F44C-9576-418E-A07E-496CDEF682F5}" dt="2025-06-02T08:01:25.378" v="607" actId="113"/>
          <ac:spMkLst>
            <pc:docMk/>
            <pc:sldMk cId="2776914656" sldId="275"/>
            <ac:spMk id="2" creationId="{C2791D5B-AA37-74A5-1770-A74537FF7E03}"/>
          </ac:spMkLst>
        </pc:spChg>
        <pc:spChg chg="mod">
          <ac:chgData name="亮瑾 林" userId="c56e5ac7d7068e52" providerId="LiveId" clId="{E202F44C-9576-418E-A07E-496CDEF682F5}" dt="2025-06-02T08:02:26.342" v="622"/>
          <ac:spMkLst>
            <pc:docMk/>
            <pc:sldMk cId="2776914656" sldId="275"/>
            <ac:spMk id="3" creationId="{C7117D03-2861-4276-9FD9-2B7F7C519F14}"/>
          </ac:spMkLst>
        </pc:spChg>
      </pc:sldChg>
      <pc:sldChg chg="addSp modSp new mod modTransition">
        <pc:chgData name="亮瑾 林" userId="c56e5ac7d7068e52" providerId="LiveId" clId="{E202F44C-9576-418E-A07E-496CDEF682F5}" dt="2025-06-02T08:53:02.270" v="1024"/>
        <pc:sldMkLst>
          <pc:docMk/>
          <pc:sldMk cId="3451029445" sldId="276"/>
        </pc:sldMkLst>
        <pc:spChg chg="mod">
          <ac:chgData name="亮瑾 林" userId="c56e5ac7d7068e52" providerId="LiveId" clId="{E202F44C-9576-418E-A07E-496CDEF682F5}" dt="2025-06-02T08:38:59.121" v="982" actId="255"/>
          <ac:spMkLst>
            <pc:docMk/>
            <pc:sldMk cId="3451029445" sldId="276"/>
            <ac:spMk id="2" creationId="{CC622F9D-C7C4-7098-65C2-4D4B2CC5F8EA}"/>
          </ac:spMkLst>
        </pc:spChg>
        <pc:spChg chg="mod">
          <ac:chgData name="亮瑾 林" userId="c56e5ac7d7068e52" providerId="LiveId" clId="{E202F44C-9576-418E-A07E-496CDEF682F5}" dt="2025-06-02T08:39:12.992" v="986" actId="27636"/>
          <ac:spMkLst>
            <pc:docMk/>
            <pc:sldMk cId="3451029445" sldId="276"/>
            <ac:spMk id="3" creationId="{F2574438-CC88-EF44-A67C-E9C203C34D2E}"/>
          </ac:spMkLst>
        </pc:spChg>
        <pc:picChg chg="add mod">
          <ac:chgData name="亮瑾 林" userId="c56e5ac7d7068e52" providerId="LiveId" clId="{E202F44C-9576-418E-A07E-496CDEF682F5}" dt="2025-06-02T08:06:40.710" v="754" actId="1076"/>
          <ac:picMkLst>
            <pc:docMk/>
            <pc:sldMk cId="3451029445" sldId="276"/>
            <ac:picMk id="4" creationId="{DAD599EF-479D-26D3-94BC-FFC2BA2E1A78}"/>
          </ac:picMkLst>
        </pc:picChg>
      </pc:sldChg>
      <pc:sldChg chg="addSp delSp modSp new mod modTransition">
        <pc:chgData name="亮瑾 林" userId="c56e5ac7d7068e52" providerId="LiveId" clId="{E202F44C-9576-418E-A07E-496CDEF682F5}" dt="2025-06-02T08:53:02.270" v="1024"/>
        <pc:sldMkLst>
          <pc:docMk/>
          <pc:sldMk cId="3747389170" sldId="277"/>
        </pc:sldMkLst>
        <pc:spChg chg="mod">
          <ac:chgData name="亮瑾 林" userId="c56e5ac7d7068e52" providerId="LiveId" clId="{E202F44C-9576-418E-A07E-496CDEF682F5}" dt="2025-06-02T08:39:19.625" v="987" actId="255"/>
          <ac:spMkLst>
            <pc:docMk/>
            <pc:sldMk cId="3747389170" sldId="277"/>
            <ac:spMk id="2" creationId="{1C741D77-3126-41BF-D6FF-34584CDEC834}"/>
          </ac:spMkLst>
        </pc:spChg>
        <pc:spChg chg="del">
          <ac:chgData name="亮瑾 林" userId="c56e5ac7d7068e52" providerId="LiveId" clId="{E202F44C-9576-418E-A07E-496CDEF682F5}" dt="2025-06-02T08:06:46.969" v="755"/>
          <ac:spMkLst>
            <pc:docMk/>
            <pc:sldMk cId="3747389170" sldId="277"/>
            <ac:spMk id="3" creationId="{4E00A609-522A-9CEC-8B29-18D642EBD5BC}"/>
          </ac:spMkLst>
        </pc:spChg>
        <pc:spChg chg="add mod">
          <ac:chgData name="亮瑾 林" userId="c56e5ac7d7068e52" providerId="LiveId" clId="{E202F44C-9576-418E-A07E-496CDEF682F5}" dt="2025-06-02T08:39:28.310" v="989" actId="255"/>
          <ac:spMkLst>
            <pc:docMk/>
            <pc:sldMk cId="3747389170" sldId="277"/>
            <ac:spMk id="6" creationId="{73BA0801-CACD-088A-836A-16632E48917E}"/>
          </ac:spMkLst>
        </pc:spChg>
        <pc:picChg chg="add del mod">
          <ac:chgData name="亮瑾 林" userId="c56e5ac7d7068e52" providerId="LiveId" clId="{E202F44C-9576-418E-A07E-496CDEF682F5}" dt="2025-06-02T08:07:16.688" v="757" actId="478"/>
          <ac:picMkLst>
            <pc:docMk/>
            <pc:sldMk cId="3747389170" sldId="277"/>
            <ac:picMk id="4" creationId="{A81E40B1-B277-A619-811D-B72E59E72A0F}"/>
          </ac:picMkLst>
        </pc:picChg>
        <pc:picChg chg="add mod">
          <ac:chgData name="亮瑾 林" userId="c56e5ac7d7068e52" providerId="LiveId" clId="{E202F44C-9576-418E-A07E-496CDEF682F5}" dt="2025-06-02T08:39:32.221" v="991" actId="14100"/>
          <ac:picMkLst>
            <pc:docMk/>
            <pc:sldMk cId="3747389170" sldId="277"/>
            <ac:picMk id="7" creationId="{7DDEB916-0AEB-4605-2422-D855294FC9C4}"/>
          </ac:picMkLst>
        </pc:picChg>
      </pc:sldChg>
      <pc:sldChg chg="addSp modSp new mod modTransition">
        <pc:chgData name="亮瑾 林" userId="c56e5ac7d7068e52" providerId="LiveId" clId="{E202F44C-9576-418E-A07E-496CDEF682F5}" dt="2025-06-02T08:53:02.270" v="1024"/>
        <pc:sldMkLst>
          <pc:docMk/>
          <pc:sldMk cId="2603143787" sldId="278"/>
        </pc:sldMkLst>
        <pc:spChg chg="mod">
          <ac:chgData name="亮瑾 林" userId="c56e5ac7d7068e52" providerId="LiveId" clId="{E202F44C-9576-418E-A07E-496CDEF682F5}" dt="2025-06-02T08:39:43.589" v="992" actId="255"/>
          <ac:spMkLst>
            <pc:docMk/>
            <pc:sldMk cId="2603143787" sldId="278"/>
            <ac:spMk id="2" creationId="{2F944FD6-CA01-DED2-1BFD-9DE00C73B01B}"/>
          </ac:spMkLst>
        </pc:spChg>
        <pc:spChg chg="mod">
          <ac:chgData name="亮瑾 林" userId="c56e5ac7d7068e52" providerId="LiveId" clId="{E202F44C-9576-418E-A07E-496CDEF682F5}" dt="2025-06-02T08:40:39.063" v="1006" actId="2711"/>
          <ac:spMkLst>
            <pc:docMk/>
            <pc:sldMk cId="2603143787" sldId="278"/>
            <ac:spMk id="3" creationId="{C4DA4E2D-CBF0-8077-6088-15D141CE7757}"/>
          </ac:spMkLst>
        </pc:spChg>
        <pc:picChg chg="add mod">
          <ac:chgData name="亮瑾 林" userId="c56e5ac7d7068e52" providerId="LiveId" clId="{E202F44C-9576-418E-A07E-496CDEF682F5}" dt="2025-06-02T08:10:20.900" v="857" actId="1076"/>
          <ac:picMkLst>
            <pc:docMk/>
            <pc:sldMk cId="2603143787" sldId="278"/>
            <ac:picMk id="4" creationId="{3176FDBE-13DF-2D68-5A41-FF462CED8BF8}"/>
          </ac:picMkLst>
        </pc:picChg>
      </pc:sldChg>
      <pc:sldChg chg="modSp new del mod modTransition">
        <pc:chgData name="亮瑾 林" userId="c56e5ac7d7068e52" providerId="LiveId" clId="{E202F44C-9576-418E-A07E-496CDEF682F5}" dt="2025-06-02T09:00:49.933" v="1025" actId="2696"/>
        <pc:sldMkLst>
          <pc:docMk/>
          <pc:sldMk cId="745671077" sldId="279"/>
        </pc:sldMkLst>
        <pc:spChg chg="mod">
          <ac:chgData name="亮瑾 林" userId="c56e5ac7d7068e52" providerId="LiveId" clId="{E202F44C-9576-418E-A07E-496CDEF682F5}" dt="2025-06-02T08:40:48.377" v="1008" actId="113"/>
          <ac:spMkLst>
            <pc:docMk/>
            <pc:sldMk cId="745671077" sldId="279"/>
            <ac:spMk id="2" creationId="{2079DBBD-A047-785A-5B7D-B4CD8D39F970}"/>
          </ac:spMkLst>
        </pc:spChg>
        <pc:spChg chg="mod">
          <ac:chgData name="亮瑾 林" userId="c56e5ac7d7068e52" providerId="LiveId" clId="{E202F44C-9576-418E-A07E-496CDEF682F5}" dt="2025-06-02T08:21:39.692" v="886" actId="5793"/>
          <ac:spMkLst>
            <pc:docMk/>
            <pc:sldMk cId="745671077" sldId="279"/>
            <ac:spMk id="3" creationId="{69A90A16-16F8-2E8C-04FD-8CA91AF692A6}"/>
          </ac:spMkLst>
        </pc:spChg>
      </pc:sldChg>
      <pc:sldChg chg="modSp new mod modTransition">
        <pc:chgData name="亮瑾 林" userId="c56e5ac7d7068e52" providerId="LiveId" clId="{E202F44C-9576-418E-A07E-496CDEF682F5}" dt="2025-06-02T08:53:02.270" v="1024"/>
        <pc:sldMkLst>
          <pc:docMk/>
          <pc:sldMk cId="3906071145" sldId="280"/>
        </pc:sldMkLst>
        <pc:spChg chg="mod">
          <ac:chgData name="亮瑾 林" userId="c56e5ac7d7068e52" providerId="LiveId" clId="{E202F44C-9576-418E-A07E-496CDEF682F5}" dt="2025-06-02T08:41:02.307" v="1010" actId="113"/>
          <ac:spMkLst>
            <pc:docMk/>
            <pc:sldMk cId="3906071145" sldId="280"/>
            <ac:spMk id="2" creationId="{B0FE364E-48DF-0273-E40E-794FB4F6ABFB}"/>
          </ac:spMkLst>
        </pc:spChg>
        <pc:spChg chg="mod">
          <ac:chgData name="亮瑾 林" userId="c56e5ac7d7068e52" providerId="LiveId" clId="{E202F44C-9576-418E-A07E-496CDEF682F5}" dt="2025-06-02T08:22:41.405" v="915" actId="20577"/>
          <ac:spMkLst>
            <pc:docMk/>
            <pc:sldMk cId="3906071145" sldId="280"/>
            <ac:spMk id="3" creationId="{C4AFC1BB-7C20-9C99-0B17-F3244EFC0DA1}"/>
          </ac:spMkLst>
        </pc:spChg>
      </pc:sldChg>
      <pc:sldChg chg="addSp delSp modSp new del mod">
        <pc:chgData name="亮瑾 林" userId="c56e5ac7d7068e52" providerId="LiveId" clId="{E202F44C-9576-418E-A07E-496CDEF682F5}" dt="2025-06-02T08:32:33.451" v="934" actId="2696"/>
        <pc:sldMkLst>
          <pc:docMk/>
          <pc:sldMk cId="2467725263" sldId="281"/>
        </pc:sldMkLst>
        <pc:spChg chg="mod">
          <ac:chgData name="亮瑾 林" userId="c56e5ac7d7068e52" providerId="LiveId" clId="{E202F44C-9576-418E-A07E-496CDEF682F5}" dt="2025-06-02T08:23:05.278" v="931" actId="20577"/>
          <ac:spMkLst>
            <pc:docMk/>
            <pc:sldMk cId="2467725263" sldId="281"/>
            <ac:spMk id="2" creationId="{8D3E83BE-52D3-94B6-E3E6-84325B74E5DE}"/>
          </ac:spMkLst>
        </pc:spChg>
        <pc:spChg chg="del">
          <ac:chgData name="亮瑾 林" userId="c56e5ac7d7068e52" providerId="LiveId" clId="{E202F44C-9576-418E-A07E-496CDEF682F5}" dt="2025-06-02T08:32:28.045" v="932" actId="22"/>
          <ac:spMkLst>
            <pc:docMk/>
            <pc:sldMk cId="2467725263" sldId="281"/>
            <ac:spMk id="3" creationId="{C70AE8EC-1348-8DCE-8F55-25AC3487AD36}"/>
          </ac:spMkLst>
        </pc:spChg>
        <pc:spChg chg="add mod">
          <ac:chgData name="亮瑾 林" userId="c56e5ac7d7068e52" providerId="LiveId" clId="{E202F44C-9576-418E-A07E-496CDEF682F5}" dt="2025-06-02T08:32:29.780" v="933" actId="478"/>
          <ac:spMkLst>
            <pc:docMk/>
            <pc:sldMk cId="2467725263" sldId="281"/>
            <ac:spMk id="7" creationId="{93F73EEE-D2D7-1C9E-CC45-C6A68859AE8B}"/>
          </ac:spMkLst>
        </pc:spChg>
        <pc:picChg chg="add del mod ord">
          <ac:chgData name="亮瑾 林" userId="c56e5ac7d7068e52" providerId="LiveId" clId="{E202F44C-9576-418E-A07E-496CDEF682F5}" dt="2025-06-02T08:32:29.780" v="933" actId="478"/>
          <ac:picMkLst>
            <pc:docMk/>
            <pc:sldMk cId="2467725263" sldId="281"/>
            <ac:picMk id="5" creationId="{5691078A-7C99-5366-AB03-8433950E56D4}"/>
          </ac:picMkLst>
        </pc:picChg>
      </pc:sldChg>
      <pc:sldMasterChg chg="modTransition modSldLayout">
        <pc:chgData name="亮瑾 林" userId="c56e5ac7d7068e52" providerId="LiveId" clId="{E202F44C-9576-418E-A07E-496CDEF682F5}" dt="2025-06-01T07:47:09.707" v="163"/>
        <pc:sldMasterMkLst>
          <pc:docMk/>
          <pc:sldMasterMk cId="3470349773" sldId="2147483724"/>
        </pc:sldMasterMkLst>
        <pc:sldLayoutChg chg="modTransition">
          <pc:chgData name="亮瑾 林" userId="c56e5ac7d7068e52" providerId="LiveId" clId="{E202F44C-9576-418E-A07E-496CDEF682F5}" dt="2025-06-01T07:47:09.707" v="163"/>
          <pc:sldLayoutMkLst>
            <pc:docMk/>
            <pc:sldMasterMk cId="3470349773" sldId="2147483724"/>
            <pc:sldLayoutMk cId="2658278256" sldId="2147483713"/>
          </pc:sldLayoutMkLst>
        </pc:sldLayoutChg>
        <pc:sldLayoutChg chg="modTransition">
          <pc:chgData name="亮瑾 林" userId="c56e5ac7d7068e52" providerId="LiveId" clId="{E202F44C-9576-418E-A07E-496CDEF682F5}" dt="2025-06-01T07:47:09.707" v="163"/>
          <pc:sldLayoutMkLst>
            <pc:docMk/>
            <pc:sldMasterMk cId="3470349773" sldId="2147483724"/>
            <pc:sldLayoutMk cId="1766775974" sldId="2147483714"/>
          </pc:sldLayoutMkLst>
        </pc:sldLayoutChg>
        <pc:sldLayoutChg chg="modTransition">
          <pc:chgData name="亮瑾 林" userId="c56e5ac7d7068e52" providerId="LiveId" clId="{E202F44C-9576-418E-A07E-496CDEF682F5}" dt="2025-06-01T07:47:09.707" v="163"/>
          <pc:sldLayoutMkLst>
            <pc:docMk/>
            <pc:sldMasterMk cId="3470349773" sldId="2147483724"/>
            <pc:sldLayoutMk cId="1933871382" sldId="2147483715"/>
          </pc:sldLayoutMkLst>
        </pc:sldLayoutChg>
        <pc:sldLayoutChg chg="modTransition">
          <pc:chgData name="亮瑾 林" userId="c56e5ac7d7068e52" providerId="LiveId" clId="{E202F44C-9576-418E-A07E-496CDEF682F5}" dt="2025-06-01T07:47:09.707" v="163"/>
          <pc:sldLayoutMkLst>
            <pc:docMk/>
            <pc:sldMasterMk cId="3470349773" sldId="2147483724"/>
            <pc:sldLayoutMk cId="543870885" sldId="2147483716"/>
          </pc:sldLayoutMkLst>
        </pc:sldLayoutChg>
        <pc:sldLayoutChg chg="modTransition">
          <pc:chgData name="亮瑾 林" userId="c56e5ac7d7068e52" providerId="LiveId" clId="{E202F44C-9576-418E-A07E-496CDEF682F5}" dt="2025-06-01T07:47:09.707" v="163"/>
          <pc:sldLayoutMkLst>
            <pc:docMk/>
            <pc:sldMasterMk cId="3470349773" sldId="2147483724"/>
            <pc:sldLayoutMk cId="1606205205" sldId="2147483717"/>
          </pc:sldLayoutMkLst>
        </pc:sldLayoutChg>
        <pc:sldLayoutChg chg="modTransition">
          <pc:chgData name="亮瑾 林" userId="c56e5ac7d7068e52" providerId="LiveId" clId="{E202F44C-9576-418E-A07E-496CDEF682F5}" dt="2025-06-01T07:47:09.707" v="163"/>
          <pc:sldLayoutMkLst>
            <pc:docMk/>
            <pc:sldMasterMk cId="3470349773" sldId="2147483724"/>
            <pc:sldLayoutMk cId="4188794221" sldId="2147483718"/>
          </pc:sldLayoutMkLst>
        </pc:sldLayoutChg>
        <pc:sldLayoutChg chg="modTransition">
          <pc:chgData name="亮瑾 林" userId="c56e5ac7d7068e52" providerId="LiveId" clId="{E202F44C-9576-418E-A07E-496CDEF682F5}" dt="2025-06-01T07:47:09.707" v="163"/>
          <pc:sldLayoutMkLst>
            <pc:docMk/>
            <pc:sldMasterMk cId="3470349773" sldId="2147483724"/>
            <pc:sldLayoutMk cId="2818318487" sldId="2147483719"/>
          </pc:sldLayoutMkLst>
        </pc:sldLayoutChg>
        <pc:sldLayoutChg chg="modTransition">
          <pc:chgData name="亮瑾 林" userId="c56e5ac7d7068e52" providerId="LiveId" clId="{E202F44C-9576-418E-A07E-496CDEF682F5}" dt="2025-06-01T07:47:09.707" v="163"/>
          <pc:sldLayoutMkLst>
            <pc:docMk/>
            <pc:sldMasterMk cId="3470349773" sldId="2147483724"/>
            <pc:sldLayoutMk cId="1697100174" sldId="2147483720"/>
          </pc:sldLayoutMkLst>
        </pc:sldLayoutChg>
        <pc:sldLayoutChg chg="modTransition">
          <pc:chgData name="亮瑾 林" userId="c56e5ac7d7068e52" providerId="LiveId" clId="{E202F44C-9576-418E-A07E-496CDEF682F5}" dt="2025-06-01T07:47:09.707" v="163"/>
          <pc:sldLayoutMkLst>
            <pc:docMk/>
            <pc:sldMasterMk cId="3470349773" sldId="2147483724"/>
            <pc:sldLayoutMk cId="1409201620" sldId="2147483721"/>
          </pc:sldLayoutMkLst>
        </pc:sldLayoutChg>
        <pc:sldLayoutChg chg="modTransition">
          <pc:chgData name="亮瑾 林" userId="c56e5ac7d7068e52" providerId="LiveId" clId="{E202F44C-9576-418E-A07E-496CDEF682F5}" dt="2025-06-01T07:47:09.707" v="163"/>
          <pc:sldLayoutMkLst>
            <pc:docMk/>
            <pc:sldMasterMk cId="3470349773" sldId="2147483724"/>
            <pc:sldLayoutMk cId="3721760930" sldId="2147483722"/>
          </pc:sldLayoutMkLst>
        </pc:sldLayoutChg>
        <pc:sldLayoutChg chg="modTransition">
          <pc:chgData name="亮瑾 林" userId="c56e5ac7d7068e52" providerId="LiveId" clId="{E202F44C-9576-418E-A07E-496CDEF682F5}" dt="2025-06-01T07:47:09.707" v="163"/>
          <pc:sldLayoutMkLst>
            <pc:docMk/>
            <pc:sldMasterMk cId="3470349773" sldId="2147483724"/>
            <pc:sldLayoutMk cId="924100813" sldId="214748372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D2231-9035-45B5-B63A-6079274CEA4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93D34E-9A91-4930-BF35-EBCD67A07A1A}">
      <dgm:prSet/>
      <dgm:spPr/>
      <dgm:t>
        <a:bodyPr/>
        <a:lstStyle/>
        <a:p>
          <a:r>
            <a:rPr lang="zh-TW"/>
            <a:t>引言</a:t>
          </a:r>
          <a:endParaRPr lang="en-US"/>
        </a:p>
      </dgm:t>
    </dgm:pt>
    <dgm:pt modelId="{512FE7FC-D723-47C1-952C-1C57C5367338}" type="parTrans" cxnId="{0BA1886B-7B8B-43E8-8BCC-1BC576DD3EFC}">
      <dgm:prSet/>
      <dgm:spPr/>
      <dgm:t>
        <a:bodyPr/>
        <a:lstStyle/>
        <a:p>
          <a:endParaRPr lang="en-US"/>
        </a:p>
      </dgm:t>
    </dgm:pt>
    <dgm:pt modelId="{C7E462DA-445D-43EE-A2E7-2C7A97A409B8}" type="sibTrans" cxnId="{0BA1886B-7B8B-43E8-8BCC-1BC576DD3EFC}">
      <dgm:prSet/>
      <dgm:spPr/>
      <dgm:t>
        <a:bodyPr/>
        <a:lstStyle/>
        <a:p>
          <a:endParaRPr lang="en-US"/>
        </a:p>
      </dgm:t>
    </dgm:pt>
    <dgm:pt modelId="{00D64B27-DF97-409B-8241-5B8F1F9B0580}">
      <dgm:prSet/>
      <dgm:spPr/>
      <dgm:t>
        <a:bodyPr/>
        <a:lstStyle/>
        <a:p>
          <a:r>
            <a:rPr lang="zh-TW"/>
            <a:t>自適應濾波器運作原理</a:t>
          </a:r>
          <a:endParaRPr lang="en-US"/>
        </a:p>
      </dgm:t>
    </dgm:pt>
    <dgm:pt modelId="{55998EE4-9265-4F98-86E6-54EC570E3930}" type="parTrans" cxnId="{C10BF511-7614-4141-BA7D-DFE5F3908B48}">
      <dgm:prSet/>
      <dgm:spPr/>
      <dgm:t>
        <a:bodyPr/>
        <a:lstStyle/>
        <a:p>
          <a:endParaRPr lang="en-US"/>
        </a:p>
      </dgm:t>
    </dgm:pt>
    <dgm:pt modelId="{13857476-E143-443B-BFF6-4B9C4D5BF38B}" type="sibTrans" cxnId="{C10BF511-7614-4141-BA7D-DFE5F3908B48}">
      <dgm:prSet/>
      <dgm:spPr/>
      <dgm:t>
        <a:bodyPr/>
        <a:lstStyle/>
        <a:p>
          <a:endParaRPr lang="en-US"/>
        </a:p>
      </dgm:t>
    </dgm:pt>
    <dgm:pt modelId="{E3BB42BC-E590-461A-9A6D-D6FAB37574EA}">
      <dgm:prSet/>
      <dgm:spPr/>
      <dgm:t>
        <a:bodyPr/>
        <a:lstStyle/>
        <a:p>
          <a:r>
            <a:rPr lang="en-US"/>
            <a:t>MATLAB</a:t>
          </a:r>
          <a:r>
            <a:rPr lang="zh-TW"/>
            <a:t>模擬結果</a:t>
          </a:r>
          <a:endParaRPr lang="en-US"/>
        </a:p>
      </dgm:t>
    </dgm:pt>
    <dgm:pt modelId="{4AC537B9-5FD7-418D-A58E-065AC5AAD84E}" type="parTrans" cxnId="{88712D2A-DBD0-45CD-A387-9E7DE6C5BC19}">
      <dgm:prSet/>
      <dgm:spPr/>
      <dgm:t>
        <a:bodyPr/>
        <a:lstStyle/>
        <a:p>
          <a:endParaRPr lang="en-US"/>
        </a:p>
      </dgm:t>
    </dgm:pt>
    <dgm:pt modelId="{184AB084-6511-46BB-9FA4-931780D7226C}" type="sibTrans" cxnId="{88712D2A-DBD0-45CD-A387-9E7DE6C5BC19}">
      <dgm:prSet/>
      <dgm:spPr/>
      <dgm:t>
        <a:bodyPr/>
        <a:lstStyle/>
        <a:p>
          <a:endParaRPr lang="en-US"/>
        </a:p>
      </dgm:t>
    </dgm:pt>
    <dgm:pt modelId="{E942EF1F-08C3-4E57-8047-E9D04903B6C3}">
      <dgm:prSet/>
      <dgm:spPr/>
      <dgm:t>
        <a:bodyPr/>
        <a:lstStyle/>
        <a:p>
          <a:r>
            <a:rPr lang="zh-TW"/>
            <a:t>實際應用</a:t>
          </a:r>
          <a:endParaRPr lang="en-US"/>
        </a:p>
      </dgm:t>
    </dgm:pt>
    <dgm:pt modelId="{FD3CA1D7-9EB8-400B-B8A6-F1F9E99C89FB}" type="parTrans" cxnId="{9B5FC7F7-3754-4F07-9695-B35B3C6DACF8}">
      <dgm:prSet/>
      <dgm:spPr/>
      <dgm:t>
        <a:bodyPr/>
        <a:lstStyle/>
        <a:p>
          <a:endParaRPr lang="en-US"/>
        </a:p>
      </dgm:t>
    </dgm:pt>
    <dgm:pt modelId="{01FF2D79-D39E-4DCB-9EBA-FE0851AA73A3}" type="sibTrans" cxnId="{9B5FC7F7-3754-4F07-9695-B35B3C6DACF8}">
      <dgm:prSet/>
      <dgm:spPr/>
      <dgm:t>
        <a:bodyPr/>
        <a:lstStyle/>
        <a:p>
          <a:endParaRPr lang="en-US"/>
        </a:p>
      </dgm:t>
    </dgm:pt>
    <dgm:pt modelId="{AE6765E5-5112-40CF-B7B8-6098BBD6ED4F}">
      <dgm:prSet/>
      <dgm:spPr/>
      <dgm:t>
        <a:bodyPr/>
        <a:lstStyle/>
        <a:p>
          <a:r>
            <a:rPr lang="zh-TW"/>
            <a:t>結語</a:t>
          </a:r>
          <a:endParaRPr lang="en-US"/>
        </a:p>
      </dgm:t>
    </dgm:pt>
    <dgm:pt modelId="{B9C226A8-12D3-4260-8C72-5C9ECDD41C64}" type="parTrans" cxnId="{64F6359A-4512-4B64-9254-F55D1A71945A}">
      <dgm:prSet/>
      <dgm:spPr/>
      <dgm:t>
        <a:bodyPr/>
        <a:lstStyle/>
        <a:p>
          <a:endParaRPr lang="en-US"/>
        </a:p>
      </dgm:t>
    </dgm:pt>
    <dgm:pt modelId="{3A2876C6-7A2D-4F33-A650-DB2B495372CD}" type="sibTrans" cxnId="{64F6359A-4512-4B64-9254-F55D1A71945A}">
      <dgm:prSet/>
      <dgm:spPr/>
      <dgm:t>
        <a:bodyPr/>
        <a:lstStyle/>
        <a:p>
          <a:endParaRPr lang="en-US"/>
        </a:p>
      </dgm:t>
    </dgm:pt>
    <dgm:pt modelId="{43FA7174-3F2A-4026-81B2-08D152917C12}" type="pres">
      <dgm:prSet presAssocID="{BFAD2231-9035-45B5-B63A-6079274CEA45}" presName="outerComposite" presStyleCnt="0">
        <dgm:presLayoutVars>
          <dgm:chMax val="5"/>
          <dgm:dir/>
          <dgm:resizeHandles val="exact"/>
        </dgm:presLayoutVars>
      </dgm:prSet>
      <dgm:spPr/>
    </dgm:pt>
    <dgm:pt modelId="{36F83D26-2DD4-4BAF-A7C6-C552A6CFA15A}" type="pres">
      <dgm:prSet presAssocID="{BFAD2231-9035-45B5-B63A-6079274CEA45}" presName="dummyMaxCanvas" presStyleCnt="0">
        <dgm:presLayoutVars/>
      </dgm:prSet>
      <dgm:spPr/>
    </dgm:pt>
    <dgm:pt modelId="{7541E8B0-491A-48AD-B812-925D876C21B5}" type="pres">
      <dgm:prSet presAssocID="{BFAD2231-9035-45B5-B63A-6079274CEA45}" presName="FiveNodes_1" presStyleLbl="node1" presStyleIdx="0" presStyleCnt="5">
        <dgm:presLayoutVars>
          <dgm:bulletEnabled val="1"/>
        </dgm:presLayoutVars>
      </dgm:prSet>
      <dgm:spPr/>
    </dgm:pt>
    <dgm:pt modelId="{BB80068B-6852-4F92-BACE-12FA2071A970}" type="pres">
      <dgm:prSet presAssocID="{BFAD2231-9035-45B5-B63A-6079274CEA45}" presName="FiveNodes_2" presStyleLbl="node1" presStyleIdx="1" presStyleCnt="5">
        <dgm:presLayoutVars>
          <dgm:bulletEnabled val="1"/>
        </dgm:presLayoutVars>
      </dgm:prSet>
      <dgm:spPr/>
    </dgm:pt>
    <dgm:pt modelId="{56F1FFE0-4A73-4117-A568-CD2AAAB61EBD}" type="pres">
      <dgm:prSet presAssocID="{BFAD2231-9035-45B5-B63A-6079274CEA45}" presName="FiveNodes_3" presStyleLbl="node1" presStyleIdx="2" presStyleCnt="5">
        <dgm:presLayoutVars>
          <dgm:bulletEnabled val="1"/>
        </dgm:presLayoutVars>
      </dgm:prSet>
      <dgm:spPr/>
    </dgm:pt>
    <dgm:pt modelId="{834F3100-3BF3-44D2-BACA-DE4B7BC9D864}" type="pres">
      <dgm:prSet presAssocID="{BFAD2231-9035-45B5-B63A-6079274CEA45}" presName="FiveNodes_4" presStyleLbl="node1" presStyleIdx="3" presStyleCnt="5">
        <dgm:presLayoutVars>
          <dgm:bulletEnabled val="1"/>
        </dgm:presLayoutVars>
      </dgm:prSet>
      <dgm:spPr/>
    </dgm:pt>
    <dgm:pt modelId="{D7F6D57C-9799-4F56-8A95-02E4C8211834}" type="pres">
      <dgm:prSet presAssocID="{BFAD2231-9035-45B5-B63A-6079274CEA45}" presName="FiveNodes_5" presStyleLbl="node1" presStyleIdx="4" presStyleCnt="5">
        <dgm:presLayoutVars>
          <dgm:bulletEnabled val="1"/>
        </dgm:presLayoutVars>
      </dgm:prSet>
      <dgm:spPr/>
    </dgm:pt>
    <dgm:pt modelId="{D905EFFC-174C-4BC3-9126-8E0BF7AD004E}" type="pres">
      <dgm:prSet presAssocID="{BFAD2231-9035-45B5-B63A-6079274CEA45}" presName="FiveConn_1-2" presStyleLbl="fgAccFollowNode1" presStyleIdx="0" presStyleCnt="4">
        <dgm:presLayoutVars>
          <dgm:bulletEnabled val="1"/>
        </dgm:presLayoutVars>
      </dgm:prSet>
      <dgm:spPr/>
    </dgm:pt>
    <dgm:pt modelId="{BC1A7E80-1DA1-454D-A498-C7DA07773AE2}" type="pres">
      <dgm:prSet presAssocID="{BFAD2231-9035-45B5-B63A-6079274CEA45}" presName="FiveConn_2-3" presStyleLbl="fgAccFollowNode1" presStyleIdx="1" presStyleCnt="4">
        <dgm:presLayoutVars>
          <dgm:bulletEnabled val="1"/>
        </dgm:presLayoutVars>
      </dgm:prSet>
      <dgm:spPr/>
    </dgm:pt>
    <dgm:pt modelId="{52111C79-9B2E-47DE-AAB9-8DC162EF4ADB}" type="pres">
      <dgm:prSet presAssocID="{BFAD2231-9035-45B5-B63A-6079274CEA45}" presName="FiveConn_3-4" presStyleLbl="fgAccFollowNode1" presStyleIdx="2" presStyleCnt="4">
        <dgm:presLayoutVars>
          <dgm:bulletEnabled val="1"/>
        </dgm:presLayoutVars>
      </dgm:prSet>
      <dgm:spPr/>
    </dgm:pt>
    <dgm:pt modelId="{1C796347-E7C4-4488-BA9D-F5F08EA6ACB7}" type="pres">
      <dgm:prSet presAssocID="{BFAD2231-9035-45B5-B63A-6079274CEA45}" presName="FiveConn_4-5" presStyleLbl="fgAccFollowNode1" presStyleIdx="3" presStyleCnt="4">
        <dgm:presLayoutVars>
          <dgm:bulletEnabled val="1"/>
        </dgm:presLayoutVars>
      </dgm:prSet>
      <dgm:spPr/>
    </dgm:pt>
    <dgm:pt modelId="{F1C0805F-F410-4252-AA29-C0B6C807AFE8}" type="pres">
      <dgm:prSet presAssocID="{BFAD2231-9035-45B5-B63A-6079274CEA45}" presName="FiveNodes_1_text" presStyleLbl="node1" presStyleIdx="4" presStyleCnt="5">
        <dgm:presLayoutVars>
          <dgm:bulletEnabled val="1"/>
        </dgm:presLayoutVars>
      </dgm:prSet>
      <dgm:spPr/>
    </dgm:pt>
    <dgm:pt modelId="{4EDE6249-BFA4-4AB1-9BEF-C28FCCBFCD84}" type="pres">
      <dgm:prSet presAssocID="{BFAD2231-9035-45B5-B63A-6079274CEA45}" presName="FiveNodes_2_text" presStyleLbl="node1" presStyleIdx="4" presStyleCnt="5">
        <dgm:presLayoutVars>
          <dgm:bulletEnabled val="1"/>
        </dgm:presLayoutVars>
      </dgm:prSet>
      <dgm:spPr/>
    </dgm:pt>
    <dgm:pt modelId="{329D17C2-A71B-451D-9349-74D14AD7216D}" type="pres">
      <dgm:prSet presAssocID="{BFAD2231-9035-45B5-B63A-6079274CEA45}" presName="FiveNodes_3_text" presStyleLbl="node1" presStyleIdx="4" presStyleCnt="5">
        <dgm:presLayoutVars>
          <dgm:bulletEnabled val="1"/>
        </dgm:presLayoutVars>
      </dgm:prSet>
      <dgm:spPr/>
    </dgm:pt>
    <dgm:pt modelId="{8D5116B2-6439-4E6F-949D-595F3806D02C}" type="pres">
      <dgm:prSet presAssocID="{BFAD2231-9035-45B5-B63A-6079274CEA45}" presName="FiveNodes_4_text" presStyleLbl="node1" presStyleIdx="4" presStyleCnt="5">
        <dgm:presLayoutVars>
          <dgm:bulletEnabled val="1"/>
        </dgm:presLayoutVars>
      </dgm:prSet>
      <dgm:spPr/>
    </dgm:pt>
    <dgm:pt modelId="{7411A0CF-0BE2-4B04-B4D1-7A9DDCA05FD4}" type="pres">
      <dgm:prSet presAssocID="{BFAD2231-9035-45B5-B63A-6079274CEA4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EAB4906-0F04-42F5-B55A-0088EA2AA089}" type="presOf" srcId="{00D64B27-DF97-409B-8241-5B8F1F9B0580}" destId="{4EDE6249-BFA4-4AB1-9BEF-C28FCCBFCD84}" srcOrd="1" destOrd="0" presId="urn:microsoft.com/office/officeart/2005/8/layout/vProcess5"/>
    <dgm:cxn modelId="{D7AC5D0F-8874-4C3A-A7BA-1040067DBEA1}" type="presOf" srcId="{E942EF1F-08C3-4E57-8047-E9D04903B6C3}" destId="{8D5116B2-6439-4E6F-949D-595F3806D02C}" srcOrd="1" destOrd="0" presId="urn:microsoft.com/office/officeart/2005/8/layout/vProcess5"/>
    <dgm:cxn modelId="{C10BF511-7614-4141-BA7D-DFE5F3908B48}" srcId="{BFAD2231-9035-45B5-B63A-6079274CEA45}" destId="{00D64B27-DF97-409B-8241-5B8F1F9B0580}" srcOrd="1" destOrd="0" parTransId="{55998EE4-9265-4F98-86E6-54EC570E3930}" sibTransId="{13857476-E143-443B-BFF6-4B9C4D5BF38B}"/>
    <dgm:cxn modelId="{4B86BA27-53D7-4390-B494-D8B34AE522AF}" type="presOf" srcId="{AE6765E5-5112-40CF-B7B8-6098BBD6ED4F}" destId="{D7F6D57C-9799-4F56-8A95-02E4C8211834}" srcOrd="0" destOrd="0" presId="urn:microsoft.com/office/officeart/2005/8/layout/vProcess5"/>
    <dgm:cxn modelId="{BAA7C929-5743-497B-9EAA-35BD17F6ED09}" type="presOf" srcId="{BFAD2231-9035-45B5-B63A-6079274CEA45}" destId="{43FA7174-3F2A-4026-81B2-08D152917C12}" srcOrd="0" destOrd="0" presId="urn:microsoft.com/office/officeart/2005/8/layout/vProcess5"/>
    <dgm:cxn modelId="{88712D2A-DBD0-45CD-A387-9E7DE6C5BC19}" srcId="{BFAD2231-9035-45B5-B63A-6079274CEA45}" destId="{E3BB42BC-E590-461A-9A6D-D6FAB37574EA}" srcOrd="2" destOrd="0" parTransId="{4AC537B9-5FD7-418D-A58E-065AC5AAD84E}" sibTransId="{184AB084-6511-46BB-9FA4-931780D7226C}"/>
    <dgm:cxn modelId="{1FA0622C-BB39-4B20-8391-C86F12F49E7A}" type="presOf" srcId="{13857476-E143-443B-BFF6-4B9C4D5BF38B}" destId="{BC1A7E80-1DA1-454D-A498-C7DA07773AE2}" srcOrd="0" destOrd="0" presId="urn:microsoft.com/office/officeart/2005/8/layout/vProcess5"/>
    <dgm:cxn modelId="{BF9B1845-A9D3-4DA7-A649-623E82723D14}" type="presOf" srcId="{D293D34E-9A91-4930-BF35-EBCD67A07A1A}" destId="{F1C0805F-F410-4252-AA29-C0B6C807AFE8}" srcOrd="1" destOrd="0" presId="urn:microsoft.com/office/officeart/2005/8/layout/vProcess5"/>
    <dgm:cxn modelId="{19CC9449-8B85-430D-93A7-BBB82B91A9FB}" type="presOf" srcId="{184AB084-6511-46BB-9FA4-931780D7226C}" destId="{52111C79-9B2E-47DE-AAB9-8DC162EF4ADB}" srcOrd="0" destOrd="0" presId="urn:microsoft.com/office/officeart/2005/8/layout/vProcess5"/>
    <dgm:cxn modelId="{0BA1886B-7B8B-43E8-8BCC-1BC576DD3EFC}" srcId="{BFAD2231-9035-45B5-B63A-6079274CEA45}" destId="{D293D34E-9A91-4930-BF35-EBCD67A07A1A}" srcOrd="0" destOrd="0" parTransId="{512FE7FC-D723-47C1-952C-1C57C5367338}" sibTransId="{C7E462DA-445D-43EE-A2E7-2C7A97A409B8}"/>
    <dgm:cxn modelId="{64F6359A-4512-4B64-9254-F55D1A71945A}" srcId="{BFAD2231-9035-45B5-B63A-6079274CEA45}" destId="{AE6765E5-5112-40CF-B7B8-6098BBD6ED4F}" srcOrd="4" destOrd="0" parTransId="{B9C226A8-12D3-4260-8C72-5C9ECDD41C64}" sibTransId="{3A2876C6-7A2D-4F33-A650-DB2B495372CD}"/>
    <dgm:cxn modelId="{D909A7A1-CF66-44BE-8391-75A43755614C}" type="presOf" srcId="{AE6765E5-5112-40CF-B7B8-6098BBD6ED4F}" destId="{7411A0CF-0BE2-4B04-B4D1-7A9DDCA05FD4}" srcOrd="1" destOrd="0" presId="urn:microsoft.com/office/officeart/2005/8/layout/vProcess5"/>
    <dgm:cxn modelId="{EA8D51B4-E621-4B70-ADF0-BA06CAF6AC65}" type="presOf" srcId="{E942EF1F-08C3-4E57-8047-E9D04903B6C3}" destId="{834F3100-3BF3-44D2-BACA-DE4B7BC9D864}" srcOrd="0" destOrd="0" presId="urn:microsoft.com/office/officeart/2005/8/layout/vProcess5"/>
    <dgm:cxn modelId="{4AADC3BE-B1BE-4678-BCB1-C25F3581D7E2}" type="presOf" srcId="{01FF2D79-D39E-4DCB-9EBA-FE0851AA73A3}" destId="{1C796347-E7C4-4488-BA9D-F5F08EA6ACB7}" srcOrd="0" destOrd="0" presId="urn:microsoft.com/office/officeart/2005/8/layout/vProcess5"/>
    <dgm:cxn modelId="{28795EC8-AF18-46CF-ACB2-E01312703B3D}" type="presOf" srcId="{00D64B27-DF97-409B-8241-5B8F1F9B0580}" destId="{BB80068B-6852-4F92-BACE-12FA2071A970}" srcOrd="0" destOrd="0" presId="urn:microsoft.com/office/officeart/2005/8/layout/vProcess5"/>
    <dgm:cxn modelId="{D26B26CC-EDA8-46EF-91D6-922C492FCFCE}" type="presOf" srcId="{E3BB42BC-E590-461A-9A6D-D6FAB37574EA}" destId="{56F1FFE0-4A73-4117-A568-CD2AAAB61EBD}" srcOrd="0" destOrd="0" presId="urn:microsoft.com/office/officeart/2005/8/layout/vProcess5"/>
    <dgm:cxn modelId="{08A25ACD-1D04-4194-BF77-ECEA3A7D7436}" type="presOf" srcId="{E3BB42BC-E590-461A-9A6D-D6FAB37574EA}" destId="{329D17C2-A71B-451D-9349-74D14AD7216D}" srcOrd="1" destOrd="0" presId="urn:microsoft.com/office/officeart/2005/8/layout/vProcess5"/>
    <dgm:cxn modelId="{255F6BD5-DE76-4152-8CAE-DE2BE881FDBA}" type="presOf" srcId="{D293D34E-9A91-4930-BF35-EBCD67A07A1A}" destId="{7541E8B0-491A-48AD-B812-925D876C21B5}" srcOrd="0" destOrd="0" presId="urn:microsoft.com/office/officeart/2005/8/layout/vProcess5"/>
    <dgm:cxn modelId="{F55800F0-97DD-47A0-9C5C-4BC4CB64FCC6}" type="presOf" srcId="{C7E462DA-445D-43EE-A2E7-2C7A97A409B8}" destId="{D905EFFC-174C-4BC3-9126-8E0BF7AD004E}" srcOrd="0" destOrd="0" presId="urn:microsoft.com/office/officeart/2005/8/layout/vProcess5"/>
    <dgm:cxn modelId="{9B5FC7F7-3754-4F07-9695-B35B3C6DACF8}" srcId="{BFAD2231-9035-45B5-B63A-6079274CEA45}" destId="{E942EF1F-08C3-4E57-8047-E9D04903B6C3}" srcOrd="3" destOrd="0" parTransId="{FD3CA1D7-9EB8-400B-B8A6-F1F9E99C89FB}" sibTransId="{01FF2D79-D39E-4DCB-9EBA-FE0851AA73A3}"/>
    <dgm:cxn modelId="{7103588E-D84D-46C8-8A97-3B9472A1988D}" type="presParOf" srcId="{43FA7174-3F2A-4026-81B2-08D152917C12}" destId="{36F83D26-2DD4-4BAF-A7C6-C552A6CFA15A}" srcOrd="0" destOrd="0" presId="urn:microsoft.com/office/officeart/2005/8/layout/vProcess5"/>
    <dgm:cxn modelId="{76802637-DF7B-4E2F-A09D-05EC36BE1D6F}" type="presParOf" srcId="{43FA7174-3F2A-4026-81B2-08D152917C12}" destId="{7541E8B0-491A-48AD-B812-925D876C21B5}" srcOrd="1" destOrd="0" presId="urn:microsoft.com/office/officeart/2005/8/layout/vProcess5"/>
    <dgm:cxn modelId="{FBB3F964-F340-4C81-9FBB-BA530719BC40}" type="presParOf" srcId="{43FA7174-3F2A-4026-81B2-08D152917C12}" destId="{BB80068B-6852-4F92-BACE-12FA2071A970}" srcOrd="2" destOrd="0" presId="urn:microsoft.com/office/officeart/2005/8/layout/vProcess5"/>
    <dgm:cxn modelId="{B8492015-6332-4C80-A1B0-2D26807CDF2C}" type="presParOf" srcId="{43FA7174-3F2A-4026-81B2-08D152917C12}" destId="{56F1FFE0-4A73-4117-A568-CD2AAAB61EBD}" srcOrd="3" destOrd="0" presId="urn:microsoft.com/office/officeart/2005/8/layout/vProcess5"/>
    <dgm:cxn modelId="{9CCFE361-8044-4CB1-9DAE-A9F28C61C105}" type="presParOf" srcId="{43FA7174-3F2A-4026-81B2-08D152917C12}" destId="{834F3100-3BF3-44D2-BACA-DE4B7BC9D864}" srcOrd="4" destOrd="0" presId="urn:microsoft.com/office/officeart/2005/8/layout/vProcess5"/>
    <dgm:cxn modelId="{13090DDF-900B-499C-A703-CF52536DB55C}" type="presParOf" srcId="{43FA7174-3F2A-4026-81B2-08D152917C12}" destId="{D7F6D57C-9799-4F56-8A95-02E4C8211834}" srcOrd="5" destOrd="0" presId="urn:microsoft.com/office/officeart/2005/8/layout/vProcess5"/>
    <dgm:cxn modelId="{F7E31EA3-3391-4F80-B055-4900F185158E}" type="presParOf" srcId="{43FA7174-3F2A-4026-81B2-08D152917C12}" destId="{D905EFFC-174C-4BC3-9126-8E0BF7AD004E}" srcOrd="6" destOrd="0" presId="urn:microsoft.com/office/officeart/2005/8/layout/vProcess5"/>
    <dgm:cxn modelId="{F9A2D64A-E192-4F1D-898E-663395CD0F53}" type="presParOf" srcId="{43FA7174-3F2A-4026-81B2-08D152917C12}" destId="{BC1A7E80-1DA1-454D-A498-C7DA07773AE2}" srcOrd="7" destOrd="0" presId="urn:microsoft.com/office/officeart/2005/8/layout/vProcess5"/>
    <dgm:cxn modelId="{26BB88E2-4ECE-4C91-8C9A-F9132017C15C}" type="presParOf" srcId="{43FA7174-3F2A-4026-81B2-08D152917C12}" destId="{52111C79-9B2E-47DE-AAB9-8DC162EF4ADB}" srcOrd="8" destOrd="0" presId="urn:microsoft.com/office/officeart/2005/8/layout/vProcess5"/>
    <dgm:cxn modelId="{137C78BD-87FE-4B2C-BDEE-DC971FD5C9A3}" type="presParOf" srcId="{43FA7174-3F2A-4026-81B2-08D152917C12}" destId="{1C796347-E7C4-4488-BA9D-F5F08EA6ACB7}" srcOrd="9" destOrd="0" presId="urn:microsoft.com/office/officeart/2005/8/layout/vProcess5"/>
    <dgm:cxn modelId="{EB597975-B2E4-4E05-A50B-8FB549C7681B}" type="presParOf" srcId="{43FA7174-3F2A-4026-81B2-08D152917C12}" destId="{F1C0805F-F410-4252-AA29-C0B6C807AFE8}" srcOrd="10" destOrd="0" presId="urn:microsoft.com/office/officeart/2005/8/layout/vProcess5"/>
    <dgm:cxn modelId="{BF84719A-01A5-4DDE-BDD4-994E056D27DA}" type="presParOf" srcId="{43FA7174-3F2A-4026-81B2-08D152917C12}" destId="{4EDE6249-BFA4-4AB1-9BEF-C28FCCBFCD84}" srcOrd="11" destOrd="0" presId="urn:microsoft.com/office/officeart/2005/8/layout/vProcess5"/>
    <dgm:cxn modelId="{A3D5A755-AC65-4815-AA84-46051D18B825}" type="presParOf" srcId="{43FA7174-3F2A-4026-81B2-08D152917C12}" destId="{329D17C2-A71B-451D-9349-74D14AD7216D}" srcOrd="12" destOrd="0" presId="urn:microsoft.com/office/officeart/2005/8/layout/vProcess5"/>
    <dgm:cxn modelId="{BFC86923-8843-4A8B-BE7B-F736405A8539}" type="presParOf" srcId="{43FA7174-3F2A-4026-81B2-08D152917C12}" destId="{8D5116B2-6439-4E6F-949D-595F3806D02C}" srcOrd="13" destOrd="0" presId="urn:microsoft.com/office/officeart/2005/8/layout/vProcess5"/>
    <dgm:cxn modelId="{187CBF12-AC04-4652-8995-3FA9F33F82B8}" type="presParOf" srcId="{43FA7174-3F2A-4026-81B2-08D152917C12}" destId="{7411A0CF-0BE2-4B04-B4D1-7A9DDCA05FD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CCE01-CEA2-42E6-A5AA-2828F93A318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4D5072-9404-4191-9FF6-13A77A975BF6}">
      <dgm:prSet/>
      <dgm:spPr/>
      <dgm:t>
        <a:bodyPr/>
        <a:lstStyle/>
        <a:p>
          <a:r>
            <a:rPr lang="zh-TW"/>
            <a:t>驗證</a:t>
          </a:r>
          <a:r>
            <a:rPr lang="en-US"/>
            <a:t>LMS</a:t>
          </a:r>
          <a:r>
            <a:rPr lang="zh-TW"/>
            <a:t>基礎</a:t>
          </a:r>
          <a:endParaRPr lang="en-US"/>
        </a:p>
      </dgm:t>
    </dgm:pt>
    <dgm:pt modelId="{434B1AB9-E431-4172-9198-607EE6DD48A1}" type="parTrans" cxnId="{53332285-820E-441F-882D-997FC845FDCC}">
      <dgm:prSet/>
      <dgm:spPr/>
      <dgm:t>
        <a:bodyPr/>
        <a:lstStyle/>
        <a:p>
          <a:endParaRPr lang="en-US"/>
        </a:p>
      </dgm:t>
    </dgm:pt>
    <dgm:pt modelId="{AD54F2B1-ED78-4986-8B50-6FD5F41EC88E}" type="sibTrans" cxnId="{53332285-820E-441F-882D-997FC845FDCC}">
      <dgm:prSet/>
      <dgm:spPr/>
      <dgm:t>
        <a:bodyPr/>
        <a:lstStyle/>
        <a:p>
          <a:endParaRPr lang="en-US"/>
        </a:p>
      </dgm:t>
    </dgm:pt>
    <dgm:pt modelId="{E7318F89-623C-4D47-93A8-6DC0E0540C74}">
      <dgm:prSet/>
      <dgm:spPr/>
      <dgm:t>
        <a:bodyPr/>
        <a:lstStyle/>
        <a:p>
          <a:r>
            <a:rPr lang="zh-TW"/>
            <a:t>雙麥克風去噪</a:t>
          </a:r>
          <a:endParaRPr lang="en-US"/>
        </a:p>
      </dgm:t>
    </dgm:pt>
    <dgm:pt modelId="{C2C75CF4-BCCB-426A-896E-CB289AB2CE48}" type="parTrans" cxnId="{EDE79FFD-C785-4E19-8B9F-ECC6E307CA4A}">
      <dgm:prSet/>
      <dgm:spPr/>
      <dgm:t>
        <a:bodyPr/>
        <a:lstStyle/>
        <a:p>
          <a:endParaRPr lang="en-US"/>
        </a:p>
      </dgm:t>
    </dgm:pt>
    <dgm:pt modelId="{CC5CB345-AD9E-495C-A5BA-231D6779FBA9}" type="sibTrans" cxnId="{EDE79FFD-C785-4E19-8B9F-ECC6E307CA4A}">
      <dgm:prSet/>
      <dgm:spPr/>
      <dgm:t>
        <a:bodyPr/>
        <a:lstStyle/>
        <a:p>
          <a:endParaRPr lang="en-US"/>
        </a:p>
      </dgm:t>
    </dgm:pt>
    <dgm:pt modelId="{2B11D02D-198B-49F3-805E-8C28F3DEDA70}">
      <dgm:prSet/>
      <dgm:spPr/>
      <dgm:t>
        <a:bodyPr/>
        <a:lstStyle/>
        <a:p>
          <a:r>
            <a:rPr lang="zh-TW"/>
            <a:t>回聲消除</a:t>
          </a:r>
          <a:endParaRPr lang="en-US"/>
        </a:p>
      </dgm:t>
    </dgm:pt>
    <dgm:pt modelId="{7A3585AE-57DD-4DB8-966F-13E8ECB03B04}" type="parTrans" cxnId="{96A0D1B7-5475-4271-963C-9703CFB0D533}">
      <dgm:prSet/>
      <dgm:spPr/>
      <dgm:t>
        <a:bodyPr/>
        <a:lstStyle/>
        <a:p>
          <a:endParaRPr lang="en-US"/>
        </a:p>
      </dgm:t>
    </dgm:pt>
    <dgm:pt modelId="{A9E28F85-23CC-46A7-A0DF-16815A63760B}" type="sibTrans" cxnId="{96A0D1B7-5475-4271-963C-9703CFB0D533}">
      <dgm:prSet/>
      <dgm:spPr/>
      <dgm:t>
        <a:bodyPr/>
        <a:lstStyle/>
        <a:p>
          <a:endParaRPr lang="en-US"/>
        </a:p>
      </dgm:t>
    </dgm:pt>
    <dgm:pt modelId="{E1AC6B7B-3DD5-443F-9F18-342F3F7B2F73}">
      <dgm:prSet/>
      <dgm:spPr/>
      <dgm:t>
        <a:bodyPr/>
        <a:lstStyle/>
        <a:p>
          <a:r>
            <a:rPr lang="zh-TW"/>
            <a:t>演算法比較</a:t>
          </a:r>
          <a:endParaRPr lang="en-US"/>
        </a:p>
      </dgm:t>
    </dgm:pt>
    <dgm:pt modelId="{9BB0DC6F-4A81-4CAA-A164-E991EBE6898E}" type="parTrans" cxnId="{99A8C01D-225B-462E-B2CA-17059C06018C}">
      <dgm:prSet/>
      <dgm:spPr/>
      <dgm:t>
        <a:bodyPr/>
        <a:lstStyle/>
        <a:p>
          <a:endParaRPr lang="en-US"/>
        </a:p>
      </dgm:t>
    </dgm:pt>
    <dgm:pt modelId="{64363B4C-2C98-4AA8-A030-ADF2F3E12A14}" type="sibTrans" cxnId="{99A8C01D-225B-462E-B2CA-17059C06018C}">
      <dgm:prSet/>
      <dgm:spPr/>
      <dgm:t>
        <a:bodyPr/>
        <a:lstStyle/>
        <a:p>
          <a:endParaRPr lang="en-US"/>
        </a:p>
      </dgm:t>
    </dgm:pt>
    <dgm:pt modelId="{A397C007-9A79-474E-8EA1-DE5C896E6842}" type="pres">
      <dgm:prSet presAssocID="{DD3CCE01-CEA2-42E6-A5AA-2828F93A318D}" presName="linear" presStyleCnt="0">
        <dgm:presLayoutVars>
          <dgm:dir/>
          <dgm:animLvl val="lvl"/>
          <dgm:resizeHandles val="exact"/>
        </dgm:presLayoutVars>
      </dgm:prSet>
      <dgm:spPr/>
    </dgm:pt>
    <dgm:pt modelId="{4CCB7977-E086-401C-9FBF-32D6A969E788}" type="pres">
      <dgm:prSet presAssocID="{D94D5072-9404-4191-9FF6-13A77A975BF6}" presName="parentLin" presStyleCnt="0"/>
      <dgm:spPr/>
    </dgm:pt>
    <dgm:pt modelId="{98629748-B2E3-4C6F-B031-AB760CC0B1B3}" type="pres">
      <dgm:prSet presAssocID="{D94D5072-9404-4191-9FF6-13A77A975BF6}" presName="parentLeftMargin" presStyleLbl="node1" presStyleIdx="0" presStyleCnt="4"/>
      <dgm:spPr/>
    </dgm:pt>
    <dgm:pt modelId="{C67E28E6-1B2C-4497-9011-2DED65B7532D}" type="pres">
      <dgm:prSet presAssocID="{D94D5072-9404-4191-9FF6-13A77A975B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B2CB30-E0D3-4B70-8529-8C1ACE6C9E12}" type="pres">
      <dgm:prSet presAssocID="{D94D5072-9404-4191-9FF6-13A77A975BF6}" presName="negativeSpace" presStyleCnt="0"/>
      <dgm:spPr/>
    </dgm:pt>
    <dgm:pt modelId="{2ED97DE8-FCCD-48A7-BD6F-2C4F57582CC9}" type="pres">
      <dgm:prSet presAssocID="{D94D5072-9404-4191-9FF6-13A77A975BF6}" presName="childText" presStyleLbl="conFgAcc1" presStyleIdx="0" presStyleCnt="4">
        <dgm:presLayoutVars>
          <dgm:bulletEnabled val="1"/>
        </dgm:presLayoutVars>
      </dgm:prSet>
      <dgm:spPr/>
    </dgm:pt>
    <dgm:pt modelId="{058EFA09-E5D0-4CC5-9831-051A5FE2FEE7}" type="pres">
      <dgm:prSet presAssocID="{AD54F2B1-ED78-4986-8B50-6FD5F41EC88E}" presName="spaceBetweenRectangles" presStyleCnt="0"/>
      <dgm:spPr/>
    </dgm:pt>
    <dgm:pt modelId="{D14C9143-60E6-41CF-965C-7F40A24BD750}" type="pres">
      <dgm:prSet presAssocID="{E7318F89-623C-4D47-93A8-6DC0E0540C74}" presName="parentLin" presStyleCnt="0"/>
      <dgm:spPr/>
    </dgm:pt>
    <dgm:pt modelId="{98E1A8B0-D6C4-405D-9D8A-C76C12311D54}" type="pres">
      <dgm:prSet presAssocID="{E7318F89-623C-4D47-93A8-6DC0E0540C74}" presName="parentLeftMargin" presStyleLbl="node1" presStyleIdx="0" presStyleCnt="4"/>
      <dgm:spPr/>
    </dgm:pt>
    <dgm:pt modelId="{E0E9384A-F3DC-4ACB-B730-B7F207B03C9C}" type="pres">
      <dgm:prSet presAssocID="{E7318F89-623C-4D47-93A8-6DC0E0540C7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6A15947-521D-4FB0-BFAA-0819DF304267}" type="pres">
      <dgm:prSet presAssocID="{E7318F89-623C-4D47-93A8-6DC0E0540C74}" presName="negativeSpace" presStyleCnt="0"/>
      <dgm:spPr/>
    </dgm:pt>
    <dgm:pt modelId="{4F8DE7F5-1B92-43A4-8676-74789CC64527}" type="pres">
      <dgm:prSet presAssocID="{E7318F89-623C-4D47-93A8-6DC0E0540C74}" presName="childText" presStyleLbl="conFgAcc1" presStyleIdx="1" presStyleCnt="4">
        <dgm:presLayoutVars>
          <dgm:bulletEnabled val="1"/>
        </dgm:presLayoutVars>
      </dgm:prSet>
      <dgm:spPr/>
    </dgm:pt>
    <dgm:pt modelId="{2D6DF33F-DF37-4BA4-B42E-2B340D4AF70B}" type="pres">
      <dgm:prSet presAssocID="{CC5CB345-AD9E-495C-A5BA-231D6779FBA9}" presName="spaceBetweenRectangles" presStyleCnt="0"/>
      <dgm:spPr/>
    </dgm:pt>
    <dgm:pt modelId="{4324738D-9165-403E-8AF5-261533CF2B27}" type="pres">
      <dgm:prSet presAssocID="{2B11D02D-198B-49F3-805E-8C28F3DEDA70}" presName="parentLin" presStyleCnt="0"/>
      <dgm:spPr/>
    </dgm:pt>
    <dgm:pt modelId="{C329E4E5-75E2-454C-B5E5-F0C25F349D9F}" type="pres">
      <dgm:prSet presAssocID="{2B11D02D-198B-49F3-805E-8C28F3DEDA70}" presName="parentLeftMargin" presStyleLbl="node1" presStyleIdx="1" presStyleCnt="4"/>
      <dgm:spPr/>
    </dgm:pt>
    <dgm:pt modelId="{902332F6-08BB-430D-84B1-51F9DEC55743}" type="pres">
      <dgm:prSet presAssocID="{2B11D02D-198B-49F3-805E-8C28F3DEDA7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A4640B6-D7EB-4499-B22B-AE65EF8FB8B8}" type="pres">
      <dgm:prSet presAssocID="{2B11D02D-198B-49F3-805E-8C28F3DEDA70}" presName="negativeSpace" presStyleCnt="0"/>
      <dgm:spPr/>
    </dgm:pt>
    <dgm:pt modelId="{E3842CF0-8ED7-424C-8CCF-8F5035835D55}" type="pres">
      <dgm:prSet presAssocID="{2B11D02D-198B-49F3-805E-8C28F3DEDA70}" presName="childText" presStyleLbl="conFgAcc1" presStyleIdx="2" presStyleCnt="4">
        <dgm:presLayoutVars>
          <dgm:bulletEnabled val="1"/>
        </dgm:presLayoutVars>
      </dgm:prSet>
      <dgm:spPr/>
    </dgm:pt>
    <dgm:pt modelId="{61AF07A3-0AC3-48DC-B527-BA744A04476D}" type="pres">
      <dgm:prSet presAssocID="{A9E28F85-23CC-46A7-A0DF-16815A63760B}" presName="spaceBetweenRectangles" presStyleCnt="0"/>
      <dgm:spPr/>
    </dgm:pt>
    <dgm:pt modelId="{292BE05B-541A-4704-8183-C4A6E7BF936D}" type="pres">
      <dgm:prSet presAssocID="{E1AC6B7B-3DD5-443F-9F18-342F3F7B2F73}" presName="parentLin" presStyleCnt="0"/>
      <dgm:spPr/>
    </dgm:pt>
    <dgm:pt modelId="{A0BD69ED-F762-4F10-94FE-27A91C6771EB}" type="pres">
      <dgm:prSet presAssocID="{E1AC6B7B-3DD5-443F-9F18-342F3F7B2F73}" presName="parentLeftMargin" presStyleLbl="node1" presStyleIdx="2" presStyleCnt="4"/>
      <dgm:spPr/>
    </dgm:pt>
    <dgm:pt modelId="{3B1F44A3-DF71-4AB0-8A4D-026AE360CCB4}" type="pres">
      <dgm:prSet presAssocID="{E1AC6B7B-3DD5-443F-9F18-342F3F7B2F7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A92C749-3F09-4F71-A7CF-CE80D3F4598C}" type="pres">
      <dgm:prSet presAssocID="{E1AC6B7B-3DD5-443F-9F18-342F3F7B2F73}" presName="negativeSpace" presStyleCnt="0"/>
      <dgm:spPr/>
    </dgm:pt>
    <dgm:pt modelId="{648465CD-23A1-4D20-A05D-9DD1DBB332AE}" type="pres">
      <dgm:prSet presAssocID="{E1AC6B7B-3DD5-443F-9F18-342F3F7B2F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945C410-85BA-420F-8C14-24C03F4E5C96}" type="presOf" srcId="{D94D5072-9404-4191-9FF6-13A77A975BF6}" destId="{C67E28E6-1B2C-4497-9011-2DED65B7532D}" srcOrd="1" destOrd="0" presId="urn:microsoft.com/office/officeart/2005/8/layout/list1"/>
    <dgm:cxn modelId="{6266C419-9375-446B-A09A-F2E2A2798F3D}" type="presOf" srcId="{E7318F89-623C-4D47-93A8-6DC0E0540C74}" destId="{E0E9384A-F3DC-4ACB-B730-B7F207B03C9C}" srcOrd="1" destOrd="0" presId="urn:microsoft.com/office/officeart/2005/8/layout/list1"/>
    <dgm:cxn modelId="{99A8C01D-225B-462E-B2CA-17059C06018C}" srcId="{DD3CCE01-CEA2-42E6-A5AA-2828F93A318D}" destId="{E1AC6B7B-3DD5-443F-9F18-342F3F7B2F73}" srcOrd="3" destOrd="0" parTransId="{9BB0DC6F-4A81-4CAA-A164-E991EBE6898E}" sibTransId="{64363B4C-2C98-4AA8-A030-ADF2F3E12A14}"/>
    <dgm:cxn modelId="{9AE78760-AFC5-4F25-82C8-BD4BAA28D804}" type="presOf" srcId="{E1AC6B7B-3DD5-443F-9F18-342F3F7B2F73}" destId="{3B1F44A3-DF71-4AB0-8A4D-026AE360CCB4}" srcOrd="1" destOrd="0" presId="urn:microsoft.com/office/officeart/2005/8/layout/list1"/>
    <dgm:cxn modelId="{7D364B63-5FF3-44B4-B715-379037CAEDB9}" type="presOf" srcId="{E7318F89-623C-4D47-93A8-6DC0E0540C74}" destId="{98E1A8B0-D6C4-405D-9D8A-C76C12311D54}" srcOrd="0" destOrd="0" presId="urn:microsoft.com/office/officeart/2005/8/layout/list1"/>
    <dgm:cxn modelId="{53332285-820E-441F-882D-997FC845FDCC}" srcId="{DD3CCE01-CEA2-42E6-A5AA-2828F93A318D}" destId="{D94D5072-9404-4191-9FF6-13A77A975BF6}" srcOrd="0" destOrd="0" parTransId="{434B1AB9-E431-4172-9198-607EE6DD48A1}" sibTransId="{AD54F2B1-ED78-4986-8B50-6FD5F41EC88E}"/>
    <dgm:cxn modelId="{5F26AF8B-6A8E-41C4-A2E0-6A0777BB2F29}" type="presOf" srcId="{E1AC6B7B-3DD5-443F-9F18-342F3F7B2F73}" destId="{A0BD69ED-F762-4F10-94FE-27A91C6771EB}" srcOrd="0" destOrd="0" presId="urn:microsoft.com/office/officeart/2005/8/layout/list1"/>
    <dgm:cxn modelId="{6A9BF197-4E1C-4F08-A639-4BDA626C0863}" type="presOf" srcId="{D94D5072-9404-4191-9FF6-13A77A975BF6}" destId="{98629748-B2E3-4C6F-B031-AB760CC0B1B3}" srcOrd="0" destOrd="0" presId="urn:microsoft.com/office/officeart/2005/8/layout/list1"/>
    <dgm:cxn modelId="{D1124EA3-CE26-405D-B910-3B465AF88D27}" type="presOf" srcId="{DD3CCE01-CEA2-42E6-A5AA-2828F93A318D}" destId="{A397C007-9A79-474E-8EA1-DE5C896E6842}" srcOrd="0" destOrd="0" presId="urn:microsoft.com/office/officeart/2005/8/layout/list1"/>
    <dgm:cxn modelId="{96A0D1B7-5475-4271-963C-9703CFB0D533}" srcId="{DD3CCE01-CEA2-42E6-A5AA-2828F93A318D}" destId="{2B11D02D-198B-49F3-805E-8C28F3DEDA70}" srcOrd="2" destOrd="0" parTransId="{7A3585AE-57DD-4DB8-966F-13E8ECB03B04}" sibTransId="{A9E28F85-23CC-46A7-A0DF-16815A63760B}"/>
    <dgm:cxn modelId="{58C442C3-D2C7-4838-BC8C-FF194D07715C}" type="presOf" srcId="{2B11D02D-198B-49F3-805E-8C28F3DEDA70}" destId="{902332F6-08BB-430D-84B1-51F9DEC55743}" srcOrd="1" destOrd="0" presId="urn:microsoft.com/office/officeart/2005/8/layout/list1"/>
    <dgm:cxn modelId="{4143F3EC-6DEE-4A63-BFE2-AFAD73A003D3}" type="presOf" srcId="{2B11D02D-198B-49F3-805E-8C28F3DEDA70}" destId="{C329E4E5-75E2-454C-B5E5-F0C25F349D9F}" srcOrd="0" destOrd="0" presId="urn:microsoft.com/office/officeart/2005/8/layout/list1"/>
    <dgm:cxn modelId="{EDE79FFD-C785-4E19-8B9F-ECC6E307CA4A}" srcId="{DD3CCE01-CEA2-42E6-A5AA-2828F93A318D}" destId="{E7318F89-623C-4D47-93A8-6DC0E0540C74}" srcOrd="1" destOrd="0" parTransId="{C2C75CF4-BCCB-426A-896E-CB289AB2CE48}" sibTransId="{CC5CB345-AD9E-495C-A5BA-231D6779FBA9}"/>
    <dgm:cxn modelId="{0F3D3044-FCB8-4ED7-98CD-E04A43B6BAB6}" type="presParOf" srcId="{A397C007-9A79-474E-8EA1-DE5C896E6842}" destId="{4CCB7977-E086-401C-9FBF-32D6A969E788}" srcOrd="0" destOrd="0" presId="urn:microsoft.com/office/officeart/2005/8/layout/list1"/>
    <dgm:cxn modelId="{03C056E8-DD0E-4C54-87F2-853D13B0E9FA}" type="presParOf" srcId="{4CCB7977-E086-401C-9FBF-32D6A969E788}" destId="{98629748-B2E3-4C6F-B031-AB760CC0B1B3}" srcOrd="0" destOrd="0" presId="urn:microsoft.com/office/officeart/2005/8/layout/list1"/>
    <dgm:cxn modelId="{BB1A3261-392C-4FBD-9543-C3F5301A43ED}" type="presParOf" srcId="{4CCB7977-E086-401C-9FBF-32D6A969E788}" destId="{C67E28E6-1B2C-4497-9011-2DED65B7532D}" srcOrd="1" destOrd="0" presId="urn:microsoft.com/office/officeart/2005/8/layout/list1"/>
    <dgm:cxn modelId="{DC3B5472-9912-4FCC-A473-F40D61F6AAC0}" type="presParOf" srcId="{A397C007-9A79-474E-8EA1-DE5C896E6842}" destId="{ABB2CB30-E0D3-4B70-8529-8C1ACE6C9E12}" srcOrd="1" destOrd="0" presId="urn:microsoft.com/office/officeart/2005/8/layout/list1"/>
    <dgm:cxn modelId="{D6BCBC1A-9DA7-45A7-A140-E5B34940A966}" type="presParOf" srcId="{A397C007-9A79-474E-8EA1-DE5C896E6842}" destId="{2ED97DE8-FCCD-48A7-BD6F-2C4F57582CC9}" srcOrd="2" destOrd="0" presId="urn:microsoft.com/office/officeart/2005/8/layout/list1"/>
    <dgm:cxn modelId="{F5EECCBE-BB58-4E36-9242-C5BC23944297}" type="presParOf" srcId="{A397C007-9A79-474E-8EA1-DE5C896E6842}" destId="{058EFA09-E5D0-4CC5-9831-051A5FE2FEE7}" srcOrd="3" destOrd="0" presId="urn:microsoft.com/office/officeart/2005/8/layout/list1"/>
    <dgm:cxn modelId="{AA11CE12-1E94-429F-B060-A8ED95DCA2B7}" type="presParOf" srcId="{A397C007-9A79-474E-8EA1-DE5C896E6842}" destId="{D14C9143-60E6-41CF-965C-7F40A24BD750}" srcOrd="4" destOrd="0" presId="urn:microsoft.com/office/officeart/2005/8/layout/list1"/>
    <dgm:cxn modelId="{488D400A-5270-489B-8B91-693AFFAFF8EA}" type="presParOf" srcId="{D14C9143-60E6-41CF-965C-7F40A24BD750}" destId="{98E1A8B0-D6C4-405D-9D8A-C76C12311D54}" srcOrd="0" destOrd="0" presId="urn:microsoft.com/office/officeart/2005/8/layout/list1"/>
    <dgm:cxn modelId="{0A6AD28D-404D-4FA8-BE01-3AAA7D571720}" type="presParOf" srcId="{D14C9143-60E6-41CF-965C-7F40A24BD750}" destId="{E0E9384A-F3DC-4ACB-B730-B7F207B03C9C}" srcOrd="1" destOrd="0" presId="urn:microsoft.com/office/officeart/2005/8/layout/list1"/>
    <dgm:cxn modelId="{F0F6CDFD-F540-4C1E-AF76-A7572936B0DC}" type="presParOf" srcId="{A397C007-9A79-474E-8EA1-DE5C896E6842}" destId="{46A15947-521D-4FB0-BFAA-0819DF304267}" srcOrd="5" destOrd="0" presId="urn:microsoft.com/office/officeart/2005/8/layout/list1"/>
    <dgm:cxn modelId="{AA17CB78-C7FF-44B0-B1F6-3AA3F3B2B41F}" type="presParOf" srcId="{A397C007-9A79-474E-8EA1-DE5C896E6842}" destId="{4F8DE7F5-1B92-43A4-8676-74789CC64527}" srcOrd="6" destOrd="0" presId="urn:microsoft.com/office/officeart/2005/8/layout/list1"/>
    <dgm:cxn modelId="{2365DD07-87AC-4E59-BCAF-96D36529E7ED}" type="presParOf" srcId="{A397C007-9A79-474E-8EA1-DE5C896E6842}" destId="{2D6DF33F-DF37-4BA4-B42E-2B340D4AF70B}" srcOrd="7" destOrd="0" presId="urn:microsoft.com/office/officeart/2005/8/layout/list1"/>
    <dgm:cxn modelId="{D5494C14-7537-45FC-8C2A-2CE15D4269F6}" type="presParOf" srcId="{A397C007-9A79-474E-8EA1-DE5C896E6842}" destId="{4324738D-9165-403E-8AF5-261533CF2B27}" srcOrd="8" destOrd="0" presId="urn:microsoft.com/office/officeart/2005/8/layout/list1"/>
    <dgm:cxn modelId="{13508CAC-7667-4058-ADE1-EF54B5ADA7EE}" type="presParOf" srcId="{4324738D-9165-403E-8AF5-261533CF2B27}" destId="{C329E4E5-75E2-454C-B5E5-F0C25F349D9F}" srcOrd="0" destOrd="0" presId="urn:microsoft.com/office/officeart/2005/8/layout/list1"/>
    <dgm:cxn modelId="{C18C2CC3-370C-49A0-8DBF-6C78BCB3F610}" type="presParOf" srcId="{4324738D-9165-403E-8AF5-261533CF2B27}" destId="{902332F6-08BB-430D-84B1-51F9DEC55743}" srcOrd="1" destOrd="0" presId="urn:microsoft.com/office/officeart/2005/8/layout/list1"/>
    <dgm:cxn modelId="{A80BA75E-F9F8-4C0A-BDEB-EA118B69BB45}" type="presParOf" srcId="{A397C007-9A79-474E-8EA1-DE5C896E6842}" destId="{8A4640B6-D7EB-4499-B22B-AE65EF8FB8B8}" srcOrd="9" destOrd="0" presId="urn:microsoft.com/office/officeart/2005/8/layout/list1"/>
    <dgm:cxn modelId="{79061516-3EEE-4000-AAA7-20981BF8AAA6}" type="presParOf" srcId="{A397C007-9A79-474E-8EA1-DE5C896E6842}" destId="{E3842CF0-8ED7-424C-8CCF-8F5035835D55}" srcOrd="10" destOrd="0" presId="urn:microsoft.com/office/officeart/2005/8/layout/list1"/>
    <dgm:cxn modelId="{AFBED68B-776B-408C-B600-86C099459337}" type="presParOf" srcId="{A397C007-9A79-474E-8EA1-DE5C896E6842}" destId="{61AF07A3-0AC3-48DC-B527-BA744A04476D}" srcOrd="11" destOrd="0" presId="urn:microsoft.com/office/officeart/2005/8/layout/list1"/>
    <dgm:cxn modelId="{33586512-8BF4-47B5-B851-B19F8581B079}" type="presParOf" srcId="{A397C007-9A79-474E-8EA1-DE5C896E6842}" destId="{292BE05B-541A-4704-8183-C4A6E7BF936D}" srcOrd="12" destOrd="0" presId="urn:microsoft.com/office/officeart/2005/8/layout/list1"/>
    <dgm:cxn modelId="{F773C437-03D8-4E27-9265-C5B4B05CBF5C}" type="presParOf" srcId="{292BE05B-541A-4704-8183-C4A6E7BF936D}" destId="{A0BD69ED-F762-4F10-94FE-27A91C6771EB}" srcOrd="0" destOrd="0" presId="urn:microsoft.com/office/officeart/2005/8/layout/list1"/>
    <dgm:cxn modelId="{F4046439-E4B9-420A-A2DE-306203615C09}" type="presParOf" srcId="{292BE05B-541A-4704-8183-C4A6E7BF936D}" destId="{3B1F44A3-DF71-4AB0-8A4D-026AE360CCB4}" srcOrd="1" destOrd="0" presId="urn:microsoft.com/office/officeart/2005/8/layout/list1"/>
    <dgm:cxn modelId="{EE4748B1-6D50-4198-98CF-FE7D13A44410}" type="presParOf" srcId="{A397C007-9A79-474E-8EA1-DE5C896E6842}" destId="{DA92C749-3F09-4F71-A7CF-CE80D3F4598C}" srcOrd="13" destOrd="0" presId="urn:microsoft.com/office/officeart/2005/8/layout/list1"/>
    <dgm:cxn modelId="{F3BB50BD-3393-49A2-B78F-31115B655302}" type="presParOf" srcId="{A397C007-9A79-474E-8EA1-DE5C896E6842}" destId="{648465CD-23A1-4D20-A05D-9DD1DBB332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1E8B0-491A-48AD-B812-925D876C21B5}">
      <dsp:nvSpPr>
        <dsp:cNvPr id="0" name=""/>
        <dsp:cNvSpPr/>
      </dsp:nvSpPr>
      <dsp:spPr>
        <a:xfrm>
          <a:off x="0" y="0"/>
          <a:ext cx="7950327" cy="6464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600" kern="1200"/>
            <a:t>引言</a:t>
          </a:r>
          <a:endParaRPr lang="en-US" sz="2600" kern="1200"/>
        </a:p>
      </dsp:txBody>
      <dsp:txXfrm>
        <a:off x="18935" y="18935"/>
        <a:ext cx="7177085" cy="608610"/>
      </dsp:txXfrm>
    </dsp:sp>
    <dsp:sp modelId="{BB80068B-6852-4F92-BACE-12FA2071A970}">
      <dsp:nvSpPr>
        <dsp:cNvPr id="0" name=""/>
        <dsp:cNvSpPr/>
      </dsp:nvSpPr>
      <dsp:spPr>
        <a:xfrm>
          <a:off x="593693" y="736269"/>
          <a:ext cx="7950327" cy="6464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600" kern="1200"/>
            <a:t>自適應濾波器運作原理</a:t>
          </a:r>
          <a:endParaRPr lang="en-US" sz="2600" kern="1200"/>
        </a:p>
      </dsp:txBody>
      <dsp:txXfrm>
        <a:off x="612628" y="755204"/>
        <a:ext cx="6898551" cy="608610"/>
      </dsp:txXfrm>
    </dsp:sp>
    <dsp:sp modelId="{56F1FFE0-4A73-4117-A568-CD2AAAB61EBD}">
      <dsp:nvSpPr>
        <dsp:cNvPr id="0" name=""/>
        <dsp:cNvSpPr/>
      </dsp:nvSpPr>
      <dsp:spPr>
        <a:xfrm>
          <a:off x="1187386" y="1472539"/>
          <a:ext cx="7950327" cy="6464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MATLAB</a:t>
          </a:r>
          <a:r>
            <a:rPr lang="zh-TW" sz="2600" kern="1200"/>
            <a:t>模擬結果</a:t>
          </a:r>
          <a:endParaRPr lang="en-US" sz="2600" kern="1200"/>
        </a:p>
      </dsp:txBody>
      <dsp:txXfrm>
        <a:off x="1206321" y="1491474"/>
        <a:ext cx="6898551" cy="608610"/>
      </dsp:txXfrm>
    </dsp:sp>
    <dsp:sp modelId="{834F3100-3BF3-44D2-BACA-DE4B7BC9D864}">
      <dsp:nvSpPr>
        <dsp:cNvPr id="0" name=""/>
        <dsp:cNvSpPr/>
      </dsp:nvSpPr>
      <dsp:spPr>
        <a:xfrm>
          <a:off x="1781079" y="2208808"/>
          <a:ext cx="7950327" cy="6464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600" kern="1200"/>
            <a:t>實際應用</a:t>
          </a:r>
          <a:endParaRPr lang="en-US" sz="2600" kern="1200"/>
        </a:p>
      </dsp:txBody>
      <dsp:txXfrm>
        <a:off x="1800014" y="2227743"/>
        <a:ext cx="6898551" cy="608610"/>
      </dsp:txXfrm>
    </dsp:sp>
    <dsp:sp modelId="{D7F6D57C-9799-4F56-8A95-02E4C8211834}">
      <dsp:nvSpPr>
        <dsp:cNvPr id="0" name=""/>
        <dsp:cNvSpPr/>
      </dsp:nvSpPr>
      <dsp:spPr>
        <a:xfrm>
          <a:off x="2374772" y="2945078"/>
          <a:ext cx="7950327" cy="6464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600" kern="1200"/>
            <a:t>結語</a:t>
          </a:r>
          <a:endParaRPr lang="en-US" sz="2600" kern="1200"/>
        </a:p>
      </dsp:txBody>
      <dsp:txXfrm>
        <a:off x="2393707" y="2964013"/>
        <a:ext cx="6898551" cy="608610"/>
      </dsp:txXfrm>
    </dsp:sp>
    <dsp:sp modelId="{D905EFFC-174C-4BC3-9126-8E0BF7AD004E}">
      <dsp:nvSpPr>
        <dsp:cNvPr id="0" name=""/>
        <dsp:cNvSpPr/>
      </dsp:nvSpPr>
      <dsp:spPr>
        <a:xfrm>
          <a:off x="7530114" y="472290"/>
          <a:ext cx="420212" cy="420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624662" y="472290"/>
        <a:ext cx="231116" cy="316210"/>
      </dsp:txXfrm>
    </dsp:sp>
    <dsp:sp modelId="{BC1A7E80-1DA1-454D-A498-C7DA07773AE2}">
      <dsp:nvSpPr>
        <dsp:cNvPr id="0" name=""/>
        <dsp:cNvSpPr/>
      </dsp:nvSpPr>
      <dsp:spPr>
        <a:xfrm>
          <a:off x="8123807" y="1208559"/>
          <a:ext cx="420212" cy="420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218355" y="1208559"/>
        <a:ext cx="231116" cy="316210"/>
      </dsp:txXfrm>
    </dsp:sp>
    <dsp:sp modelId="{52111C79-9B2E-47DE-AAB9-8DC162EF4ADB}">
      <dsp:nvSpPr>
        <dsp:cNvPr id="0" name=""/>
        <dsp:cNvSpPr/>
      </dsp:nvSpPr>
      <dsp:spPr>
        <a:xfrm>
          <a:off x="8717501" y="1934054"/>
          <a:ext cx="420212" cy="420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812049" y="1934054"/>
        <a:ext cx="231116" cy="316210"/>
      </dsp:txXfrm>
    </dsp:sp>
    <dsp:sp modelId="{1C796347-E7C4-4488-BA9D-F5F08EA6ACB7}">
      <dsp:nvSpPr>
        <dsp:cNvPr id="0" name=""/>
        <dsp:cNvSpPr/>
      </dsp:nvSpPr>
      <dsp:spPr>
        <a:xfrm>
          <a:off x="9311194" y="2677507"/>
          <a:ext cx="420212" cy="420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405742" y="2677507"/>
        <a:ext cx="231116" cy="316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97DE8-FCCD-48A7-BD6F-2C4F57582CC9}">
      <dsp:nvSpPr>
        <dsp:cNvPr id="0" name=""/>
        <dsp:cNvSpPr/>
      </dsp:nvSpPr>
      <dsp:spPr>
        <a:xfrm>
          <a:off x="0" y="466259"/>
          <a:ext cx="5181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E28E6-1B2C-4497-9011-2DED65B7532D}">
      <dsp:nvSpPr>
        <dsp:cNvPr id="0" name=""/>
        <dsp:cNvSpPr/>
      </dsp:nvSpPr>
      <dsp:spPr>
        <a:xfrm>
          <a:off x="259080" y="38219"/>
          <a:ext cx="3627120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900" kern="1200"/>
            <a:t>驗證</a:t>
          </a:r>
          <a:r>
            <a:rPr lang="en-US" sz="2900" kern="1200"/>
            <a:t>LMS</a:t>
          </a:r>
          <a:r>
            <a:rPr lang="zh-TW" sz="2900" kern="1200"/>
            <a:t>基礎</a:t>
          </a:r>
          <a:endParaRPr lang="en-US" sz="2900" kern="1200"/>
        </a:p>
      </dsp:txBody>
      <dsp:txXfrm>
        <a:off x="300870" y="80009"/>
        <a:ext cx="3543540" cy="772500"/>
      </dsp:txXfrm>
    </dsp:sp>
    <dsp:sp modelId="{4F8DE7F5-1B92-43A4-8676-74789CC64527}">
      <dsp:nvSpPr>
        <dsp:cNvPr id="0" name=""/>
        <dsp:cNvSpPr/>
      </dsp:nvSpPr>
      <dsp:spPr>
        <a:xfrm>
          <a:off x="0" y="1781699"/>
          <a:ext cx="5181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87180"/>
              <a:satOff val="4577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9384A-F3DC-4ACB-B730-B7F207B03C9C}">
      <dsp:nvSpPr>
        <dsp:cNvPr id="0" name=""/>
        <dsp:cNvSpPr/>
      </dsp:nvSpPr>
      <dsp:spPr>
        <a:xfrm>
          <a:off x="259080" y="1353659"/>
          <a:ext cx="3627120" cy="856080"/>
        </a:xfrm>
        <a:prstGeom prst="roundRect">
          <a:avLst/>
        </a:prstGeom>
        <a:solidFill>
          <a:schemeClr val="accent5">
            <a:hueOff val="187180"/>
            <a:satOff val="4577"/>
            <a:lumOff val="-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900" kern="1200"/>
            <a:t>雙麥克風去噪</a:t>
          </a:r>
          <a:endParaRPr lang="en-US" sz="2900" kern="1200"/>
        </a:p>
      </dsp:txBody>
      <dsp:txXfrm>
        <a:off x="300870" y="1395449"/>
        <a:ext cx="3543540" cy="772500"/>
      </dsp:txXfrm>
    </dsp:sp>
    <dsp:sp modelId="{E3842CF0-8ED7-424C-8CCF-8F5035835D55}">
      <dsp:nvSpPr>
        <dsp:cNvPr id="0" name=""/>
        <dsp:cNvSpPr/>
      </dsp:nvSpPr>
      <dsp:spPr>
        <a:xfrm>
          <a:off x="0" y="3097139"/>
          <a:ext cx="5181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74359"/>
              <a:satOff val="9153"/>
              <a:lumOff val="-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332F6-08BB-430D-84B1-51F9DEC55743}">
      <dsp:nvSpPr>
        <dsp:cNvPr id="0" name=""/>
        <dsp:cNvSpPr/>
      </dsp:nvSpPr>
      <dsp:spPr>
        <a:xfrm>
          <a:off x="259080" y="2669099"/>
          <a:ext cx="3627120" cy="856080"/>
        </a:xfrm>
        <a:prstGeom prst="roundRect">
          <a:avLst/>
        </a:prstGeom>
        <a:solidFill>
          <a:schemeClr val="accent5">
            <a:hueOff val="374359"/>
            <a:satOff val="9153"/>
            <a:lumOff val="-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900" kern="1200"/>
            <a:t>回聲消除</a:t>
          </a:r>
          <a:endParaRPr lang="en-US" sz="2900" kern="1200"/>
        </a:p>
      </dsp:txBody>
      <dsp:txXfrm>
        <a:off x="300870" y="2710889"/>
        <a:ext cx="3543540" cy="772500"/>
      </dsp:txXfrm>
    </dsp:sp>
    <dsp:sp modelId="{648465CD-23A1-4D20-A05D-9DD1DBB332AE}">
      <dsp:nvSpPr>
        <dsp:cNvPr id="0" name=""/>
        <dsp:cNvSpPr/>
      </dsp:nvSpPr>
      <dsp:spPr>
        <a:xfrm>
          <a:off x="0" y="4412579"/>
          <a:ext cx="5181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61539"/>
              <a:satOff val="13730"/>
              <a:lumOff val="-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F44A3-DF71-4AB0-8A4D-026AE360CCB4}">
      <dsp:nvSpPr>
        <dsp:cNvPr id="0" name=""/>
        <dsp:cNvSpPr/>
      </dsp:nvSpPr>
      <dsp:spPr>
        <a:xfrm>
          <a:off x="259080" y="3984539"/>
          <a:ext cx="3627120" cy="856080"/>
        </a:xfrm>
        <a:prstGeom prst="roundRect">
          <a:avLst/>
        </a:prstGeom>
        <a:solidFill>
          <a:schemeClr val="accent5">
            <a:hueOff val="561539"/>
            <a:satOff val="13730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900" kern="1200"/>
            <a:t>演算法比較</a:t>
          </a:r>
          <a:endParaRPr lang="en-US" sz="2900" kern="1200"/>
        </a:p>
      </dsp:txBody>
      <dsp:txXfrm>
        <a:off x="300870" y="4026329"/>
        <a:ext cx="3543540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0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9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0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6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0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7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7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1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87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0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349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13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白色背景上的藍色抽像水彩圖樣">
            <a:extLst>
              <a:ext uri="{FF2B5EF4-FFF2-40B4-BE49-F238E27FC236}">
                <a16:creationId xmlns:a16="http://schemas.microsoft.com/office/drawing/2014/main" id="{25C33C52-F85E-F7BC-C78F-CCE225A0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44" b="1086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3148D7B7-CAFA-4089-A365-6371A76FE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144236 w 12192000"/>
              <a:gd name="connsiteY0" fmla="*/ 859953 h 6858000"/>
              <a:gd name="connsiteX1" fmla="*/ 954990 w 12192000"/>
              <a:gd name="connsiteY1" fmla="*/ 3049201 h 6858000"/>
              <a:gd name="connsiteX2" fmla="*/ 954990 w 12192000"/>
              <a:gd name="connsiteY2" fmla="*/ 3317710 h 6858000"/>
              <a:gd name="connsiteX3" fmla="*/ 954990 w 12192000"/>
              <a:gd name="connsiteY3" fmla="*/ 6057900 h 6858000"/>
              <a:gd name="connsiteX4" fmla="*/ 5334000 w 12192000"/>
              <a:gd name="connsiteY4" fmla="*/ 6057900 h 6858000"/>
              <a:gd name="connsiteX5" fmla="*/ 5334000 w 12192000"/>
              <a:gd name="connsiteY5" fmla="*/ 3049201 h 6858000"/>
              <a:gd name="connsiteX6" fmla="*/ 3144755 w 12192000"/>
              <a:gd name="connsiteY6" fmla="*/ 859953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3144236" y="859953"/>
                </a:moveTo>
                <a:cubicBezTo>
                  <a:pt x="1935127" y="859953"/>
                  <a:pt x="954990" y="1840119"/>
                  <a:pt x="954990" y="3049201"/>
                </a:cubicBezTo>
                <a:lnTo>
                  <a:pt x="954990" y="3317710"/>
                </a:lnTo>
                <a:lnTo>
                  <a:pt x="954990" y="6057900"/>
                </a:lnTo>
                <a:lnTo>
                  <a:pt x="5334000" y="6057900"/>
                </a:lnTo>
                <a:lnTo>
                  <a:pt x="5334000" y="3049201"/>
                </a:lnTo>
                <a:cubicBezTo>
                  <a:pt x="5334000" y="1840119"/>
                  <a:pt x="4353860" y="859953"/>
                  <a:pt x="3144755" y="8599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E545B6A-5230-DAA1-DC8D-87421E02B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9913" y="1960604"/>
            <a:ext cx="6359836" cy="2485479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zh-TW" altLang="en-US" sz="4200" b="1" dirty="0">
                <a:solidFill>
                  <a:srgbClr val="FFFFFF"/>
                </a:solidFill>
                <a:effectLst/>
                <a:latin typeface="+mj-ea"/>
                <a:cs typeface="Cascadia Code Light" panose="020B0609020000020004" pitchFamily="49" charset="0"/>
              </a:rPr>
              <a:t>自適應濾波器在音訊去噪和回聲消除中的應用</a:t>
            </a:r>
            <a:br>
              <a:rPr lang="en-US" altLang="zh-TW" sz="4200" b="1" dirty="0">
                <a:solidFill>
                  <a:srgbClr val="FFFFFF"/>
                </a:solidFill>
                <a:effectLst/>
                <a:latin typeface="+mj-ea"/>
                <a:cs typeface="Cascadia Code Light" panose="020B0609020000020004" pitchFamily="49" charset="0"/>
              </a:rPr>
            </a:br>
            <a:r>
              <a:rPr lang="en-US" altLang="zh-TW" sz="4200" b="1" dirty="0">
                <a:solidFill>
                  <a:srgbClr val="FFFFFF"/>
                </a:solidFill>
                <a:effectLst/>
                <a:latin typeface="+mj-ea"/>
                <a:cs typeface="Cascadia Code Light" panose="020B0609020000020004" pitchFamily="49" charset="0"/>
              </a:rPr>
              <a:t>Adaptive Filters in Audio Denoising and Echo Cancellation </a:t>
            </a:r>
            <a:r>
              <a:rPr lang="zh-TW" altLang="en-US" sz="4200" b="1" dirty="0">
                <a:solidFill>
                  <a:srgbClr val="FFFFFF"/>
                </a:solidFill>
                <a:effectLst/>
                <a:latin typeface="+mj-ea"/>
                <a:cs typeface="Cascadia Code Light" panose="020B0609020000020004" pitchFamily="49" charset="0"/>
              </a:rPr>
              <a:t> </a:t>
            </a:r>
            <a:br>
              <a:rPr lang="zh-TW" altLang="en-US" sz="2600" b="0" dirty="0">
                <a:solidFill>
                  <a:srgbClr val="FFFFFF"/>
                </a:solidFill>
                <a:effectLst/>
                <a:latin typeface="Cascadia Code Light" panose="020B0609020000020004" pitchFamily="49" charset="0"/>
                <a:cs typeface="Cascadia Code Light" panose="020B0609020000020004" pitchFamily="49" charset="0"/>
              </a:rPr>
            </a:br>
            <a:endParaRPr lang="zh-TW" altLang="en-US" sz="2600" dirty="0">
              <a:solidFill>
                <a:srgbClr val="FFFFFF"/>
              </a:solidFill>
              <a:latin typeface="Cascadia Code Light" panose="020B0609020000020004" pitchFamily="49" charset="0"/>
              <a:cs typeface="Cascadia Code Light" panose="020B0609020000020004" pitchFamily="49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4B6CCC1-B2FF-4F06-14BB-F9E06A2FC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004" y="4993240"/>
            <a:ext cx="3694048" cy="1137107"/>
          </a:xfrm>
        </p:spPr>
        <p:txBody>
          <a:bodyPr anchor="b">
            <a:normAutofit/>
          </a:bodyPr>
          <a:lstStyle/>
          <a:p>
            <a:r>
              <a:rPr lang="en-US" altLang="zh-TW" dirty="0">
                <a:solidFill>
                  <a:srgbClr val="FFFFFF"/>
                </a:solidFill>
              </a:rPr>
              <a:t> </a:t>
            </a:r>
            <a:r>
              <a:rPr lang="zh-TW" altLang="en-US" dirty="0">
                <a:solidFill>
                  <a:srgbClr val="FFFFFF"/>
                </a:solidFill>
              </a:rPr>
              <a:t>工海三 </a:t>
            </a:r>
            <a:r>
              <a:rPr lang="en-US" altLang="zh-TW" dirty="0">
                <a:solidFill>
                  <a:srgbClr val="FFFFFF"/>
                </a:solidFill>
              </a:rPr>
              <a:t>B11505028 </a:t>
            </a:r>
            <a:r>
              <a:rPr lang="zh-TW" altLang="en-US" dirty="0">
                <a:solidFill>
                  <a:srgbClr val="FFFFFF"/>
                </a:solidFill>
              </a:rPr>
              <a:t>林亮瑾</a:t>
            </a:r>
            <a:endParaRPr lang="en-US" altLang="zh-TW" dirty="0">
              <a:solidFill>
                <a:srgbClr val="FFFFFF"/>
              </a:solidFill>
            </a:endParaRPr>
          </a:p>
          <a:p>
            <a:r>
              <a:rPr lang="en-US" altLang="zh-TW" dirty="0">
                <a:solidFill>
                  <a:srgbClr val="FFFFFF"/>
                </a:solidFill>
              </a:rPr>
              <a:t>2025/06/04</a:t>
            </a:r>
          </a:p>
        </p:txBody>
      </p:sp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9851" y="400344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68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BF7ADE-13D7-4A50-4BFF-43A49784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+mj-ea"/>
              </a:rPr>
              <a:t>回聲消除基礎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D07660-85B2-D589-11EF-5EDBFD39A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回聲來源：房間反射、揚聲器反饋</a:t>
            </a:r>
          </a:p>
          <a:p>
            <a:r>
              <a:rPr lang="zh-TW" altLang="en-US" sz="2800" dirty="0"/>
              <a:t>自適應濾波器機制：建模回聲路徑並減除</a:t>
            </a:r>
          </a:p>
          <a:p>
            <a:r>
              <a:rPr lang="zh-TW" altLang="en-US" sz="2800" dirty="0"/>
              <a:t>參考指標</a:t>
            </a:r>
            <a:r>
              <a:rPr lang="en-US" altLang="zh-TW" sz="2800" dirty="0"/>
              <a:t> </a:t>
            </a:r>
            <a:r>
              <a:rPr lang="zh-TW" altLang="en-US" sz="2800" dirty="0"/>
              <a:t>：</a:t>
            </a:r>
            <a:r>
              <a:rPr lang="en-US" altLang="zh-TW" sz="2800" dirty="0"/>
              <a:t>ERLE</a:t>
            </a:r>
            <a:r>
              <a:rPr lang="zh-TW" altLang="en-US" sz="2800" dirty="0"/>
              <a:t>（</a:t>
            </a:r>
            <a:r>
              <a:rPr lang="en-US" altLang="zh-TW" sz="2800" dirty="0"/>
              <a:t>Echo Return Loss Enhancement</a:t>
            </a:r>
            <a:r>
              <a:rPr lang="zh-TW" altLang="en-US" sz="28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11827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146B4F-7FB6-9A36-C244-A58DEDA5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文獻資料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CAB541-A969-656C-2AAF-F005F2242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《A Variable-Step LMS-Based Adaptive Filtering Algorithm》</a:t>
            </a:r>
            <a:r>
              <a:rPr lang="zh-TW" altLang="en-US" sz="2400" dirty="0"/>
              <a:t>提出以誤差標準差調整步長，使收斂更快且穩態誤差更低。</a:t>
            </a:r>
            <a:endParaRPr lang="en-US" altLang="zh-TW" sz="2400" dirty="0"/>
          </a:p>
          <a:p>
            <a:r>
              <a:rPr lang="en-US" altLang="zh-TW" sz="2400" dirty="0"/>
              <a:t>《</a:t>
            </a:r>
            <a:r>
              <a:rPr lang="en-US" altLang="zh-TW" sz="2400" dirty="0" err="1"/>
              <a:t>Hotword</a:t>
            </a:r>
            <a:r>
              <a:rPr lang="en-US" altLang="zh-TW" sz="2400" dirty="0"/>
              <a:t> Cleaner》</a:t>
            </a:r>
            <a:r>
              <a:rPr lang="zh-TW" altLang="en-US" sz="2400" dirty="0"/>
              <a:t>設計雙層</a:t>
            </a:r>
            <a:r>
              <a:rPr lang="en-US" altLang="zh-TW" sz="2400" dirty="0"/>
              <a:t>ANC</a:t>
            </a:r>
            <a:r>
              <a:rPr lang="zh-TW" altLang="en-US" sz="2400" dirty="0"/>
              <a:t>結構，保留智慧音箱喚醒詞，同時抑制背景噪聲。</a:t>
            </a:r>
            <a:endParaRPr lang="en-US" altLang="zh-TW" sz="2400" dirty="0"/>
          </a:p>
          <a:p>
            <a:r>
              <a:rPr lang="en-US" altLang="zh-TW" sz="2400" dirty="0"/>
              <a:t>《Integrated Adaptive Echo Cancellation》</a:t>
            </a:r>
            <a:r>
              <a:rPr lang="zh-TW" altLang="en-US" sz="2400" dirty="0"/>
              <a:t>結合深度學習與</a:t>
            </a:r>
            <a:r>
              <a:rPr lang="en-US" altLang="zh-TW" sz="2400" dirty="0"/>
              <a:t>PBFDLMS</a:t>
            </a:r>
            <a:r>
              <a:rPr lang="zh-TW" altLang="en-US" sz="2400" dirty="0"/>
              <a:t>，在單講與雙講場景下實現</a:t>
            </a:r>
            <a:r>
              <a:rPr lang="en-US" altLang="zh-TW" sz="2400" dirty="0"/>
              <a:t>ERLE</a:t>
            </a:r>
            <a:r>
              <a:rPr lang="zh-TW" altLang="en-US" sz="2400" dirty="0"/>
              <a:t>超過</a:t>
            </a:r>
            <a:r>
              <a:rPr lang="en-US" altLang="zh-TW" sz="2400" dirty="0"/>
              <a:t>50 dB</a:t>
            </a:r>
            <a:r>
              <a:rPr lang="zh-TW" altLang="en-US" sz="2400" dirty="0"/>
              <a:t>，顯著提升語音品質。</a:t>
            </a:r>
          </a:p>
        </p:txBody>
      </p:sp>
    </p:spTree>
    <p:extLst>
      <p:ext uri="{BB962C8B-B14F-4D97-AF65-F5344CB8AC3E}">
        <p14:creationId xmlns:p14="http://schemas.microsoft.com/office/powerpoint/2010/main" val="344025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E3B514-83FE-45D4-988C-78925DD1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AF5162-81AA-0516-DB67-1A8985B1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3" y="743321"/>
            <a:ext cx="4108036" cy="3698893"/>
          </a:xfrm>
        </p:spPr>
        <p:txBody>
          <a:bodyPr anchor="t">
            <a:normAutofit/>
          </a:bodyPr>
          <a:lstStyle/>
          <a:p>
            <a:pPr algn="r"/>
            <a:r>
              <a:rPr lang="en-US" altLang="zh-TW" sz="4800" b="1" dirty="0">
                <a:latin typeface="+mj-ea"/>
              </a:rPr>
              <a:t>MATLAB</a:t>
            </a:r>
            <a:r>
              <a:rPr lang="zh-TW" altLang="en-US" sz="4800" b="1" dirty="0">
                <a:latin typeface="+mj-ea"/>
              </a:rPr>
              <a:t>模擬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7CBF7F-92AD-42B8-AA3E-C4AF7A2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34000" y="876300"/>
            <a:ext cx="0" cy="518160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5BF055B5-8DCE-B9E4-0317-E261D2C40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21365"/>
              </p:ext>
            </p:extLst>
          </p:nvPr>
        </p:nvGraphicFramePr>
        <p:xfrm>
          <a:off x="6096000" y="876299"/>
          <a:ext cx="51816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圖片 7" descr="一張含有 螢幕擷取畫面, 創造力, 藝術, 設計 的圖片&#10;&#10;AI 產生的內容可能不正確。">
            <a:extLst>
              <a:ext uri="{FF2B5EF4-FFF2-40B4-BE49-F238E27FC236}">
                <a16:creationId xmlns:a16="http://schemas.microsoft.com/office/drawing/2014/main" id="{16483E40-D5AE-EA11-233E-55999CB59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49" y="2165351"/>
            <a:ext cx="3525352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84EC07-A43B-15C7-C3D7-D0BBB1C6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80" y="525427"/>
            <a:ext cx="10427840" cy="1086056"/>
          </a:xfrm>
        </p:spPr>
        <p:txBody>
          <a:bodyPr/>
          <a:lstStyle/>
          <a:p>
            <a:r>
              <a:rPr lang="en-US" altLang="zh-TW" b="1" dirty="0"/>
              <a:t>LMS</a:t>
            </a:r>
            <a:r>
              <a:rPr lang="zh-TW" altLang="en-US" b="1" dirty="0"/>
              <a:t>基礎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4647927-C906-EA54-FB11-DBB125E0B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1639" y="662394"/>
            <a:ext cx="5465980" cy="5533212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F1E56B3-CC02-0AD2-C388-AEB531CDF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94" y="270047"/>
            <a:ext cx="7663417" cy="59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CDBA09-78AB-81BC-7230-8079F5D6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雙麥克風去噪</a:t>
            </a:r>
            <a:endParaRPr lang="zh-TW" altLang="en-US" b="1" dirty="0"/>
          </a:p>
        </p:txBody>
      </p:sp>
      <p:pic>
        <p:nvPicPr>
          <p:cNvPr id="21" name="內容版面配置區 20" descr="一張含有 文字, 字型, 螢幕擷取畫面, 白色 的圖片&#10;&#10;AI 產生的內容可能不正確。">
            <a:extLst>
              <a:ext uri="{FF2B5EF4-FFF2-40B4-BE49-F238E27FC236}">
                <a16:creationId xmlns:a16="http://schemas.microsoft.com/office/drawing/2014/main" id="{2F74F935-E1ED-1C95-E976-06C4AD70A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2" y="2947006"/>
            <a:ext cx="6743628" cy="2228244"/>
          </a:xfrm>
        </p:spPr>
      </p:pic>
      <p:pic>
        <p:nvPicPr>
          <p:cNvPr id="24" name="圖片 23" descr="一張含有 文字, 螢幕擷取畫面 的圖片&#10;&#10;AI 產生的內容可能不正確。">
            <a:extLst>
              <a:ext uri="{FF2B5EF4-FFF2-40B4-BE49-F238E27FC236}">
                <a16:creationId xmlns:a16="http://schemas.microsoft.com/office/drawing/2014/main" id="{1B32D53B-72B1-B79C-5FE9-320CDF1EA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52" y="1085850"/>
            <a:ext cx="6952370" cy="4895848"/>
          </a:xfrm>
          <a:prstGeom prst="rect">
            <a:avLst/>
          </a:prstGeom>
        </p:spPr>
      </p:pic>
      <p:pic>
        <p:nvPicPr>
          <p:cNvPr id="26" name="圖片 25" descr="一張含有 文字, 行, 字型, 螢幕擷取畫面 的圖片&#10;&#10;AI 產生的內容可能不正確。">
            <a:extLst>
              <a:ext uri="{FF2B5EF4-FFF2-40B4-BE49-F238E27FC236}">
                <a16:creationId xmlns:a16="http://schemas.microsoft.com/office/drawing/2014/main" id="{095757BA-7793-C7B2-9CA0-85C228347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0" y="2083008"/>
            <a:ext cx="11836987" cy="42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0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F54D22-FEB6-299E-1027-6A28B213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回聲消除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485656E-A28E-ED4D-5866-8BC52BEF6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035" y="2564650"/>
            <a:ext cx="6039223" cy="29916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B13F167-65F7-9F6B-7DC4-3DCA2AB35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640" y="1224865"/>
            <a:ext cx="7670082" cy="45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4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995B30-A440-BAEB-29C6-D05DFD92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60" y="520702"/>
            <a:ext cx="10427840" cy="1086056"/>
          </a:xfrm>
        </p:spPr>
        <p:txBody>
          <a:bodyPr>
            <a:normAutofit/>
          </a:bodyPr>
          <a:lstStyle/>
          <a:p>
            <a:r>
              <a:rPr lang="zh-TW" altLang="en-US" b="1" dirty="0"/>
              <a:t>演算法比較（</a:t>
            </a:r>
            <a:r>
              <a:rPr lang="en-US" altLang="zh-TW" b="1" dirty="0"/>
              <a:t>NLMS/PNLMS/VSLMS</a:t>
            </a:r>
            <a:r>
              <a:rPr lang="zh-TW" altLang="en-US" b="1" dirty="0"/>
              <a:t>）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7871504-0E86-8032-E7B5-5194B7B20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90" y="2837956"/>
            <a:ext cx="7392432" cy="205768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75631E5-EDAB-18F9-7EFB-F4C0D1060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426" y="1555958"/>
            <a:ext cx="6420314" cy="525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1D41B4-2648-CC56-AA8F-A76DFD4B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8" y="345690"/>
            <a:ext cx="10427840" cy="1086056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實際應用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02BBCD-D45E-A76E-88CE-47FCAD868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79" y="1477351"/>
            <a:ext cx="10427841" cy="3903298"/>
          </a:xfrm>
        </p:spPr>
        <p:txBody>
          <a:bodyPr/>
          <a:lstStyle/>
          <a:p>
            <a:r>
              <a:rPr lang="zh-TW" altLang="en-US" sz="3000" b="0" dirty="0">
                <a:solidFill>
                  <a:srgbClr val="D4D4D4"/>
                </a:solidFill>
                <a:effectLst/>
                <a:latin typeface="+mn-ea"/>
              </a:rPr>
              <a:t>遠程會議</a:t>
            </a:r>
            <a:endParaRPr lang="en-US" altLang="zh-TW" sz="3000" b="0" dirty="0">
              <a:solidFill>
                <a:srgbClr val="D4D4D4"/>
              </a:solidFill>
              <a:effectLst/>
              <a:latin typeface="+mn-ea"/>
            </a:endParaRPr>
          </a:p>
          <a:p>
            <a:r>
              <a:rPr lang="zh-TW" altLang="en-US" sz="3000" b="0" dirty="0">
                <a:solidFill>
                  <a:srgbClr val="D4D4D4"/>
                </a:solidFill>
                <a:effectLst/>
                <a:latin typeface="+mn-ea"/>
              </a:rPr>
              <a:t>智慧設備</a:t>
            </a:r>
            <a:endParaRPr lang="en-US" altLang="zh-TW" sz="3000" b="0" dirty="0">
              <a:solidFill>
                <a:srgbClr val="D4D4D4"/>
              </a:solidFill>
              <a:effectLst/>
              <a:latin typeface="+mn-ea"/>
            </a:endParaRPr>
          </a:p>
          <a:p>
            <a:r>
              <a:rPr lang="zh-TW" altLang="en-US" sz="3000" b="0" dirty="0">
                <a:solidFill>
                  <a:srgbClr val="D4D4D4"/>
                </a:solidFill>
                <a:effectLst/>
                <a:latin typeface="+mn-ea"/>
              </a:rPr>
              <a:t>助聽器</a:t>
            </a:r>
          </a:p>
          <a:p>
            <a:endParaRPr lang="zh-TW" altLang="en-US" dirty="0"/>
          </a:p>
        </p:txBody>
      </p:sp>
      <p:pic>
        <p:nvPicPr>
          <p:cNvPr id="5" name="圖片 4" descr="一張含有 服裝, 牆, 人員, 室內 的圖片&#10;&#10;AI 產生的內容可能不正確。">
            <a:extLst>
              <a:ext uri="{FF2B5EF4-FFF2-40B4-BE49-F238E27FC236}">
                <a16:creationId xmlns:a16="http://schemas.microsoft.com/office/drawing/2014/main" id="{EE03651B-E518-9B65-B2DC-7B88D6047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60" y="3925723"/>
            <a:ext cx="3795688" cy="2692289"/>
          </a:xfrm>
          <a:prstGeom prst="rect">
            <a:avLst/>
          </a:prstGeom>
        </p:spPr>
      </p:pic>
      <p:pic>
        <p:nvPicPr>
          <p:cNvPr id="9" name="圖片 8" descr="一張含有 螢幕擷取畫面, 鮮豔, 光線, 藝術 的圖片&#10;&#10;AI 產生的內容可能不正確。">
            <a:extLst>
              <a:ext uri="{FF2B5EF4-FFF2-40B4-BE49-F238E27FC236}">
                <a16:creationId xmlns:a16="http://schemas.microsoft.com/office/drawing/2014/main" id="{FDE14E7C-64FC-8413-652C-D370DA4B1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60" y="1022349"/>
            <a:ext cx="3795689" cy="2659857"/>
          </a:xfrm>
          <a:prstGeom prst="rect">
            <a:avLst/>
          </a:prstGeom>
        </p:spPr>
      </p:pic>
      <p:pic>
        <p:nvPicPr>
          <p:cNvPr id="11" name="圖片 10" descr="一張含有 配件, 頭戴式耳機, 皮膚, 耳機 的圖片&#10;&#10;AI 產生的內容可能不正確。">
            <a:extLst>
              <a:ext uri="{FF2B5EF4-FFF2-40B4-BE49-F238E27FC236}">
                <a16:creationId xmlns:a16="http://schemas.microsoft.com/office/drawing/2014/main" id="{105CD01F-498B-FBF8-E01E-E54D19BD8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28" y="3679969"/>
            <a:ext cx="2319362" cy="23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9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622F9D-C7C4-7098-65C2-4D4B2CC5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遠程會議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574438-CC88-EF44-A67C-E9C203C34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b="0" dirty="0">
                <a:solidFill>
                  <a:srgbClr val="D4D4D4"/>
                </a:solidFill>
                <a:effectLst/>
                <a:latin typeface="+mn-ea"/>
              </a:rPr>
              <a:t>主要問題</a:t>
            </a:r>
            <a:endParaRPr lang="en-US" altLang="zh-TW" sz="2800" b="0" dirty="0">
              <a:solidFill>
                <a:srgbClr val="D4D4D4"/>
              </a:solidFill>
              <a:effectLst/>
              <a:latin typeface="+mn-ea"/>
            </a:endParaRPr>
          </a:p>
          <a:p>
            <a:pPr marL="0" indent="0">
              <a:buNone/>
            </a:pPr>
            <a:r>
              <a:rPr lang="en-US" altLang="zh-TW" sz="2800" b="0" dirty="0">
                <a:solidFill>
                  <a:srgbClr val="D4D4D4"/>
                </a:solidFill>
                <a:effectLst/>
                <a:latin typeface="+mn-ea"/>
              </a:rPr>
              <a:t>1.</a:t>
            </a:r>
            <a:r>
              <a:rPr lang="zh-TW" altLang="en-US" sz="2800" b="0" dirty="0">
                <a:solidFill>
                  <a:srgbClr val="D4D4D4"/>
                </a:solidFill>
                <a:effectLst/>
                <a:latin typeface="+mn-ea"/>
              </a:rPr>
              <a:t>房間回聲</a:t>
            </a:r>
          </a:p>
          <a:p>
            <a:pPr marL="0" indent="0">
              <a:buNone/>
            </a:pPr>
            <a:r>
              <a:rPr lang="en-US" altLang="zh-TW" sz="2800" b="0" dirty="0">
                <a:solidFill>
                  <a:srgbClr val="D4D4D4"/>
                </a:solidFill>
                <a:effectLst/>
                <a:latin typeface="+mn-ea"/>
              </a:rPr>
              <a:t>2.</a:t>
            </a:r>
            <a:r>
              <a:rPr lang="zh-TW" altLang="en-US" sz="2800" b="0" dirty="0">
                <a:solidFill>
                  <a:srgbClr val="D4D4D4"/>
                </a:solidFill>
                <a:effectLst/>
                <a:latin typeface="+mn-ea"/>
              </a:rPr>
              <a:t>背景噪聲</a:t>
            </a:r>
          </a:p>
          <a:p>
            <a:r>
              <a:rPr lang="zh-TW" altLang="en-US" sz="2800" b="0" dirty="0">
                <a:solidFill>
                  <a:srgbClr val="D4D4D4"/>
                </a:solidFill>
                <a:effectLst/>
                <a:latin typeface="+mn-ea"/>
              </a:rPr>
              <a:t>常見的解法</a:t>
            </a:r>
            <a:endParaRPr lang="en-US" altLang="zh-TW" sz="2800" b="0" dirty="0">
              <a:solidFill>
                <a:srgbClr val="D4D4D4"/>
              </a:solidFill>
              <a:effectLst/>
              <a:latin typeface="+mn-ea"/>
            </a:endParaRPr>
          </a:p>
          <a:p>
            <a:pPr marL="0" indent="0">
              <a:buNone/>
            </a:pPr>
            <a:r>
              <a:rPr lang="en-US" altLang="zh-TW" sz="2800" b="0" dirty="0">
                <a:solidFill>
                  <a:srgbClr val="D4D4D4"/>
                </a:solidFill>
                <a:effectLst/>
                <a:latin typeface="+mn-ea"/>
              </a:rPr>
              <a:t>NLMS</a:t>
            </a:r>
          </a:p>
          <a:p>
            <a:pPr marL="0" indent="0">
              <a:buNone/>
            </a:pPr>
            <a:r>
              <a:rPr lang="en-US" altLang="zh-TW" sz="2800" b="0" dirty="0">
                <a:solidFill>
                  <a:srgbClr val="D4D4D4"/>
                </a:solidFill>
                <a:effectLst/>
                <a:latin typeface="+mn-ea"/>
              </a:rPr>
              <a:t>《Design of Echo Cancellation and Noise Elimination》</a:t>
            </a:r>
            <a:r>
              <a:rPr lang="zh-TW" altLang="en-US" sz="2800" dirty="0">
                <a:solidFill>
                  <a:srgbClr val="D4D4D4"/>
                </a:solidFill>
                <a:latin typeface="+mn-ea"/>
              </a:rPr>
              <a:t>中提到</a:t>
            </a:r>
            <a:r>
              <a:rPr lang="zh-TW" altLang="en-US" sz="2800" b="0" dirty="0">
                <a:solidFill>
                  <a:srgbClr val="D4D4D4"/>
                </a:solidFill>
                <a:effectLst/>
                <a:latin typeface="+mn-ea"/>
              </a:rPr>
              <a:t>在車內通訊中</a:t>
            </a:r>
            <a:r>
              <a:rPr lang="en-US" altLang="zh-TW" sz="2800" b="0" dirty="0">
                <a:solidFill>
                  <a:srgbClr val="D4D4D4"/>
                </a:solidFill>
                <a:effectLst/>
                <a:latin typeface="+mn-ea"/>
              </a:rPr>
              <a:t>ERLE</a:t>
            </a:r>
            <a:r>
              <a:rPr lang="zh-TW" altLang="en-US" sz="2800" b="0" dirty="0">
                <a:solidFill>
                  <a:srgbClr val="D4D4D4"/>
                </a:solidFill>
                <a:effectLst/>
                <a:latin typeface="+mn-ea"/>
              </a:rPr>
              <a:t>達</a:t>
            </a:r>
            <a:r>
              <a:rPr lang="en-US" altLang="zh-TW" sz="2800" b="0" dirty="0">
                <a:solidFill>
                  <a:srgbClr val="D4D4D4"/>
                </a:solidFill>
                <a:effectLst/>
                <a:latin typeface="+mn-ea"/>
              </a:rPr>
              <a:t>25dB</a:t>
            </a:r>
            <a:r>
              <a:rPr lang="zh-TW" altLang="en-US" sz="2800" b="0" dirty="0">
                <a:solidFill>
                  <a:srgbClr val="D4D4D4"/>
                </a:solidFill>
                <a:effectLst/>
                <a:latin typeface="+mn-ea"/>
              </a:rPr>
              <a:t>。然而，雙講時可能誤判近端語音，需進一步優化。</a:t>
            </a:r>
            <a:endParaRPr lang="en-US" altLang="zh-TW" sz="2800" b="0" dirty="0">
              <a:solidFill>
                <a:srgbClr val="D4D4D4"/>
              </a:solidFill>
              <a:effectLst/>
              <a:latin typeface="+mn-ea"/>
            </a:endParaRPr>
          </a:p>
          <a:p>
            <a:pPr marL="0" indent="0">
              <a:buNone/>
            </a:pPr>
            <a:endParaRPr lang="en-US" altLang="zh-TW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zh-TW" alt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AD599EF-479D-26D3-94BC-FFC2BA2E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081" y="1122816"/>
            <a:ext cx="4628921" cy="328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41D77-3126-41BF-D6FF-34584CDE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智慧設備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3BA0801-CACD-088A-836A-16632E489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59" y="2389834"/>
            <a:ext cx="10427841" cy="3903298"/>
          </a:xfrm>
        </p:spPr>
        <p:txBody>
          <a:bodyPr/>
          <a:lstStyle/>
          <a:p>
            <a:r>
              <a:rPr lang="zh-TW" altLang="en-US" sz="2600" dirty="0">
                <a:latin typeface="+mn-ea"/>
              </a:rPr>
              <a:t>主要問題</a:t>
            </a:r>
            <a:endParaRPr lang="en-US" altLang="zh-TW" sz="2600" dirty="0">
              <a:latin typeface="+mn-ea"/>
            </a:endParaRPr>
          </a:p>
          <a:p>
            <a:pPr marL="0" indent="0">
              <a:buNone/>
            </a:pPr>
            <a:r>
              <a:rPr lang="en-US" altLang="zh-TW" sz="2600" dirty="0">
                <a:latin typeface="+mn-ea"/>
              </a:rPr>
              <a:t>1.</a:t>
            </a:r>
            <a:r>
              <a:rPr lang="zh-TW" altLang="en-US" sz="2600" b="0" dirty="0">
                <a:solidFill>
                  <a:srgbClr val="D4D4D4"/>
                </a:solidFill>
                <a:effectLst/>
                <a:latin typeface="+mn-ea"/>
              </a:rPr>
              <a:t>噪聲中關鍵字檢測</a:t>
            </a:r>
            <a:endParaRPr lang="en-US" altLang="zh-TW" sz="2600" b="0" dirty="0">
              <a:solidFill>
                <a:srgbClr val="D4D4D4"/>
              </a:solidFill>
              <a:effectLst/>
              <a:latin typeface="+mn-ea"/>
            </a:endParaRPr>
          </a:p>
          <a:p>
            <a:pPr marL="0" indent="0">
              <a:buNone/>
            </a:pPr>
            <a:r>
              <a:rPr lang="en-US" altLang="zh-TW" sz="2600" dirty="0">
                <a:solidFill>
                  <a:srgbClr val="D4D4D4"/>
                </a:solidFill>
                <a:latin typeface="+mn-ea"/>
              </a:rPr>
              <a:t>2.</a:t>
            </a:r>
            <a:r>
              <a:rPr lang="zh-TW" altLang="en-US" sz="2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識別率</a:t>
            </a:r>
            <a:endParaRPr lang="en-US" altLang="zh-TW" sz="2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2600" dirty="0">
                <a:solidFill>
                  <a:srgbClr val="D4D4D4"/>
                </a:solidFill>
                <a:latin typeface="Consolas" panose="020B0609020204030204" pitchFamily="49" charset="0"/>
              </a:rPr>
              <a:t>3.</a:t>
            </a:r>
            <a:r>
              <a:rPr lang="zh-TW" altLang="en-US" sz="2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極高噪聲環境</a:t>
            </a:r>
          </a:p>
          <a:p>
            <a:pPr marL="0" indent="0">
              <a:buNone/>
            </a:pPr>
            <a:r>
              <a:rPr lang="en-US" altLang="zh-TW" sz="2600" b="0" dirty="0">
                <a:solidFill>
                  <a:srgbClr val="D4D4D4"/>
                </a:solidFill>
                <a:effectLst/>
                <a:latin typeface="+mn-ea"/>
              </a:rPr>
              <a:t>《</a:t>
            </a:r>
            <a:r>
              <a:rPr lang="en-US" altLang="zh-TW" sz="2600" b="0" dirty="0" err="1">
                <a:solidFill>
                  <a:srgbClr val="D4D4D4"/>
                </a:solidFill>
                <a:effectLst/>
                <a:latin typeface="+mn-ea"/>
              </a:rPr>
              <a:t>Hotword</a:t>
            </a:r>
            <a:r>
              <a:rPr lang="en-US" altLang="zh-TW" sz="2600" b="0" dirty="0">
                <a:solidFill>
                  <a:srgbClr val="D4D4D4"/>
                </a:solidFill>
                <a:effectLst/>
                <a:latin typeface="+mn-ea"/>
              </a:rPr>
              <a:t> Cleaner》</a:t>
            </a:r>
            <a:r>
              <a:rPr lang="zh-TW" altLang="en-US" sz="2600" b="0" dirty="0">
                <a:solidFill>
                  <a:srgbClr val="D4D4D4"/>
                </a:solidFill>
                <a:effectLst/>
                <a:latin typeface="+mn-ea"/>
              </a:rPr>
              <a:t>提出的雙層</a:t>
            </a:r>
            <a:r>
              <a:rPr lang="en-US" altLang="zh-TW" sz="2600" b="0" dirty="0">
                <a:solidFill>
                  <a:srgbClr val="D4D4D4"/>
                </a:solidFill>
                <a:effectLst/>
                <a:latin typeface="+mn-ea"/>
              </a:rPr>
              <a:t>ANC</a:t>
            </a:r>
            <a:r>
              <a:rPr lang="zh-TW" altLang="en-US" sz="2600" b="0" dirty="0">
                <a:solidFill>
                  <a:srgbClr val="D4D4D4"/>
                </a:solidFill>
                <a:effectLst/>
                <a:latin typeface="+mn-ea"/>
              </a:rPr>
              <a:t>技術進一步保留關鍵語音。但在極高噪聲下，濾波器效能可能受限。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DDEB916-0AEB-4605-2422-D855294F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303" y="812800"/>
            <a:ext cx="4287146" cy="30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8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BA761B-DE6B-4078-B4C9-0FFE37D2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C676F15-64AE-28B6-DCC5-EE88B802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大綱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C630D5-1ADF-4994-883A-6501F0DF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0" y="2053613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A44C1B97-3B5E-82CF-F568-7846FD2E3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184455"/>
              </p:ext>
            </p:extLst>
          </p:nvPr>
        </p:nvGraphicFramePr>
        <p:xfrm>
          <a:off x="952500" y="2536723"/>
          <a:ext cx="10325100" cy="359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88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944FD6-CA01-DED2-1BFD-9DE00C73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b="1" dirty="0"/>
              <a:t>助聽器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DA4E2D-CBF0-8077-6088-15D141CE7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dirty="0">
                <a:latin typeface="+mn-ea"/>
              </a:rPr>
              <a:t>主要問題</a:t>
            </a:r>
          </a:p>
          <a:p>
            <a:pPr marL="0" indent="0">
              <a:buNone/>
            </a:pPr>
            <a:r>
              <a:rPr lang="en-US" altLang="zh-TW" sz="2800" dirty="0">
                <a:latin typeface="+mn-ea"/>
              </a:rPr>
              <a:t>1.</a:t>
            </a:r>
            <a:r>
              <a:rPr lang="zh-TW" altLang="en-US" sz="2800" dirty="0">
                <a:latin typeface="+mn-ea"/>
              </a:rPr>
              <a:t>反饋與噪聲抑制</a:t>
            </a:r>
          </a:p>
          <a:p>
            <a:pPr marL="0" indent="0">
              <a:buNone/>
            </a:pPr>
            <a:r>
              <a:rPr lang="en-US" altLang="zh-TW" sz="2800" dirty="0">
                <a:latin typeface="+mn-ea"/>
              </a:rPr>
              <a:t>2.</a:t>
            </a:r>
            <a:r>
              <a:rPr lang="zh-TW" altLang="en-US" sz="2800" dirty="0">
                <a:latin typeface="+mn-ea"/>
              </a:rPr>
              <a:t>語音清晰度</a:t>
            </a:r>
          </a:p>
          <a:p>
            <a:pPr marL="0" indent="0">
              <a:buNone/>
            </a:pPr>
            <a:r>
              <a:rPr lang="en-US" altLang="zh-TW" sz="2800" dirty="0">
                <a:latin typeface="+mn-ea"/>
              </a:rPr>
              <a:t>3.</a:t>
            </a:r>
            <a:r>
              <a:rPr lang="zh-TW" altLang="en-US" sz="2800" dirty="0">
                <a:latin typeface="+mn-ea"/>
              </a:rPr>
              <a:t>人工噪聲風險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176FDBE-13DF-2D68-5A41-FF462CED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611" y="1794409"/>
            <a:ext cx="3160536" cy="315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FE364E-48DF-0273-E40E-794FB4F6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參考資料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AFC1BB-7C20-9C99-0B17-F3244EFC0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《Adaptive Filtering in Acoustic Echo Cancellation Systems》, 2023</a:t>
            </a:r>
          </a:p>
          <a:p>
            <a:r>
              <a:rPr lang="en-US" altLang="zh-TW" dirty="0"/>
              <a:t>《A Variable-Step LMS-Based Adaptive Filtering Algorithm》, 2023</a:t>
            </a:r>
          </a:p>
          <a:p>
            <a:r>
              <a:rPr lang="en-US" altLang="zh-TW" dirty="0"/>
              <a:t>《Adaptive Noise Cancellation for Speech Signal》, 2023</a:t>
            </a:r>
          </a:p>
          <a:p>
            <a:r>
              <a:rPr lang="en-US" altLang="zh-TW" dirty="0"/>
              <a:t>《FPGA Implementation of LMS Self-Correcting Adaptive Filter》, 2023</a:t>
            </a:r>
          </a:p>
          <a:p>
            <a:r>
              <a:rPr lang="en-US" altLang="zh-TW" dirty="0"/>
              <a:t>《</a:t>
            </a:r>
            <a:r>
              <a:rPr lang="en-US" altLang="zh-TW" dirty="0" err="1"/>
              <a:t>Hotword</a:t>
            </a:r>
            <a:r>
              <a:rPr lang="en-US" altLang="zh-TW" dirty="0"/>
              <a:t> Cleaner: Dual-Microphone Adaptive Noise Cancellation》, 2023</a:t>
            </a:r>
          </a:p>
          <a:p>
            <a:r>
              <a:rPr lang="en-US" altLang="zh-TW" dirty="0"/>
              <a:t>《Design of Echo Cancellation and Noise Elimination》, IEEE, 2003</a:t>
            </a:r>
          </a:p>
          <a:p>
            <a:r>
              <a:rPr lang="en-US" altLang="zh-TW" dirty="0"/>
              <a:t>《Integrated Adaptive Echo Cancellation with Time Alignment》, ICASSP, 2021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607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BD4AB4-C7B0-5AC0-1E78-C5F7A243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88718"/>
            <a:ext cx="10427840" cy="1086056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rgbClr val="C8C8C8"/>
                </a:solidFill>
                <a:effectLst/>
                <a:latin typeface="+mj-ea"/>
              </a:rPr>
              <a:t>音訊品質的重要性</a:t>
            </a:r>
            <a:br>
              <a:rPr lang="zh-TW" alt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zh-TW" altLang="en-US" dirty="0"/>
          </a:p>
        </p:txBody>
      </p:sp>
      <p:pic>
        <p:nvPicPr>
          <p:cNvPr id="9" name="內容版面配置區 8" descr="一張含有 文字, 標誌, 字型, 圖形 的圖片&#10;&#10;AI 產生的內容可能不正確。">
            <a:extLst>
              <a:ext uri="{FF2B5EF4-FFF2-40B4-BE49-F238E27FC236}">
                <a16:creationId xmlns:a16="http://schemas.microsoft.com/office/drawing/2014/main" id="{35BF05C1-BF7B-6C8C-0A06-E29585BE5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330" y="2830270"/>
            <a:ext cx="2891811" cy="1626644"/>
          </a:xfrm>
        </p:spPr>
      </p:pic>
      <p:pic>
        <p:nvPicPr>
          <p:cNvPr id="11" name="圖片 10" descr="一張含有 圖形, 螢幕擷取畫面, 鮮豔, 平面設計 的圖片&#10;&#10;AI 產生的內容可能不正確。">
            <a:extLst>
              <a:ext uri="{FF2B5EF4-FFF2-40B4-BE49-F238E27FC236}">
                <a16:creationId xmlns:a16="http://schemas.microsoft.com/office/drawing/2014/main" id="{87A9B64C-BC6A-6D26-D5A0-626348B5E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16" y="169044"/>
            <a:ext cx="3418526" cy="2279017"/>
          </a:xfrm>
          <a:prstGeom prst="rect">
            <a:avLst/>
          </a:prstGeom>
        </p:spPr>
      </p:pic>
      <p:pic>
        <p:nvPicPr>
          <p:cNvPr id="17" name="圖片 16" descr="一張含有 符號, 標誌, 圖形, 字型 的圖片&#10;&#10;AI 產生的內容可能不正確。">
            <a:extLst>
              <a:ext uri="{FF2B5EF4-FFF2-40B4-BE49-F238E27FC236}">
                <a16:creationId xmlns:a16="http://schemas.microsoft.com/office/drawing/2014/main" id="{65D864B0-377A-C0FB-1808-92353A2C4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04" y="4839123"/>
            <a:ext cx="1850065" cy="1850065"/>
          </a:xfrm>
          <a:prstGeom prst="rect">
            <a:avLst/>
          </a:prstGeom>
        </p:spPr>
      </p:pic>
      <p:pic>
        <p:nvPicPr>
          <p:cNvPr id="23" name="圖片 22" descr="一張含有 傢俱, 資料表, 設計 的圖片&#10;&#10;AI 產生的內容可能不正確。">
            <a:extLst>
              <a:ext uri="{FF2B5EF4-FFF2-40B4-BE49-F238E27FC236}">
                <a16:creationId xmlns:a16="http://schemas.microsoft.com/office/drawing/2014/main" id="{38F8EB42-9E46-D71B-6986-088C9ED34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5" y="1815310"/>
            <a:ext cx="7928551" cy="41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7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B896769-67D1-4394-838F-718E1B5C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zh-TW" altLang="en-US" sz="4800" b="1" dirty="0">
                <a:effectLst/>
                <a:latin typeface="Consolas" panose="020B0609020204030204" pitchFamily="49" charset="0"/>
              </a:rPr>
              <a:t>自適應濾波器簡介</a:t>
            </a:r>
            <a:br>
              <a:rPr lang="zh-TW" altLang="en-US" b="0" dirty="0">
                <a:effectLst/>
                <a:latin typeface="Consolas" panose="020B0609020204030204" pitchFamily="49" charset="0"/>
              </a:rPr>
            </a:br>
            <a:endParaRPr lang="zh-TW" alt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3C27C1-144E-2FF1-2B34-44222C91F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3175909"/>
            <a:ext cx="5262778" cy="3159001"/>
          </a:xfrm>
        </p:spPr>
        <p:txBody>
          <a:bodyPr anchor="t">
            <a:normAutofit/>
          </a:bodyPr>
          <a:lstStyle/>
          <a:p>
            <a:r>
              <a:rPr lang="en-US" altLang="zh-TW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Error Minimization</a:t>
            </a:r>
          </a:p>
          <a:p>
            <a:endParaRPr lang="en-US" dirty="0"/>
          </a:p>
        </p:txBody>
      </p:sp>
      <p:pic>
        <p:nvPicPr>
          <p:cNvPr id="5" name="內容版面配置區 4" descr="一張含有 文字, 圖表, 螢幕擷取畫面, 行 的圖片&#10;&#10;AI 產生的內容可能不正確。">
            <a:extLst>
              <a:ext uri="{FF2B5EF4-FFF2-40B4-BE49-F238E27FC236}">
                <a16:creationId xmlns:a16="http://schemas.microsoft.com/office/drawing/2014/main" id="{53A9EB54-3F50-1A6F-B1DA-29C2CF77D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79" y="2063750"/>
            <a:ext cx="6205098" cy="390921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94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E52492-8507-4736-A7FC-89D7D9E3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圖表, 行, 螢幕擷取畫面, 方案 的圖片&#10;&#10;AI 產生的內容可能不正確。">
            <a:extLst>
              <a:ext uri="{FF2B5EF4-FFF2-40B4-BE49-F238E27FC236}">
                <a16:creationId xmlns:a16="http://schemas.microsoft.com/office/drawing/2014/main" id="{B901FA98-A90B-DBD9-050D-41C8912C8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" r="1" b="1"/>
          <a:stretch>
            <a:fillRect/>
          </a:stretch>
        </p:blipFill>
        <p:spPr>
          <a:xfrm>
            <a:off x="1524000" y="1533196"/>
            <a:ext cx="9404350" cy="471952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8A691-2815-4048-AE82-561498B0F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CEB3C9B8-B405-2E61-5FF7-F30E66BFE8D1}"/>
              </a:ext>
            </a:extLst>
          </p:cNvPr>
          <p:cNvSpPr txBox="1"/>
          <p:nvPr/>
        </p:nvSpPr>
        <p:spPr>
          <a:xfrm>
            <a:off x="1524000" y="605277"/>
            <a:ext cx="2635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latin typeface="+mj-ea"/>
                <a:ea typeface="+mj-ea"/>
              </a:rPr>
              <a:t>LMS</a:t>
            </a:r>
          </a:p>
        </p:txBody>
      </p:sp>
    </p:spTree>
    <p:extLst>
      <p:ext uri="{BB962C8B-B14F-4D97-AF65-F5344CB8AC3E}">
        <p14:creationId xmlns:p14="http://schemas.microsoft.com/office/powerpoint/2010/main" val="400586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63C5C4-0BD8-8592-2DD5-80138F14F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39" y="110758"/>
            <a:ext cx="10427840" cy="1086056"/>
          </a:xfrm>
        </p:spPr>
        <p:txBody>
          <a:bodyPr>
            <a:normAutofit/>
          </a:bodyPr>
          <a:lstStyle/>
          <a:p>
            <a:r>
              <a:rPr lang="en-US" altLang="zh-TW" sz="4800" b="1" dirty="0"/>
              <a:t>NLMS</a:t>
            </a:r>
            <a:endParaRPr lang="zh-TW" altLang="en-US" sz="4800" b="1" dirty="0"/>
          </a:p>
        </p:txBody>
      </p:sp>
      <p:pic>
        <p:nvPicPr>
          <p:cNvPr id="5" name="內容版面配置區 4" descr="一張含有 文字, 螢幕擷取畫面, 圖表, 字型 的圖片&#10;&#10;AI 產生的內容可能不正確。">
            <a:extLst>
              <a:ext uri="{FF2B5EF4-FFF2-40B4-BE49-F238E27FC236}">
                <a16:creationId xmlns:a16="http://schemas.microsoft.com/office/drawing/2014/main" id="{3E29D403-E885-56F1-044A-FB1F0D0E8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412415"/>
            <a:ext cx="10323952" cy="4584348"/>
          </a:xfrm>
        </p:spPr>
      </p:pic>
    </p:spTree>
    <p:extLst>
      <p:ext uri="{BB962C8B-B14F-4D97-AF65-F5344CB8AC3E}">
        <p14:creationId xmlns:p14="http://schemas.microsoft.com/office/powerpoint/2010/main" val="119466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A09227-C482-D024-2DDF-88923E05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80" y="91972"/>
            <a:ext cx="10427840" cy="1086056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latin typeface="+mj-ea"/>
              </a:rPr>
              <a:t>APA</a:t>
            </a:r>
            <a:endParaRPr lang="zh-TW" altLang="en-US" sz="4800" b="1" dirty="0">
              <a:latin typeface="+mj-ea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C0E13D4-ADAD-1099-7C99-3879B5B1F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60" y="1492458"/>
            <a:ext cx="6117079" cy="4730542"/>
          </a:xfrm>
        </p:spPr>
      </p:pic>
    </p:spTree>
    <p:extLst>
      <p:ext uri="{BB962C8B-B14F-4D97-AF65-F5344CB8AC3E}">
        <p14:creationId xmlns:p14="http://schemas.microsoft.com/office/powerpoint/2010/main" val="383958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F24EA3-A458-1957-0F5B-B4CFF0D9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60" y="0"/>
            <a:ext cx="10427840" cy="1086056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latin typeface="+mj-ea"/>
              </a:rPr>
              <a:t>RLS</a:t>
            </a:r>
            <a:endParaRPr lang="zh-TW" altLang="en-US" sz="4800" b="1" dirty="0">
              <a:latin typeface="+mj-ea"/>
            </a:endParaRPr>
          </a:p>
        </p:txBody>
      </p:sp>
      <p:pic>
        <p:nvPicPr>
          <p:cNvPr id="5" name="內容版面配置區 4" descr="一張含有 文字, 圖表, 行, 字型 的圖片&#10;&#10;AI 產生的內容可能不正確。">
            <a:extLst>
              <a:ext uri="{FF2B5EF4-FFF2-40B4-BE49-F238E27FC236}">
                <a16:creationId xmlns:a16="http://schemas.microsoft.com/office/drawing/2014/main" id="{1F788B44-BE45-F9B3-61BC-F576D7729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2" y="1549400"/>
            <a:ext cx="11303219" cy="4385649"/>
          </a:xfrm>
        </p:spPr>
      </p:pic>
    </p:spTree>
    <p:extLst>
      <p:ext uri="{BB962C8B-B14F-4D97-AF65-F5344CB8AC3E}">
        <p14:creationId xmlns:p14="http://schemas.microsoft.com/office/powerpoint/2010/main" val="114795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45A251-94D9-F68A-1BB5-8EAAC4A5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8" y="1301468"/>
            <a:ext cx="10878690" cy="1086056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C8C8C8"/>
                </a:solidFill>
                <a:effectLst/>
                <a:latin typeface="Consolas" panose="020B0609020204030204" pitchFamily="49" charset="0"/>
              </a:rPr>
              <a:t>音訊去噪基礎</a:t>
            </a:r>
            <a:br>
              <a:rPr lang="zh-TW" altLang="en-US" sz="4800" b="1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zh-TW" altLang="en-US" sz="48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C3BCFF-B287-4E1F-A25F-6D6389FEB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+mn-ea"/>
              </a:rPr>
              <a:t>噪聲類型：白噪聲、環境噪聲</a:t>
            </a:r>
          </a:p>
          <a:p>
            <a:r>
              <a:rPr lang="zh-TW" altLang="en-US" sz="2800" dirty="0">
                <a:latin typeface="+mn-ea"/>
              </a:rPr>
              <a:t>雙麥克風技術：噪聲估計與減除，提升</a:t>
            </a:r>
            <a:r>
              <a:rPr lang="en-US" altLang="zh-TW" sz="2800" dirty="0">
                <a:latin typeface="+mn-ea"/>
              </a:rPr>
              <a:t>SNR</a:t>
            </a:r>
          </a:p>
          <a:p>
            <a:r>
              <a:rPr lang="en-US" altLang="zh-TW" sz="2800" dirty="0">
                <a:latin typeface="+mn-ea"/>
              </a:rPr>
              <a:t>LMS</a:t>
            </a:r>
            <a:r>
              <a:rPr lang="zh-TW" altLang="en-US" sz="2800" dirty="0">
                <a:latin typeface="+mn-ea"/>
              </a:rPr>
              <a:t>原理：適應噪聲模式，降低</a:t>
            </a:r>
            <a:r>
              <a:rPr lang="en-US" altLang="zh-TW" sz="2800" dirty="0">
                <a:latin typeface="+mn-ea"/>
              </a:rPr>
              <a:t>MSE</a:t>
            </a:r>
            <a:endParaRPr lang="zh-TW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069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1553</TotalTime>
  <Words>445</Words>
  <Application>Microsoft Office PowerPoint</Application>
  <PresentationFormat>寬螢幕</PresentationFormat>
  <Paragraphs>68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Arial</vt:lpstr>
      <vt:lpstr>Cascadia Code Light</vt:lpstr>
      <vt:lpstr>Consolas</vt:lpstr>
      <vt:lpstr>Georgia Pro Light</vt:lpstr>
      <vt:lpstr>VaultVTI</vt:lpstr>
      <vt:lpstr>自適應濾波器在音訊去噪和回聲消除中的應用 Adaptive Filters in Audio Denoising and Echo Cancellation   </vt:lpstr>
      <vt:lpstr>大綱</vt:lpstr>
      <vt:lpstr>音訊品質的重要性 </vt:lpstr>
      <vt:lpstr>自適應濾波器簡介 </vt:lpstr>
      <vt:lpstr>PowerPoint 簡報</vt:lpstr>
      <vt:lpstr>NLMS</vt:lpstr>
      <vt:lpstr>APA</vt:lpstr>
      <vt:lpstr>RLS</vt:lpstr>
      <vt:lpstr>音訊去噪基礎 </vt:lpstr>
      <vt:lpstr>回聲消除基礎</vt:lpstr>
      <vt:lpstr>文獻資料</vt:lpstr>
      <vt:lpstr>MATLAB模擬</vt:lpstr>
      <vt:lpstr>LMS基礎</vt:lpstr>
      <vt:lpstr>雙麥克風去噪</vt:lpstr>
      <vt:lpstr>回聲消除</vt:lpstr>
      <vt:lpstr>演算法比較（NLMS/PNLMS/VSLMS）</vt:lpstr>
      <vt:lpstr>實際應用</vt:lpstr>
      <vt:lpstr>遠程會議</vt:lpstr>
      <vt:lpstr>智慧設備</vt:lpstr>
      <vt:lpstr>助聽器 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亮瑾 林</dc:creator>
  <cp:lastModifiedBy>亮瑾 林</cp:lastModifiedBy>
  <cp:revision>2</cp:revision>
  <dcterms:created xsi:type="dcterms:W3CDTF">2025-05-31T09:08:21Z</dcterms:created>
  <dcterms:modified xsi:type="dcterms:W3CDTF">2025-06-02T09:14:22Z</dcterms:modified>
</cp:coreProperties>
</file>