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90" saveSubsetFonts="1">
  <p:sldMasterIdLst>
    <p:sldMasterId id="2147483648" r:id="rId1"/>
  </p:sldMasterIdLst>
  <p:notesMasterIdLst>
    <p:notesMasterId r:id="rId89"/>
  </p:notesMasterIdLst>
  <p:sldIdLst>
    <p:sldId id="739" r:id="rId2"/>
    <p:sldId id="738" r:id="rId3"/>
    <p:sldId id="593" r:id="rId4"/>
    <p:sldId id="594" r:id="rId5"/>
    <p:sldId id="606" r:id="rId6"/>
    <p:sldId id="761" r:id="rId7"/>
    <p:sldId id="607" r:id="rId8"/>
    <p:sldId id="628" r:id="rId9"/>
    <p:sldId id="679" r:id="rId10"/>
    <p:sldId id="629" r:id="rId11"/>
    <p:sldId id="631" r:id="rId12"/>
    <p:sldId id="678" r:id="rId13"/>
    <p:sldId id="627" r:id="rId14"/>
    <p:sldId id="740" r:id="rId15"/>
    <p:sldId id="741" r:id="rId16"/>
    <p:sldId id="742" r:id="rId17"/>
    <p:sldId id="752" r:id="rId18"/>
    <p:sldId id="753" r:id="rId19"/>
    <p:sldId id="754" r:id="rId20"/>
    <p:sldId id="595" r:id="rId21"/>
    <p:sldId id="636" r:id="rId22"/>
    <p:sldId id="609" r:id="rId23"/>
    <p:sldId id="687" r:id="rId24"/>
    <p:sldId id="610" r:id="rId25"/>
    <p:sldId id="641" r:id="rId26"/>
    <p:sldId id="637" r:id="rId27"/>
    <p:sldId id="611" r:id="rId28"/>
    <p:sldId id="680" r:id="rId29"/>
    <p:sldId id="640" r:id="rId30"/>
    <p:sldId id="639" r:id="rId31"/>
    <p:sldId id="688" r:id="rId32"/>
    <p:sldId id="689" r:id="rId33"/>
    <p:sldId id="692" r:id="rId34"/>
    <p:sldId id="693" r:id="rId35"/>
    <p:sldId id="694" r:id="rId36"/>
    <p:sldId id="695" r:id="rId37"/>
    <p:sldId id="750" r:id="rId38"/>
    <p:sldId id="751" r:id="rId39"/>
    <p:sldId id="657" r:id="rId40"/>
    <p:sldId id="658" r:id="rId41"/>
    <p:sldId id="659" r:id="rId42"/>
    <p:sldId id="660" r:id="rId43"/>
    <p:sldId id="683" r:id="rId44"/>
    <p:sldId id="661" r:id="rId45"/>
    <p:sldId id="662" r:id="rId46"/>
    <p:sldId id="663" r:id="rId47"/>
    <p:sldId id="685" r:id="rId48"/>
    <p:sldId id="759" r:id="rId49"/>
    <p:sldId id="667" r:id="rId50"/>
    <p:sldId id="669" r:id="rId51"/>
    <p:sldId id="670" r:id="rId52"/>
    <p:sldId id="671" r:id="rId53"/>
    <p:sldId id="672" r:id="rId54"/>
    <p:sldId id="673" r:id="rId55"/>
    <p:sldId id="674" r:id="rId56"/>
    <p:sldId id="686" r:id="rId57"/>
    <p:sldId id="676" r:id="rId58"/>
    <p:sldId id="696" r:id="rId59"/>
    <p:sldId id="749" r:id="rId60"/>
    <p:sldId id="697" r:id="rId61"/>
    <p:sldId id="714" r:id="rId62"/>
    <p:sldId id="760" r:id="rId63"/>
    <p:sldId id="715" r:id="rId64"/>
    <p:sldId id="756" r:id="rId65"/>
    <p:sldId id="757" r:id="rId66"/>
    <p:sldId id="716" r:id="rId67"/>
    <p:sldId id="717" r:id="rId68"/>
    <p:sldId id="718" r:id="rId69"/>
    <p:sldId id="719" r:id="rId70"/>
    <p:sldId id="720" r:id="rId71"/>
    <p:sldId id="729" r:id="rId72"/>
    <p:sldId id="700" r:id="rId73"/>
    <p:sldId id="722" r:id="rId74"/>
    <p:sldId id="723" r:id="rId75"/>
    <p:sldId id="724" r:id="rId76"/>
    <p:sldId id="725" r:id="rId77"/>
    <p:sldId id="726" r:id="rId78"/>
    <p:sldId id="727" r:id="rId79"/>
    <p:sldId id="728" r:id="rId80"/>
    <p:sldId id="708" r:id="rId81"/>
    <p:sldId id="709" r:id="rId82"/>
    <p:sldId id="732" r:id="rId83"/>
    <p:sldId id="733" r:id="rId84"/>
    <p:sldId id="711" r:id="rId85"/>
    <p:sldId id="712" r:id="rId86"/>
    <p:sldId id="734" r:id="rId87"/>
    <p:sldId id="735" r:id="rId88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FF"/>
    <a:srgbClr val="0432FF"/>
    <a:srgbClr val="FF0000"/>
    <a:srgbClr val="996633"/>
    <a:srgbClr val="800000"/>
    <a:srgbClr val="00CC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00" autoAdjust="0"/>
  </p:normalViewPr>
  <p:slideViewPr>
    <p:cSldViewPr>
      <p:cViewPr varScale="1">
        <p:scale>
          <a:sx n="67" d="100"/>
          <a:sy n="67" d="100"/>
        </p:scale>
        <p:origin x="128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12" Type="http://schemas.openxmlformats.org/officeDocument/2006/relationships/image" Target="../media/image76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99.wmf"/><Relationship Id="rId4" Type="http://schemas.openxmlformats.org/officeDocument/2006/relationships/image" Target="../media/image95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9.wmf"/><Relationship Id="rId11" Type="http://schemas.openxmlformats.org/officeDocument/2006/relationships/image" Target="../media/image105.wmf"/><Relationship Id="rId5" Type="http://schemas.openxmlformats.org/officeDocument/2006/relationships/image" Target="../media/image108.wmf"/><Relationship Id="rId10" Type="http://schemas.openxmlformats.org/officeDocument/2006/relationships/image" Target="../media/image113.wmf"/><Relationship Id="rId4" Type="http://schemas.openxmlformats.org/officeDocument/2006/relationships/image" Target="../media/image107.wmf"/><Relationship Id="rId9" Type="http://schemas.openxmlformats.org/officeDocument/2006/relationships/image" Target="../media/image112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image" Target="../media/image124.wmf"/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12" Type="http://schemas.openxmlformats.org/officeDocument/2006/relationships/image" Target="../media/image123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17.wmf"/><Relationship Id="rId11" Type="http://schemas.openxmlformats.org/officeDocument/2006/relationships/image" Target="../media/image122.wmf"/><Relationship Id="rId5" Type="http://schemas.openxmlformats.org/officeDocument/2006/relationships/image" Target="../media/image116.wmf"/><Relationship Id="rId10" Type="http://schemas.openxmlformats.org/officeDocument/2006/relationships/image" Target="../media/image121.wmf"/><Relationship Id="rId4" Type="http://schemas.openxmlformats.org/officeDocument/2006/relationships/image" Target="../media/image115.wmf"/><Relationship Id="rId9" Type="http://schemas.openxmlformats.org/officeDocument/2006/relationships/image" Target="../media/image12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4" Type="http://schemas.openxmlformats.org/officeDocument/2006/relationships/image" Target="../media/image13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7" Type="http://schemas.openxmlformats.org/officeDocument/2006/relationships/image" Target="../media/image146.wmf"/><Relationship Id="rId2" Type="http://schemas.openxmlformats.org/officeDocument/2006/relationships/image" Target="../media/image141.wmf"/><Relationship Id="rId1" Type="http://schemas.openxmlformats.org/officeDocument/2006/relationships/image" Target="../media/image79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5" Type="http://schemas.openxmlformats.org/officeDocument/2006/relationships/image" Target="../media/image79.wmf"/><Relationship Id="rId4" Type="http://schemas.openxmlformats.org/officeDocument/2006/relationships/image" Target="../media/image150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image" Target="../media/image142.wmf"/><Relationship Id="rId7" Type="http://schemas.openxmlformats.org/officeDocument/2006/relationships/image" Target="../media/image152.wmf"/><Relationship Id="rId2" Type="http://schemas.openxmlformats.org/officeDocument/2006/relationships/image" Target="../media/image141.wmf"/><Relationship Id="rId1" Type="http://schemas.openxmlformats.org/officeDocument/2006/relationships/image" Target="../media/image79.wmf"/><Relationship Id="rId6" Type="http://schemas.openxmlformats.org/officeDocument/2006/relationships/image" Target="../media/image151.wmf"/><Relationship Id="rId11" Type="http://schemas.openxmlformats.org/officeDocument/2006/relationships/image" Target="../media/image156.wmf"/><Relationship Id="rId5" Type="http://schemas.openxmlformats.org/officeDocument/2006/relationships/image" Target="../media/image144.wmf"/><Relationship Id="rId10" Type="http://schemas.openxmlformats.org/officeDocument/2006/relationships/image" Target="../media/image155.wmf"/><Relationship Id="rId4" Type="http://schemas.openxmlformats.org/officeDocument/2006/relationships/image" Target="../media/image143.wmf"/><Relationship Id="rId9" Type="http://schemas.openxmlformats.org/officeDocument/2006/relationships/image" Target="../media/image15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7" Type="http://schemas.openxmlformats.org/officeDocument/2006/relationships/image" Target="../media/image162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6" Type="http://schemas.openxmlformats.org/officeDocument/2006/relationships/image" Target="../media/image143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13" Type="http://schemas.openxmlformats.org/officeDocument/2006/relationships/image" Target="../media/image171.wmf"/><Relationship Id="rId3" Type="http://schemas.openxmlformats.org/officeDocument/2006/relationships/image" Target="../media/image159.wmf"/><Relationship Id="rId7" Type="http://schemas.openxmlformats.org/officeDocument/2006/relationships/image" Target="../media/image165.wmf"/><Relationship Id="rId12" Type="http://schemas.openxmlformats.org/officeDocument/2006/relationships/image" Target="../media/image170.wmf"/><Relationship Id="rId2" Type="http://schemas.openxmlformats.org/officeDocument/2006/relationships/image" Target="../media/image158.wmf"/><Relationship Id="rId16" Type="http://schemas.openxmlformats.org/officeDocument/2006/relationships/image" Target="../media/image173.wmf"/><Relationship Id="rId1" Type="http://schemas.openxmlformats.org/officeDocument/2006/relationships/image" Target="../media/image155.wmf"/><Relationship Id="rId6" Type="http://schemas.openxmlformats.org/officeDocument/2006/relationships/image" Target="../media/image164.wmf"/><Relationship Id="rId11" Type="http://schemas.openxmlformats.org/officeDocument/2006/relationships/image" Target="../media/image169.wmf"/><Relationship Id="rId5" Type="http://schemas.openxmlformats.org/officeDocument/2006/relationships/image" Target="../media/image163.wmf"/><Relationship Id="rId15" Type="http://schemas.openxmlformats.org/officeDocument/2006/relationships/image" Target="../media/image172.wmf"/><Relationship Id="rId10" Type="http://schemas.openxmlformats.org/officeDocument/2006/relationships/image" Target="../media/image168.wmf"/><Relationship Id="rId4" Type="http://schemas.openxmlformats.org/officeDocument/2006/relationships/image" Target="../media/image156.wmf"/><Relationship Id="rId9" Type="http://schemas.openxmlformats.org/officeDocument/2006/relationships/image" Target="../media/image167.wmf"/><Relationship Id="rId14" Type="http://schemas.openxmlformats.org/officeDocument/2006/relationships/image" Target="../media/image162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image" Target="../media/image182.wmf"/><Relationship Id="rId3" Type="http://schemas.openxmlformats.org/officeDocument/2006/relationships/image" Target="../media/image159.wmf"/><Relationship Id="rId7" Type="http://schemas.openxmlformats.org/officeDocument/2006/relationships/image" Target="../media/image166.wmf"/><Relationship Id="rId12" Type="http://schemas.openxmlformats.org/officeDocument/2006/relationships/image" Target="../media/image181.wmf"/><Relationship Id="rId2" Type="http://schemas.openxmlformats.org/officeDocument/2006/relationships/image" Target="../media/image158.wmf"/><Relationship Id="rId1" Type="http://schemas.openxmlformats.org/officeDocument/2006/relationships/image" Target="../media/image174.wmf"/><Relationship Id="rId6" Type="http://schemas.openxmlformats.org/officeDocument/2006/relationships/image" Target="../media/image165.wmf"/><Relationship Id="rId11" Type="http://schemas.openxmlformats.org/officeDocument/2006/relationships/image" Target="../media/image180.wmf"/><Relationship Id="rId5" Type="http://schemas.openxmlformats.org/officeDocument/2006/relationships/image" Target="../media/image176.wmf"/><Relationship Id="rId15" Type="http://schemas.openxmlformats.org/officeDocument/2006/relationships/image" Target="../media/image144.wmf"/><Relationship Id="rId10" Type="http://schemas.openxmlformats.org/officeDocument/2006/relationships/image" Target="../media/image179.wmf"/><Relationship Id="rId4" Type="http://schemas.openxmlformats.org/officeDocument/2006/relationships/image" Target="../media/image175.wmf"/><Relationship Id="rId9" Type="http://schemas.openxmlformats.org/officeDocument/2006/relationships/image" Target="../media/image178.wmf"/><Relationship Id="rId14" Type="http://schemas.openxmlformats.org/officeDocument/2006/relationships/image" Target="../media/image183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13" Type="http://schemas.openxmlformats.org/officeDocument/2006/relationships/image" Target="../media/image192.wmf"/><Relationship Id="rId3" Type="http://schemas.openxmlformats.org/officeDocument/2006/relationships/image" Target="../media/image159.wmf"/><Relationship Id="rId7" Type="http://schemas.openxmlformats.org/officeDocument/2006/relationships/image" Target="../media/image186.wmf"/><Relationship Id="rId12" Type="http://schemas.openxmlformats.org/officeDocument/2006/relationships/image" Target="../media/image191.wmf"/><Relationship Id="rId2" Type="http://schemas.openxmlformats.org/officeDocument/2006/relationships/image" Target="../media/image158.wmf"/><Relationship Id="rId1" Type="http://schemas.openxmlformats.org/officeDocument/2006/relationships/image" Target="../media/image184.wmf"/><Relationship Id="rId6" Type="http://schemas.openxmlformats.org/officeDocument/2006/relationships/image" Target="../media/image166.wmf"/><Relationship Id="rId11" Type="http://schemas.openxmlformats.org/officeDocument/2006/relationships/image" Target="../media/image190.wmf"/><Relationship Id="rId5" Type="http://schemas.openxmlformats.org/officeDocument/2006/relationships/image" Target="../media/image165.wmf"/><Relationship Id="rId10" Type="http://schemas.openxmlformats.org/officeDocument/2006/relationships/image" Target="../media/image189.wmf"/><Relationship Id="rId4" Type="http://schemas.openxmlformats.org/officeDocument/2006/relationships/image" Target="../media/image185.wmf"/><Relationship Id="rId9" Type="http://schemas.openxmlformats.org/officeDocument/2006/relationships/image" Target="../media/image188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3" Type="http://schemas.openxmlformats.org/officeDocument/2006/relationships/image" Target="../media/image195.wmf"/><Relationship Id="rId7" Type="http://schemas.openxmlformats.org/officeDocument/2006/relationships/image" Target="../media/image199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Relationship Id="rId6" Type="http://schemas.openxmlformats.org/officeDocument/2006/relationships/image" Target="../media/image198.wmf"/><Relationship Id="rId5" Type="http://schemas.openxmlformats.org/officeDocument/2006/relationships/image" Target="../media/image197.wmf"/><Relationship Id="rId4" Type="http://schemas.openxmlformats.org/officeDocument/2006/relationships/image" Target="../media/image196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wmf"/><Relationship Id="rId2" Type="http://schemas.openxmlformats.org/officeDocument/2006/relationships/image" Target="../media/image203.wmf"/><Relationship Id="rId1" Type="http://schemas.openxmlformats.org/officeDocument/2006/relationships/image" Target="../media/image202.wmf"/><Relationship Id="rId5" Type="http://schemas.openxmlformats.org/officeDocument/2006/relationships/image" Target="../media/image206.wmf"/><Relationship Id="rId4" Type="http://schemas.openxmlformats.org/officeDocument/2006/relationships/image" Target="../media/image205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3" Type="http://schemas.openxmlformats.org/officeDocument/2006/relationships/image" Target="../media/image209.wmf"/><Relationship Id="rId7" Type="http://schemas.openxmlformats.org/officeDocument/2006/relationships/image" Target="../media/image213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Relationship Id="rId6" Type="http://schemas.openxmlformats.org/officeDocument/2006/relationships/image" Target="../media/image212.wmf"/><Relationship Id="rId5" Type="http://schemas.openxmlformats.org/officeDocument/2006/relationships/image" Target="../media/image211.wmf"/><Relationship Id="rId4" Type="http://schemas.openxmlformats.org/officeDocument/2006/relationships/image" Target="../media/image210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7" Type="http://schemas.openxmlformats.org/officeDocument/2006/relationships/image" Target="../media/image218.wmf"/><Relationship Id="rId2" Type="http://schemas.openxmlformats.org/officeDocument/2006/relationships/image" Target="../media/image215.wmf"/><Relationship Id="rId1" Type="http://schemas.openxmlformats.org/officeDocument/2006/relationships/image" Target="../media/image79.wmf"/><Relationship Id="rId6" Type="http://schemas.openxmlformats.org/officeDocument/2006/relationships/image" Target="../media/image217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wmf"/><Relationship Id="rId2" Type="http://schemas.openxmlformats.org/officeDocument/2006/relationships/image" Target="../media/image219.wmf"/><Relationship Id="rId1" Type="http://schemas.openxmlformats.org/officeDocument/2006/relationships/image" Target="../media/image79.wmf"/><Relationship Id="rId5" Type="http://schemas.openxmlformats.org/officeDocument/2006/relationships/image" Target="../media/image222.wmf"/><Relationship Id="rId4" Type="http://schemas.openxmlformats.org/officeDocument/2006/relationships/image" Target="../media/image22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wmf"/><Relationship Id="rId3" Type="http://schemas.openxmlformats.org/officeDocument/2006/relationships/image" Target="../media/image225.wmf"/><Relationship Id="rId7" Type="http://schemas.openxmlformats.org/officeDocument/2006/relationships/image" Target="../media/image229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Relationship Id="rId6" Type="http://schemas.openxmlformats.org/officeDocument/2006/relationships/image" Target="../media/image228.wmf"/><Relationship Id="rId5" Type="http://schemas.openxmlformats.org/officeDocument/2006/relationships/image" Target="../media/image227.wmf"/><Relationship Id="rId10" Type="http://schemas.openxmlformats.org/officeDocument/2006/relationships/image" Target="../media/image232.wmf"/><Relationship Id="rId4" Type="http://schemas.openxmlformats.org/officeDocument/2006/relationships/image" Target="../media/image226.wmf"/><Relationship Id="rId9" Type="http://schemas.openxmlformats.org/officeDocument/2006/relationships/image" Target="../media/image231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wmf"/><Relationship Id="rId7" Type="http://schemas.openxmlformats.org/officeDocument/2006/relationships/image" Target="../media/image242.wmf"/><Relationship Id="rId2" Type="http://schemas.openxmlformats.org/officeDocument/2006/relationships/image" Target="../media/image237.wmf"/><Relationship Id="rId1" Type="http://schemas.openxmlformats.org/officeDocument/2006/relationships/image" Target="../media/image236.wmf"/><Relationship Id="rId6" Type="http://schemas.openxmlformats.org/officeDocument/2006/relationships/image" Target="../media/image241.wmf"/><Relationship Id="rId5" Type="http://schemas.openxmlformats.org/officeDocument/2006/relationships/image" Target="../media/image240.wmf"/><Relationship Id="rId4" Type="http://schemas.openxmlformats.org/officeDocument/2006/relationships/image" Target="../media/image239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wmf"/><Relationship Id="rId2" Type="http://schemas.openxmlformats.org/officeDocument/2006/relationships/image" Target="../media/image243.wmf"/><Relationship Id="rId1" Type="http://schemas.openxmlformats.org/officeDocument/2006/relationships/image" Target="../media/image141.wmf"/><Relationship Id="rId5" Type="http://schemas.openxmlformats.org/officeDocument/2006/relationships/image" Target="../media/image168.wmf"/><Relationship Id="rId4" Type="http://schemas.openxmlformats.org/officeDocument/2006/relationships/image" Target="../media/image245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wmf"/><Relationship Id="rId1" Type="http://schemas.openxmlformats.org/officeDocument/2006/relationships/image" Target="../media/image246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wmf"/><Relationship Id="rId1" Type="http://schemas.openxmlformats.org/officeDocument/2006/relationships/image" Target="../media/image248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0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wmf"/><Relationship Id="rId2" Type="http://schemas.openxmlformats.org/officeDocument/2006/relationships/image" Target="../media/image251.wmf"/><Relationship Id="rId1" Type="http://schemas.openxmlformats.org/officeDocument/2006/relationships/image" Target="../media/image250.wmf"/><Relationship Id="rId5" Type="http://schemas.openxmlformats.org/officeDocument/2006/relationships/image" Target="../media/image254.wmf"/><Relationship Id="rId4" Type="http://schemas.openxmlformats.org/officeDocument/2006/relationships/image" Target="../media/image253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wmf"/><Relationship Id="rId2" Type="http://schemas.openxmlformats.org/officeDocument/2006/relationships/image" Target="../media/image256.wmf"/><Relationship Id="rId1" Type="http://schemas.openxmlformats.org/officeDocument/2006/relationships/image" Target="../media/image255.wmf"/><Relationship Id="rId4" Type="http://schemas.openxmlformats.org/officeDocument/2006/relationships/image" Target="../media/image258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wmf"/><Relationship Id="rId2" Type="http://schemas.openxmlformats.org/officeDocument/2006/relationships/image" Target="../media/image260.wmf"/><Relationship Id="rId1" Type="http://schemas.openxmlformats.org/officeDocument/2006/relationships/image" Target="../media/image259.wmf"/><Relationship Id="rId5" Type="http://schemas.openxmlformats.org/officeDocument/2006/relationships/image" Target="../media/image263.wmf"/><Relationship Id="rId4" Type="http://schemas.openxmlformats.org/officeDocument/2006/relationships/image" Target="../media/image262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wmf"/><Relationship Id="rId3" Type="http://schemas.openxmlformats.org/officeDocument/2006/relationships/image" Target="../media/image266.wmf"/><Relationship Id="rId7" Type="http://schemas.openxmlformats.org/officeDocument/2006/relationships/image" Target="../media/image270.wmf"/><Relationship Id="rId2" Type="http://schemas.openxmlformats.org/officeDocument/2006/relationships/image" Target="../media/image265.wmf"/><Relationship Id="rId1" Type="http://schemas.openxmlformats.org/officeDocument/2006/relationships/image" Target="../media/image264.wmf"/><Relationship Id="rId6" Type="http://schemas.openxmlformats.org/officeDocument/2006/relationships/image" Target="../media/image269.wmf"/><Relationship Id="rId5" Type="http://schemas.openxmlformats.org/officeDocument/2006/relationships/image" Target="../media/image268.wmf"/><Relationship Id="rId4" Type="http://schemas.openxmlformats.org/officeDocument/2006/relationships/image" Target="../media/image26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wmf"/><Relationship Id="rId2" Type="http://schemas.openxmlformats.org/officeDocument/2006/relationships/image" Target="../media/image273.wmf"/><Relationship Id="rId1" Type="http://schemas.openxmlformats.org/officeDocument/2006/relationships/image" Target="../media/image272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wmf"/><Relationship Id="rId2" Type="http://schemas.openxmlformats.org/officeDocument/2006/relationships/image" Target="../media/image250.wmf"/><Relationship Id="rId1" Type="http://schemas.openxmlformats.org/officeDocument/2006/relationships/image" Target="../media/image275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wmf"/><Relationship Id="rId2" Type="http://schemas.openxmlformats.org/officeDocument/2006/relationships/image" Target="../media/image277.wmf"/><Relationship Id="rId1" Type="http://schemas.openxmlformats.org/officeDocument/2006/relationships/image" Target="../media/image250.wmf"/><Relationship Id="rId6" Type="http://schemas.openxmlformats.org/officeDocument/2006/relationships/image" Target="../media/image279.wmf"/><Relationship Id="rId5" Type="http://schemas.openxmlformats.org/officeDocument/2006/relationships/image" Target="../media/image278.wmf"/><Relationship Id="rId4" Type="http://schemas.openxmlformats.org/officeDocument/2006/relationships/image" Target="../media/image257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wmf"/><Relationship Id="rId1" Type="http://schemas.openxmlformats.org/officeDocument/2006/relationships/image" Target="../media/image280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wmf"/><Relationship Id="rId3" Type="http://schemas.openxmlformats.org/officeDocument/2006/relationships/image" Target="../media/image283.wmf"/><Relationship Id="rId7" Type="http://schemas.openxmlformats.org/officeDocument/2006/relationships/image" Target="../media/image287.wmf"/><Relationship Id="rId12" Type="http://schemas.openxmlformats.org/officeDocument/2006/relationships/image" Target="../media/image292.wmf"/><Relationship Id="rId2" Type="http://schemas.openxmlformats.org/officeDocument/2006/relationships/image" Target="../media/image282.wmf"/><Relationship Id="rId1" Type="http://schemas.openxmlformats.org/officeDocument/2006/relationships/image" Target="../media/image281.wmf"/><Relationship Id="rId6" Type="http://schemas.openxmlformats.org/officeDocument/2006/relationships/image" Target="../media/image286.wmf"/><Relationship Id="rId11" Type="http://schemas.openxmlformats.org/officeDocument/2006/relationships/image" Target="../media/image291.wmf"/><Relationship Id="rId5" Type="http://schemas.openxmlformats.org/officeDocument/2006/relationships/image" Target="../media/image285.wmf"/><Relationship Id="rId10" Type="http://schemas.openxmlformats.org/officeDocument/2006/relationships/image" Target="../media/image290.wmf"/><Relationship Id="rId4" Type="http://schemas.openxmlformats.org/officeDocument/2006/relationships/image" Target="../media/image284.wmf"/><Relationship Id="rId9" Type="http://schemas.openxmlformats.org/officeDocument/2006/relationships/image" Target="../media/image289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wmf"/><Relationship Id="rId3" Type="http://schemas.openxmlformats.org/officeDocument/2006/relationships/image" Target="../media/image294.wmf"/><Relationship Id="rId7" Type="http://schemas.openxmlformats.org/officeDocument/2006/relationships/image" Target="../media/image298.wmf"/><Relationship Id="rId2" Type="http://schemas.openxmlformats.org/officeDocument/2006/relationships/image" Target="../media/image293.wmf"/><Relationship Id="rId1" Type="http://schemas.openxmlformats.org/officeDocument/2006/relationships/image" Target="../media/image281.wmf"/><Relationship Id="rId6" Type="http://schemas.openxmlformats.org/officeDocument/2006/relationships/image" Target="../media/image297.wmf"/><Relationship Id="rId5" Type="http://schemas.openxmlformats.org/officeDocument/2006/relationships/image" Target="../media/image296.wmf"/><Relationship Id="rId4" Type="http://schemas.openxmlformats.org/officeDocument/2006/relationships/image" Target="../media/image295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wmf"/><Relationship Id="rId3" Type="http://schemas.openxmlformats.org/officeDocument/2006/relationships/image" Target="../media/image296.wmf"/><Relationship Id="rId7" Type="http://schemas.openxmlformats.org/officeDocument/2006/relationships/image" Target="../media/image303.wmf"/><Relationship Id="rId2" Type="http://schemas.openxmlformats.org/officeDocument/2006/relationships/image" Target="../media/image295.wmf"/><Relationship Id="rId1" Type="http://schemas.openxmlformats.org/officeDocument/2006/relationships/image" Target="../media/image294.wmf"/><Relationship Id="rId6" Type="http://schemas.openxmlformats.org/officeDocument/2006/relationships/image" Target="../media/image302.wmf"/><Relationship Id="rId5" Type="http://schemas.openxmlformats.org/officeDocument/2006/relationships/image" Target="../media/image301.wmf"/><Relationship Id="rId4" Type="http://schemas.openxmlformats.org/officeDocument/2006/relationships/image" Target="../media/image300.wmf"/><Relationship Id="rId9" Type="http://schemas.openxmlformats.org/officeDocument/2006/relationships/image" Target="../media/image305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wmf"/><Relationship Id="rId2" Type="http://schemas.openxmlformats.org/officeDocument/2006/relationships/image" Target="../media/image298.wmf"/><Relationship Id="rId1" Type="http://schemas.openxmlformats.org/officeDocument/2006/relationships/image" Target="../media/image306.wmf"/><Relationship Id="rId4" Type="http://schemas.openxmlformats.org/officeDocument/2006/relationships/image" Target="../media/image308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3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wmf"/><Relationship Id="rId2" Type="http://schemas.openxmlformats.org/officeDocument/2006/relationships/image" Target="../media/image310.wmf"/><Relationship Id="rId1" Type="http://schemas.openxmlformats.org/officeDocument/2006/relationships/image" Target="../media/image309.wmf"/><Relationship Id="rId6" Type="http://schemas.openxmlformats.org/officeDocument/2006/relationships/image" Target="../media/image293.wmf"/><Relationship Id="rId5" Type="http://schemas.openxmlformats.org/officeDocument/2006/relationships/image" Target="../media/image313.wmf"/><Relationship Id="rId4" Type="http://schemas.openxmlformats.org/officeDocument/2006/relationships/image" Target="../media/image31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3.wmf"/><Relationship Id="rId5" Type="http://schemas.openxmlformats.org/officeDocument/2006/relationships/image" Target="../media/image28.wmf"/><Relationship Id="rId10" Type="http://schemas.openxmlformats.org/officeDocument/2006/relationships/image" Target="../media/image22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wmf"/><Relationship Id="rId7" Type="http://schemas.openxmlformats.org/officeDocument/2006/relationships/image" Target="../media/image316.wmf"/><Relationship Id="rId2" Type="http://schemas.openxmlformats.org/officeDocument/2006/relationships/image" Target="../media/image311.wmf"/><Relationship Id="rId1" Type="http://schemas.openxmlformats.org/officeDocument/2006/relationships/image" Target="../media/image310.wmf"/><Relationship Id="rId6" Type="http://schemas.openxmlformats.org/officeDocument/2006/relationships/image" Target="../media/image315.wmf"/><Relationship Id="rId5" Type="http://schemas.openxmlformats.org/officeDocument/2006/relationships/image" Target="../media/image314.wmf"/><Relationship Id="rId4" Type="http://schemas.openxmlformats.org/officeDocument/2006/relationships/image" Target="../media/image300.w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wmf"/><Relationship Id="rId3" Type="http://schemas.openxmlformats.org/officeDocument/2006/relationships/image" Target="../media/image318.wmf"/><Relationship Id="rId7" Type="http://schemas.openxmlformats.org/officeDocument/2006/relationships/image" Target="../media/image322.wmf"/><Relationship Id="rId2" Type="http://schemas.openxmlformats.org/officeDocument/2006/relationships/image" Target="../media/image317.wmf"/><Relationship Id="rId1" Type="http://schemas.openxmlformats.org/officeDocument/2006/relationships/image" Target="../media/image315.wmf"/><Relationship Id="rId6" Type="http://schemas.openxmlformats.org/officeDocument/2006/relationships/image" Target="../media/image321.wmf"/><Relationship Id="rId5" Type="http://schemas.openxmlformats.org/officeDocument/2006/relationships/image" Target="../media/image320.wmf"/><Relationship Id="rId4" Type="http://schemas.openxmlformats.org/officeDocument/2006/relationships/image" Target="../media/image319.wmf"/><Relationship Id="rId9" Type="http://schemas.openxmlformats.org/officeDocument/2006/relationships/image" Target="../media/image324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wmf"/><Relationship Id="rId7" Type="http://schemas.openxmlformats.org/officeDocument/2006/relationships/image" Target="../media/image316.wmf"/><Relationship Id="rId2" Type="http://schemas.openxmlformats.org/officeDocument/2006/relationships/image" Target="../media/image322.wmf"/><Relationship Id="rId1" Type="http://schemas.openxmlformats.org/officeDocument/2006/relationships/image" Target="../media/image321.wmf"/><Relationship Id="rId6" Type="http://schemas.openxmlformats.org/officeDocument/2006/relationships/image" Target="../media/image327.wmf"/><Relationship Id="rId5" Type="http://schemas.openxmlformats.org/officeDocument/2006/relationships/image" Target="../media/image326.wmf"/><Relationship Id="rId4" Type="http://schemas.openxmlformats.org/officeDocument/2006/relationships/image" Target="../media/image325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wmf"/><Relationship Id="rId7" Type="http://schemas.openxmlformats.org/officeDocument/2006/relationships/image" Target="../media/image332.wmf"/><Relationship Id="rId2" Type="http://schemas.openxmlformats.org/officeDocument/2006/relationships/image" Target="../media/image316.wmf"/><Relationship Id="rId1" Type="http://schemas.openxmlformats.org/officeDocument/2006/relationships/image" Target="../media/image315.wmf"/><Relationship Id="rId6" Type="http://schemas.openxmlformats.org/officeDocument/2006/relationships/image" Target="../media/image331.wmf"/><Relationship Id="rId5" Type="http://schemas.openxmlformats.org/officeDocument/2006/relationships/image" Target="../media/image330.wmf"/><Relationship Id="rId4" Type="http://schemas.openxmlformats.org/officeDocument/2006/relationships/image" Target="../media/image329.wmf"/></Relationships>
</file>

<file path=ppt/drawings/_rels/vmlDrawing6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wmf"/><Relationship Id="rId3" Type="http://schemas.openxmlformats.org/officeDocument/2006/relationships/image" Target="../media/image332.wmf"/><Relationship Id="rId7" Type="http://schemas.openxmlformats.org/officeDocument/2006/relationships/image" Target="../media/image338.wmf"/><Relationship Id="rId2" Type="http://schemas.openxmlformats.org/officeDocument/2006/relationships/image" Target="../media/image334.wmf"/><Relationship Id="rId1" Type="http://schemas.openxmlformats.org/officeDocument/2006/relationships/image" Target="../media/image333.wmf"/><Relationship Id="rId6" Type="http://schemas.openxmlformats.org/officeDocument/2006/relationships/image" Target="../media/image337.wmf"/><Relationship Id="rId5" Type="http://schemas.openxmlformats.org/officeDocument/2006/relationships/image" Target="../media/image336.wmf"/><Relationship Id="rId4" Type="http://schemas.openxmlformats.org/officeDocument/2006/relationships/image" Target="../media/image335.wmf"/><Relationship Id="rId9" Type="http://schemas.openxmlformats.org/officeDocument/2006/relationships/image" Target="../media/image340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wmf"/><Relationship Id="rId2" Type="http://schemas.openxmlformats.org/officeDocument/2006/relationships/image" Target="../media/image315.wmf"/><Relationship Id="rId1" Type="http://schemas.openxmlformats.org/officeDocument/2006/relationships/image" Target="../media/image340.wmf"/><Relationship Id="rId5" Type="http://schemas.openxmlformats.org/officeDocument/2006/relationships/image" Target="../media/image343.wmf"/><Relationship Id="rId4" Type="http://schemas.openxmlformats.org/officeDocument/2006/relationships/image" Target="../media/image342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wmf"/><Relationship Id="rId2" Type="http://schemas.openxmlformats.org/officeDocument/2006/relationships/image" Target="../media/image345.wmf"/><Relationship Id="rId1" Type="http://schemas.openxmlformats.org/officeDocument/2006/relationships/image" Target="../media/image344.wmf"/><Relationship Id="rId5" Type="http://schemas.openxmlformats.org/officeDocument/2006/relationships/image" Target="../media/image293.wmf"/><Relationship Id="rId4" Type="http://schemas.openxmlformats.org/officeDocument/2006/relationships/image" Target="../media/image347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wmf"/><Relationship Id="rId2" Type="http://schemas.openxmlformats.org/officeDocument/2006/relationships/image" Target="../media/image349.wmf"/><Relationship Id="rId1" Type="http://schemas.openxmlformats.org/officeDocument/2006/relationships/image" Target="../media/image348.wmf"/><Relationship Id="rId4" Type="http://schemas.openxmlformats.org/officeDocument/2006/relationships/image" Target="../media/image351.wmf"/></Relationships>
</file>

<file path=ppt/drawings/_rels/vmlDrawing6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3.wmf"/><Relationship Id="rId1" Type="http://schemas.openxmlformats.org/officeDocument/2006/relationships/image" Target="../media/image352.w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wmf"/><Relationship Id="rId3" Type="http://schemas.openxmlformats.org/officeDocument/2006/relationships/image" Target="../media/image357.wmf"/><Relationship Id="rId7" Type="http://schemas.openxmlformats.org/officeDocument/2006/relationships/image" Target="../media/image361.wmf"/><Relationship Id="rId12" Type="http://schemas.openxmlformats.org/officeDocument/2006/relationships/image" Target="../media/image366.wmf"/><Relationship Id="rId2" Type="http://schemas.openxmlformats.org/officeDocument/2006/relationships/image" Target="../media/image356.wmf"/><Relationship Id="rId1" Type="http://schemas.openxmlformats.org/officeDocument/2006/relationships/image" Target="../media/image355.wmf"/><Relationship Id="rId6" Type="http://schemas.openxmlformats.org/officeDocument/2006/relationships/image" Target="../media/image360.wmf"/><Relationship Id="rId11" Type="http://schemas.openxmlformats.org/officeDocument/2006/relationships/image" Target="../media/image365.wmf"/><Relationship Id="rId5" Type="http://schemas.openxmlformats.org/officeDocument/2006/relationships/image" Target="../media/image359.wmf"/><Relationship Id="rId10" Type="http://schemas.openxmlformats.org/officeDocument/2006/relationships/image" Target="../media/image364.wmf"/><Relationship Id="rId4" Type="http://schemas.openxmlformats.org/officeDocument/2006/relationships/image" Target="../media/image358.wmf"/><Relationship Id="rId9" Type="http://schemas.openxmlformats.org/officeDocument/2006/relationships/image" Target="../media/image36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12" Type="http://schemas.openxmlformats.org/officeDocument/2006/relationships/image" Target="../media/image45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7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wmf"/><Relationship Id="rId3" Type="http://schemas.openxmlformats.org/officeDocument/2006/relationships/image" Target="../media/image366.wmf"/><Relationship Id="rId7" Type="http://schemas.openxmlformats.org/officeDocument/2006/relationships/image" Target="../media/image372.wmf"/><Relationship Id="rId2" Type="http://schemas.openxmlformats.org/officeDocument/2006/relationships/image" Target="../media/image368.wmf"/><Relationship Id="rId1" Type="http://schemas.openxmlformats.org/officeDocument/2006/relationships/image" Target="../media/image367.wmf"/><Relationship Id="rId6" Type="http://schemas.openxmlformats.org/officeDocument/2006/relationships/image" Target="../media/image371.wmf"/><Relationship Id="rId5" Type="http://schemas.openxmlformats.org/officeDocument/2006/relationships/image" Target="../media/image370.wmf"/><Relationship Id="rId4" Type="http://schemas.openxmlformats.org/officeDocument/2006/relationships/image" Target="../media/image369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6.wmf"/><Relationship Id="rId7" Type="http://schemas.openxmlformats.org/officeDocument/2006/relationships/image" Target="../media/image356.wmf"/><Relationship Id="rId2" Type="http://schemas.openxmlformats.org/officeDocument/2006/relationships/image" Target="../media/image375.wmf"/><Relationship Id="rId1" Type="http://schemas.openxmlformats.org/officeDocument/2006/relationships/image" Target="../media/image374.wmf"/><Relationship Id="rId6" Type="http://schemas.openxmlformats.org/officeDocument/2006/relationships/image" Target="../media/image379.wmf"/><Relationship Id="rId5" Type="http://schemas.openxmlformats.org/officeDocument/2006/relationships/image" Target="../media/image378.wmf"/><Relationship Id="rId4" Type="http://schemas.openxmlformats.org/officeDocument/2006/relationships/image" Target="../media/image377.wmf"/></Relationships>
</file>

<file path=ppt/drawings/_rels/vmlDrawing7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381.wmf"/><Relationship Id="rId7" Type="http://schemas.openxmlformats.org/officeDocument/2006/relationships/image" Target="../media/image128.wmf"/><Relationship Id="rId2" Type="http://schemas.openxmlformats.org/officeDocument/2006/relationships/image" Target="../media/image380.wmf"/><Relationship Id="rId1" Type="http://schemas.openxmlformats.org/officeDocument/2006/relationships/image" Target="../media/image377.wmf"/><Relationship Id="rId6" Type="http://schemas.openxmlformats.org/officeDocument/2006/relationships/image" Target="../media/image384.wmf"/><Relationship Id="rId5" Type="http://schemas.openxmlformats.org/officeDocument/2006/relationships/image" Target="../media/image383.wmf"/><Relationship Id="rId4" Type="http://schemas.openxmlformats.org/officeDocument/2006/relationships/image" Target="../media/image382.wmf"/><Relationship Id="rId9" Type="http://schemas.openxmlformats.org/officeDocument/2006/relationships/image" Target="../media/image385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7.wmf"/><Relationship Id="rId2" Type="http://schemas.openxmlformats.org/officeDocument/2006/relationships/image" Target="../media/image386.wmf"/><Relationship Id="rId1" Type="http://schemas.openxmlformats.org/officeDocument/2006/relationships/image" Target="../media/image377.wmf"/></Relationships>
</file>

<file path=ppt/drawings/_rels/vmlDrawing7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9.wmf"/><Relationship Id="rId1" Type="http://schemas.openxmlformats.org/officeDocument/2006/relationships/image" Target="../media/image38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12-30T02:59:09.6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126 12 0,'0'0'0,"-126"-12"0,126 12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6-01-06T04:05:16.8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35 37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15">0 37 0,'0'0'0</inkml:trace>
  <inkml:trace contextRef="#ctx0" brushRef="#br0" timeOffset="93">46 37 0,'0'0'0</inkml:trace>
  <inkml:trace contextRef="#ctx0" brushRef="#br0" timeOffset="140">116 37 0,'0'0'0</inkml:trace>
  <inkml:trace contextRef="#ctx0" brushRef="#br0" timeOffset="265">162 109 0,'0'0'0,"0"0"0,0 0 0,0 0 0,0 0 0,0 0 0,0 0 0,0 0 0,0 0 0,0 0 0,0 0 0,0 0 0,0 0 0,0 0 0,0 0 0</inkml:trace>
  <inkml:trace contextRef="#ctx0" brushRef="#br0" timeOffset="312">81 0 0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20-03-09T02:26:22.5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12-30T03:02:53.4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0,'0'0'0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12-30T03:44:13.3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 0,'0'0'0,"0"0"0,0 0 0,0 0 0,0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6-01-08T01:24:19.4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12-30T03:10:58.9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2 0,'0'0'0,"0"0"0,0 0 0,0 0 0,0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12-30T03:39:35.3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0-1 0,'0'0'0,"0"0"0,0 0 0,0 0 0,0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12-30T04:07:41.7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1-2 0,'0'0'0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6-01-06T02:34:22.5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7813 0 0,'0'0'0</inkml:trace>
  <inkml:trace contextRef="#ctx0" brushRef="#br0" timeOffset="29204">0 7769 0,'0'0'0,"0"0"0,0 0 0,0 0 0,0 0 0,0 0 0,0 0 0,0 0 0,0 0 0,0 0 0,0 0 0,0 0 0,0 0 0,126-37 0,-126 37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6-01-06T02:38:28.3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0,'0'0'0,"0"0"0,0 0 0,0 0 0,0 0 0,0 0 0</inkml:trace>
  <inkml:trace contextRef="#ctx0" brushRef="#br0" timeOffset="2933">5926 2173 0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C0CD2DFF-C1C6-450A-B367-E44228138B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804763" indent="-30952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238098" indent="-247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733337" indent="-247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228576" indent="-24762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7B5C62BA-8D61-406E-A561-1C4DD441D0A8}" type="slidenum">
              <a:rPr lang="en-US" altLang="zh-TW" sz="130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101</a:t>
            </a:fld>
            <a:endParaRPr lang="en-US" altLang="zh-TW" sz="13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3DCF3-6001-4195-98AA-3FD088CA0C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733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47798-0B5C-4A44-B9D4-B533B69341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979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02ADD-BCFB-421C-94AA-56CAF7BA8A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342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DC484-6E8E-4D2B-AFBA-F9C3B89ABC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941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A0EBB-DF1C-4689-84CA-679C2FB686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323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41AF5-650E-40E2-AB1E-D9806173C0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47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FACF5-D025-4A79-A500-0C26DB0B59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868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</p:spPr>
        <p:txBody>
          <a:bodyPr/>
          <a:lstStyle>
            <a:lvl1pPr>
              <a:defRPr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fld id="{6D880DC3-934A-4978-85AB-444872BAA8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385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</p:spPr>
        <p:txBody>
          <a:bodyPr/>
          <a:lstStyle>
            <a:lvl1pPr>
              <a:defRPr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fld id="{EE10301E-A7EA-4E5F-BF32-085E703B96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13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57C31-FE0B-4FF9-818C-F846DC83B9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782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44845-9DCA-4D51-BE79-08800216B1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720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EF4B4D9-69C9-4812-8A17-D932F28CF2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42" r:id="rId6"/>
    <p:sldLayoutId id="2147483943" r:id="rId7"/>
    <p:sldLayoutId id="2147483938" r:id="rId8"/>
    <p:sldLayoutId id="2147483939" r:id="rId9"/>
    <p:sldLayoutId id="2147483940" r:id="rId10"/>
    <p:sldLayoutId id="21474839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customXml" Target="../ink/ink4.xml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5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1.wmf"/><Relationship Id="rId17" Type="http://schemas.openxmlformats.org/officeDocument/2006/relationships/customXml" Target="../ink/ink5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9.wmf"/><Relationship Id="rId22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41.wmf"/><Relationship Id="rId26" Type="http://schemas.openxmlformats.org/officeDocument/2006/relationships/image" Target="../media/image45.wmf"/><Relationship Id="rId3" Type="http://schemas.openxmlformats.org/officeDocument/2006/relationships/oleObject" Target="../embeddings/oleObject35.bin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42.bin"/><Relationship Id="rId25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9.bin"/><Relationship Id="rId24" Type="http://schemas.openxmlformats.org/officeDocument/2006/relationships/image" Target="../media/image44.wmf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28" Type="http://schemas.openxmlformats.org/officeDocument/2006/relationships/image" Target="../media/image10.emf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Relationship Id="rId27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62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72.wmf"/><Relationship Id="rId26" Type="http://schemas.openxmlformats.org/officeDocument/2006/relationships/image" Target="../media/image76.wmf"/><Relationship Id="rId3" Type="http://schemas.openxmlformats.org/officeDocument/2006/relationships/oleObject" Target="../embeddings/oleObject64.bin"/><Relationship Id="rId21" Type="http://schemas.openxmlformats.org/officeDocument/2006/relationships/oleObject" Target="../embeddings/oleObject73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71.bin"/><Relationship Id="rId25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1.wmf"/><Relationship Id="rId20" Type="http://schemas.openxmlformats.org/officeDocument/2006/relationships/image" Target="../media/image73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68.bin"/><Relationship Id="rId24" Type="http://schemas.openxmlformats.org/officeDocument/2006/relationships/image" Target="../media/image75.wmf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23" Type="http://schemas.openxmlformats.org/officeDocument/2006/relationships/oleObject" Target="../embeddings/oleObject74.bin"/><Relationship Id="rId10" Type="http://schemas.openxmlformats.org/officeDocument/2006/relationships/image" Target="../media/image68.wmf"/><Relationship Id="rId19" Type="http://schemas.openxmlformats.org/officeDocument/2006/relationships/oleObject" Target="../embeddings/oleObject72.bin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70.wmf"/><Relationship Id="rId22" Type="http://schemas.openxmlformats.org/officeDocument/2006/relationships/image" Target="../media/image7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hyperlink" Target="http://creativecommons.org/licenses/by-nc-sa/3.0/tw/legalcode" TargetMode="External"/><Relationship Id="rId5" Type="http://schemas.openxmlformats.org/officeDocument/2006/relationships/image" Target="../media/image80.png"/><Relationship Id="rId4" Type="http://schemas.openxmlformats.org/officeDocument/2006/relationships/image" Target="../media/image7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7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oleObject" Target="../embeddings/oleObject82.bin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hyperlink" Target="http://creativecommons.org/licenses/by-nc-sa/3.0/tw/legalcode" TargetMode="External"/><Relationship Id="rId5" Type="http://schemas.openxmlformats.org/officeDocument/2006/relationships/image" Target="../media/image83.png"/><Relationship Id="rId4" Type="http://schemas.openxmlformats.org/officeDocument/2006/relationships/image" Target="../media/image78.wmf"/><Relationship Id="rId9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legalcode" TargetMode="Externa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emf"/><Relationship Id="rId5" Type="http://schemas.openxmlformats.org/officeDocument/2006/relationships/customXml" Target="../ink/ink8.xml"/><Relationship Id="rId4" Type="http://schemas.openxmlformats.org/officeDocument/2006/relationships/image" Target="../media/image8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8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8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88.bin"/><Relationship Id="rId7" Type="http://schemas.openxmlformats.org/officeDocument/2006/relationships/customXml" Target="../ink/ink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9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9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95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9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105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02.wmf"/><Relationship Id="rId17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4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0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109.bin"/><Relationship Id="rId18" Type="http://schemas.openxmlformats.org/officeDocument/2006/relationships/image" Target="../media/image111.wmf"/><Relationship Id="rId3" Type="http://schemas.openxmlformats.org/officeDocument/2006/relationships/oleObject" Target="../embeddings/oleObject95.bin"/><Relationship Id="rId21" Type="http://schemas.openxmlformats.org/officeDocument/2006/relationships/oleObject" Target="../embeddings/oleObject113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108.wmf"/><Relationship Id="rId1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0.wmf"/><Relationship Id="rId20" Type="http://schemas.openxmlformats.org/officeDocument/2006/relationships/image" Target="../media/image112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08.bin"/><Relationship Id="rId24" Type="http://schemas.openxmlformats.org/officeDocument/2006/relationships/image" Target="../media/image105.wmf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10.bin"/><Relationship Id="rId23" Type="http://schemas.openxmlformats.org/officeDocument/2006/relationships/oleObject" Target="../embeddings/oleObject114.bin"/><Relationship Id="rId10" Type="http://schemas.openxmlformats.org/officeDocument/2006/relationships/image" Target="../media/image107.wmf"/><Relationship Id="rId19" Type="http://schemas.openxmlformats.org/officeDocument/2006/relationships/oleObject" Target="../embeddings/oleObject112.bin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109.wmf"/><Relationship Id="rId22" Type="http://schemas.openxmlformats.org/officeDocument/2006/relationships/image" Target="../media/image11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120.bin"/><Relationship Id="rId18" Type="http://schemas.openxmlformats.org/officeDocument/2006/relationships/image" Target="../media/image119.wmf"/><Relationship Id="rId26" Type="http://schemas.openxmlformats.org/officeDocument/2006/relationships/image" Target="../media/image123.wmf"/><Relationship Id="rId3" Type="http://schemas.openxmlformats.org/officeDocument/2006/relationships/oleObject" Target="../embeddings/oleObject115.bin"/><Relationship Id="rId21" Type="http://schemas.openxmlformats.org/officeDocument/2006/relationships/oleObject" Target="../embeddings/oleObject124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16.wmf"/><Relationship Id="rId17" Type="http://schemas.openxmlformats.org/officeDocument/2006/relationships/oleObject" Target="../embeddings/oleObject122.bin"/><Relationship Id="rId25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8.wmf"/><Relationship Id="rId20" Type="http://schemas.openxmlformats.org/officeDocument/2006/relationships/image" Target="../media/image120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19.bin"/><Relationship Id="rId24" Type="http://schemas.openxmlformats.org/officeDocument/2006/relationships/image" Target="../media/image122.wmf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1.bin"/><Relationship Id="rId23" Type="http://schemas.openxmlformats.org/officeDocument/2006/relationships/oleObject" Target="../embeddings/oleObject125.bin"/><Relationship Id="rId28" Type="http://schemas.openxmlformats.org/officeDocument/2006/relationships/image" Target="../media/image124.wmf"/><Relationship Id="rId10" Type="http://schemas.openxmlformats.org/officeDocument/2006/relationships/image" Target="../media/image115.wmf"/><Relationship Id="rId19" Type="http://schemas.openxmlformats.org/officeDocument/2006/relationships/oleObject" Target="../embeddings/oleObject123.bin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117.wmf"/><Relationship Id="rId22" Type="http://schemas.openxmlformats.org/officeDocument/2006/relationships/image" Target="../media/image121.wmf"/><Relationship Id="rId27" Type="http://schemas.openxmlformats.org/officeDocument/2006/relationships/oleObject" Target="../embeddings/oleObject12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133.bin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12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1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9.bin"/><Relationship Id="rId15" Type="http://schemas.openxmlformats.org/officeDocument/2006/relationships/oleObject" Target="../embeddings/oleObject134.bin"/><Relationship Id="rId10" Type="http://schemas.openxmlformats.org/officeDocument/2006/relationships/image" Target="../media/image128.wmf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31.bin"/><Relationship Id="rId14" Type="http://schemas.openxmlformats.org/officeDocument/2006/relationships/image" Target="../media/image13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135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138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12" Type="http://schemas.openxmlformats.org/officeDocument/2006/relationships/image" Target="../media/image1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40.bin"/><Relationship Id="rId10" Type="http://schemas.openxmlformats.org/officeDocument/2006/relationships/image" Target="../media/image139.wmf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4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oleObject" Target="../embeddings/oleObject149.bin"/><Relationship Id="rId18" Type="http://schemas.openxmlformats.org/officeDocument/2006/relationships/oleObject" Target="../embeddings/oleObject152.bin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144.wmf"/><Relationship Id="rId17" Type="http://schemas.openxmlformats.org/officeDocument/2006/relationships/oleObject" Target="../embeddings/oleObject15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6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1.wmf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5.bin"/><Relationship Id="rId15" Type="http://schemas.openxmlformats.org/officeDocument/2006/relationships/oleObject" Target="../embeddings/oleObject150.bin"/><Relationship Id="rId10" Type="http://schemas.openxmlformats.org/officeDocument/2006/relationships/image" Target="../media/image143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147.bin"/><Relationship Id="rId14" Type="http://schemas.openxmlformats.org/officeDocument/2006/relationships/image" Target="../media/image14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5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144.bin"/><Relationship Id="rId5" Type="http://schemas.openxmlformats.org/officeDocument/2006/relationships/oleObject" Target="../embeddings/oleObject154.bin"/><Relationship Id="rId10" Type="http://schemas.openxmlformats.org/officeDocument/2006/relationships/image" Target="../media/image150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5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oleObject" Target="../embeddings/oleObject162.bin"/><Relationship Id="rId18" Type="http://schemas.openxmlformats.org/officeDocument/2006/relationships/image" Target="../media/image153.wmf"/><Relationship Id="rId26" Type="http://schemas.openxmlformats.org/officeDocument/2006/relationships/image" Target="../media/image178.emf"/><Relationship Id="rId3" Type="http://schemas.openxmlformats.org/officeDocument/2006/relationships/oleObject" Target="../embeddings/oleObject157.bin"/><Relationship Id="rId21" Type="http://schemas.openxmlformats.org/officeDocument/2006/relationships/oleObject" Target="../embeddings/oleObject166.bin"/><Relationship Id="rId7" Type="http://schemas.openxmlformats.org/officeDocument/2006/relationships/oleObject" Target="../embeddings/oleObject159.bin"/><Relationship Id="rId12" Type="http://schemas.openxmlformats.org/officeDocument/2006/relationships/image" Target="../media/image144.wmf"/><Relationship Id="rId17" Type="http://schemas.openxmlformats.org/officeDocument/2006/relationships/oleObject" Target="../embeddings/oleObject164.bin"/><Relationship Id="rId25" Type="http://schemas.openxmlformats.org/officeDocument/2006/relationships/customXml" Target="../ink/ink10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2.wmf"/><Relationship Id="rId20" Type="http://schemas.openxmlformats.org/officeDocument/2006/relationships/image" Target="../media/image154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41.wmf"/><Relationship Id="rId11" Type="http://schemas.openxmlformats.org/officeDocument/2006/relationships/oleObject" Target="../embeddings/oleObject161.bin"/><Relationship Id="rId24" Type="http://schemas.openxmlformats.org/officeDocument/2006/relationships/image" Target="../media/image156.wmf"/><Relationship Id="rId5" Type="http://schemas.openxmlformats.org/officeDocument/2006/relationships/oleObject" Target="../embeddings/oleObject158.bin"/><Relationship Id="rId15" Type="http://schemas.openxmlformats.org/officeDocument/2006/relationships/oleObject" Target="../embeddings/oleObject163.bin"/><Relationship Id="rId23" Type="http://schemas.openxmlformats.org/officeDocument/2006/relationships/oleObject" Target="../embeddings/oleObject167.bin"/><Relationship Id="rId10" Type="http://schemas.openxmlformats.org/officeDocument/2006/relationships/image" Target="../media/image143.wmf"/><Relationship Id="rId19" Type="http://schemas.openxmlformats.org/officeDocument/2006/relationships/oleObject" Target="../embeddings/oleObject165.bin"/><Relationship Id="rId4" Type="http://schemas.openxmlformats.org/officeDocument/2006/relationships/image" Target="../media/image79.wmf"/><Relationship Id="rId9" Type="http://schemas.openxmlformats.org/officeDocument/2006/relationships/oleObject" Target="../embeddings/oleObject160.bin"/><Relationship Id="rId14" Type="http://schemas.openxmlformats.org/officeDocument/2006/relationships/image" Target="../media/image151.wmf"/><Relationship Id="rId22" Type="http://schemas.openxmlformats.org/officeDocument/2006/relationships/image" Target="../media/image155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oleObject" Target="../embeddings/oleObject173.bin"/><Relationship Id="rId3" Type="http://schemas.openxmlformats.org/officeDocument/2006/relationships/oleObject" Target="../embeddings/oleObject168.bin"/><Relationship Id="rId7" Type="http://schemas.openxmlformats.org/officeDocument/2006/relationships/oleObject" Target="../embeddings/oleObject170.bin"/><Relationship Id="rId12" Type="http://schemas.openxmlformats.org/officeDocument/2006/relationships/image" Target="../media/image16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2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58.wmf"/><Relationship Id="rId11" Type="http://schemas.openxmlformats.org/officeDocument/2006/relationships/oleObject" Target="../embeddings/oleObject172.bin"/><Relationship Id="rId5" Type="http://schemas.openxmlformats.org/officeDocument/2006/relationships/oleObject" Target="../embeddings/oleObject169.bin"/><Relationship Id="rId15" Type="http://schemas.openxmlformats.org/officeDocument/2006/relationships/oleObject" Target="../embeddings/oleObject174.bin"/><Relationship Id="rId10" Type="http://schemas.openxmlformats.org/officeDocument/2006/relationships/image" Target="../media/image160.wmf"/><Relationship Id="rId4" Type="http://schemas.openxmlformats.org/officeDocument/2006/relationships/image" Target="../media/image157.wmf"/><Relationship Id="rId9" Type="http://schemas.openxmlformats.org/officeDocument/2006/relationships/oleObject" Target="../embeddings/oleObject171.bin"/><Relationship Id="rId14" Type="http://schemas.openxmlformats.org/officeDocument/2006/relationships/image" Target="../media/image143.wmf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80.bin"/><Relationship Id="rId18" Type="http://schemas.openxmlformats.org/officeDocument/2006/relationships/image" Target="../media/image166.wmf"/><Relationship Id="rId26" Type="http://schemas.openxmlformats.org/officeDocument/2006/relationships/image" Target="../media/image170.wmf"/><Relationship Id="rId3" Type="http://schemas.openxmlformats.org/officeDocument/2006/relationships/oleObject" Target="../embeddings/oleObject175.bin"/><Relationship Id="rId21" Type="http://schemas.openxmlformats.org/officeDocument/2006/relationships/oleObject" Target="../embeddings/oleObject184.bin"/><Relationship Id="rId34" Type="http://schemas.openxmlformats.org/officeDocument/2006/relationships/image" Target="../media/image173.wmf"/><Relationship Id="rId7" Type="http://schemas.openxmlformats.org/officeDocument/2006/relationships/oleObject" Target="../embeddings/oleObject177.bin"/><Relationship Id="rId12" Type="http://schemas.openxmlformats.org/officeDocument/2006/relationships/image" Target="../media/image163.wmf"/><Relationship Id="rId17" Type="http://schemas.openxmlformats.org/officeDocument/2006/relationships/oleObject" Target="../embeddings/oleObject182.bin"/><Relationship Id="rId25" Type="http://schemas.openxmlformats.org/officeDocument/2006/relationships/oleObject" Target="../embeddings/oleObject186.bin"/><Relationship Id="rId33" Type="http://schemas.openxmlformats.org/officeDocument/2006/relationships/oleObject" Target="../embeddings/oleObject19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5.wmf"/><Relationship Id="rId20" Type="http://schemas.openxmlformats.org/officeDocument/2006/relationships/image" Target="../media/image167.wmf"/><Relationship Id="rId29" Type="http://schemas.openxmlformats.org/officeDocument/2006/relationships/oleObject" Target="../embeddings/oleObject188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58.wmf"/><Relationship Id="rId11" Type="http://schemas.openxmlformats.org/officeDocument/2006/relationships/oleObject" Target="../embeddings/oleObject179.bin"/><Relationship Id="rId24" Type="http://schemas.openxmlformats.org/officeDocument/2006/relationships/image" Target="../media/image169.wmf"/><Relationship Id="rId32" Type="http://schemas.openxmlformats.org/officeDocument/2006/relationships/image" Target="../media/image172.wmf"/><Relationship Id="rId5" Type="http://schemas.openxmlformats.org/officeDocument/2006/relationships/oleObject" Target="../embeddings/oleObject176.bin"/><Relationship Id="rId15" Type="http://schemas.openxmlformats.org/officeDocument/2006/relationships/oleObject" Target="../embeddings/oleObject181.bin"/><Relationship Id="rId23" Type="http://schemas.openxmlformats.org/officeDocument/2006/relationships/oleObject" Target="../embeddings/oleObject185.bin"/><Relationship Id="rId28" Type="http://schemas.openxmlformats.org/officeDocument/2006/relationships/image" Target="../media/image171.wmf"/><Relationship Id="rId10" Type="http://schemas.openxmlformats.org/officeDocument/2006/relationships/image" Target="../media/image156.wmf"/><Relationship Id="rId19" Type="http://schemas.openxmlformats.org/officeDocument/2006/relationships/oleObject" Target="../embeddings/oleObject183.bin"/><Relationship Id="rId31" Type="http://schemas.openxmlformats.org/officeDocument/2006/relationships/oleObject" Target="../embeddings/oleObject189.bin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178.bin"/><Relationship Id="rId14" Type="http://schemas.openxmlformats.org/officeDocument/2006/relationships/image" Target="../media/image164.wmf"/><Relationship Id="rId22" Type="http://schemas.openxmlformats.org/officeDocument/2006/relationships/image" Target="../media/image168.wmf"/><Relationship Id="rId27" Type="http://schemas.openxmlformats.org/officeDocument/2006/relationships/oleObject" Target="../embeddings/oleObject187.bin"/><Relationship Id="rId30" Type="http://schemas.openxmlformats.org/officeDocument/2006/relationships/image" Target="../media/image162.wmf"/><Relationship Id="rId8" Type="http://schemas.openxmlformats.org/officeDocument/2006/relationships/image" Target="../media/image159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oleObject" Target="../embeddings/oleObject196.bin"/><Relationship Id="rId18" Type="http://schemas.openxmlformats.org/officeDocument/2006/relationships/image" Target="../media/image177.wmf"/><Relationship Id="rId26" Type="http://schemas.openxmlformats.org/officeDocument/2006/relationships/image" Target="../media/image181.wmf"/><Relationship Id="rId3" Type="http://schemas.openxmlformats.org/officeDocument/2006/relationships/oleObject" Target="../embeddings/oleObject191.bin"/><Relationship Id="rId21" Type="http://schemas.openxmlformats.org/officeDocument/2006/relationships/oleObject" Target="../embeddings/oleObject200.bin"/><Relationship Id="rId7" Type="http://schemas.openxmlformats.org/officeDocument/2006/relationships/oleObject" Target="../embeddings/oleObject193.bin"/><Relationship Id="rId12" Type="http://schemas.openxmlformats.org/officeDocument/2006/relationships/image" Target="../media/image176.wmf"/><Relationship Id="rId17" Type="http://schemas.openxmlformats.org/officeDocument/2006/relationships/oleObject" Target="../embeddings/oleObject198.bin"/><Relationship Id="rId25" Type="http://schemas.openxmlformats.org/officeDocument/2006/relationships/oleObject" Target="../embeddings/oleObject20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6.wmf"/><Relationship Id="rId20" Type="http://schemas.openxmlformats.org/officeDocument/2006/relationships/image" Target="../media/image178.wmf"/><Relationship Id="rId29" Type="http://schemas.openxmlformats.org/officeDocument/2006/relationships/oleObject" Target="../embeddings/oleObject204.bin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58.wmf"/><Relationship Id="rId11" Type="http://schemas.openxmlformats.org/officeDocument/2006/relationships/oleObject" Target="../embeddings/oleObject195.bin"/><Relationship Id="rId24" Type="http://schemas.openxmlformats.org/officeDocument/2006/relationships/image" Target="../media/image180.wmf"/><Relationship Id="rId32" Type="http://schemas.openxmlformats.org/officeDocument/2006/relationships/image" Target="../media/image144.wmf"/><Relationship Id="rId5" Type="http://schemas.openxmlformats.org/officeDocument/2006/relationships/oleObject" Target="../embeddings/oleObject192.bin"/><Relationship Id="rId15" Type="http://schemas.openxmlformats.org/officeDocument/2006/relationships/oleObject" Target="../embeddings/oleObject197.bin"/><Relationship Id="rId23" Type="http://schemas.openxmlformats.org/officeDocument/2006/relationships/oleObject" Target="../embeddings/oleObject201.bin"/><Relationship Id="rId28" Type="http://schemas.openxmlformats.org/officeDocument/2006/relationships/image" Target="../media/image182.wmf"/><Relationship Id="rId10" Type="http://schemas.openxmlformats.org/officeDocument/2006/relationships/image" Target="../media/image175.wmf"/><Relationship Id="rId19" Type="http://schemas.openxmlformats.org/officeDocument/2006/relationships/oleObject" Target="../embeddings/oleObject199.bin"/><Relationship Id="rId31" Type="http://schemas.openxmlformats.org/officeDocument/2006/relationships/oleObject" Target="../embeddings/oleObject205.bin"/><Relationship Id="rId4" Type="http://schemas.openxmlformats.org/officeDocument/2006/relationships/image" Target="../media/image174.wmf"/><Relationship Id="rId9" Type="http://schemas.openxmlformats.org/officeDocument/2006/relationships/oleObject" Target="../embeddings/oleObject194.bin"/><Relationship Id="rId14" Type="http://schemas.openxmlformats.org/officeDocument/2006/relationships/image" Target="../media/image165.wmf"/><Relationship Id="rId22" Type="http://schemas.openxmlformats.org/officeDocument/2006/relationships/image" Target="../media/image179.wmf"/><Relationship Id="rId27" Type="http://schemas.openxmlformats.org/officeDocument/2006/relationships/oleObject" Target="../embeddings/oleObject203.bin"/><Relationship Id="rId30" Type="http://schemas.openxmlformats.org/officeDocument/2006/relationships/image" Target="../media/image183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oleObject" Target="../embeddings/oleObject211.bin"/><Relationship Id="rId18" Type="http://schemas.openxmlformats.org/officeDocument/2006/relationships/image" Target="../media/image187.wmf"/><Relationship Id="rId26" Type="http://schemas.openxmlformats.org/officeDocument/2006/relationships/image" Target="../media/image191.wmf"/><Relationship Id="rId3" Type="http://schemas.openxmlformats.org/officeDocument/2006/relationships/oleObject" Target="../embeddings/oleObject206.bin"/><Relationship Id="rId21" Type="http://schemas.openxmlformats.org/officeDocument/2006/relationships/oleObject" Target="../embeddings/oleObject215.bin"/><Relationship Id="rId7" Type="http://schemas.openxmlformats.org/officeDocument/2006/relationships/oleObject" Target="../embeddings/oleObject208.bin"/><Relationship Id="rId12" Type="http://schemas.openxmlformats.org/officeDocument/2006/relationships/image" Target="../media/image165.wmf"/><Relationship Id="rId17" Type="http://schemas.openxmlformats.org/officeDocument/2006/relationships/oleObject" Target="../embeddings/oleObject213.bin"/><Relationship Id="rId25" Type="http://schemas.openxmlformats.org/officeDocument/2006/relationships/oleObject" Target="../embeddings/oleObject2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6.wmf"/><Relationship Id="rId20" Type="http://schemas.openxmlformats.org/officeDocument/2006/relationships/image" Target="../media/image188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58.wmf"/><Relationship Id="rId11" Type="http://schemas.openxmlformats.org/officeDocument/2006/relationships/oleObject" Target="../embeddings/oleObject210.bin"/><Relationship Id="rId24" Type="http://schemas.openxmlformats.org/officeDocument/2006/relationships/image" Target="../media/image190.wmf"/><Relationship Id="rId5" Type="http://schemas.openxmlformats.org/officeDocument/2006/relationships/oleObject" Target="../embeddings/oleObject207.bin"/><Relationship Id="rId15" Type="http://schemas.openxmlformats.org/officeDocument/2006/relationships/oleObject" Target="../embeddings/oleObject212.bin"/><Relationship Id="rId23" Type="http://schemas.openxmlformats.org/officeDocument/2006/relationships/oleObject" Target="../embeddings/oleObject216.bin"/><Relationship Id="rId28" Type="http://schemas.openxmlformats.org/officeDocument/2006/relationships/image" Target="../media/image192.wmf"/><Relationship Id="rId10" Type="http://schemas.openxmlformats.org/officeDocument/2006/relationships/image" Target="../media/image185.wmf"/><Relationship Id="rId19" Type="http://schemas.openxmlformats.org/officeDocument/2006/relationships/oleObject" Target="../embeddings/oleObject214.bin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209.bin"/><Relationship Id="rId14" Type="http://schemas.openxmlformats.org/officeDocument/2006/relationships/image" Target="../media/image166.wmf"/><Relationship Id="rId22" Type="http://schemas.openxmlformats.org/officeDocument/2006/relationships/image" Target="../media/image189.wmf"/><Relationship Id="rId27" Type="http://schemas.openxmlformats.org/officeDocument/2006/relationships/oleObject" Target="../embeddings/oleObject21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13" Type="http://schemas.openxmlformats.org/officeDocument/2006/relationships/oleObject" Target="../embeddings/oleObject224.bin"/><Relationship Id="rId18" Type="http://schemas.openxmlformats.org/officeDocument/2006/relationships/image" Target="../media/image200.wmf"/><Relationship Id="rId3" Type="http://schemas.openxmlformats.org/officeDocument/2006/relationships/oleObject" Target="../embeddings/oleObject219.bin"/><Relationship Id="rId7" Type="http://schemas.openxmlformats.org/officeDocument/2006/relationships/oleObject" Target="../embeddings/oleObject221.bin"/><Relationship Id="rId12" Type="http://schemas.openxmlformats.org/officeDocument/2006/relationships/image" Target="../media/image197.wmf"/><Relationship Id="rId17" Type="http://schemas.openxmlformats.org/officeDocument/2006/relationships/oleObject" Target="../embeddings/oleObject2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9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94.wmf"/><Relationship Id="rId11" Type="http://schemas.openxmlformats.org/officeDocument/2006/relationships/oleObject" Target="../embeddings/oleObject223.bin"/><Relationship Id="rId5" Type="http://schemas.openxmlformats.org/officeDocument/2006/relationships/oleObject" Target="../embeddings/oleObject220.bin"/><Relationship Id="rId15" Type="http://schemas.openxmlformats.org/officeDocument/2006/relationships/oleObject" Target="../embeddings/oleObject225.bin"/><Relationship Id="rId10" Type="http://schemas.openxmlformats.org/officeDocument/2006/relationships/image" Target="../media/image196.wmf"/><Relationship Id="rId4" Type="http://schemas.openxmlformats.org/officeDocument/2006/relationships/image" Target="../media/image193.wmf"/><Relationship Id="rId9" Type="http://schemas.openxmlformats.org/officeDocument/2006/relationships/oleObject" Target="../embeddings/oleObject222.bin"/><Relationship Id="rId14" Type="http://schemas.openxmlformats.org/officeDocument/2006/relationships/image" Target="../media/image19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201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3" Type="http://schemas.openxmlformats.org/officeDocument/2006/relationships/oleObject" Target="../embeddings/oleObject228.bin"/><Relationship Id="rId7" Type="http://schemas.openxmlformats.org/officeDocument/2006/relationships/oleObject" Target="../embeddings/oleObject230.bin"/><Relationship Id="rId12" Type="http://schemas.openxmlformats.org/officeDocument/2006/relationships/image" Target="../media/image20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03.wmf"/><Relationship Id="rId11" Type="http://schemas.openxmlformats.org/officeDocument/2006/relationships/oleObject" Target="../embeddings/oleObject232.bin"/><Relationship Id="rId5" Type="http://schemas.openxmlformats.org/officeDocument/2006/relationships/oleObject" Target="../embeddings/oleObject229.bin"/><Relationship Id="rId10" Type="http://schemas.openxmlformats.org/officeDocument/2006/relationships/image" Target="../media/image205.wmf"/><Relationship Id="rId4" Type="http://schemas.openxmlformats.org/officeDocument/2006/relationships/image" Target="../media/image202.wmf"/><Relationship Id="rId9" Type="http://schemas.openxmlformats.org/officeDocument/2006/relationships/oleObject" Target="../embeddings/oleObject231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13" Type="http://schemas.openxmlformats.org/officeDocument/2006/relationships/oleObject" Target="../embeddings/oleObject238.bin"/><Relationship Id="rId18" Type="http://schemas.openxmlformats.org/officeDocument/2006/relationships/image" Target="../media/image214.wmf"/><Relationship Id="rId3" Type="http://schemas.openxmlformats.org/officeDocument/2006/relationships/oleObject" Target="../embeddings/oleObject233.bin"/><Relationship Id="rId7" Type="http://schemas.openxmlformats.org/officeDocument/2006/relationships/oleObject" Target="../embeddings/oleObject235.bin"/><Relationship Id="rId12" Type="http://schemas.openxmlformats.org/officeDocument/2006/relationships/image" Target="../media/image211.wmf"/><Relationship Id="rId17" Type="http://schemas.openxmlformats.org/officeDocument/2006/relationships/oleObject" Target="../embeddings/oleObject24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3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08.wmf"/><Relationship Id="rId11" Type="http://schemas.openxmlformats.org/officeDocument/2006/relationships/oleObject" Target="../embeddings/oleObject237.bin"/><Relationship Id="rId5" Type="http://schemas.openxmlformats.org/officeDocument/2006/relationships/oleObject" Target="../embeddings/oleObject234.bin"/><Relationship Id="rId15" Type="http://schemas.openxmlformats.org/officeDocument/2006/relationships/oleObject" Target="../embeddings/oleObject239.bin"/><Relationship Id="rId10" Type="http://schemas.openxmlformats.org/officeDocument/2006/relationships/image" Target="../media/image210.wmf"/><Relationship Id="rId4" Type="http://schemas.openxmlformats.org/officeDocument/2006/relationships/image" Target="../media/image207.wmf"/><Relationship Id="rId9" Type="http://schemas.openxmlformats.org/officeDocument/2006/relationships/oleObject" Target="../embeddings/oleObject236.bin"/><Relationship Id="rId14" Type="http://schemas.openxmlformats.org/officeDocument/2006/relationships/image" Target="../media/image2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10" Type="http://schemas.openxmlformats.org/officeDocument/2006/relationships/image" Target="../media/image4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wmf"/><Relationship Id="rId13" Type="http://schemas.openxmlformats.org/officeDocument/2006/relationships/oleObject" Target="../embeddings/oleObject246.bin"/><Relationship Id="rId3" Type="http://schemas.openxmlformats.org/officeDocument/2006/relationships/oleObject" Target="../embeddings/oleObject241.bin"/><Relationship Id="rId7" Type="http://schemas.openxmlformats.org/officeDocument/2006/relationships/oleObject" Target="../embeddings/oleObject243.bin"/><Relationship Id="rId12" Type="http://schemas.openxmlformats.org/officeDocument/2006/relationships/image" Target="../media/image14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8.w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15.wmf"/><Relationship Id="rId11" Type="http://schemas.openxmlformats.org/officeDocument/2006/relationships/oleObject" Target="../embeddings/oleObject245.bin"/><Relationship Id="rId5" Type="http://schemas.openxmlformats.org/officeDocument/2006/relationships/oleObject" Target="../embeddings/oleObject242.bin"/><Relationship Id="rId15" Type="http://schemas.openxmlformats.org/officeDocument/2006/relationships/oleObject" Target="../embeddings/oleObject247.bin"/><Relationship Id="rId10" Type="http://schemas.openxmlformats.org/officeDocument/2006/relationships/image" Target="../media/image143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244.bin"/><Relationship Id="rId14" Type="http://schemas.openxmlformats.org/officeDocument/2006/relationships/image" Target="../media/image217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3" Type="http://schemas.openxmlformats.org/officeDocument/2006/relationships/oleObject" Target="../embeddings/oleObject248.bin"/><Relationship Id="rId7" Type="http://schemas.openxmlformats.org/officeDocument/2006/relationships/oleObject" Target="../embeddings/oleObject250.bin"/><Relationship Id="rId12" Type="http://schemas.openxmlformats.org/officeDocument/2006/relationships/image" Target="../media/image2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19.wmf"/><Relationship Id="rId11" Type="http://schemas.openxmlformats.org/officeDocument/2006/relationships/oleObject" Target="../embeddings/oleObject252.bin"/><Relationship Id="rId5" Type="http://schemas.openxmlformats.org/officeDocument/2006/relationships/oleObject" Target="../embeddings/oleObject249.bin"/><Relationship Id="rId10" Type="http://schemas.openxmlformats.org/officeDocument/2006/relationships/image" Target="../media/image221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251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wmf"/><Relationship Id="rId13" Type="http://schemas.openxmlformats.org/officeDocument/2006/relationships/oleObject" Target="../embeddings/oleObject258.bin"/><Relationship Id="rId18" Type="http://schemas.openxmlformats.org/officeDocument/2006/relationships/image" Target="../media/image230.wmf"/><Relationship Id="rId3" Type="http://schemas.openxmlformats.org/officeDocument/2006/relationships/oleObject" Target="../embeddings/oleObject253.bin"/><Relationship Id="rId21" Type="http://schemas.openxmlformats.org/officeDocument/2006/relationships/oleObject" Target="../embeddings/oleObject262.bin"/><Relationship Id="rId7" Type="http://schemas.openxmlformats.org/officeDocument/2006/relationships/oleObject" Target="../embeddings/oleObject255.bin"/><Relationship Id="rId12" Type="http://schemas.openxmlformats.org/officeDocument/2006/relationships/image" Target="../media/image227.wmf"/><Relationship Id="rId17" Type="http://schemas.openxmlformats.org/officeDocument/2006/relationships/oleObject" Target="../embeddings/oleObject26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9.wmf"/><Relationship Id="rId20" Type="http://schemas.openxmlformats.org/officeDocument/2006/relationships/image" Target="../media/image231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24.wmf"/><Relationship Id="rId11" Type="http://schemas.openxmlformats.org/officeDocument/2006/relationships/oleObject" Target="../embeddings/oleObject257.bin"/><Relationship Id="rId5" Type="http://schemas.openxmlformats.org/officeDocument/2006/relationships/oleObject" Target="../embeddings/oleObject254.bin"/><Relationship Id="rId15" Type="http://schemas.openxmlformats.org/officeDocument/2006/relationships/oleObject" Target="../embeddings/oleObject259.bin"/><Relationship Id="rId10" Type="http://schemas.openxmlformats.org/officeDocument/2006/relationships/image" Target="../media/image226.wmf"/><Relationship Id="rId19" Type="http://schemas.openxmlformats.org/officeDocument/2006/relationships/oleObject" Target="../embeddings/oleObject261.bin"/><Relationship Id="rId4" Type="http://schemas.openxmlformats.org/officeDocument/2006/relationships/image" Target="../media/image223.wmf"/><Relationship Id="rId9" Type="http://schemas.openxmlformats.org/officeDocument/2006/relationships/oleObject" Target="../embeddings/oleObject256.bin"/><Relationship Id="rId14" Type="http://schemas.openxmlformats.org/officeDocument/2006/relationships/image" Target="../media/image228.wmf"/><Relationship Id="rId22" Type="http://schemas.openxmlformats.org/officeDocument/2006/relationships/image" Target="../media/image232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hyperlink" Target="http://creativecommons.org/licenses/by-nc-sa/3.0/tw/legalcode" TargetMode="External"/><Relationship Id="rId4" Type="http://schemas.openxmlformats.org/officeDocument/2006/relationships/image" Target="../media/image23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wmf"/><Relationship Id="rId13" Type="http://schemas.openxmlformats.org/officeDocument/2006/relationships/oleObject" Target="../embeddings/oleObject268.bin"/><Relationship Id="rId3" Type="http://schemas.openxmlformats.org/officeDocument/2006/relationships/oleObject" Target="../embeddings/oleObject263.bin"/><Relationship Id="rId7" Type="http://schemas.openxmlformats.org/officeDocument/2006/relationships/oleObject" Target="../embeddings/oleObject265.bin"/><Relationship Id="rId12" Type="http://schemas.openxmlformats.org/officeDocument/2006/relationships/image" Target="../media/image24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2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37.wmf"/><Relationship Id="rId11" Type="http://schemas.openxmlformats.org/officeDocument/2006/relationships/oleObject" Target="../embeddings/oleObject267.bin"/><Relationship Id="rId5" Type="http://schemas.openxmlformats.org/officeDocument/2006/relationships/oleObject" Target="../embeddings/oleObject264.bin"/><Relationship Id="rId15" Type="http://schemas.openxmlformats.org/officeDocument/2006/relationships/oleObject" Target="../embeddings/oleObject269.bin"/><Relationship Id="rId10" Type="http://schemas.openxmlformats.org/officeDocument/2006/relationships/image" Target="../media/image239.wmf"/><Relationship Id="rId4" Type="http://schemas.openxmlformats.org/officeDocument/2006/relationships/image" Target="../media/image236.wmf"/><Relationship Id="rId9" Type="http://schemas.openxmlformats.org/officeDocument/2006/relationships/oleObject" Target="../embeddings/oleObject266.bin"/><Relationship Id="rId14" Type="http://schemas.openxmlformats.org/officeDocument/2006/relationships/image" Target="../media/image241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wmf"/><Relationship Id="rId13" Type="http://schemas.openxmlformats.org/officeDocument/2006/relationships/customXml" Target="../ink/ink11.xml"/><Relationship Id="rId3" Type="http://schemas.openxmlformats.org/officeDocument/2006/relationships/oleObject" Target="../embeddings/oleObject270.bin"/><Relationship Id="rId7" Type="http://schemas.openxmlformats.org/officeDocument/2006/relationships/oleObject" Target="../embeddings/oleObject272.bin"/><Relationship Id="rId12" Type="http://schemas.openxmlformats.org/officeDocument/2006/relationships/image" Target="../media/image1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43.wmf"/><Relationship Id="rId11" Type="http://schemas.openxmlformats.org/officeDocument/2006/relationships/oleObject" Target="../embeddings/oleObject274.bin"/><Relationship Id="rId5" Type="http://schemas.openxmlformats.org/officeDocument/2006/relationships/oleObject" Target="../embeddings/oleObject271.bin"/><Relationship Id="rId10" Type="http://schemas.openxmlformats.org/officeDocument/2006/relationships/image" Target="../media/image245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273.bin"/><Relationship Id="rId14" Type="http://schemas.openxmlformats.org/officeDocument/2006/relationships/image" Target="../media/image30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47.wmf"/><Relationship Id="rId5" Type="http://schemas.openxmlformats.org/officeDocument/2006/relationships/oleObject" Target="../embeddings/oleObject276.bin"/><Relationship Id="rId4" Type="http://schemas.openxmlformats.org/officeDocument/2006/relationships/image" Target="../media/image246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49.wmf"/><Relationship Id="rId5" Type="http://schemas.openxmlformats.org/officeDocument/2006/relationships/oleObject" Target="../embeddings/oleObject278.bin"/><Relationship Id="rId4" Type="http://schemas.openxmlformats.org/officeDocument/2006/relationships/image" Target="../media/image248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250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wmf"/><Relationship Id="rId3" Type="http://schemas.openxmlformats.org/officeDocument/2006/relationships/oleObject" Target="../embeddings/oleObject279.bin"/><Relationship Id="rId7" Type="http://schemas.openxmlformats.org/officeDocument/2006/relationships/oleObject" Target="../embeddings/oleObject281.bin"/><Relationship Id="rId12" Type="http://schemas.openxmlformats.org/officeDocument/2006/relationships/image" Target="../media/image2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51.wmf"/><Relationship Id="rId11" Type="http://schemas.openxmlformats.org/officeDocument/2006/relationships/oleObject" Target="../embeddings/oleObject283.bin"/><Relationship Id="rId5" Type="http://schemas.openxmlformats.org/officeDocument/2006/relationships/oleObject" Target="../embeddings/oleObject280.bin"/><Relationship Id="rId10" Type="http://schemas.openxmlformats.org/officeDocument/2006/relationships/image" Target="../media/image253.wmf"/><Relationship Id="rId4" Type="http://schemas.openxmlformats.org/officeDocument/2006/relationships/image" Target="../media/image250.wmf"/><Relationship Id="rId9" Type="http://schemas.openxmlformats.org/officeDocument/2006/relationships/oleObject" Target="../embeddings/oleObject28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3" Type="http://schemas.openxmlformats.org/officeDocument/2006/relationships/oleObject" Target="../embeddings/oleObject284.bin"/><Relationship Id="rId7" Type="http://schemas.openxmlformats.org/officeDocument/2006/relationships/oleObject" Target="../embeddings/oleObject2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56.wmf"/><Relationship Id="rId5" Type="http://schemas.openxmlformats.org/officeDocument/2006/relationships/oleObject" Target="../embeddings/oleObject285.bin"/><Relationship Id="rId10" Type="http://schemas.openxmlformats.org/officeDocument/2006/relationships/image" Target="../media/image258.wmf"/><Relationship Id="rId4" Type="http://schemas.openxmlformats.org/officeDocument/2006/relationships/image" Target="../media/image255.wmf"/><Relationship Id="rId9" Type="http://schemas.openxmlformats.org/officeDocument/2006/relationships/oleObject" Target="../embeddings/oleObject287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wmf"/><Relationship Id="rId3" Type="http://schemas.openxmlformats.org/officeDocument/2006/relationships/oleObject" Target="../embeddings/oleObject288.bin"/><Relationship Id="rId7" Type="http://schemas.openxmlformats.org/officeDocument/2006/relationships/oleObject" Target="../embeddings/oleObject290.bin"/><Relationship Id="rId12" Type="http://schemas.openxmlformats.org/officeDocument/2006/relationships/image" Target="../media/image2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60.wmf"/><Relationship Id="rId11" Type="http://schemas.openxmlformats.org/officeDocument/2006/relationships/oleObject" Target="../embeddings/oleObject292.bin"/><Relationship Id="rId5" Type="http://schemas.openxmlformats.org/officeDocument/2006/relationships/oleObject" Target="../embeddings/oleObject289.bin"/><Relationship Id="rId10" Type="http://schemas.openxmlformats.org/officeDocument/2006/relationships/image" Target="../media/image262.wmf"/><Relationship Id="rId4" Type="http://schemas.openxmlformats.org/officeDocument/2006/relationships/image" Target="../media/image259.wmf"/><Relationship Id="rId9" Type="http://schemas.openxmlformats.org/officeDocument/2006/relationships/oleObject" Target="../embeddings/oleObject291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wmf"/><Relationship Id="rId13" Type="http://schemas.openxmlformats.org/officeDocument/2006/relationships/oleObject" Target="../embeddings/oleObject299.bin"/><Relationship Id="rId18" Type="http://schemas.openxmlformats.org/officeDocument/2006/relationships/image" Target="../media/image270.wmf"/><Relationship Id="rId3" Type="http://schemas.openxmlformats.org/officeDocument/2006/relationships/oleObject" Target="../embeddings/oleObject293.bin"/><Relationship Id="rId7" Type="http://schemas.openxmlformats.org/officeDocument/2006/relationships/oleObject" Target="../embeddings/oleObject295.bin"/><Relationship Id="rId12" Type="http://schemas.openxmlformats.org/officeDocument/2006/relationships/image" Target="../media/image267.wmf"/><Relationship Id="rId17" Type="http://schemas.openxmlformats.org/officeDocument/2006/relationships/oleObject" Target="../embeddings/oleObject30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9.wmf"/><Relationship Id="rId20" Type="http://schemas.openxmlformats.org/officeDocument/2006/relationships/image" Target="../media/image271.wmf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65.wmf"/><Relationship Id="rId11" Type="http://schemas.openxmlformats.org/officeDocument/2006/relationships/oleObject" Target="../embeddings/oleObject298.bin"/><Relationship Id="rId5" Type="http://schemas.openxmlformats.org/officeDocument/2006/relationships/oleObject" Target="../embeddings/oleObject294.bin"/><Relationship Id="rId15" Type="http://schemas.openxmlformats.org/officeDocument/2006/relationships/oleObject" Target="../embeddings/oleObject300.bin"/><Relationship Id="rId10" Type="http://schemas.openxmlformats.org/officeDocument/2006/relationships/oleObject" Target="../embeddings/oleObject297.bin"/><Relationship Id="rId19" Type="http://schemas.openxmlformats.org/officeDocument/2006/relationships/oleObject" Target="../embeddings/oleObject302.bin"/><Relationship Id="rId4" Type="http://schemas.openxmlformats.org/officeDocument/2006/relationships/image" Target="../media/image264.wmf"/><Relationship Id="rId9" Type="http://schemas.openxmlformats.org/officeDocument/2006/relationships/oleObject" Target="../embeddings/oleObject296.bin"/><Relationship Id="rId14" Type="http://schemas.openxmlformats.org/officeDocument/2006/relationships/image" Target="../media/image268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wmf"/><Relationship Id="rId3" Type="http://schemas.openxmlformats.org/officeDocument/2006/relationships/oleObject" Target="../embeddings/oleObject303.bin"/><Relationship Id="rId7" Type="http://schemas.openxmlformats.org/officeDocument/2006/relationships/oleObject" Target="../embeddings/oleObject3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73.wmf"/><Relationship Id="rId5" Type="http://schemas.openxmlformats.org/officeDocument/2006/relationships/oleObject" Target="../embeddings/oleObject304.bin"/><Relationship Id="rId4" Type="http://schemas.openxmlformats.org/officeDocument/2006/relationships/image" Target="../media/image272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wmf"/><Relationship Id="rId3" Type="http://schemas.openxmlformats.org/officeDocument/2006/relationships/oleObject" Target="../embeddings/oleObject306.bin"/><Relationship Id="rId7" Type="http://schemas.openxmlformats.org/officeDocument/2006/relationships/oleObject" Target="../embeddings/oleObject3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50.wmf"/><Relationship Id="rId5" Type="http://schemas.openxmlformats.org/officeDocument/2006/relationships/oleObject" Target="../embeddings/oleObject279.bin"/><Relationship Id="rId4" Type="http://schemas.openxmlformats.org/officeDocument/2006/relationships/image" Target="../media/image275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wmf"/><Relationship Id="rId13" Type="http://schemas.openxmlformats.org/officeDocument/2006/relationships/oleObject" Target="../embeddings/oleObject312.bin"/><Relationship Id="rId3" Type="http://schemas.openxmlformats.org/officeDocument/2006/relationships/oleObject" Target="../embeddings/oleObject279.bin"/><Relationship Id="rId7" Type="http://schemas.openxmlformats.org/officeDocument/2006/relationships/oleObject" Target="../embeddings/oleObject309.bin"/><Relationship Id="rId12" Type="http://schemas.openxmlformats.org/officeDocument/2006/relationships/image" Target="../media/image2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77.wmf"/><Relationship Id="rId11" Type="http://schemas.openxmlformats.org/officeDocument/2006/relationships/oleObject" Target="../embeddings/oleObject311.bin"/><Relationship Id="rId5" Type="http://schemas.openxmlformats.org/officeDocument/2006/relationships/oleObject" Target="../embeddings/oleObject308.bin"/><Relationship Id="rId10" Type="http://schemas.openxmlformats.org/officeDocument/2006/relationships/image" Target="../media/image257.wmf"/><Relationship Id="rId4" Type="http://schemas.openxmlformats.org/officeDocument/2006/relationships/image" Target="../media/image250.wmf"/><Relationship Id="rId9" Type="http://schemas.openxmlformats.org/officeDocument/2006/relationships/oleObject" Target="../embeddings/oleObject310.bin"/><Relationship Id="rId14" Type="http://schemas.openxmlformats.org/officeDocument/2006/relationships/image" Target="../media/image279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81.wmf"/><Relationship Id="rId5" Type="http://schemas.openxmlformats.org/officeDocument/2006/relationships/oleObject" Target="../embeddings/oleObject314.bin"/><Relationship Id="rId4" Type="http://schemas.openxmlformats.org/officeDocument/2006/relationships/image" Target="../media/image280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wmf"/><Relationship Id="rId13" Type="http://schemas.openxmlformats.org/officeDocument/2006/relationships/oleObject" Target="../embeddings/oleObject320.bin"/><Relationship Id="rId18" Type="http://schemas.openxmlformats.org/officeDocument/2006/relationships/image" Target="../media/image288.wmf"/><Relationship Id="rId26" Type="http://schemas.openxmlformats.org/officeDocument/2006/relationships/image" Target="../media/image292.wmf"/><Relationship Id="rId3" Type="http://schemas.openxmlformats.org/officeDocument/2006/relationships/oleObject" Target="../embeddings/oleObject315.bin"/><Relationship Id="rId21" Type="http://schemas.openxmlformats.org/officeDocument/2006/relationships/oleObject" Target="../embeddings/oleObject324.bin"/><Relationship Id="rId7" Type="http://schemas.openxmlformats.org/officeDocument/2006/relationships/oleObject" Target="../embeddings/oleObject317.bin"/><Relationship Id="rId12" Type="http://schemas.openxmlformats.org/officeDocument/2006/relationships/image" Target="../media/image285.wmf"/><Relationship Id="rId17" Type="http://schemas.openxmlformats.org/officeDocument/2006/relationships/oleObject" Target="../embeddings/oleObject322.bin"/><Relationship Id="rId25" Type="http://schemas.openxmlformats.org/officeDocument/2006/relationships/oleObject" Target="../embeddings/oleObject3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7.wmf"/><Relationship Id="rId20" Type="http://schemas.openxmlformats.org/officeDocument/2006/relationships/image" Target="../media/image289.wmf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82.wmf"/><Relationship Id="rId11" Type="http://schemas.openxmlformats.org/officeDocument/2006/relationships/oleObject" Target="../embeddings/oleObject319.bin"/><Relationship Id="rId24" Type="http://schemas.openxmlformats.org/officeDocument/2006/relationships/image" Target="../media/image291.wmf"/><Relationship Id="rId5" Type="http://schemas.openxmlformats.org/officeDocument/2006/relationships/oleObject" Target="../embeddings/oleObject316.bin"/><Relationship Id="rId15" Type="http://schemas.openxmlformats.org/officeDocument/2006/relationships/oleObject" Target="../embeddings/oleObject321.bin"/><Relationship Id="rId23" Type="http://schemas.openxmlformats.org/officeDocument/2006/relationships/oleObject" Target="../embeddings/oleObject325.bin"/><Relationship Id="rId10" Type="http://schemas.openxmlformats.org/officeDocument/2006/relationships/image" Target="../media/image284.wmf"/><Relationship Id="rId19" Type="http://schemas.openxmlformats.org/officeDocument/2006/relationships/oleObject" Target="../embeddings/oleObject323.bin"/><Relationship Id="rId4" Type="http://schemas.openxmlformats.org/officeDocument/2006/relationships/image" Target="../media/image281.wmf"/><Relationship Id="rId9" Type="http://schemas.openxmlformats.org/officeDocument/2006/relationships/oleObject" Target="../embeddings/oleObject318.bin"/><Relationship Id="rId14" Type="http://schemas.openxmlformats.org/officeDocument/2006/relationships/image" Target="../media/image286.wmf"/><Relationship Id="rId22" Type="http://schemas.openxmlformats.org/officeDocument/2006/relationships/image" Target="../media/image290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wmf"/><Relationship Id="rId13" Type="http://schemas.openxmlformats.org/officeDocument/2006/relationships/oleObject" Target="../embeddings/oleObject332.bin"/><Relationship Id="rId18" Type="http://schemas.openxmlformats.org/officeDocument/2006/relationships/image" Target="../media/image299.wmf"/><Relationship Id="rId3" Type="http://schemas.openxmlformats.org/officeDocument/2006/relationships/oleObject" Target="../embeddings/oleObject327.bin"/><Relationship Id="rId7" Type="http://schemas.openxmlformats.org/officeDocument/2006/relationships/oleObject" Target="../embeddings/oleObject329.bin"/><Relationship Id="rId12" Type="http://schemas.openxmlformats.org/officeDocument/2006/relationships/image" Target="../media/image296.wmf"/><Relationship Id="rId17" Type="http://schemas.openxmlformats.org/officeDocument/2006/relationships/oleObject" Target="../embeddings/oleObject3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8.wmf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93.wmf"/><Relationship Id="rId11" Type="http://schemas.openxmlformats.org/officeDocument/2006/relationships/oleObject" Target="../embeddings/oleObject331.bin"/><Relationship Id="rId5" Type="http://schemas.openxmlformats.org/officeDocument/2006/relationships/oleObject" Target="../embeddings/oleObject328.bin"/><Relationship Id="rId15" Type="http://schemas.openxmlformats.org/officeDocument/2006/relationships/oleObject" Target="../embeddings/oleObject333.bin"/><Relationship Id="rId10" Type="http://schemas.openxmlformats.org/officeDocument/2006/relationships/image" Target="../media/image295.wmf"/><Relationship Id="rId4" Type="http://schemas.openxmlformats.org/officeDocument/2006/relationships/image" Target="../media/image281.wmf"/><Relationship Id="rId9" Type="http://schemas.openxmlformats.org/officeDocument/2006/relationships/oleObject" Target="../embeddings/oleObject330.bin"/><Relationship Id="rId14" Type="http://schemas.openxmlformats.org/officeDocument/2006/relationships/image" Target="../media/image297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wmf"/><Relationship Id="rId13" Type="http://schemas.openxmlformats.org/officeDocument/2006/relationships/oleObject" Target="../embeddings/oleObject340.bin"/><Relationship Id="rId18" Type="http://schemas.openxmlformats.org/officeDocument/2006/relationships/image" Target="../media/image304.wmf"/><Relationship Id="rId3" Type="http://schemas.openxmlformats.org/officeDocument/2006/relationships/oleObject" Target="../embeddings/oleObject335.bin"/><Relationship Id="rId7" Type="http://schemas.openxmlformats.org/officeDocument/2006/relationships/oleObject" Target="../embeddings/oleObject337.bin"/><Relationship Id="rId12" Type="http://schemas.openxmlformats.org/officeDocument/2006/relationships/image" Target="../media/image301.wmf"/><Relationship Id="rId17" Type="http://schemas.openxmlformats.org/officeDocument/2006/relationships/oleObject" Target="../embeddings/oleObject34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3.wmf"/><Relationship Id="rId20" Type="http://schemas.openxmlformats.org/officeDocument/2006/relationships/image" Target="../media/image305.wmf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95.wmf"/><Relationship Id="rId11" Type="http://schemas.openxmlformats.org/officeDocument/2006/relationships/oleObject" Target="../embeddings/oleObject339.bin"/><Relationship Id="rId5" Type="http://schemas.openxmlformats.org/officeDocument/2006/relationships/oleObject" Target="../embeddings/oleObject336.bin"/><Relationship Id="rId15" Type="http://schemas.openxmlformats.org/officeDocument/2006/relationships/oleObject" Target="../embeddings/oleObject341.bin"/><Relationship Id="rId10" Type="http://schemas.openxmlformats.org/officeDocument/2006/relationships/image" Target="../media/image300.wmf"/><Relationship Id="rId19" Type="http://schemas.openxmlformats.org/officeDocument/2006/relationships/oleObject" Target="../embeddings/oleObject343.bin"/><Relationship Id="rId4" Type="http://schemas.openxmlformats.org/officeDocument/2006/relationships/image" Target="../media/image294.wmf"/><Relationship Id="rId9" Type="http://schemas.openxmlformats.org/officeDocument/2006/relationships/oleObject" Target="../embeddings/oleObject338.bin"/><Relationship Id="rId14" Type="http://schemas.openxmlformats.org/officeDocument/2006/relationships/image" Target="../media/image30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wmf"/><Relationship Id="rId3" Type="http://schemas.openxmlformats.org/officeDocument/2006/relationships/oleObject" Target="../embeddings/oleObject344.bin"/><Relationship Id="rId7" Type="http://schemas.openxmlformats.org/officeDocument/2006/relationships/oleObject" Target="../embeddings/oleObject3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98.wmf"/><Relationship Id="rId5" Type="http://schemas.openxmlformats.org/officeDocument/2006/relationships/oleObject" Target="../embeddings/oleObject345.bin"/><Relationship Id="rId10" Type="http://schemas.openxmlformats.org/officeDocument/2006/relationships/image" Target="../media/image308.wmf"/><Relationship Id="rId4" Type="http://schemas.openxmlformats.org/officeDocument/2006/relationships/image" Target="../media/image306.wmf"/><Relationship Id="rId9" Type="http://schemas.openxmlformats.org/officeDocument/2006/relationships/oleObject" Target="../embeddings/oleObject347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293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wmf"/><Relationship Id="rId13" Type="http://schemas.openxmlformats.org/officeDocument/2006/relationships/oleObject" Target="../embeddings/oleObject354.bin"/><Relationship Id="rId3" Type="http://schemas.openxmlformats.org/officeDocument/2006/relationships/oleObject" Target="../embeddings/oleObject349.bin"/><Relationship Id="rId7" Type="http://schemas.openxmlformats.org/officeDocument/2006/relationships/oleObject" Target="../embeddings/oleObject351.bin"/><Relationship Id="rId12" Type="http://schemas.openxmlformats.org/officeDocument/2006/relationships/image" Target="../media/image3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310.wmf"/><Relationship Id="rId11" Type="http://schemas.openxmlformats.org/officeDocument/2006/relationships/oleObject" Target="../embeddings/oleObject353.bin"/><Relationship Id="rId5" Type="http://schemas.openxmlformats.org/officeDocument/2006/relationships/oleObject" Target="../embeddings/oleObject350.bin"/><Relationship Id="rId10" Type="http://schemas.openxmlformats.org/officeDocument/2006/relationships/image" Target="../media/image312.wmf"/><Relationship Id="rId4" Type="http://schemas.openxmlformats.org/officeDocument/2006/relationships/image" Target="../media/image309.wmf"/><Relationship Id="rId9" Type="http://schemas.openxmlformats.org/officeDocument/2006/relationships/oleObject" Target="../embeddings/oleObject352.bin"/><Relationship Id="rId14" Type="http://schemas.openxmlformats.org/officeDocument/2006/relationships/image" Target="../media/image293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wmf"/><Relationship Id="rId13" Type="http://schemas.openxmlformats.org/officeDocument/2006/relationships/oleObject" Target="../embeddings/oleObject360.bin"/><Relationship Id="rId3" Type="http://schemas.openxmlformats.org/officeDocument/2006/relationships/oleObject" Target="../embeddings/oleObject355.bin"/><Relationship Id="rId7" Type="http://schemas.openxmlformats.org/officeDocument/2006/relationships/oleObject" Target="../embeddings/oleObject357.bin"/><Relationship Id="rId12" Type="http://schemas.openxmlformats.org/officeDocument/2006/relationships/image" Target="../media/image31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6.wmf"/><Relationship Id="rId1" Type="http://schemas.openxmlformats.org/officeDocument/2006/relationships/vmlDrawing" Target="../drawings/vmlDrawing60.vml"/><Relationship Id="rId6" Type="http://schemas.openxmlformats.org/officeDocument/2006/relationships/image" Target="../media/image311.wmf"/><Relationship Id="rId11" Type="http://schemas.openxmlformats.org/officeDocument/2006/relationships/oleObject" Target="../embeddings/oleObject359.bin"/><Relationship Id="rId5" Type="http://schemas.openxmlformats.org/officeDocument/2006/relationships/oleObject" Target="../embeddings/oleObject356.bin"/><Relationship Id="rId15" Type="http://schemas.openxmlformats.org/officeDocument/2006/relationships/oleObject" Target="../embeddings/oleObject361.bin"/><Relationship Id="rId10" Type="http://schemas.openxmlformats.org/officeDocument/2006/relationships/image" Target="../media/image300.wmf"/><Relationship Id="rId4" Type="http://schemas.openxmlformats.org/officeDocument/2006/relationships/image" Target="../media/image310.wmf"/><Relationship Id="rId9" Type="http://schemas.openxmlformats.org/officeDocument/2006/relationships/oleObject" Target="../embeddings/oleObject358.bin"/><Relationship Id="rId14" Type="http://schemas.openxmlformats.org/officeDocument/2006/relationships/image" Target="../media/image315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wmf"/><Relationship Id="rId13" Type="http://schemas.openxmlformats.org/officeDocument/2006/relationships/oleObject" Target="../embeddings/oleObject367.bin"/><Relationship Id="rId18" Type="http://schemas.openxmlformats.org/officeDocument/2006/relationships/image" Target="../media/image323.wmf"/><Relationship Id="rId3" Type="http://schemas.openxmlformats.org/officeDocument/2006/relationships/oleObject" Target="../embeddings/oleObject362.bin"/><Relationship Id="rId7" Type="http://schemas.openxmlformats.org/officeDocument/2006/relationships/oleObject" Target="../embeddings/oleObject364.bin"/><Relationship Id="rId12" Type="http://schemas.openxmlformats.org/officeDocument/2006/relationships/image" Target="../media/image320.wmf"/><Relationship Id="rId17" Type="http://schemas.openxmlformats.org/officeDocument/2006/relationships/oleObject" Target="../embeddings/oleObject36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2.wmf"/><Relationship Id="rId20" Type="http://schemas.openxmlformats.org/officeDocument/2006/relationships/image" Target="../media/image324.wmf"/><Relationship Id="rId1" Type="http://schemas.openxmlformats.org/officeDocument/2006/relationships/vmlDrawing" Target="../drawings/vmlDrawing61.vml"/><Relationship Id="rId6" Type="http://schemas.openxmlformats.org/officeDocument/2006/relationships/image" Target="../media/image317.wmf"/><Relationship Id="rId11" Type="http://schemas.openxmlformats.org/officeDocument/2006/relationships/oleObject" Target="../embeddings/oleObject366.bin"/><Relationship Id="rId5" Type="http://schemas.openxmlformats.org/officeDocument/2006/relationships/oleObject" Target="../embeddings/oleObject363.bin"/><Relationship Id="rId15" Type="http://schemas.openxmlformats.org/officeDocument/2006/relationships/oleObject" Target="../embeddings/oleObject368.bin"/><Relationship Id="rId10" Type="http://schemas.openxmlformats.org/officeDocument/2006/relationships/image" Target="../media/image319.wmf"/><Relationship Id="rId19" Type="http://schemas.openxmlformats.org/officeDocument/2006/relationships/oleObject" Target="../embeddings/oleObject370.bin"/><Relationship Id="rId4" Type="http://schemas.openxmlformats.org/officeDocument/2006/relationships/image" Target="../media/image315.wmf"/><Relationship Id="rId9" Type="http://schemas.openxmlformats.org/officeDocument/2006/relationships/oleObject" Target="../embeddings/oleObject365.bin"/><Relationship Id="rId14" Type="http://schemas.openxmlformats.org/officeDocument/2006/relationships/image" Target="../media/image321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wmf"/><Relationship Id="rId13" Type="http://schemas.openxmlformats.org/officeDocument/2006/relationships/oleObject" Target="../embeddings/oleObject376.bin"/><Relationship Id="rId3" Type="http://schemas.openxmlformats.org/officeDocument/2006/relationships/oleObject" Target="../embeddings/oleObject371.bin"/><Relationship Id="rId7" Type="http://schemas.openxmlformats.org/officeDocument/2006/relationships/oleObject" Target="../embeddings/oleObject373.bin"/><Relationship Id="rId12" Type="http://schemas.openxmlformats.org/officeDocument/2006/relationships/image" Target="../media/image32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6.wmf"/><Relationship Id="rId1" Type="http://schemas.openxmlformats.org/officeDocument/2006/relationships/vmlDrawing" Target="../drawings/vmlDrawing62.vml"/><Relationship Id="rId6" Type="http://schemas.openxmlformats.org/officeDocument/2006/relationships/image" Target="../media/image322.wmf"/><Relationship Id="rId11" Type="http://schemas.openxmlformats.org/officeDocument/2006/relationships/oleObject" Target="../embeddings/oleObject375.bin"/><Relationship Id="rId5" Type="http://schemas.openxmlformats.org/officeDocument/2006/relationships/oleObject" Target="../embeddings/oleObject372.bin"/><Relationship Id="rId15" Type="http://schemas.openxmlformats.org/officeDocument/2006/relationships/oleObject" Target="../embeddings/oleObject361.bin"/><Relationship Id="rId10" Type="http://schemas.openxmlformats.org/officeDocument/2006/relationships/image" Target="../media/image325.wmf"/><Relationship Id="rId4" Type="http://schemas.openxmlformats.org/officeDocument/2006/relationships/image" Target="../media/image321.wmf"/><Relationship Id="rId9" Type="http://schemas.openxmlformats.org/officeDocument/2006/relationships/oleObject" Target="../embeddings/oleObject374.bin"/><Relationship Id="rId14" Type="http://schemas.openxmlformats.org/officeDocument/2006/relationships/image" Target="../media/image327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8.wmf"/><Relationship Id="rId13" Type="http://schemas.openxmlformats.org/officeDocument/2006/relationships/oleObject" Target="../embeddings/oleObject382.bin"/><Relationship Id="rId3" Type="http://schemas.openxmlformats.org/officeDocument/2006/relationships/oleObject" Target="../embeddings/oleObject377.bin"/><Relationship Id="rId7" Type="http://schemas.openxmlformats.org/officeDocument/2006/relationships/oleObject" Target="../embeddings/oleObject379.bin"/><Relationship Id="rId12" Type="http://schemas.openxmlformats.org/officeDocument/2006/relationships/image" Target="../media/image33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2.wmf"/><Relationship Id="rId1" Type="http://schemas.openxmlformats.org/officeDocument/2006/relationships/vmlDrawing" Target="../drawings/vmlDrawing63.vml"/><Relationship Id="rId6" Type="http://schemas.openxmlformats.org/officeDocument/2006/relationships/image" Target="../media/image316.wmf"/><Relationship Id="rId11" Type="http://schemas.openxmlformats.org/officeDocument/2006/relationships/oleObject" Target="../embeddings/oleObject381.bin"/><Relationship Id="rId5" Type="http://schemas.openxmlformats.org/officeDocument/2006/relationships/oleObject" Target="../embeddings/oleObject378.bin"/><Relationship Id="rId15" Type="http://schemas.openxmlformats.org/officeDocument/2006/relationships/oleObject" Target="../embeddings/oleObject383.bin"/><Relationship Id="rId10" Type="http://schemas.openxmlformats.org/officeDocument/2006/relationships/image" Target="../media/image329.wmf"/><Relationship Id="rId4" Type="http://schemas.openxmlformats.org/officeDocument/2006/relationships/image" Target="../media/image315.wmf"/><Relationship Id="rId9" Type="http://schemas.openxmlformats.org/officeDocument/2006/relationships/oleObject" Target="../embeddings/oleObject380.bin"/><Relationship Id="rId14" Type="http://schemas.openxmlformats.org/officeDocument/2006/relationships/image" Target="../media/image331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wmf"/><Relationship Id="rId13" Type="http://schemas.openxmlformats.org/officeDocument/2006/relationships/oleObject" Target="../embeddings/oleObject389.bin"/><Relationship Id="rId18" Type="http://schemas.openxmlformats.org/officeDocument/2006/relationships/image" Target="../media/image339.wmf"/><Relationship Id="rId3" Type="http://schemas.openxmlformats.org/officeDocument/2006/relationships/oleObject" Target="../embeddings/oleObject384.bin"/><Relationship Id="rId7" Type="http://schemas.openxmlformats.org/officeDocument/2006/relationships/oleObject" Target="../embeddings/oleObject386.bin"/><Relationship Id="rId12" Type="http://schemas.openxmlformats.org/officeDocument/2006/relationships/image" Target="../media/image336.wmf"/><Relationship Id="rId17" Type="http://schemas.openxmlformats.org/officeDocument/2006/relationships/oleObject" Target="../embeddings/oleObject39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8.wmf"/><Relationship Id="rId20" Type="http://schemas.openxmlformats.org/officeDocument/2006/relationships/image" Target="../media/image340.wmf"/><Relationship Id="rId1" Type="http://schemas.openxmlformats.org/officeDocument/2006/relationships/vmlDrawing" Target="../drawings/vmlDrawing64.vml"/><Relationship Id="rId6" Type="http://schemas.openxmlformats.org/officeDocument/2006/relationships/image" Target="../media/image334.wmf"/><Relationship Id="rId11" Type="http://schemas.openxmlformats.org/officeDocument/2006/relationships/oleObject" Target="../embeddings/oleObject388.bin"/><Relationship Id="rId5" Type="http://schemas.openxmlformats.org/officeDocument/2006/relationships/oleObject" Target="../embeddings/oleObject385.bin"/><Relationship Id="rId15" Type="http://schemas.openxmlformats.org/officeDocument/2006/relationships/oleObject" Target="../embeddings/oleObject390.bin"/><Relationship Id="rId10" Type="http://schemas.openxmlformats.org/officeDocument/2006/relationships/image" Target="../media/image335.wmf"/><Relationship Id="rId19" Type="http://schemas.openxmlformats.org/officeDocument/2006/relationships/oleObject" Target="../embeddings/oleObject392.bin"/><Relationship Id="rId4" Type="http://schemas.openxmlformats.org/officeDocument/2006/relationships/image" Target="../media/image333.wmf"/><Relationship Id="rId9" Type="http://schemas.openxmlformats.org/officeDocument/2006/relationships/oleObject" Target="../embeddings/oleObject387.bin"/><Relationship Id="rId14" Type="http://schemas.openxmlformats.org/officeDocument/2006/relationships/image" Target="../media/image337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wmf"/><Relationship Id="rId3" Type="http://schemas.openxmlformats.org/officeDocument/2006/relationships/oleObject" Target="../embeddings/oleObject393.bin"/><Relationship Id="rId7" Type="http://schemas.openxmlformats.org/officeDocument/2006/relationships/oleObject" Target="../embeddings/oleObject395.bin"/><Relationship Id="rId12" Type="http://schemas.openxmlformats.org/officeDocument/2006/relationships/image" Target="../media/image3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315.wmf"/><Relationship Id="rId11" Type="http://schemas.openxmlformats.org/officeDocument/2006/relationships/oleObject" Target="../embeddings/oleObject397.bin"/><Relationship Id="rId5" Type="http://schemas.openxmlformats.org/officeDocument/2006/relationships/oleObject" Target="../embeddings/oleObject394.bin"/><Relationship Id="rId10" Type="http://schemas.openxmlformats.org/officeDocument/2006/relationships/image" Target="../media/image342.wmf"/><Relationship Id="rId4" Type="http://schemas.openxmlformats.org/officeDocument/2006/relationships/image" Target="../media/image340.wmf"/><Relationship Id="rId9" Type="http://schemas.openxmlformats.org/officeDocument/2006/relationships/oleObject" Target="../embeddings/oleObject396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wmf"/><Relationship Id="rId3" Type="http://schemas.openxmlformats.org/officeDocument/2006/relationships/oleObject" Target="../embeddings/oleObject398.bin"/><Relationship Id="rId7" Type="http://schemas.openxmlformats.org/officeDocument/2006/relationships/oleObject" Target="../embeddings/oleObject400.bin"/><Relationship Id="rId12" Type="http://schemas.openxmlformats.org/officeDocument/2006/relationships/image" Target="../media/image29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345.wmf"/><Relationship Id="rId11" Type="http://schemas.openxmlformats.org/officeDocument/2006/relationships/oleObject" Target="../embeddings/oleObject402.bin"/><Relationship Id="rId5" Type="http://schemas.openxmlformats.org/officeDocument/2006/relationships/oleObject" Target="../embeddings/oleObject399.bin"/><Relationship Id="rId10" Type="http://schemas.openxmlformats.org/officeDocument/2006/relationships/image" Target="../media/image347.wmf"/><Relationship Id="rId4" Type="http://schemas.openxmlformats.org/officeDocument/2006/relationships/image" Target="../media/image344.wmf"/><Relationship Id="rId9" Type="http://schemas.openxmlformats.org/officeDocument/2006/relationships/oleObject" Target="../embeddings/oleObject40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wmf"/><Relationship Id="rId3" Type="http://schemas.openxmlformats.org/officeDocument/2006/relationships/oleObject" Target="../embeddings/oleObject403.bin"/><Relationship Id="rId7" Type="http://schemas.openxmlformats.org/officeDocument/2006/relationships/oleObject" Target="../embeddings/oleObject4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349.wmf"/><Relationship Id="rId5" Type="http://schemas.openxmlformats.org/officeDocument/2006/relationships/oleObject" Target="../embeddings/oleObject404.bin"/><Relationship Id="rId10" Type="http://schemas.openxmlformats.org/officeDocument/2006/relationships/image" Target="../media/image351.wmf"/><Relationship Id="rId4" Type="http://schemas.openxmlformats.org/officeDocument/2006/relationships/image" Target="../media/image348.wmf"/><Relationship Id="rId9" Type="http://schemas.openxmlformats.org/officeDocument/2006/relationships/oleObject" Target="../embeddings/oleObject406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7.bin"/><Relationship Id="rId7" Type="http://schemas.openxmlformats.org/officeDocument/2006/relationships/image" Target="../media/image3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353.wmf"/><Relationship Id="rId5" Type="http://schemas.openxmlformats.org/officeDocument/2006/relationships/oleObject" Target="../embeddings/oleObject408.bin"/><Relationship Id="rId4" Type="http://schemas.openxmlformats.org/officeDocument/2006/relationships/image" Target="../media/image352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wmf"/><Relationship Id="rId13" Type="http://schemas.openxmlformats.org/officeDocument/2006/relationships/oleObject" Target="../embeddings/oleObject414.bin"/><Relationship Id="rId18" Type="http://schemas.openxmlformats.org/officeDocument/2006/relationships/image" Target="../media/image362.wmf"/><Relationship Id="rId26" Type="http://schemas.openxmlformats.org/officeDocument/2006/relationships/image" Target="../media/image366.wmf"/><Relationship Id="rId3" Type="http://schemas.openxmlformats.org/officeDocument/2006/relationships/oleObject" Target="../embeddings/oleObject409.bin"/><Relationship Id="rId21" Type="http://schemas.openxmlformats.org/officeDocument/2006/relationships/oleObject" Target="../embeddings/oleObject418.bin"/><Relationship Id="rId7" Type="http://schemas.openxmlformats.org/officeDocument/2006/relationships/oleObject" Target="../embeddings/oleObject411.bin"/><Relationship Id="rId12" Type="http://schemas.openxmlformats.org/officeDocument/2006/relationships/image" Target="../media/image359.wmf"/><Relationship Id="rId17" Type="http://schemas.openxmlformats.org/officeDocument/2006/relationships/oleObject" Target="../embeddings/oleObject416.bin"/><Relationship Id="rId25" Type="http://schemas.openxmlformats.org/officeDocument/2006/relationships/oleObject" Target="../embeddings/oleObject4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1.wmf"/><Relationship Id="rId20" Type="http://schemas.openxmlformats.org/officeDocument/2006/relationships/image" Target="../media/image363.wmf"/><Relationship Id="rId1" Type="http://schemas.openxmlformats.org/officeDocument/2006/relationships/vmlDrawing" Target="../drawings/vmlDrawing69.vml"/><Relationship Id="rId6" Type="http://schemas.openxmlformats.org/officeDocument/2006/relationships/image" Target="../media/image356.wmf"/><Relationship Id="rId11" Type="http://schemas.openxmlformats.org/officeDocument/2006/relationships/oleObject" Target="../embeddings/oleObject413.bin"/><Relationship Id="rId24" Type="http://schemas.openxmlformats.org/officeDocument/2006/relationships/image" Target="../media/image365.wmf"/><Relationship Id="rId5" Type="http://schemas.openxmlformats.org/officeDocument/2006/relationships/oleObject" Target="../embeddings/oleObject410.bin"/><Relationship Id="rId15" Type="http://schemas.openxmlformats.org/officeDocument/2006/relationships/oleObject" Target="../embeddings/oleObject415.bin"/><Relationship Id="rId23" Type="http://schemas.openxmlformats.org/officeDocument/2006/relationships/oleObject" Target="../embeddings/oleObject419.bin"/><Relationship Id="rId10" Type="http://schemas.openxmlformats.org/officeDocument/2006/relationships/image" Target="../media/image358.wmf"/><Relationship Id="rId19" Type="http://schemas.openxmlformats.org/officeDocument/2006/relationships/oleObject" Target="../embeddings/oleObject417.bin"/><Relationship Id="rId4" Type="http://schemas.openxmlformats.org/officeDocument/2006/relationships/image" Target="../media/image355.wmf"/><Relationship Id="rId9" Type="http://schemas.openxmlformats.org/officeDocument/2006/relationships/oleObject" Target="../embeddings/oleObject412.bin"/><Relationship Id="rId14" Type="http://schemas.openxmlformats.org/officeDocument/2006/relationships/image" Target="../media/image360.wmf"/><Relationship Id="rId22" Type="http://schemas.openxmlformats.org/officeDocument/2006/relationships/image" Target="../media/image364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6.wmf"/><Relationship Id="rId13" Type="http://schemas.openxmlformats.org/officeDocument/2006/relationships/oleObject" Target="../embeddings/oleObject426.bin"/><Relationship Id="rId18" Type="http://schemas.openxmlformats.org/officeDocument/2006/relationships/image" Target="../media/image373.wmf"/><Relationship Id="rId3" Type="http://schemas.openxmlformats.org/officeDocument/2006/relationships/oleObject" Target="../embeddings/oleObject421.bin"/><Relationship Id="rId7" Type="http://schemas.openxmlformats.org/officeDocument/2006/relationships/oleObject" Target="../embeddings/oleObject423.bin"/><Relationship Id="rId12" Type="http://schemas.openxmlformats.org/officeDocument/2006/relationships/image" Target="../media/image370.wmf"/><Relationship Id="rId17" Type="http://schemas.openxmlformats.org/officeDocument/2006/relationships/oleObject" Target="../embeddings/oleObject4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2.wmf"/><Relationship Id="rId1" Type="http://schemas.openxmlformats.org/officeDocument/2006/relationships/vmlDrawing" Target="../drawings/vmlDrawing70.vml"/><Relationship Id="rId6" Type="http://schemas.openxmlformats.org/officeDocument/2006/relationships/image" Target="../media/image368.wmf"/><Relationship Id="rId11" Type="http://schemas.openxmlformats.org/officeDocument/2006/relationships/oleObject" Target="../embeddings/oleObject425.bin"/><Relationship Id="rId5" Type="http://schemas.openxmlformats.org/officeDocument/2006/relationships/oleObject" Target="../embeddings/oleObject422.bin"/><Relationship Id="rId15" Type="http://schemas.openxmlformats.org/officeDocument/2006/relationships/oleObject" Target="../embeddings/oleObject427.bin"/><Relationship Id="rId10" Type="http://schemas.openxmlformats.org/officeDocument/2006/relationships/image" Target="../media/image369.wmf"/><Relationship Id="rId4" Type="http://schemas.openxmlformats.org/officeDocument/2006/relationships/image" Target="../media/image367.wmf"/><Relationship Id="rId9" Type="http://schemas.openxmlformats.org/officeDocument/2006/relationships/oleObject" Target="../embeddings/oleObject424.bin"/><Relationship Id="rId14" Type="http://schemas.openxmlformats.org/officeDocument/2006/relationships/image" Target="../media/image371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6.wmf"/><Relationship Id="rId13" Type="http://schemas.openxmlformats.org/officeDocument/2006/relationships/oleObject" Target="../embeddings/oleObject434.bin"/><Relationship Id="rId3" Type="http://schemas.openxmlformats.org/officeDocument/2006/relationships/oleObject" Target="../embeddings/oleObject429.bin"/><Relationship Id="rId7" Type="http://schemas.openxmlformats.org/officeDocument/2006/relationships/oleObject" Target="../embeddings/oleObject431.bin"/><Relationship Id="rId12" Type="http://schemas.openxmlformats.org/officeDocument/2006/relationships/image" Target="../media/image37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6.wmf"/><Relationship Id="rId1" Type="http://schemas.openxmlformats.org/officeDocument/2006/relationships/vmlDrawing" Target="../drawings/vmlDrawing71.vml"/><Relationship Id="rId6" Type="http://schemas.openxmlformats.org/officeDocument/2006/relationships/image" Target="../media/image375.wmf"/><Relationship Id="rId11" Type="http://schemas.openxmlformats.org/officeDocument/2006/relationships/oleObject" Target="../embeddings/oleObject433.bin"/><Relationship Id="rId5" Type="http://schemas.openxmlformats.org/officeDocument/2006/relationships/oleObject" Target="../embeddings/oleObject430.bin"/><Relationship Id="rId15" Type="http://schemas.openxmlformats.org/officeDocument/2006/relationships/oleObject" Target="../embeddings/oleObject410.bin"/><Relationship Id="rId10" Type="http://schemas.openxmlformats.org/officeDocument/2006/relationships/image" Target="../media/image377.wmf"/><Relationship Id="rId4" Type="http://schemas.openxmlformats.org/officeDocument/2006/relationships/image" Target="../media/image374.wmf"/><Relationship Id="rId9" Type="http://schemas.openxmlformats.org/officeDocument/2006/relationships/oleObject" Target="../embeddings/oleObject432.bin"/><Relationship Id="rId14" Type="http://schemas.openxmlformats.org/officeDocument/2006/relationships/image" Target="../media/image379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wmf"/><Relationship Id="rId13" Type="http://schemas.openxmlformats.org/officeDocument/2006/relationships/oleObject" Target="../embeddings/oleObject440.bin"/><Relationship Id="rId18" Type="http://schemas.openxmlformats.org/officeDocument/2006/relationships/image" Target="../media/image129.wmf"/><Relationship Id="rId3" Type="http://schemas.openxmlformats.org/officeDocument/2006/relationships/oleObject" Target="../embeddings/oleObject435.bin"/><Relationship Id="rId7" Type="http://schemas.openxmlformats.org/officeDocument/2006/relationships/oleObject" Target="../embeddings/oleObject437.bin"/><Relationship Id="rId12" Type="http://schemas.openxmlformats.org/officeDocument/2006/relationships/image" Target="../media/image383.wmf"/><Relationship Id="rId17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8.wmf"/><Relationship Id="rId20" Type="http://schemas.openxmlformats.org/officeDocument/2006/relationships/image" Target="../media/image385.wmf"/><Relationship Id="rId1" Type="http://schemas.openxmlformats.org/officeDocument/2006/relationships/vmlDrawing" Target="../drawings/vmlDrawing72.vml"/><Relationship Id="rId6" Type="http://schemas.openxmlformats.org/officeDocument/2006/relationships/image" Target="../media/image380.wmf"/><Relationship Id="rId11" Type="http://schemas.openxmlformats.org/officeDocument/2006/relationships/oleObject" Target="../embeddings/oleObject439.bin"/><Relationship Id="rId5" Type="http://schemas.openxmlformats.org/officeDocument/2006/relationships/oleObject" Target="../embeddings/oleObject436.bin"/><Relationship Id="rId15" Type="http://schemas.openxmlformats.org/officeDocument/2006/relationships/oleObject" Target="../embeddings/oleObject131.bin"/><Relationship Id="rId10" Type="http://schemas.openxmlformats.org/officeDocument/2006/relationships/image" Target="../media/image382.wmf"/><Relationship Id="rId19" Type="http://schemas.openxmlformats.org/officeDocument/2006/relationships/oleObject" Target="../embeddings/oleObject441.bin"/><Relationship Id="rId4" Type="http://schemas.openxmlformats.org/officeDocument/2006/relationships/image" Target="../media/image377.wmf"/><Relationship Id="rId9" Type="http://schemas.openxmlformats.org/officeDocument/2006/relationships/oleObject" Target="../embeddings/oleObject438.bin"/><Relationship Id="rId14" Type="http://schemas.openxmlformats.org/officeDocument/2006/relationships/image" Target="../media/image384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7.wmf"/><Relationship Id="rId3" Type="http://schemas.openxmlformats.org/officeDocument/2006/relationships/oleObject" Target="../embeddings/oleObject442.bin"/><Relationship Id="rId7" Type="http://schemas.openxmlformats.org/officeDocument/2006/relationships/oleObject" Target="../embeddings/oleObject4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386.wmf"/><Relationship Id="rId5" Type="http://schemas.openxmlformats.org/officeDocument/2006/relationships/oleObject" Target="../embeddings/oleObject443.bin"/><Relationship Id="rId4" Type="http://schemas.openxmlformats.org/officeDocument/2006/relationships/image" Target="../media/image377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389.wmf"/><Relationship Id="rId5" Type="http://schemas.openxmlformats.org/officeDocument/2006/relationships/oleObject" Target="../embeddings/oleObject446.bin"/><Relationship Id="rId4" Type="http://schemas.openxmlformats.org/officeDocument/2006/relationships/image" Target="../media/image38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489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2. Partial Differential Equations</a:t>
            </a:r>
          </a:p>
        </p:txBody>
      </p:sp>
      <p:sp>
        <p:nvSpPr>
          <p:cNvPr id="50" name="矩形 49"/>
          <p:cNvSpPr/>
          <p:nvPr/>
        </p:nvSpPr>
        <p:spPr>
          <a:xfrm>
            <a:off x="634903" y="1193710"/>
            <a:ext cx="77043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1800" dirty="0"/>
              <a:t>Section 2.1  Separation of Variables</a:t>
            </a:r>
          </a:p>
          <a:p>
            <a:pPr>
              <a:spcBef>
                <a:spcPts val="600"/>
              </a:spcBef>
            </a:pPr>
            <a:r>
              <a:rPr lang="en-US" altLang="zh-TW" sz="1800" dirty="0"/>
              <a:t>Section 2.2  Classical PDEs and Boundary Value Problems (</a:t>
            </a:r>
            <a:r>
              <a:rPr lang="zh-TW" altLang="en-US" sz="1800" dirty="0"/>
              <a:t>只教不考</a:t>
            </a:r>
            <a:r>
              <a:rPr lang="en-US" altLang="zh-TW" sz="1800" dirty="0"/>
              <a:t>)</a:t>
            </a:r>
          </a:p>
          <a:p>
            <a:pPr>
              <a:spcBef>
                <a:spcPts val="600"/>
              </a:spcBef>
            </a:pPr>
            <a:r>
              <a:rPr lang="en-US" altLang="zh-TW" sz="1800" dirty="0"/>
              <a:t>Section 2.3  Heat Equation </a:t>
            </a:r>
          </a:p>
          <a:p>
            <a:pPr>
              <a:spcBef>
                <a:spcPts val="600"/>
              </a:spcBef>
            </a:pPr>
            <a:r>
              <a:rPr lang="en-US" altLang="zh-TW" sz="1800" dirty="0"/>
              <a:t>Section 2.4  Laplace’s Equation</a:t>
            </a:r>
          </a:p>
          <a:p>
            <a:pPr>
              <a:spcBef>
                <a:spcPts val="600"/>
              </a:spcBef>
            </a:pPr>
            <a:r>
              <a:rPr lang="en-US" altLang="zh-TW" sz="1800" dirty="0"/>
              <a:t>Section 2.5  Nonhomogeneous PDEs (</a:t>
            </a:r>
            <a:r>
              <a:rPr lang="zh-TW" altLang="en-US" sz="1800" dirty="0"/>
              <a:t>只考前三個解法</a:t>
            </a:r>
            <a:r>
              <a:rPr lang="en-US" altLang="zh-TW" sz="1800" dirty="0"/>
              <a:t>)</a:t>
            </a:r>
          </a:p>
          <a:p>
            <a:pPr>
              <a:spcBef>
                <a:spcPts val="600"/>
              </a:spcBef>
            </a:pPr>
            <a:r>
              <a:rPr lang="en-US" altLang="zh-TW" sz="1800" dirty="0"/>
              <a:t>Section 2.6  Higher Dimensional PDEs</a:t>
            </a:r>
          </a:p>
          <a:p>
            <a:pPr>
              <a:spcBef>
                <a:spcPts val="600"/>
              </a:spcBef>
            </a:pPr>
            <a:r>
              <a:rPr lang="en-US" altLang="zh-TW" sz="1800" dirty="0"/>
              <a:t>Section 2.7  PDEs in Polar Coordinates  </a:t>
            </a:r>
          </a:p>
          <a:p>
            <a:pPr>
              <a:spcBef>
                <a:spcPts val="600"/>
              </a:spcBef>
            </a:pPr>
            <a:r>
              <a:rPr lang="en-US" altLang="zh-TW" sz="1800" dirty="0"/>
              <a:t>Section 2.8  PDEs in Cylindrical Coordinates (</a:t>
            </a:r>
            <a:r>
              <a:rPr lang="zh-TW" altLang="en-US" sz="1800" dirty="0"/>
              <a:t>只教不考</a:t>
            </a:r>
            <a:r>
              <a:rPr lang="en-US" altLang="zh-TW" sz="1800" dirty="0"/>
              <a:t>)</a:t>
            </a:r>
          </a:p>
          <a:p>
            <a:pPr>
              <a:spcBef>
                <a:spcPts val="600"/>
              </a:spcBef>
            </a:pPr>
            <a:r>
              <a:rPr lang="en-US" altLang="zh-TW" sz="1800" dirty="0"/>
              <a:t>Section 2.9  PDEs in Spherical Coordinates (</a:t>
            </a:r>
            <a:r>
              <a:rPr lang="zh-TW" altLang="en-US" sz="1800" dirty="0"/>
              <a:t>只教不考</a:t>
            </a:r>
            <a:r>
              <a:rPr lang="en-US" altLang="zh-TW" sz="1800" dirty="0"/>
              <a:t>)</a:t>
            </a:r>
          </a:p>
          <a:p>
            <a:pPr>
              <a:spcBef>
                <a:spcPts val="600"/>
              </a:spcBef>
            </a:pPr>
            <a:r>
              <a:rPr lang="en-US" altLang="zh-TW" sz="1800" dirty="0"/>
              <a:t>Section 2.10  Solving PDEs by Laplace Transforms (</a:t>
            </a:r>
            <a:r>
              <a:rPr lang="zh-TW" altLang="en-US" sz="1800" dirty="0"/>
              <a:t>只教不考</a:t>
            </a:r>
            <a:r>
              <a:rPr lang="en-US" altLang="zh-TW" sz="1800" dirty="0"/>
              <a:t>)</a:t>
            </a:r>
          </a:p>
          <a:p>
            <a:pPr>
              <a:spcBef>
                <a:spcPts val="600"/>
              </a:spcBef>
            </a:pPr>
            <a:r>
              <a:rPr lang="en-US" altLang="zh-TW" sz="1800" dirty="0"/>
              <a:t>Section 2.11  Solving PDEs by Fourier Transforms (</a:t>
            </a:r>
            <a:r>
              <a:rPr lang="zh-TW" altLang="en-US" sz="1800" dirty="0"/>
              <a:t>只教不考</a:t>
            </a:r>
            <a:r>
              <a:rPr lang="en-US" altLang="zh-TW" sz="1800" dirty="0"/>
              <a:t>)</a:t>
            </a:r>
            <a:endParaRPr lang="zh-TW" altLang="en-US" sz="1800" dirty="0"/>
          </a:p>
        </p:txBody>
      </p:sp>
      <p:sp>
        <p:nvSpPr>
          <p:cNvPr id="51" name="矩形 50"/>
          <p:cNvSpPr/>
          <p:nvPr/>
        </p:nvSpPr>
        <p:spPr>
          <a:xfrm>
            <a:off x="287524" y="5381476"/>
            <a:ext cx="856895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800" dirty="0">
                <a:cs typeface="Times New Roman" panose="02020603050405020304" pitchFamily="18" charset="0"/>
              </a:rPr>
              <a:t>[1] D. G. </a:t>
            </a:r>
            <a:r>
              <a:rPr lang="en-US" altLang="zh-TW" sz="1800" dirty="0" err="1">
                <a:cs typeface="Times New Roman" panose="02020603050405020304" pitchFamily="18" charset="0"/>
              </a:rPr>
              <a:t>Zill</a:t>
            </a:r>
            <a:r>
              <a:rPr lang="en-US" altLang="zh-TW" sz="18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800" dirty="0">
                <a:cs typeface="Times New Roman" panose="02020603050405020304" pitchFamily="18" charset="0"/>
              </a:rPr>
              <a:t>[2] </a:t>
            </a:r>
            <a:r>
              <a:rPr lang="en-US" altLang="zh-TW" sz="1800" dirty="0"/>
              <a:t>http://djj.ee.ntu.edu.tw/DE.htm</a:t>
            </a:r>
            <a:endParaRPr lang="en-US" altLang="zh-TW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98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B94F6E-A25E-4139-80F5-8B810D4DFE79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68313" y="1484313"/>
            <a:ext cx="82073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7)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用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非零的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boundary (initial) conditions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將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coefficients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求出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　　　   註： 這一步經常會用到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Fourier series, Fourier cosine series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或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Fourier sine series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900113" y="4868863"/>
            <a:ext cx="60483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BVP (IVP)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簡單                  先算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     </a:t>
            </a: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3563938" y="5516563"/>
            <a:ext cx="10795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900113" y="5300663"/>
            <a:ext cx="66960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BVP (IVP)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簡單                  先算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沒有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BVP (IVP)                         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先算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或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皆可</a:t>
            </a: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3563938" y="5084763"/>
            <a:ext cx="10795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3060700" y="6021388"/>
            <a:ext cx="1584325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468313" y="4437063"/>
            <a:ext cx="1368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Rules:</a:t>
            </a: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468313" y="333375"/>
            <a:ext cx="80645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6)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u="sng">
                <a:latin typeface="Times New Roman" panose="02020603050405020304" pitchFamily="18" charset="0"/>
                <a:ea typeface="標楷體" panose="03000509000000000000" pitchFamily="65" charset="-120"/>
              </a:rPr>
              <a:t>將所有可能的解全部加起來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539750" y="3213100"/>
            <a:ext cx="7632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※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若沒有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boundary (initial) conditions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Steps 6, 7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可以省略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21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0488" y="3544888"/>
              <a:ext cx="1587" cy="1587"/>
            </p14:xfrm>
          </p:contentPart>
        </mc:Choice>
        <mc:Fallback xmlns="">
          <p:pic>
            <p:nvPicPr>
              <p:cNvPr id="921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9379" y="3533779"/>
                <a:ext cx="23805" cy="238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41C458-FC7A-4CC4-BE16-989BC02FFCB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689100" y="404813"/>
          <a:ext cx="27178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76" name="Equation" r:id="rId3" imgW="2730500" imgH="749300" progId="Equation.DSMT4">
                  <p:embed/>
                </p:oleObj>
              </mc:Choice>
              <mc:Fallback>
                <p:oleObj name="Equation" r:id="rId3" imgW="2730500" imgH="749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404813"/>
                        <a:ext cx="27178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654175" y="1268413"/>
          <a:ext cx="12271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77" name="Equation" r:id="rId5" imgW="1231366" imgH="368140" progId="Equation.DSMT4">
                  <p:embed/>
                </p:oleObj>
              </mc:Choice>
              <mc:Fallback>
                <p:oleObj name="Equation" r:id="rId5" imgW="1231366" imgH="3681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1268413"/>
                        <a:ext cx="12271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813175" y="1196975"/>
          <a:ext cx="12652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78" name="Equation" r:id="rId7" imgW="1270000" imgH="368300" progId="Equation.DSMT4">
                  <p:embed/>
                </p:oleObj>
              </mc:Choice>
              <mc:Fallback>
                <p:oleObj name="Equation" r:id="rId7" imgW="12700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5" y="1196975"/>
                        <a:ext cx="12652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692275" y="1773238"/>
          <a:ext cx="16573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79" name="Equation" r:id="rId9" imgW="1663700" imgH="368300" progId="Equation.DSMT4">
                  <p:embed/>
                </p:oleObj>
              </mc:Choice>
              <mc:Fallback>
                <p:oleObj name="Equation" r:id="rId9" imgW="1663700" imgH="368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773238"/>
                        <a:ext cx="16573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3851275" y="1557338"/>
          <a:ext cx="15303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80" name="Equation" r:id="rId11" imgW="1536700" imgH="749300" progId="Equation.DSMT4">
                  <p:embed/>
                </p:oleObj>
              </mc:Choice>
              <mc:Fallback>
                <p:oleObj name="Equation" r:id="rId11" imgW="1536700" imgH="749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557338"/>
                        <a:ext cx="153035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1700213" y="3043238"/>
          <a:ext cx="23145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81" name="Equation" r:id="rId13" imgW="2324100" imgH="749300" progId="Equation.DSMT4">
                  <p:embed/>
                </p:oleObj>
              </mc:Choice>
              <mc:Fallback>
                <p:oleObj name="Equation" r:id="rId13" imgW="2324100" imgH="749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043238"/>
                        <a:ext cx="23145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10"/>
          <p:cNvGraphicFramePr>
            <a:graphicFrameLocks noChangeAspect="1"/>
          </p:cNvGraphicFramePr>
          <p:nvPr/>
        </p:nvGraphicFramePr>
        <p:xfrm>
          <a:off x="1647825" y="4003675"/>
          <a:ext cx="16446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82" name="Equation" r:id="rId15" imgW="1651000" imgH="368300" progId="Equation.DSMT4">
                  <p:embed/>
                </p:oleObj>
              </mc:Choice>
              <mc:Fallback>
                <p:oleObj name="Equation" r:id="rId15" imgW="1651000" imgH="368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4003675"/>
                        <a:ext cx="16446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1"/>
          <p:cNvGraphicFramePr>
            <a:graphicFrameLocks noChangeAspect="1"/>
          </p:cNvGraphicFramePr>
          <p:nvPr/>
        </p:nvGraphicFramePr>
        <p:xfrm>
          <a:off x="3959225" y="4003675"/>
          <a:ext cx="12636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83" name="Equation" r:id="rId17" imgW="1270000" imgH="368300" progId="Equation.DSMT4">
                  <p:embed/>
                </p:oleObj>
              </mc:Choice>
              <mc:Fallback>
                <p:oleObj name="Equation" r:id="rId17" imgW="1270000" imgH="368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4003675"/>
                        <a:ext cx="12636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2"/>
          <p:cNvGraphicFramePr>
            <a:graphicFrameLocks noChangeAspect="1"/>
          </p:cNvGraphicFramePr>
          <p:nvPr/>
        </p:nvGraphicFramePr>
        <p:xfrm>
          <a:off x="1619250" y="4508500"/>
          <a:ext cx="19097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84" name="Equation" r:id="rId19" imgW="1917700" imgH="749300" progId="Equation.DSMT4">
                  <p:embed/>
                </p:oleObj>
              </mc:Choice>
              <mc:Fallback>
                <p:oleObj name="Equation" r:id="rId19" imgW="1917700" imgH="7493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508500"/>
                        <a:ext cx="190976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4"/>
          <p:cNvGraphicFramePr>
            <a:graphicFrameLocks noChangeAspect="1"/>
          </p:cNvGraphicFramePr>
          <p:nvPr/>
        </p:nvGraphicFramePr>
        <p:xfrm>
          <a:off x="4140200" y="4508500"/>
          <a:ext cx="19732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85" name="Equation" r:id="rId21" imgW="1981200" imgH="749300" progId="Equation.DSMT4">
                  <p:embed/>
                </p:oleObj>
              </mc:Choice>
              <mc:Fallback>
                <p:oleObj name="Equation" r:id="rId21" imgW="1981200" imgH="7493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508500"/>
                        <a:ext cx="197326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Text Box 15"/>
          <p:cNvSpPr txBox="1">
            <a:spLocks noChangeArrowheads="1"/>
          </p:cNvSpPr>
          <p:nvPr/>
        </p:nvSpPr>
        <p:spPr bwMode="auto">
          <a:xfrm>
            <a:off x="6011863" y="1341438"/>
            <a:ext cx="1800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先算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6588125" y="3787775"/>
            <a:ext cx="14398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先算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5375" name="Rectangle 17"/>
          <p:cNvSpPr>
            <a:spLocks noChangeArrowheads="1"/>
          </p:cNvSpPr>
          <p:nvPr/>
        </p:nvSpPr>
        <p:spPr bwMode="auto">
          <a:xfrm>
            <a:off x="1331913" y="260350"/>
            <a:ext cx="4248150" cy="22320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5376" name="Rectangle 18"/>
          <p:cNvSpPr>
            <a:spLocks noChangeArrowheads="1"/>
          </p:cNvSpPr>
          <p:nvPr/>
        </p:nvSpPr>
        <p:spPr bwMode="auto">
          <a:xfrm>
            <a:off x="1331913" y="2924175"/>
            <a:ext cx="5111750" cy="25209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5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1375" y="5489575"/>
              <a:ext cx="1588" cy="1588"/>
            </p14:xfrm>
          </p:contentPart>
        </mc:Choice>
        <mc:Fallback xmlns="">
          <p:pic>
            <p:nvPicPr>
              <p:cNvPr id="1025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450259" y="5478459"/>
                <a:ext cx="23820" cy="238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695790-257B-42FA-925D-5DAB46B6F52C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86423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Note: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Separation of variables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的方法其實未必可以得出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PDE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所有的解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有些解無法用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來表示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Separation of variables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的主要好處是比其他方法簡單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95A843-7327-48C3-A01A-50376CD099E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6553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[Example 1]</a:t>
            </a: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2124075" y="836613"/>
          <a:ext cx="12144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0" name="Equation" r:id="rId3" imgW="1219200" imgH="660400" progId="Equation.DSMT4">
                  <p:embed/>
                </p:oleObj>
              </mc:Choice>
              <mc:Fallback>
                <p:oleObj name="Equation" r:id="rId3" imgW="1219200" imgH="660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836613"/>
                        <a:ext cx="1214438" cy="66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468313" y="1700213"/>
            <a:ext cx="5329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假設解為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en-US" altLang="zh-TW" sz="2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468313" y="2420938"/>
            <a:ext cx="5329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將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　代入</a:t>
            </a:r>
            <a:endParaRPr lang="zh-TW" altLang="en-US" sz="220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8439" name="Object 8"/>
          <p:cNvGraphicFramePr>
            <a:graphicFrameLocks noChangeAspect="1"/>
          </p:cNvGraphicFramePr>
          <p:nvPr/>
        </p:nvGraphicFramePr>
        <p:xfrm>
          <a:off x="4703763" y="2322513"/>
          <a:ext cx="12144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1" name="Equation" r:id="rId5" imgW="1219200" imgH="660400" progId="Equation.DSMT4">
                  <p:embed/>
                </p:oleObj>
              </mc:Choice>
              <mc:Fallback>
                <p:oleObj name="Equation" r:id="rId5" imgW="1219200" imgH="660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2322513"/>
                        <a:ext cx="121443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9"/>
          <p:cNvGraphicFramePr>
            <a:graphicFrameLocks noChangeAspect="1"/>
          </p:cNvGraphicFramePr>
          <p:nvPr/>
        </p:nvGraphicFramePr>
        <p:xfrm>
          <a:off x="1403350" y="3140075"/>
          <a:ext cx="31686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2" name="Equation" r:id="rId7" imgW="3086100" imgH="368300" progId="Equation.DSMT4">
                  <p:embed/>
                </p:oleObj>
              </mc:Choice>
              <mc:Fallback>
                <p:oleObj name="Equation" r:id="rId7" imgW="3086100" imgH="368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140075"/>
                        <a:ext cx="31686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10"/>
          <p:cNvGraphicFramePr>
            <a:graphicFrameLocks noChangeAspect="1"/>
          </p:cNvGraphicFramePr>
          <p:nvPr/>
        </p:nvGraphicFramePr>
        <p:xfrm>
          <a:off x="1403350" y="3644900"/>
          <a:ext cx="18256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3" name="Equation" r:id="rId9" imgW="1778000" imgH="749300" progId="Equation.DSMT4">
                  <p:embed/>
                </p:oleObj>
              </mc:Choice>
              <mc:Fallback>
                <p:oleObj name="Equation" r:id="rId9" imgW="1778000" imgH="749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644900"/>
                        <a:ext cx="182562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11"/>
          <p:cNvGraphicFramePr>
            <a:graphicFrameLocks noChangeAspect="1"/>
          </p:cNvGraphicFramePr>
          <p:nvPr/>
        </p:nvGraphicFramePr>
        <p:xfrm>
          <a:off x="1835150" y="4508500"/>
          <a:ext cx="2438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4" name="Equation" r:id="rId11" imgW="2374900" imgH="749300" progId="Equation.DSMT4">
                  <p:embed/>
                </p:oleObj>
              </mc:Choice>
              <mc:Fallback>
                <p:oleObj name="Equation" r:id="rId11" imgW="2374900" imgH="749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508500"/>
                        <a:ext cx="24384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1331913" y="4581525"/>
            <a:ext cx="647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令</a:t>
            </a:r>
          </a:p>
        </p:txBody>
      </p:sp>
      <p:sp>
        <p:nvSpPr>
          <p:cNvPr id="18444" name="Rectangle 13"/>
          <p:cNvSpPr>
            <a:spLocks noChangeArrowheads="1"/>
          </p:cNvSpPr>
          <p:nvPr/>
        </p:nvSpPr>
        <p:spPr bwMode="auto">
          <a:xfrm>
            <a:off x="5219700" y="3860800"/>
            <a:ext cx="28908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u="sng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real separation constant</a:t>
            </a:r>
            <a:r>
              <a:rPr lang="en-US" altLang="zh-TW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 flipH="1">
            <a:off x="4427538" y="4221163"/>
            <a:ext cx="720725" cy="503237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8446" name="Object 15"/>
          <p:cNvGraphicFramePr>
            <a:graphicFrameLocks noChangeAspect="1"/>
          </p:cNvGraphicFramePr>
          <p:nvPr/>
        </p:nvGraphicFramePr>
        <p:xfrm>
          <a:off x="1403350" y="5661025"/>
          <a:ext cx="24241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5" name="Equation" r:id="rId13" imgW="2362200" imgH="368300" progId="Equation.DSMT4">
                  <p:embed/>
                </p:oleObj>
              </mc:Choice>
              <mc:Fallback>
                <p:oleObj name="Equation" r:id="rId13" imgW="2362200" imgH="3683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661025"/>
                        <a:ext cx="24241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16"/>
          <p:cNvGraphicFramePr>
            <a:graphicFrameLocks noChangeAspect="1"/>
          </p:cNvGraphicFramePr>
          <p:nvPr/>
        </p:nvGraphicFramePr>
        <p:xfrm>
          <a:off x="4337050" y="5661025"/>
          <a:ext cx="2136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6" name="Equation" r:id="rId15" imgW="2082800" imgH="368300" progId="Equation.DSMT4">
                  <p:embed/>
                </p:oleObj>
              </mc:Choice>
              <mc:Fallback>
                <p:oleObj name="Equation" r:id="rId15" imgW="2082800" imgH="3683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0" y="5661025"/>
                        <a:ext cx="2136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矩形 15"/>
          <p:cNvSpPr>
            <a:spLocks noChangeArrowheads="1"/>
          </p:cNvSpPr>
          <p:nvPr/>
        </p:nvSpPr>
        <p:spPr bwMode="auto">
          <a:xfrm>
            <a:off x="4859338" y="1700213"/>
            <a:ext cx="15033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解法關鍵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8449" name="矩形 17"/>
          <p:cNvSpPr>
            <a:spLocks noChangeArrowheads="1"/>
          </p:cNvSpPr>
          <p:nvPr/>
        </p:nvSpPr>
        <p:spPr bwMode="auto">
          <a:xfrm>
            <a:off x="4716463" y="4652963"/>
            <a:ext cx="1501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解法關鍵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7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8025" y="2390775"/>
              <a:ext cx="1588" cy="1588"/>
            </p14:xfrm>
          </p:contentPart>
        </mc:Choice>
        <mc:Fallback xmlns="">
          <p:pic>
            <p:nvPicPr>
              <p:cNvPr id="1127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66909" y="2379659"/>
                <a:ext cx="23820" cy="238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矩形 1"/>
          <p:cNvSpPr/>
          <p:nvPr/>
        </p:nvSpPr>
        <p:spPr>
          <a:xfrm>
            <a:off x="539552" y="6064250"/>
            <a:ext cx="67153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(The detail can be reviewed from the PowerPoint in DE1)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D4DD64-9771-4BF2-92F9-8CB03320BA8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395288" y="1557338"/>
            <a:ext cx="5329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3-1</a:t>
            </a:r>
          </a:p>
        </p:txBody>
      </p:sp>
      <p:graphicFrame>
        <p:nvGraphicFramePr>
          <p:cNvPr id="19460" name="Object 6"/>
          <p:cNvGraphicFramePr>
            <a:graphicFrameLocks noChangeAspect="1"/>
          </p:cNvGraphicFramePr>
          <p:nvPr/>
        </p:nvGraphicFramePr>
        <p:xfrm>
          <a:off x="1692275" y="1628775"/>
          <a:ext cx="12001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6" name="Equation" r:id="rId3" imgW="1168400" imgH="368300" progId="Equation.DSMT4">
                  <p:embed/>
                </p:oleObj>
              </mc:Choice>
              <mc:Fallback>
                <p:oleObj name="Equation" r:id="rId3" imgW="1168400" imgH="368300" progId="Equation.DSMT4">
                  <p:embed/>
                  <p:pic>
                    <p:nvPicPr>
                      <p:cNvPr id="1946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628775"/>
                        <a:ext cx="12001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339975" y="2132013"/>
            <a:ext cx="25923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auxiliary function </a:t>
            </a:r>
          </a:p>
        </p:txBody>
      </p:sp>
      <p:graphicFrame>
        <p:nvGraphicFramePr>
          <p:cNvPr id="19462" name="Object 8"/>
          <p:cNvGraphicFramePr>
            <a:graphicFrameLocks noChangeAspect="1"/>
          </p:cNvGraphicFramePr>
          <p:nvPr/>
        </p:nvGraphicFramePr>
        <p:xfrm>
          <a:off x="4857750" y="2132013"/>
          <a:ext cx="7953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7" name="Equation" r:id="rId5" imgW="774364" imgH="317362" progId="Equation.DSMT4">
                  <p:embed/>
                </p:oleObj>
              </mc:Choice>
              <mc:Fallback>
                <p:oleObj name="Equation" r:id="rId5" imgW="774364" imgH="317362" progId="Equation.DSMT4">
                  <p:embed/>
                  <p:pic>
                    <p:nvPicPr>
                      <p:cNvPr id="1946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2132013"/>
                        <a:ext cx="795338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323850" y="908050"/>
            <a:ext cx="4248150" cy="4365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b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 1 for Steps 3, 4, 5</a:t>
            </a:r>
          </a:p>
        </p:txBody>
      </p:sp>
      <p:graphicFrame>
        <p:nvGraphicFramePr>
          <p:cNvPr id="19464" name="Object 10"/>
          <p:cNvGraphicFramePr>
            <a:graphicFrameLocks noChangeAspect="1"/>
          </p:cNvGraphicFramePr>
          <p:nvPr/>
        </p:nvGraphicFramePr>
        <p:xfrm>
          <a:off x="3563938" y="981075"/>
          <a:ext cx="6381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8" name="Equation" r:id="rId7" imgW="622030" imgH="266584" progId="Equation.DSMT4">
                  <p:embed/>
                </p:oleObj>
              </mc:Choice>
              <mc:Fallback>
                <p:oleObj name="Equation" r:id="rId7" imgW="622030" imgH="266584" progId="Equation.DSMT4">
                  <p:embed/>
                  <p:pic>
                    <p:nvPicPr>
                      <p:cNvPr id="1946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981075"/>
                        <a:ext cx="63817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6659563" y="2060575"/>
            <a:ext cx="1584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roots : 0, 0 </a:t>
            </a:r>
          </a:p>
        </p:txBody>
      </p:sp>
      <p:graphicFrame>
        <p:nvGraphicFramePr>
          <p:cNvPr id="19466" name="Object 12"/>
          <p:cNvGraphicFramePr>
            <a:graphicFrameLocks noChangeAspect="1"/>
          </p:cNvGraphicFramePr>
          <p:nvPr/>
        </p:nvGraphicFramePr>
        <p:xfrm>
          <a:off x="1692275" y="2708275"/>
          <a:ext cx="17986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9" name="Equation" r:id="rId9" imgW="1752600" imgH="368300" progId="Equation.DSMT4">
                  <p:embed/>
                </p:oleObj>
              </mc:Choice>
              <mc:Fallback>
                <p:oleObj name="Equation" r:id="rId9" imgW="1752600" imgH="368300" progId="Equation.DSMT4">
                  <p:embed/>
                  <p:pic>
                    <p:nvPicPr>
                      <p:cNvPr id="1946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708275"/>
                        <a:ext cx="17986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395288" y="3213100"/>
            <a:ext cx="12969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4-1</a:t>
            </a:r>
          </a:p>
        </p:txBody>
      </p:sp>
      <p:graphicFrame>
        <p:nvGraphicFramePr>
          <p:cNvPr id="19468" name="Object 15"/>
          <p:cNvGraphicFramePr>
            <a:graphicFrameLocks noChangeAspect="1"/>
          </p:cNvGraphicFramePr>
          <p:nvPr/>
        </p:nvGraphicFramePr>
        <p:xfrm>
          <a:off x="1692275" y="3286125"/>
          <a:ext cx="1122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0" name="Equation" r:id="rId11" imgW="1091726" imgH="368140" progId="Equation.DSMT4">
                  <p:embed/>
                </p:oleObj>
              </mc:Choice>
              <mc:Fallback>
                <p:oleObj name="Equation" r:id="rId11" imgW="1091726" imgH="368140" progId="Equation.DSMT4">
                  <p:embed/>
                  <p:pic>
                    <p:nvPicPr>
                      <p:cNvPr id="1946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286125"/>
                        <a:ext cx="1122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6"/>
          <p:cNvGraphicFramePr>
            <a:graphicFrameLocks noChangeAspect="1"/>
          </p:cNvGraphicFramePr>
          <p:nvPr/>
        </p:nvGraphicFramePr>
        <p:xfrm>
          <a:off x="3708400" y="3286125"/>
          <a:ext cx="1122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1" name="Equation" r:id="rId13" imgW="1091726" imgH="368140" progId="Equation.DSMT4">
                  <p:embed/>
                </p:oleObj>
              </mc:Choice>
              <mc:Fallback>
                <p:oleObj name="Equation" r:id="rId13" imgW="1091726" imgH="368140" progId="Equation.DSMT4">
                  <p:embed/>
                  <p:pic>
                    <p:nvPicPr>
                      <p:cNvPr id="1946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286125"/>
                        <a:ext cx="1122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7"/>
          <p:cNvGraphicFramePr>
            <a:graphicFrameLocks noChangeAspect="1"/>
          </p:cNvGraphicFramePr>
          <p:nvPr/>
        </p:nvGraphicFramePr>
        <p:xfrm>
          <a:off x="1692275" y="3860800"/>
          <a:ext cx="5181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2" name="Equation" r:id="rId15" imgW="5041900" imgH="368300" progId="Equation.DSMT4">
                  <p:embed/>
                </p:oleObj>
              </mc:Choice>
              <mc:Fallback>
                <p:oleObj name="Equation" r:id="rId15" imgW="5041900" imgH="368300" progId="Equation.DSMT4">
                  <p:embed/>
                  <p:pic>
                    <p:nvPicPr>
                      <p:cNvPr id="1947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860800"/>
                        <a:ext cx="5181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Object 18"/>
          <p:cNvGraphicFramePr>
            <a:graphicFrameLocks noChangeAspect="1"/>
          </p:cNvGraphicFramePr>
          <p:nvPr/>
        </p:nvGraphicFramePr>
        <p:xfrm>
          <a:off x="4427538" y="4437063"/>
          <a:ext cx="939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3" name="Equation" r:id="rId17" imgW="939392" imgH="342751" progId="Equation.DSMT4">
                  <p:embed/>
                </p:oleObj>
              </mc:Choice>
              <mc:Fallback>
                <p:oleObj name="Equation" r:id="rId17" imgW="939392" imgH="342751" progId="Equation.DSMT4">
                  <p:embed/>
                  <p:pic>
                    <p:nvPicPr>
                      <p:cNvPr id="1947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437063"/>
                        <a:ext cx="939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19"/>
          <p:cNvGraphicFramePr>
            <a:graphicFrameLocks noChangeAspect="1"/>
          </p:cNvGraphicFramePr>
          <p:nvPr/>
        </p:nvGraphicFramePr>
        <p:xfrm>
          <a:off x="6011863" y="4437063"/>
          <a:ext cx="977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4" name="Equation" r:id="rId19" imgW="977476" imgH="342751" progId="Equation.DSMT4">
                  <p:embed/>
                </p:oleObj>
              </mc:Choice>
              <mc:Fallback>
                <p:oleObj name="Equation" r:id="rId19" imgW="977476" imgH="342751" progId="Equation.DSMT4">
                  <p:embed/>
                  <p:pic>
                    <p:nvPicPr>
                      <p:cNvPr id="1947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437063"/>
                        <a:ext cx="977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3" name="Rectangle 20"/>
          <p:cNvSpPr>
            <a:spLocks noChangeArrowheads="1"/>
          </p:cNvSpPr>
          <p:nvPr/>
        </p:nvSpPr>
        <p:spPr bwMode="auto">
          <a:xfrm>
            <a:off x="395288" y="3789363"/>
            <a:ext cx="12239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5-1</a:t>
            </a:r>
          </a:p>
        </p:txBody>
      </p:sp>
      <p:graphicFrame>
        <p:nvGraphicFramePr>
          <p:cNvPr id="19474" name="Object 21"/>
          <p:cNvGraphicFramePr>
            <a:graphicFrameLocks noChangeAspect="1"/>
          </p:cNvGraphicFramePr>
          <p:nvPr/>
        </p:nvGraphicFramePr>
        <p:xfrm>
          <a:off x="827088" y="333375"/>
          <a:ext cx="24241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5" name="Equation" r:id="rId21" imgW="2362200" imgH="368300" progId="Equation.DSMT4">
                  <p:embed/>
                </p:oleObj>
              </mc:Choice>
              <mc:Fallback>
                <p:oleObj name="Equation" r:id="rId21" imgW="2362200" imgH="368300" progId="Equation.DSMT4">
                  <p:embed/>
                  <p:pic>
                    <p:nvPicPr>
                      <p:cNvPr id="1947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33375"/>
                        <a:ext cx="24241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5" name="Object 22"/>
          <p:cNvGraphicFramePr>
            <a:graphicFrameLocks noChangeAspect="1"/>
          </p:cNvGraphicFramePr>
          <p:nvPr/>
        </p:nvGraphicFramePr>
        <p:xfrm>
          <a:off x="3760788" y="333375"/>
          <a:ext cx="2136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6" name="Equation" r:id="rId23" imgW="2082800" imgH="368300" progId="Equation.DSMT4">
                  <p:embed/>
                </p:oleObj>
              </mc:Choice>
              <mc:Fallback>
                <p:oleObj name="Equation" r:id="rId23" imgW="2082800" imgH="368300" progId="Equation.DSMT4">
                  <p:embed/>
                  <p:pic>
                    <p:nvPicPr>
                      <p:cNvPr id="1947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333375"/>
                        <a:ext cx="2136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061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D327D0-5462-42B1-9911-5C372609FB9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23850" y="404813"/>
            <a:ext cx="4176713" cy="4365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b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 2 for Steps 3, 4, 5 </a:t>
            </a:r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3348038" y="476250"/>
          <a:ext cx="6254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74" name="Equation" r:id="rId3" imgW="609336" imgH="266584" progId="Equation.DSMT4">
                  <p:embed/>
                </p:oleObj>
              </mc:Choice>
              <mc:Fallback>
                <p:oleObj name="Equation" r:id="rId3" imgW="609336" imgH="266584" progId="Equation.DSMT4">
                  <p:embed/>
                  <p:pic>
                    <p:nvPicPr>
                      <p:cNvPr id="2048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76250"/>
                        <a:ext cx="62547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1331913" y="908050"/>
            <a:ext cx="4679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為了方便起見，令 </a:t>
            </a:r>
          </a:p>
        </p:txBody>
      </p:sp>
      <p:graphicFrame>
        <p:nvGraphicFramePr>
          <p:cNvPr id="20486" name="Object 7"/>
          <p:cNvGraphicFramePr>
            <a:graphicFrameLocks noChangeAspect="1"/>
          </p:cNvGraphicFramePr>
          <p:nvPr/>
        </p:nvGraphicFramePr>
        <p:xfrm>
          <a:off x="3924300" y="981075"/>
          <a:ext cx="9509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75" name="Equation" r:id="rId5" imgW="926698" imgH="317362" progId="Equation.DSMT4">
                  <p:embed/>
                </p:oleObj>
              </mc:Choice>
              <mc:Fallback>
                <p:oleObj name="Equation" r:id="rId5" imgW="926698" imgH="317362" progId="Equation.DSMT4">
                  <p:embed/>
                  <p:pic>
                    <p:nvPicPr>
                      <p:cNvPr id="2048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981075"/>
                        <a:ext cx="95091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/>
          <p:cNvGraphicFramePr>
            <a:graphicFrameLocks noChangeAspect="1"/>
          </p:cNvGraphicFramePr>
          <p:nvPr/>
        </p:nvGraphicFramePr>
        <p:xfrm>
          <a:off x="1403350" y="1484313"/>
          <a:ext cx="25415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76" name="Equation" r:id="rId7" imgW="2476500" imgH="393700" progId="Equation.DSMT4">
                  <p:embed/>
                </p:oleObj>
              </mc:Choice>
              <mc:Fallback>
                <p:oleObj name="Equation" r:id="rId7" imgW="2476500" imgH="393700" progId="Equation.DSMT4">
                  <p:embed/>
                  <p:pic>
                    <p:nvPicPr>
                      <p:cNvPr id="2048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484313"/>
                        <a:ext cx="25415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9"/>
          <p:cNvGraphicFramePr>
            <a:graphicFrameLocks noChangeAspect="1"/>
          </p:cNvGraphicFramePr>
          <p:nvPr/>
        </p:nvGraphicFramePr>
        <p:xfrm>
          <a:off x="1547813" y="2133600"/>
          <a:ext cx="26844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77" name="Equation" r:id="rId9" imgW="2616200" imgH="393700" progId="Equation.DSMT4">
                  <p:embed/>
                </p:oleObj>
              </mc:Choice>
              <mc:Fallback>
                <p:oleObj name="Equation" r:id="rId9" imgW="2616200" imgH="393700" progId="Equation.DSMT4">
                  <p:embed/>
                  <p:pic>
                    <p:nvPicPr>
                      <p:cNvPr id="2048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133600"/>
                        <a:ext cx="26844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1042988" y="2565400"/>
            <a:ext cx="22320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通常將解改寫成</a:t>
            </a:r>
          </a:p>
        </p:txBody>
      </p:sp>
      <p:graphicFrame>
        <p:nvGraphicFramePr>
          <p:cNvPr id="20490" name="Object 12"/>
          <p:cNvGraphicFramePr>
            <a:graphicFrameLocks noChangeAspect="1"/>
          </p:cNvGraphicFramePr>
          <p:nvPr/>
        </p:nvGraphicFramePr>
        <p:xfrm>
          <a:off x="3276600" y="2636838"/>
          <a:ext cx="41052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78" name="Equation" r:id="rId11" imgW="4000500" imgH="368300" progId="Equation.DSMT4">
                  <p:embed/>
                </p:oleObj>
              </mc:Choice>
              <mc:Fallback>
                <p:oleObj name="Equation" r:id="rId11" imgW="4000500" imgH="368300" progId="Equation.DSMT4">
                  <p:embed/>
                  <p:pic>
                    <p:nvPicPr>
                      <p:cNvPr id="2049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636838"/>
                        <a:ext cx="41052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3"/>
          <p:cNvGraphicFramePr>
            <a:graphicFrameLocks noChangeAspect="1"/>
          </p:cNvGraphicFramePr>
          <p:nvPr/>
        </p:nvGraphicFramePr>
        <p:xfrm>
          <a:off x="1619250" y="3213100"/>
          <a:ext cx="12906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79" name="Equation" r:id="rId13" imgW="1257300" imgH="749300" progId="Equation.DSMT4">
                  <p:embed/>
                </p:oleObj>
              </mc:Choice>
              <mc:Fallback>
                <p:oleObj name="Equation" r:id="rId13" imgW="1257300" imgH="749300" progId="Equation.DSMT4">
                  <p:embed/>
                  <p:pic>
                    <p:nvPicPr>
                      <p:cNvPr id="2049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213100"/>
                        <a:ext cx="129063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Text Box 14"/>
          <p:cNvSpPr txBox="1">
            <a:spLocks noChangeArrowheads="1"/>
          </p:cNvSpPr>
          <p:nvPr/>
        </p:nvSpPr>
        <p:spPr bwMode="auto">
          <a:xfrm>
            <a:off x="4211638" y="1412875"/>
            <a:ext cx="46085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roots of the auxiliary function: 2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2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323850" y="3213100"/>
            <a:ext cx="1123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4-2</a:t>
            </a:r>
          </a:p>
        </p:txBody>
      </p:sp>
      <p:graphicFrame>
        <p:nvGraphicFramePr>
          <p:cNvPr id="20494" name="Object 16"/>
          <p:cNvGraphicFramePr>
            <a:graphicFrameLocks noChangeAspect="1"/>
          </p:cNvGraphicFramePr>
          <p:nvPr/>
        </p:nvGraphicFramePr>
        <p:xfrm>
          <a:off x="3419475" y="3357563"/>
          <a:ext cx="2254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80" name="Equation" r:id="rId15" imgW="2197100" imgH="393700" progId="Equation.DSMT4">
                  <p:embed/>
                </p:oleObj>
              </mc:Choice>
              <mc:Fallback>
                <p:oleObj name="Equation" r:id="rId15" imgW="2197100" imgH="393700" progId="Equation.DSMT4">
                  <p:embed/>
                  <p:pic>
                    <p:nvPicPr>
                      <p:cNvPr id="2049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357563"/>
                        <a:ext cx="22542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5" name="Object 17"/>
          <p:cNvGraphicFramePr>
            <a:graphicFrameLocks noChangeAspect="1"/>
          </p:cNvGraphicFramePr>
          <p:nvPr/>
        </p:nvGraphicFramePr>
        <p:xfrm>
          <a:off x="1619250" y="4221163"/>
          <a:ext cx="2254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81" name="Equation" r:id="rId17" imgW="2197100" imgH="393700" progId="Equation.DSMT4">
                  <p:embed/>
                </p:oleObj>
              </mc:Choice>
              <mc:Fallback>
                <p:oleObj name="Equation" r:id="rId17" imgW="2197100" imgH="393700" progId="Equation.DSMT4">
                  <p:embed/>
                  <p:pic>
                    <p:nvPicPr>
                      <p:cNvPr id="2049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221163"/>
                        <a:ext cx="22542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6" name="Object 18"/>
          <p:cNvGraphicFramePr>
            <a:graphicFrameLocks noChangeAspect="1"/>
          </p:cNvGraphicFramePr>
          <p:nvPr/>
        </p:nvGraphicFramePr>
        <p:xfrm>
          <a:off x="4356100" y="4149725"/>
          <a:ext cx="15636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82" name="Equation" r:id="rId19" imgW="1524000" imgH="444500" progId="Equation.DSMT4">
                  <p:embed/>
                </p:oleObj>
              </mc:Choice>
              <mc:Fallback>
                <p:oleObj name="Equation" r:id="rId19" imgW="1524000" imgH="444500" progId="Equation.DSMT4">
                  <p:embed/>
                  <p:pic>
                    <p:nvPicPr>
                      <p:cNvPr id="2049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149725"/>
                        <a:ext cx="156368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7" name="Object 19"/>
          <p:cNvGraphicFramePr>
            <a:graphicFrameLocks noChangeAspect="1"/>
          </p:cNvGraphicFramePr>
          <p:nvPr/>
        </p:nvGraphicFramePr>
        <p:xfrm>
          <a:off x="1547813" y="4797425"/>
          <a:ext cx="68135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83" name="Equation" r:id="rId21" imgW="6629400" imgH="444500" progId="Equation.DSMT4">
                  <p:embed/>
                </p:oleObj>
              </mc:Choice>
              <mc:Fallback>
                <p:oleObj name="Equation" r:id="rId21" imgW="6629400" imgH="444500" progId="Equation.DSMT4">
                  <p:embed/>
                  <p:pic>
                    <p:nvPicPr>
                      <p:cNvPr id="2049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797425"/>
                        <a:ext cx="68135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Rectangle 20"/>
          <p:cNvSpPr>
            <a:spLocks noChangeArrowheads="1"/>
          </p:cNvSpPr>
          <p:nvPr/>
        </p:nvSpPr>
        <p:spPr bwMode="auto">
          <a:xfrm>
            <a:off x="323850" y="4797425"/>
            <a:ext cx="1123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5-2</a:t>
            </a:r>
          </a:p>
        </p:txBody>
      </p:sp>
      <p:graphicFrame>
        <p:nvGraphicFramePr>
          <p:cNvPr id="20499" name="Object 21"/>
          <p:cNvGraphicFramePr>
            <a:graphicFrameLocks noChangeAspect="1"/>
          </p:cNvGraphicFramePr>
          <p:nvPr/>
        </p:nvGraphicFramePr>
        <p:xfrm>
          <a:off x="4140200" y="5445125"/>
          <a:ext cx="1016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84" name="Equation" r:id="rId23" imgW="1016000" imgH="342900" progId="Equation.DSMT4">
                  <p:embed/>
                </p:oleObj>
              </mc:Choice>
              <mc:Fallback>
                <p:oleObj name="Equation" r:id="rId23" imgW="1016000" imgH="342900" progId="Equation.DSMT4">
                  <p:embed/>
                  <p:pic>
                    <p:nvPicPr>
                      <p:cNvPr id="2049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445125"/>
                        <a:ext cx="1016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0" name="Object 22"/>
          <p:cNvGraphicFramePr>
            <a:graphicFrameLocks noChangeAspect="1"/>
          </p:cNvGraphicFramePr>
          <p:nvPr/>
        </p:nvGraphicFramePr>
        <p:xfrm>
          <a:off x="6378575" y="5445125"/>
          <a:ext cx="1003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85" name="Equation" r:id="rId25" imgW="1002865" imgH="342751" progId="Equation.DSMT4">
                  <p:embed/>
                </p:oleObj>
              </mc:Choice>
              <mc:Fallback>
                <p:oleObj name="Equation" r:id="rId25" imgW="1002865" imgH="342751" progId="Equation.DSMT4">
                  <p:embed/>
                  <p:pic>
                    <p:nvPicPr>
                      <p:cNvPr id="2050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575" y="5445125"/>
                        <a:ext cx="1003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1" name="Rectangle 23"/>
          <p:cNvSpPr>
            <a:spLocks noChangeArrowheads="1"/>
          </p:cNvSpPr>
          <p:nvPr/>
        </p:nvSpPr>
        <p:spPr bwMode="auto">
          <a:xfrm>
            <a:off x="323850" y="1484313"/>
            <a:ext cx="12239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3-2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33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7750" y="6192838"/>
              <a:ext cx="1588" cy="1587"/>
            </p14:xfrm>
          </p:contentPart>
        </mc:Choice>
        <mc:Fallback xmlns="">
          <p:pic>
            <p:nvPicPr>
              <p:cNvPr id="1333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16634" y="6181729"/>
                <a:ext cx="23820" cy="238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913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6CC637-6F30-4795-BE46-6A8E8C3286AB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23850" y="333375"/>
            <a:ext cx="3240088" cy="4365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b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 3 for Step 3 </a:t>
            </a:r>
          </a:p>
        </p:txBody>
      </p:sp>
      <p:graphicFrame>
        <p:nvGraphicFramePr>
          <p:cNvPr id="21508" name="Object 5"/>
          <p:cNvGraphicFramePr>
            <a:graphicFrameLocks noChangeAspect="1"/>
          </p:cNvGraphicFramePr>
          <p:nvPr/>
        </p:nvGraphicFramePr>
        <p:xfrm>
          <a:off x="2555875" y="404813"/>
          <a:ext cx="63976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76" name="Equation" r:id="rId3" imgW="622030" imgH="266584" progId="Equation.DSMT4">
                  <p:embed/>
                </p:oleObj>
              </mc:Choice>
              <mc:Fallback>
                <p:oleObj name="Equation" r:id="rId3" imgW="622030" imgH="266584" progId="Equation.DSMT4">
                  <p:embed/>
                  <p:pic>
                    <p:nvPicPr>
                      <p:cNvPr id="2150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04813"/>
                        <a:ext cx="63976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258888" y="836613"/>
            <a:ext cx="34575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為了方便起見，令 </a:t>
            </a:r>
          </a:p>
        </p:txBody>
      </p:sp>
      <p:graphicFrame>
        <p:nvGraphicFramePr>
          <p:cNvPr id="21510" name="Object 7"/>
          <p:cNvGraphicFramePr>
            <a:graphicFrameLocks noChangeAspect="1"/>
          </p:cNvGraphicFramePr>
          <p:nvPr/>
        </p:nvGraphicFramePr>
        <p:xfrm>
          <a:off x="3779838" y="908050"/>
          <a:ext cx="7826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77" name="Equation" r:id="rId5" imgW="761669" imgH="317362" progId="Equation.DSMT4">
                  <p:embed/>
                </p:oleObj>
              </mc:Choice>
              <mc:Fallback>
                <p:oleObj name="Equation" r:id="rId5" imgW="761669" imgH="317362" progId="Equation.DSMT4">
                  <p:embed/>
                  <p:pic>
                    <p:nvPicPr>
                      <p:cNvPr id="215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908050"/>
                        <a:ext cx="78263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8"/>
          <p:cNvGraphicFramePr>
            <a:graphicFrameLocks noChangeAspect="1"/>
          </p:cNvGraphicFramePr>
          <p:nvPr/>
        </p:nvGraphicFramePr>
        <p:xfrm>
          <a:off x="1330325" y="1412875"/>
          <a:ext cx="25415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78" name="Equation" r:id="rId7" imgW="2476500" imgH="393700" progId="Equation.DSMT4">
                  <p:embed/>
                </p:oleObj>
              </mc:Choice>
              <mc:Fallback>
                <p:oleObj name="Equation" r:id="rId7" imgW="2476500" imgH="393700" progId="Equation.DSMT4">
                  <p:embed/>
                  <p:pic>
                    <p:nvPicPr>
                      <p:cNvPr id="215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1412875"/>
                        <a:ext cx="25415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3924300" y="1341438"/>
            <a:ext cx="4826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roots of the auxiliary function: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21513" name="Object 11"/>
          <p:cNvGraphicFramePr>
            <a:graphicFrameLocks noChangeAspect="1"/>
          </p:cNvGraphicFramePr>
          <p:nvPr/>
        </p:nvGraphicFramePr>
        <p:xfrm>
          <a:off x="1330325" y="1989138"/>
          <a:ext cx="38195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79" name="Equation" r:id="rId9" imgW="3721100" imgH="368300" progId="Equation.DSMT4">
                  <p:embed/>
                </p:oleObj>
              </mc:Choice>
              <mc:Fallback>
                <p:oleObj name="Equation" r:id="rId9" imgW="3721100" imgH="368300" progId="Equation.DSMT4">
                  <p:embed/>
                  <p:pic>
                    <p:nvPicPr>
                      <p:cNvPr id="215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1989138"/>
                        <a:ext cx="38195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3"/>
          <p:cNvGraphicFramePr>
            <a:graphicFrameLocks noChangeAspect="1"/>
          </p:cNvGraphicFramePr>
          <p:nvPr/>
        </p:nvGraphicFramePr>
        <p:xfrm>
          <a:off x="1474788" y="2492375"/>
          <a:ext cx="1460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80" name="Equation" r:id="rId11" imgW="1422400" imgH="749300" progId="Equation.DSMT4">
                  <p:embed/>
                </p:oleObj>
              </mc:Choice>
              <mc:Fallback>
                <p:oleObj name="Equation" r:id="rId11" imgW="1422400" imgH="749300" progId="Equation.DSMT4">
                  <p:embed/>
                  <p:pic>
                    <p:nvPicPr>
                      <p:cNvPr id="215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2492375"/>
                        <a:ext cx="14605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250825" y="2565400"/>
            <a:ext cx="1123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4-3</a:t>
            </a:r>
          </a:p>
        </p:txBody>
      </p:sp>
      <p:graphicFrame>
        <p:nvGraphicFramePr>
          <p:cNvPr id="21516" name="Object 15"/>
          <p:cNvGraphicFramePr>
            <a:graphicFrameLocks noChangeAspect="1"/>
          </p:cNvGraphicFramePr>
          <p:nvPr/>
        </p:nvGraphicFramePr>
        <p:xfrm>
          <a:off x="3268663" y="2636838"/>
          <a:ext cx="22669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81" name="Equation" r:id="rId13" imgW="2209800" imgH="393700" progId="Equation.DSMT4">
                  <p:embed/>
                </p:oleObj>
              </mc:Choice>
              <mc:Fallback>
                <p:oleObj name="Equation" r:id="rId13" imgW="2209800" imgH="393700" progId="Equation.DSMT4">
                  <p:embed/>
                  <p:pic>
                    <p:nvPicPr>
                      <p:cNvPr id="215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2636838"/>
                        <a:ext cx="22669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6"/>
          <p:cNvGraphicFramePr>
            <a:graphicFrameLocks noChangeAspect="1"/>
          </p:cNvGraphicFramePr>
          <p:nvPr/>
        </p:nvGraphicFramePr>
        <p:xfrm>
          <a:off x="6248400" y="2636838"/>
          <a:ext cx="1666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82" name="Equation" r:id="rId15" imgW="1624895" imgH="444307" progId="Equation.DSMT4">
                  <p:embed/>
                </p:oleObj>
              </mc:Choice>
              <mc:Fallback>
                <p:oleObj name="Equation" r:id="rId15" imgW="1624895" imgH="444307" progId="Equation.DSMT4">
                  <p:embed/>
                  <p:pic>
                    <p:nvPicPr>
                      <p:cNvPr id="215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636838"/>
                        <a:ext cx="16668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250825" y="3357563"/>
            <a:ext cx="12969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5-3</a:t>
            </a:r>
          </a:p>
        </p:txBody>
      </p:sp>
      <p:graphicFrame>
        <p:nvGraphicFramePr>
          <p:cNvPr id="21519" name="Object 18"/>
          <p:cNvGraphicFramePr>
            <a:graphicFrameLocks noChangeAspect="1"/>
          </p:cNvGraphicFramePr>
          <p:nvPr/>
        </p:nvGraphicFramePr>
        <p:xfrm>
          <a:off x="1547813" y="3357563"/>
          <a:ext cx="516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83" name="Equation" r:id="rId17" imgW="5029200" imgH="444500" progId="Equation.DSMT4">
                  <p:embed/>
                </p:oleObj>
              </mc:Choice>
              <mc:Fallback>
                <p:oleObj name="Equation" r:id="rId17" imgW="5029200" imgH="444500" progId="Equation.DSMT4">
                  <p:embed/>
                  <p:pic>
                    <p:nvPicPr>
                      <p:cNvPr id="215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357563"/>
                        <a:ext cx="5168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0" name="Text Box 19"/>
          <p:cNvSpPr txBox="1">
            <a:spLocks noChangeArrowheads="1"/>
          </p:cNvSpPr>
          <p:nvPr/>
        </p:nvSpPr>
        <p:spPr bwMode="auto">
          <a:xfrm>
            <a:off x="1403350" y="3860800"/>
            <a:ext cx="7416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若要處理 </a:t>
            </a:r>
            <a:r>
              <a:rPr lang="en-US" altLang="zh-TW" sz="220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boundary conditions</a:t>
            </a:r>
            <a:r>
              <a:rPr lang="zh-TW" altLang="en-US" sz="220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，或著想得到 </a:t>
            </a:r>
            <a:r>
              <a:rPr lang="en-US" altLang="zh-TW" sz="220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general solution</a:t>
            </a:r>
            <a:r>
              <a:rPr lang="zh-TW" altLang="en-US" sz="220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br>
              <a:rPr lang="en-US" altLang="zh-TW" sz="220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220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要將所有可能的解都加起來</a:t>
            </a:r>
          </a:p>
        </p:txBody>
      </p:sp>
      <p:graphicFrame>
        <p:nvGraphicFramePr>
          <p:cNvPr id="21521" name="Object 20"/>
          <p:cNvGraphicFramePr>
            <a:graphicFrameLocks noChangeAspect="1"/>
          </p:cNvGraphicFramePr>
          <p:nvPr/>
        </p:nvGraphicFramePr>
        <p:xfrm>
          <a:off x="536575" y="4741863"/>
          <a:ext cx="726757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84" name="Equation" r:id="rId19" imgW="7073900" imgH="1333500" progId="Equation.DSMT4">
                  <p:embed/>
                </p:oleObj>
              </mc:Choice>
              <mc:Fallback>
                <p:oleObj name="Equation" r:id="rId19" imgW="7073900" imgH="1333500" progId="Equation.DSMT4">
                  <p:embed/>
                  <p:pic>
                    <p:nvPicPr>
                      <p:cNvPr id="215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4741863"/>
                        <a:ext cx="7267575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2" name="Text Box 21"/>
          <p:cNvSpPr txBox="1">
            <a:spLocks noChangeArrowheads="1"/>
          </p:cNvSpPr>
          <p:nvPr/>
        </p:nvSpPr>
        <p:spPr bwMode="auto">
          <a:xfrm>
            <a:off x="6659563" y="5373688"/>
            <a:ext cx="2089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是任意實數</a:t>
            </a:r>
            <a:endParaRPr lang="zh-TW" altLang="en-US" sz="2200" i="1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  <p:sp>
        <p:nvSpPr>
          <p:cNvPr id="21523" name="Rectangle 22"/>
          <p:cNvSpPr>
            <a:spLocks noChangeArrowheads="1"/>
          </p:cNvSpPr>
          <p:nvPr/>
        </p:nvSpPr>
        <p:spPr bwMode="auto">
          <a:xfrm>
            <a:off x="250825" y="1341438"/>
            <a:ext cx="12239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3-3</a:t>
            </a:r>
          </a:p>
        </p:txBody>
      </p:sp>
      <p:sp>
        <p:nvSpPr>
          <p:cNvPr id="21524" name="Rectangle 23"/>
          <p:cNvSpPr>
            <a:spLocks noChangeArrowheads="1"/>
          </p:cNvSpPr>
          <p:nvPr/>
        </p:nvSpPr>
        <p:spPr bwMode="auto">
          <a:xfrm>
            <a:off x="250825" y="4365625"/>
            <a:ext cx="12969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6</a:t>
            </a:r>
          </a:p>
        </p:txBody>
      </p:sp>
      <p:sp>
        <p:nvSpPr>
          <p:cNvPr id="21525" name="文字方塊 20"/>
          <p:cNvSpPr txBox="1">
            <a:spLocks noChangeArrowheads="1"/>
          </p:cNvSpPr>
          <p:nvPr/>
        </p:nvSpPr>
        <p:spPr bwMode="auto">
          <a:xfrm>
            <a:off x="2051050" y="6021388"/>
            <a:ext cx="51133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註：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nonseparable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的解在這一步得到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47963" y="4619625"/>
            <a:ext cx="5103812" cy="749300"/>
          </a:xfrm>
          <a:prstGeom prst="rect">
            <a:avLst/>
          </a:prstGeom>
          <a:noFill/>
          <a:ln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1643063" y="4741863"/>
            <a:ext cx="935037" cy="481012"/>
          </a:xfrm>
          <a:prstGeom prst="rect">
            <a:avLst/>
          </a:prstGeom>
          <a:noFill/>
          <a:ln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1443038" y="5427663"/>
            <a:ext cx="5168900" cy="635000"/>
          </a:xfrm>
          <a:prstGeom prst="rect">
            <a:avLst/>
          </a:prstGeom>
          <a:noFill/>
          <a:ln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880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80645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附錄三：</a:t>
            </a: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Hyperbolic Function</a:t>
            </a:r>
            <a:endParaRPr lang="en-US" altLang="zh-TW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3635375" y="1484313"/>
            <a:ext cx="1295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比較：</a:t>
            </a:r>
          </a:p>
        </p:txBody>
      </p:sp>
      <p:graphicFrame>
        <p:nvGraphicFramePr>
          <p:cNvPr id="37893" name="Object 9"/>
          <p:cNvGraphicFramePr>
            <a:graphicFrameLocks noChangeAspect="1"/>
          </p:cNvGraphicFramePr>
          <p:nvPr>
            <p:extLst/>
          </p:nvPr>
        </p:nvGraphicFramePr>
        <p:xfrm>
          <a:off x="468313" y="2205038"/>
          <a:ext cx="2082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6" name="Equation" r:id="rId3" imgW="2082600" imgH="583920" progId="Equation.DSMT4">
                  <p:embed/>
                </p:oleObj>
              </mc:Choice>
              <mc:Fallback>
                <p:oleObj name="Equation" r:id="rId3" imgW="2082600" imgH="583920" progId="Equation.DSMT4">
                  <p:embed/>
                  <p:pic>
                    <p:nvPicPr>
                      <p:cNvPr id="378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205038"/>
                        <a:ext cx="2082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10"/>
          <p:cNvGraphicFramePr>
            <a:graphicFrameLocks noChangeAspect="1"/>
          </p:cNvGraphicFramePr>
          <p:nvPr>
            <p:extLst/>
          </p:nvPr>
        </p:nvGraphicFramePr>
        <p:xfrm>
          <a:off x="468313" y="1341438"/>
          <a:ext cx="2032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7" name="Equation" r:id="rId5" imgW="2031840" imgH="583920" progId="Equation.DSMT4">
                  <p:embed/>
                </p:oleObj>
              </mc:Choice>
              <mc:Fallback>
                <p:oleObj name="Equation" r:id="rId5" imgW="2031840" imgH="583920" progId="Equation.DSMT4">
                  <p:embed/>
                  <p:pic>
                    <p:nvPicPr>
                      <p:cNvPr id="378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41438"/>
                        <a:ext cx="2032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41"/>
          <p:cNvGraphicFramePr>
            <a:graphicFrameLocks noChangeAspect="1"/>
          </p:cNvGraphicFramePr>
          <p:nvPr>
            <p:extLst/>
          </p:nvPr>
        </p:nvGraphicFramePr>
        <p:xfrm>
          <a:off x="4643438" y="1412875"/>
          <a:ext cx="2032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8" name="Equation" r:id="rId7" imgW="2032000" imgH="647700" progId="Equation.DSMT4">
                  <p:embed/>
                </p:oleObj>
              </mc:Choice>
              <mc:Fallback>
                <p:oleObj name="Equation" r:id="rId7" imgW="2032000" imgH="647700" progId="Equation.DSMT4">
                  <p:embed/>
                  <p:pic>
                    <p:nvPicPr>
                      <p:cNvPr id="3789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412875"/>
                        <a:ext cx="2032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42"/>
          <p:cNvGraphicFramePr>
            <a:graphicFrameLocks noChangeAspect="1"/>
          </p:cNvGraphicFramePr>
          <p:nvPr/>
        </p:nvGraphicFramePr>
        <p:xfrm>
          <a:off x="4643438" y="2205038"/>
          <a:ext cx="2070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9" name="Equation" r:id="rId9" imgW="2070100" imgH="584200" progId="Equation.DSMT4">
                  <p:embed/>
                </p:oleObj>
              </mc:Choice>
              <mc:Fallback>
                <p:oleObj name="Equation" r:id="rId9" imgW="2070100" imgH="584200" progId="Equation.DSMT4">
                  <p:embed/>
                  <p:pic>
                    <p:nvPicPr>
                      <p:cNvPr id="37896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205038"/>
                        <a:ext cx="20701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43"/>
          <p:cNvGraphicFramePr>
            <a:graphicFrameLocks noChangeAspect="1"/>
          </p:cNvGraphicFramePr>
          <p:nvPr/>
        </p:nvGraphicFramePr>
        <p:xfrm>
          <a:off x="468313" y="2925763"/>
          <a:ext cx="3263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0" name="Equation" r:id="rId11" imgW="3263900" imgH="749300" progId="Equation.DSMT4">
                  <p:embed/>
                </p:oleObj>
              </mc:Choice>
              <mc:Fallback>
                <p:oleObj name="Equation" r:id="rId11" imgW="3263900" imgH="749300" progId="Equation.DSMT4">
                  <p:embed/>
                  <p:pic>
                    <p:nvPicPr>
                      <p:cNvPr id="37897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925763"/>
                        <a:ext cx="32639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44"/>
          <p:cNvGraphicFramePr>
            <a:graphicFrameLocks noChangeAspect="1"/>
          </p:cNvGraphicFramePr>
          <p:nvPr/>
        </p:nvGraphicFramePr>
        <p:xfrm>
          <a:off x="468313" y="3789363"/>
          <a:ext cx="3263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1" name="Equation" r:id="rId13" imgW="3263900" imgH="749300" progId="Equation.DSMT4">
                  <p:embed/>
                </p:oleObj>
              </mc:Choice>
              <mc:Fallback>
                <p:oleObj name="Equation" r:id="rId13" imgW="3263900" imgH="749300" progId="Equation.DSMT4">
                  <p:embed/>
                  <p:pic>
                    <p:nvPicPr>
                      <p:cNvPr id="37898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789363"/>
                        <a:ext cx="32639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45"/>
          <p:cNvGraphicFramePr>
            <a:graphicFrameLocks noChangeAspect="1"/>
          </p:cNvGraphicFramePr>
          <p:nvPr/>
        </p:nvGraphicFramePr>
        <p:xfrm>
          <a:off x="468313" y="4652963"/>
          <a:ext cx="3263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2" name="Equation" r:id="rId15" imgW="3263900" imgH="647700" progId="Equation.DSMT4">
                  <p:embed/>
                </p:oleObj>
              </mc:Choice>
              <mc:Fallback>
                <p:oleObj name="Equation" r:id="rId15" imgW="3263900" imgH="647700" progId="Equation.DSMT4">
                  <p:embed/>
                  <p:pic>
                    <p:nvPicPr>
                      <p:cNvPr id="37899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652963"/>
                        <a:ext cx="32639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0" name="Object 46"/>
          <p:cNvGraphicFramePr>
            <a:graphicFrameLocks noChangeAspect="1"/>
          </p:cNvGraphicFramePr>
          <p:nvPr/>
        </p:nvGraphicFramePr>
        <p:xfrm>
          <a:off x="493713" y="5445125"/>
          <a:ext cx="3213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3" name="Equation" r:id="rId17" imgW="3213100" imgH="647700" progId="Equation.DSMT4">
                  <p:embed/>
                </p:oleObj>
              </mc:Choice>
              <mc:Fallback>
                <p:oleObj name="Equation" r:id="rId17" imgW="3213100" imgH="647700" progId="Equation.DSMT4">
                  <p:embed/>
                  <p:pic>
                    <p:nvPicPr>
                      <p:cNvPr id="3790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5445125"/>
                        <a:ext cx="32131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0051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E2C00C-928E-47B5-B5F1-EC418B43903B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481888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6" descr="\\140.112.59.229\資源平台\資源平台\版權\版權ICON與範例\Creative Commens台灣2.5\icon_by-nc-sa.tif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445125"/>
            <a:ext cx="7207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02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358B35-42CB-4842-992C-2BFB8F86867B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9940" name="Object 3"/>
          <p:cNvGraphicFramePr>
            <a:graphicFrameLocks noChangeAspect="1"/>
          </p:cNvGraphicFramePr>
          <p:nvPr>
            <p:extLst/>
          </p:nvPr>
        </p:nvGraphicFramePr>
        <p:xfrm>
          <a:off x="468313" y="1125538"/>
          <a:ext cx="28321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02" name="Equation" r:id="rId3" imgW="2831760" imgH="545760" progId="Equation.DSMT4">
                  <p:embed/>
                </p:oleObj>
              </mc:Choice>
              <mc:Fallback>
                <p:oleObj name="Equation" r:id="rId3" imgW="2831760" imgH="545760" progId="Equation.DSMT4">
                  <p:embed/>
                  <p:pic>
                    <p:nvPicPr>
                      <p:cNvPr id="399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28321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4"/>
          <p:cNvGraphicFramePr>
            <a:graphicFrameLocks noChangeAspect="1"/>
          </p:cNvGraphicFramePr>
          <p:nvPr>
            <p:extLst/>
          </p:nvPr>
        </p:nvGraphicFramePr>
        <p:xfrm>
          <a:off x="468313" y="404813"/>
          <a:ext cx="28321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03" name="Equation" r:id="rId5" imgW="2831760" imgH="545760" progId="Equation.DSMT4">
                  <p:embed/>
                </p:oleObj>
              </mc:Choice>
              <mc:Fallback>
                <p:oleObj name="Equation" r:id="rId5" imgW="2831760" imgH="545760" progId="Equation.DSMT4">
                  <p:embed/>
                  <p:pic>
                    <p:nvPicPr>
                      <p:cNvPr id="3994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4813"/>
                        <a:ext cx="28321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5"/>
          <p:cNvGraphicFramePr>
            <a:graphicFrameLocks noChangeAspect="1"/>
          </p:cNvGraphicFramePr>
          <p:nvPr/>
        </p:nvGraphicFramePr>
        <p:xfrm>
          <a:off x="468313" y="1844675"/>
          <a:ext cx="29591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04" name="Equation" r:id="rId7" imgW="2959100" imgH="546100" progId="Equation.DSMT4">
                  <p:embed/>
                </p:oleObj>
              </mc:Choice>
              <mc:Fallback>
                <p:oleObj name="Equation" r:id="rId7" imgW="2959100" imgH="546100" progId="Equation.DSMT4">
                  <p:embed/>
                  <p:pic>
                    <p:nvPicPr>
                      <p:cNvPr id="399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44675"/>
                        <a:ext cx="29591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6"/>
          <p:cNvGraphicFramePr>
            <a:graphicFrameLocks noChangeAspect="1"/>
          </p:cNvGraphicFramePr>
          <p:nvPr/>
        </p:nvGraphicFramePr>
        <p:xfrm>
          <a:off x="539750" y="2565400"/>
          <a:ext cx="31242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05" name="Equation" r:id="rId9" imgW="3124200" imgH="546100" progId="Equation.DSMT4">
                  <p:embed/>
                </p:oleObj>
              </mc:Choice>
              <mc:Fallback>
                <p:oleObj name="Equation" r:id="rId9" imgW="3124200" imgH="546100" progId="Equation.DSMT4">
                  <p:embed/>
                  <p:pic>
                    <p:nvPicPr>
                      <p:cNvPr id="399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565400"/>
                        <a:ext cx="31242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7"/>
          <p:cNvGraphicFramePr>
            <a:graphicFrameLocks noChangeAspect="1"/>
          </p:cNvGraphicFramePr>
          <p:nvPr/>
        </p:nvGraphicFramePr>
        <p:xfrm>
          <a:off x="539750" y="3357563"/>
          <a:ext cx="4038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06" name="Equation" r:id="rId11" imgW="4038600" imgH="546100" progId="Equation.DSMT4">
                  <p:embed/>
                </p:oleObj>
              </mc:Choice>
              <mc:Fallback>
                <p:oleObj name="Equation" r:id="rId11" imgW="4038600" imgH="546100" progId="Equation.DSMT4">
                  <p:embed/>
                  <p:pic>
                    <p:nvPicPr>
                      <p:cNvPr id="3994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357563"/>
                        <a:ext cx="40386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8"/>
          <p:cNvGraphicFramePr>
            <a:graphicFrameLocks noChangeAspect="1"/>
          </p:cNvGraphicFramePr>
          <p:nvPr/>
        </p:nvGraphicFramePr>
        <p:xfrm>
          <a:off x="539750" y="4076700"/>
          <a:ext cx="4038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07" name="Equation" r:id="rId13" imgW="4038600" imgH="546100" progId="Equation.DSMT4">
                  <p:embed/>
                </p:oleObj>
              </mc:Choice>
              <mc:Fallback>
                <p:oleObj name="Equation" r:id="rId13" imgW="4038600" imgH="546100" progId="Equation.DSMT4">
                  <p:embed/>
                  <p:pic>
                    <p:nvPicPr>
                      <p:cNvPr id="3994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76700"/>
                        <a:ext cx="40386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9"/>
          <p:cNvGraphicFramePr>
            <a:graphicFrameLocks noChangeAspect="1"/>
          </p:cNvGraphicFramePr>
          <p:nvPr/>
        </p:nvGraphicFramePr>
        <p:xfrm>
          <a:off x="5867400" y="3500438"/>
          <a:ext cx="20574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08" name="Equation" r:id="rId15" imgW="2057400" imgH="368300" progId="Equation.DSMT4">
                  <p:embed/>
                </p:oleObj>
              </mc:Choice>
              <mc:Fallback>
                <p:oleObj name="Equation" r:id="rId15" imgW="2057400" imgH="368300" progId="Equation.DSMT4">
                  <p:embed/>
                  <p:pic>
                    <p:nvPicPr>
                      <p:cNvPr id="3994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500438"/>
                        <a:ext cx="20574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10"/>
          <p:cNvGraphicFramePr>
            <a:graphicFrameLocks noChangeAspect="1"/>
          </p:cNvGraphicFramePr>
          <p:nvPr/>
        </p:nvGraphicFramePr>
        <p:xfrm>
          <a:off x="5867400" y="4149725"/>
          <a:ext cx="20320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09" name="Equation" r:id="rId17" imgW="2032000" imgH="368300" progId="Equation.DSMT4">
                  <p:embed/>
                </p:oleObj>
              </mc:Choice>
              <mc:Fallback>
                <p:oleObj name="Equation" r:id="rId17" imgW="2032000" imgH="368300" progId="Equation.DSMT4">
                  <p:embed/>
                  <p:pic>
                    <p:nvPicPr>
                      <p:cNvPr id="3994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49725"/>
                        <a:ext cx="20320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8" name="Object 11"/>
          <p:cNvGraphicFramePr>
            <a:graphicFrameLocks noChangeAspect="1"/>
          </p:cNvGraphicFramePr>
          <p:nvPr>
            <p:extLst/>
          </p:nvPr>
        </p:nvGraphicFramePr>
        <p:xfrm>
          <a:off x="5867400" y="476250"/>
          <a:ext cx="12954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0" name="Equation" r:id="rId19" imgW="1295280" imgH="368280" progId="Equation.DSMT4">
                  <p:embed/>
                </p:oleObj>
              </mc:Choice>
              <mc:Fallback>
                <p:oleObj name="Equation" r:id="rId19" imgW="1295280" imgH="368280" progId="Equation.DSMT4">
                  <p:embed/>
                  <p:pic>
                    <p:nvPicPr>
                      <p:cNvPr id="3994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76250"/>
                        <a:ext cx="12954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12"/>
          <p:cNvGraphicFramePr>
            <a:graphicFrameLocks noChangeAspect="1"/>
          </p:cNvGraphicFramePr>
          <p:nvPr>
            <p:extLst/>
          </p:nvPr>
        </p:nvGraphicFramePr>
        <p:xfrm>
          <a:off x="5867400" y="1196975"/>
          <a:ext cx="12954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1" name="Equation" r:id="rId21" imgW="1295280" imgH="368280" progId="Equation.DSMT4">
                  <p:embed/>
                </p:oleObj>
              </mc:Choice>
              <mc:Fallback>
                <p:oleObj name="Equation" r:id="rId21" imgW="1295280" imgH="368280" progId="Equation.DSMT4">
                  <p:embed/>
                  <p:pic>
                    <p:nvPicPr>
                      <p:cNvPr id="3994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196975"/>
                        <a:ext cx="12954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0" name="Object 13"/>
          <p:cNvGraphicFramePr>
            <a:graphicFrameLocks noChangeAspect="1"/>
          </p:cNvGraphicFramePr>
          <p:nvPr>
            <p:extLst/>
          </p:nvPr>
        </p:nvGraphicFramePr>
        <p:xfrm>
          <a:off x="5867400" y="1906588"/>
          <a:ext cx="13081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2" name="Equation" r:id="rId23" imgW="1307880" imgH="368280" progId="Equation.DSMT4">
                  <p:embed/>
                </p:oleObj>
              </mc:Choice>
              <mc:Fallback>
                <p:oleObj name="Equation" r:id="rId23" imgW="1307880" imgH="368280" progId="Equation.DSMT4">
                  <p:embed/>
                  <p:pic>
                    <p:nvPicPr>
                      <p:cNvPr id="3995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06588"/>
                        <a:ext cx="13081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1" name="Object 14"/>
          <p:cNvGraphicFramePr>
            <a:graphicFrameLocks noChangeAspect="1"/>
          </p:cNvGraphicFramePr>
          <p:nvPr>
            <p:extLst/>
          </p:nvPr>
        </p:nvGraphicFramePr>
        <p:xfrm>
          <a:off x="5889625" y="2627313"/>
          <a:ext cx="14097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3" name="Equation" r:id="rId25" imgW="1409400" imgH="368280" progId="Equation.DSMT4">
                  <p:embed/>
                </p:oleObj>
              </mc:Choice>
              <mc:Fallback>
                <p:oleObj name="Equation" r:id="rId25" imgW="1409400" imgH="368280" progId="Equation.DSMT4">
                  <p:embed/>
                  <p:pic>
                    <p:nvPicPr>
                      <p:cNvPr id="3995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2627313"/>
                        <a:ext cx="14097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1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272254" y="3155818"/>
            <a:ext cx="329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H="1">
            <a:off x="601973" y="2488397"/>
            <a:ext cx="0" cy="30895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601973" y="2488399"/>
            <a:ext cx="31524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595501" y="5577969"/>
            <a:ext cx="321718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17" name="矩形 16"/>
          <p:cNvSpPr/>
          <p:nvPr/>
        </p:nvSpPr>
        <p:spPr>
          <a:xfrm>
            <a:off x="437112" y="428030"/>
            <a:ext cx="756105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3333FF"/>
                </a:solidFill>
              </a:rPr>
              <a:t>Solving PDEs</a:t>
            </a:r>
            <a:endParaRPr lang="zh-TW" altLang="en-US" sz="1800" dirty="0">
              <a:solidFill>
                <a:srgbClr val="3333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17219" y="2101655"/>
            <a:ext cx="1461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/>
              <a:t>Separation of Variables</a:t>
            </a:r>
            <a:endParaRPr lang="zh-TW" altLang="en-US" sz="1800" dirty="0"/>
          </a:p>
        </p:txBody>
      </p:sp>
      <p:sp>
        <p:nvSpPr>
          <p:cNvPr id="19" name="矩形 18"/>
          <p:cNvSpPr/>
          <p:nvPr/>
        </p:nvSpPr>
        <p:spPr>
          <a:xfrm>
            <a:off x="917218" y="5377915"/>
            <a:ext cx="5223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/>
              <a:t>Integral Transform Methods (</a:t>
            </a:r>
            <a:r>
              <a:rPr lang="en-US" altLang="zh-TW" sz="1800" dirty="0">
                <a:solidFill>
                  <a:srgbClr val="3333FF"/>
                </a:solidFill>
              </a:rPr>
              <a:t>Sec. 2.10 and Sec. 2.11</a:t>
            </a:r>
            <a:r>
              <a:rPr lang="en-US" altLang="zh-TW" sz="1800" dirty="0"/>
              <a:t>)</a:t>
            </a:r>
            <a:endParaRPr lang="zh-TW" altLang="en-US" sz="1800" dirty="0"/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 flipV="1">
            <a:off x="2200375" y="2495005"/>
            <a:ext cx="2623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2446978" y="5123382"/>
            <a:ext cx="321718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 flipH="1">
            <a:off x="2437162" y="1720315"/>
            <a:ext cx="9816" cy="3403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2462761" y="1719914"/>
            <a:ext cx="315245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4" name="矩形 23"/>
          <p:cNvSpPr/>
          <p:nvPr/>
        </p:nvSpPr>
        <p:spPr>
          <a:xfrm>
            <a:off x="2778006" y="1258567"/>
            <a:ext cx="1616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/>
              <a:t>Introduction of the Method</a:t>
            </a:r>
            <a:endParaRPr lang="zh-TW" altLang="en-US" sz="1800" dirty="0"/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4326106" y="1657388"/>
            <a:ext cx="329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4655825" y="1313666"/>
            <a:ext cx="0" cy="11076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4655825" y="1313667"/>
            <a:ext cx="329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8" name="矩形 27"/>
          <p:cNvSpPr/>
          <p:nvPr/>
        </p:nvSpPr>
        <p:spPr>
          <a:xfrm>
            <a:off x="4986853" y="1113612"/>
            <a:ext cx="3291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/>
              <a:t>Basic Process (Sec. 2.1)</a:t>
            </a:r>
            <a:endParaRPr lang="zh-TW" altLang="en-US" sz="1800" dirty="0"/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4655825" y="1696318"/>
            <a:ext cx="329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30" name="矩形 29"/>
          <p:cNvSpPr/>
          <p:nvPr/>
        </p:nvSpPr>
        <p:spPr>
          <a:xfrm>
            <a:off x="4986853" y="1500293"/>
            <a:ext cx="3638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/>
              <a:t>Superposition (Sec. 2.1, </a:t>
            </a:r>
            <a:r>
              <a:rPr lang="en-US" altLang="zh-TW" sz="1800" dirty="0">
                <a:solidFill>
                  <a:srgbClr val="3333FF"/>
                </a:solidFill>
              </a:rPr>
              <a:t>Sec. 2.4</a:t>
            </a:r>
            <a:r>
              <a:rPr lang="en-US" altLang="zh-TW" sz="1800" dirty="0"/>
              <a:t>)</a:t>
            </a:r>
            <a:endParaRPr lang="zh-TW" altLang="en-US" sz="1800" dirty="0"/>
          </a:p>
        </p:txBody>
      </p:sp>
      <p:sp>
        <p:nvSpPr>
          <p:cNvPr id="33" name="Line 3"/>
          <p:cNvSpPr>
            <a:spLocks noChangeShapeType="1"/>
          </p:cNvSpPr>
          <p:nvPr/>
        </p:nvSpPr>
        <p:spPr bwMode="auto">
          <a:xfrm>
            <a:off x="4655825" y="2428008"/>
            <a:ext cx="329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34" name="矩形 33"/>
          <p:cNvSpPr/>
          <p:nvPr/>
        </p:nvSpPr>
        <p:spPr>
          <a:xfrm>
            <a:off x="4986853" y="2221258"/>
            <a:ext cx="3638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/>
              <a:t>Nonhomogeneous Cases (</a:t>
            </a:r>
            <a:r>
              <a:rPr lang="en-US" altLang="zh-TW" sz="1800" dirty="0">
                <a:solidFill>
                  <a:srgbClr val="3333FF"/>
                </a:solidFill>
              </a:rPr>
              <a:t>Sec. 2.5</a:t>
            </a:r>
            <a:r>
              <a:rPr lang="en-US" altLang="zh-TW" sz="1800" dirty="0"/>
              <a:t>) </a:t>
            </a:r>
            <a:br>
              <a:rPr lang="en-US" altLang="zh-TW" sz="1800" dirty="0"/>
            </a:br>
            <a:r>
              <a:rPr lang="en-US" altLang="zh-TW" sz="1800" dirty="0"/>
              <a:t>(Two Methods)</a:t>
            </a:r>
            <a:endParaRPr lang="zh-TW" altLang="en-US" sz="1800" dirty="0"/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 flipV="1">
            <a:off x="2462761" y="3294385"/>
            <a:ext cx="2623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36" name="矩形 35"/>
          <p:cNvSpPr/>
          <p:nvPr/>
        </p:nvSpPr>
        <p:spPr>
          <a:xfrm>
            <a:off x="2707442" y="3074794"/>
            <a:ext cx="1324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/>
              <a:t>Rectangular Coordinate</a:t>
            </a:r>
          </a:p>
          <a:p>
            <a:r>
              <a:rPr lang="en-US" altLang="zh-TW" sz="1800" dirty="0"/>
              <a:t>Examples</a:t>
            </a:r>
            <a:endParaRPr lang="zh-TW" altLang="en-US" sz="1800" dirty="0"/>
          </a:p>
        </p:txBody>
      </p:sp>
      <p:sp>
        <p:nvSpPr>
          <p:cNvPr id="37" name="矩形 36"/>
          <p:cNvSpPr/>
          <p:nvPr/>
        </p:nvSpPr>
        <p:spPr>
          <a:xfrm>
            <a:off x="2707442" y="4929021"/>
            <a:ext cx="5809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/>
              <a:t>Polar and Spherical Coordinates (</a:t>
            </a:r>
            <a:r>
              <a:rPr lang="en-US" altLang="zh-TW" sz="1800" dirty="0">
                <a:solidFill>
                  <a:srgbClr val="3333FF"/>
                </a:solidFill>
              </a:rPr>
              <a:t>Sections 2.7, 2.8, 2.9</a:t>
            </a:r>
            <a:r>
              <a:rPr lang="en-US" altLang="zh-TW" sz="1800" dirty="0"/>
              <a:t>)</a:t>
            </a:r>
            <a:endParaRPr lang="zh-TW" altLang="en-US" sz="1800" dirty="0"/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>
            <a:off x="3945177" y="3331514"/>
            <a:ext cx="329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>
            <a:off x="4274896" y="3153382"/>
            <a:ext cx="0" cy="1518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40" name="Line 3"/>
          <p:cNvSpPr>
            <a:spLocks noChangeShapeType="1"/>
          </p:cNvSpPr>
          <p:nvPr/>
        </p:nvSpPr>
        <p:spPr bwMode="auto">
          <a:xfrm>
            <a:off x="4274896" y="3153383"/>
            <a:ext cx="329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41" name="矩形 40"/>
          <p:cNvSpPr/>
          <p:nvPr/>
        </p:nvSpPr>
        <p:spPr>
          <a:xfrm>
            <a:off x="4630214" y="2920541"/>
            <a:ext cx="3367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/>
              <a:t>Problem Classification (</a:t>
            </a:r>
            <a:r>
              <a:rPr lang="en-US" altLang="zh-TW" sz="1800" dirty="0">
                <a:solidFill>
                  <a:srgbClr val="3333FF"/>
                </a:solidFill>
              </a:rPr>
              <a:t>Sec. 2.2</a:t>
            </a:r>
            <a:r>
              <a:rPr lang="en-US" altLang="zh-TW" sz="1800" dirty="0"/>
              <a:t>)</a:t>
            </a:r>
            <a:endParaRPr lang="zh-TW" altLang="en-US" sz="1800" dirty="0"/>
          </a:p>
        </p:txBody>
      </p:sp>
      <p:sp>
        <p:nvSpPr>
          <p:cNvPr id="42" name="Line 3"/>
          <p:cNvSpPr>
            <a:spLocks noChangeShapeType="1"/>
          </p:cNvSpPr>
          <p:nvPr/>
        </p:nvSpPr>
        <p:spPr bwMode="auto">
          <a:xfrm>
            <a:off x="4274896" y="3535475"/>
            <a:ext cx="329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43" name="Line 3"/>
          <p:cNvSpPr>
            <a:spLocks noChangeShapeType="1"/>
          </p:cNvSpPr>
          <p:nvPr/>
        </p:nvSpPr>
        <p:spPr bwMode="auto">
          <a:xfrm>
            <a:off x="4274896" y="3919623"/>
            <a:ext cx="329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44" name="Line 3"/>
          <p:cNvSpPr>
            <a:spLocks noChangeShapeType="1"/>
          </p:cNvSpPr>
          <p:nvPr/>
        </p:nvSpPr>
        <p:spPr bwMode="auto">
          <a:xfrm>
            <a:off x="4274896" y="4341380"/>
            <a:ext cx="329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45" name="矩形 44"/>
          <p:cNvSpPr/>
          <p:nvPr/>
        </p:nvSpPr>
        <p:spPr>
          <a:xfrm>
            <a:off x="4630214" y="3314319"/>
            <a:ext cx="2865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/>
              <a:t>Heat Equation (</a:t>
            </a:r>
            <a:r>
              <a:rPr lang="en-US" altLang="zh-TW" sz="1800" dirty="0">
                <a:solidFill>
                  <a:srgbClr val="3333FF"/>
                </a:solidFill>
              </a:rPr>
              <a:t>Sec. 2.3</a:t>
            </a:r>
            <a:r>
              <a:rPr lang="en-US" altLang="zh-TW" sz="1800" dirty="0"/>
              <a:t>)</a:t>
            </a:r>
            <a:endParaRPr lang="zh-TW" altLang="en-US" sz="1800" dirty="0"/>
          </a:p>
        </p:txBody>
      </p:sp>
      <p:sp>
        <p:nvSpPr>
          <p:cNvPr id="46" name="矩形 45"/>
          <p:cNvSpPr/>
          <p:nvPr/>
        </p:nvSpPr>
        <p:spPr>
          <a:xfrm>
            <a:off x="4630214" y="3714429"/>
            <a:ext cx="2865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/>
              <a:t>Wave Equation</a:t>
            </a:r>
            <a:endParaRPr lang="zh-TW" altLang="en-US" sz="1800" dirty="0"/>
          </a:p>
        </p:txBody>
      </p:sp>
      <p:sp>
        <p:nvSpPr>
          <p:cNvPr id="47" name="矩形 46"/>
          <p:cNvSpPr/>
          <p:nvPr/>
        </p:nvSpPr>
        <p:spPr>
          <a:xfrm>
            <a:off x="4630214" y="4108207"/>
            <a:ext cx="2865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/>
              <a:t>Laplace Equation (</a:t>
            </a:r>
            <a:r>
              <a:rPr lang="en-US" altLang="zh-TW" sz="1800" dirty="0">
                <a:solidFill>
                  <a:srgbClr val="3333FF"/>
                </a:solidFill>
              </a:rPr>
              <a:t>Sec. 2.4</a:t>
            </a:r>
            <a:r>
              <a:rPr lang="en-US" altLang="zh-TW" sz="1800" dirty="0"/>
              <a:t>)</a:t>
            </a:r>
            <a:endParaRPr lang="zh-TW" altLang="en-US" sz="1800" dirty="0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>
            <a:off x="4274896" y="4671829"/>
            <a:ext cx="329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49" name="矩形 48"/>
          <p:cNvSpPr/>
          <p:nvPr/>
        </p:nvSpPr>
        <p:spPr>
          <a:xfrm>
            <a:off x="4612165" y="4475595"/>
            <a:ext cx="3709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/>
              <a:t>Higher-Dimensional Case (</a:t>
            </a:r>
            <a:r>
              <a:rPr lang="en-US" altLang="zh-TW" sz="1800" dirty="0">
                <a:solidFill>
                  <a:srgbClr val="3333FF"/>
                </a:solidFill>
              </a:rPr>
              <a:t>Sec. 2.6</a:t>
            </a:r>
            <a:r>
              <a:rPr lang="en-US" altLang="zh-TW" sz="1800" dirty="0"/>
              <a:t>)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60292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CA5F75-DABD-4F3A-B48C-543000496D5B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2089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25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Section 2.2  Classical PDEs and Boundary-</a:t>
            </a:r>
          </a:p>
          <a:p>
            <a:pPr algn="just" eaLnBrk="1" hangingPunct="1">
              <a:spcBef>
                <a:spcPct val="25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Value Problems 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35183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2.2.1  </a:t>
            </a:r>
            <a:r>
              <a:rPr lang="zh-TW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本節綱要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23850" y="1844675"/>
            <a:ext cx="7632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(1) one-dimensional heat equation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或簡稱為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heat equation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28678" name="Object 5"/>
          <p:cNvGraphicFramePr>
            <a:graphicFrameLocks noChangeAspect="1"/>
          </p:cNvGraphicFramePr>
          <p:nvPr/>
        </p:nvGraphicFramePr>
        <p:xfrm>
          <a:off x="2268538" y="2349500"/>
          <a:ext cx="12144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65" name="Equation" r:id="rId3" imgW="1219200" imgH="647700" progId="Equation.DSMT4">
                  <p:embed/>
                </p:oleObj>
              </mc:Choice>
              <mc:Fallback>
                <p:oleObj name="Equation" r:id="rId3" imgW="1219200" imgH="647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349500"/>
                        <a:ext cx="1214437" cy="647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323850" y="2997200"/>
            <a:ext cx="7632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(2) one-dimensional wave equation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或簡稱為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wave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equation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3995738" y="2492375"/>
            <a:ext cx="1368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&gt; 0</a:t>
            </a:r>
          </a:p>
        </p:txBody>
      </p:sp>
      <p:graphicFrame>
        <p:nvGraphicFramePr>
          <p:cNvPr id="28681" name="Object 8"/>
          <p:cNvGraphicFramePr>
            <a:graphicFrameLocks noChangeAspect="1"/>
          </p:cNvGraphicFramePr>
          <p:nvPr/>
        </p:nvGraphicFramePr>
        <p:xfrm>
          <a:off x="2195513" y="3500438"/>
          <a:ext cx="14414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66" name="Equation" r:id="rId5" imgW="1447800" imgH="647700" progId="Equation.DSMT4">
                  <p:embed/>
                </p:oleObj>
              </mc:Choice>
              <mc:Fallback>
                <p:oleObj name="Equation" r:id="rId5" imgW="1447800" imgH="647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500438"/>
                        <a:ext cx="1441450" cy="647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395288" y="4221163"/>
            <a:ext cx="8137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(3) two-dimensional form of Laplace’s equation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或簡稱為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Laplace’s equation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)</a:t>
            </a:r>
          </a:p>
        </p:txBody>
      </p:sp>
      <p:graphicFrame>
        <p:nvGraphicFramePr>
          <p:cNvPr id="28683" name="Object 10"/>
          <p:cNvGraphicFramePr>
            <a:graphicFrameLocks noChangeAspect="1"/>
          </p:cNvGraphicFramePr>
          <p:nvPr/>
        </p:nvGraphicFramePr>
        <p:xfrm>
          <a:off x="2195513" y="4868863"/>
          <a:ext cx="15303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67" name="Equation" r:id="rId7" imgW="1536700" imgH="698500" progId="Equation.DSMT4">
                  <p:embed/>
                </p:oleObj>
              </mc:Choice>
              <mc:Fallback>
                <p:oleObj name="Equation" r:id="rId7" imgW="1536700" imgH="6985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868863"/>
                        <a:ext cx="1530350" cy="698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426105" y="5799564"/>
            <a:ext cx="8249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D. G. </a:t>
            </a:r>
            <a:r>
              <a:rPr lang="en-US" altLang="zh-TW" sz="2000" dirty="0" err="1">
                <a:cs typeface="Times New Roman" panose="02020603050405020304" pitchFamily="18" charset="0"/>
              </a:rPr>
              <a:t>Zill</a:t>
            </a:r>
            <a:r>
              <a:rPr lang="en-US" altLang="zh-TW" sz="20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12.2.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A918E2-55B3-4A8C-8791-C19A6EE6048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323850" y="476250"/>
            <a:ext cx="8424863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名詞：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heat equation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,          (page 111)              </a:t>
            </a:r>
            <a:r>
              <a:rPr lang="en-US" altLang="zh-TW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wave equation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,         (page 113)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Laplace’s equation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, (page 116)              </a:t>
            </a:r>
            <a:r>
              <a:rPr lang="en-US" altLang="zh-TW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Laplacian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,                 (page 117)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Dirichlet condition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, (page 119)              </a:t>
            </a:r>
            <a:r>
              <a:rPr lang="en-US" altLang="zh-TW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Neumann condition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, (page 119)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Robin condition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(page 119) 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323850" y="3789363"/>
            <a:ext cx="72723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本節的重點：七大名詞，和它們所對應的公式</a:t>
            </a:r>
            <a:endParaRPr lang="en-US" altLang="zh-TW" sz="22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712F22-7E87-427B-B1E7-C93E7B77926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13593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2.2.2  One-Dimensional Heat Equation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468313" y="1773238"/>
            <a:ext cx="69119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由來：熱傳導的理論 </a:t>
            </a:r>
          </a:p>
        </p:txBody>
      </p:sp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1403350" y="981075"/>
          <a:ext cx="12144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" name="Equation" r:id="rId3" imgW="1219200" imgH="647700" progId="Equation.DSMT4">
                  <p:embed/>
                </p:oleObj>
              </mc:Choice>
              <mc:Fallback>
                <p:oleObj name="Equation" r:id="rId3" imgW="12192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981075"/>
                        <a:ext cx="12144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900113" y="4149725"/>
            <a:ext cx="14382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Fig. 2.2.1</a:t>
            </a:r>
          </a:p>
        </p:txBody>
      </p:sp>
      <p:pic>
        <p:nvPicPr>
          <p:cNvPr id="30727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141663"/>
            <a:ext cx="45720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1403350" y="2565400"/>
            <a:ext cx="6048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): temperature,  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 time,  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 location</a:t>
            </a:r>
          </a:p>
        </p:txBody>
      </p:sp>
      <p:pic>
        <p:nvPicPr>
          <p:cNvPr id="30729" name="圖片 14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99013"/>
            <a:ext cx="9842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 Box 5"/>
          <p:cNvSpPr txBox="1">
            <a:spLocks noChangeArrowheads="1"/>
          </p:cNvSpPr>
          <p:nvPr/>
        </p:nvSpPr>
        <p:spPr bwMode="auto">
          <a:xfrm>
            <a:off x="611188" y="5373688"/>
            <a:ext cx="71278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heat equation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別名：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diffusion equation</a:t>
            </a: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51500" y="5254625"/>
            <a:ext cx="3224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200" dirty="0">
                <a:cs typeface="Times New Roman" panose="02020603050405020304" pitchFamily="18" charset="0"/>
              </a:rPr>
              <a:t>From D. G. </a:t>
            </a:r>
            <a:r>
              <a:rPr lang="en-US" altLang="zh-TW" sz="1200" dirty="0" err="1">
                <a:cs typeface="Times New Roman" panose="02020603050405020304" pitchFamily="18" charset="0"/>
              </a:rPr>
              <a:t>Zill</a:t>
            </a:r>
            <a:r>
              <a:rPr lang="en-US" altLang="zh-TW" sz="12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12.2.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B08279-A868-48CB-86CE-20472427E9FF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1403350" y="620713"/>
          <a:ext cx="12144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2" name="Equation" r:id="rId3" imgW="1219200" imgH="647700" progId="Equation.DSMT4">
                  <p:embed/>
                </p:oleObj>
              </mc:Choice>
              <mc:Fallback>
                <p:oleObj name="Equation" r:id="rId3" imgW="12192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620713"/>
                        <a:ext cx="12144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文字方塊 11"/>
          <p:cNvSpPr txBox="1">
            <a:spLocks noChangeArrowheads="1"/>
          </p:cNvSpPr>
          <p:nvPr/>
        </p:nvSpPr>
        <p:spPr bwMode="auto">
          <a:xfrm>
            <a:off x="395288" y="1700213"/>
            <a:ext cx="2952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Example: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1403350" y="3284538"/>
            <a:ext cx="28082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文字方塊 17"/>
          <p:cNvSpPr txBox="1">
            <a:spLocks noChangeArrowheads="1"/>
          </p:cNvSpPr>
          <p:nvPr/>
        </p:nvSpPr>
        <p:spPr bwMode="auto">
          <a:xfrm>
            <a:off x="3924300" y="3284538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1751" name="文字方塊 18"/>
          <p:cNvSpPr txBox="1">
            <a:spLocks noChangeArrowheads="1"/>
          </p:cNvSpPr>
          <p:nvPr/>
        </p:nvSpPr>
        <p:spPr bwMode="auto">
          <a:xfrm>
            <a:off x="1403350" y="2492375"/>
            <a:ext cx="936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x, t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2916238" y="1989138"/>
            <a:ext cx="0" cy="16557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5651500" y="2205038"/>
            <a:ext cx="25209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): temperature, 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time, 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location</a:t>
            </a:r>
          </a:p>
        </p:txBody>
      </p:sp>
      <p:sp>
        <p:nvSpPr>
          <p:cNvPr id="31754" name="文字方塊 22"/>
          <p:cNvSpPr txBox="1">
            <a:spLocks noChangeArrowheads="1"/>
          </p:cNvSpPr>
          <p:nvPr/>
        </p:nvSpPr>
        <p:spPr bwMode="auto">
          <a:xfrm>
            <a:off x="2843213" y="3213100"/>
            <a:ext cx="5762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1755" name="Object 4"/>
          <p:cNvGraphicFramePr>
            <a:graphicFrameLocks noChangeAspect="1"/>
          </p:cNvGraphicFramePr>
          <p:nvPr/>
        </p:nvGraphicFramePr>
        <p:xfrm>
          <a:off x="3779838" y="4005263"/>
          <a:ext cx="17208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3" name="Equation" r:id="rId5" imgW="1727200" imgH="787400" progId="Equation.DSMT4">
                  <p:embed/>
                </p:oleObj>
              </mc:Choice>
              <mc:Fallback>
                <p:oleObj name="Equation" r:id="rId5" imgW="1727200" imgH="787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005263"/>
                        <a:ext cx="17208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6" name="文字方塊 23"/>
          <p:cNvSpPr txBox="1">
            <a:spLocks noChangeArrowheads="1"/>
          </p:cNvSpPr>
          <p:nvPr/>
        </p:nvSpPr>
        <p:spPr bwMode="auto">
          <a:xfrm>
            <a:off x="1476375" y="4221163"/>
            <a:ext cx="23034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的溫度將上升</a:t>
            </a:r>
          </a:p>
        </p:txBody>
      </p:sp>
      <p:sp>
        <p:nvSpPr>
          <p:cNvPr id="27" name="手繪多邊形 26"/>
          <p:cNvSpPr/>
          <p:nvPr/>
        </p:nvSpPr>
        <p:spPr>
          <a:xfrm>
            <a:off x="1714500" y="2185988"/>
            <a:ext cx="2425700" cy="873125"/>
          </a:xfrm>
          <a:custGeom>
            <a:avLst/>
            <a:gdLst>
              <a:gd name="connsiteX0" fmla="*/ 0 w 2425485"/>
              <a:gd name="connsiteY0" fmla="*/ 0 h 873071"/>
              <a:gd name="connsiteX1" fmla="*/ 635431 w 2425485"/>
              <a:gd name="connsiteY1" fmla="*/ 232475 h 873071"/>
              <a:gd name="connsiteX2" fmla="*/ 1193370 w 2425485"/>
              <a:gd name="connsiteY2" fmla="*/ 867905 h 873071"/>
              <a:gd name="connsiteX3" fmla="*/ 1658319 w 2425485"/>
              <a:gd name="connsiteY3" fmla="*/ 201478 h 873071"/>
              <a:gd name="connsiteX4" fmla="*/ 2309248 w 2425485"/>
              <a:gd name="connsiteY4" fmla="*/ 30997 h 873071"/>
              <a:gd name="connsiteX5" fmla="*/ 2355743 w 2425485"/>
              <a:gd name="connsiteY5" fmla="*/ 15498 h 873071"/>
              <a:gd name="connsiteX6" fmla="*/ 2355743 w 2425485"/>
              <a:gd name="connsiteY6" fmla="*/ 15498 h 87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5485" h="873071">
                <a:moveTo>
                  <a:pt x="0" y="0"/>
                </a:moveTo>
                <a:cubicBezTo>
                  <a:pt x="218268" y="43912"/>
                  <a:pt x="436536" y="87824"/>
                  <a:pt x="635431" y="232475"/>
                </a:cubicBezTo>
                <a:cubicBezTo>
                  <a:pt x="834326" y="377126"/>
                  <a:pt x="1022889" y="873071"/>
                  <a:pt x="1193370" y="867905"/>
                </a:cubicBezTo>
                <a:cubicBezTo>
                  <a:pt x="1363851" y="862739"/>
                  <a:pt x="1472339" y="340963"/>
                  <a:pt x="1658319" y="201478"/>
                </a:cubicBezTo>
                <a:cubicBezTo>
                  <a:pt x="1844299" y="61993"/>
                  <a:pt x="2193011" y="61994"/>
                  <a:pt x="2309248" y="30997"/>
                </a:cubicBezTo>
                <a:cubicBezTo>
                  <a:pt x="2425485" y="0"/>
                  <a:pt x="2355743" y="15498"/>
                  <a:pt x="2355743" y="15498"/>
                </a:cubicBezTo>
                <a:lnTo>
                  <a:pt x="2355743" y="15498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68314" y="3401352"/>
            <a:ext cx="14398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Fig. 2.2.2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514815-1135-4D83-9135-A5B279F0B81F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13593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2.2.3  One-Dimensional Wave Equation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32772" name="Object 3"/>
          <p:cNvGraphicFramePr>
            <a:graphicFrameLocks noChangeAspect="1"/>
          </p:cNvGraphicFramePr>
          <p:nvPr/>
        </p:nvGraphicFramePr>
        <p:xfrm>
          <a:off x="1547813" y="1052513"/>
          <a:ext cx="14414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3" name="Equation" r:id="rId3" imgW="1447800" imgH="647700" progId="Equation.DSMT4">
                  <p:embed/>
                </p:oleObj>
              </mc:Choice>
              <mc:Fallback>
                <p:oleObj name="Equation" r:id="rId3" imgW="1447800" imgH="647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052513"/>
                        <a:ext cx="14414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7416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「拉像皮筋」的模型</a:t>
            </a: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684213" y="5156200"/>
            <a:ext cx="14398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Fig. 2.2.3</a:t>
            </a:r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684213" y="5949950"/>
            <a:ext cx="52562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wave equation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別名：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telegraph equation</a:t>
            </a:r>
          </a:p>
        </p:txBody>
      </p:sp>
      <p:pic>
        <p:nvPicPr>
          <p:cNvPr id="32776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343150"/>
            <a:ext cx="4049713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 Box 15"/>
          <p:cNvSpPr txBox="1">
            <a:spLocks noChangeArrowheads="1"/>
          </p:cNvSpPr>
          <p:nvPr/>
        </p:nvSpPr>
        <p:spPr bwMode="auto">
          <a:xfrm>
            <a:off x="2568575" y="3389313"/>
            <a:ext cx="7191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411413" y="4437063"/>
            <a:ext cx="288925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59338" y="4508500"/>
            <a:ext cx="228600" cy="433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0" name="Text Box 7"/>
          <p:cNvSpPr txBox="1">
            <a:spLocks noChangeArrowheads="1"/>
          </p:cNvSpPr>
          <p:nvPr/>
        </p:nvSpPr>
        <p:spPr bwMode="auto">
          <a:xfrm>
            <a:off x="2771775" y="2349500"/>
            <a:ext cx="43926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): height,  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 time,  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 location</a:t>
            </a:r>
          </a:p>
        </p:txBody>
      </p:sp>
      <p:sp>
        <p:nvSpPr>
          <p:cNvPr id="32781" name="文字方塊 23"/>
          <p:cNvSpPr txBox="1">
            <a:spLocks noChangeArrowheads="1"/>
          </p:cNvSpPr>
          <p:nvPr/>
        </p:nvSpPr>
        <p:spPr bwMode="auto">
          <a:xfrm>
            <a:off x="2411413" y="4797425"/>
            <a:ext cx="14398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0 when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0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2782" name="文字方塊 24"/>
          <p:cNvSpPr txBox="1">
            <a:spLocks noChangeArrowheads="1"/>
          </p:cNvSpPr>
          <p:nvPr/>
        </p:nvSpPr>
        <p:spPr bwMode="auto">
          <a:xfrm>
            <a:off x="4427538" y="4868863"/>
            <a:ext cx="15843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0 when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endParaRPr lang="zh-TW" altLang="en-US" sz="2200" i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2783" name="Text Box 9"/>
          <p:cNvSpPr txBox="1">
            <a:spLocks noChangeArrowheads="1"/>
          </p:cNvSpPr>
          <p:nvPr/>
        </p:nvSpPr>
        <p:spPr bwMode="auto">
          <a:xfrm>
            <a:off x="468313" y="3213100"/>
            <a:ext cx="1727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剛開始時</a:t>
            </a:r>
          </a:p>
        </p:txBody>
      </p:sp>
      <p:pic>
        <p:nvPicPr>
          <p:cNvPr id="32784" name="圖片 2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68863"/>
            <a:ext cx="984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57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2338" y="3340100"/>
              <a:ext cx="1587" cy="1588"/>
            </p14:xfrm>
          </p:contentPart>
        </mc:Choice>
        <mc:Fallback xmlns="">
          <p:pic>
            <p:nvPicPr>
              <p:cNvPr id="2457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21229" y="3328984"/>
                <a:ext cx="23805" cy="2382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矩形 17"/>
          <p:cNvSpPr/>
          <p:nvPr/>
        </p:nvSpPr>
        <p:spPr>
          <a:xfrm>
            <a:off x="5295697" y="3271470"/>
            <a:ext cx="3224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200" dirty="0">
                <a:cs typeface="Times New Roman" panose="02020603050405020304" pitchFamily="18" charset="0"/>
              </a:rPr>
              <a:t>From D. G. </a:t>
            </a:r>
            <a:r>
              <a:rPr lang="en-US" altLang="zh-TW" sz="1200" dirty="0" err="1">
                <a:cs typeface="Times New Roman" panose="02020603050405020304" pitchFamily="18" charset="0"/>
              </a:rPr>
              <a:t>Zill</a:t>
            </a:r>
            <a:r>
              <a:rPr lang="en-US" altLang="zh-TW" sz="12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12.2.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452B91-5DD8-4718-8077-67BAAA812738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Line 5"/>
          <p:cNvSpPr>
            <a:spLocks noChangeShapeType="1"/>
          </p:cNvSpPr>
          <p:nvPr/>
        </p:nvSpPr>
        <p:spPr bwMode="auto">
          <a:xfrm>
            <a:off x="3708400" y="2781300"/>
            <a:ext cx="0" cy="1187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3348038" y="3141663"/>
            <a:ext cx="11525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振動</a:t>
            </a: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539750" y="4868863"/>
            <a:ext cx="14398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Fig. 2.2.4</a:t>
            </a: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468313" y="620713"/>
            <a:ext cx="41767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手放開之後產生振動</a:t>
            </a:r>
          </a:p>
        </p:txBody>
      </p:sp>
      <p:pic>
        <p:nvPicPr>
          <p:cNvPr id="33799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162050"/>
            <a:ext cx="512445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圖片 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92600"/>
            <a:ext cx="984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292080" y="4719638"/>
            <a:ext cx="3224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200" dirty="0">
                <a:cs typeface="Times New Roman" panose="02020603050405020304" pitchFamily="18" charset="0"/>
              </a:rPr>
              <a:t>From D. G. </a:t>
            </a:r>
            <a:r>
              <a:rPr lang="en-US" altLang="zh-TW" sz="1200" dirty="0" err="1">
                <a:cs typeface="Times New Roman" panose="02020603050405020304" pitchFamily="18" charset="0"/>
              </a:rPr>
              <a:t>Zill</a:t>
            </a:r>
            <a:r>
              <a:rPr lang="en-US" altLang="zh-TW" sz="12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12.2.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4A61D5-3F48-49C8-A6FF-2A19E0D0A73C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8135937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Wave equation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其他的應用：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Theory of high-frequency transmission line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Fluid mechanics 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流體力學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Acoustics 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聲學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Elasticity 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彈力學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Microwave engineering (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電波工程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8AB712-D050-4553-A603-D0B168ABACE0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13593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2.2.4  Two-Dimensional Form of Laplace’s Equation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35844" name="Object 9"/>
          <p:cNvGraphicFramePr>
            <a:graphicFrameLocks noChangeAspect="1"/>
          </p:cNvGraphicFramePr>
          <p:nvPr/>
        </p:nvGraphicFramePr>
        <p:xfrm>
          <a:off x="2124075" y="981075"/>
          <a:ext cx="15303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5" name="Equation" r:id="rId3" imgW="1536700" imgH="698500" progId="Equation.DSMT4">
                  <p:embed/>
                </p:oleObj>
              </mc:Choice>
              <mc:Fallback>
                <p:oleObj name="Equation" r:id="rId3" imgW="1536700" imgH="6985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981075"/>
                        <a:ext cx="15303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827088" y="3573463"/>
            <a:ext cx="33131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): temperature,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 location</a:t>
            </a:r>
          </a:p>
        </p:txBody>
      </p:sp>
      <p:sp>
        <p:nvSpPr>
          <p:cNvPr id="35846" name="Text Box 11"/>
          <p:cNvSpPr txBox="1">
            <a:spLocks noChangeArrowheads="1"/>
          </p:cNvSpPr>
          <p:nvPr/>
        </p:nvSpPr>
        <p:spPr bwMode="auto">
          <a:xfrm>
            <a:off x="684213" y="2060575"/>
            <a:ext cx="7343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溫度隨著位置而變化的模型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6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6750" y="3789363"/>
              <a:ext cx="2813050" cy="2797175"/>
            </p14:xfrm>
          </p:contentPart>
        </mc:Choice>
        <mc:Fallback xmlns="">
          <p:pic>
            <p:nvPicPr>
              <p:cNvPr id="256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14230" y="3786843"/>
                <a:ext cx="2818090" cy="28022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032BD4-486A-4017-A13A-B592D8436D2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68313" y="836613"/>
            <a:ext cx="71278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Laplace’s Equation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亦可用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Laplacian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表示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</a:t>
            </a:r>
            <a:r>
              <a:rPr lang="en-US" altLang="zh-TW" sz="2200" baseline="30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u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 = 0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466725" y="1555750"/>
            <a:ext cx="3600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Laplacian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 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</a:t>
            </a:r>
            <a:r>
              <a:rPr lang="en-US" altLang="zh-TW" sz="2200" baseline="30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endParaRPr lang="en-US" altLang="en-US" sz="2200" baseline="300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  <p:graphicFrame>
        <p:nvGraphicFramePr>
          <p:cNvPr id="36869" name="Object 6"/>
          <p:cNvGraphicFramePr>
            <a:graphicFrameLocks noChangeAspect="1"/>
          </p:cNvGraphicFramePr>
          <p:nvPr/>
        </p:nvGraphicFramePr>
        <p:xfrm>
          <a:off x="1395413" y="2132013"/>
          <a:ext cx="24669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5" name="Equation" r:id="rId3" imgW="2476500" imgH="698500" progId="Equation.DSMT4">
                  <p:embed/>
                </p:oleObj>
              </mc:Choice>
              <mc:Fallback>
                <p:oleObj name="Equation" r:id="rId3" imgW="2476500" imgH="698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2132013"/>
                        <a:ext cx="24669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7"/>
          <p:cNvGraphicFramePr>
            <a:graphicFrameLocks noChangeAspect="1"/>
          </p:cNvGraphicFramePr>
          <p:nvPr/>
        </p:nvGraphicFramePr>
        <p:xfrm>
          <a:off x="1331913" y="2997200"/>
          <a:ext cx="3365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6" name="Equation" r:id="rId5" imgW="3378200" imgH="698500" progId="Equation.DSMT4">
                  <p:embed/>
                </p:oleObj>
              </mc:Choice>
              <mc:Fallback>
                <p:oleObj name="Equation" r:id="rId5" imgW="3378200" imgH="698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97200"/>
                        <a:ext cx="3365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42E081-3ABC-41F3-A765-B4E67AF86AAE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89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921287"/>
              </p:ext>
            </p:extLst>
          </p:nvPr>
        </p:nvGraphicFramePr>
        <p:xfrm>
          <a:off x="2401551" y="2205707"/>
          <a:ext cx="25177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5" name="Equation" r:id="rId3" imgW="2527300" imgH="647700" progId="Equation.DSMT4">
                  <p:embed/>
                </p:oleObj>
              </mc:Choice>
              <mc:Fallback>
                <p:oleObj name="Equation" r:id="rId3" imgW="2527300" imgH="647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551" y="2205707"/>
                        <a:ext cx="25177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385426" y="908720"/>
            <a:ext cx="59039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加上外力，或與外界的交互作用</a:t>
            </a: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385426" y="1700882"/>
            <a:ext cx="4464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例：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heat equation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modification</a:t>
            </a: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456863" y="2924845"/>
            <a:ext cx="4464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例：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wave equation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modification</a:t>
            </a:r>
          </a:p>
        </p:txBody>
      </p:sp>
      <p:graphicFrame>
        <p:nvGraphicFramePr>
          <p:cNvPr id="389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723555"/>
              </p:ext>
            </p:extLst>
          </p:nvPr>
        </p:nvGraphicFramePr>
        <p:xfrm>
          <a:off x="2330113" y="3501107"/>
          <a:ext cx="3009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6" name="Equation" r:id="rId5" imgW="3022600" imgH="647700" progId="Equation.DSMT4">
                  <p:embed/>
                </p:oleObj>
              </mc:Choice>
              <mc:Fallback>
                <p:oleObj name="Equation" r:id="rId5" imgW="3022600" imgH="647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113" y="3501107"/>
                        <a:ext cx="30099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C6B777A1-AE89-4188-8CE6-0AB8C9BD2FC7}"/>
              </a:ext>
            </a:extLst>
          </p:cNvPr>
          <p:cNvSpPr/>
          <p:nvPr/>
        </p:nvSpPr>
        <p:spPr>
          <a:xfrm>
            <a:off x="385426" y="287278"/>
            <a:ext cx="1875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3333FF"/>
                </a:solidFill>
              </a:rPr>
              <a:t>Modification</a:t>
            </a:r>
            <a:endParaRPr lang="zh-TW" altLang="en-US" sz="24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317501F-D508-4216-8EE0-5FF2070BE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26" y="4377407"/>
            <a:ext cx="525621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Laplace’s Equation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的其他應用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Static displacement of membranes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Edge detection (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邊緣偵測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Microwave engineering (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電波工程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4898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2.1  Boundary-Value Problem in</a:t>
            </a:r>
          </a:p>
          <a:p>
            <a:pPr algn="just" eaLnBrk="1" hangingPunct="1">
              <a:spcBef>
                <a:spcPct val="25000"/>
              </a:spcBef>
              <a:buFontTx/>
              <a:buNone/>
            </a:pPr>
            <a:r>
              <a:rPr lang="en-US" altLang="zh-TW" b="1">
                <a:solidFill>
                  <a:srgbClr val="3333FF"/>
                </a:solidFill>
                <a:latin typeface="Times New Roman" panose="02020603050405020304" pitchFamily="18" charset="0"/>
              </a:rPr>
              <a:t>       Rectangular </a:t>
            </a: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Coordinates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395470" y="2465378"/>
            <a:ext cx="4536894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Use the methods of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(1)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u="sng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separation of variables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en-US" altLang="zh-TW" sz="2200" u="sng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the</a:t>
            </a:r>
            <a:r>
              <a:rPr lang="en-US" altLang="zh-TW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 Laplace / </a:t>
            </a:r>
            <a:r>
              <a:rPr lang="en-US" altLang="zh-TW" sz="2200" u="sng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Fourier transforms</a:t>
            </a:r>
            <a:r>
              <a:rPr lang="en-US" altLang="zh-TW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to solve the PDE problem. </a:t>
            </a:r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 flipH="1">
            <a:off x="3494088" y="2706116"/>
            <a:ext cx="933896" cy="4320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5029466" y="3257569"/>
            <a:ext cx="27108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Sections 2.10 and 2.11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27984" y="2518568"/>
            <a:ext cx="24490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Sections 2.1 ~ 2.9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4517111" y="3501007"/>
            <a:ext cx="558945" cy="1835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32635" y="528290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D. G. </a:t>
            </a:r>
            <a:r>
              <a:rPr lang="en-US" altLang="zh-TW" sz="2000" dirty="0" err="1">
                <a:cs typeface="Times New Roman" panose="02020603050405020304" pitchFamily="18" charset="0"/>
              </a:rPr>
              <a:t>Zill</a:t>
            </a:r>
            <a:r>
              <a:rPr lang="en-US" altLang="zh-TW" sz="20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12.1.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40E76B-050B-4CAF-AF37-75F834EDB280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79930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2.2.6  Boundary Conditions </a:t>
            </a:r>
            <a:r>
              <a:rPr lang="zh-TW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或 </a:t>
            </a: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Initial Conditions</a:t>
            </a:r>
            <a:endPara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466725" y="1268413"/>
            <a:ext cx="23034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Dirichlet condition</a:t>
            </a:r>
          </a:p>
        </p:txBody>
      </p:sp>
      <p:sp>
        <p:nvSpPr>
          <p:cNvPr id="39941" name="Rectangle 9"/>
          <p:cNvSpPr>
            <a:spLocks noChangeArrowheads="1"/>
          </p:cNvSpPr>
          <p:nvPr/>
        </p:nvSpPr>
        <p:spPr bwMode="auto">
          <a:xfrm>
            <a:off x="466725" y="1916113"/>
            <a:ext cx="23955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Neumann condition</a:t>
            </a:r>
          </a:p>
        </p:txBody>
      </p:sp>
      <p:sp>
        <p:nvSpPr>
          <p:cNvPr id="39942" name="Text Box 11"/>
          <p:cNvSpPr txBox="1">
            <a:spLocks noChangeArrowheads="1"/>
          </p:cNvSpPr>
          <p:nvPr/>
        </p:nvSpPr>
        <p:spPr bwMode="auto">
          <a:xfrm>
            <a:off x="3059113" y="1268413"/>
            <a:ext cx="4248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……..                 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沒微分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39943" name="Object 12"/>
          <p:cNvGraphicFramePr>
            <a:graphicFrameLocks noChangeAspect="1"/>
          </p:cNvGraphicFramePr>
          <p:nvPr/>
        </p:nvGraphicFramePr>
        <p:xfrm>
          <a:off x="3130550" y="1916113"/>
          <a:ext cx="11255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4" name="Equation" r:id="rId3" imgW="1129810" imgH="545863" progId="Equation.DSMT4">
                  <p:embed/>
                </p:oleObj>
              </mc:Choice>
              <mc:Fallback>
                <p:oleObj name="Equation" r:id="rId3" imgW="1129810" imgH="54586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1916113"/>
                        <a:ext cx="11255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Rectangle 13"/>
          <p:cNvSpPr>
            <a:spLocks noChangeArrowheads="1"/>
          </p:cNvSpPr>
          <p:nvPr/>
        </p:nvSpPr>
        <p:spPr bwMode="auto">
          <a:xfrm>
            <a:off x="466725" y="2708275"/>
            <a:ext cx="19923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Robin condition</a:t>
            </a:r>
          </a:p>
        </p:txBody>
      </p:sp>
      <p:graphicFrame>
        <p:nvGraphicFramePr>
          <p:cNvPr id="39945" name="Object 14"/>
          <p:cNvGraphicFramePr>
            <a:graphicFrameLocks noChangeAspect="1"/>
          </p:cNvGraphicFramePr>
          <p:nvPr/>
        </p:nvGraphicFramePr>
        <p:xfrm>
          <a:off x="3130550" y="2708275"/>
          <a:ext cx="16573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5" name="Equation" r:id="rId5" imgW="1662978" imgH="545863" progId="Equation.DSMT4">
                  <p:embed/>
                </p:oleObj>
              </mc:Choice>
              <mc:Fallback>
                <p:oleObj name="Equation" r:id="rId5" imgW="1662978" imgH="545863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2708275"/>
                        <a:ext cx="16573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Rectangle 15"/>
          <p:cNvSpPr>
            <a:spLocks noChangeArrowheads="1"/>
          </p:cNvSpPr>
          <p:nvPr/>
        </p:nvSpPr>
        <p:spPr bwMode="auto">
          <a:xfrm>
            <a:off x="5435600" y="1916113"/>
            <a:ext cx="1209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有微分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39947" name="Rectangle 16"/>
          <p:cNvSpPr>
            <a:spLocks noChangeArrowheads="1"/>
          </p:cNvSpPr>
          <p:nvPr/>
        </p:nvSpPr>
        <p:spPr bwMode="auto">
          <a:xfrm>
            <a:off x="5507038" y="2708275"/>
            <a:ext cx="9302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混合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39948" name="Text Box 17"/>
          <p:cNvSpPr txBox="1">
            <a:spLocks noChangeArrowheads="1"/>
          </p:cNvSpPr>
          <p:nvPr/>
        </p:nvSpPr>
        <p:spPr bwMode="auto">
          <a:xfrm>
            <a:off x="3130550" y="3500438"/>
            <a:ext cx="33131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h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a constant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67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0463" y="1428750"/>
              <a:ext cx="2133600" cy="782638"/>
            </p14:xfrm>
          </p:contentPart>
        </mc:Choice>
        <mc:Fallback xmlns="">
          <p:pic>
            <p:nvPicPr>
              <p:cNvPr id="2867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27943" y="1426230"/>
                <a:ext cx="2138640" cy="78767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>
          <a:xfrm>
            <a:off x="1016794" y="350629"/>
            <a:ext cx="7056438" cy="584200"/>
          </a:xfrm>
        </p:spPr>
        <p:txBody>
          <a:bodyPr>
            <a:spAutoFit/>
          </a:bodyPr>
          <a:lstStyle/>
          <a:p>
            <a:pPr eaLnBrk="1" hangingPunct="1">
              <a:spcBef>
                <a:spcPct val="25000"/>
              </a:spcBef>
              <a:defRPr/>
            </a:pPr>
            <a:r>
              <a:rPr kumimoji="1" lang="en-US" altLang="zh-TW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  Heat Equation</a:t>
            </a:r>
          </a:p>
        </p:txBody>
      </p:sp>
      <p:sp>
        <p:nvSpPr>
          <p:cNvPr id="49156" name="矩形 11"/>
          <p:cNvSpPr>
            <a:spLocks noChangeArrowheads="1"/>
          </p:cNvSpPr>
          <p:nvPr/>
        </p:nvSpPr>
        <p:spPr bwMode="auto">
          <a:xfrm>
            <a:off x="683568" y="1196752"/>
            <a:ext cx="79208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cs typeface="Times New Roman" panose="02020603050405020304" pitchFamily="18" charset="0"/>
              </a:rPr>
              <a:t>This section can also be viewed as an example of Section 2-1</a:t>
            </a:r>
            <a:endParaRPr lang="zh-TW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915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864087"/>
              </p:ext>
            </p:extLst>
          </p:nvPr>
        </p:nvGraphicFramePr>
        <p:xfrm>
          <a:off x="1856951" y="1599671"/>
          <a:ext cx="3457575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8" name="Equation" r:id="rId3" imgW="1828800" imgH="863600" progId="Equation.DSMT4">
                  <p:embed/>
                </p:oleObj>
              </mc:Choice>
              <mc:Fallback>
                <p:oleObj name="Equation" r:id="rId3" imgW="1828800" imgH="863600" progId="Equation.DSMT4">
                  <p:embed/>
                  <p:pic>
                    <p:nvPicPr>
                      <p:cNvPr id="4915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951" y="1599671"/>
                        <a:ext cx="3457575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矩形 13"/>
          <p:cNvSpPr>
            <a:spLocks noChangeArrowheads="1"/>
          </p:cNvSpPr>
          <p:nvPr/>
        </p:nvSpPr>
        <p:spPr bwMode="auto">
          <a:xfrm>
            <a:off x="5951113" y="1745721"/>
            <a:ext cx="5143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49159" name="矩形 14"/>
          <p:cNvSpPr>
            <a:spLocks noChangeArrowheads="1"/>
          </p:cNvSpPr>
          <p:nvPr/>
        </p:nvSpPr>
        <p:spPr bwMode="auto">
          <a:xfrm>
            <a:off x="5962226" y="2320396"/>
            <a:ext cx="514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49160" name="矩形 15"/>
          <p:cNvSpPr>
            <a:spLocks noChangeArrowheads="1"/>
          </p:cNvSpPr>
          <p:nvPr/>
        </p:nvSpPr>
        <p:spPr bwMode="auto">
          <a:xfrm>
            <a:off x="5962226" y="2753783"/>
            <a:ext cx="514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920847" y="3515156"/>
            <a:ext cx="1224136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Solution: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920847" y="4014715"/>
            <a:ext cx="1224136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1)</a:t>
            </a:r>
            <a:endParaRPr lang="zh-TW" alt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869315"/>
              </p:ext>
            </p:extLst>
          </p:nvPr>
        </p:nvGraphicFramePr>
        <p:xfrm>
          <a:off x="2229468" y="4013954"/>
          <a:ext cx="23368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9" name="Equation" r:id="rId5" imgW="1231560" imgH="253800" progId="Equation.DSMT4">
                  <p:embed/>
                </p:oleObj>
              </mc:Choice>
              <mc:Fallback>
                <p:oleObj name="Equation" r:id="rId5" imgW="1231560" imgH="253800" progId="Equation.DSMT4">
                  <p:embed/>
                  <p:pic>
                    <p:nvPicPr>
                      <p:cNvPr id="50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9468" y="4013954"/>
                        <a:ext cx="23368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761018"/>
              </p:ext>
            </p:extLst>
          </p:nvPr>
        </p:nvGraphicFramePr>
        <p:xfrm>
          <a:off x="2263951" y="4595276"/>
          <a:ext cx="30845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0" name="Equation" r:id="rId7" imgW="1625400" imgH="253800" progId="Equation.DSMT4">
                  <p:embed/>
                </p:oleObj>
              </mc:Choice>
              <mc:Fallback>
                <p:oleObj name="Equation" r:id="rId7" imgW="1625400" imgH="25380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951" y="4595276"/>
                        <a:ext cx="3084512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520136" y="5423154"/>
            <a:ext cx="8249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D. G. </a:t>
            </a:r>
            <a:r>
              <a:rPr lang="en-US" altLang="zh-TW" sz="2000" dirty="0" err="1">
                <a:cs typeface="Times New Roman" panose="02020603050405020304" pitchFamily="18" charset="0"/>
              </a:rPr>
              <a:t>Zill</a:t>
            </a:r>
            <a:r>
              <a:rPr lang="en-US" altLang="zh-TW" sz="20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12.3. </a:t>
            </a:r>
          </a:p>
        </p:txBody>
      </p:sp>
      <p:sp>
        <p:nvSpPr>
          <p:cNvPr id="14" name="投影片編號版面配置區 3"/>
          <p:cNvSpPr txBox="1">
            <a:spLocks/>
          </p:cNvSpPr>
          <p:nvPr/>
        </p:nvSpPr>
        <p:spPr bwMode="auto">
          <a:xfrm>
            <a:off x="8243888" y="188913"/>
            <a:ext cx="730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46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950646"/>
              </p:ext>
            </p:extLst>
          </p:nvPr>
        </p:nvGraphicFramePr>
        <p:xfrm>
          <a:off x="3568118" y="1004023"/>
          <a:ext cx="1782763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96" name="Equation" r:id="rId3" imgW="939600" imgH="825480" progId="Equation.DSMT4">
                  <p:embed/>
                </p:oleObj>
              </mc:Choice>
              <mc:Fallback>
                <p:oleObj name="Equation" r:id="rId3" imgW="939600" imgH="825480" progId="Equation.DSMT4">
                  <p:embed/>
                  <p:pic>
                    <p:nvPicPr>
                      <p:cNvPr id="50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118" y="1004023"/>
                        <a:ext cx="1782763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362264"/>
              </p:ext>
            </p:extLst>
          </p:nvPr>
        </p:nvGraphicFramePr>
        <p:xfrm>
          <a:off x="1678146" y="3320515"/>
          <a:ext cx="59055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97" name="Equation" r:id="rId5" imgW="3187700" imgH="203200" progId="Equation.DSMT4">
                  <p:embed/>
                </p:oleObj>
              </mc:Choice>
              <mc:Fallback>
                <p:oleObj name="Equation" r:id="rId5" imgW="3187700" imgH="203200" progId="Equation.DSMT4">
                  <p:embed/>
                  <p:pic>
                    <p:nvPicPr>
                      <p:cNvPr id="50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146" y="3320515"/>
                        <a:ext cx="59055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矩形 8"/>
          <p:cNvSpPr>
            <a:spLocks noChangeArrowheads="1"/>
          </p:cNvSpPr>
          <p:nvPr/>
        </p:nvSpPr>
        <p:spPr bwMode="auto">
          <a:xfrm>
            <a:off x="6930443" y="1148486"/>
            <a:ext cx="5143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</a:rPr>
              <a:t>(4)</a:t>
            </a:r>
          </a:p>
        </p:txBody>
      </p:sp>
      <p:sp>
        <p:nvSpPr>
          <p:cNvPr id="50182" name="矩形 9"/>
          <p:cNvSpPr>
            <a:spLocks noChangeArrowheads="1"/>
          </p:cNvSpPr>
          <p:nvPr/>
        </p:nvSpPr>
        <p:spPr bwMode="auto">
          <a:xfrm>
            <a:off x="6941556" y="1724748"/>
            <a:ext cx="514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</a:rPr>
              <a:t>(5)</a:t>
            </a:r>
          </a:p>
        </p:txBody>
      </p:sp>
      <p:sp>
        <p:nvSpPr>
          <p:cNvPr id="50183" name="矩形 10"/>
          <p:cNvSpPr>
            <a:spLocks noChangeArrowheads="1"/>
          </p:cNvSpPr>
          <p:nvPr/>
        </p:nvSpPr>
        <p:spPr bwMode="auto">
          <a:xfrm>
            <a:off x="6930443" y="2168044"/>
            <a:ext cx="514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</a:rPr>
              <a:t>(6)</a:t>
            </a:r>
          </a:p>
        </p:txBody>
      </p:sp>
      <p:sp>
        <p:nvSpPr>
          <p:cNvPr id="50184" name="矩形 11"/>
          <p:cNvSpPr>
            <a:spLocks noChangeArrowheads="1"/>
          </p:cNvSpPr>
          <p:nvPr/>
        </p:nvSpPr>
        <p:spPr bwMode="auto">
          <a:xfrm>
            <a:off x="1835696" y="4327491"/>
            <a:ext cx="27082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i="1" dirty="0">
                <a:solidFill>
                  <a:srgbClr val="3333FF"/>
                </a:solidFill>
              </a:rPr>
              <a:t>X</a:t>
            </a:r>
            <a:r>
              <a:rPr lang="en-US" altLang="zh-TW" dirty="0">
                <a:solidFill>
                  <a:srgbClr val="3333FF"/>
                </a:solidFill>
              </a:rPr>
              <a:t>(0) = 0 and </a:t>
            </a:r>
            <a:r>
              <a:rPr lang="en-US" altLang="zh-TW" i="1" dirty="0">
                <a:solidFill>
                  <a:srgbClr val="3333FF"/>
                </a:solidFill>
              </a:rPr>
              <a:t>X</a:t>
            </a:r>
            <a:r>
              <a:rPr lang="en-US" altLang="zh-TW" dirty="0">
                <a:solidFill>
                  <a:srgbClr val="3333FF"/>
                </a:solidFill>
              </a:rPr>
              <a:t>(</a:t>
            </a:r>
            <a:r>
              <a:rPr lang="en-US" altLang="zh-TW" i="1" dirty="0">
                <a:solidFill>
                  <a:srgbClr val="3333FF"/>
                </a:solidFill>
              </a:rPr>
              <a:t>L</a:t>
            </a:r>
            <a:r>
              <a:rPr lang="en-US" altLang="zh-TW" dirty="0">
                <a:solidFill>
                  <a:srgbClr val="3333FF"/>
                </a:solidFill>
              </a:rPr>
              <a:t>) = 0.</a:t>
            </a:r>
          </a:p>
        </p:txBody>
      </p:sp>
      <p:graphicFrame>
        <p:nvGraphicFramePr>
          <p:cNvPr id="501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13183"/>
              </p:ext>
            </p:extLst>
          </p:nvPr>
        </p:nvGraphicFramePr>
        <p:xfrm>
          <a:off x="2233855" y="5256800"/>
          <a:ext cx="388778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98" name="Equation" r:id="rId7" imgW="2171700" imgH="203200" progId="Equation.DSMT4">
                  <p:embed/>
                </p:oleObj>
              </mc:Choice>
              <mc:Fallback>
                <p:oleObj name="Equation" r:id="rId7" imgW="2171700" imgH="203200" progId="Equation.DSMT4">
                  <p:embed/>
                  <p:pic>
                    <p:nvPicPr>
                      <p:cNvPr id="501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855" y="5256800"/>
                        <a:ext cx="3887788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6" name="矩形 13"/>
          <p:cNvSpPr>
            <a:spLocks noChangeArrowheads="1"/>
          </p:cNvSpPr>
          <p:nvPr/>
        </p:nvSpPr>
        <p:spPr bwMode="auto">
          <a:xfrm>
            <a:off x="6947315" y="5190124"/>
            <a:ext cx="5159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000000"/>
                </a:solidFill>
              </a:rPr>
              <a:t>(7)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100918"/>
              </p:ext>
            </p:extLst>
          </p:nvPr>
        </p:nvGraphicFramePr>
        <p:xfrm>
          <a:off x="2424907" y="307110"/>
          <a:ext cx="30845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99" name="Equation" r:id="rId9" imgW="1625400" imgH="253800" progId="Equation.DSMT4">
                  <p:embed/>
                </p:oleObj>
              </mc:Choice>
              <mc:Fallback>
                <p:oleObj name="Equation" r:id="rId9" imgW="1625400" imgH="25380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907" y="307110"/>
                        <a:ext cx="3084512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942133" y="1133636"/>
            <a:ext cx="1224136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2)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899592" y="3777698"/>
            <a:ext cx="6556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Since </a:t>
            </a:r>
            <a:r>
              <a:rPr lang="en-US" altLang="zh-TW" dirty="0">
                <a:solidFill>
                  <a:srgbClr val="3333FF"/>
                </a:solidFill>
              </a:rPr>
              <a:t>for a nontrivial solution, </a:t>
            </a:r>
            <a:r>
              <a:rPr lang="en-US" altLang="zh-TW" i="1" dirty="0">
                <a:solidFill>
                  <a:srgbClr val="3333FF"/>
                </a:solidFill>
              </a:rPr>
              <a:t>T</a:t>
            </a:r>
            <a:r>
              <a:rPr lang="en-US" altLang="zh-TW" dirty="0">
                <a:solidFill>
                  <a:srgbClr val="3333FF"/>
                </a:solidFill>
              </a:rPr>
              <a:t>(</a:t>
            </a:r>
            <a:r>
              <a:rPr lang="en-US" altLang="zh-TW" i="1" dirty="0">
                <a:solidFill>
                  <a:srgbClr val="3333FF"/>
                </a:solidFill>
              </a:rPr>
              <a:t>t</a:t>
            </a:r>
            <a:r>
              <a:rPr lang="en-US" altLang="zh-TW" dirty="0">
                <a:solidFill>
                  <a:srgbClr val="3333FF"/>
                </a:solidFill>
              </a:rPr>
              <a:t>) cannot be zero</a:t>
            </a:r>
            <a:r>
              <a:rPr lang="en-US" altLang="zh-TW" dirty="0"/>
              <a:t>,  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96954" y="2716316"/>
            <a:ext cx="4899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(From Zero Boundary Conditions)</a:t>
            </a:r>
            <a:endParaRPr lang="zh-TW" altLang="en-US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315817"/>
              </p:ext>
            </p:extLst>
          </p:nvPr>
        </p:nvGraphicFramePr>
        <p:xfrm>
          <a:off x="2291760" y="5904402"/>
          <a:ext cx="15430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00" name="Equation" r:id="rId11" imgW="812520" imgH="177480" progId="Equation.DSMT4">
                  <p:embed/>
                </p:oleObj>
              </mc:Choice>
              <mc:Fallback>
                <p:oleObj name="Equation" r:id="rId11" imgW="812520" imgH="177480" progId="Equation.DSMT4">
                  <p:embed/>
                  <p:pic>
                    <p:nvPicPr>
                      <p:cNvPr id="50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1760" y="5904402"/>
                        <a:ext cx="15430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942133" y="4673576"/>
            <a:ext cx="1380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We have</a:t>
            </a:r>
            <a:endParaRPr lang="zh-TW" altLang="en-US" dirty="0"/>
          </a:p>
        </p:txBody>
      </p:sp>
      <p:sp>
        <p:nvSpPr>
          <p:cNvPr id="2" name="左大括弧 1"/>
          <p:cNvSpPr/>
          <p:nvPr/>
        </p:nvSpPr>
        <p:spPr>
          <a:xfrm>
            <a:off x="1835696" y="5311805"/>
            <a:ext cx="288032" cy="78149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 bwMode="auto">
          <a:xfrm>
            <a:off x="8243888" y="188913"/>
            <a:ext cx="730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23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900704"/>
              </p:ext>
            </p:extLst>
          </p:nvPr>
        </p:nvGraphicFramePr>
        <p:xfrm>
          <a:off x="1043608" y="418157"/>
          <a:ext cx="388778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89" name="Equation" r:id="rId3" imgW="2171700" imgH="203200" progId="Equation.DSMT4">
                  <p:embed/>
                </p:oleObj>
              </mc:Choice>
              <mc:Fallback>
                <p:oleObj name="Equation" r:id="rId3" imgW="2171700" imgH="203200" progId="Equation.DSMT4">
                  <p:embed/>
                  <p:pic>
                    <p:nvPicPr>
                      <p:cNvPr id="501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18157"/>
                        <a:ext cx="3887788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088827"/>
              </p:ext>
            </p:extLst>
          </p:nvPr>
        </p:nvGraphicFramePr>
        <p:xfrm>
          <a:off x="6130925" y="431651"/>
          <a:ext cx="15430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90" name="Equation" r:id="rId5" imgW="812520" imgH="177480" progId="Equation.DSMT4">
                  <p:embed/>
                </p:oleObj>
              </mc:Choice>
              <mc:Fallback>
                <p:oleObj name="Equation" r:id="rId5" imgW="812520" imgH="17748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431651"/>
                        <a:ext cx="15430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39552" y="337314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dirty="0" err="1"/>
              <a:t>i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580112" y="350807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(ii)</a:t>
            </a:r>
            <a:endParaRPr lang="zh-TW" altLang="en-US" dirty="0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39552" y="980728"/>
            <a:ext cx="4319587" cy="4365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 1 for Steps 3, 4, 5   </a:t>
            </a:r>
            <a:r>
              <a:rPr lang="en-US" altLang="zh-TW" sz="2200" b="1" i="1" dirty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 </a:t>
            </a:r>
            <a:r>
              <a:rPr lang="en-US" altLang="zh-TW" sz="2200" b="1" dirty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= 0</a:t>
            </a:r>
            <a:r>
              <a:rPr lang="en-US" altLang="zh-TW" sz="2200" b="1" i="1" dirty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31380"/>
              </p:ext>
            </p:extLst>
          </p:nvPr>
        </p:nvGraphicFramePr>
        <p:xfrm>
          <a:off x="933968" y="1605049"/>
          <a:ext cx="8413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91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968" y="1605049"/>
                        <a:ext cx="8413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623493"/>
              </p:ext>
            </p:extLst>
          </p:nvPr>
        </p:nvGraphicFramePr>
        <p:xfrm>
          <a:off x="2725013" y="1571874"/>
          <a:ext cx="16938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92" name="Equation" r:id="rId9" imgW="952200" imgH="228600" progId="Equation.DSMT4">
                  <p:embed/>
                </p:oleObj>
              </mc:Choice>
              <mc:Fallback>
                <p:oleObj name="Equation" r:id="rId9" imgW="952200" imgH="228600" progId="Equation.DSMT4">
                  <p:embed/>
                  <p:pic>
                    <p:nvPicPr>
                      <p:cNvPr id="5120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013" y="1571874"/>
                        <a:ext cx="16938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172024"/>
              </p:ext>
            </p:extLst>
          </p:nvPr>
        </p:nvGraphicFramePr>
        <p:xfrm>
          <a:off x="1717223" y="2150072"/>
          <a:ext cx="2274887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93" name="Equation" r:id="rId11" imgW="1269720" imgH="203040" progId="Equation.DSMT4">
                  <p:embed/>
                </p:oleObj>
              </mc:Choice>
              <mc:Fallback>
                <p:oleObj name="Equation" r:id="rId11" imgW="1269720" imgH="203040" progId="Equation.DSMT4">
                  <p:embed/>
                  <p:pic>
                    <p:nvPicPr>
                      <p:cNvPr id="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223" y="2150072"/>
                        <a:ext cx="2274887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向右箭號 2"/>
          <p:cNvSpPr/>
          <p:nvPr/>
        </p:nvSpPr>
        <p:spPr>
          <a:xfrm>
            <a:off x="2029226" y="1730413"/>
            <a:ext cx="551544" cy="89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927771" y="2082722"/>
            <a:ext cx="789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From</a:t>
            </a:r>
            <a:endParaRPr lang="zh-TW" altLang="en-US" dirty="0"/>
          </a:p>
        </p:txBody>
      </p:sp>
      <p:sp>
        <p:nvSpPr>
          <p:cNvPr id="22" name="向右箭號 21"/>
          <p:cNvSpPr/>
          <p:nvPr/>
        </p:nvSpPr>
        <p:spPr>
          <a:xfrm>
            <a:off x="4117363" y="2287179"/>
            <a:ext cx="551544" cy="89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046911"/>
              </p:ext>
            </p:extLst>
          </p:nvPr>
        </p:nvGraphicFramePr>
        <p:xfrm>
          <a:off x="4794160" y="2110308"/>
          <a:ext cx="11731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94" name="Equation" r:id="rId13" imgW="660240" imgH="228600" progId="Equation.DSMT4">
                  <p:embed/>
                </p:oleObj>
              </mc:Choice>
              <mc:Fallback>
                <p:oleObj name="Equation" r:id="rId13" imgW="660240" imgH="22860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160" y="2110308"/>
                        <a:ext cx="11731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向右箭號 23"/>
          <p:cNvSpPr/>
          <p:nvPr/>
        </p:nvSpPr>
        <p:spPr>
          <a:xfrm>
            <a:off x="6092575" y="2287179"/>
            <a:ext cx="551544" cy="89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585162"/>
              </p:ext>
            </p:extLst>
          </p:nvPr>
        </p:nvGraphicFramePr>
        <p:xfrm>
          <a:off x="6769372" y="2150072"/>
          <a:ext cx="10398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95" name="Equation" r:id="rId15" imgW="583920" imgH="203040" progId="Equation.DSMT4">
                  <p:embed/>
                </p:oleObj>
              </mc:Choice>
              <mc:Fallback>
                <p:oleObj name="Equation" r:id="rId15" imgW="583920" imgH="20304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372" y="2150072"/>
                        <a:ext cx="10398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字方塊 25"/>
          <p:cNvSpPr txBox="1"/>
          <p:nvPr/>
        </p:nvSpPr>
        <p:spPr>
          <a:xfrm>
            <a:off x="999199" y="3284984"/>
            <a:ext cx="20600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(trivial solution)</a:t>
            </a:r>
            <a:endParaRPr lang="zh-TW" altLang="en-US" dirty="0"/>
          </a:p>
        </p:txBody>
      </p:sp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154330"/>
              </p:ext>
            </p:extLst>
          </p:nvPr>
        </p:nvGraphicFramePr>
        <p:xfrm>
          <a:off x="1043608" y="2702443"/>
          <a:ext cx="27701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96" name="Equation" r:id="rId17" imgW="1460160" imgH="253800" progId="Equation.DSMT4">
                  <p:embed/>
                </p:oleObj>
              </mc:Choice>
              <mc:Fallback>
                <p:oleObj name="Equation" r:id="rId17" imgW="1460160" imgH="25380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702443"/>
                        <a:ext cx="2770187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投影片編號版面配置區 3"/>
          <p:cNvSpPr txBox="1">
            <a:spLocks/>
          </p:cNvSpPr>
          <p:nvPr/>
        </p:nvSpPr>
        <p:spPr bwMode="auto">
          <a:xfrm>
            <a:off x="8243888" y="188913"/>
            <a:ext cx="730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49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043608" y="418157"/>
          <a:ext cx="388778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73" name="Equation" r:id="rId3" imgW="2171700" imgH="203200" progId="Equation.DSMT4">
                  <p:embed/>
                </p:oleObj>
              </mc:Choice>
              <mc:Fallback>
                <p:oleObj name="Equation" r:id="rId3" imgW="2171700" imgH="20320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18157"/>
                        <a:ext cx="3887788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6130925" y="431651"/>
          <a:ext cx="15430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74" name="Equation" r:id="rId5" imgW="812520" imgH="177480" progId="Equation.DSMT4">
                  <p:embed/>
                </p:oleObj>
              </mc:Choice>
              <mc:Fallback>
                <p:oleObj name="Equation" r:id="rId5" imgW="812520" imgH="17748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431651"/>
                        <a:ext cx="15430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39552" y="337314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dirty="0" err="1"/>
              <a:t>i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580112" y="350807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(ii)</a:t>
            </a:r>
            <a:endParaRPr lang="zh-TW" altLang="en-US" dirty="0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11809" y="1052736"/>
            <a:ext cx="4319587" cy="4365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 2 for Steps 3, 4, 5   </a:t>
            </a:r>
            <a:r>
              <a:rPr lang="en-US" altLang="zh-TW" sz="2200" b="1" i="1" dirty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 </a:t>
            </a:r>
            <a:r>
              <a:rPr lang="en-US" altLang="zh-TW" sz="2200" b="1" dirty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&lt; 0</a:t>
            </a:r>
            <a:r>
              <a:rPr lang="en-US" altLang="zh-TW" sz="2200" b="1" i="1" dirty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792898" y="1581017"/>
            <a:ext cx="789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Set</a:t>
            </a:r>
            <a:endParaRPr lang="zh-TW" altLang="en-US" dirty="0"/>
          </a:p>
        </p:txBody>
      </p:sp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640450"/>
              </p:ext>
            </p:extLst>
          </p:nvPr>
        </p:nvGraphicFramePr>
        <p:xfrm>
          <a:off x="1394927" y="1615065"/>
          <a:ext cx="9556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75"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927" y="1615065"/>
                        <a:ext cx="9556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104451"/>
              </p:ext>
            </p:extLst>
          </p:nvPr>
        </p:nvGraphicFramePr>
        <p:xfrm>
          <a:off x="875814" y="2161165"/>
          <a:ext cx="15462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76" name="Equation" r:id="rId9" imgW="863280" imgH="203040" progId="Equation.DSMT4">
                  <p:embed/>
                </p:oleObj>
              </mc:Choice>
              <mc:Fallback>
                <p:oleObj name="Equation" r:id="rId9" imgW="863280" imgH="203040" progId="Equation.DSMT4">
                  <p:embed/>
                  <p:pic>
                    <p:nvPicPr>
                      <p:cNvPr id="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14" y="2161165"/>
                        <a:ext cx="154622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向右箭號 30"/>
          <p:cNvSpPr/>
          <p:nvPr/>
        </p:nvSpPr>
        <p:spPr>
          <a:xfrm>
            <a:off x="2491809" y="2298273"/>
            <a:ext cx="551544" cy="89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420990"/>
              </p:ext>
            </p:extLst>
          </p:nvPr>
        </p:nvGraphicFramePr>
        <p:xfrm>
          <a:off x="3156491" y="2128621"/>
          <a:ext cx="23034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77" name="Equation" r:id="rId11" imgW="1295280" imgH="241200" progId="Equation.DSMT4">
                  <p:embed/>
                </p:oleObj>
              </mc:Choice>
              <mc:Fallback>
                <p:oleObj name="Equation" r:id="rId11" imgW="1295280" imgH="241200" progId="Equation.DSMT4">
                  <p:embed/>
                  <p:pic>
                    <p:nvPicPr>
                      <p:cNvPr id="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491" y="2128621"/>
                        <a:ext cx="23034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向右箭號 32"/>
          <p:cNvSpPr/>
          <p:nvPr/>
        </p:nvSpPr>
        <p:spPr>
          <a:xfrm>
            <a:off x="2488749" y="2751559"/>
            <a:ext cx="551544" cy="89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806025"/>
              </p:ext>
            </p:extLst>
          </p:nvPr>
        </p:nvGraphicFramePr>
        <p:xfrm>
          <a:off x="3140053" y="2606572"/>
          <a:ext cx="37480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78" name="Equation" r:id="rId13" imgW="2108160" imgH="253800" progId="Equation.DSMT4">
                  <p:embed/>
                </p:oleObj>
              </mc:Choice>
              <mc:Fallback>
                <p:oleObj name="Equation" r:id="rId13" imgW="2108160" imgH="253800" progId="Equation.DSMT4">
                  <p:embed/>
                  <p:pic>
                    <p:nvPicPr>
                      <p:cNvPr id="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53" y="2606572"/>
                        <a:ext cx="374808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695542"/>
              </p:ext>
            </p:extLst>
          </p:nvPr>
        </p:nvGraphicFramePr>
        <p:xfrm>
          <a:off x="1206691" y="3341057"/>
          <a:ext cx="60515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79" name="Equation" r:id="rId15" imgW="3403440" imgH="355320" progId="Equation.DSMT4">
                  <p:embed/>
                </p:oleObj>
              </mc:Choice>
              <mc:Fallback>
                <p:oleObj name="Equation" r:id="rId15" imgW="3403440" imgH="355320" progId="Equation.DSMT4">
                  <p:embed/>
                  <p:pic>
                    <p:nvPicPr>
                      <p:cNvPr id="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691" y="3341057"/>
                        <a:ext cx="60515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字方塊 35"/>
          <p:cNvSpPr txBox="1"/>
          <p:nvPr/>
        </p:nvSpPr>
        <p:spPr>
          <a:xfrm>
            <a:off x="780400" y="3017652"/>
            <a:ext cx="8144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Note:</a:t>
            </a:r>
            <a:endParaRPr lang="zh-TW" altLang="en-US" dirty="0"/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217033"/>
              </p:ext>
            </p:extLst>
          </p:nvPr>
        </p:nvGraphicFramePr>
        <p:xfrm>
          <a:off x="4043438" y="4021858"/>
          <a:ext cx="2798763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80" name="Equation" r:id="rId17" imgW="1574640" imgH="368280" progId="Equation.DSMT4">
                  <p:embed/>
                </p:oleObj>
              </mc:Choice>
              <mc:Fallback>
                <p:oleObj name="Equation" r:id="rId17" imgW="1574640" imgH="368280" progId="Equation.DSMT4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438" y="4021858"/>
                        <a:ext cx="2798763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字方塊 37"/>
          <p:cNvSpPr txBox="1"/>
          <p:nvPr/>
        </p:nvSpPr>
        <p:spPr>
          <a:xfrm>
            <a:off x="792898" y="4478294"/>
            <a:ext cx="2987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From </a:t>
            </a:r>
            <a:r>
              <a:rPr lang="en-US" altLang="zh-TW" i="1" dirty="0"/>
              <a:t>X</a:t>
            </a:r>
            <a:r>
              <a:rPr lang="en-US" altLang="zh-TW" dirty="0"/>
              <a:t>(0) = 0, </a:t>
            </a:r>
            <a:r>
              <a:rPr lang="en-US" altLang="zh-TW" i="1" dirty="0"/>
              <a:t>c</a:t>
            </a:r>
            <a:r>
              <a:rPr lang="en-US" altLang="zh-TW" baseline="-25000" dirty="0"/>
              <a:t>3</a:t>
            </a:r>
            <a:r>
              <a:rPr lang="en-US" altLang="zh-TW" dirty="0"/>
              <a:t> = 0 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801292" y="5009915"/>
            <a:ext cx="1898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From </a:t>
            </a:r>
            <a:r>
              <a:rPr lang="en-US" altLang="zh-TW" i="1" dirty="0"/>
              <a:t>X</a:t>
            </a:r>
            <a:r>
              <a:rPr lang="en-US" altLang="zh-TW" dirty="0"/>
              <a:t>(</a:t>
            </a:r>
            <a:r>
              <a:rPr lang="en-US" altLang="zh-TW" i="1" dirty="0"/>
              <a:t>L</a:t>
            </a:r>
            <a:r>
              <a:rPr lang="en-US" altLang="zh-TW" dirty="0"/>
              <a:t>) = 0, </a:t>
            </a:r>
            <a:endParaRPr lang="zh-TW" altLang="en-US" dirty="0"/>
          </a:p>
        </p:txBody>
      </p:sp>
      <p:graphicFrame>
        <p:nvGraphicFramePr>
          <p:cNvPr id="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643998"/>
              </p:ext>
            </p:extLst>
          </p:nvPr>
        </p:nvGraphicFramePr>
        <p:xfrm>
          <a:off x="2728913" y="4999572"/>
          <a:ext cx="17827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81" name="Equation" r:id="rId19" imgW="1002960" imgH="253800" progId="Equation.DSMT4">
                  <p:embed/>
                </p:oleObj>
              </mc:Choice>
              <mc:Fallback>
                <p:oleObj name="Equation" r:id="rId19" imgW="1002960" imgH="253800" progId="Equation.DSMT4">
                  <p:embed/>
                  <p:pic>
                    <p:nvPicPr>
                      <p:cNvPr id="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4999572"/>
                        <a:ext cx="17827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420698" y="4975236"/>
            <a:ext cx="10567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, </a:t>
            </a:r>
            <a:r>
              <a:rPr lang="en-US" altLang="zh-TW" i="1" dirty="0"/>
              <a:t>c</a:t>
            </a:r>
            <a:r>
              <a:rPr lang="en-US" altLang="zh-TW" baseline="-25000" dirty="0"/>
              <a:t>4</a:t>
            </a:r>
            <a:r>
              <a:rPr lang="en-US" altLang="zh-TW" dirty="0"/>
              <a:t> = 0 </a:t>
            </a:r>
            <a:endParaRPr lang="zh-TW" altLang="en-US" dirty="0"/>
          </a:p>
        </p:txBody>
      </p:sp>
      <p:sp>
        <p:nvSpPr>
          <p:cNvPr id="41" name="向右箭號 40"/>
          <p:cNvSpPr/>
          <p:nvPr/>
        </p:nvSpPr>
        <p:spPr>
          <a:xfrm>
            <a:off x="930919" y="5736837"/>
            <a:ext cx="551544" cy="89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131693"/>
              </p:ext>
            </p:extLst>
          </p:nvPr>
        </p:nvGraphicFramePr>
        <p:xfrm>
          <a:off x="1648926" y="5613894"/>
          <a:ext cx="10382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82" name="Equation" r:id="rId21" imgW="583920" imgH="203040" progId="Equation.DSMT4">
                  <p:embed/>
                </p:oleObj>
              </mc:Choice>
              <mc:Fallback>
                <p:oleObj name="Equation" r:id="rId21" imgW="583920" imgH="203040" progId="Equation.DSMT4">
                  <p:embed/>
                  <p:pic>
                    <p:nvPicPr>
                      <p:cNvPr id="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926" y="5613894"/>
                        <a:ext cx="10382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向右箭號 42"/>
          <p:cNvSpPr/>
          <p:nvPr/>
        </p:nvSpPr>
        <p:spPr>
          <a:xfrm>
            <a:off x="2853614" y="5749414"/>
            <a:ext cx="551544" cy="89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818624"/>
              </p:ext>
            </p:extLst>
          </p:nvPr>
        </p:nvGraphicFramePr>
        <p:xfrm>
          <a:off x="3619279" y="5526527"/>
          <a:ext cx="27701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83" name="Equation" r:id="rId23" imgW="1460160" imgH="253800" progId="Equation.DSMT4">
                  <p:embed/>
                </p:oleObj>
              </mc:Choice>
              <mc:Fallback>
                <p:oleObj name="Equation" r:id="rId23" imgW="1460160" imgH="253800" progId="Equation.DSMT4">
                  <p:embed/>
                  <p:pic>
                    <p:nvPicPr>
                      <p:cNvPr id="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279" y="5526527"/>
                        <a:ext cx="2770187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文字方塊 44"/>
          <p:cNvSpPr txBox="1"/>
          <p:nvPr/>
        </p:nvSpPr>
        <p:spPr>
          <a:xfrm>
            <a:off x="924924" y="6122194"/>
            <a:ext cx="20600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(trivial solution)</a:t>
            </a:r>
            <a:endParaRPr lang="zh-TW" altLang="en-US" dirty="0"/>
          </a:p>
        </p:txBody>
      </p:sp>
      <p:sp>
        <p:nvSpPr>
          <p:cNvPr id="46" name="投影片編號版面配置區 3"/>
          <p:cNvSpPr txBox="1">
            <a:spLocks/>
          </p:cNvSpPr>
          <p:nvPr/>
        </p:nvSpPr>
        <p:spPr bwMode="auto">
          <a:xfrm>
            <a:off x="8243888" y="188913"/>
            <a:ext cx="730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64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577201"/>
              </p:ext>
            </p:extLst>
          </p:nvPr>
        </p:nvGraphicFramePr>
        <p:xfrm>
          <a:off x="1043608" y="418157"/>
          <a:ext cx="388778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32" name="Equation" r:id="rId3" imgW="2171700" imgH="203200" progId="Equation.DSMT4">
                  <p:embed/>
                </p:oleObj>
              </mc:Choice>
              <mc:Fallback>
                <p:oleObj name="Equation" r:id="rId3" imgW="2171700" imgH="20320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18157"/>
                        <a:ext cx="3887788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6130925" y="431651"/>
          <a:ext cx="15430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33" name="Equation" r:id="rId5" imgW="812520" imgH="177480" progId="Equation.DSMT4">
                  <p:embed/>
                </p:oleObj>
              </mc:Choice>
              <mc:Fallback>
                <p:oleObj name="Equation" r:id="rId5" imgW="812520" imgH="17748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431651"/>
                        <a:ext cx="15430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39552" y="337314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dirty="0" err="1"/>
              <a:t>i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580112" y="350807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(ii)</a:t>
            </a:r>
            <a:endParaRPr lang="zh-TW" altLang="en-US" dirty="0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11809" y="1052736"/>
            <a:ext cx="4319587" cy="4365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 3 for Steps 3, 4, 5   </a:t>
            </a:r>
            <a:r>
              <a:rPr lang="en-US" altLang="zh-TW" sz="2200" b="1" i="1" dirty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 </a:t>
            </a:r>
            <a:r>
              <a:rPr lang="en-US" altLang="zh-TW" sz="2200" b="1" dirty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&gt; 0</a:t>
            </a:r>
            <a:r>
              <a:rPr lang="en-US" altLang="zh-TW" sz="2200" b="1" i="1" dirty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792898" y="1581017"/>
            <a:ext cx="789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Set</a:t>
            </a:r>
            <a:endParaRPr lang="zh-TW" altLang="en-US" dirty="0"/>
          </a:p>
        </p:txBody>
      </p:sp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554052"/>
              </p:ext>
            </p:extLst>
          </p:nvPr>
        </p:nvGraphicFramePr>
        <p:xfrm>
          <a:off x="1474788" y="1614488"/>
          <a:ext cx="7953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34" name="Equation" r:id="rId7" imgW="444240" imgH="203040" progId="Equation.DSMT4">
                  <p:embed/>
                </p:oleObj>
              </mc:Choice>
              <mc:Fallback>
                <p:oleObj name="Equation" r:id="rId7" imgW="444240" imgH="203040" progId="Equation.DSMT4">
                  <p:embed/>
                  <p:pic>
                    <p:nvPicPr>
                      <p:cNvPr id="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1614488"/>
                        <a:ext cx="7953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310745"/>
              </p:ext>
            </p:extLst>
          </p:nvPr>
        </p:nvGraphicFramePr>
        <p:xfrm>
          <a:off x="875814" y="2161165"/>
          <a:ext cx="15462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35" name="Equation" r:id="rId9" imgW="863280" imgH="203040" progId="Equation.DSMT4">
                  <p:embed/>
                </p:oleObj>
              </mc:Choice>
              <mc:Fallback>
                <p:oleObj name="Equation" r:id="rId9" imgW="863280" imgH="203040" progId="Equation.DSMT4">
                  <p:embed/>
                  <p:pic>
                    <p:nvPicPr>
                      <p:cNvPr id="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14" y="2161165"/>
                        <a:ext cx="154622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434047"/>
              </p:ext>
            </p:extLst>
          </p:nvPr>
        </p:nvGraphicFramePr>
        <p:xfrm>
          <a:off x="3156372" y="2139734"/>
          <a:ext cx="30718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36" name="Equation" r:id="rId11" imgW="1726920" imgH="228600" progId="Equation.DSMT4">
                  <p:embed/>
                </p:oleObj>
              </mc:Choice>
              <mc:Fallback>
                <p:oleObj name="Equation" r:id="rId11" imgW="1726920" imgH="228600" progId="Equation.DSMT4">
                  <p:embed/>
                  <p:pic>
                    <p:nvPicPr>
                      <p:cNvPr id="5120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372" y="2139734"/>
                        <a:ext cx="30718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向右箭號 47"/>
          <p:cNvSpPr/>
          <p:nvPr/>
        </p:nvSpPr>
        <p:spPr>
          <a:xfrm>
            <a:off x="2491809" y="2298273"/>
            <a:ext cx="551544" cy="89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591719"/>
              </p:ext>
            </p:extLst>
          </p:nvPr>
        </p:nvGraphicFramePr>
        <p:xfrm>
          <a:off x="867035" y="2695395"/>
          <a:ext cx="12954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37" name="Equation" r:id="rId13" imgW="723600" imgH="431640" progId="Equation.DSMT4">
                  <p:embed/>
                </p:oleObj>
              </mc:Choice>
              <mc:Fallback>
                <p:oleObj name="Equation" r:id="rId13" imgW="723600" imgH="43164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035" y="2695395"/>
                        <a:ext cx="12954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向右箭號 49"/>
          <p:cNvSpPr/>
          <p:nvPr/>
        </p:nvSpPr>
        <p:spPr>
          <a:xfrm>
            <a:off x="2012076" y="2797037"/>
            <a:ext cx="551544" cy="9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03450"/>
              </p:ext>
            </p:extLst>
          </p:nvPr>
        </p:nvGraphicFramePr>
        <p:xfrm>
          <a:off x="2652862" y="2641567"/>
          <a:ext cx="7445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38" name="Equation" r:id="rId15" imgW="419040" imgH="228600" progId="Equation.DSMT4">
                  <p:embed/>
                </p:oleObj>
              </mc:Choice>
              <mc:Fallback>
                <p:oleObj name="Equation" r:id="rId15" imgW="419040" imgH="228600" progId="Equation.DSMT4">
                  <p:embed/>
                  <p:pic>
                    <p:nvPicPr>
                      <p:cNvPr id="4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862" y="2641567"/>
                        <a:ext cx="74453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向右箭號 51"/>
          <p:cNvSpPr/>
          <p:nvPr/>
        </p:nvSpPr>
        <p:spPr>
          <a:xfrm>
            <a:off x="2003281" y="3208194"/>
            <a:ext cx="551544" cy="9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097089"/>
              </p:ext>
            </p:extLst>
          </p:nvPr>
        </p:nvGraphicFramePr>
        <p:xfrm>
          <a:off x="2633390" y="3041772"/>
          <a:ext cx="14430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39" name="Equation" r:id="rId17" imgW="812520" imgH="228600" progId="Equation.DSMT4">
                  <p:embed/>
                </p:oleObj>
              </mc:Choice>
              <mc:Fallback>
                <p:oleObj name="Equation" r:id="rId17" imgW="812520" imgH="228600" progId="Equation.DSMT4">
                  <p:embed/>
                  <p:pic>
                    <p:nvPicPr>
                      <p:cNvPr id="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390" y="3041772"/>
                        <a:ext cx="14430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362015"/>
              </p:ext>
            </p:extLst>
          </p:nvPr>
        </p:nvGraphicFramePr>
        <p:xfrm>
          <a:off x="4748959" y="2975487"/>
          <a:ext cx="29352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40" name="Equation" r:id="rId19" imgW="1650960" imgH="228600" progId="Equation.DSMT4">
                  <p:embed/>
                </p:oleObj>
              </mc:Choice>
              <mc:Fallback>
                <p:oleObj name="Equation" r:id="rId19" imgW="1650960" imgH="228600" progId="Equation.DSMT4">
                  <p:embed/>
                  <p:pic>
                    <p:nvPicPr>
                      <p:cNvPr id="5120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959" y="2975487"/>
                        <a:ext cx="29352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向右箭號 54"/>
          <p:cNvSpPr/>
          <p:nvPr/>
        </p:nvSpPr>
        <p:spPr>
          <a:xfrm>
            <a:off x="4076428" y="3182440"/>
            <a:ext cx="551544" cy="9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849605"/>
              </p:ext>
            </p:extLst>
          </p:nvPr>
        </p:nvGraphicFramePr>
        <p:xfrm>
          <a:off x="942297" y="3678896"/>
          <a:ext cx="420211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41" name="Equation" r:id="rId21" imgW="2361960" imgH="241200" progId="Equation.DSMT4">
                  <p:embed/>
                </p:oleObj>
              </mc:Choice>
              <mc:Fallback>
                <p:oleObj name="Equation" r:id="rId21" imgW="2361960" imgH="241200" progId="Equation.DSMT4">
                  <p:embed/>
                  <p:pic>
                    <p:nvPicPr>
                      <p:cNvPr id="5120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297" y="3678896"/>
                        <a:ext cx="4202112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525771"/>
              </p:ext>
            </p:extLst>
          </p:nvPr>
        </p:nvGraphicFramePr>
        <p:xfrm>
          <a:off x="975438" y="4264720"/>
          <a:ext cx="20732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42" name="Equation" r:id="rId23" imgW="1091880" imgH="355320" progId="Equation.DSMT4">
                  <p:embed/>
                </p:oleObj>
              </mc:Choice>
              <mc:Fallback>
                <p:oleObj name="Equation" r:id="rId23" imgW="1091880" imgH="35532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438" y="4264720"/>
                        <a:ext cx="207327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向右箭號 57"/>
          <p:cNvSpPr/>
          <p:nvPr/>
        </p:nvSpPr>
        <p:spPr>
          <a:xfrm>
            <a:off x="3207686" y="4533503"/>
            <a:ext cx="551544" cy="89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840623"/>
              </p:ext>
            </p:extLst>
          </p:nvPr>
        </p:nvGraphicFramePr>
        <p:xfrm>
          <a:off x="3948113" y="4318000"/>
          <a:ext cx="205581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43" name="Equation" r:id="rId25" imgW="1155600" imgH="266400" progId="Equation.DSMT4">
                  <p:embed/>
                </p:oleObj>
              </mc:Choice>
              <mc:Fallback>
                <p:oleObj name="Equation" r:id="rId25" imgW="1155600" imgH="266400" progId="Equation.DSMT4">
                  <p:embed/>
                  <p:pic>
                    <p:nvPicPr>
                      <p:cNvPr id="522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4318000"/>
                        <a:ext cx="2055812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031271"/>
              </p:ext>
            </p:extLst>
          </p:nvPr>
        </p:nvGraphicFramePr>
        <p:xfrm>
          <a:off x="966862" y="5066859"/>
          <a:ext cx="487521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44" name="Equation" r:id="rId27" imgW="2679480" imgH="393480" progId="Equation.DSMT4">
                  <p:embed/>
                </p:oleObj>
              </mc:Choice>
              <mc:Fallback>
                <p:oleObj name="Equation" r:id="rId27" imgW="2679480" imgH="393480" progId="Equation.DSMT4">
                  <p:embed/>
                  <p:pic>
                    <p:nvPicPr>
                      <p:cNvPr id="522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862" y="5066859"/>
                        <a:ext cx="4875213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文字方塊 60"/>
          <p:cNvSpPr txBox="1"/>
          <p:nvPr/>
        </p:nvSpPr>
        <p:spPr>
          <a:xfrm>
            <a:off x="5724128" y="3634632"/>
            <a:ext cx="1831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n</a:t>
            </a:r>
            <a:r>
              <a:rPr lang="en-US" altLang="zh-TW" dirty="0"/>
              <a:t> = 1, 2, 3, ….</a:t>
            </a:r>
            <a:endParaRPr lang="zh-TW" altLang="en-US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6228184" y="5186548"/>
            <a:ext cx="1831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n</a:t>
            </a:r>
            <a:r>
              <a:rPr lang="en-US" altLang="zh-TW" dirty="0"/>
              <a:t> = 1, 2, 3, ….</a:t>
            </a:r>
            <a:endParaRPr lang="zh-TW" altLang="en-US" dirty="0"/>
          </a:p>
        </p:txBody>
      </p:sp>
      <p:sp>
        <p:nvSpPr>
          <p:cNvPr id="30" name="投影片編號版面配置區 3"/>
          <p:cNvSpPr txBox="1">
            <a:spLocks/>
          </p:cNvSpPr>
          <p:nvPr/>
        </p:nvSpPr>
        <p:spPr bwMode="auto">
          <a:xfrm>
            <a:off x="8243888" y="188913"/>
            <a:ext cx="730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09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767493"/>
              </p:ext>
            </p:extLst>
          </p:nvPr>
        </p:nvGraphicFramePr>
        <p:xfrm>
          <a:off x="1665107" y="357334"/>
          <a:ext cx="54292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56" name="Equation" r:id="rId3" imgW="2984400" imgH="431640" progId="Equation.DSMT4">
                  <p:embed/>
                </p:oleObj>
              </mc:Choice>
              <mc:Fallback>
                <p:oleObj name="Equation" r:id="rId3" imgW="2984400" imgH="431640" progId="Equation.DSMT4">
                  <p:embed/>
                  <p:pic>
                    <p:nvPicPr>
                      <p:cNvPr id="522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107" y="357334"/>
                        <a:ext cx="542925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512979" y="488229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6)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79510" y="1181985"/>
            <a:ext cx="6291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7)   From the boundary condition,</a:t>
            </a:r>
            <a:endParaRPr lang="zh-TW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358503"/>
              </p:ext>
            </p:extLst>
          </p:nvPr>
        </p:nvGraphicFramePr>
        <p:xfrm>
          <a:off x="5221288" y="1230275"/>
          <a:ext cx="16811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57" name="Equation" r:id="rId5" imgW="888840" imgH="203040" progId="Equation.DSMT4">
                  <p:embed/>
                </p:oleObj>
              </mc:Choice>
              <mc:Fallback>
                <p:oleObj name="Equation" r:id="rId5" imgW="888840" imgH="203040" progId="Equation.DSMT4">
                  <p:embed/>
                  <p:pic>
                    <p:nvPicPr>
                      <p:cNvPr id="4915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1230275"/>
                        <a:ext cx="16811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476769"/>
              </p:ext>
            </p:extLst>
          </p:nvPr>
        </p:nvGraphicFramePr>
        <p:xfrm>
          <a:off x="1746160" y="1711847"/>
          <a:ext cx="34893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58" name="Equation" r:id="rId7" imgW="1917360" imgH="431640" progId="Equation.DSMT4">
                  <p:embed/>
                </p:oleObj>
              </mc:Choice>
              <mc:Fallback>
                <p:oleObj name="Equation" r:id="rId7" imgW="1917360" imgH="431640" progId="Equation.DSMT4">
                  <p:embed/>
                  <p:pic>
                    <p:nvPicPr>
                      <p:cNvPr id="522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160" y="1711847"/>
                        <a:ext cx="348932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1183987" y="2476361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996633"/>
                </a:solidFill>
              </a:rPr>
              <a:t>From Fourier sine series (page 127 in </a:t>
            </a:r>
            <a:r>
              <a:rPr lang="zh-TW" altLang="en-US" dirty="0">
                <a:solidFill>
                  <a:srgbClr val="996633"/>
                </a:solidFill>
              </a:rPr>
              <a:t>附錄四</a:t>
            </a:r>
            <a:r>
              <a:rPr lang="en-US" altLang="zh-TW" dirty="0">
                <a:solidFill>
                  <a:srgbClr val="996633"/>
                </a:solidFill>
              </a:rPr>
              <a:t>)</a:t>
            </a:r>
            <a:endParaRPr lang="zh-TW" altLang="en-US" dirty="0">
              <a:solidFill>
                <a:srgbClr val="996633"/>
              </a:solidFill>
            </a:endParaRPr>
          </a:p>
        </p:txBody>
      </p:sp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726251"/>
              </p:ext>
            </p:extLst>
          </p:nvPr>
        </p:nvGraphicFramePr>
        <p:xfrm>
          <a:off x="1882775" y="2940050"/>
          <a:ext cx="237172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59" name="Equation" r:id="rId9" imgW="2349360" imgH="749160" progId="Equation.DSMT4">
                  <p:embed/>
                </p:oleObj>
              </mc:Choice>
              <mc:Fallback>
                <p:oleObj name="Equation" r:id="rId9" imgW="2349360" imgH="74916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2940050"/>
                        <a:ext cx="237172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647112"/>
              </p:ext>
            </p:extLst>
          </p:nvPr>
        </p:nvGraphicFramePr>
        <p:xfrm>
          <a:off x="4860032" y="3021445"/>
          <a:ext cx="28321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60" name="Equation" r:id="rId11" imgW="2806560" imgH="634680" progId="Equation.DSMT4">
                  <p:embed/>
                </p:oleObj>
              </mc:Choice>
              <mc:Fallback>
                <p:oleObj name="Equation" r:id="rId11" imgW="2806560" imgH="634680" progId="Equation.DSMT4">
                  <p:embed/>
                  <p:pic>
                    <p:nvPicPr>
                      <p:cNvPr id="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021445"/>
                        <a:ext cx="283210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261760"/>
              </p:ext>
            </p:extLst>
          </p:nvPr>
        </p:nvGraphicFramePr>
        <p:xfrm>
          <a:off x="1981902" y="3866133"/>
          <a:ext cx="293528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61" name="Equation" r:id="rId13" imgW="1612800" imgH="393480" progId="Equation.DSMT4">
                  <p:embed/>
                </p:oleObj>
              </mc:Choice>
              <mc:Fallback>
                <p:oleObj name="Equation" r:id="rId13" imgW="1612800" imgH="393480" progId="Equation.DSMT4">
                  <p:embed/>
                  <p:pic>
                    <p:nvPicPr>
                      <p:cNvPr id="1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902" y="3866133"/>
                        <a:ext cx="2935287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/>
          <p:cNvSpPr txBox="1"/>
          <p:nvPr/>
        </p:nvSpPr>
        <p:spPr>
          <a:xfrm>
            <a:off x="1234097" y="4582096"/>
            <a:ext cx="16097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Therefore,</a:t>
            </a:r>
            <a:endParaRPr lang="zh-TW" altLang="en-US" dirty="0"/>
          </a:p>
        </p:txBody>
      </p:sp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018774"/>
              </p:ext>
            </p:extLst>
          </p:nvPr>
        </p:nvGraphicFramePr>
        <p:xfrm>
          <a:off x="1839797" y="5044253"/>
          <a:ext cx="56927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62" name="Equation" r:id="rId15" imgW="3251160" imgH="431640" progId="Equation.DSMT4">
                  <p:embed/>
                </p:oleObj>
              </mc:Choice>
              <mc:Fallback>
                <p:oleObj name="Equation" r:id="rId15" imgW="3251160" imgH="431640" progId="Equation.DSMT4">
                  <p:embed/>
                  <p:pic>
                    <p:nvPicPr>
                      <p:cNvPr id="522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797" y="5044253"/>
                        <a:ext cx="56927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字方塊 25"/>
          <p:cNvSpPr txBox="1"/>
          <p:nvPr/>
        </p:nvSpPr>
        <p:spPr>
          <a:xfrm>
            <a:off x="7425727" y="5206634"/>
            <a:ext cx="314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16" name="投影片編號版面配置區 3"/>
          <p:cNvSpPr txBox="1">
            <a:spLocks/>
          </p:cNvSpPr>
          <p:nvPr/>
        </p:nvSpPr>
        <p:spPr bwMode="auto">
          <a:xfrm>
            <a:off x="8243888" y="188913"/>
            <a:ext cx="730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01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917C74-8146-4847-9F8F-A9E54A6A52CB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251520" y="548680"/>
            <a:ext cx="8722618" cy="830997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附錄四</a:t>
            </a: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Review for Fourier Series and Fourier Cosine / Sine Series</a:t>
            </a:r>
            <a:endParaRPr lang="zh-TW" altLang="en-US" sz="2400" b="1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95536" y="1524337"/>
            <a:ext cx="2592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Fourier Series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951335"/>
              </p:ext>
            </p:extLst>
          </p:nvPr>
        </p:nvGraphicFramePr>
        <p:xfrm>
          <a:off x="1116261" y="2172037"/>
          <a:ext cx="466407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02" name="Equation" r:id="rId3" imgW="4622800" imgH="749300" progId="Equation.DSMT4">
                  <p:embed/>
                </p:oleObj>
              </mc:Choice>
              <mc:Fallback>
                <p:oleObj name="Equation" r:id="rId3" imgW="4622800" imgH="749300" progId="Equation.DSMT4">
                  <p:embed/>
                  <p:pic>
                    <p:nvPicPr>
                      <p:cNvPr id="3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261" y="2172037"/>
                        <a:ext cx="466407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304273"/>
              </p:ext>
            </p:extLst>
          </p:nvPr>
        </p:nvGraphicFramePr>
        <p:xfrm>
          <a:off x="1476623" y="3035637"/>
          <a:ext cx="20637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03" name="Equation" r:id="rId5" imgW="2044700" imgH="635000" progId="Equation.DSMT4">
                  <p:embed/>
                </p:oleObj>
              </mc:Choice>
              <mc:Fallback>
                <p:oleObj name="Equation" r:id="rId5" imgW="2044700" imgH="635000" progId="Equation.DSMT4">
                  <p:embed/>
                  <p:pic>
                    <p:nvPicPr>
                      <p:cNvPr id="3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623" y="3035637"/>
                        <a:ext cx="206375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55763"/>
              </p:ext>
            </p:extLst>
          </p:nvPr>
        </p:nvGraphicFramePr>
        <p:xfrm>
          <a:off x="3924548" y="3035637"/>
          <a:ext cx="298608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04" name="Equation" r:id="rId7" imgW="2959100" imgH="635000" progId="Equation.DSMT4">
                  <p:embed/>
                </p:oleObj>
              </mc:Choice>
              <mc:Fallback>
                <p:oleObj name="Equation" r:id="rId7" imgW="2959100" imgH="635000" progId="Equation.DSMT4">
                  <p:embed/>
                  <p:pic>
                    <p:nvPicPr>
                      <p:cNvPr id="3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548" y="3035637"/>
                        <a:ext cx="2986088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179062"/>
              </p:ext>
            </p:extLst>
          </p:nvPr>
        </p:nvGraphicFramePr>
        <p:xfrm>
          <a:off x="3924548" y="3684925"/>
          <a:ext cx="29210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05" name="Equation" r:id="rId9" imgW="2895600" imgH="635000" progId="Equation.DSMT4">
                  <p:embed/>
                </p:oleObj>
              </mc:Choice>
              <mc:Fallback>
                <p:oleObj name="Equation" r:id="rId9" imgW="2895600" imgH="635000" progId="Equation.DSMT4">
                  <p:embed/>
                  <p:pic>
                    <p:nvPicPr>
                      <p:cNvPr id="3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548" y="3684925"/>
                        <a:ext cx="292100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069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917C74-8146-4847-9F8F-A9E54A6A52CB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43736" y="2061815"/>
            <a:ext cx="20875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Fourier Series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2070936" y="227771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2359861" y="1269653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502736" y="837853"/>
            <a:ext cx="1728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i="1">
                <a:latin typeface="Times New Roman" panose="02020603050405020304" pitchFamily="18" charset="0"/>
                <a:ea typeface="標楷體" panose="03000509000000000000" pitchFamily="65" charset="-120"/>
              </a:rPr>
              <a:t> f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b="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) is even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431298" y="3573115"/>
            <a:ext cx="17287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i="1">
                <a:latin typeface="Times New Roman" panose="02020603050405020304" pitchFamily="18" charset="0"/>
                <a:ea typeface="標楷體" panose="03000509000000000000" pitchFamily="65" charset="-120"/>
              </a:rPr>
              <a:t> f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b="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="0">
                <a:latin typeface="Times New Roman" panose="02020603050405020304" pitchFamily="18" charset="0"/>
                <a:ea typeface="標楷體" panose="03000509000000000000" pitchFamily="65" charset="-120"/>
              </a:rPr>
              <a:t>) is odd</a:t>
            </a: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2359861" y="126965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160086" y="980728"/>
            <a:ext cx="4464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Fourier cosine series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zh-TW" altLang="en-US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或 </a:t>
            </a:r>
            <a:r>
              <a:rPr lang="en-US" altLang="zh-TW" sz="2200" b="0" u="sng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cosine series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>
            <p:extLst/>
          </p:nvPr>
        </p:nvGraphicFramePr>
        <p:xfrm>
          <a:off x="4447423" y="1414115"/>
          <a:ext cx="29860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78" name="Equation" r:id="rId3" imgW="2959100" imgH="749300" progId="Equation.DSMT4">
                  <p:embed/>
                </p:oleObj>
              </mc:Choice>
              <mc:Fallback>
                <p:oleObj name="Equation" r:id="rId3" imgW="2959100" imgH="749300" progId="Equation.DSMT4">
                  <p:embed/>
                  <p:pic>
                    <p:nvPicPr>
                      <p:cNvPr id="2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7423" y="1414115"/>
                        <a:ext cx="2986088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/>
          </p:nvPr>
        </p:nvGraphicFramePr>
        <p:xfrm>
          <a:off x="5815848" y="2277715"/>
          <a:ext cx="292258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79" name="Equation" r:id="rId5" imgW="2895600" imgH="635000" progId="Equation.DSMT4">
                  <p:embed/>
                </p:oleObj>
              </mc:Choice>
              <mc:Fallback>
                <p:oleObj name="Equation" r:id="rId5" imgW="2895600" imgH="635000" progId="Equation.DSMT4">
                  <p:embed/>
                  <p:pic>
                    <p:nvPicPr>
                      <p:cNvPr id="2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848" y="2277715"/>
                        <a:ext cx="2922588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2359861" y="3573115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160086" y="3357215"/>
            <a:ext cx="4248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Fourier sine series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zh-TW" altLang="en-US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或 </a:t>
            </a:r>
            <a:r>
              <a:rPr lang="en-US" altLang="zh-TW" sz="2200" b="0" u="sng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sine series</a:t>
            </a: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24" name="Object 15"/>
          <p:cNvGraphicFramePr>
            <a:graphicFrameLocks noChangeAspect="1"/>
          </p:cNvGraphicFramePr>
          <p:nvPr>
            <p:extLst/>
          </p:nvPr>
        </p:nvGraphicFramePr>
        <p:xfrm>
          <a:off x="4663323" y="3789015"/>
          <a:ext cx="238442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80" name="Equation" r:id="rId7" imgW="2362200" imgH="749300" progId="Equation.DSMT4">
                  <p:embed/>
                </p:oleObj>
              </mc:Choice>
              <mc:Fallback>
                <p:oleObj name="Equation" r:id="rId7" imgW="2362200" imgH="749300" progId="Equation.DSMT4">
                  <p:embed/>
                  <p:pic>
                    <p:nvPicPr>
                      <p:cNvPr id="2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3323" y="3789015"/>
                        <a:ext cx="238442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>
            <p:extLst/>
          </p:nvPr>
        </p:nvGraphicFramePr>
        <p:xfrm>
          <a:off x="3583823" y="2349153"/>
          <a:ext cx="200025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81" name="Equation" r:id="rId9" imgW="1981200" imgH="635000" progId="Equation.DSMT4">
                  <p:embed/>
                </p:oleObj>
              </mc:Choice>
              <mc:Fallback>
                <p:oleObj name="Equation" r:id="rId9" imgW="1981200" imgH="635000" progId="Equation.DSMT4">
                  <p:embed/>
                  <p:pic>
                    <p:nvPicPr>
                      <p:cNvPr id="2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3823" y="2349153"/>
                        <a:ext cx="200025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7"/>
          <p:cNvGraphicFramePr>
            <a:graphicFrameLocks noChangeAspect="1"/>
          </p:cNvGraphicFramePr>
          <p:nvPr>
            <p:extLst/>
          </p:nvPr>
        </p:nvGraphicFramePr>
        <p:xfrm>
          <a:off x="4591886" y="4725640"/>
          <a:ext cx="28575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82" name="Equation" r:id="rId11" imgW="2832100" imgH="635000" progId="Equation.DSMT4">
                  <p:embed/>
                </p:oleObj>
              </mc:Choice>
              <mc:Fallback>
                <p:oleObj name="Equation" r:id="rId11" imgW="2832100" imgH="635000" progId="Equation.DSMT4">
                  <p:embed/>
                  <p:pic>
                    <p:nvPicPr>
                      <p:cNvPr id="2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886" y="4725640"/>
                        <a:ext cx="285750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2481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ED6D-9F8B-46F8-B737-EF9EE3A5E6A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2089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25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Section 2.4  Laplace’s Equation </a:t>
            </a: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828198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2.4.1  Section 2.4 </a:t>
            </a:r>
            <a:r>
              <a:rPr lang="zh-TW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綱要</a:t>
            </a:r>
          </a:p>
        </p:txBody>
      </p:sp>
      <p:graphicFrame>
        <p:nvGraphicFramePr>
          <p:cNvPr id="58373" name="Object 4"/>
          <p:cNvGraphicFramePr>
            <a:graphicFrameLocks noChangeAspect="1"/>
          </p:cNvGraphicFramePr>
          <p:nvPr/>
        </p:nvGraphicFramePr>
        <p:xfrm>
          <a:off x="1258888" y="1773238"/>
          <a:ext cx="15303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33" name="Equation" r:id="rId3" imgW="1536700" imgH="698500" progId="Equation.DSMT4">
                  <p:embed/>
                </p:oleObj>
              </mc:Choice>
              <mc:Fallback>
                <p:oleObj name="Equation" r:id="rId3" imgW="1536700" imgH="698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773238"/>
                        <a:ext cx="15303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3059113" y="1917700"/>
            <a:ext cx="2520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4787900" y="1917700"/>
            <a:ext cx="2520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graphicFrame>
        <p:nvGraphicFramePr>
          <p:cNvPr id="58376" name="Object 7"/>
          <p:cNvGraphicFramePr>
            <a:graphicFrameLocks noChangeAspect="1"/>
          </p:cNvGraphicFramePr>
          <p:nvPr/>
        </p:nvGraphicFramePr>
        <p:xfrm>
          <a:off x="1763713" y="2997200"/>
          <a:ext cx="11001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34" name="Equation" r:id="rId5" imgW="1104900" imgH="596900" progId="Equation.DSMT4">
                  <p:embed/>
                </p:oleObj>
              </mc:Choice>
              <mc:Fallback>
                <p:oleObj name="Equation" r:id="rId5" imgW="1104900" imgH="596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997200"/>
                        <a:ext cx="110013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7" name="Object 8"/>
          <p:cNvGraphicFramePr>
            <a:graphicFrameLocks noChangeAspect="1"/>
          </p:cNvGraphicFramePr>
          <p:nvPr/>
        </p:nvGraphicFramePr>
        <p:xfrm>
          <a:off x="3348038" y="2997200"/>
          <a:ext cx="11001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35" name="Equation" r:id="rId7" imgW="1104900" imgH="596900" progId="Equation.DSMT4">
                  <p:embed/>
                </p:oleObj>
              </mc:Choice>
              <mc:Fallback>
                <p:oleObj name="Equation" r:id="rId7" imgW="1104900" imgH="596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997200"/>
                        <a:ext cx="110013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8" name="Text Box 9"/>
          <p:cNvSpPr txBox="1">
            <a:spLocks noChangeArrowheads="1"/>
          </p:cNvSpPr>
          <p:nvPr/>
        </p:nvSpPr>
        <p:spPr bwMode="auto">
          <a:xfrm>
            <a:off x="5508625" y="3068638"/>
            <a:ext cx="2520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graphicFrame>
        <p:nvGraphicFramePr>
          <p:cNvPr id="58379" name="Object 10"/>
          <p:cNvGraphicFramePr>
            <a:graphicFrameLocks noChangeAspect="1"/>
          </p:cNvGraphicFramePr>
          <p:nvPr/>
        </p:nvGraphicFramePr>
        <p:xfrm>
          <a:off x="1763713" y="3789363"/>
          <a:ext cx="12017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36" name="Equation" r:id="rId9" imgW="1206500" imgH="368300" progId="Equation.DSMT4">
                  <p:embed/>
                </p:oleObj>
              </mc:Choice>
              <mc:Fallback>
                <p:oleObj name="Equation" r:id="rId9" imgW="1206500" imgH="368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789363"/>
                        <a:ext cx="12017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0" name="Object 11"/>
          <p:cNvGraphicFramePr>
            <a:graphicFrameLocks noChangeAspect="1"/>
          </p:cNvGraphicFramePr>
          <p:nvPr/>
        </p:nvGraphicFramePr>
        <p:xfrm>
          <a:off x="3276600" y="3789363"/>
          <a:ext cx="16573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37" name="Equation" r:id="rId11" imgW="1663700" imgH="368300" progId="Equation.DSMT4">
                  <p:embed/>
                </p:oleObj>
              </mc:Choice>
              <mc:Fallback>
                <p:oleObj name="Equation" r:id="rId11" imgW="1663700" imgH="368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789363"/>
                        <a:ext cx="16573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1" name="Text Box 12"/>
          <p:cNvSpPr txBox="1">
            <a:spLocks noChangeArrowheads="1"/>
          </p:cNvSpPr>
          <p:nvPr/>
        </p:nvSpPr>
        <p:spPr bwMode="auto">
          <a:xfrm>
            <a:off x="5580063" y="3644900"/>
            <a:ext cx="2520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58382" name="Rectangle 13"/>
          <p:cNvSpPr>
            <a:spLocks noChangeArrowheads="1"/>
          </p:cNvSpPr>
          <p:nvPr/>
        </p:nvSpPr>
        <p:spPr bwMode="auto">
          <a:xfrm>
            <a:off x="323850" y="2493963"/>
            <a:ext cx="61928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使用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method of separation of variables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來解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58383" name="Text Box 14"/>
          <p:cNvSpPr txBox="1">
            <a:spLocks noChangeArrowheads="1"/>
          </p:cNvSpPr>
          <p:nvPr/>
        </p:nvSpPr>
        <p:spPr bwMode="auto">
          <a:xfrm>
            <a:off x="179388" y="3068638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「問題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</a:p>
        </p:txBody>
      </p:sp>
      <p:sp>
        <p:nvSpPr>
          <p:cNvPr id="58384" name="Text Box 15"/>
          <p:cNvSpPr txBox="1">
            <a:spLocks noChangeArrowheads="1"/>
          </p:cNvSpPr>
          <p:nvPr/>
        </p:nvSpPr>
        <p:spPr bwMode="auto">
          <a:xfrm>
            <a:off x="179388" y="4221163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「問題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</a:p>
        </p:txBody>
      </p:sp>
      <p:graphicFrame>
        <p:nvGraphicFramePr>
          <p:cNvPr id="58385" name="Object 16"/>
          <p:cNvGraphicFramePr>
            <a:graphicFrameLocks noChangeAspect="1"/>
          </p:cNvGraphicFramePr>
          <p:nvPr/>
        </p:nvGraphicFramePr>
        <p:xfrm>
          <a:off x="1763713" y="4294188"/>
          <a:ext cx="12271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38" name="Equation" r:id="rId13" imgW="1231366" imgH="368140" progId="Equation.DSMT4">
                  <p:embed/>
                </p:oleObj>
              </mc:Choice>
              <mc:Fallback>
                <p:oleObj name="Equation" r:id="rId13" imgW="1231366" imgH="3681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294188"/>
                        <a:ext cx="12271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6" name="Object 17"/>
          <p:cNvGraphicFramePr>
            <a:graphicFrameLocks noChangeAspect="1"/>
          </p:cNvGraphicFramePr>
          <p:nvPr/>
        </p:nvGraphicFramePr>
        <p:xfrm>
          <a:off x="3348038" y="4294188"/>
          <a:ext cx="12398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39" name="Equation" r:id="rId15" imgW="1244600" imgH="368300" progId="Equation.DSMT4">
                  <p:embed/>
                </p:oleObj>
              </mc:Choice>
              <mc:Fallback>
                <p:oleObj name="Equation" r:id="rId15" imgW="1244600" imgH="3683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294188"/>
                        <a:ext cx="12398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7" name="Object 18"/>
          <p:cNvGraphicFramePr>
            <a:graphicFrameLocks noChangeAspect="1"/>
          </p:cNvGraphicFramePr>
          <p:nvPr/>
        </p:nvGraphicFramePr>
        <p:xfrm>
          <a:off x="1763713" y="4797425"/>
          <a:ext cx="12017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40" name="Equation" r:id="rId17" imgW="1206500" imgH="368300" progId="Equation.DSMT4">
                  <p:embed/>
                </p:oleObj>
              </mc:Choice>
              <mc:Fallback>
                <p:oleObj name="Equation" r:id="rId17" imgW="1206500" imgH="3683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797425"/>
                        <a:ext cx="12017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8" name="Object 19"/>
          <p:cNvGraphicFramePr>
            <a:graphicFrameLocks noChangeAspect="1"/>
          </p:cNvGraphicFramePr>
          <p:nvPr/>
        </p:nvGraphicFramePr>
        <p:xfrm>
          <a:off x="3348038" y="4725988"/>
          <a:ext cx="16573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41" name="Equation" r:id="rId18" imgW="1663700" imgH="368300" progId="Equation.DSMT4">
                  <p:embed/>
                </p:oleObj>
              </mc:Choice>
              <mc:Fallback>
                <p:oleObj name="Equation" r:id="rId18" imgW="1663700" imgH="368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725988"/>
                        <a:ext cx="16573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9" name="Text Box 20"/>
          <p:cNvSpPr txBox="1">
            <a:spLocks noChangeArrowheads="1"/>
          </p:cNvSpPr>
          <p:nvPr/>
        </p:nvSpPr>
        <p:spPr bwMode="auto">
          <a:xfrm>
            <a:off x="5580063" y="4652963"/>
            <a:ext cx="2520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58390" name="Text Box 21"/>
          <p:cNvSpPr txBox="1">
            <a:spLocks noChangeArrowheads="1"/>
          </p:cNvSpPr>
          <p:nvPr/>
        </p:nvSpPr>
        <p:spPr bwMode="auto">
          <a:xfrm>
            <a:off x="5580063" y="4221163"/>
            <a:ext cx="2520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sp>
        <p:nvSpPr>
          <p:cNvPr id="30" name="矩形 29"/>
          <p:cNvSpPr/>
          <p:nvPr/>
        </p:nvSpPr>
        <p:spPr>
          <a:xfrm>
            <a:off x="179388" y="5324545"/>
            <a:ext cx="8249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D. G. </a:t>
            </a:r>
            <a:r>
              <a:rPr lang="en-US" altLang="zh-TW" sz="2000" dirty="0" err="1">
                <a:cs typeface="Times New Roman" panose="02020603050405020304" pitchFamily="18" charset="0"/>
              </a:rPr>
              <a:t>Zill</a:t>
            </a:r>
            <a:r>
              <a:rPr lang="en-US" altLang="zh-TW" sz="20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12.5.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79E9E7-1735-4ED3-8814-D57D8C93B0D6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1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276187"/>
              </p:ext>
            </p:extLst>
          </p:nvPr>
        </p:nvGraphicFramePr>
        <p:xfrm>
          <a:off x="963002" y="1555403"/>
          <a:ext cx="52165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" name="Equation" r:id="rId3" imgW="5232400" imgH="698500" progId="Equation.DSMT4">
                  <p:embed/>
                </p:oleObj>
              </mc:Choice>
              <mc:Fallback>
                <p:oleObj name="Equation" r:id="rId3" imgW="5232400" imgH="698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002" y="1555403"/>
                        <a:ext cx="52165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95536" y="796095"/>
            <a:ext cx="81009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u="sng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linear </a:t>
            </a:r>
            <a:r>
              <a:rPr lang="en-US" altLang="zh-TW" sz="2200" u="sng" dirty="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second order</a:t>
            </a:r>
            <a:r>
              <a:rPr lang="en-US" altLang="zh-TW" sz="2200" u="sng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partial differential equation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for two independent  </a:t>
            </a:r>
            <a:b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variables</a:t>
            </a:r>
            <a:endParaRPr lang="en-US" altLang="zh-TW" sz="2200" u="sng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6292239" y="1904653"/>
            <a:ext cx="1511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7 terms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818539" y="2493616"/>
            <a:ext cx="67691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− 4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AC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&gt; 0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</a:t>
            </a:r>
            <a:r>
              <a:rPr lang="en-US" altLang="zh-TW" sz="2200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hyperbolic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− 4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AC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0 : </a:t>
            </a:r>
            <a:r>
              <a:rPr lang="en-US" altLang="zh-TW" sz="2200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parabolic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− 4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AC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&lt; 0 : </a:t>
            </a:r>
            <a:r>
              <a:rPr lang="en-US" altLang="zh-TW" sz="2200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elliptic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32890" y="4725144"/>
            <a:ext cx="7632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u="sng">
                <a:latin typeface="Times New Roman" panose="02020603050405020304" pitchFamily="18" charset="0"/>
                <a:ea typeface="標楷體" panose="03000509000000000000" pitchFamily="65" charset="-120"/>
              </a:rPr>
              <a:t>homogeneous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: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= 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  </a:t>
            </a:r>
            <a:r>
              <a:rPr lang="en-US" altLang="zh-TW" sz="2200" u="sng">
                <a:latin typeface="Times New Roman" panose="02020603050405020304" pitchFamily="18" charset="0"/>
                <a:ea typeface="標楷體" panose="03000509000000000000" pitchFamily="65" charset="-120"/>
              </a:rPr>
              <a:t>nonhomogeneous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: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0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B17C655-F8DA-4B6D-A022-08089669C958}"/>
              </a:ext>
            </a:extLst>
          </p:cNvPr>
          <p:cNvSpPr/>
          <p:nvPr/>
        </p:nvSpPr>
        <p:spPr>
          <a:xfrm>
            <a:off x="632890" y="5197570"/>
            <a:ext cx="60551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Linear: </a:t>
            </a:r>
            <a:r>
              <a:rPr lang="en-US" altLang="zh-TW" i="1" dirty="0"/>
              <a:t>A</a:t>
            </a:r>
            <a:r>
              <a:rPr lang="en-US" altLang="zh-TW" dirty="0"/>
              <a:t>, </a:t>
            </a:r>
            <a:r>
              <a:rPr lang="en-US" altLang="zh-TW" i="1" dirty="0"/>
              <a:t>B</a:t>
            </a:r>
            <a:r>
              <a:rPr lang="en-US" altLang="zh-TW" dirty="0"/>
              <a:t>, </a:t>
            </a:r>
            <a:r>
              <a:rPr lang="en-US" altLang="zh-TW" i="1" dirty="0"/>
              <a:t>C</a:t>
            </a:r>
            <a:r>
              <a:rPr lang="en-US" altLang="zh-TW" dirty="0"/>
              <a:t>, </a:t>
            </a:r>
            <a:r>
              <a:rPr lang="en-US" altLang="zh-TW" i="1" dirty="0"/>
              <a:t>D</a:t>
            </a:r>
            <a:r>
              <a:rPr lang="en-US" altLang="zh-TW" dirty="0"/>
              <a:t>, </a:t>
            </a:r>
            <a:r>
              <a:rPr lang="en-US" altLang="zh-TW" i="1" dirty="0"/>
              <a:t>E</a:t>
            </a:r>
            <a:r>
              <a:rPr lang="en-US" altLang="zh-TW" dirty="0"/>
              <a:t>, </a:t>
            </a:r>
            <a:r>
              <a:rPr lang="en-US" altLang="zh-TW" i="1" dirty="0"/>
              <a:t>F</a:t>
            </a:r>
            <a:r>
              <a:rPr lang="en-US" altLang="zh-TW" dirty="0"/>
              <a:t>, and </a:t>
            </a:r>
            <a:r>
              <a:rPr lang="en-US" altLang="zh-TW" i="1" dirty="0"/>
              <a:t>G</a:t>
            </a:r>
            <a:r>
              <a:rPr lang="en-US" altLang="zh-TW" dirty="0"/>
              <a:t> are independent of </a:t>
            </a:r>
            <a:r>
              <a:rPr lang="en-US" altLang="zh-TW" i="1" dirty="0"/>
              <a:t>u</a:t>
            </a:r>
            <a:endParaRPr lang="zh-TW" altLang="en-US" i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56B0A6-7633-40F3-B65F-0A11E6FAA5E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358705" y="2636912"/>
            <a:ext cx="49688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※ </a:t>
            </a:r>
            <a:r>
              <a:rPr lang="zh-TW" altLang="en-US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特別注意</a:t>
            </a:r>
            <a:r>
              <a:rPr lang="zh-TW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“</a:t>
            </a: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superposition principle”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24404" y="1341339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「問題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</a:p>
        </p:txBody>
      </p:sp>
      <p:graphicFrame>
        <p:nvGraphicFramePr>
          <p:cNvPr id="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483936"/>
              </p:ext>
            </p:extLst>
          </p:nvPr>
        </p:nvGraphicFramePr>
        <p:xfrm>
          <a:off x="1902379" y="1412776"/>
          <a:ext cx="1695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61" name="Equation" r:id="rId3" imgW="1701800" imgH="368300" progId="Equation.DSMT4">
                  <p:embed/>
                </p:oleObj>
              </mc:Choice>
              <mc:Fallback>
                <p:oleObj name="Equation" r:id="rId3" imgW="1701800" imgH="368300" progId="Equation.DSMT4">
                  <p:embed/>
                  <p:pic>
                    <p:nvPicPr>
                      <p:cNvPr id="5839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2379" y="1412776"/>
                        <a:ext cx="16954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01597"/>
              </p:ext>
            </p:extLst>
          </p:nvPr>
        </p:nvGraphicFramePr>
        <p:xfrm>
          <a:off x="3853416" y="1412776"/>
          <a:ext cx="17081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62" name="Equation" r:id="rId5" imgW="1714500" imgH="368300" progId="Equation.DSMT4">
                  <p:embed/>
                </p:oleObj>
              </mc:Choice>
              <mc:Fallback>
                <p:oleObj name="Equation" r:id="rId5" imgW="1714500" imgH="368300" progId="Equation.DSMT4">
                  <p:embed/>
                  <p:pic>
                    <p:nvPicPr>
                      <p:cNvPr id="58393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416" y="1412776"/>
                        <a:ext cx="17081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08161"/>
              </p:ext>
            </p:extLst>
          </p:nvPr>
        </p:nvGraphicFramePr>
        <p:xfrm>
          <a:off x="1908729" y="1917601"/>
          <a:ext cx="16573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63" name="Equation" r:id="rId7" imgW="1663700" imgH="368300" progId="Equation.DSMT4">
                  <p:embed/>
                </p:oleObj>
              </mc:Choice>
              <mc:Fallback>
                <p:oleObj name="Equation" r:id="rId7" imgW="1663700" imgH="368300" progId="Equation.DSMT4">
                  <p:embed/>
                  <p:pic>
                    <p:nvPicPr>
                      <p:cNvPr id="5839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729" y="1917601"/>
                        <a:ext cx="16573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289258"/>
              </p:ext>
            </p:extLst>
          </p:nvPr>
        </p:nvGraphicFramePr>
        <p:xfrm>
          <a:off x="3853416" y="1917601"/>
          <a:ext cx="16319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64" name="Equation" r:id="rId9" imgW="1638300" imgH="368300" progId="Equation.DSMT4">
                  <p:embed/>
                </p:oleObj>
              </mc:Choice>
              <mc:Fallback>
                <p:oleObj name="Equation" r:id="rId9" imgW="1638300" imgH="368300" progId="Equation.DSMT4">
                  <p:embed/>
                  <p:pic>
                    <p:nvPicPr>
                      <p:cNvPr id="5839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416" y="1917601"/>
                        <a:ext cx="16319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5725079" y="1341339"/>
            <a:ext cx="2520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5725079" y="1917601"/>
            <a:ext cx="2520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841934"/>
              </p:ext>
            </p:extLst>
          </p:nvPr>
        </p:nvGraphicFramePr>
        <p:xfrm>
          <a:off x="611560" y="431720"/>
          <a:ext cx="15303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65" name="Equation" r:id="rId11" imgW="1536700" imgH="698500" progId="Equation.DSMT4">
                  <p:embed/>
                </p:oleObj>
              </mc:Choice>
              <mc:Fallback>
                <p:oleObj name="Equation" r:id="rId11" imgW="1536700" imgH="698500" progId="Equation.DSMT4">
                  <p:embed/>
                  <p:pic>
                    <p:nvPicPr>
                      <p:cNvPr id="5837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31720"/>
                        <a:ext cx="15303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411785" y="576182"/>
            <a:ext cx="2520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140572" y="576182"/>
            <a:ext cx="2520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8E533D-2B7C-4BA3-B61B-440D42384310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250825" y="476250"/>
            <a:ext cx="8208963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2.4.2  Solutions for Laplace’s Equations (</a:t>
            </a:r>
            <a:r>
              <a:rPr lang="zh-TW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挑戰解解看</a:t>
            </a: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60420" name="Object 3"/>
          <p:cNvGraphicFramePr>
            <a:graphicFrameLocks noChangeAspect="1"/>
          </p:cNvGraphicFramePr>
          <p:nvPr/>
        </p:nvGraphicFramePr>
        <p:xfrm>
          <a:off x="1258888" y="1125538"/>
          <a:ext cx="15303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31" name="Equation" r:id="rId3" imgW="1536700" imgH="698500" progId="Equation.DSMT4">
                  <p:embed/>
                </p:oleObj>
              </mc:Choice>
              <mc:Fallback>
                <p:oleObj name="Equation" r:id="rId3" imgW="1536700" imgH="698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125538"/>
                        <a:ext cx="15303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2987675" y="1268413"/>
            <a:ext cx="2520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4787900" y="1196975"/>
            <a:ext cx="2520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graphicFrame>
        <p:nvGraphicFramePr>
          <p:cNvPr id="60423" name="Object 6"/>
          <p:cNvGraphicFramePr>
            <a:graphicFrameLocks noChangeAspect="1"/>
          </p:cNvGraphicFramePr>
          <p:nvPr/>
        </p:nvGraphicFramePr>
        <p:xfrm>
          <a:off x="1258888" y="1916113"/>
          <a:ext cx="11001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32" name="Equation" r:id="rId5" imgW="1104900" imgH="596900" progId="Equation.DSMT4">
                  <p:embed/>
                </p:oleObj>
              </mc:Choice>
              <mc:Fallback>
                <p:oleObj name="Equation" r:id="rId5" imgW="1104900" imgH="596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916113"/>
                        <a:ext cx="110013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7"/>
          <p:cNvGraphicFramePr>
            <a:graphicFrameLocks noChangeAspect="1"/>
          </p:cNvGraphicFramePr>
          <p:nvPr/>
        </p:nvGraphicFramePr>
        <p:xfrm>
          <a:off x="2771775" y="1916113"/>
          <a:ext cx="11001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33" name="Equation" r:id="rId7" imgW="1104900" imgH="596900" progId="Equation.DSMT4">
                  <p:embed/>
                </p:oleObj>
              </mc:Choice>
              <mc:Fallback>
                <p:oleObj name="Equation" r:id="rId7" imgW="1104900" imgH="596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916113"/>
                        <a:ext cx="110013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4643438" y="2060575"/>
            <a:ext cx="2520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graphicFrame>
        <p:nvGraphicFramePr>
          <p:cNvPr id="60426" name="Object 9"/>
          <p:cNvGraphicFramePr>
            <a:graphicFrameLocks noChangeAspect="1"/>
          </p:cNvGraphicFramePr>
          <p:nvPr/>
        </p:nvGraphicFramePr>
        <p:xfrm>
          <a:off x="1258888" y="2636838"/>
          <a:ext cx="12017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34" name="Equation" r:id="rId9" imgW="1206500" imgH="368300" progId="Equation.DSMT4">
                  <p:embed/>
                </p:oleObj>
              </mc:Choice>
              <mc:Fallback>
                <p:oleObj name="Equation" r:id="rId9" imgW="1206500" imgH="368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636838"/>
                        <a:ext cx="12017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7" name="Object 10"/>
          <p:cNvGraphicFramePr>
            <a:graphicFrameLocks noChangeAspect="1"/>
          </p:cNvGraphicFramePr>
          <p:nvPr/>
        </p:nvGraphicFramePr>
        <p:xfrm>
          <a:off x="2843213" y="2636838"/>
          <a:ext cx="16573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35" name="Equation" r:id="rId11" imgW="1663700" imgH="368300" progId="Equation.DSMT4">
                  <p:embed/>
                </p:oleObj>
              </mc:Choice>
              <mc:Fallback>
                <p:oleObj name="Equation" r:id="rId11" imgW="1663700" imgH="368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636838"/>
                        <a:ext cx="16573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8" name="Text Box 11"/>
          <p:cNvSpPr txBox="1">
            <a:spLocks noChangeArrowheads="1"/>
          </p:cNvSpPr>
          <p:nvPr/>
        </p:nvSpPr>
        <p:spPr bwMode="auto">
          <a:xfrm>
            <a:off x="4643438" y="2565400"/>
            <a:ext cx="2520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60429" name="Text Box 12"/>
          <p:cNvSpPr txBox="1">
            <a:spLocks noChangeArrowheads="1"/>
          </p:cNvSpPr>
          <p:nvPr/>
        </p:nvSpPr>
        <p:spPr bwMode="auto">
          <a:xfrm>
            <a:off x="323850" y="3141663"/>
            <a:ext cx="1152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</a:rPr>
              <a:t>Step 1</a:t>
            </a:r>
          </a:p>
        </p:txBody>
      </p:sp>
      <p:sp>
        <p:nvSpPr>
          <p:cNvPr id="60430" name="Text Box 13"/>
          <p:cNvSpPr txBox="1">
            <a:spLocks noChangeArrowheads="1"/>
          </p:cNvSpPr>
          <p:nvPr/>
        </p:nvSpPr>
        <p:spPr bwMode="auto">
          <a:xfrm>
            <a:off x="1258888" y="3141663"/>
            <a:ext cx="4537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假設解為  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60431" name="Text Box 14"/>
          <p:cNvSpPr txBox="1">
            <a:spLocks noChangeArrowheads="1"/>
          </p:cNvSpPr>
          <p:nvPr/>
        </p:nvSpPr>
        <p:spPr bwMode="auto">
          <a:xfrm>
            <a:off x="323850" y="3716338"/>
            <a:ext cx="1152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</a:rPr>
              <a:t>Step 2</a:t>
            </a:r>
          </a:p>
        </p:txBody>
      </p:sp>
      <p:sp>
        <p:nvSpPr>
          <p:cNvPr id="60432" name="Text Box 15"/>
          <p:cNvSpPr txBox="1">
            <a:spLocks noChangeArrowheads="1"/>
          </p:cNvSpPr>
          <p:nvPr/>
        </p:nvSpPr>
        <p:spPr bwMode="auto">
          <a:xfrm>
            <a:off x="1258888" y="3716338"/>
            <a:ext cx="4537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代入                           得出</a:t>
            </a:r>
          </a:p>
        </p:txBody>
      </p:sp>
      <p:graphicFrame>
        <p:nvGraphicFramePr>
          <p:cNvPr id="60433" name="Object 16"/>
          <p:cNvGraphicFramePr>
            <a:graphicFrameLocks noChangeAspect="1"/>
          </p:cNvGraphicFramePr>
          <p:nvPr/>
        </p:nvGraphicFramePr>
        <p:xfrm>
          <a:off x="2124075" y="3573463"/>
          <a:ext cx="15303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36" name="Equation" r:id="rId13" imgW="1536700" imgH="698500" progId="Equation.DSMT4">
                  <p:embed/>
                </p:oleObj>
              </mc:Choice>
              <mc:Fallback>
                <p:oleObj name="Equation" r:id="rId13" imgW="1536700" imgH="6985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573463"/>
                        <a:ext cx="15303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4" name="Object 17"/>
          <p:cNvGraphicFramePr>
            <a:graphicFrameLocks noChangeAspect="1"/>
          </p:cNvGraphicFramePr>
          <p:nvPr/>
        </p:nvGraphicFramePr>
        <p:xfrm>
          <a:off x="1187450" y="4581525"/>
          <a:ext cx="33512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37" name="Equation" r:id="rId15" imgW="3365500" imgH="368300" progId="Equation.DSMT4">
                  <p:embed/>
                </p:oleObj>
              </mc:Choice>
              <mc:Fallback>
                <p:oleObj name="Equation" r:id="rId15" imgW="3365500" imgH="3683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581525"/>
                        <a:ext cx="33512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5" name="Object 18"/>
          <p:cNvGraphicFramePr>
            <a:graphicFrameLocks noChangeAspect="1"/>
          </p:cNvGraphicFramePr>
          <p:nvPr/>
        </p:nvGraphicFramePr>
        <p:xfrm>
          <a:off x="5508625" y="4437063"/>
          <a:ext cx="19351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38" name="Equation" r:id="rId17" imgW="1943100" imgH="749300" progId="Equation.DSMT4">
                  <p:embed/>
                </p:oleObj>
              </mc:Choice>
              <mc:Fallback>
                <p:oleObj name="Equation" r:id="rId17" imgW="1943100" imgH="7493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437063"/>
                        <a:ext cx="193516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6" name="Object 19"/>
          <p:cNvGraphicFramePr>
            <a:graphicFrameLocks noChangeAspect="1"/>
          </p:cNvGraphicFramePr>
          <p:nvPr/>
        </p:nvGraphicFramePr>
        <p:xfrm>
          <a:off x="1763713" y="5157788"/>
          <a:ext cx="25415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39" name="Equation" r:id="rId19" imgW="2552700" imgH="749300" progId="Equation.DSMT4">
                  <p:embed/>
                </p:oleObj>
              </mc:Choice>
              <mc:Fallback>
                <p:oleObj name="Equation" r:id="rId19" imgW="2552700" imgH="749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157788"/>
                        <a:ext cx="2541587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7" name="Text Box 20"/>
          <p:cNvSpPr txBox="1">
            <a:spLocks noChangeArrowheads="1"/>
          </p:cNvSpPr>
          <p:nvPr/>
        </p:nvSpPr>
        <p:spPr bwMode="auto">
          <a:xfrm>
            <a:off x="1044575" y="5300663"/>
            <a:ext cx="504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令</a:t>
            </a:r>
          </a:p>
        </p:txBody>
      </p:sp>
      <p:graphicFrame>
        <p:nvGraphicFramePr>
          <p:cNvPr id="60438" name="Object 21"/>
          <p:cNvGraphicFramePr>
            <a:graphicFrameLocks noChangeAspect="1"/>
          </p:cNvGraphicFramePr>
          <p:nvPr/>
        </p:nvGraphicFramePr>
        <p:xfrm>
          <a:off x="3348038" y="6021388"/>
          <a:ext cx="21986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40" name="Equation" r:id="rId21" imgW="2209800" imgH="368300" progId="Equation.DSMT4">
                  <p:embed/>
                </p:oleObj>
              </mc:Choice>
              <mc:Fallback>
                <p:oleObj name="Equation" r:id="rId21" imgW="2209800" imgH="3683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6021388"/>
                        <a:ext cx="219868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9" name="Object 22"/>
          <p:cNvGraphicFramePr>
            <a:graphicFrameLocks noChangeAspect="1"/>
          </p:cNvGraphicFramePr>
          <p:nvPr/>
        </p:nvGraphicFramePr>
        <p:xfrm>
          <a:off x="5867400" y="6021388"/>
          <a:ext cx="20986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41" name="Equation" r:id="rId23" imgW="2108200" imgH="368300" progId="Equation.DSMT4">
                  <p:embed/>
                </p:oleObj>
              </mc:Choice>
              <mc:Fallback>
                <p:oleObj name="Equation" r:id="rId23" imgW="2108200" imgH="368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6021388"/>
                        <a:ext cx="20986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0" name="Text Box 23"/>
          <p:cNvSpPr txBox="1">
            <a:spLocks noChangeArrowheads="1"/>
          </p:cNvSpPr>
          <p:nvPr/>
        </p:nvSpPr>
        <p:spPr bwMode="auto">
          <a:xfrm>
            <a:off x="1116013" y="6021388"/>
            <a:ext cx="20161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得出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2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個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ODEs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609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2163" y="4838700"/>
              <a:ext cx="58737" cy="39688"/>
            </p14:xfrm>
          </p:contentPart>
        </mc:Choice>
        <mc:Fallback xmlns="">
          <p:pic>
            <p:nvPicPr>
              <p:cNvPr id="4609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29641" y="4836174"/>
                <a:ext cx="63782" cy="447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BF66C6-F1B0-45D6-8E3F-52CE7D3E0777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Text Box 20"/>
          <p:cNvSpPr txBox="1">
            <a:spLocks noChangeArrowheads="1"/>
          </p:cNvSpPr>
          <p:nvPr/>
        </p:nvSpPr>
        <p:spPr bwMode="auto">
          <a:xfrm>
            <a:off x="323850" y="333375"/>
            <a:ext cx="3527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FF00FF"/>
                </a:solidFill>
                <a:latin typeface="Times New Roman" panose="02020603050405020304" pitchFamily="18" charset="0"/>
              </a:rPr>
              <a:t>Steps 3, 4, 5 </a:t>
            </a:r>
            <a:r>
              <a:rPr lang="zh-TW" altLang="en-US" sz="2200" b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的前處理</a:t>
            </a:r>
          </a:p>
        </p:txBody>
      </p:sp>
      <p:sp>
        <p:nvSpPr>
          <p:cNvPr id="61444" name="Text Box 21"/>
          <p:cNvSpPr txBox="1">
            <a:spLocks noChangeArrowheads="1"/>
          </p:cNvSpPr>
          <p:nvPr/>
        </p:nvSpPr>
        <p:spPr bwMode="auto">
          <a:xfrm>
            <a:off x="971550" y="836613"/>
            <a:ext cx="71294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因為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boundary condition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較簡單，所以先解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宋体" panose="02010600030101010101" pitchFamily="2" charset="-122"/>
              </a:rPr>
              <a:t>(2)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分成 </a:t>
            </a:r>
            <a:r>
              <a:rPr lang="zh-TW" altLang="en-US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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= 0,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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&lt; 0 ,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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&gt; 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三個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cases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(3)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由於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61445" name="Object 23"/>
          <p:cNvGraphicFramePr>
            <a:graphicFrameLocks noChangeAspect="1"/>
          </p:cNvGraphicFramePr>
          <p:nvPr/>
        </p:nvGraphicFramePr>
        <p:xfrm>
          <a:off x="2195513" y="2493963"/>
          <a:ext cx="37052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1" name="Equation" r:id="rId3" imgW="3721100" imgH="787400" progId="Equation.DSMT4">
                  <p:embed/>
                </p:oleObj>
              </mc:Choice>
              <mc:Fallback>
                <p:oleObj name="Equation" r:id="rId3" imgW="3721100" imgH="787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493963"/>
                        <a:ext cx="37052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Rectangle 24"/>
          <p:cNvSpPr>
            <a:spLocks noChangeArrowheads="1"/>
          </p:cNvSpPr>
          <p:nvPr/>
        </p:nvSpPr>
        <p:spPr bwMode="auto">
          <a:xfrm>
            <a:off x="3635375" y="1844675"/>
            <a:ext cx="33845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all 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sp>
        <p:nvSpPr>
          <p:cNvPr id="61447" name="Text Box 25"/>
          <p:cNvSpPr txBox="1">
            <a:spLocks noChangeArrowheads="1"/>
          </p:cNvSpPr>
          <p:nvPr/>
        </p:nvSpPr>
        <p:spPr bwMode="auto">
          <a:xfrm>
            <a:off x="2124075" y="3357563"/>
            <a:ext cx="5400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不可為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0  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否則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0)</a:t>
            </a:r>
          </a:p>
        </p:txBody>
      </p:sp>
      <p:sp>
        <p:nvSpPr>
          <p:cNvPr id="61448" name="Text Box 26"/>
          <p:cNvSpPr txBox="1">
            <a:spLocks noChangeArrowheads="1"/>
          </p:cNvSpPr>
          <p:nvPr/>
        </p:nvSpPr>
        <p:spPr bwMode="auto">
          <a:xfrm>
            <a:off x="1547813" y="3789363"/>
            <a:ext cx="9366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所以</a:t>
            </a:r>
          </a:p>
        </p:txBody>
      </p:sp>
      <p:graphicFrame>
        <p:nvGraphicFramePr>
          <p:cNvPr id="61449" name="Object 27"/>
          <p:cNvGraphicFramePr>
            <a:graphicFrameLocks noChangeAspect="1"/>
          </p:cNvGraphicFramePr>
          <p:nvPr/>
        </p:nvGraphicFramePr>
        <p:xfrm>
          <a:off x="2268538" y="3860800"/>
          <a:ext cx="1130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2" name="Equation" r:id="rId5" imgW="1130300" imgH="368300" progId="Equation.DSMT4">
                  <p:embed/>
                </p:oleObj>
              </mc:Choice>
              <mc:Fallback>
                <p:oleObj name="Equation" r:id="rId5" imgW="1130300" imgH="3683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860800"/>
                        <a:ext cx="1130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0" name="Text Box 28"/>
          <p:cNvSpPr txBox="1">
            <a:spLocks noChangeArrowheads="1"/>
          </p:cNvSpPr>
          <p:nvPr/>
        </p:nvSpPr>
        <p:spPr bwMode="auto">
          <a:xfrm>
            <a:off x="1476375" y="4437063"/>
            <a:ext cx="1368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同理，由</a:t>
            </a:r>
          </a:p>
        </p:txBody>
      </p:sp>
      <p:graphicFrame>
        <p:nvGraphicFramePr>
          <p:cNvPr id="61451" name="Object 29"/>
          <p:cNvGraphicFramePr>
            <a:graphicFrameLocks noChangeAspect="1"/>
          </p:cNvGraphicFramePr>
          <p:nvPr/>
        </p:nvGraphicFramePr>
        <p:xfrm>
          <a:off x="4500563" y="4506913"/>
          <a:ext cx="1143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3" name="Equation" r:id="rId7" imgW="1143000" imgH="368300" progId="Equation.DSMT4">
                  <p:embed/>
                </p:oleObj>
              </mc:Choice>
              <mc:Fallback>
                <p:oleObj name="Equation" r:id="rId7" imgW="1143000" imgH="3683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506913"/>
                        <a:ext cx="1143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2" name="Object 30"/>
          <p:cNvGraphicFramePr>
            <a:graphicFrameLocks noChangeAspect="1"/>
          </p:cNvGraphicFramePr>
          <p:nvPr/>
        </p:nvGraphicFramePr>
        <p:xfrm>
          <a:off x="2917825" y="4437063"/>
          <a:ext cx="11001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4" name="Equation" r:id="rId9" imgW="1104900" imgH="596900" progId="Equation.DSMT4">
                  <p:embed/>
                </p:oleObj>
              </mc:Choice>
              <mc:Fallback>
                <p:oleObj name="Equation" r:id="rId9" imgW="1104900" imgH="5969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4437063"/>
                        <a:ext cx="110013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3" name="Object 31"/>
          <p:cNvGraphicFramePr>
            <a:graphicFrameLocks noChangeAspect="1"/>
          </p:cNvGraphicFramePr>
          <p:nvPr/>
        </p:nvGraphicFramePr>
        <p:xfrm>
          <a:off x="2339975" y="1773238"/>
          <a:ext cx="11001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5" name="Equation" r:id="rId11" imgW="1104900" imgH="596900" progId="Equation.DSMT4">
                  <p:embed/>
                </p:oleObj>
              </mc:Choice>
              <mc:Fallback>
                <p:oleObj name="Equation" r:id="rId11" imgW="1104900" imgH="5969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773238"/>
                        <a:ext cx="110013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4" name="Rectangle 32"/>
          <p:cNvSpPr>
            <a:spLocks noChangeArrowheads="1"/>
          </p:cNvSpPr>
          <p:nvPr/>
        </p:nvSpPr>
        <p:spPr bwMode="auto">
          <a:xfrm>
            <a:off x="2195513" y="3789363"/>
            <a:ext cx="1439862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1455" name="Rectangle 33"/>
          <p:cNvSpPr>
            <a:spLocks noChangeArrowheads="1"/>
          </p:cNvSpPr>
          <p:nvPr/>
        </p:nvSpPr>
        <p:spPr bwMode="auto">
          <a:xfrm>
            <a:off x="4500563" y="4435475"/>
            <a:ext cx="1295400" cy="503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1456" name="Text Box 34"/>
          <p:cNvSpPr txBox="1">
            <a:spLocks noChangeArrowheads="1"/>
          </p:cNvSpPr>
          <p:nvPr/>
        </p:nvSpPr>
        <p:spPr bwMode="auto">
          <a:xfrm>
            <a:off x="1476375" y="5227638"/>
            <a:ext cx="1368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同理，由</a:t>
            </a:r>
          </a:p>
        </p:txBody>
      </p:sp>
      <p:graphicFrame>
        <p:nvGraphicFramePr>
          <p:cNvPr id="61457" name="Object 35"/>
          <p:cNvGraphicFramePr>
            <a:graphicFrameLocks noChangeAspect="1"/>
          </p:cNvGraphicFramePr>
          <p:nvPr/>
        </p:nvGraphicFramePr>
        <p:xfrm>
          <a:off x="2771775" y="5299075"/>
          <a:ext cx="12017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6" name="Equation" r:id="rId13" imgW="1206500" imgH="368300" progId="Equation.DSMT4">
                  <p:embed/>
                </p:oleObj>
              </mc:Choice>
              <mc:Fallback>
                <p:oleObj name="Equation" r:id="rId13" imgW="1206500" imgH="3683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299075"/>
                        <a:ext cx="12017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8" name="Object 36"/>
          <p:cNvGraphicFramePr>
            <a:graphicFrameLocks noChangeAspect="1"/>
          </p:cNvGraphicFramePr>
          <p:nvPr/>
        </p:nvGraphicFramePr>
        <p:xfrm>
          <a:off x="4572000" y="5300663"/>
          <a:ext cx="1003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7" name="Equation" r:id="rId15" imgW="1002865" imgH="368140" progId="Equation.DSMT4">
                  <p:embed/>
                </p:oleObj>
              </mc:Choice>
              <mc:Fallback>
                <p:oleObj name="Equation" r:id="rId15" imgW="1002865" imgH="36814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00663"/>
                        <a:ext cx="1003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9" name="Line 37"/>
          <p:cNvSpPr>
            <a:spLocks noChangeShapeType="1"/>
          </p:cNvSpPr>
          <p:nvPr/>
        </p:nvSpPr>
        <p:spPr bwMode="auto">
          <a:xfrm>
            <a:off x="4067175" y="47244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60" name="Line 38"/>
          <p:cNvSpPr>
            <a:spLocks noChangeShapeType="1"/>
          </p:cNvSpPr>
          <p:nvPr/>
        </p:nvSpPr>
        <p:spPr bwMode="auto">
          <a:xfrm>
            <a:off x="3995738" y="54451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61" name="Rectangle 39"/>
          <p:cNvSpPr>
            <a:spLocks noChangeArrowheads="1"/>
          </p:cNvSpPr>
          <p:nvPr/>
        </p:nvSpPr>
        <p:spPr bwMode="auto">
          <a:xfrm>
            <a:off x="4500563" y="5229225"/>
            <a:ext cx="1295400" cy="503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ED7F3C-856B-4B12-9966-076715BE83A6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415131" y="2064957"/>
            <a:ext cx="1152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</a:rPr>
              <a:t>Step 3-1</a:t>
            </a:r>
          </a:p>
        </p:txBody>
      </p:sp>
      <p:graphicFrame>
        <p:nvGraphicFramePr>
          <p:cNvPr id="62468" name="Object 5"/>
          <p:cNvGraphicFramePr>
            <a:graphicFrameLocks noChangeAspect="1"/>
          </p:cNvGraphicFramePr>
          <p:nvPr/>
        </p:nvGraphicFramePr>
        <p:xfrm>
          <a:off x="1331913" y="404813"/>
          <a:ext cx="21986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09" name="Equation" r:id="rId3" imgW="2209800" imgH="368300" progId="Equation.DSMT4">
                  <p:embed/>
                </p:oleObj>
              </mc:Choice>
              <mc:Fallback>
                <p:oleObj name="Equation" r:id="rId3" imgW="22098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04813"/>
                        <a:ext cx="2198687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17"/>
          <p:cNvGraphicFramePr>
            <a:graphicFrameLocks noChangeAspect="1"/>
          </p:cNvGraphicFramePr>
          <p:nvPr/>
        </p:nvGraphicFramePr>
        <p:xfrm>
          <a:off x="4211638" y="404813"/>
          <a:ext cx="1130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10" name="Equation" r:id="rId5" imgW="1130300" imgH="368300" progId="Equation.DSMT4">
                  <p:embed/>
                </p:oleObj>
              </mc:Choice>
              <mc:Fallback>
                <p:oleObj name="Equation" r:id="rId5" imgW="1130300" imgH="3683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04813"/>
                        <a:ext cx="1130300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18"/>
          <p:cNvGraphicFramePr>
            <a:graphicFrameLocks noChangeAspect="1"/>
          </p:cNvGraphicFramePr>
          <p:nvPr/>
        </p:nvGraphicFramePr>
        <p:xfrm>
          <a:off x="6084888" y="404813"/>
          <a:ext cx="1143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11" name="Equation" r:id="rId7" imgW="1143000" imgH="368300" progId="Equation.DSMT4">
                  <p:embed/>
                </p:oleObj>
              </mc:Choice>
              <mc:Fallback>
                <p:oleObj name="Equation" r:id="rId7" imgW="1143000" imgH="3683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04813"/>
                        <a:ext cx="1143000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19"/>
          <p:cNvGraphicFramePr>
            <a:graphicFrameLocks noChangeAspect="1"/>
          </p:cNvGraphicFramePr>
          <p:nvPr/>
        </p:nvGraphicFramePr>
        <p:xfrm>
          <a:off x="1331913" y="981075"/>
          <a:ext cx="20986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12" name="Equation" r:id="rId9" imgW="2108200" imgH="368300" progId="Equation.DSMT4">
                  <p:embed/>
                </p:oleObj>
              </mc:Choice>
              <mc:Fallback>
                <p:oleObj name="Equation" r:id="rId9" imgW="2108200" imgH="368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981075"/>
                        <a:ext cx="2098675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2" name="Text Box 20"/>
          <p:cNvSpPr txBox="1">
            <a:spLocks noChangeArrowheads="1"/>
          </p:cNvSpPr>
          <p:nvPr/>
        </p:nvSpPr>
        <p:spPr bwMode="auto">
          <a:xfrm>
            <a:off x="415131" y="1488694"/>
            <a:ext cx="4032250" cy="4365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 1 of Steps 3, 4, 5:   </a:t>
            </a:r>
            <a:r>
              <a:rPr lang="en-US" altLang="zh-TW" sz="2200" b="1" i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 </a:t>
            </a:r>
            <a:r>
              <a:rPr lang="en-US" altLang="zh-TW" sz="2200" b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= 0</a:t>
            </a:r>
            <a:r>
              <a:rPr lang="en-US" altLang="zh-TW" sz="2200" b="1" i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6247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556993"/>
              </p:ext>
            </p:extLst>
          </p:nvPr>
        </p:nvGraphicFramePr>
        <p:xfrm>
          <a:off x="1854993" y="2136394"/>
          <a:ext cx="11636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13" name="Equation" r:id="rId11" imgW="1168400" imgH="368300" progId="Equation.DSMT4">
                  <p:embed/>
                </p:oleObj>
              </mc:Choice>
              <mc:Fallback>
                <p:oleObj name="Equation" r:id="rId11" imgW="1168400" imgH="3683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993" y="2136394"/>
                        <a:ext cx="11636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4" name="Text Box 22"/>
          <p:cNvSpPr txBox="1">
            <a:spLocks noChangeArrowheads="1"/>
          </p:cNvSpPr>
          <p:nvPr/>
        </p:nvSpPr>
        <p:spPr bwMode="auto">
          <a:xfrm>
            <a:off x="3510756" y="2064957"/>
            <a:ext cx="3384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solution:</a:t>
            </a:r>
          </a:p>
        </p:txBody>
      </p:sp>
      <p:graphicFrame>
        <p:nvGraphicFramePr>
          <p:cNvPr id="6247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016144"/>
              </p:ext>
            </p:extLst>
          </p:nvPr>
        </p:nvGraphicFramePr>
        <p:xfrm>
          <a:off x="4806156" y="2136394"/>
          <a:ext cx="17446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14" name="Equation" r:id="rId13" imgW="1752600" imgH="368300" progId="Equation.DSMT4">
                  <p:embed/>
                </p:oleObj>
              </mc:Choice>
              <mc:Fallback>
                <p:oleObj name="Equation" r:id="rId13" imgW="1752600" imgH="3683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156" y="2136394"/>
                        <a:ext cx="17446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6" name="Text Box 24"/>
          <p:cNvSpPr txBox="1">
            <a:spLocks noChangeArrowheads="1"/>
          </p:cNvSpPr>
          <p:nvPr/>
        </p:nvSpPr>
        <p:spPr bwMode="auto">
          <a:xfrm>
            <a:off x="918368" y="2641219"/>
            <a:ext cx="41767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由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boundary conditions</a:t>
            </a:r>
          </a:p>
        </p:txBody>
      </p:sp>
      <p:graphicFrame>
        <p:nvGraphicFramePr>
          <p:cNvPr id="6247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948105"/>
              </p:ext>
            </p:extLst>
          </p:nvPr>
        </p:nvGraphicFramePr>
        <p:xfrm>
          <a:off x="3942556" y="2714244"/>
          <a:ext cx="1130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15" name="Equation" r:id="rId15" imgW="1130300" imgH="368300" progId="Equation.DSMT4">
                  <p:embed/>
                </p:oleObj>
              </mc:Choice>
              <mc:Fallback>
                <p:oleObj name="Equation" r:id="rId15" imgW="1130300" imgH="3683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556" y="2714244"/>
                        <a:ext cx="1130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574702"/>
              </p:ext>
            </p:extLst>
          </p:nvPr>
        </p:nvGraphicFramePr>
        <p:xfrm>
          <a:off x="5453856" y="2714244"/>
          <a:ext cx="1143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16" name="Equation" r:id="rId17" imgW="1143000" imgH="368300" progId="Equation.DSMT4">
                  <p:embed/>
                </p:oleObj>
              </mc:Choice>
              <mc:Fallback>
                <p:oleObj name="Equation" r:id="rId17" imgW="1143000" imgH="3683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856" y="2714244"/>
                        <a:ext cx="1143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256447"/>
              </p:ext>
            </p:extLst>
          </p:nvPr>
        </p:nvGraphicFramePr>
        <p:xfrm>
          <a:off x="7194488" y="2726944"/>
          <a:ext cx="6826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17" name="Equation" r:id="rId19" imgW="685800" imgH="342900" progId="Equation.DSMT4">
                  <p:embed/>
                </p:oleObj>
              </mc:Choice>
              <mc:Fallback>
                <p:oleObj name="Equation" r:id="rId19" imgW="685800" imgH="3429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488" y="2726944"/>
                        <a:ext cx="6826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8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878916"/>
              </p:ext>
            </p:extLst>
          </p:nvPr>
        </p:nvGraphicFramePr>
        <p:xfrm>
          <a:off x="1108074" y="3219896"/>
          <a:ext cx="11112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18" name="Equation" r:id="rId21" imgW="1117600" imgH="368300" progId="Equation.DSMT4">
                  <p:embed/>
                </p:oleObj>
              </mc:Choice>
              <mc:Fallback>
                <p:oleObj name="Equation" r:id="rId21" imgW="1117600" imgH="3683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4" y="3219896"/>
                        <a:ext cx="11112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1" name="Text Box 29"/>
          <p:cNvSpPr txBox="1">
            <a:spLocks noChangeArrowheads="1"/>
          </p:cNvSpPr>
          <p:nvPr/>
        </p:nvSpPr>
        <p:spPr bwMode="auto">
          <a:xfrm>
            <a:off x="366712" y="3711987"/>
            <a:ext cx="1152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</a:rPr>
              <a:t>Step 4-1</a:t>
            </a:r>
          </a:p>
        </p:txBody>
      </p:sp>
      <p:sp>
        <p:nvSpPr>
          <p:cNvPr id="62482" name="Text Box 30"/>
          <p:cNvSpPr txBox="1">
            <a:spLocks noChangeArrowheads="1"/>
          </p:cNvSpPr>
          <p:nvPr/>
        </p:nvSpPr>
        <p:spPr bwMode="auto">
          <a:xfrm>
            <a:off x="1125537" y="4192173"/>
            <a:ext cx="17287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solution: </a:t>
            </a:r>
          </a:p>
        </p:txBody>
      </p:sp>
      <p:graphicFrame>
        <p:nvGraphicFramePr>
          <p:cNvPr id="6248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291636"/>
              </p:ext>
            </p:extLst>
          </p:nvPr>
        </p:nvGraphicFramePr>
        <p:xfrm>
          <a:off x="1663699" y="3781837"/>
          <a:ext cx="11112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19" name="Equation" r:id="rId23" imgW="1117600" imgH="368300" progId="Equation.DSMT4">
                  <p:embed/>
                </p:oleObj>
              </mc:Choice>
              <mc:Fallback>
                <p:oleObj name="Equation" r:id="rId23" imgW="1117600" imgH="3683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699" y="3781837"/>
                        <a:ext cx="11112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4" name="Rectangle 32"/>
          <p:cNvSpPr>
            <a:spLocks noChangeArrowheads="1"/>
          </p:cNvSpPr>
          <p:nvPr/>
        </p:nvSpPr>
        <p:spPr bwMode="auto">
          <a:xfrm>
            <a:off x="3390899" y="3710400"/>
            <a:ext cx="11033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(0) = 0</a:t>
            </a:r>
          </a:p>
        </p:txBody>
      </p:sp>
      <p:graphicFrame>
        <p:nvGraphicFramePr>
          <p:cNvPr id="6248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188508"/>
              </p:ext>
            </p:extLst>
          </p:nvPr>
        </p:nvGraphicFramePr>
        <p:xfrm>
          <a:off x="2351087" y="4263611"/>
          <a:ext cx="17319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20" name="Equation" r:id="rId25" imgW="1739900" imgH="368300" progId="Equation.DSMT4">
                  <p:embed/>
                </p:oleObj>
              </mc:Choice>
              <mc:Fallback>
                <p:oleObj name="Equation" r:id="rId25" imgW="1739900" imgH="3683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7" y="4263611"/>
                        <a:ext cx="17319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8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333360"/>
              </p:ext>
            </p:extLst>
          </p:nvPr>
        </p:nvGraphicFramePr>
        <p:xfrm>
          <a:off x="1166019" y="5217665"/>
          <a:ext cx="12652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21" name="Equation" r:id="rId27" imgW="1270000" imgH="368300" progId="Equation.DSMT4">
                  <p:embed/>
                </p:oleObj>
              </mc:Choice>
              <mc:Fallback>
                <p:oleObj name="Equation" r:id="rId27" imgW="1270000" imgH="3683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019" y="5217665"/>
                        <a:ext cx="12652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87" name="Object 35"/>
          <p:cNvGraphicFramePr>
            <a:graphicFrameLocks noChangeAspect="1"/>
          </p:cNvGraphicFramePr>
          <p:nvPr/>
        </p:nvGraphicFramePr>
        <p:xfrm>
          <a:off x="4211638" y="981075"/>
          <a:ext cx="1003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22" name="Equation" r:id="rId29" imgW="1002865" imgH="368140" progId="Equation.DSMT4">
                  <p:embed/>
                </p:oleObj>
              </mc:Choice>
              <mc:Fallback>
                <p:oleObj name="Equation" r:id="rId29" imgW="1002865" imgH="3681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981075"/>
                        <a:ext cx="1003300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8" name="Rectangle 38"/>
          <p:cNvSpPr>
            <a:spLocks noChangeArrowheads="1"/>
          </p:cNvSpPr>
          <p:nvPr/>
        </p:nvSpPr>
        <p:spPr bwMode="auto">
          <a:xfrm>
            <a:off x="1054099" y="4695411"/>
            <a:ext cx="50403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根據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boundary condition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(0) = 0,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0</a:t>
            </a:r>
          </a:p>
        </p:txBody>
      </p:sp>
      <p:graphicFrame>
        <p:nvGraphicFramePr>
          <p:cNvPr id="25" name="Object 23">
            <a:extLst>
              <a:ext uri="{FF2B5EF4-FFF2-40B4-BE49-F238E27FC236}">
                <a16:creationId xmlns:a16="http://schemas.microsoft.com/office/drawing/2014/main" id="{B63B6BDA-D3C7-4D99-9B4D-BC55EABC9B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989118"/>
              </p:ext>
            </p:extLst>
          </p:nvPr>
        </p:nvGraphicFramePr>
        <p:xfrm>
          <a:off x="1199356" y="6079677"/>
          <a:ext cx="38735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23" name="Equation" r:id="rId31" imgW="3873500" imgH="368300" progId="Equation.DSMT4">
                  <p:embed/>
                </p:oleObj>
              </mc:Choice>
              <mc:Fallback>
                <p:oleObj name="Equation" r:id="rId31" imgW="3873500" imgH="368300" progId="Equation.DSMT4">
                  <p:embed/>
                  <p:pic>
                    <p:nvPicPr>
                      <p:cNvPr id="6349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356" y="6079677"/>
                        <a:ext cx="38735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4">
            <a:extLst>
              <a:ext uri="{FF2B5EF4-FFF2-40B4-BE49-F238E27FC236}">
                <a16:creationId xmlns:a16="http://schemas.microsoft.com/office/drawing/2014/main" id="{FB2BB20D-E12E-41DB-8D56-6475A55F64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516248"/>
              </p:ext>
            </p:extLst>
          </p:nvPr>
        </p:nvGraphicFramePr>
        <p:xfrm>
          <a:off x="5814962" y="6122410"/>
          <a:ext cx="9779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24" name="Equation" r:id="rId33" imgW="977476" imgH="342751" progId="Equation.DSMT4">
                  <p:embed/>
                </p:oleObj>
              </mc:Choice>
              <mc:Fallback>
                <p:oleObj name="Equation" r:id="rId33" imgW="977476" imgH="342751" progId="Equation.DSMT4">
                  <p:embed/>
                  <p:pic>
                    <p:nvPicPr>
                      <p:cNvPr id="6349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962" y="6122410"/>
                        <a:ext cx="97790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5">
            <a:extLst>
              <a:ext uri="{FF2B5EF4-FFF2-40B4-BE49-F238E27FC236}">
                <a16:creationId xmlns:a16="http://schemas.microsoft.com/office/drawing/2014/main" id="{EB9B5118-963F-4AA6-9985-78A2C70DF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50" y="5642387"/>
            <a:ext cx="1152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</a:rPr>
              <a:t>Step 5-1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C0AB72-4443-4C7D-91FC-E841DDC88DE8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4" name="Text Box 26"/>
          <p:cNvSpPr txBox="1">
            <a:spLocks noChangeArrowheads="1"/>
          </p:cNvSpPr>
          <p:nvPr/>
        </p:nvSpPr>
        <p:spPr bwMode="auto">
          <a:xfrm>
            <a:off x="468735" y="331912"/>
            <a:ext cx="4032250" cy="4365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 2 of Steps 3, 4, 5:   </a:t>
            </a:r>
            <a:r>
              <a:rPr lang="en-US" altLang="zh-TW" sz="2200" b="1" i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 </a:t>
            </a:r>
            <a:r>
              <a:rPr lang="en-US" altLang="zh-TW" sz="2200" b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&lt; 0</a:t>
            </a:r>
            <a:r>
              <a:rPr lang="en-US" altLang="zh-TW" sz="2200" b="1" i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63495" name="Rectangle 27"/>
          <p:cNvSpPr>
            <a:spLocks noChangeArrowheads="1"/>
          </p:cNvSpPr>
          <p:nvPr/>
        </p:nvSpPr>
        <p:spPr bwMode="auto">
          <a:xfrm>
            <a:off x="2051472" y="908174"/>
            <a:ext cx="19431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令 </a:t>
            </a:r>
            <a:r>
              <a:rPr lang="zh-TW" altLang="en-US" sz="2200" b="1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 </a:t>
            </a:r>
            <a:r>
              <a:rPr lang="en-US" altLang="zh-TW" sz="2200" b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= </a:t>
            </a:r>
            <a:r>
              <a:rPr lang="en-US" altLang="zh-TW" sz="2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−</a:t>
            </a:r>
            <a:r>
              <a:rPr lang="en-US" altLang="zh-TW" sz="2200" b="1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 b="1" baseline="30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endParaRPr lang="en-US" altLang="en-US" sz="2200" b="1" baseline="3000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  <p:sp>
        <p:nvSpPr>
          <p:cNvPr id="63496" name="Text Box 28"/>
          <p:cNvSpPr txBox="1">
            <a:spLocks noChangeArrowheads="1"/>
          </p:cNvSpPr>
          <p:nvPr/>
        </p:nvSpPr>
        <p:spPr bwMode="auto">
          <a:xfrm>
            <a:off x="395710" y="1411412"/>
            <a:ext cx="1152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</a:rPr>
              <a:t>Step 3-2</a:t>
            </a:r>
          </a:p>
        </p:txBody>
      </p:sp>
      <p:graphicFrame>
        <p:nvGraphicFramePr>
          <p:cNvPr id="63497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302288"/>
              </p:ext>
            </p:extLst>
          </p:nvPr>
        </p:nvGraphicFramePr>
        <p:xfrm>
          <a:off x="1764135" y="1411412"/>
          <a:ext cx="23256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0" name="Equation" r:id="rId3" imgW="2336800" imgH="393700" progId="Equation.DSMT4">
                  <p:embed/>
                </p:oleObj>
              </mc:Choice>
              <mc:Fallback>
                <p:oleObj name="Equation" r:id="rId3" imgW="2336800" imgH="3937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135" y="1411412"/>
                        <a:ext cx="23256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8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956435"/>
              </p:ext>
            </p:extLst>
          </p:nvPr>
        </p:nvGraphicFramePr>
        <p:xfrm>
          <a:off x="4788322" y="1411412"/>
          <a:ext cx="1130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1" name="Equation" r:id="rId5" imgW="1130300" imgH="368300" progId="Equation.DSMT4">
                  <p:embed/>
                </p:oleObj>
              </mc:Choice>
              <mc:Fallback>
                <p:oleObj name="Equation" r:id="rId5" imgW="1130300" imgH="3683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322" y="1411412"/>
                        <a:ext cx="1130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18572"/>
              </p:ext>
            </p:extLst>
          </p:nvPr>
        </p:nvGraphicFramePr>
        <p:xfrm>
          <a:off x="6659985" y="1411412"/>
          <a:ext cx="1143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56" name="Equation" r:id="rId7" imgW="1143000" imgH="368300" progId="Equation.DSMT4">
                  <p:embed/>
                </p:oleObj>
              </mc:Choice>
              <mc:Fallback>
                <p:oleObj name="Equation" r:id="rId7" imgW="1143000" imgH="3683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985" y="1411412"/>
                        <a:ext cx="1143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0" name="Text Box 54"/>
          <p:cNvSpPr txBox="1">
            <a:spLocks noChangeArrowheads="1"/>
          </p:cNvSpPr>
          <p:nvPr/>
        </p:nvSpPr>
        <p:spPr bwMode="auto">
          <a:xfrm>
            <a:off x="863027" y="1907937"/>
            <a:ext cx="18716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solution:</a:t>
            </a:r>
          </a:p>
        </p:txBody>
      </p:sp>
      <p:graphicFrame>
        <p:nvGraphicFramePr>
          <p:cNvPr id="63501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857682"/>
              </p:ext>
            </p:extLst>
          </p:nvPr>
        </p:nvGraphicFramePr>
        <p:xfrm>
          <a:off x="2231452" y="1980962"/>
          <a:ext cx="24542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57" name="Equation" r:id="rId9" imgW="2463800" imgH="393700" progId="Equation.DSMT4">
                  <p:embed/>
                </p:oleObj>
              </mc:Choice>
              <mc:Fallback>
                <p:oleObj name="Equation" r:id="rId9" imgW="2463800" imgH="39370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452" y="1980962"/>
                        <a:ext cx="24542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2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037788"/>
              </p:ext>
            </p:extLst>
          </p:nvPr>
        </p:nvGraphicFramePr>
        <p:xfrm>
          <a:off x="2231452" y="2484199"/>
          <a:ext cx="38846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58" name="Equation" r:id="rId11" imgW="3898900" imgH="368300" progId="Equation.DSMT4">
                  <p:embed/>
                </p:oleObj>
              </mc:Choice>
              <mc:Fallback>
                <p:oleObj name="Equation" r:id="rId11" imgW="3898900" imgH="36830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452" y="2484199"/>
                        <a:ext cx="38846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3" name="Text Box 57"/>
          <p:cNvSpPr txBox="1">
            <a:spLocks noChangeArrowheads="1"/>
          </p:cNvSpPr>
          <p:nvPr/>
        </p:nvSpPr>
        <p:spPr bwMode="auto">
          <a:xfrm>
            <a:off x="791589" y="2412762"/>
            <a:ext cx="158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可改寫成</a:t>
            </a:r>
          </a:p>
        </p:txBody>
      </p:sp>
      <p:sp>
        <p:nvSpPr>
          <p:cNvPr id="63504" name="Text Box 58"/>
          <p:cNvSpPr txBox="1">
            <a:spLocks noChangeArrowheads="1"/>
          </p:cNvSpPr>
          <p:nvPr/>
        </p:nvSpPr>
        <p:spPr bwMode="auto">
          <a:xfrm>
            <a:off x="790002" y="2989024"/>
            <a:ext cx="41767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由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boundary conditions</a:t>
            </a:r>
          </a:p>
        </p:txBody>
      </p:sp>
      <p:graphicFrame>
        <p:nvGraphicFramePr>
          <p:cNvPr id="6350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224028"/>
              </p:ext>
            </p:extLst>
          </p:nvPr>
        </p:nvGraphicFramePr>
        <p:xfrm>
          <a:off x="3671314" y="3062049"/>
          <a:ext cx="1130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59" name="Equation" r:id="rId13" imgW="1130300" imgH="368300" progId="Equation.DSMT4">
                  <p:embed/>
                </p:oleObj>
              </mc:Choice>
              <mc:Fallback>
                <p:oleObj name="Equation" r:id="rId13" imgW="1130300" imgH="3683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314" y="3062049"/>
                        <a:ext cx="1130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6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104935"/>
              </p:ext>
            </p:extLst>
          </p:nvPr>
        </p:nvGraphicFramePr>
        <p:xfrm>
          <a:off x="5038152" y="3062049"/>
          <a:ext cx="1143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0" name="Equation" r:id="rId15" imgW="1143000" imgH="368300" progId="Equation.DSMT4">
                  <p:embed/>
                </p:oleObj>
              </mc:Choice>
              <mc:Fallback>
                <p:oleObj name="Equation" r:id="rId15" imgW="1143000" imgH="36830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152" y="3062049"/>
                        <a:ext cx="1143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621605"/>
              </p:ext>
            </p:extLst>
          </p:nvPr>
        </p:nvGraphicFramePr>
        <p:xfrm>
          <a:off x="1582164" y="3493849"/>
          <a:ext cx="30591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1" name="Equation" r:id="rId17" imgW="3073400" imgH="546100" progId="Equation.DSMT4">
                  <p:embed/>
                </p:oleObj>
              </mc:Choice>
              <mc:Fallback>
                <p:oleObj name="Equation" r:id="rId17" imgW="3073400" imgH="5461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164" y="3493849"/>
                        <a:ext cx="30591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902979"/>
              </p:ext>
            </p:extLst>
          </p:nvPr>
        </p:nvGraphicFramePr>
        <p:xfrm>
          <a:off x="5111177" y="3420824"/>
          <a:ext cx="2971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2" name="Equation" r:id="rId19" imgW="2984500" imgH="546100" progId="Equation.DSMT4">
                  <p:embed/>
                </p:oleObj>
              </mc:Choice>
              <mc:Fallback>
                <p:oleObj name="Equation" r:id="rId19" imgW="2984500" imgH="5461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177" y="3420824"/>
                        <a:ext cx="2971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9" name="Text Box 63"/>
          <p:cNvSpPr txBox="1">
            <a:spLocks noChangeArrowheads="1"/>
          </p:cNvSpPr>
          <p:nvPr/>
        </p:nvSpPr>
        <p:spPr bwMode="auto">
          <a:xfrm>
            <a:off x="863027" y="3493849"/>
            <a:ext cx="10080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以及</a:t>
            </a:r>
          </a:p>
        </p:txBody>
      </p:sp>
      <p:graphicFrame>
        <p:nvGraphicFramePr>
          <p:cNvPr id="6351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945530"/>
              </p:ext>
            </p:extLst>
          </p:nvPr>
        </p:nvGraphicFramePr>
        <p:xfrm>
          <a:off x="1078927" y="4212987"/>
          <a:ext cx="8731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3" name="Equation" r:id="rId21" imgW="876300" imgH="342900" progId="Equation.DSMT4">
                  <p:embed/>
                </p:oleObj>
              </mc:Choice>
              <mc:Fallback>
                <p:oleObj name="Equation" r:id="rId21" imgW="876300" imgH="34290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927" y="4212987"/>
                        <a:ext cx="8731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1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325677"/>
              </p:ext>
            </p:extLst>
          </p:nvPr>
        </p:nvGraphicFramePr>
        <p:xfrm>
          <a:off x="1005902" y="4646374"/>
          <a:ext cx="3746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4" name="Equation" r:id="rId23" imgW="3759200" imgH="368300" progId="Equation.DSMT4">
                  <p:embed/>
                </p:oleObj>
              </mc:Choice>
              <mc:Fallback>
                <p:oleObj name="Equation" r:id="rId23" imgW="3759200" imgH="36830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902" y="4646374"/>
                        <a:ext cx="3746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12" name="AutoShape 66"/>
          <p:cNvSpPr>
            <a:spLocks noChangeArrowheads="1"/>
          </p:cNvSpPr>
          <p:nvPr/>
        </p:nvSpPr>
        <p:spPr bwMode="auto">
          <a:xfrm>
            <a:off x="4822252" y="4430474"/>
            <a:ext cx="576262" cy="217488"/>
          </a:xfrm>
          <a:prstGeom prst="rightArrow">
            <a:avLst>
              <a:gd name="adj1" fmla="val 50000"/>
              <a:gd name="adj2" fmla="val 662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3513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51688"/>
              </p:ext>
            </p:extLst>
          </p:nvPr>
        </p:nvGraphicFramePr>
        <p:xfrm>
          <a:off x="5687439" y="4141549"/>
          <a:ext cx="7096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5" name="Equation" r:id="rId25" imgW="710891" imgH="342751" progId="Equation.DSMT4">
                  <p:embed/>
                </p:oleObj>
              </mc:Choice>
              <mc:Fallback>
                <p:oleObj name="Equation" r:id="rId25" imgW="710891" imgH="342751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7439" y="4141549"/>
                        <a:ext cx="70961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4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79792"/>
              </p:ext>
            </p:extLst>
          </p:nvPr>
        </p:nvGraphicFramePr>
        <p:xfrm>
          <a:off x="5685852" y="4717812"/>
          <a:ext cx="7096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6" name="Equation" r:id="rId27" imgW="710891" imgH="342751" progId="Equation.DSMT4">
                  <p:embed/>
                </p:oleObj>
              </mc:Choice>
              <mc:Fallback>
                <p:oleObj name="Equation" r:id="rId27" imgW="710891" imgH="342751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5852" y="4717812"/>
                        <a:ext cx="70961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5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592429"/>
              </p:ext>
            </p:extLst>
          </p:nvPr>
        </p:nvGraphicFramePr>
        <p:xfrm>
          <a:off x="7343202" y="4357449"/>
          <a:ext cx="10731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7" name="Equation" r:id="rId29" imgW="1079500" imgH="368300" progId="Equation.DSMT4">
                  <p:embed/>
                </p:oleObj>
              </mc:Choice>
              <mc:Fallback>
                <p:oleObj name="Equation" r:id="rId29" imgW="1079500" imgH="36830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202" y="4357449"/>
                        <a:ext cx="10731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16" name="AutoShape 70"/>
          <p:cNvSpPr>
            <a:spLocks noChangeArrowheads="1"/>
          </p:cNvSpPr>
          <p:nvPr/>
        </p:nvSpPr>
        <p:spPr bwMode="auto">
          <a:xfrm>
            <a:off x="6551039" y="4430474"/>
            <a:ext cx="576263" cy="217488"/>
          </a:xfrm>
          <a:prstGeom prst="rightArrow">
            <a:avLst>
              <a:gd name="adj1" fmla="val 50000"/>
              <a:gd name="adj2" fmla="val 662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3517" name="AutoShape 71"/>
          <p:cNvSpPr>
            <a:spLocks/>
          </p:cNvSpPr>
          <p:nvPr/>
        </p:nvSpPr>
        <p:spPr bwMode="auto">
          <a:xfrm>
            <a:off x="863027" y="4212987"/>
            <a:ext cx="144462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3518" name="AutoShape 72"/>
          <p:cNvSpPr>
            <a:spLocks/>
          </p:cNvSpPr>
          <p:nvPr/>
        </p:nvSpPr>
        <p:spPr bwMode="auto">
          <a:xfrm>
            <a:off x="5469952" y="4212987"/>
            <a:ext cx="144462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5" name="Text Box 23">
            <a:extLst>
              <a:ext uri="{FF2B5EF4-FFF2-40B4-BE49-F238E27FC236}">
                <a16:creationId xmlns:a16="http://schemas.microsoft.com/office/drawing/2014/main" id="{4A441FBE-DB4B-4D6D-998B-96987202F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33" y="5210888"/>
            <a:ext cx="712946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因此，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case 2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得出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trivial solution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= 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將無法滿足</a:t>
            </a:r>
          </a:p>
        </p:txBody>
      </p:sp>
      <p:graphicFrame>
        <p:nvGraphicFramePr>
          <p:cNvPr id="36" name="Object 24">
            <a:extLst>
              <a:ext uri="{FF2B5EF4-FFF2-40B4-BE49-F238E27FC236}">
                <a16:creationId xmlns:a16="http://schemas.microsoft.com/office/drawing/2014/main" id="{5E9F3177-3D57-4188-BD6C-CDF066341A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779536"/>
              </p:ext>
            </p:extLst>
          </p:nvPr>
        </p:nvGraphicFramePr>
        <p:xfrm>
          <a:off x="573308" y="5787151"/>
          <a:ext cx="16573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8" name="Equation" r:id="rId31" imgW="1663700" imgH="368300" progId="Equation.DSMT4">
                  <p:embed/>
                </p:oleObj>
              </mc:Choice>
              <mc:Fallback>
                <p:oleObj name="Equation" r:id="rId31" imgW="1663700" imgH="368300" progId="Equation.DSMT4">
                  <p:embed/>
                  <p:pic>
                    <p:nvPicPr>
                      <p:cNvPr id="6451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308" y="5787151"/>
                        <a:ext cx="16573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25">
            <a:extLst>
              <a:ext uri="{FF2B5EF4-FFF2-40B4-BE49-F238E27FC236}">
                <a16:creationId xmlns:a16="http://schemas.microsoft.com/office/drawing/2014/main" id="{BD5860C4-D5BB-4364-B390-7DCDB599D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145" y="5715713"/>
            <a:ext cx="18732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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&lt; 0 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時無解</a:t>
            </a:r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B847BDBF-2A6B-47FC-AD8B-B886E5B63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306" y="6235662"/>
            <a:ext cx="323709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不需再算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Steps 4-2, 5-2)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2D191C-E273-4630-9AE3-45FC78BF5195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9" name="Text Box 27"/>
          <p:cNvSpPr txBox="1">
            <a:spLocks noChangeArrowheads="1"/>
          </p:cNvSpPr>
          <p:nvPr/>
        </p:nvSpPr>
        <p:spPr bwMode="auto">
          <a:xfrm>
            <a:off x="539750" y="332656"/>
            <a:ext cx="4032250" cy="4365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 3 of Steps 3, 4, 5:   </a:t>
            </a:r>
            <a:r>
              <a:rPr lang="en-US" altLang="zh-TW" sz="2200" b="1" i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 </a:t>
            </a:r>
            <a:r>
              <a:rPr lang="en-US" altLang="zh-TW" sz="2200" b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&gt; 0</a:t>
            </a:r>
            <a:r>
              <a:rPr lang="en-US" altLang="zh-TW" sz="2200" b="1" i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64520" name="Rectangle 28"/>
          <p:cNvSpPr>
            <a:spLocks noChangeArrowheads="1"/>
          </p:cNvSpPr>
          <p:nvPr/>
        </p:nvSpPr>
        <p:spPr bwMode="auto">
          <a:xfrm>
            <a:off x="611187" y="980356"/>
            <a:ext cx="19431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令 </a:t>
            </a:r>
            <a:r>
              <a:rPr lang="zh-TW" altLang="en-US" sz="2200" b="1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 </a:t>
            </a:r>
            <a:r>
              <a:rPr lang="en-US" altLang="zh-TW" sz="2200" b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= </a:t>
            </a:r>
            <a:r>
              <a:rPr lang="en-US" altLang="zh-TW" sz="2200" b="1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 b="1" baseline="30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endParaRPr lang="en-US" altLang="en-US" sz="2200" b="1" baseline="3000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  <p:sp>
        <p:nvSpPr>
          <p:cNvPr id="64521" name="Text Box 29"/>
          <p:cNvSpPr txBox="1">
            <a:spLocks noChangeArrowheads="1"/>
          </p:cNvSpPr>
          <p:nvPr/>
        </p:nvSpPr>
        <p:spPr bwMode="auto">
          <a:xfrm>
            <a:off x="539750" y="1556619"/>
            <a:ext cx="1152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</a:rPr>
              <a:t>Step 3-3</a:t>
            </a:r>
          </a:p>
        </p:txBody>
      </p:sp>
      <p:graphicFrame>
        <p:nvGraphicFramePr>
          <p:cNvPr id="6452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995502"/>
              </p:ext>
            </p:extLst>
          </p:nvPr>
        </p:nvGraphicFramePr>
        <p:xfrm>
          <a:off x="1835150" y="1556619"/>
          <a:ext cx="23256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80" name="Equation" r:id="rId3" imgW="2336800" imgH="393700" progId="Equation.DSMT4">
                  <p:embed/>
                </p:oleObj>
              </mc:Choice>
              <mc:Fallback>
                <p:oleObj name="Equation" r:id="rId3" imgW="2336800" imgH="3937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556619"/>
                        <a:ext cx="23256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443149"/>
              </p:ext>
            </p:extLst>
          </p:nvPr>
        </p:nvGraphicFramePr>
        <p:xfrm>
          <a:off x="4787900" y="1556619"/>
          <a:ext cx="1130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81" name="Equation" r:id="rId5" imgW="1130300" imgH="368300" progId="Equation.DSMT4">
                  <p:embed/>
                </p:oleObj>
              </mc:Choice>
              <mc:Fallback>
                <p:oleObj name="Equation" r:id="rId5" imgW="1130300" imgH="3683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556619"/>
                        <a:ext cx="1130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03467"/>
              </p:ext>
            </p:extLst>
          </p:nvPr>
        </p:nvGraphicFramePr>
        <p:xfrm>
          <a:off x="6443662" y="1556619"/>
          <a:ext cx="1143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82" name="Equation" r:id="rId7" imgW="1143000" imgH="368300" progId="Equation.DSMT4">
                  <p:embed/>
                </p:oleObj>
              </mc:Choice>
              <mc:Fallback>
                <p:oleObj name="Equation" r:id="rId7" imgW="1143000" imgH="3683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2" y="1556619"/>
                        <a:ext cx="1143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5" name="Text Box 33"/>
          <p:cNvSpPr txBox="1">
            <a:spLocks noChangeArrowheads="1"/>
          </p:cNvSpPr>
          <p:nvPr/>
        </p:nvSpPr>
        <p:spPr bwMode="auto">
          <a:xfrm>
            <a:off x="898525" y="2132881"/>
            <a:ext cx="33845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solution:</a:t>
            </a:r>
          </a:p>
        </p:txBody>
      </p:sp>
      <p:graphicFrame>
        <p:nvGraphicFramePr>
          <p:cNvPr id="6452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100424"/>
              </p:ext>
            </p:extLst>
          </p:nvPr>
        </p:nvGraphicFramePr>
        <p:xfrm>
          <a:off x="2195512" y="2204319"/>
          <a:ext cx="3403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83" name="Equation" r:id="rId9" imgW="3416300" imgH="368300" progId="Equation.DSMT4">
                  <p:embed/>
                </p:oleObj>
              </mc:Choice>
              <mc:Fallback>
                <p:oleObj name="Equation" r:id="rId9" imgW="3416300" imgH="3683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2" y="2204319"/>
                        <a:ext cx="3403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7" name="Text Box 36"/>
          <p:cNvSpPr txBox="1">
            <a:spLocks noChangeArrowheads="1"/>
          </p:cNvSpPr>
          <p:nvPr/>
        </p:nvSpPr>
        <p:spPr bwMode="auto">
          <a:xfrm>
            <a:off x="827087" y="2636119"/>
            <a:ext cx="41767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由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boundary conditions</a:t>
            </a:r>
          </a:p>
        </p:txBody>
      </p:sp>
      <p:graphicFrame>
        <p:nvGraphicFramePr>
          <p:cNvPr id="6452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247838"/>
              </p:ext>
            </p:extLst>
          </p:nvPr>
        </p:nvGraphicFramePr>
        <p:xfrm>
          <a:off x="3779837" y="2707556"/>
          <a:ext cx="1130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84" name="Equation" r:id="rId11" imgW="1130300" imgH="368300" progId="Equation.DSMT4">
                  <p:embed/>
                </p:oleObj>
              </mc:Choice>
              <mc:Fallback>
                <p:oleObj name="Equation" r:id="rId11" imgW="1130300" imgH="3683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7" y="2707556"/>
                        <a:ext cx="1130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157955"/>
              </p:ext>
            </p:extLst>
          </p:nvPr>
        </p:nvGraphicFramePr>
        <p:xfrm>
          <a:off x="5219700" y="2707556"/>
          <a:ext cx="1143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85" name="Equation" r:id="rId13" imgW="1143000" imgH="368300" progId="Equation.DSMT4">
                  <p:embed/>
                </p:oleObj>
              </mc:Choice>
              <mc:Fallback>
                <p:oleObj name="Equation" r:id="rId13" imgW="1143000" imgH="3683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707556"/>
                        <a:ext cx="1143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191809"/>
              </p:ext>
            </p:extLst>
          </p:nvPr>
        </p:nvGraphicFramePr>
        <p:xfrm>
          <a:off x="1114425" y="3283819"/>
          <a:ext cx="8477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86" name="Equation" r:id="rId15" imgW="850531" imgH="342751" progId="Equation.DSMT4">
                  <p:embed/>
                </p:oleObj>
              </mc:Choice>
              <mc:Fallback>
                <p:oleObj name="Equation" r:id="rId15" imgW="850531" imgH="342751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3283819"/>
                        <a:ext cx="8477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857948"/>
              </p:ext>
            </p:extLst>
          </p:nvPr>
        </p:nvGraphicFramePr>
        <p:xfrm>
          <a:off x="971550" y="3860081"/>
          <a:ext cx="3416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87" name="Equation" r:id="rId17" imgW="3429000" imgH="342900" progId="Equation.DSMT4">
                  <p:embed/>
                </p:oleObj>
              </mc:Choice>
              <mc:Fallback>
                <p:oleObj name="Equation" r:id="rId17" imgW="3429000" imgH="3429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860081"/>
                        <a:ext cx="3416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32" name="AutoShape 41"/>
          <p:cNvSpPr>
            <a:spLocks noChangeArrowheads="1"/>
          </p:cNvSpPr>
          <p:nvPr/>
        </p:nvSpPr>
        <p:spPr bwMode="auto">
          <a:xfrm>
            <a:off x="4283075" y="3499719"/>
            <a:ext cx="576262" cy="217487"/>
          </a:xfrm>
          <a:prstGeom prst="rightArrow">
            <a:avLst>
              <a:gd name="adj1" fmla="val 50000"/>
              <a:gd name="adj2" fmla="val 662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453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373002"/>
              </p:ext>
            </p:extLst>
          </p:nvPr>
        </p:nvGraphicFramePr>
        <p:xfrm>
          <a:off x="5148262" y="4075981"/>
          <a:ext cx="6826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88" name="Equation" r:id="rId19" imgW="685800" imgH="342900" progId="Equation.DSMT4">
                  <p:embed/>
                </p:oleObj>
              </mc:Choice>
              <mc:Fallback>
                <p:oleObj name="Equation" r:id="rId19" imgW="685800" imgH="3429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2" y="4075981"/>
                        <a:ext cx="6826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79153"/>
              </p:ext>
            </p:extLst>
          </p:nvPr>
        </p:nvGraphicFramePr>
        <p:xfrm>
          <a:off x="5148262" y="3499719"/>
          <a:ext cx="8477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89" name="Equation" r:id="rId21" imgW="850531" imgH="545863" progId="Equation.DSMT4">
                  <p:embed/>
                </p:oleObj>
              </mc:Choice>
              <mc:Fallback>
                <p:oleObj name="Equation" r:id="rId21" imgW="850531" imgH="545863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2" y="3499719"/>
                        <a:ext cx="8477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348027"/>
              </p:ext>
            </p:extLst>
          </p:nvPr>
        </p:nvGraphicFramePr>
        <p:xfrm>
          <a:off x="5148262" y="3140944"/>
          <a:ext cx="27622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90" name="Equation" r:id="rId23" imgW="2768600" imgH="342900" progId="Equation.DSMT4">
                  <p:embed/>
                </p:oleObj>
              </mc:Choice>
              <mc:Fallback>
                <p:oleObj name="Equation" r:id="rId23" imgW="2768600" imgH="3429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2" y="3140944"/>
                        <a:ext cx="27622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36" name="Text Box 45"/>
          <p:cNvSpPr txBox="1">
            <a:spLocks noChangeArrowheads="1"/>
          </p:cNvSpPr>
          <p:nvPr/>
        </p:nvSpPr>
        <p:spPr bwMode="auto">
          <a:xfrm>
            <a:off x="6299200" y="3499719"/>
            <a:ext cx="2376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是任意整數</a:t>
            </a:r>
          </a:p>
        </p:txBody>
      </p:sp>
      <p:sp>
        <p:nvSpPr>
          <p:cNvPr id="64537" name="AutoShape 46"/>
          <p:cNvSpPr>
            <a:spLocks/>
          </p:cNvSpPr>
          <p:nvPr/>
        </p:nvSpPr>
        <p:spPr bwMode="auto">
          <a:xfrm>
            <a:off x="4859337" y="3212381"/>
            <a:ext cx="215900" cy="1152525"/>
          </a:xfrm>
          <a:prstGeom prst="leftBrace">
            <a:avLst>
              <a:gd name="adj1" fmla="val 44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4538" name="AutoShape 47"/>
          <p:cNvSpPr>
            <a:spLocks/>
          </p:cNvSpPr>
          <p:nvPr/>
        </p:nvSpPr>
        <p:spPr bwMode="auto">
          <a:xfrm>
            <a:off x="827087" y="3212381"/>
            <a:ext cx="215900" cy="1152525"/>
          </a:xfrm>
          <a:prstGeom prst="leftBrace">
            <a:avLst>
              <a:gd name="adj1" fmla="val 44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F1E00EAA-4854-4A81-B01B-7728137A7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74456"/>
            <a:ext cx="7991475" cy="9398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再次注意：不可直接判斷成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0 and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0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應該看看是否有適當的 </a:t>
            </a:r>
            <a:r>
              <a:rPr lang="zh-TW" altLang="en-US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讓第二個式子等於零</a:t>
            </a:r>
          </a:p>
        </p:txBody>
      </p:sp>
      <p:graphicFrame>
        <p:nvGraphicFramePr>
          <p:cNvPr id="28" name="Object 20">
            <a:extLst>
              <a:ext uri="{FF2B5EF4-FFF2-40B4-BE49-F238E27FC236}">
                <a16:creationId xmlns:a16="http://schemas.microsoft.com/office/drawing/2014/main" id="{C67C0CEC-69D6-41C0-A0B3-8E1E9D0390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840944"/>
              </p:ext>
            </p:extLst>
          </p:nvPr>
        </p:nvGraphicFramePr>
        <p:xfrm>
          <a:off x="827087" y="5798419"/>
          <a:ext cx="21764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91" name="Equation" r:id="rId25" imgW="2183452" imgH="545863" progId="Equation.DSMT4">
                  <p:embed/>
                </p:oleObj>
              </mc:Choice>
              <mc:Fallback>
                <p:oleObj name="Equation" r:id="rId25" imgW="2183452" imgH="545863" progId="Equation.DSMT4">
                  <p:embed/>
                  <p:pic>
                    <p:nvPicPr>
                      <p:cNvPr id="6554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7" y="5798419"/>
                        <a:ext cx="2176463" cy="546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21">
            <a:extLst>
              <a:ext uri="{FF2B5EF4-FFF2-40B4-BE49-F238E27FC236}">
                <a16:creationId xmlns:a16="http://schemas.microsoft.com/office/drawing/2014/main" id="{4932BACC-1F7B-47A7-8858-029762E0D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7" y="5869856"/>
            <a:ext cx="23764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是任意正整數</a:t>
            </a:r>
          </a:p>
        </p:txBody>
      </p:sp>
      <p:graphicFrame>
        <p:nvGraphicFramePr>
          <p:cNvPr id="30" name="Object 22">
            <a:extLst>
              <a:ext uri="{FF2B5EF4-FFF2-40B4-BE49-F238E27FC236}">
                <a16:creationId xmlns:a16="http://schemas.microsoft.com/office/drawing/2014/main" id="{D0D0123A-44D3-404B-8B32-C1D87E2C01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651900"/>
              </p:ext>
            </p:extLst>
          </p:nvPr>
        </p:nvGraphicFramePr>
        <p:xfrm>
          <a:off x="5435600" y="5798419"/>
          <a:ext cx="16319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92" name="Equation" r:id="rId27" imgW="1638300" imgH="647700" progId="Equation.DSMT4">
                  <p:embed/>
                </p:oleObj>
              </mc:Choice>
              <mc:Fallback>
                <p:oleObj name="Equation" r:id="rId27" imgW="1638300" imgH="647700" progId="Equation.DSMT4">
                  <p:embed/>
                  <p:pic>
                    <p:nvPicPr>
                      <p:cNvPr id="6554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798419"/>
                        <a:ext cx="16319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F461D5-EE0D-490F-AFC4-851728B52976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3" name="Text Box 23"/>
          <p:cNvSpPr txBox="1">
            <a:spLocks noChangeArrowheads="1"/>
          </p:cNvSpPr>
          <p:nvPr/>
        </p:nvSpPr>
        <p:spPr bwMode="auto">
          <a:xfrm>
            <a:off x="468809" y="497508"/>
            <a:ext cx="1152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</a:rPr>
              <a:t>Step 4-3</a:t>
            </a:r>
          </a:p>
        </p:txBody>
      </p:sp>
      <p:graphicFrame>
        <p:nvGraphicFramePr>
          <p:cNvPr id="6554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978128"/>
              </p:ext>
            </p:extLst>
          </p:nvPr>
        </p:nvGraphicFramePr>
        <p:xfrm>
          <a:off x="1692771" y="424483"/>
          <a:ext cx="25415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1" name="Equation" r:id="rId3" imgW="2552700" imgH="647700" progId="Equation.DSMT4">
                  <p:embed/>
                </p:oleObj>
              </mc:Choice>
              <mc:Fallback>
                <p:oleObj name="Equation" r:id="rId3" imgW="2552700" imgH="647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771" y="424483"/>
                        <a:ext cx="254158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5" name="Rectangle 27"/>
          <p:cNvSpPr>
            <a:spLocks noChangeArrowheads="1"/>
          </p:cNvSpPr>
          <p:nvPr/>
        </p:nvSpPr>
        <p:spPr bwMode="auto">
          <a:xfrm>
            <a:off x="1619746" y="1073771"/>
            <a:ext cx="11033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(0) = 0</a:t>
            </a:r>
          </a:p>
        </p:txBody>
      </p:sp>
      <p:graphicFrame>
        <p:nvGraphicFramePr>
          <p:cNvPr id="6554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275144"/>
              </p:ext>
            </p:extLst>
          </p:nvPr>
        </p:nvGraphicFramePr>
        <p:xfrm>
          <a:off x="2411909" y="2154858"/>
          <a:ext cx="42497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2" name="Equation" r:id="rId5" imgW="4267200" imgH="571500" progId="Equation.DSMT4">
                  <p:embed/>
                </p:oleObj>
              </mc:Choice>
              <mc:Fallback>
                <p:oleObj name="Equation" r:id="rId5" imgW="4267200" imgH="5715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909" y="2154858"/>
                        <a:ext cx="424973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7" name="Text Box 29"/>
          <p:cNvSpPr txBox="1">
            <a:spLocks noChangeArrowheads="1"/>
          </p:cNvSpPr>
          <p:nvPr/>
        </p:nvSpPr>
        <p:spPr bwMode="auto">
          <a:xfrm>
            <a:off x="756146" y="2226296"/>
            <a:ext cx="17287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經常改寫為 </a:t>
            </a:r>
          </a:p>
        </p:txBody>
      </p:sp>
      <p:sp>
        <p:nvSpPr>
          <p:cNvPr id="65548" name="Text Box 30"/>
          <p:cNvSpPr txBox="1">
            <a:spLocks noChangeArrowheads="1"/>
          </p:cNvSpPr>
          <p:nvPr/>
        </p:nvSpPr>
        <p:spPr bwMode="auto">
          <a:xfrm>
            <a:off x="756146" y="1578596"/>
            <a:ext cx="17287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solution: </a:t>
            </a:r>
          </a:p>
        </p:txBody>
      </p:sp>
      <p:sp>
        <p:nvSpPr>
          <p:cNvPr id="65549" name="Rectangle 31"/>
          <p:cNvSpPr>
            <a:spLocks noChangeArrowheads="1"/>
          </p:cNvSpPr>
          <p:nvPr/>
        </p:nvSpPr>
        <p:spPr bwMode="auto">
          <a:xfrm>
            <a:off x="827584" y="2945433"/>
            <a:ext cx="67691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根據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boundary condition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(0) = 0</a:t>
            </a:r>
          </a:p>
        </p:txBody>
      </p:sp>
      <p:graphicFrame>
        <p:nvGraphicFramePr>
          <p:cNvPr id="6555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143584"/>
              </p:ext>
            </p:extLst>
          </p:nvPr>
        </p:nvGraphicFramePr>
        <p:xfrm>
          <a:off x="5148759" y="3016871"/>
          <a:ext cx="6699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3" name="Equation" r:id="rId7" imgW="672808" imgH="342751" progId="Equation.DSMT4">
                  <p:embed/>
                </p:oleObj>
              </mc:Choice>
              <mc:Fallback>
                <p:oleObj name="Equation" r:id="rId7" imgW="672808" imgH="342751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759" y="3016871"/>
                        <a:ext cx="6699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899328"/>
              </p:ext>
            </p:extLst>
          </p:nvPr>
        </p:nvGraphicFramePr>
        <p:xfrm>
          <a:off x="897433" y="3485530"/>
          <a:ext cx="24542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4" name="Equation" r:id="rId9" imgW="2463800" imgH="571500" progId="Equation.DSMT4">
                  <p:embed/>
                </p:oleObj>
              </mc:Choice>
              <mc:Fallback>
                <p:oleObj name="Equation" r:id="rId9" imgW="2463800" imgH="5715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433" y="3485530"/>
                        <a:ext cx="24542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730725"/>
              </p:ext>
            </p:extLst>
          </p:nvPr>
        </p:nvGraphicFramePr>
        <p:xfrm>
          <a:off x="2124571" y="1505571"/>
          <a:ext cx="26812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5" name="Equation" r:id="rId11" imgW="2692400" imgH="520700" progId="Equation.DSMT4">
                  <p:embed/>
                </p:oleObj>
              </mc:Choice>
              <mc:Fallback>
                <p:oleObj name="Equation" r:id="rId11" imgW="2692400" imgH="5207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571" y="1505571"/>
                        <a:ext cx="26812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3" name="Text Box 36"/>
          <p:cNvSpPr txBox="1">
            <a:spLocks noChangeArrowheads="1"/>
          </p:cNvSpPr>
          <p:nvPr/>
        </p:nvSpPr>
        <p:spPr bwMode="auto">
          <a:xfrm>
            <a:off x="4643934" y="497508"/>
            <a:ext cx="9366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since</a:t>
            </a:r>
          </a:p>
        </p:txBody>
      </p:sp>
      <p:graphicFrame>
        <p:nvGraphicFramePr>
          <p:cNvPr id="65554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230164"/>
              </p:ext>
            </p:extLst>
          </p:nvPr>
        </p:nvGraphicFramePr>
        <p:xfrm>
          <a:off x="5871071" y="424483"/>
          <a:ext cx="10493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6" name="Equation" r:id="rId13" imgW="1054100" imgH="647700" progId="Equation.DSMT4">
                  <p:embed/>
                </p:oleObj>
              </mc:Choice>
              <mc:Fallback>
                <p:oleObj name="Equation" r:id="rId13" imgW="1054100" imgH="6477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1071" y="424483"/>
                        <a:ext cx="10493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EE05A328-3868-4E83-892A-A08A53E492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267953"/>
              </p:ext>
            </p:extLst>
          </p:nvPr>
        </p:nvGraphicFramePr>
        <p:xfrm>
          <a:off x="948020" y="4791261"/>
          <a:ext cx="69977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7" name="Equation" r:id="rId15" imgW="6997680" imgH="1028520" progId="Equation.DSMT4">
                  <p:embed/>
                </p:oleObj>
              </mc:Choice>
              <mc:Fallback>
                <p:oleObj name="Equation" r:id="rId15" imgW="6997680" imgH="1028520" progId="Equation.DSMT4">
                  <p:embed/>
                  <p:pic>
                    <p:nvPicPr>
                      <p:cNvPr id="6656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020" y="4791261"/>
                        <a:ext cx="69977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>
            <a:extLst>
              <a:ext uri="{FF2B5EF4-FFF2-40B4-BE49-F238E27FC236}">
                <a16:creationId xmlns:a16="http://schemas.microsoft.com/office/drawing/2014/main" id="{CD862237-E8E5-4E3F-8345-5ABE887320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505173"/>
              </p:ext>
            </p:extLst>
          </p:nvPr>
        </p:nvGraphicFramePr>
        <p:xfrm>
          <a:off x="5724128" y="6077939"/>
          <a:ext cx="9906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8" name="Equation" r:id="rId17" imgW="990170" imgH="342751" progId="Equation.DSMT4">
                  <p:embed/>
                </p:oleObj>
              </mc:Choice>
              <mc:Fallback>
                <p:oleObj name="Equation" r:id="rId17" imgW="990170" imgH="342751" progId="Equation.DSMT4">
                  <p:embed/>
                  <p:pic>
                    <p:nvPicPr>
                      <p:cNvPr id="6656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6077939"/>
                        <a:ext cx="99060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6">
            <a:extLst>
              <a:ext uri="{FF2B5EF4-FFF2-40B4-BE49-F238E27FC236}">
                <a16:creationId xmlns:a16="http://schemas.microsoft.com/office/drawing/2014/main" id="{DC1D3ED8-6338-49A5-8595-E19AD9894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21" y="4170089"/>
            <a:ext cx="1152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Step 5-3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288477C-ED57-4D70-A319-E62F17959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001" y="5962512"/>
            <a:ext cx="23764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是任意正整數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26F514-D861-433F-9146-B6243CAC8209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6" name="Text Box 7"/>
          <p:cNvSpPr txBox="1">
            <a:spLocks noChangeArrowheads="1"/>
          </p:cNvSpPr>
          <p:nvPr/>
        </p:nvSpPr>
        <p:spPr bwMode="auto">
          <a:xfrm>
            <a:off x="540048" y="548680"/>
            <a:ext cx="1152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</a:rPr>
              <a:t>Step 6</a:t>
            </a:r>
          </a:p>
        </p:txBody>
      </p:sp>
      <p:sp>
        <p:nvSpPr>
          <p:cNvPr id="66567" name="Text Box 8"/>
          <p:cNvSpPr txBox="1">
            <a:spLocks noChangeArrowheads="1"/>
          </p:cNvSpPr>
          <p:nvPr/>
        </p:nvSpPr>
        <p:spPr bwMode="auto">
          <a:xfrm>
            <a:off x="1403648" y="548680"/>
            <a:ext cx="47529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b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把所有可能的解，全部加起來</a:t>
            </a:r>
          </a:p>
        </p:txBody>
      </p:sp>
      <p:graphicFrame>
        <p:nvGraphicFramePr>
          <p:cNvPr id="6656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8661"/>
              </p:ext>
            </p:extLst>
          </p:nvPr>
        </p:nvGraphicFramePr>
        <p:xfrm>
          <a:off x="1941810" y="1051918"/>
          <a:ext cx="48387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0" name="Equation" r:id="rId3" imgW="4838700" imgH="749300" progId="Equation.DSMT4">
                  <p:embed/>
                </p:oleObj>
              </mc:Choice>
              <mc:Fallback>
                <p:oleObj name="Equation" r:id="rId3" imgW="4838700" imgH="749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810" y="1051918"/>
                        <a:ext cx="48387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9" name="Text Box 10"/>
          <p:cNvSpPr txBox="1">
            <a:spLocks noChangeArrowheads="1"/>
          </p:cNvSpPr>
          <p:nvPr/>
        </p:nvSpPr>
        <p:spPr bwMode="auto">
          <a:xfrm>
            <a:off x="1476673" y="1988543"/>
            <a:ext cx="5832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Q: </a:t>
            </a:r>
            <a:r>
              <a:rPr lang="zh-TW" altLang="en-US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為什麼 </a:t>
            </a:r>
            <a:r>
              <a:rPr lang="en-US" altLang="zh-TW" sz="2200" i="1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是從 </a:t>
            </a:r>
            <a:r>
              <a:rPr lang="en-US" altLang="zh-TW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 </a:t>
            </a:r>
            <a:r>
              <a:rPr lang="zh-TW" altLang="en-US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加到 </a:t>
            </a:r>
            <a:r>
              <a:rPr lang="zh-TW" altLang="en-US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，而非由  </a:t>
            </a:r>
            <a:r>
              <a:rPr lang="zh-TW" altLang="en-US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加到 </a:t>
            </a:r>
            <a:r>
              <a:rPr lang="zh-TW" altLang="en-US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？</a:t>
            </a:r>
            <a:endParaRPr lang="en-US" altLang="zh-TW" sz="2200" dirty="0">
              <a:solidFill>
                <a:srgbClr val="663300"/>
              </a:solidFill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CB6A9E-D467-430D-8AD3-E6CFA2FB05BF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395288" y="476250"/>
            <a:ext cx="72009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討論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：既然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是任意整數，那為什麼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是從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1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加到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，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　　　而非由 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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加到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 ？</a:t>
            </a:r>
          </a:p>
        </p:txBody>
      </p:sp>
      <p:graphicFrame>
        <p:nvGraphicFramePr>
          <p:cNvPr id="512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580715"/>
              </p:ext>
            </p:extLst>
          </p:nvPr>
        </p:nvGraphicFramePr>
        <p:xfrm>
          <a:off x="1284437" y="3096071"/>
          <a:ext cx="5473700" cy="234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98" name="Equation" r:id="rId3" imgW="5473440" imgH="2400120" progId="Equation.DSMT4">
                  <p:embed/>
                </p:oleObj>
              </mc:Choice>
              <mc:Fallback>
                <p:oleObj name="Equation" r:id="rId3" imgW="5473440" imgH="2400120" progId="Equation.DSMT4">
                  <p:embed/>
                  <p:pic>
                    <p:nvPicPr>
                      <p:cNvPr id="5120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437" y="3096071"/>
                        <a:ext cx="5473700" cy="234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346075" y="1701800"/>
            <a:ext cx="2736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因為 </a:t>
            </a:r>
          </a:p>
        </p:txBody>
      </p:sp>
      <p:graphicFrame>
        <p:nvGraphicFramePr>
          <p:cNvPr id="5120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527478"/>
              </p:ext>
            </p:extLst>
          </p:nvPr>
        </p:nvGraphicFramePr>
        <p:xfrm>
          <a:off x="1284437" y="1645443"/>
          <a:ext cx="26606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99" name="Equation" r:id="rId5" imgW="2831760" imgH="571320" progId="Equation.DSMT4">
                  <p:embed/>
                </p:oleObj>
              </mc:Choice>
              <mc:Fallback>
                <p:oleObj name="Equation" r:id="rId5" imgW="2831760" imgH="571320" progId="Equation.DSMT4">
                  <p:embed/>
                  <p:pic>
                    <p:nvPicPr>
                      <p:cNvPr id="5120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437" y="1645443"/>
                        <a:ext cx="26606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247138"/>
              </p:ext>
            </p:extLst>
          </p:nvPr>
        </p:nvGraphicFramePr>
        <p:xfrm>
          <a:off x="1389063" y="2501900"/>
          <a:ext cx="1295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00" name="Equation" r:id="rId7" imgW="1295280" imgH="368280" progId="Equation.DSMT4">
                  <p:embed/>
                </p:oleObj>
              </mc:Choice>
              <mc:Fallback>
                <p:oleObj name="Equation" r:id="rId7" imgW="1295280" imgH="368280" progId="Equation.DSMT4">
                  <p:embed/>
                  <p:pic>
                    <p:nvPicPr>
                      <p:cNvPr id="5120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3" y="2501900"/>
                        <a:ext cx="1295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156687"/>
              </p:ext>
            </p:extLst>
          </p:nvPr>
        </p:nvGraphicFramePr>
        <p:xfrm>
          <a:off x="1403350" y="5730528"/>
          <a:ext cx="149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01" name="Equation" r:id="rId9" imgW="1498320" imgH="342720" progId="Equation.DSMT4">
                  <p:embed/>
                </p:oleObj>
              </mc:Choice>
              <mc:Fallback>
                <p:oleObj name="Equation" r:id="rId9" imgW="1498320" imgH="342720" progId="Equation.DSMT4">
                  <p:embed/>
                  <p:pic>
                    <p:nvPicPr>
                      <p:cNvPr id="5120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730528"/>
                        <a:ext cx="1498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0" name="Text Box 11"/>
          <p:cNvSpPr txBox="1">
            <a:spLocks noChangeArrowheads="1"/>
          </p:cNvSpPr>
          <p:nvPr/>
        </p:nvSpPr>
        <p:spPr bwMode="auto">
          <a:xfrm>
            <a:off x="323850" y="3140075"/>
            <a:ext cx="10795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可證明</a:t>
            </a:r>
          </a:p>
        </p:txBody>
      </p:sp>
      <p:graphicFrame>
        <p:nvGraphicFramePr>
          <p:cNvPr id="512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655328"/>
              </p:ext>
            </p:extLst>
          </p:nvPr>
        </p:nvGraphicFramePr>
        <p:xfrm>
          <a:off x="4322763" y="1645443"/>
          <a:ext cx="29019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02" name="Equation" r:id="rId11" imgW="3251160" imgH="571320" progId="Equation.DSMT4">
                  <p:embed/>
                </p:oleObj>
              </mc:Choice>
              <mc:Fallback>
                <p:oleObj name="Equation" r:id="rId11" imgW="3251160" imgH="571320" progId="Equation.DSMT4">
                  <p:embed/>
                  <p:pic>
                    <p:nvPicPr>
                      <p:cNvPr id="5121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763" y="1645443"/>
                        <a:ext cx="29019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5751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E84845-6EAC-4121-B7FC-1B8399D607AF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396602" y="736601"/>
            <a:ext cx="1152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</a:rPr>
              <a:t>Step 7</a:t>
            </a:r>
          </a:p>
        </p:txBody>
      </p:sp>
      <p:graphicFrame>
        <p:nvGraphicFramePr>
          <p:cNvPr id="675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307282"/>
              </p:ext>
            </p:extLst>
          </p:nvPr>
        </p:nvGraphicFramePr>
        <p:xfrm>
          <a:off x="1331640" y="665163"/>
          <a:ext cx="48387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30" name="Equation" r:id="rId3" imgW="4838700" imgH="749300" progId="Equation.DSMT4">
                  <p:embed/>
                </p:oleObj>
              </mc:Choice>
              <mc:Fallback>
                <p:oleObj name="Equation" r:id="rId3" imgW="4838700" imgH="749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665163"/>
                        <a:ext cx="4838700" cy="730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004272"/>
              </p:ext>
            </p:extLst>
          </p:nvPr>
        </p:nvGraphicFramePr>
        <p:xfrm>
          <a:off x="4357415" y="1673226"/>
          <a:ext cx="1663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31" name="Equation" r:id="rId5" imgW="1663700" imgH="368300" progId="Equation.DSMT4">
                  <p:embed/>
                </p:oleObj>
              </mc:Choice>
              <mc:Fallback>
                <p:oleObj name="Equation" r:id="rId5" imgW="16637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415" y="1673226"/>
                        <a:ext cx="16637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972865" y="1600201"/>
            <a:ext cx="3743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nonzero boundary condition:</a:t>
            </a:r>
          </a:p>
        </p:txBody>
      </p:sp>
      <p:graphicFrame>
        <p:nvGraphicFramePr>
          <p:cNvPr id="675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086437"/>
              </p:ext>
            </p:extLst>
          </p:nvPr>
        </p:nvGraphicFramePr>
        <p:xfrm>
          <a:off x="1476102" y="2105026"/>
          <a:ext cx="45720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32" name="Equation" r:id="rId7" imgW="4572000" imgH="749300" progId="Equation.DSMT4">
                  <p:embed/>
                </p:oleObj>
              </mc:Choice>
              <mc:Fallback>
                <p:oleObj name="Equation" r:id="rId7" imgW="4572000" imgH="749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102" y="2105026"/>
                        <a:ext cx="45720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2" name="Text Box 7"/>
          <p:cNvSpPr txBox="1">
            <a:spLocks noChangeArrowheads="1"/>
          </p:cNvSpPr>
          <p:nvPr/>
        </p:nvSpPr>
        <p:spPr bwMode="auto">
          <a:xfrm>
            <a:off x="972864" y="3040063"/>
            <a:ext cx="676748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也就是說，</a:t>
            </a: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和                            </a:t>
            </a: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1, 2, …., </a:t>
            </a: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)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是 </a:t>
            </a:r>
            <a:r>
              <a:rPr lang="en-US" altLang="zh-TW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f</a:t>
            </a: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 </a:t>
            </a:r>
            <a:r>
              <a:rPr lang="zh-TW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的 </a:t>
            </a: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Fourier cosine series </a:t>
            </a:r>
            <a:r>
              <a:rPr lang="zh-TW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的 </a:t>
            </a: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coefficients</a:t>
            </a: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6759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210632"/>
              </p:ext>
            </p:extLst>
          </p:nvPr>
        </p:nvGraphicFramePr>
        <p:xfrm>
          <a:off x="3419872" y="2987677"/>
          <a:ext cx="15748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33" name="Equation" r:id="rId9" imgW="1574800" imgH="571500" progId="Equation.DSMT4">
                  <p:embed/>
                </p:oleObj>
              </mc:Choice>
              <mc:Fallback>
                <p:oleObj name="Equation" r:id="rId9" imgW="1574800" imgH="571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987677"/>
                        <a:ext cx="15748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01B61F55-0782-4FD4-B1DE-1847FE6F5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911358"/>
              </p:ext>
            </p:extLst>
          </p:nvPr>
        </p:nvGraphicFramePr>
        <p:xfrm>
          <a:off x="821258" y="4653632"/>
          <a:ext cx="21669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34" name="Equation" r:id="rId11" imgW="2146300" imgH="571500" progId="Equation.DSMT4">
                  <p:embed/>
                </p:oleObj>
              </mc:Choice>
              <mc:Fallback>
                <p:oleObj name="Equation" r:id="rId11" imgW="2146300" imgH="571500" progId="Equation.DSMT4">
                  <p:embed/>
                  <p:pic>
                    <p:nvPicPr>
                      <p:cNvPr id="686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258" y="4653632"/>
                        <a:ext cx="216693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E79F8971-D556-4CF1-96E1-A7D2137FCD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987421"/>
              </p:ext>
            </p:extLst>
          </p:nvPr>
        </p:nvGraphicFramePr>
        <p:xfrm>
          <a:off x="3918470" y="4653632"/>
          <a:ext cx="41163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35" name="Equation" r:id="rId13" imgW="4076700" imgH="584200" progId="Equation.DSMT4">
                  <p:embed/>
                </p:oleObj>
              </mc:Choice>
              <mc:Fallback>
                <p:oleObj name="Equation" r:id="rId13" imgW="4076700" imgH="584200" progId="Equation.DSMT4">
                  <p:embed/>
                  <p:pic>
                    <p:nvPicPr>
                      <p:cNvPr id="686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470" y="4653632"/>
                        <a:ext cx="411638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B3E09DDD-D8F0-4469-8789-68EE35AD58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541026"/>
              </p:ext>
            </p:extLst>
          </p:nvPr>
        </p:nvGraphicFramePr>
        <p:xfrm>
          <a:off x="821258" y="5590257"/>
          <a:ext cx="2038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36" name="Equation" r:id="rId15" imgW="2019300" imgH="571500" progId="Equation.DSMT4">
                  <p:embed/>
                </p:oleObj>
              </mc:Choice>
              <mc:Fallback>
                <p:oleObj name="Equation" r:id="rId15" imgW="2019300" imgH="571500" progId="Equation.DSMT4">
                  <p:embed/>
                  <p:pic>
                    <p:nvPicPr>
                      <p:cNvPr id="686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258" y="5590257"/>
                        <a:ext cx="2038350" cy="571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06C6E829-DB71-4E1E-91C6-1C5EBCEE4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491370"/>
              </p:ext>
            </p:extLst>
          </p:nvPr>
        </p:nvGraphicFramePr>
        <p:xfrm>
          <a:off x="3989908" y="5517232"/>
          <a:ext cx="411638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37" name="Equation" r:id="rId17" imgW="4076700" imgH="876300" progId="Equation.DSMT4">
                  <p:embed/>
                </p:oleObj>
              </mc:Choice>
              <mc:Fallback>
                <p:oleObj name="Equation" r:id="rId17" imgW="4076700" imgH="876300" progId="Equation.DSMT4">
                  <p:embed/>
                  <p:pic>
                    <p:nvPicPr>
                      <p:cNvPr id="686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908" y="5517232"/>
                        <a:ext cx="4116387" cy="876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A268D7-8925-4D70-B58A-62AEB397CE7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75385" y="1124744"/>
            <a:ext cx="6337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【Theorem 2.1.1】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Superposition Principle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719847" y="1701006"/>
            <a:ext cx="74882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If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….,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are solutions of a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homogeneous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linear partial differential equation, then</a:t>
            </a:r>
          </a:p>
        </p:txBody>
      </p:sp>
      <p:graphicFrame>
        <p:nvGraphicFramePr>
          <p:cNvPr id="102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500251"/>
              </p:ext>
            </p:extLst>
          </p:nvPr>
        </p:nvGraphicFramePr>
        <p:xfrm>
          <a:off x="2375610" y="2637631"/>
          <a:ext cx="30003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4" name="Equation" r:id="rId3" imgW="3009900" imgH="342900" progId="Equation.DSMT4">
                  <p:embed/>
                </p:oleObj>
              </mc:Choice>
              <mc:Fallback>
                <p:oleObj name="Equation" r:id="rId3" imgW="3009900" imgH="342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610" y="2637631"/>
                        <a:ext cx="30003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791285" y="3213894"/>
            <a:ext cx="7200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is also a solution of the homogeneous linear partial differential equation.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7272" y="1708944"/>
              <a:ext cx="46038" cy="4762"/>
            </p14:xfrm>
          </p:contentPart>
        </mc:Choice>
        <mc:Fallback xmlns="">
          <p:pic>
            <p:nvPicPr>
              <p:cNvPr id="512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54734" y="1706380"/>
                <a:ext cx="51113" cy="989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13593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2.1.1  Superposition Principle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535355E2-31E3-482F-8000-4227CE710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20" y="4915094"/>
            <a:ext cx="13678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(Proof): If</a:t>
            </a:r>
          </a:p>
        </p:txBody>
      </p:sp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id="{6E26AAE1-DC69-4FFE-9ECF-215FEE39A3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174378"/>
              </p:ext>
            </p:extLst>
          </p:nvPr>
        </p:nvGraphicFramePr>
        <p:xfrm>
          <a:off x="2058839" y="4827240"/>
          <a:ext cx="56340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5" name="Equation" r:id="rId7" imgW="5651280" imgH="761760" progId="Equation.DSMT4">
                  <p:embed/>
                </p:oleObj>
              </mc:Choice>
              <mc:Fallback>
                <p:oleObj name="Equation" r:id="rId7" imgW="5651280" imgH="761760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081F13F6-AD80-48F3-AEEE-60B08B85D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839" y="4827240"/>
                        <a:ext cx="563403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2144F6DA-5570-4A48-9B36-22090B958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611594"/>
              </p:ext>
            </p:extLst>
          </p:nvPr>
        </p:nvGraphicFramePr>
        <p:xfrm>
          <a:off x="2123728" y="5589240"/>
          <a:ext cx="57864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6" name="Equation" r:id="rId9" imgW="5803560" imgH="761760" progId="Equation.DSMT4">
                  <p:embed/>
                </p:oleObj>
              </mc:Choice>
              <mc:Fallback>
                <p:oleObj name="Equation" r:id="rId9" imgW="5803560" imgH="761760" progId="Equation.DSMT4">
                  <p:embed/>
                  <p:pic>
                    <p:nvPicPr>
                      <p:cNvPr id="12" name="Object 4">
                        <a:extLst>
                          <a:ext uri="{FF2B5EF4-FFF2-40B4-BE49-F238E27FC236}">
                            <a16:creationId xmlns:a16="http://schemas.microsoft.com/office/drawing/2014/main" id="{8392C19C-BF67-42AA-AD6D-0BE5C791D2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589240"/>
                        <a:ext cx="578643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789AC8-748B-4046-A8A0-F8A819F92218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250825" y="476250"/>
            <a:ext cx="7921625" cy="46672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2.4.3  Laplace’s Equations with Dirichlet Problem </a:t>
            </a:r>
          </a:p>
        </p:txBody>
      </p:sp>
      <p:graphicFrame>
        <p:nvGraphicFramePr>
          <p:cNvPr id="69636" name="Object 3"/>
          <p:cNvGraphicFramePr>
            <a:graphicFrameLocks noChangeAspect="1"/>
          </p:cNvGraphicFramePr>
          <p:nvPr/>
        </p:nvGraphicFramePr>
        <p:xfrm>
          <a:off x="1403350" y="1125538"/>
          <a:ext cx="15303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38" name="Equation" r:id="rId3" imgW="1536700" imgH="698500" progId="Equation.DSMT4">
                  <p:embed/>
                </p:oleObj>
              </mc:Choice>
              <mc:Fallback>
                <p:oleObj name="Equation" r:id="rId3" imgW="1536700" imgH="698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125538"/>
                        <a:ext cx="15303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3132138" y="1196975"/>
            <a:ext cx="2520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sp>
        <p:nvSpPr>
          <p:cNvPr id="69638" name="Text Box 5"/>
          <p:cNvSpPr txBox="1">
            <a:spLocks noChangeArrowheads="1"/>
          </p:cNvSpPr>
          <p:nvPr/>
        </p:nvSpPr>
        <p:spPr bwMode="auto">
          <a:xfrm>
            <a:off x="4572000" y="1196975"/>
            <a:ext cx="2520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graphicFrame>
        <p:nvGraphicFramePr>
          <p:cNvPr id="69639" name="Object 6"/>
          <p:cNvGraphicFramePr>
            <a:graphicFrameLocks noChangeAspect="1"/>
          </p:cNvGraphicFramePr>
          <p:nvPr/>
        </p:nvGraphicFramePr>
        <p:xfrm>
          <a:off x="1403350" y="1989138"/>
          <a:ext cx="12271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39" name="Equation" r:id="rId5" imgW="1231366" imgH="368140" progId="Equation.DSMT4">
                  <p:embed/>
                </p:oleObj>
              </mc:Choice>
              <mc:Fallback>
                <p:oleObj name="Equation" r:id="rId5" imgW="1231366" imgH="3681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989138"/>
                        <a:ext cx="12271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7"/>
          <p:cNvGraphicFramePr>
            <a:graphicFrameLocks noChangeAspect="1"/>
          </p:cNvGraphicFramePr>
          <p:nvPr/>
        </p:nvGraphicFramePr>
        <p:xfrm>
          <a:off x="3270250" y="1989138"/>
          <a:ext cx="12398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40" name="Equation" r:id="rId7" imgW="1244600" imgH="368300" progId="Equation.DSMT4">
                  <p:embed/>
                </p:oleObj>
              </mc:Choice>
              <mc:Fallback>
                <p:oleObj name="Equation" r:id="rId7" imgW="1244600" imgH="368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1989138"/>
                        <a:ext cx="12398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8"/>
          <p:cNvGraphicFramePr>
            <a:graphicFrameLocks noChangeAspect="1"/>
          </p:cNvGraphicFramePr>
          <p:nvPr/>
        </p:nvGraphicFramePr>
        <p:xfrm>
          <a:off x="1403350" y="2492375"/>
          <a:ext cx="12017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41" name="Equation" r:id="rId9" imgW="1206500" imgH="368300" progId="Equation.DSMT4">
                  <p:embed/>
                </p:oleObj>
              </mc:Choice>
              <mc:Fallback>
                <p:oleObj name="Equation" r:id="rId9" imgW="1206500" imgH="368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492375"/>
                        <a:ext cx="12017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2" name="Object 9"/>
          <p:cNvGraphicFramePr>
            <a:graphicFrameLocks noChangeAspect="1"/>
          </p:cNvGraphicFramePr>
          <p:nvPr/>
        </p:nvGraphicFramePr>
        <p:xfrm>
          <a:off x="3276600" y="2492375"/>
          <a:ext cx="16573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42" name="Equation" r:id="rId11" imgW="1663700" imgH="368300" progId="Equation.DSMT4">
                  <p:embed/>
                </p:oleObj>
              </mc:Choice>
              <mc:Fallback>
                <p:oleObj name="Equation" r:id="rId11" imgW="1663700" imgH="368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92375"/>
                        <a:ext cx="16573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3" name="Text Box 10"/>
          <p:cNvSpPr txBox="1">
            <a:spLocks noChangeArrowheads="1"/>
          </p:cNvSpPr>
          <p:nvPr/>
        </p:nvSpPr>
        <p:spPr bwMode="auto">
          <a:xfrm>
            <a:off x="5148263" y="1916113"/>
            <a:ext cx="2520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sp>
        <p:nvSpPr>
          <p:cNvPr id="69644" name="Text Box 11"/>
          <p:cNvSpPr txBox="1">
            <a:spLocks noChangeArrowheads="1"/>
          </p:cNvSpPr>
          <p:nvPr/>
        </p:nvSpPr>
        <p:spPr bwMode="auto">
          <a:xfrm>
            <a:off x="5148263" y="2420938"/>
            <a:ext cx="2520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sp>
        <p:nvSpPr>
          <p:cNvPr id="69645" name="Text Box 12"/>
          <p:cNvSpPr txBox="1">
            <a:spLocks noChangeArrowheads="1"/>
          </p:cNvSpPr>
          <p:nvPr/>
        </p:nvSpPr>
        <p:spPr bwMode="auto">
          <a:xfrm>
            <a:off x="539750" y="2997200"/>
            <a:ext cx="71278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用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method of separation of variables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，經過計算得出</a:t>
            </a:r>
          </a:p>
        </p:txBody>
      </p:sp>
      <p:graphicFrame>
        <p:nvGraphicFramePr>
          <p:cNvPr id="69646" name="Object 13"/>
          <p:cNvGraphicFramePr>
            <a:graphicFrameLocks noChangeAspect="1"/>
          </p:cNvGraphicFramePr>
          <p:nvPr/>
        </p:nvGraphicFramePr>
        <p:xfrm>
          <a:off x="1403350" y="3573463"/>
          <a:ext cx="36814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43" name="Equation" r:id="rId13" imgW="3695700" imgH="749300" progId="Equation.DSMT4">
                  <p:embed/>
                </p:oleObj>
              </mc:Choice>
              <mc:Fallback>
                <p:oleObj name="Equation" r:id="rId13" imgW="3695700" imgH="749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573463"/>
                        <a:ext cx="36814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7" name="Object 14"/>
          <p:cNvGraphicFramePr>
            <a:graphicFrameLocks noChangeAspect="1"/>
          </p:cNvGraphicFramePr>
          <p:nvPr/>
        </p:nvGraphicFramePr>
        <p:xfrm>
          <a:off x="1476375" y="4365625"/>
          <a:ext cx="38576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44" name="Equation" r:id="rId15" imgW="3873500" imgH="850900" progId="Equation.DSMT4">
                  <p:embed/>
                </p:oleObj>
              </mc:Choice>
              <mc:Fallback>
                <p:oleObj name="Equation" r:id="rId15" imgW="3873500" imgH="8509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365625"/>
                        <a:ext cx="38576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8" name="Text Box 15"/>
          <p:cNvSpPr txBox="1">
            <a:spLocks noChangeArrowheads="1"/>
          </p:cNvSpPr>
          <p:nvPr/>
        </p:nvSpPr>
        <p:spPr bwMode="auto">
          <a:xfrm>
            <a:off x="5148263" y="5300663"/>
            <a:ext cx="25193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可自行練習解解看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43ACD6-AB99-46C6-BD8F-7144766C9E69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208963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2.4.4  Superposition Principle</a:t>
            </a: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250825" y="1052513"/>
            <a:ext cx="60499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Dirichlet Problem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可分解成兩個子問題</a:t>
            </a:r>
          </a:p>
        </p:txBody>
      </p:sp>
      <p:graphicFrame>
        <p:nvGraphicFramePr>
          <p:cNvPr id="70661" name="Object 4"/>
          <p:cNvGraphicFramePr>
            <a:graphicFrameLocks noChangeAspect="1"/>
          </p:cNvGraphicFramePr>
          <p:nvPr/>
        </p:nvGraphicFramePr>
        <p:xfrm>
          <a:off x="1116013" y="1557338"/>
          <a:ext cx="15303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06" name="Equation" r:id="rId3" imgW="1536700" imgH="698500" progId="Equation.DSMT4">
                  <p:embed/>
                </p:oleObj>
              </mc:Choice>
              <mc:Fallback>
                <p:oleObj name="Equation" r:id="rId3" imgW="1536700" imgH="698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57338"/>
                        <a:ext cx="15303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Text Box 5"/>
          <p:cNvSpPr txBox="1">
            <a:spLocks noChangeArrowheads="1"/>
          </p:cNvSpPr>
          <p:nvPr/>
        </p:nvSpPr>
        <p:spPr bwMode="auto">
          <a:xfrm>
            <a:off x="3059113" y="1700213"/>
            <a:ext cx="2520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4643438" y="1700213"/>
            <a:ext cx="2520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graphicFrame>
        <p:nvGraphicFramePr>
          <p:cNvPr id="70664" name="Object 7"/>
          <p:cNvGraphicFramePr>
            <a:graphicFrameLocks noChangeAspect="1"/>
          </p:cNvGraphicFramePr>
          <p:nvPr/>
        </p:nvGraphicFramePr>
        <p:xfrm>
          <a:off x="1116013" y="2420938"/>
          <a:ext cx="1695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07" name="Equation" r:id="rId5" imgW="1701800" imgH="368300" progId="Equation.DSMT4">
                  <p:embed/>
                </p:oleObj>
              </mc:Choice>
              <mc:Fallback>
                <p:oleObj name="Equation" r:id="rId5" imgW="1701800" imgH="368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420938"/>
                        <a:ext cx="16954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5" name="Object 8"/>
          <p:cNvGraphicFramePr>
            <a:graphicFrameLocks noChangeAspect="1"/>
          </p:cNvGraphicFramePr>
          <p:nvPr/>
        </p:nvGraphicFramePr>
        <p:xfrm>
          <a:off x="3276600" y="2420938"/>
          <a:ext cx="17081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08" name="Equation" r:id="rId7" imgW="1714500" imgH="368300" progId="Equation.DSMT4">
                  <p:embed/>
                </p:oleObj>
              </mc:Choice>
              <mc:Fallback>
                <p:oleObj name="Equation" r:id="rId7" imgW="1714500" imgH="368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20938"/>
                        <a:ext cx="17081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6" name="Text Box 9"/>
          <p:cNvSpPr txBox="1">
            <a:spLocks noChangeArrowheads="1"/>
          </p:cNvSpPr>
          <p:nvPr/>
        </p:nvSpPr>
        <p:spPr bwMode="auto">
          <a:xfrm>
            <a:off x="5435600" y="2349500"/>
            <a:ext cx="2520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graphicFrame>
        <p:nvGraphicFramePr>
          <p:cNvPr id="70667" name="Object 10"/>
          <p:cNvGraphicFramePr>
            <a:graphicFrameLocks noChangeAspect="1"/>
          </p:cNvGraphicFramePr>
          <p:nvPr/>
        </p:nvGraphicFramePr>
        <p:xfrm>
          <a:off x="1116013" y="2997200"/>
          <a:ext cx="16573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09" name="Equation" r:id="rId9" imgW="1663700" imgH="368300" progId="Equation.DSMT4">
                  <p:embed/>
                </p:oleObj>
              </mc:Choice>
              <mc:Fallback>
                <p:oleObj name="Equation" r:id="rId9" imgW="1663700" imgH="368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997200"/>
                        <a:ext cx="16573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8" name="Object 11"/>
          <p:cNvGraphicFramePr>
            <a:graphicFrameLocks noChangeAspect="1"/>
          </p:cNvGraphicFramePr>
          <p:nvPr/>
        </p:nvGraphicFramePr>
        <p:xfrm>
          <a:off x="3287713" y="2997200"/>
          <a:ext cx="16335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10" name="Equation" r:id="rId11" imgW="1638300" imgH="368300" progId="Equation.DSMT4">
                  <p:embed/>
                </p:oleObj>
              </mc:Choice>
              <mc:Fallback>
                <p:oleObj name="Equation" r:id="rId11" imgW="1638300" imgH="368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2997200"/>
                        <a:ext cx="16335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9" name="Text Box 12"/>
          <p:cNvSpPr txBox="1">
            <a:spLocks noChangeArrowheads="1"/>
          </p:cNvSpPr>
          <p:nvPr/>
        </p:nvSpPr>
        <p:spPr bwMode="auto">
          <a:xfrm>
            <a:off x="5435600" y="2924175"/>
            <a:ext cx="2520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sp>
        <p:nvSpPr>
          <p:cNvPr id="70670" name="Text Box 13"/>
          <p:cNvSpPr txBox="1">
            <a:spLocks noChangeArrowheads="1"/>
          </p:cNvSpPr>
          <p:nvPr/>
        </p:nvSpPr>
        <p:spPr bwMode="auto">
          <a:xfrm>
            <a:off x="323850" y="3644900"/>
            <a:ext cx="82089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當四個邊界都不為零時，很難直接用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separation of variable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的方法解出來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AC7434-61C0-41D2-971A-6505ABC65A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250825" y="404813"/>
            <a:ext cx="60499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子問題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 </a:t>
            </a:r>
          </a:p>
        </p:txBody>
      </p:sp>
      <p:graphicFrame>
        <p:nvGraphicFramePr>
          <p:cNvPr id="7168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939185"/>
              </p:ext>
            </p:extLst>
          </p:nvPr>
        </p:nvGraphicFramePr>
        <p:xfrm>
          <a:off x="1550988" y="301625"/>
          <a:ext cx="16684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61" name="Equation" r:id="rId3" imgW="1676160" imgH="761760" progId="Equation.DSMT4">
                  <p:embed/>
                </p:oleObj>
              </mc:Choice>
              <mc:Fallback>
                <p:oleObj name="Equation" r:id="rId3" imgW="1676160" imgH="7617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301625"/>
                        <a:ext cx="166846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3419475" y="404813"/>
            <a:ext cx="2520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sp>
        <p:nvSpPr>
          <p:cNvPr id="71686" name="Text Box 5"/>
          <p:cNvSpPr txBox="1">
            <a:spLocks noChangeArrowheads="1"/>
          </p:cNvSpPr>
          <p:nvPr/>
        </p:nvSpPr>
        <p:spPr bwMode="auto">
          <a:xfrm>
            <a:off x="5076825" y="404813"/>
            <a:ext cx="2520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graphicFrame>
        <p:nvGraphicFramePr>
          <p:cNvPr id="716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886994"/>
              </p:ext>
            </p:extLst>
          </p:nvPr>
        </p:nvGraphicFramePr>
        <p:xfrm>
          <a:off x="1589088" y="1196975"/>
          <a:ext cx="12890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62" name="Equation" r:id="rId5" imgW="1295280" imgH="368280" progId="Equation.DSMT4">
                  <p:embed/>
                </p:oleObj>
              </mc:Choice>
              <mc:Fallback>
                <p:oleObj name="Equation" r:id="rId5" imgW="1295280" imgH="368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1196975"/>
                        <a:ext cx="12890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761984"/>
              </p:ext>
            </p:extLst>
          </p:nvPr>
        </p:nvGraphicFramePr>
        <p:xfrm>
          <a:off x="3665538" y="1196975"/>
          <a:ext cx="13160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63" name="Equation" r:id="rId7" imgW="1320480" imgH="368280" progId="Equation.DSMT4">
                  <p:embed/>
                </p:oleObj>
              </mc:Choice>
              <mc:Fallback>
                <p:oleObj name="Equation" r:id="rId7" imgW="1320480" imgH="368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1196975"/>
                        <a:ext cx="13160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616741"/>
              </p:ext>
            </p:extLst>
          </p:nvPr>
        </p:nvGraphicFramePr>
        <p:xfrm>
          <a:off x="1587500" y="1773238"/>
          <a:ext cx="17208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64" name="Equation" r:id="rId9" imgW="1726920" imgH="368280" progId="Equation.DSMT4">
                  <p:embed/>
                </p:oleObj>
              </mc:Choice>
              <mc:Fallback>
                <p:oleObj name="Equation" r:id="rId9" imgW="1726920" imgH="3682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1773238"/>
                        <a:ext cx="17208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225562"/>
              </p:ext>
            </p:extLst>
          </p:nvPr>
        </p:nvGraphicFramePr>
        <p:xfrm>
          <a:off x="3665538" y="1773238"/>
          <a:ext cx="17097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65" name="Equation" r:id="rId11" imgW="1714320" imgH="368280" progId="Equation.DSMT4">
                  <p:embed/>
                </p:oleObj>
              </mc:Choice>
              <mc:Fallback>
                <p:oleObj name="Equation" r:id="rId11" imgW="1714320" imgH="368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1773238"/>
                        <a:ext cx="17097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1" name="Text Box 10"/>
          <p:cNvSpPr txBox="1">
            <a:spLocks noChangeArrowheads="1"/>
          </p:cNvSpPr>
          <p:nvPr/>
        </p:nvSpPr>
        <p:spPr bwMode="auto">
          <a:xfrm>
            <a:off x="5791200" y="1125538"/>
            <a:ext cx="2520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sp>
        <p:nvSpPr>
          <p:cNvPr id="71692" name="Text Box 11"/>
          <p:cNvSpPr txBox="1">
            <a:spLocks noChangeArrowheads="1"/>
          </p:cNvSpPr>
          <p:nvPr/>
        </p:nvSpPr>
        <p:spPr bwMode="auto">
          <a:xfrm>
            <a:off x="5791200" y="1700213"/>
            <a:ext cx="2520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sp>
        <p:nvSpPr>
          <p:cNvPr id="71693" name="Rectangle 12"/>
          <p:cNvSpPr>
            <a:spLocks noChangeArrowheads="1"/>
          </p:cNvSpPr>
          <p:nvPr/>
        </p:nvSpPr>
        <p:spPr bwMode="auto">
          <a:xfrm>
            <a:off x="323850" y="2492375"/>
            <a:ext cx="60499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子問題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 </a:t>
            </a:r>
          </a:p>
        </p:txBody>
      </p:sp>
      <p:graphicFrame>
        <p:nvGraphicFramePr>
          <p:cNvPr id="7169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418991"/>
              </p:ext>
            </p:extLst>
          </p:nvPr>
        </p:nvGraphicFramePr>
        <p:xfrm>
          <a:off x="1592263" y="2460625"/>
          <a:ext cx="17319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66" name="Equation" r:id="rId13" imgW="1739880" imgH="761760" progId="Equation.DSMT4">
                  <p:embed/>
                </p:oleObj>
              </mc:Choice>
              <mc:Fallback>
                <p:oleObj name="Equation" r:id="rId13" imgW="1739880" imgH="7617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2460625"/>
                        <a:ext cx="173196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5" name="Text Box 14"/>
          <p:cNvSpPr txBox="1">
            <a:spLocks noChangeArrowheads="1"/>
          </p:cNvSpPr>
          <p:nvPr/>
        </p:nvSpPr>
        <p:spPr bwMode="auto">
          <a:xfrm>
            <a:off x="3563938" y="2636838"/>
            <a:ext cx="2520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sp>
        <p:nvSpPr>
          <p:cNvPr id="71696" name="Text Box 15"/>
          <p:cNvSpPr txBox="1">
            <a:spLocks noChangeArrowheads="1"/>
          </p:cNvSpPr>
          <p:nvPr/>
        </p:nvSpPr>
        <p:spPr bwMode="auto">
          <a:xfrm>
            <a:off x="5219700" y="2636838"/>
            <a:ext cx="2520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graphicFrame>
        <p:nvGraphicFramePr>
          <p:cNvPr id="7169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011775"/>
              </p:ext>
            </p:extLst>
          </p:nvPr>
        </p:nvGraphicFramePr>
        <p:xfrm>
          <a:off x="1636713" y="3357563"/>
          <a:ext cx="18081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67" name="Equation" r:id="rId15" imgW="1815840" imgH="368280" progId="Equation.DSMT4">
                  <p:embed/>
                </p:oleObj>
              </mc:Choice>
              <mc:Fallback>
                <p:oleObj name="Equation" r:id="rId15" imgW="1815840" imgH="3682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3357563"/>
                        <a:ext cx="18081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829149"/>
              </p:ext>
            </p:extLst>
          </p:nvPr>
        </p:nvGraphicFramePr>
        <p:xfrm>
          <a:off x="3729038" y="3357563"/>
          <a:ext cx="18097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68" name="Equation" r:id="rId17" imgW="1815840" imgH="368280" progId="Equation.DSMT4">
                  <p:embed/>
                </p:oleObj>
              </mc:Choice>
              <mc:Fallback>
                <p:oleObj name="Equation" r:id="rId17" imgW="1815840" imgH="3682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3357563"/>
                        <a:ext cx="18097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9" name="Text Box 18"/>
          <p:cNvSpPr txBox="1">
            <a:spLocks noChangeArrowheads="1"/>
          </p:cNvSpPr>
          <p:nvPr/>
        </p:nvSpPr>
        <p:spPr bwMode="auto">
          <a:xfrm>
            <a:off x="5724525" y="3284538"/>
            <a:ext cx="2520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graphicFrame>
        <p:nvGraphicFramePr>
          <p:cNvPr id="7170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932317"/>
              </p:ext>
            </p:extLst>
          </p:nvPr>
        </p:nvGraphicFramePr>
        <p:xfrm>
          <a:off x="1603375" y="3979863"/>
          <a:ext cx="13160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69" name="Equation" r:id="rId19" imgW="1320480" imgH="368280" progId="Equation.DSMT4">
                  <p:embed/>
                </p:oleObj>
              </mc:Choice>
              <mc:Fallback>
                <p:oleObj name="Equation" r:id="rId19" imgW="1320480" imgH="3682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3979863"/>
                        <a:ext cx="13160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604951"/>
              </p:ext>
            </p:extLst>
          </p:nvPr>
        </p:nvGraphicFramePr>
        <p:xfrm>
          <a:off x="3729038" y="3979863"/>
          <a:ext cx="1314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70" name="Equation" r:id="rId21" imgW="1320480" imgH="368280" progId="Equation.DSMT4">
                  <p:embed/>
                </p:oleObj>
              </mc:Choice>
              <mc:Fallback>
                <p:oleObj name="Equation" r:id="rId21" imgW="1320480" imgH="368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3979863"/>
                        <a:ext cx="13144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2" name="Text Box 21"/>
          <p:cNvSpPr txBox="1">
            <a:spLocks noChangeArrowheads="1"/>
          </p:cNvSpPr>
          <p:nvPr/>
        </p:nvSpPr>
        <p:spPr bwMode="auto">
          <a:xfrm>
            <a:off x="5795963" y="3860800"/>
            <a:ext cx="2520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0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</a:p>
        </p:txBody>
      </p:sp>
      <p:sp>
        <p:nvSpPr>
          <p:cNvPr id="71703" name="Text Box 22"/>
          <p:cNvSpPr txBox="1">
            <a:spLocks noChangeArrowheads="1"/>
          </p:cNvSpPr>
          <p:nvPr/>
        </p:nvSpPr>
        <p:spPr bwMode="auto">
          <a:xfrm>
            <a:off x="250825" y="4437063"/>
            <a:ext cx="68421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假設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分別是子問題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1,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子問題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的解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則 </a:t>
            </a:r>
            <a:r>
              <a:rPr lang="en-US" altLang="zh-TW" sz="2200" b="1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b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b="1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b="1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b="1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b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b="1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b="1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b="1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b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b="1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b="1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是原來問題的解</a:t>
            </a:r>
          </a:p>
        </p:txBody>
      </p:sp>
      <p:cxnSp>
        <p:nvCxnSpPr>
          <p:cNvPr id="29" name="直線接點 28"/>
          <p:cNvCxnSpPr/>
          <p:nvPr/>
        </p:nvCxnSpPr>
        <p:spPr>
          <a:xfrm>
            <a:off x="611188" y="5373688"/>
            <a:ext cx="32400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B52743-6BFF-4FEE-920A-6013E0CB27FE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900113" y="908050"/>
            <a:ext cx="61198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(0,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(0,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(0,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0 +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539750" y="333375"/>
            <a:ext cx="41767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900113" y="1341438"/>
            <a:ext cx="61198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0 +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900113" y="1844675"/>
            <a:ext cx="5759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0)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0) +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0)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+ 0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900113" y="2349500"/>
            <a:ext cx="5759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+ 0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72712" name="Text Box 9"/>
          <p:cNvSpPr txBox="1">
            <a:spLocks noChangeArrowheads="1"/>
          </p:cNvSpPr>
          <p:nvPr/>
        </p:nvSpPr>
        <p:spPr bwMode="auto">
          <a:xfrm>
            <a:off x="684213" y="5516563"/>
            <a:ext cx="1439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Fig. 2.5.1</a:t>
            </a:r>
          </a:p>
        </p:txBody>
      </p:sp>
      <p:sp>
        <p:nvSpPr>
          <p:cNvPr id="72713" name="文字方塊 10"/>
          <p:cNvSpPr txBox="1">
            <a:spLocks noChangeArrowheads="1"/>
          </p:cNvSpPr>
          <p:nvPr/>
        </p:nvSpPr>
        <p:spPr bwMode="auto">
          <a:xfrm>
            <a:off x="2987675" y="4005263"/>
            <a:ext cx="377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=</a:t>
            </a:r>
            <a:endParaRPr lang="zh-TW" altLang="en-US" sz="3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2714" name="文字方塊 11"/>
          <p:cNvSpPr txBox="1">
            <a:spLocks noChangeArrowheads="1"/>
          </p:cNvSpPr>
          <p:nvPr/>
        </p:nvSpPr>
        <p:spPr bwMode="auto">
          <a:xfrm>
            <a:off x="5867400" y="4005263"/>
            <a:ext cx="4333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+</a:t>
            </a:r>
            <a:endParaRPr lang="zh-TW" altLang="en-US" sz="3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7271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49575"/>
            <a:ext cx="23876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968625"/>
            <a:ext cx="24701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7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952750"/>
            <a:ext cx="2405062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8" name="圖片 15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00663"/>
            <a:ext cx="984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2124075" y="5786438"/>
            <a:ext cx="540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200" dirty="0">
                <a:cs typeface="Times New Roman" panose="02020603050405020304" pitchFamily="18" charset="0"/>
              </a:rPr>
              <a:t>From D. G. </a:t>
            </a:r>
            <a:r>
              <a:rPr lang="en-US" altLang="zh-TW" sz="1200" dirty="0" err="1">
                <a:cs typeface="Times New Roman" panose="02020603050405020304" pitchFamily="18" charset="0"/>
              </a:rPr>
              <a:t>Zill</a:t>
            </a:r>
            <a:r>
              <a:rPr lang="en-US" altLang="zh-TW" sz="12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12.5.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7B401B-FE9B-40FB-80BD-96946F44C7CB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250825" y="476250"/>
            <a:ext cx="60499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子問題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的解</a:t>
            </a:r>
          </a:p>
        </p:txBody>
      </p:sp>
      <p:graphicFrame>
        <p:nvGraphicFramePr>
          <p:cNvPr id="73732" name="Object 3"/>
          <p:cNvGraphicFramePr>
            <a:graphicFrameLocks noChangeAspect="1"/>
          </p:cNvGraphicFramePr>
          <p:nvPr/>
        </p:nvGraphicFramePr>
        <p:xfrm>
          <a:off x="2195513" y="333375"/>
          <a:ext cx="56165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30" name="Equation" r:id="rId3" imgW="5638800" imgH="749300" progId="Equation.DSMT4">
                  <p:embed/>
                </p:oleObj>
              </mc:Choice>
              <mc:Fallback>
                <p:oleObj name="Equation" r:id="rId3" imgW="5638800" imgH="749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33375"/>
                        <a:ext cx="56165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4"/>
          <p:cNvGraphicFramePr>
            <a:graphicFrameLocks noChangeAspect="1"/>
          </p:cNvGraphicFramePr>
          <p:nvPr/>
        </p:nvGraphicFramePr>
        <p:xfrm>
          <a:off x="2195513" y="1125538"/>
          <a:ext cx="3073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31" name="Equation" r:id="rId5" imgW="3086100" imgH="584200" progId="Equation.DSMT4">
                  <p:embed/>
                </p:oleObj>
              </mc:Choice>
              <mc:Fallback>
                <p:oleObj name="Equation" r:id="rId5" imgW="3086100" imgH="584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125538"/>
                        <a:ext cx="30734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5"/>
          <p:cNvGraphicFramePr>
            <a:graphicFrameLocks noChangeAspect="1"/>
          </p:cNvGraphicFramePr>
          <p:nvPr/>
        </p:nvGraphicFramePr>
        <p:xfrm>
          <a:off x="2195513" y="1844675"/>
          <a:ext cx="639921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32" name="Equation" r:id="rId7" imgW="6426200" imgH="889000" progId="Equation.DSMT4">
                  <p:embed/>
                </p:oleObj>
              </mc:Choice>
              <mc:Fallback>
                <p:oleObj name="Equation" r:id="rId7" imgW="6426200" imgH="889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844675"/>
                        <a:ext cx="6399212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323850" y="2924175"/>
            <a:ext cx="60499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子問題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的解</a:t>
            </a:r>
          </a:p>
        </p:txBody>
      </p:sp>
      <p:graphicFrame>
        <p:nvGraphicFramePr>
          <p:cNvPr id="737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425805"/>
              </p:ext>
            </p:extLst>
          </p:nvPr>
        </p:nvGraphicFramePr>
        <p:xfrm>
          <a:off x="2274888" y="2781300"/>
          <a:ext cx="56292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33" name="Equation" r:id="rId9" imgW="5651280" imgH="749160" progId="Equation.DSMT4">
                  <p:embed/>
                </p:oleObj>
              </mc:Choice>
              <mc:Fallback>
                <p:oleObj name="Equation" r:id="rId9" imgW="5651280" imgH="749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2781300"/>
                        <a:ext cx="56292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7" name="Object 8"/>
          <p:cNvGraphicFramePr>
            <a:graphicFrameLocks noChangeAspect="1"/>
          </p:cNvGraphicFramePr>
          <p:nvPr/>
        </p:nvGraphicFramePr>
        <p:xfrm>
          <a:off x="2268538" y="3644900"/>
          <a:ext cx="3098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34" name="Equation" r:id="rId11" imgW="3111500" imgH="584200" progId="Equation.DSMT4">
                  <p:embed/>
                </p:oleObj>
              </mc:Choice>
              <mc:Fallback>
                <p:oleObj name="Equation" r:id="rId11" imgW="3111500" imgH="584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644900"/>
                        <a:ext cx="3098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817833"/>
              </p:ext>
            </p:extLst>
          </p:nvPr>
        </p:nvGraphicFramePr>
        <p:xfrm>
          <a:off x="2230438" y="4365625"/>
          <a:ext cx="647541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35" name="Equation" r:id="rId13" imgW="6502320" imgH="888840" progId="Equation.DSMT4">
                  <p:embed/>
                </p:oleObj>
              </mc:Choice>
              <mc:Fallback>
                <p:oleObj name="Equation" r:id="rId13" imgW="6502320" imgH="8888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4365625"/>
                        <a:ext cx="6475412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9" name="Rectangle 10"/>
          <p:cNvSpPr>
            <a:spLocks noChangeArrowheads="1"/>
          </p:cNvSpPr>
          <p:nvPr/>
        </p:nvSpPr>
        <p:spPr bwMode="auto">
          <a:xfrm>
            <a:off x="395288" y="5589588"/>
            <a:ext cx="19446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原來問題的解</a:t>
            </a:r>
          </a:p>
        </p:txBody>
      </p:sp>
      <p:graphicFrame>
        <p:nvGraphicFramePr>
          <p:cNvPr id="73740" name="Object 11"/>
          <p:cNvGraphicFramePr>
            <a:graphicFrameLocks noChangeAspect="1"/>
          </p:cNvGraphicFramePr>
          <p:nvPr/>
        </p:nvGraphicFramePr>
        <p:xfrm>
          <a:off x="2411413" y="5661025"/>
          <a:ext cx="20367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36" name="Equation" r:id="rId15" imgW="2044700" imgH="368300" progId="Equation.DSMT4">
                  <p:embed/>
                </p:oleObj>
              </mc:Choice>
              <mc:Fallback>
                <p:oleObj name="Equation" r:id="rId15" imgW="2044700" imgH="368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661025"/>
                        <a:ext cx="20367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D82639-5DD2-476D-B438-A9E5AFDBC177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208963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2.4.5  Sections 2.1~2.4</a:t>
            </a:r>
            <a:r>
              <a:rPr lang="zh-TW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需要注意的地方</a:t>
            </a:r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2819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 Method of separation of variables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解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PDE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的過程雖然長，但是把握住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講義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pages 97-99 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7 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個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steps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，就大致上沒問題。                                          </a:t>
            </a:r>
            <a:endParaRPr lang="en-US" altLang="zh-TW" sz="22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8631" y="2344363"/>
            <a:ext cx="85693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注意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若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boundary conditions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出現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(0,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0,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0,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zh-TW" altLang="en-US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最後的解總是和 </a:t>
            </a:r>
            <a:r>
              <a:rPr lang="en-US" altLang="zh-TW" sz="2200" u="sng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sine </a:t>
            </a:r>
            <a:r>
              <a:rPr lang="zh-TW" altLang="en-US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有關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若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boundary conditions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出現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zh-TW" altLang="en-US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最後的解總是和 </a:t>
            </a:r>
            <a:r>
              <a:rPr lang="en-US" altLang="zh-TW" sz="2200" u="sng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cosine</a:t>
            </a:r>
            <a:r>
              <a:rPr lang="en-US" altLang="zh-TW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或</a:t>
            </a:r>
            <a:r>
              <a:rPr lang="zh-TW" altLang="en-US" sz="2200" u="sng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u="sng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constant </a:t>
            </a:r>
            <a:r>
              <a:rPr lang="zh-TW" altLang="en-US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有關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288885"/>
              </p:ext>
            </p:extLst>
          </p:nvPr>
        </p:nvGraphicFramePr>
        <p:xfrm>
          <a:off x="4272469" y="4217613"/>
          <a:ext cx="11001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70" name="Equation" r:id="rId3" imgW="1104900" imgH="596900" progId="Equation.DSMT4">
                  <p:embed/>
                </p:oleObj>
              </mc:Choice>
              <mc:Fallback>
                <p:oleObj name="Equation" r:id="rId3" imgW="1104900" imgH="596900" progId="Equation.DSMT4">
                  <p:embed/>
                  <p:pic>
                    <p:nvPicPr>
                      <p:cNvPr id="7578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469" y="4217613"/>
                        <a:ext cx="110013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949975"/>
              </p:ext>
            </p:extLst>
          </p:nvPr>
        </p:nvGraphicFramePr>
        <p:xfrm>
          <a:off x="5705981" y="4217613"/>
          <a:ext cx="11128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71" name="Equation" r:id="rId5" imgW="1117600" imgH="596900" progId="Equation.DSMT4">
                  <p:embed/>
                </p:oleObj>
              </mc:Choice>
              <mc:Fallback>
                <p:oleObj name="Equation" r:id="rId5" imgW="1117600" imgH="596900" progId="Equation.DSMT4">
                  <p:embed/>
                  <p:pic>
                    <p:nvPicPr>
                      <p:cNvPr id="7578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981" y="4217613"/>
                        <a:ext cx="111283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942311"/>
              </p:ext>
            </p:extLst>
          </p:nvPr>
        </p:nvGraphicFramePr>
        <p:xfrm>
          <a:off x="4199444" y="3352426"/>
          <a:ext cx="20748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72" name="Equation" r:id="rId7" imgW="2082800" imgH="546100" progId="Equation.DSMT4">
                  <p:embed/>
                </p:oleObj>
              </mc:Choice>
              <mc:Fallback>
                <p:oleObj name="Equation" r:id="rId7" imgW="2082800" imgH="546100" progId="Equation.DSMT4">
                  <p:embed/>
                  <p:pic>
                    <p:nvPicPr>
                      <p:cNvPr id="7578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9444" y="3352426"/>
                        <a:ext cx="2074862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504494" y="3425451"/>
            <a:ext cx="16557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週期為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025304"/>
              </p:ext>
            </p:extLst>
          </p:nvPr>
        </p:nvGraphicFramePr>
        <p:xfrm>
          <a:off x="3912106" y="5368551"/>
          <a:ext cx="21764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73" name="Equation" r:id="rId9" imgW="2183452" imgH="545863" progId="Equation.DSMT4">
                  <p:embed/>
                </p:oleObj>
              </mc:Choice>
              <mc:Fallback>
                <p:oleObj name="Equation" r:id="rId9" imgW="2183452" imgH="545863" progId="Equation.DSMT4">
                  <p:embed/>
                  <p:pic>
                    <p:nvPicPr>
                      <p:cNvPr id="7578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106" y="5368551"/>
                        <a:ext cx="217646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710635"/>
              </p:ext>
            </p:extLst>
          </p:nvPr>
        </p:nvGraphicFramePr>
        <p:xfrm>
          <a:off x="1895981" y="5441576"/>
          <a:ext cx="11112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74" name="Equation" r:id="rId11" imgW="1117600" imgH="368300" progId="Equation.DSMT4">
                  <p:embed/>
                </p:oleObj>
              </mc:Choice>
              <mc:Fallback>
                <p:oleObj name="Equation" r:id="rId11" imgW="1117600" imgH="368300" progId="Equation.DSMT4">
                  <p:embed/>
                  <p:pic>
                    <p:nvPicPr>
                      <p:cNvPr id="7578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981" y="5441576"/>
                        <a:ext cx="11112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91381" y="5441576"/>
            <a:ext cx="431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or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575931" y="5441576"/>
            <a:ext cx="20875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週期也為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3706" y="3582613"/>
              <a:ext cx="1588" cy="1588"/>
            </p14:xfrm>
          </p:contentPart>
        </mc:Choice>
        <mc:Fallback xmlns="">
          <p:pic>
            <p:nvPicPr>
              <p:cNvPr id="1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12590" y="3571497"/>
                <a:ext cx="23820" cy="238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4AF22D-FD33-4313-AF32-B011B69241B8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8" name="Text Box 13"/>
          <p:cNvSpPr txBox="1">
            <a:spLocks noChangeArrowheads="1"/>
          </p:cNvSpPr>
          <p:nvPr/>
        </p:nvSpPr>
        <p:spPr bwMode="auto">
          <a:xfrm>
            <a:off x="323528" y="332656"/>
            <a:ext cx="648141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(3)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經驗足夠後，看到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boundary conditions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出現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就知道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看到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就知道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看到                          就知道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X'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0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看到                          就知道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Y'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0</a:t>
            </a:r>
          </a:p>
        </p:txBody>
      </p:sp>
      <p:graphicFrame>
        <p:nvGraphicFramePr>
          <p:cNvPr id="7578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39385"/>
              </p:ext>
            </p:extLst>
          </p:nvPr>
        </p:nvGraphicFramePr>
        <p:xfrm>
          <a:off x="1547491" y="1772519"/>
          <a:ext cx="11001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45" name="Equation" r:id="rId3" imgW="1104900" imgH="596900" progId="Equation.DSMT4">
                  <p:embed/>
                </p:oleObj>
              </mc:Choice>
              <mc:Fallback>
                <p:oleObj name="Equation" r:id="rId3" imgW="1104900" imgH="5969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491" y="1772519"/>
                        <a:ext cx="110013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52640"/>
              </p:ext>
            </p:extLst>
          </p:nvPr>
        </p:nvGraphicFramePr>
        <p:xfrm>
          <a:off x="1549078" y="2348781"/>
          <a:ext cx="1100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46" name="Equation" r:id="rId5" imgW="1104900" imgH="749300" progId="Equation.DSMT4">
                  <p:embed/>
                </p:oleObj>
              </mc:Choice>
              <mc:Fallback>
                <p:oleObj name="Equation" r:id="rId5" imgW="1104900" imgH="7493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078" y="2348781"/>
                        <a:ext cx="110013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1" name="Line 16"/>
          <p:cNvSpPr>
            <a:spLocks noChangeShapeType="1"/>
          </p:cNvSpPr>
          <p:nvPr/>
        </p:nvSpPr>
        <p:spPr bwMode="auto">
          <a:xfrm>
            <a:off x="2700016" y="1053381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5792" name="Line 17"/>
          <p:cNvSpPr>
            <a:spLocks noChangeShapeType="1"/>
          </p:cNvSpPr>
          <p:nvPr/>
        </p:nvSpPr>
        <p:spPr bwMode="auto">
          <a:xfrm>
            <a:off x="2700016" y="155661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5793" name="Line 18"/>
          <p:cNvSpPr>
            <a:spLocks noChangeShapeType="1"/>
          </p:cNvSpPr>
          <p:nvPr/>
        </p:nvSpPr>
        <p:spPr bwMode="auto">
          <a:xfrm>
            <a:off x="2700016" y="2061444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5794" name="Line 19"/>
          <p:cNvSpPr>
            <a:spLocks noChangeShapeType="1"/>
          </p:cNvSpPr>
          <p:nvPr/>
        </p:nvSpPr>
        <p:spPr bwMode="auto">
          <a:xfrm>
            <a:off x="2700016" y="2637706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23375" y="3247304"/>
            <a:ext cx="8569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(4)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要熟悉 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cosh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sinh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的性質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2241DE-3A30-4D3D-86B8-C7FD0C3B57EF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569325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(5) Method of separation of variables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在計算上容易出錯的地方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 講義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pages 130-138 Laplace equations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為例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(a)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(b)  Steps 3, 4, 5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要考慮所有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cases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(c)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不可直接由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 0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及                                        判斷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 0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因為 </a:t>
            </a:r>
            <a:r>
              <a:rPr lang="zh-TW" altLang="en-US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可以是 </a:t>
            </a:r>
            <a:r>
              <a:rPr lang="zh-TW" altLang="en-US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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/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L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如講義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page 134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所述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(d)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在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Step 6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，要將所有可能的解加起來，才是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u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t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的一般解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      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如講義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page 136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所述 </a:t>
            </a:r>
          </a:p>
        </p:txBody>
      </p:sp>
      <p:graphicFrame>
        <p:nvGraphicFramePr>
          <p:cNvPr id="778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476553"/>
              </p:ext>
            </p:extLst>
          </p:nvPr>
        </p:nvGraphicFramePr>
        <p:xfrm>
          <a:off x="3722688" y="2952750"/>
          <a:ext cx="25939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0" name="Equation" r:id="rId3" imgW="2603160" imgH="342720" progId="Equation.DSMT4">
                  <p:embed/>
                </p:oleObj>
              </mc:Choice>
              <mc:Fallback>
                <p:oleObj name="Equation" r:id="rId3" imgW="260316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2952750"/>
                        <a:ext cx="25939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9">
            <a:extLst>
              <a:ext uri="{FF2B5EF4-FFF2-40B4-BE49-F238E27FC236}">
                <a16:creationId xmlns:a16="http://schemas.microsoft.com/office/drawing/2014/main" id="{42FB5FE2-7EC3-4BE2-85C8-8381292E2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709294"/>
              </p:ext>
            </p:extLst>
          </p:nvPr>
        </p:nvGraphicFramePr>
        <p:xfrm>
          <a:off x="1178645" y="1420812"/>
          <a:ext cx="25415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1" name="Equation" r:id="rId5" imgW="2552400" imgH="749160" progId="Equation.DSMT4">
                  <p:embed/>
                </p:oleObj>
              </mc:Choice>
              <mc:Fallback>
                <p:oleObj name="Equation" r:id="rId5" imgW="2552400" imgH="749160" progId="Equation.DSMT4">
                  <p:embed/>
                  <p:pic>
                    <p:nvPicPr>
                      <p:cNvPr id="6043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645" y="1420812"/>
                        <a:ext cx="2541587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7"/>
          <p:cNvSpPr>
            <a:spLocks noChangeArrowheads="1"/>
          </p:cNvSpPr>
          <p:nvPr/>
        </p:nvSpPr>
        <p:spPr bwMode="auto">
          <a:xfrm>
            <a:off x="611560" y="549275"/>
            <a:ext cx="78488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25000"/>
              </a:spcBef>
            </a:pPr>
            <a:r>
              <a:rPr lang="en-US" altLang="zh-TW" sz="2800" b="1" dirty="0">
                <a:solidFill>
                  <a:srgbClr val="3333FF"/>
                </a:solidFill>
              </a:rPr>
              <a:t>2.5  Nonhomogeneous Boundary-Value Problems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856084"/>
              </p:ext>
            </p:extLst>
          </p:nvPr>
        </p:nvGraphicFramePr>
        <p:xfrm>
          <a:off x="1370483" y="1103497"/>
          <a:ext cx="52165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89" name="Equation" r:id="rId3" imgW="5232240" imgH="698400" progId="Equation.DSMT4">
                  <p:embed/>
                </p:oleObj>
              </mc:Choice>
              <mc:Fallback>
                <p:oleObj name="Equation" r:id="rId3" imgW="5232240" imgH="698400" progId="Equation.DSMT4">
                  <p:embed/>
                  <p:pic>
                    <p:nvPicPr>
                      <p:cNvPr id="819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483" y="1103497"/>
                        <a:ext cx="52165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27584" y="1936915"/>
            <a:ext cx="23150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Nonhomogeneous: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3796" y="1936915"/>
            <a:ext cx="8258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/>
              <a:t>G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 </a:t>
            </a:r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89247" y="5824101"/>
            <a:ext cx="8249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D. G. </a:t>
            </a:r>
            <a:r>
              <a:rPr lang="en-US" altLang="zh-TW" sz="2000" dirty="0" err="1">
                <a:cs typeface="Times New Roman" panose="02020603050405020304" pitchFamily="18" charset="0"/>
              </a:rPr>
              <a:t>Zill</a:t>
            </a:r>
            <a:r>
              <a:rPr lang="en-US" altLang="zh-TW" sz="20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12.6. </a:t>
            </a:r>
          </a:p>
        </p:txBody>
      </p:sp>
      <p:sp>
        <p:nvSpPr>
          <p:cNvPr id="1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39553" y="3029188"/>
            <a:ext cx="7896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Key ideas: Separate the original problem into two or more problems</a:t>
            </a:r>
            <a:endParaRPr lang="zh-TW" alt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490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637048"/>
              </p:ext>
            </p:extLst>
          </p:nvPr>
        </p:nvGraphicFramePr>
        <p:xfrm>
          <a:off x="1259632" y="422366"/>
          <a:ext cx="52165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05" name="Equation" r:id="rId3" imgW="5232240" imgH="698400" progId="Equation.DSMT4">
                  <p:embed/>
                </p:oleObj>
              </mc:Choice>
              <mc:Fallback>
                <p:oleObj name="Equation" r:id="rId3" imgW="5232240" imgH="698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22366"/>
                        <a:ext cx="52165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757629" y="1381434"/>
            <a:ext cx="13624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Method 1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57629" y="4638622"/>
            <a:ext cx="77764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Extra Methods: Expansion by Fourier series, Fourier cosine series, </a:t>
            </a:r>
            <a:br>
              <a:rPr lang="en-US" altLang="zh-TW" dirty="0"/>
            </a:br>
            <a:r>
              <a:rPr lang="en-US" altLang="zh-TW" dirty="0"/>
              <a:t>                          or Fourier sine series</a:t>
            </a:r>
            <a:endParaRPr lang="zh-TW" altLang="en-US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762378"/>
              </p:ext>
            </p:extLst>
          </p:nvPr>
        </p:nvGraphicFramePr>
        <p:xfrm>
          <a:off x="2055813" y="1439863"/>
          <a:ext cx="27098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06" name="Equation" r:id="rId5" imgW="2717640" imgH="368280" progId="Equation.DSMT4">
                  <p:embed/>
                </p:oleObj>
              </mc:Choice>
              <mc:Fallback>
                <p:oleObj name="Equation" r:id="rId5" imgW="2717640" imgH="368280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1439863"/>
                        <a:ext cx="27098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757629" y="2071247"/>
            <a:ext cx="13624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Method 2</a:t>
            </a:r>
            <a:endParaRPr lang="zh-TW" altLang="en-US" dirty="0"/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894960"/>
              </p:ext>
            </p:extLst>
          </p:nvPr>
        </p:nvGraphicFramePr>
        <p:xfrm>
          <a:off x="2047875" y="2130425"/>
          <a:ext cx="27241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07" name="Equation" r:id="rId7" imgW="2730240" imgH="368280" progId="Equation.DSMT4">
                  <p:embed/>
                </p:oleObj>
              </mc:Choice>
              <mc:Fallback>
                <p:oleObj name="Equation" r:id="rId7" imgW="2730240" imgH="368280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2130425"/>
                        <a:ext cx="27241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757629" y="2801246"/>
            <a:ext cx="13624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Method 3</a:t>
            </a:r>
            <a:endParaRPr lang="zh-TW" altLang="en-US" dirty="0"/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857643"/>
              </p:ext>
            </p:extLst>
          </p:nvPr>
        </p:nvGraphicFramePr>
        <p:xfrm>
          <a:off x="2145101" y="2822629"/>
          <a:ext cx="37242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08" name="Equation" r:id="rId9" imgW="3733560" imgH="368280" progId="Equation.DSMT4">
                  <p:embed/>
                </p:oleObj>
              </mc:Choice>
              <mc:Fallback>
                <p:oleObj name="Equation" r:id="rId9" imgW="3733560" imgH="368280" progId="Equation.DSMT4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5101" y="2822629"/>
                        <a:ext cx="37242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757629" y="3515649"/>
            <a:ext cx="13624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Method 4</a:t>
            </a:r>
            <a:endParaRPr lang="zh-TW" altLang="en-US" dirty="0"/>
          </a:p>
        </p:txBody>
      </p:sp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27AFD60D-6123-4E95-BE7F-A4BB855C73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116196"/>
              </p:ext>
            </p:extLst>
          </p:nvPr>
        </p:nvGraphicFramePr>
        <p:xfrm>
          <a:off x="2118468" y="3551619"/>
          <a:ext cx="2965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09" name="Equation" r:id="rId11" imgW="2971800" imgH="368280" progId="Equation.DSMT4">
                  <p:embed/>
                </p:oleObj>
              </mc:Choice>
              <mc:Fallback>
                <p:oleObj name="Equation" r:id="rId11" imgW="2971800" imgH="368280" progId="Equation.DSMT4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468" y="3551619"/>
                        <a:ext cx="29654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E4DB7177-AF86-41FB-A9E8-1EA200D5B38C}"/>
              </a:ext>
            </a:extLst>
          </p:cNvPr>
          <p:cNvSpPr/>
          <p:nvPr/>
        </p:nvSpPr>
        <p:spPr>
          <a:xfrm>
            <a:off x="2047477" y="4030204"/>
            <a:ext cx="35718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(Method 4 </a:t>
            </a:r>
            <a:r>
              <a:rPr lang="zh-TW" altLang="en-US" dirty="0"/>
              <a:t>只教不考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24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A268D7-8925-4D70-B58A-62AEB397CE7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3AA2BAC7-2672-4C73-98FB-BE6F23870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75" y="590333"/>
            <a:ext cx="13678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then</a:t>
            </a:r>
          </a:p>
        </p:txBody>
      </p:sp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9FC23418-3ACC-4487-8018-A4074B54D8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665007"/>
              </p:ext>
            </p:extLst>
          </p:nvPr>
        </p:nvGraphicFramePr>
        <p:xfrm>
          <a:off x="1556556" y="590333"/>
          <a:ext cx="617855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76" name="Equation" r:id="rId3" imgW="6197400" imgH="1511280" progId="Equation.DSMT4">
                  <p:embed/>
                </p:oleObj>
              </mc:Choice>
              <mc:Fallback>
                <p:oleObj name="Equation" r:id="rId3" imgW="6197400" imgH="1511280" progId="Equation.DSMT4">
                  <p:embed/>
                  <p:pic>
                    <p:nvPicPr>
                      <p:cNvPr id="14" name="Object 4">
                        <a:extLst>
                          <a:ext uri="{FF2B5EF4-FFF2-40B4-BE49-F238E27FC236}">
                            <a16:creationId xmlns:a16="http://schemas.microsoft.com/office/drawing/2014/main" id="{9FC23418-3ACC-4487-8018-A4074B54D8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556" y="590333"/>
                        <a:ext cx="617855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id="{BA7EAD29-A37E-4DC4-898A-E6BC68388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923358"/>
              </p:ext>
            </p:extLst>
          </p:nvPr>
        </p:nvGraphicFramePr>
        <p:xfrm>
          <a:off x="1176338" y="2133600"/>
          <a:ext cx="62547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77" name="Equation" r:id="rId5" imgW="6273720" imgH="2095200" progId="Equation.DSMT4">
                  <p:embed/>
                </p:oleObj>
              </mc:Choice>
              <mc:Fallback>
                <p:oleObj name="Equation" r:id="rId5" imgW="6273720" imgH="2095200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081F13F6-AD80-48F3-AEEE-60B08B85D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2133600"/>
                        <a:ext cx="625475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25949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矩形 2"/>
          <p:cNvSpPr>
            <a:spLocks noChangeArrowheads="1"/>
          </p:cNvSpPr>
          <p:nvPr/>
        </p:nvSpPr>
        <p:spPr bwMode="auto">
          <a:xfrm>
            <a:off x="474312" y="1108508"/>
            <a:ext cx="1336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FF0000"/>
                </a:solidFill>
              </a:rPr>
              <a:t>Method 1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895085"/>
              </p:ext>
            </p:extLst>
          </p:nvPr>
        </p:nvGraphicFramePr>
        <p:xfrm>
          <a:off x="2073275" y="1127125"/>
          <a:ext cx="2711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08" name="Equation" r:id="rId3" imgW="2717640" imgH="368280" progId="Equation.DSMT4">
                  <p:embed/>
                </p:oleObj>
              </mc:Choice>
              <mc:Fallback>
                <p:oleObj name="Equation" r:id="rId3" imgW="2717640" imgH="368280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1127125"/>
                        <a:ext cx="27114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74312" y="1681530"/>
            <a:ext cx="5033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[Constraint]: </a:t>
            </a:r>
            <a:r>
              <a:rPr lang="en-US" altLang="zh-TW" i="1" dirty="0">
                <a:solidFill>
                  <a:srgbClr val="3333FF"/>
                </a:solidFill>
              </a:rPr>
              <a:t>G</a:t>
            </a:r>
            <a:r>
              <a:rPr lang="en-US" altLang="zh-TW" dirty="0">
                <a:solidFill>
                  <a:srgbClr val="3333FF"/>
                </a:solidFill>
              </a:rPr>
              <a:t> is independent of </a:t>
            </a:r>
            <a:r>
              <a:rPr lang="en-US" altLang="zh-TW" i="1" dirty="0">
                <a:solidFill>
                  <a:srgbClr val="3333FF"/>
                </a:solidFill>
              </a:rPr>
              <a:t>y</a:t>
            </a:r>
            <a:endParaRPr lang="zh-TW" altLang="en-US" i="1" dirty="0">
              <a:solidFill>
                <a:srgbClr val="3333FF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208963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2.6.1  Method 1</a:t>
            </a:r>
          </a:p>
        </p:txBody>
      </p:sp>
      <p:sp>
        <p:nvSpPr>
          <p:cNvPr id="1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063515"/>
              </p:ext>
            </p:extLst>
          </p:nvPr>
        </p:nvGraphicFramePr>
        <p:xfrm>
          <a:off x="442913" y="2255838"/>
          <a:ext cx="8139112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09" name="Equation" r:id="rId5" imgW="8165880" imgH="1206360" progId="Equation.DSMT4">
                  <p:embed/>
                </p:oleObj>
              </mc:Choice>
              <mc:Fallback>
                <p:oleObj name="Equation" r:id="rId5" imgW="8165880" imgH="1206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2255838"/>
                        <a:ext cx="8139112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356049" y="4916780"/>
            <a:ext cx="39536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Problem B:</a:t>
            </a:r>
            <a:endParaRPr lang="zh-TW" altLang="en-US" i="1" dirty="0">
              <a:solidFill>
                <a:srgbClr val="3333FF"/>
              </a:solidFill>
            </a:endParaRP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684788"/>
              </p:ext>
            </p:extLst>
          </p:nvPr>
        </p:nvGraphicFramePr>
        <p:xfrm>
          <a:off x="356049" y="5449499"/>
          <a:ext cx="84804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10" name="Equation" r:id="rId7" imgW="8508960" imgH="749160" progId="Equation.DSMT4">
                  <p:embed/>
                </p:oleObj>
              </mc:Choice>
              <mc:Fallback>
                <p:oleObj name="Equation" r:id="rId7" imgW="8508960" imgH="749160" progId="Equation.DSMT4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49" y="5449499"/>
                        <a:ext cx="848042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356049" y="3788755"/>
            <a:ext cx="39536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Problem A:</a:t>
            </a:r>
            <a:endParaRPr lang="zh-TW" altLang="en-US" i="1" dirty="0">
              <a:solidFill>
                <a:srgbClr val="3333FF"/>
              </a:solidFill>
            </a:endParaRP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943134"/>
              </p:ext>
            </p:extLst>
          </p:nvPr>
        </p:nvGraphicFramePr>
        <p:xfrm>
          <a:off x="873125" y="4384061"/>
          <a:ext cx="3911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11" name="Equation" r:id="rId9" imgW="3924000" imgH="368280" progId="Equation.DSMT4">
                  <p:embed/>
                </p:oleObj>
              </mc:Choice>
              <mc:Fallback>
                <p:oleObj name="Equation" r:id="rId9" imgW="3924000" imgH="368280" progId="Equation.DSMT4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4384061"/>
                        <a:ext cx="3911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9612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484228" y="404664"/>
            <a:ext cx="3727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3333FF"/>
                </a:solidFill>
              </a:rPr>
              <a:t>[Example 1]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25733" y="917701"/>
            <a:ext cx="929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Solve </a:t>
            </a:r>
            <a:endParaRPr lang="zh-TW" altLang="en-US" dirty="0"/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780198"/>
              </p:ext>
            </p:extLst>
          </p:nvPr>
        </p:nvGraphicFramePr>
        <p:xfrm>
          <a:off x="1533845" y="803355"/>
          <a:ext cx="3536950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03" name="Equation" r:id="rId3" imgW="1993680" imgH="863280" progId="Equation.DSMT4">
                  <p:embed/>
                </p:oleObj>
              </mc:Choice>
              <mc:Fallback>
                <p:oleObj name="Equation" r:id="rId3" imgW="1993680" imgH="86328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845" y="803355"/>
                        <a:ext cx="3536950" cy="153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5149142" y="1827090"/>
            <a:ext cx="3591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r</a:t>
            </a:r>
            <a:r>
              <a:rPr lang="en-US" altLang="zh-TW" dirty="0"/>
              <a:t> and </a:t>
            </a:r>
            <a:r>
              <a:rPr lang="en-US" altLang="zh-TW" i="1" dirty="0"/>
              <a:t>u</a:t>
            </a:r>
            <a:r>
              <a:rPr lang="en-US" altLang="zh-TW" baseline="-25000" dirty="0"/>
              <a:t>1</a:t>
            </a:r>
            <a:r>
              <a:rPr lang="en-US" altLang="zh-TW" dirty="0"/>
              <a:t> are nonzero constants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25733" y="2501877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(Solution): Since </a:t>
            </a:r>
            <a:r>
              <a:rPr lang="en-US" altLang="zh-TW" i="1" dirty="0"/>
              <a:t>G</a:t>
            </a:r>
            <a:r>
              <a:rPr lang="en-US" altLang="zh-TW" dirty="0"/>
              <a:t> = </a:t>
            </a:r>
            <a:r>
              <a:rPr lang="en-US" altLang="zh-TW" i="1" dirty="0"/>
              <a:t>r</a:t>
            </a:r>
            <a:r>
              <a:rPr lang="en-US" altLang="zh-TW" dirty="0"/>
              <a:t>,  </a:t>
            </a:r>
            <a:endParaRPr lang="zh-TW" altLang="en-US" dirty="0"/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113309"/>
              </p:ext>
            </p:extLst>
          </p:nvPr>
        </p:nvGraphicFramePr>
        <p:xfrm>
          <a:off x="3982117" y="2551683"/>
          <a:ext cx="24336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04" name="Equation" r:id="rId5" imgW="1371600" imgH="228600" progId="Equation.DSMT4">
                  <p:embed/>
                </p:oleObj>
              </mc:Choice>
              <mc:Fallback>
                <p:oleObj name="Equation" r:id="rId5" imgW="1371600" imgH="228600" progId="Equation.DSMT4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2117" y="2551683"/>
                        <a:ext cx="243363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單箭頭接點 3"/>
          <p:cNvCxnSpPr/>
          <p:nvPr/>
        </p:nvCxnSpPr>
        <p:spPr>
          <a:xfrm flipV="1">
            <a:off x="3118021" y="2861917"/>
            <a:ext cx="216024" cy="288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H="1" flipV="1">
            <a:off x="4971147" y="2838980"/>
            <a:ext cx="280715" cy="31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5710309" y="2838980"/>
            <a:ext cx="530583" cy="31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1992356" y="3073019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independent of </a:t>
            </a:r>
            <a:r>
              <a:rPr lang="en-US" altLang="zh-TW" i="1" dirty="0"/>
              <a:t>t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4971147" y="3073018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constants</a:t>
            </a:r>
            <a:endParaRPr lang="zh-TW" altLang="en-US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518914" y="3503905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Method 1 can be applied. </a:t>
            </a:r>
            <a:endParaRPr lang="zh-TW" altLang="en-US" dirty="0"/>
          </a:p>
        </p:txBody>
      </p:sp>
      <p:graphicFrame>
        <p:nvGraphicFramePr>
          <p:cNvPr id="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278954"/>
              </p:ext>
            </p:extLst>
          </p:nvPr>
        </p:nvGraphicFramePr>
        <p:xfrm>
          <a:off x="1979139" y="3961688"/>
          <a:ext cx="2646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05" name="Equation" r:id="rId7" imgW="1384200" imgH="203040" progId="Equation.DSMT4">
                  <p:embed/>
                </p:oleObj>
              </mc:Choice>
              <mc:Fallback>
                <p:oleObj name="Equation" r:id="rId7" imgW="1384200" imgH="20304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139" y="3961688"/>
                        <a:ext cx="26463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5848CA61-81AB-420D-8A8C-349DA07680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50269"/>
              </p:ext>
            </p:extLst>
          </p:nvPr>
        </p:nvGraphicFramePr>
        <p:xfrm>
          <a:off x="1907704" y="4455003"/>
          <a:ext cx="4821238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06" name="Equation" r:id="rId9" imgW="2717640" imgH="419040" progId="Equation.DSMT4">
                  <p:embed/>
                </p:oleObj>
              </mc:Choice>
              <mc:Fallback>
                <p:oleObj name="Equation" r:id="rId9" imgW="2717640" imgH="419040" progId="Equation.DSMT4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455003"/>
                        <a:ext cx="4821238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>
            <a:extLst>
              <a:ext uri="{FF2B5EF4-FFF2-40B4-BE49-F238E27FC236}">
                <a16:creationId xmlns:a16="http://schemas.microsoft.com/office/drawing/2014/main" id="{D9534431-BEFC-4EAD-91DC-55380D7C5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552960"/>
              </p:ext>
            </p:extLst>
          </p:nvPr>
        </p:nvGraphicFramePr>
        <p:xfrm>
          <a:off x="1907704" y="5281822"/>
          <a:ext cx="3852862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07" name="Equation" r:id="rId11" imgW="2171520" imgH="419040" progId="Equation.DSMT4">
                  <p:embed/>
                </p:oleObj>
              </mc:Choice>
              <mc:Fallback>
                <p:oleObj name="Equation" r:id="rId11" imgW="2171520" imgH="419040" progId="Equation.DSMT4">
                  <p:embed/>
                  <p:pic>
                    <p:nvPicPr>
                      <p:cNvPr id="22" name="Object 2">
                        <a:extLst>
                          <a:ext uri="{FF2B5EF4-FFF2-40B4-BE49-F238E27FC236}">
                            <a16:creationId xmlns:a16="http://schemas.microsoft.com/office/drawing/2014/main" id="{5848CA61-81AB-420D-8A8C-349DA07680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281822"/>
                        <a:ext cx="3852862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7236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字方塊 41"/>
          <p:cNvSpPr txBox="1"/>
          <p:nvPr/>
        </p:nvSpPr>
        <p:spPr>
          <a:xfrm>
            <a:off x="504085" y="533771"/>
            <a:ext cx="1473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Problem A</a:t>
            </a:r>
            <a:endParaRPr lang="zh-TW" altLang="en-US" dirty="0"/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546964"/>
              </p:ext>
            </p:extLst>
          </p:nvPr>
        </p:nvGraphicFramePr>
        <p:xfrm>
          <a:off x="2058690" y="594748"/>
          <a:ext cx="17970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28" name="Equation" r:id="rId3" imgW="939600" imgH="203040" progId="Equation.DSMT4">
                  <p:embed/>
                </p:oleObj>
              </mc:Choice>
              <mc:Fallback>
                <p:oleObj name="Equation" r:id="rId3" imgW="939600" imgH="203040" progId="Equation.DSMT4">
                  <p:embed/>
                  <p:pic>
                    <p:nvPicPr>
                      <p:cNvPr id="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690" y="594748"/>
                        <a:ext cx="17970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995232"/>
              </p:ext>
            </p:extLst>
          </p:nvPr>
        </p:nvGraphicFramePr>
        <p:xfrm>
          <a:off x="4211960" y="529683"/>
          <a:ext cx="24050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29" name="Equation" r:id="rId5" imgW="1257120" imgH="228600" progId="Equation.DSMT4">
                  <p:embed/>
                </p:oleObj>
              </mc:Choice>
              <mc:Fallback>
                <p:oleObj name="Equation" r:id="rId5" imgW="1257120" imgH="228600" progId="Equation.DSMT4">
                  <p:embed/>
                  <p:pic>
                    <p:nvPicPr>
                      <p:cNvPr id="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529683"/>
                        <a:ext cx="24050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文字方塊 44"/>
          <p:cNvSpPr txBox="1"/>
          <p:nvPr/>
        </p:nvSpPr>
        <p:spPr>
          <a:xfrm>
            <a:off x="504085" y="1556792"/>
            <a:ext cx="1473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Problem B</a:t>
            </a:r>
            <a:endParaRPr lang="zh-TW" altLang="en-US" dirty="0"/>
          </a:p>
        </p:txBody>
      </p:sp>
      <p:graphicFrame>
        <p:nvGraphicFramePr>
          <p:cNvPr id="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212339"/>
              </p:ext>
            </p:extLst>
          </p:nvPr>
        </p:nvGraphicFramePr>
        <p:xfrm>
          <a:off x="2123728" y="1412776"/>
          <a:ext cx="3446462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0" name="Equation" r:id="rId7" imgW="1942920" imgH="863280" progId="Equation.DSMT4">
                  <p:embed/>
                </p:oleObj>
              </mc:Choice>
              <mc:Fallback>
                <p:oleObj name="Equation" r:id="rId7" imgW="1942920" imgH="863280" progId="Equation.DSMT4">
                  <p:embed/>
                  <p:pic>
                    <p:nvPicPr>
                      <p:cNvPr id="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412776"/>
                        <a:ext cx="3446462" cy="153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5466655-4DC6-49FB-9B1B-A188FE149114}"/>
              </a:ext>
            </a:extLst>
          </p:cNvPr>
          <p:cNvSpPr txBox="1"/>
          <p:nvPr/>
        </p:nvSpPr>
        <p:spPr>
          <a:xfrm>
            <a:off x="497449" y="3273531"/>
            <a:ext cx="2411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dirty="0" err="1"/>
              <a:t>i</a:t>
            </a:r>
            <a:r>
              <a:rPr lang="en-US" altLang="zh-TW" dirty="0"/>
              <a:t>) For Problem A</a:t>
            </a:r>
            <a:endParaRPr lang="zh-TW" altLang="en-US" dirty="0"/>
          </a:p>
        </p:txBody>
      </p:sp>
      <p:graphicFrame>
        <p:nvGraphicFramePr>
          <p:cNvPr id="23" name="Object 2">
            <a:extLst>
              <a:ext uri="{FF2B5EF4-FFF2-40B4-BE49-F238E27FC236}">
                <a16:creationId xmlns:a16="http://schemas.microsoft.com/office/drawing/2014/main" id="{B41ED9A2-E325-4E71-A694-D1F8FAA48F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076340"/>
              </p:ext>
            </p:extLst>
          </p:nvPr>
        </p:nvGraphicFramePr>
        <p:xfrm>
          <a:off x="1161834" y="3808783"/>
          <a:ext cx="17970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1" name="Equation" r:id="rId9" imgW="939600" imgH="203040" progId="Equation.DSMT4">
                  <p:embed/>
                </p:oleObj>
              </mc:Choice>
              <mc:Fallback>
                <p:oleObj name="Equation" r:id="rId9" imgW="939600" imgH="203040" progId="Equation.DSMT4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834" y="3808783"/>
                        <a:ext cx="17970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9B62F5EC-33A9-468D-B6A4-1A1587E94E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304767"/>
              </p:ext>
            </p:extLst>
          </p:nvPr>
        </p:nvGraphicFramePr>
        <p:xfrm>
          <a:off x="3391461" y="3784970"/>
          <a:ext cx="24050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2" name="Equation" r:id="rId10" imgW="1257120" imgH="228600" progId="Equation.DSMT4">
                  <p:embed/>
                </p:oleObj>
              </mc:Choice>
              <mc:Fallback>
                <p:oleObj name="Equation" r:id="rId10" imgW="1257120" imgH="228600" progId="Equation.DSMT4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461" y="3784970"/>
                        <a:ext cx="24050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7EECB6AD-10FB-442A-BA61-B1C7A172B2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199491"/>
              </p:ext>
            </p:extLst>
          </p:nvPr>
        </p:nvGraphicFramePr>
        <p:xfrm>
          <a:off x="1209185" y="4347532"/>
          <a:ext cx="17002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3" name="Equation" r:id="rId11" imgW="888840" imgH="203040" progId="Equation.DSMT4">
                  <p:embed/>
                </p:oleObj>
              </mc:Choice>
              <mc:Fallback>
                <p:oleObj name="Equation" r:id="rId11" imgW="888840" imgH="203040" progId="Equation.DSMT4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185" y="4347532"/>
                        <a:ext cx="17002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>
            <a:extLst>
              <a:ext uri="{FF2B5EF4-FFF2-40B4-BE49-F238E27FC236}">
                <a16:creationId xmlns:a16="http://schemas.microsoft.com/office/drawing/2014/main" id="{EA157842-69F1-4F5A-9703-59C738BAD2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738166"/>
              </p:ext>
            </p:extLst>
          </p:nvPr>
        </p:nvGraphicFramePr>
        <p:xfrm>
          <a:off x="3416300" y="4189413"/>
          <a:ext cx="286702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4" name="Equation" r:id="rId13" imgW="1498320" imgH="330120" progId="Equation.DSMT4">
                  <p:embed/>
                </p:oleObj>
              </mc:Choice>
              <mc:Fallback>
                <p:oleObj name="Equation" r:id="rId13" imgW="1498320" imgH="330120" progId="Equation.DSMT4">
                  <p:embed/>
                  <p:pic>
                    <p:nvPicPr>
                      <p:cNvPr id="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4189413"/>
                        <a:ext cx="2867025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>
            <a:extLst>
              <a:ext uri="{FF2B5EF4-FFF2-40B4-BE49-F238E27FC236}">
                <a16:creationId xmlns:a16="http://schemas.microsoft.com/office/drawing/2014/main" id="{5D968FFA-4B31-423B-A775-D00B50EBE4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127422"/>
              </p:ext>
            </p:extLst>
          </p:nvPr>
        </p:nvGraphicFramePr>
        <p:xfrm>
          <a:off x="1161834" y="4952852"/>
          <a:ext cx="24050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5" name="Equation" r:id="rId15" imgW="1257120" imgH="228600" progId="Equation.DSMT4">
                  <p:embed/>
                </p:oleObj>
              </mc:Choice>
              <mc:Fallback>
                <p:oleObj name="Equation" r:id="rId15" imgW="1257120" imgH="228600" progId="Equation.DSMT4">
                  <p:embed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834" y="4952852"/>
                        <a:ext cx="24050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向右箭號 31">
            <a:extLst>
              <a:ext uri="{FF2B5EF4-FFF2-40B4-BE49-F238E27FC236}">
                <a16:creationId xmlns:a16="http://schemas.microsoft.com/office/drawing/2014/main" id="{4B245739-2079-415E-BB45-F1E31337D537}"/>
              </a:ext>
            </a:extLst>
          </p:cNvPr>
          <p:cNvSpPr/>
          <p:nvPr/>
        </p:nvSpPr>
        <p:spPr>
          <a:xfrm>
            <a:off x="3706770" y="5130899"/>
            <a:ext cx="576064" cy="78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4" name="Object 2">
            <a:extLst>
              <a:ext uri="{FF2B5EF4-FFF2-40B4-BE49-F238E27FC236}">
                <a16:creationId xmlns:a16="http://schemas.microsoft.com/office/drawing/2014/main" id="{8FF6BCDA-2982-46A9-9A12-37A6394398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211272"/>
              </p:ext>
            </p:extLst>
          </p:nvPr>
        </p:nvGraphicFramePr>
        <p:xfrm>
          <a:off x="4396135" y="4816574"/>
          <a:ext cx="26241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6" name="Equation" r:id="rId17" imgW="1371600" imgH="330120" progId="Equation.DSMT4">
                  <p:embed/>
                </p:oleObj>
              </mc:Choice>
              <mc:Fallback>
                <p:oleObj name="Equation" r:id="rId17" imgW="1371600" imgH="330120" progId="Equation.DSMT4">
                  <p:embed/>
                  <p:pic>
                    <p:nvPicPr>
                      <p:cNvPr id="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6135" y="4816574"/>
                        <a:ext cx="262413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>
            <a:extLst>
              <a:ext uri="{FF2B5EF4-FFF2-40B4-BE49-F238E27FC236}">
                <a16:creationId xmlns:a16="http://schemas.microsoft.com/office/drawing/2014/main" id="{E0B3F6DE-0EC7-49BD-B5F7-F6339A4E2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627067"/>
              </p:ext>
            </p:extLst>
          </p:nvPr>
        </p:nvGraphicFramePr>
        <p:xfrm>
          <a:off x="1210252" y="5411641"/>
          <a:ext cx="33035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7" name="Equation" r:id="rId19" imgW="1726920" imgH="355320" progId="Equation.DSMT4">
                  <p:embed/>
                </p:oleObj>
              </mc:Choice>
              <mc:Fallback>
                <p:oleObj name="Equation" r:id="rId19" imgW="1726920" imgH="355320" progId="Equation.DSMT4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252" y="5411641"/>
                        <a:ext cx="3303587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7194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字方塊 36"/>
          <p:cNvSpPr txBox="1"/>
          <p:nvPr/>
        </p:nvSpPr>
        <p:spPr>
          <a:xfrm>
            <a:off x="574676" y="456508"/>
            <a:ext cx="44293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(ii) For Problem B, from Section 2-3</a:t>
            </a:r>
            <a:endParaRPr lang="zh-TW" altLang="en-US" dirty="0"/>
          </a:p>
        </p:txBody>
      </p:sp>
      <p:graphicFrame>
        <p:nvGraphicFramePr>
          <p:cNvPr id="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096562"/>
              </p:ext>
            </p:extLst>
          </p:nvPr>
        </p:nvGraphicFramePr>
        <p:xfrm>
          <a:off x="1284288" y="836712"/>
          <a:ext cx="32877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21" name="Equation" r:id="rId3" imgW="1854000" imgH="431640" progId="Equation.DSMT4">
                  <p:embed/>
                </p:oleObj>
              </mc:Choice>
              <mc:Fallback>
                <p:oleObj name="Equation" r:id="rId3" imgW="1854000" imgH="431640" progId="Equation.DSMT4">
                  <p:embed/>
                  <p:pic>
                    <p:nvPicPr>
                      <p:cNvPr id="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836712"/>
                        <a:ext cx="328771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文字方塊 47"/>
          <p:cNvSpPr txBox="1"/>
          <p:nvPr/>
        </p:nvSpPr>
        <p:spPr>
          <a:xfrm>
            <a:off x="1284288" y="1769795"/>
            <a:ext cx="894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4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02939"/>
              </p:ext>
            </p:extLst>
          </p:nvPr>
        </p:nvGraphicFramePr>
        <p:xfrm>
          <a:off x="2250532" y="1651328"/>
          <a:ext cx="53800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22" name="Equation" r:id="rId5" imgW="3035160" imgH="380880" progId="Equation.DSMT4">
                  <p:embed/>
                </p:oleObj>
              </mc:Choice>
              <mc:Fallback>
                <p:oleObj name="Equation" r:id="rId5" imgW="3035160" imgH="380880" progId="Equation.DSMT4">
                  <p:embed/>
                  <p:pic>
                    <p:nvPicPr>
                      <p:cNvPr id="4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532" y="1651328"/>
                        <a:ext cx="5380037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文字方塊 50"/>
          <p:cNvSpPr txBox="1"/>
          <p:nvPr/>
        </p:nvSpPr>
        <p:spPr>
          <a:xfrm>
            <a:off x="553380" y="2375457"/>
            <a:ext cx="1905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Therefore,</a:t>
            </a:r>
            <a:endParaRPr lang="zh-TW" altLang="en-US" dirty="0"/>
          </a:p>
        </p:txBody>
      </p:sp>
      <p:graphicFrame>
        <p:nvGraphicFramePr>
          <p:cNvPr id="5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093009"/>
              </p:ext>
            </p:extLst>
          </p:nvPr>
        </p:nvGraphicFramePr>
        <p:xfrm>
          <a:off x="1341182" y="2788280"/>
          <a:ext cx="57451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23" name="Equation" r:id="rId7" imgW="3238200" imgH="431640" progId="Equation.DSMT4">
                  <p:embed/>
                </p:oleObj>
              </mc:Choice>
              <mc:Fallback>
                <p:oleObj name="Equation" r:id="rId7" imgW="3238200" imgH="431640" progId="Equation.DSMT4">
                  <p:embed/>
                  <p:pic>
                    <p:nvPicPr>
                      <p:cNvPr id="4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182" y="2788280"/>
                        <a:ext cx="574516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207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矩形 2"/>
          <p:cNvSpPr>
            <a:spLocks noChangeArrowheads="1"/>
          </p:cNvSpPr>
          <p:nvPr/>
        </p:nvSpPr>
        <p:spPr bwMode="auto">
          <a:xfrm>
            <a:off x="899592" y="1772816"/>
            <a:ext cx="1338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FF0000"/>
                </a:solidFill>
              </a:rPr>
              <a:t>Method 2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87909"/>
              </p:ext>
            </p:extLst>
          </p:nvPr>
        </p:nvGraphicFramePr>
        <p:xfrm>
          <a:off x="2411760" y="1836316"/>
          <a:ext cx="27241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9" name="Equation" r:id="rId3" imgW="2730240" imgH="368280" progId="Equation.DSMT4">
                  <p:embed/>
                </p:oleObj>
              </mc:Choice>
              <mc:Fallback>
                <p:oleObj name="Equation" r:id="rId3" imgW="2730240" imgH="368280" progId="Equation.DSMT4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836316"/>
                        <a:ext cx="27241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208963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2.6.2  Methods 2 and 3</a:t>
            </a: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266383"/>
              </p:ext>
            </p:extLst>
          </p:nvPr>
        </p:nvGraphicFramePr>
        <p:xfrm>
          <a:off x="899592" y="1048197"/>
          <a:ext cx="52165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0" name="Equation" r:id="rId5" imgW="5232240" imgH="698400" progId="Equation.DSMT4">
                  <p:embed/>
                </p:oleObj>
              </mc:Choice>
              <mc:Fallback>
                <p:oleObj name="Equation" r:id="rId5" imgW="5232240" imgH="698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048197"/>
                        <a:ext cx="52165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899592" y="2294235"/>
            <a:ext cx="56656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TW" dirty="0">
                <a:solidFill>
                  <a:srgbClr val="3333FF"/>
                </a:solidFill>
              </a:rPr>
              <a:t>[Constraint]: </a:t>
            </a:r>
            <a:r>
              <a:rPr lang="en-US" altLang="zh-TW" i="1" dirty="0">
                <a:solidFill>
                  <a:srgbClr val="3333FF"/>
                </a:solidFill>
              </a:rPr>
              <a:t>G</a:t>
            </a:r>
            <a:r>
              <a:rPr lang="en-US" altLang="zh-TW" dirty="0">
                <a:solidFill>
                  <a:srgbClr val="3333FF"/>
                </a:solidFill>
              </a:rPr>
              <a:t> is independent of </a:t>
            </a:r>
            <a:r>
              <a:rPr lang="en-US" altLang="zh-TW" i="1" dirty="0">
                <a:solidFill>
                  <a:srgbClr val="3333FF"/>
                </a:solidFill>
              </a:rPr>
              <a:t>x</a:t>
            </a:r>
            <a:r>
              <a:rPr lang="en-US" altLang="zh-TW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899592" y="2840860"/>
            <a:ext cx="1338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FF0000"/>
                </a:solidFill>
              </a:rPr>
              <a:t>Method 3</a:t>
            </a: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465698"/>
              </p:ext>
            </p:extLst>
          </p:nvPr>
        </p:nvGraphicFramePr>
        <p:xfrm>
          <a:off x="2370374" y="2840860"/>
          <a:ext cx="37242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1" name="Equation" r:id="rId7" imgW="3733560" imgH="368280" progId="Equation.DSMT4">
                  <p:embed/>
                </p:oleObj>
              </mc:Choice>
              <mc:Fallback>
                <p:oleObj name="Equation" r:id="rId7" imgW="3733560" imgH="368280" progId="Equation.DSMT4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374" y="2840860"/>
                        <a:ext cx="37242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941014" y="3353750"/>
            <a:ext cx="56656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TW" dirty="0">
                <a:solidFill>
                  <a:srgbClr val="3333FF"/>
                </a:solidFill>
              </a:rPr>
              <a:t>[Constraint]: </a:t>
            </a:r>
            <a:r>
              <a:rPr lang="en-US" altLang="zh-TW" i="1" dirty="0">
                <a:solidFill>
                  <a:srgbClr val="3333FF"/>
                </a:solidFill>
              </a:rPr>
              <a:t>G</a:t>
            </a:r>
            <a:r>
              <a:rPr lang="en-US" altLang="zh-TW" dirty="0">
                <a:solidFill>
                  <a:srgbClr val="3333FF"/>
                </a:solidFill>
              </a:rPr>
              <a:t> = </a:t>
            </a:r>
            <a:r>
              <a:rPr lang="en-US" altLang="zh-TW" i="1" dirty="0">
                <a:solidFill>
                  <a:srgbClr val="3333FF"/>
                </a:solidFill>
              </a:rPr>
              <a:t>G</a:t>
            </a:r>
            <a:r>
              <a:rPr lang="en-US" altLang="zh-TW" baseline="-25000" dirty="0">
                <a:solidFill>
                  <a:srgbClr val="3333FF"/>
                </a:solidFill>
              </a:rPr>
              <a:t>1</a:t>
            </a:r>
            <a:r>
              <a:rPr lang="en-US" altLang="zh-TW" dirty="0">
                <a:solidFill>
                  <a:srgbClr val="3333FF"/>
                </a:solidFill>
              </a:rPr>
              <a:t>(</a:t>
            </a:r>
            <a:r>
              <a:rPr lang="en-US" altLang="zh-TW" i="1" dirty="0">
                <a:solidFill>
                  <a:srgbClr val="3333FF"/>
                </a:solidFill>
              </a:rPr>
              <a:t>x</a:t>
            </a:r>
            <a:r>
              <a:rPr lang="en-US" altLang="zh-TW" dirty="0">
                <a:solidFill>
                  <a:srgbClr val="3333FF"/>
                </a:solidFill>
              </a:rPr>
              <a:t>) + </a:t>
            </a:r>
            <a:r>
              <a:rPr lang="en-US" altLang="zh-TW" i="1" dirty="0">
                <a:solidFill>
                  <a:srgbClr val="3333FF"/>
                </a:solidFill>
              </a:rPr>
              <a:t>G</a:t>
            </a:r>
            <a:r>
              <a:rPr lang="en-US" altLang="zh-TW" baseline="-25000" dirty="0">
                <a:solidFill>
                  <a:srgbClr val="3333FF"/>
                </a:solidFill>
              </a:rPr>
              <a:t>2</a:t>
            </a:r>
            <a:r>
              <a:rPr lang="en-US" altLang="zh-TW" dirty="0">
                <a:solidFill>
                  <a:srgbClr val="3333FF"/>
                </a:solidFill>
              </a:rPr>
              <a:t>(</a:t>
            </a:r>
            <a:r>
              <a:rPr lang="en-US" altLang="zh-TW" i="1" dirty="0">
                <a:solidFill>
                  <a:srgbClr val="3333FF"/>
                </a:solidFill>
              </a:rPr>
              <a:t>y</a:t>
            </a:r>
            <a:r>
              <a:rPr lang="en-US" altLang="zh-TW" dirty="0">
                <a:solidFill>
                  <a:srgbClr val="3333FF"/>
                </a:solidFill>
              </a:rPr>
              <a:t>)</a:t>
            </a:r>
          </a:p>
          <a:p>
            <a:pPr algn="just" eaLnBrk="1" hangingPunct="1"/>
            <a:r>
              <a:rPr lang="en-US" altLang="zh-TW" dirty="0">
                <a:solidFill>
                  <a:srgbClr val="3333FF"/>
                </a:solidFill>
              </a:rPr>
              <a:t>                     </a:t>
            </a:r>
            <a:r>
              <a:rPr lang="en-US" altLang="zh-TW" i="1" dirty="0">
                <a:solidFill>
                  <a:srgbClr val="3333FF"/>
                </a:solidFill>
              </a:rPr>
              <a:t>G</a:t>
            </a:r>
            <a:r>
              <a:rPr lang="en-US" altLang="zh-TW" baseline="-25000" dirty="0">
                <a:solidFill>
                  <a:srgbClr val="3333FF"/>
                </a:solidFill>
              </a:rPr>
              <a:t>1</a:t>
            </a:r>
            <a:r>
              <a:rPr lang="en-US" altLang="zh-TW" dirty="0">
                <a:solidFill>
                  <a:srgbClr val="3333FF"/>
                </a:solidFill>
              </a:rPr>
              <a:t>(</a:t>
            </a:r>
            <a:r>
              <a:rPr lang="en-US" altLang="zh-TW" i="1" dirty="0">
                <a:solidFill>
                  <a:srgbClr val="3333FF"/>
                </a:solidFill>
              </a:rPr>
              <a:t>x</a:t>
            </a:r>
            <a:r>
              <a:rPr lang="en-US" altLang="zh-TW" dirty="0">
                <a:solidFill>
                  <a:srgbClr val="3333FF"/>
                </a:solidFill>
              </a:rPr>
              <a:t>) is independent of </a:t>
            </a:r>
            <a:r>
              <a:rPr lang="en-US" altLang="zh-TW" i="1" dirty="0">
                <a:solidFill>
                  <a:srgbClr val="3333FF"/>
                </a:solidFill>
              </a:rPr>
              <a:t>y</a:t>
            </a:r>
          </a:p>
          <a:p>
            <a:pPr algn="just" eaLnBrk="1" hangingPunct="1"/>
            <a:r>
              <a:rPr lang="en-US" altLang="zh-TW" dirty="0">
                <a:solidFill>
                  <a:srgbClr val="3333FF"/>
                </a:solidFill>
              </a:rPr>
              <a:t>                     </a:t>
            </a:r>
            <a:r>
              <a:rPr lang="en-US" altLang="zh-TW" i="1" dirty="0">
                <a:solidFill>
                  <a:srgbClr val="3333FF"/>
                </a:solidFill>
              </a:rPr>
              <a:t>G</a:t>
            </a:r>
            <a:r>
              <a:rPr lang="en-US" altLang="zh-TW" baseline="-25000" dirty="0">
                <a:solidFill>
                  <a:srgbClr val="3333FF"/>
                </a:solidFill>
              </a:rPr>
              <a:t>2</a:t>
            </a:r>
            <a:r>
              <a:rPr lang="en-US" altLang="zh-TW" dirty="0">
                <a:solidFill>
                  <a:srgbClr val="3333FF"/>
                </a:solidFill>
              </a:rPr>
              <a:t>(</a:t>
            </a:r>
            <a:r>
              <a:rPr lang="en-US" altLang="zh-TW" i="1" dirty="0">
                <a:solidFill>
                  <a:srgbClr val="3333FF"/>
                </a:solidFill>
              </a:rPr>
              <a:t>y</a:t>
            </a:r>
            <a:r>
              <a:rPr lang="en-US" altLang="zh-TW" dirty="0">
                <a:solidFill>
                  <a:srgbClr val="3333FF"/>
                </a:solidFill>
              </a:rPr>
              <a:t>) is independent of </a:t>
            </a:r>
            <a:r>
              <a:rPr lang="en-US" altLang="zh-TW" i="1" dirty="0">
                <a:solidFill>
                  <a:srgbClr val="3333FF"/>
                </a:solidFill>
              </a:rPr>
              <a:t>x</a:t>
            </a:r>
          </a:p>
          <a:p>
            <a:pPr algn="just" eaLnBrk="1" hangingPunct="1"/>
            <a:r>
              <a:rPr lang="en-US" altLang="zh-TW" dirty="0">
                <a:solidFill>
                  <a:srgbClr val="3333FF"/>
                </a:solidFill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1120466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295603"/>
              </p:ext>
            </p:extLst>
          </p:nvPr>
        </p:nvGraphicFramePr>
        <p:xfrm>
          <a:off x="755576" y="441241"/>
          <a:ext cx="52165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96" name="Equation" r:id="rId3" imgW="5232240" imgH="698400" progId="Equation.DSMT4">
                  <p:embed/>
                </p:oleObj>
              </mc:Choice>
              <mc:Fallback>
                <p:oleObj name="Equation" r:id="rId3" imgW="5232240" imgH="698400" progId="Equation.DSMT4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41241"/>
                        <a:ext cx="52165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603438"/>
              </p:ext>
            </p:extLst>
          </p:nvPr>
        </p:nvGraphicFramePr>
        <p:xfrm>
          <a:off x="427038" y="1814513"/>
          <a:ext cx="85725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97" name="Equation" r:id="rId5" imgW="8597880" imgH="1206360" progId="Equation.DSMT4">
                  <p:embed/>
                </p:oleObj>
              </mc:Choice>
              <mc:Fallback>
                <p:oleObj name="Equation" r:id="rId5" imgW="8597880" imgH="1206360" progId="Equation.DSMT4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1814513"/>
                        <a:ext cx="85725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158920"/>
              </p:ext>
            </p:extLst>
          </p:nvPr>
        </p:nvGraphicFramePr>
        <p:xfrm>
          <a:off x="4884738" y="1139741"/>
          <a:ext cx="37242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98" name="Equation" r:id="rId7" imgW="3733560" imgH="368280" progId="Equation.DSMT4">
                  <p:embed/>
                </p:oleObj>
              </mc:Choice>
              <mc:Fallback>
                <p:oleObj name="Equation" r:id="rId7" imgW="3733560" imgH="368280" progId="Equation.DSMT4">
                  <p:embed/>
                  <p:pic>
                    <p:nvPicPr>
                      <p:cNvPr id="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8" y="1139741"/>
                        <a:ext cx="37242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427038" y="5002104"/>
            <a:ext cx="39536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Problem C:</a:t>
            </a:r>
            <a:endParaRPr lang="zh-TW" altLang="en-US" i="1" dirty="0">
              <a:solidFill>
                <a:srgbClr val="3333FF"/>
              </a:solidFill>
            </a:endParaRP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098975"/>
              </p:ext>
            </p:extLst>
          </p:nvPr>
        </p:nvGraphicFramePr>
        <p:xfrm>
          <a:off x="493713" y="5606355"/>
          <a:ext cx="84804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99" name="Equation" r:id="rId9" imgW="8508960" imgH="749160" progId="Equation.DSMT4">
                  <p:embed/>
                </p:oleObj>
              </mc:Choice>
              <mc:Fallback>
                <p:oleObj name="Equation" r:id="rId9" imgW="8508960" imgH="749160" progId="Equation.DSMT4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5606355"/>
                        <a:ext cx="848042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427038" y="3112041"/>
            <a:ext cx="39536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Problem A:</a:t>
            </a:r>
            <a:endParaRPr lang="zh-TW" altLang="en-US" i="1" dirty="0">
              <a:solidFill>
                <a:srgbClr val="3333FF"/>
              </a:solidFill>
            </a:endParaRPr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49454"/>
              </p:ext>
            </p:extLst>
          </p:nvPr>
        </p:nvGraphicFramePr>
        <p:xfrm>
          <a:off x="913134" y="3657536"/>
          <a:ext cx="40116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00" name="Equation" r:id="rId11" imgW="4025880" imgH="368280" progId="Equation.DSMT4">
                  <p:embed/>
                </p:oleObj>
              </mc:Choice>
              <mc:Fallback>
                <p:oleObj name="Equation" r:id="rId11" imgW="4025880" imgH="368280" progId="Equation.DSMT4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134" y="3657536"/>
                        <a:ext cx="40116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427038" y="4025836"/>
            <a:ext cx="39536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Problem B:</a:t>
            </a:r>
            <a:endParaRPr lang="zh-TW" altLang="en-US" i="1" dirty="0">
              <a:solidFill>
                <a:srgbClr val="3333FF"/>
              </a:solidFill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297806"/>
              </p:ext>
            </p:extLst>
          </p:nvPr>
        </p:nvGraphicFramePr>
        <p:xfrm>
          <a:off x="813123" y="4571217"/>
          <a:ext cx="42132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01" name="Equation" r:id="rId13" imgW="4228920" imgH="368280" progId="Equation.DSMT4">
                  <p:embed/>
                </p:oleObj>
              </mc:Choice>
              <mc:Fallback>
                <p:oleObj name="Equation" r:id="rId13" imgW="4228920" imgH="368280" progId="Equation.DSMT4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23" y="4571217"/>
                        <a:ext cx="42132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26168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矩形 2"/>
          <p:cNvSpPr>
            <a:spLocks noChangeArrowheads="1"/>
          </p:cNvSpPr>
          <p:nvPr/>
        </p:nvSpPr>
        <p:spPr bwMode="auto">
          <a:xfrm>
            <a:off x="807251" y="1020986"/>
            <a:ext cx="1338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FF0000"/>
                </a:solidFill>
              </a:rPr>
              <a:t>Method 4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2607947" y="1052736"/>
          <a:ext cx="27368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06" name="Equation" r:id="rId3" imgW="2743200" imgH="368280" progId="Equation.DSMT4">
                  <p:embed/>
                </p:oleObj>
              </mc:Choice>
              <mc:Fallback>
                <p:oleObj name="Equation" r:id="rId3" imgW="2743200" imgH="368280" progId="Equation.DSMT4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7947" y="1052736"/>
                        <a:ext cx="27368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1743851" y="3691483"/>
          <a:ext cx="4211638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07" name="Equation" r:id="rId5" imgW="2374560" imgH="888840" progId="Equation.DSMT4">
                  <p:embed/>
                </p:oleObj>
              </mc:Choice>
              <mc:Fallback>
                <p:oleObj name="Equation" r:id="rId5" imgW="2374560" imgH="88884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851" y="3691483"/>
                        <a:ext cx="4211638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807251" y="1529179"/>
            <a:ext cx="7435372" cy="430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Constraint of Method 4:  Not applicable for Laplace’s equation.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1855" y="3177104"/>
            <a:ext cx="12666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/>
            <a:r>
              <a:rPr lang="en-US" altLang="zh-TW" dirty="0"/>
              <a:t>Example:</a:t>
            </a:r>
          </a:p>
        </p:txBody>
      </p:sp>
      <p:sp>
        <p:nvSpPr>
          <p:cNvPr id="14" name="矩形 13"/>
          <p:cNvSpPr/>
          <p:nvPr/>
        </p:nvSpPr>
        <p:spPr>
          <a:xfrm>
            <a:off x="840349" y="2143440"/>
            <a:ext cx="7312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TW" dirty="0"/>
              <a:t>Method 1 can be applied to the wave equation and Laplace’s equation, but Method 4 cannot.  </a:t>
            </a:r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208963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2.6.3  Method 4</a:t>
            </a:r>
            <a:r>
              <a:rPr lang="en-US" altLang="zh-TW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只教不考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52704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1452602" y="476672"/>
          <a:ext cx="4211638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10" name="Equation" r:id="rId3" imgW="2374560" imgH="888840" progId="Equation.DSMT4">
                  <p:embed/>
                </p:oleObj>
              </mc:Choice>
              <mc:Fallback>
                <p:oleObj name="Equation" r:id="rId3" imgW="2374560" imgH="88884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602" y="476672"/>
                        <a:ext cx="4211638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1404209" y="2233689"/>
          <a:ext cx="27368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11" name="Equation" r:id="rId5" imgW="2743200" imgH="368280" progId="Equation.DSMT4">
                  <p:embed/>
                </p:oleObj>
              </mc:Choice>
              <mc:Fallback>
                <p:oleObj name="Equation" r:id="rId5" imgW="2743200" imgH="36828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209" y="2233689"/>
                        <a:ext cx="27368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611560" y="2203128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Set</a:t>
            </a:r>
            <a:endParaRPr lang="zh-TW" altLang="en-US" dirty="0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1630624" y="2833144"/>
          <a:ext cx="18923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12" name="Equation" r:id="rId7" imgW="1066680" imgH="419040" progId="Equation.DSMT4">
                  <p:embed/>
                </p:oleObj>
              </mc:Choice>
              <mc:Fallback>
                <p:oleObj name="Equation" r:id="rId7" imgW="1066680" imgH="41904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624" y="2833144"/>
                        <a:ext cx="18923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4284514" y="2846435"/>
          <a:ext cx="16224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13" name="Equation" r:id="rId9" imgW="914400" imgH="393480" progId="Equation.DSMT4">
                  <p:embed/>
                </p:oleObj>
              </mc:Choice>
              <mc:Fallback>
                <p:oleObj name="Equation" r:id="rId9" imgW="914400" imgH="39348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14" y="2846435"/>
                        <a:ext cx="16224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664024" y="2980241"/>
            <a:ext cx="906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Since</a:t>
            </a:r>
            <a:endParaRPr lang="zh-TW" altLang="en-US" dirty="0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/>
          </p:nvPr>
        </p:nvGraphicFramePr>
        <p:xfrm>
          <a:off x="1599467" y="3576094"/>
          <a:ext cx="223043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14" name="Equation" r:id="rId11" imgW="1257120" imgH="419040" progId="Equation.DSMT4">
                  <p:embed/>
                </p:oleObj>
              </mc:Choice>
              <mc:Fallback>
                <p:oleObj name="Equation" r:id="rId11" imgW="1257120" imgH="41904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467" y="3576094"/>
                        <a:ext cx="2230437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向右箭號 19"/>
          <p:cNvSpPr/>
          <p:nvPr/>
        </p:nvSpPr>
        <p:spPr>
          <a:xfrm>
            <a:off x="3912920" y="3982510"/>
            <a:ext cx="576064" cy="78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979269"/>
              </p:ext>
            </p:extLst>
          </p:nvPr>
        </p:nvGraphicFramePr>
        <p:xfrm>
          <a:off x="4572000" y="3611035"/>
          <a:ext cx="37385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15" name="Equation" r:id="rId13" imgW="2108160" imgH="419040" progId="Equation.DSMT4">
                  <p:embed/>
                </p:oleObj>
              </mc:Choice>
              <mc:Fallback>
                <p:oleObj name="Equation" r:id="rId13" imgW="2108160" imgH="419040" progId="Equation.DSMT4">
                  <p:embed/>
                  <p:pic>
                    <p:nvPicPr>
                      <p:cNvPr id="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11035"/>
                        <a:ext cx="373856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>
            <p:extLst/>
          </p:nvPr>
        </p:nvGraphicFramePr>
        <p:xfrm>
          <a:off x="1570172" y="4410075"/>
          <a:ext cx="15525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16" name="Equation" r:id="rId15" imgW="876240" imgH="253800" progId="Equation.DSMT4">
                  <p:embed/>
                </p:oleObj>
              </mc:Choice>
              <mc:Fallback>
                <p:oleObj name="Equation" r:id="rId15" imgW="876240" imgH="253800" progId="Equation.DSMT4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172" y="4410075"/>
                        <a:ext cx="15525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向右箭號 22"/>
          <p:cNvSpPr/>
          <p:nvPr/>
        </p:nvSpPr>
        <p:spPr>
          <a:xfrm>
            <a:off x="3234892" y="4590661"/>
            <a:ext cx="576064" cy="72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911134"/>
              </p:ext>
            </p:extLst>
          </p:nvPr>
        </p:nvGraphicFramePr>
        <p:xfrm>
          <a:off x="3923101" y="4442931"/>
          <a:ext cx="2584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17" name="Equation" r:id="rId17" imgW="2590560" imgH="368280" progId="Equation.DSMT4">
                  <p:embed/>
                </p:oleObj>
              </mc:Choice>
              <mc:Fallback>
                <p:oleObj name="Equation" r:id="rId17" imgW="2590560" imgH="368280" progId="Equation.DSMT4">
                  <p:embed/>
                  <p:pic>
                    <p:nvPicPr>
                      <p:cNvPr id="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101" y="4442931"/>
                        <a:ext cx="25844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/>
          </p:nvPr>
        </p:nvGraphicFramePr>
        <p:xfrm>
          <a:off x="1570172" y="4833040"/>
          <a:ext cx="15525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18" name="Equation" r:id="rId19" imgW="876240" imgH="253800" progId="Equation.DSMT4">
                  <p:embed/>
                </p:oleObj>
              </mc:Choice>
              <mc:Fallback>
                <p:oleObj name="Equation" r:id="rId19" imgW="876240" imgH="253800" progId="Equation.DSMT4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172" y="4833040"/>
                        <a:ext cx="15525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向右箭號 25"/>
          <p:cNvSpPr/>
          <p:nvPr/>
        </p:nvSpPr>
        <p:spPr>
          <a:xfrm>
            <a:off x="3234892" y="5013626"/>
            <a:ext cx="576064" cy="72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564188"/>
              </p:ext>
            </p:extLst>
          </p:nvPr>
        </p:nvGraphicFramePr>
        <p:xfrm>
          <a:off x="3903663" y="4865688"/>
          <a:ext cx="26225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19" name="Equation" r:id="rId21" imgW="2628720" imgH="368280" progId="Equation.DSMT4">
                  <p:embed/>
                </p:oleObj>
              </mc:Choice>
              <mc:Fallback>
                <p:oleObj name="Equation" r:id="rId21" imgW="2628720" imgH="368280" progId="Equation.DSMT4">
                  <p:embed/>
                  <p:pic>
                    <p:nvPicPr>
                      <p:cNvPr id="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63" y="4865688"/>
                        <a:ext cx="26225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>
            <p:extLst/>
          </p:nvPr>
        </p:nvGraphicFramePr>
        <p:xfrm>
          <a:off x="1579791" y="5346492"/>
          <a:ext cx="15763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20" name="Equation" r:id="rId23" imgW="888840" imgH="203040" progId="Equation.DSMT4">
                  <p:embed/>
                </p:oleObj>
              </mc:Choice>
              <mc:Fallback>
                <p:oleObj name="Equation" r:id="rId23" imgW="888840" imgH="203040" progId="Equation.DSMT4">
                  <p:embed/>
                  <p:pic>
                    <p:nvPicPr>
                      <p:cNvPr id="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791" y="5346492"/>
                        <a:ext cx="15763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向右箭號 28"/>
          <p:cNvSpPr/>
          <p:nvPr/>
        </p:nvSpPr>
        <p:spPr>
          <a:xfrm>
            <a:off x="3170378" y="5491520"/>
            <a:ext cx="576064" cy="72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/>
          </p:nvPr>
        </p:nvGraphicFramePr>
        <p:xfrm>
          <a:off x="3858199" y="5363310"/>
          <a:ext cx="25447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21" name="Equation" r:id="rId25" imgW="1434960" imgH="203040" progId="Equation.DSMT4">
                  <p:embed/>
                </p:oleObj>
              </mc:Choice>
              <mc:Fallback>
                <p:oleObj name="Equation" r:id="rId25" imgW="1434960" imgH="203040" progId="Equation.DSMT4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8199" y="5363310"/>
                        <a:ext cx="25447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線接點 30"/>
          <p:cNvCxnSpPr/>
          <p:nvPr/>
        </p:nvCxnSpPr>
        <p:spPr>
          <a:xfrm>
            <a:off x="5414242" y="4353985"/>
            <a:ext cx="711415" cy="0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4788024" y="4811231"/>
            <a:ext cx="876216" cy="0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4788024" y="5233988"/>
            <a:ext cx="876216" cy="0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5906939" y="4811231"/>
            <a:ext cx="600612" cy="0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5906939" y="5261725"/>
            <a:ext cx="600612" cy="0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583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1800185" y="868541"/>
          <a:ext cx="4211638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58" name="Equation" r:id="rId3" imgW="2374560" imgH="888840" progId="Equation.DSMT4">
                  <p:embed/>
                </p:oleObj>
              </mc:Choice>
              <mc:Fallback>
                <p:oleObj name="Equation" r:id="rId3" imgW="2374560" imgH="88884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185" y="868541"/>
                        <a:ext cx="4211638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3203848" y="501620"/>
          <a:ext cx="27368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59" name="Equation" r:id="rId5" imgW="2743200" imgH="368280" progId="Equation.DSMT4">
                  <p:embed/>
                </p:oleObj>
              </mc:Choice>
              <mc:Fallback>
                <p:oleObj name="Equation" r:id="rId5" imgW="2743200" imgH="36828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01620"/>
                        <a:ext cx="27368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499187" y="413736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Therefore, after setting                                         , we separate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499187" y="2634245"/>
            <a:ext cx="2920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into two sub-problems: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760444" y="3183177"/>
            <a:ext cx="1473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Problem A: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772284" y="3933600"/>
            <a:ext cx="1473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Problem B:</a:t>
            </a:r>
            <a:endParaRPr lang="zh-TW" altLang="en-US" dirty="0"/>
          </a:p>
        </p:txBody>
      </p:sp>
      <p:graphicFrame>
        <p:nvGraphicFramePr>
          <p:cNvPr id="40" name="Object 2"/>
          <p:cNvGraphicFramePr>
            <a:graphicFrameLocks noChangeAspect="1"/>
          </p:cNvGraphicFramePr>
          <p:nvPr>
            <p:extLst/>
          </p:nvPr>
        </p:nvGraphicFramePr>
        <p:xfrm>
          <a:off x="2382943" y="3027421"/>
          <a:ext cx="11938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60" name="Equation" r:id="rId7" imgW="672840" imgH="419040" progId="Equation.DSMT4">
                  <p:embed/>
                </p:oleObj>
              </mc:Choice>
              <mc:Fallback>
                <p:oleObj name="Equation" r:id="rId7" imgW="672840" imgH="419040" progId="Equation.DSMT4">
                  <p:embed/>
                  <p:pic>
                    <p:nvPicPr>
                      <p:cNvPr id="4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943" y="3027421"/>
                        <a:ext cx="11938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"/>
          <p:cNvGraphicFramePr>
            <a:graphicFrameLocks noChangeAspect="1"/>
          </p:cNvGraphicFramePr>
          <p:nvPr>
            <p:extLst/>
          </p:nvPr>
        </p:nvGraphicFramePr>
        <p:xfrm>
          <a:off x="3829156" y="3214746"/>
          <a:ext cx="17351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61" name="Equation" r:id="rId9" imgW="1739880" imgH="368280" progId="Equation.DSMT4">
                  <p:embed/>
                </p:oleObj>
              </mc:Choice>
              <mc:Fallback>
                <p:oleObj name="Equation" r:id="rId9" imgW="1739880" imgH="368280" progId="Equation.DSMT4">
                  <p:embed/>
                  <p:pic>
                    <p:nvPicPr>
                      <p:cNvPr id="4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156" y="3214746"/>
                        <a:ext cx="17351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>
            <p:extLst/>
          </p:nvPr>
        </p:nvGraphicFramePr>
        <p:xfrm>
          <a:off x="5980194" y="3217043"/>
          <a:ext cx="16589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62" name="Equation" r:id="rId11" imgW="1663560" imgH="368280" progId="Equation.DSMT4">
                  <p:embed/>
                </p:oleObj>
              </mc:Choice>
              <mc:Fallback>
                <p:oleObj name="Equation" r:id="rId11" imgW="1663560" imgH="368280" progId="Equation.DSMT4">
                  <p:embed/>
                  <p:pic>
                    <p:nvPicPr>
                      <p:cNvPr id="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94" y="3217043"/>
                        <a:ext cx="16589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113706"/>
              </p:ext>
            </p:extLst>
          </p:nvPr>
        </p:nvGraphicFramePr>
        <p:xfrm>
          <a:off x="2289903" y="3819499"/>
          <a:ext cx="4167187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63" name="Equation" r:id="rId13" imgW="2349360" imgH="863280" progId="Equation.DSMT4">
                  <p:embed/>
                </p:oleObj>
              </mc:Choice>
              <mc:Fallback>
                <p:oleObj name="Equation" r:id="rId13" imgW="2349360" imgH="863280" progId="Equation.DSMT4">
                  <p:embed/>
                  <p:pic>
                    <p:nvPicPr>
                      <p:cNvPr id="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903" y="3819499"/>
                        <a:ext cx="4167187" cy="153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文字方塊 43"/>
          <p:cNvSpPr txBox="1"/>
          <p:nvPr/>
        </p:nvSpPr>
        <p:spPr>
          <a:xfrm>
            <a:off x="2649476" y="5484387"/>
            <a:ext cx="975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985007"/>
              </p:ext>
            </p:extLst>
          </p:nvPr>
        </p:nvGraphicFramePr>
        <p:xfrm>
          <a:off x="3584245" y="5366016"/>
          <a:ext cx="24098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64" name="Equation" r:id="rId15" imgW="1358640" imgH="393480" progId="Equation.DSMT4">
                  <p:embed/>
                </p:oleObj>
              </mc:Choice>
              <mc:Fallback>
                <p:oleObj name="Equation" r:id="rId15" imgW="1358640" imgH="393480" progId="Equation.DSMT4">
                  <p:embed/>
                  <p:pic>
                    <p:nvPicPr>
                      <p:cNvPr id="4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245" y="5366016"/>
                        <a:ext cx="24098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072FC83B-8944-4C24-9C32-CA04C7B71A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023574"/>
              </p:ext>
            </p:extLst>
          </p:nvPr>
        </p:nvGraphicFramePr>
        <p:xfrm>
          <a:off x="4819708" y="5960832"/>
          <a:ext cx="27908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65" name="Equation" r:id="rId17" imgW="1574640" imgH="431640" progId="Equation.DSMT4">
                  <p:embed/>
                </p:oleObj>
              </mc:Choice>
              <mc:Fallback>
                <p:oleObj name="Equation" r:id="rId17" imgW="1574640" imgH="431640" progId="Equation.DSMT4">
                  <p:embed/>
                  <p:pic>
                    <p:nvPicPr>
                      <p:cNvPr id="22" name="Object 2">
                        <a:extLst>
                          <a:ext uri="{FF2B5EF4-FFF2-40B4-BE49-F238E27FC236}">
                            <a16:creationId xmlns:a16="http://schemas.microsoft.com/office/drawing/2014/main" id="{EE4CA782-1933-4B1C-882D-B16416235D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708" y="5960832"/>
                        <a:ext cx="27908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>
            <a:extLst>
              <a:ext uri="{FF2B5EF4-FFF2-40B4-BE49-F238E27FC236}">
                <a16:creationId xmlns:a16="http://schemas.microsoft.com/office/drawing/2014/main" id="{935B9EC7-3933-4BC1-A74D-6E291A720131}"/>
              </a:ext>
            </a:extLst>
          </p:cNvPr>
          <p:cNvSpPr txBox="1"/>
          <p:nvPr/>
        </p:nvSpPr>
        <p:spPr>
          <a:xfrm>
            <a:off x="864366" y="6110074"/>
            <a:ext cx="47698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Guess: The solution of Problem B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87422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字方塊 36"/>
          <p:cNvSpPr txBox="1"/>
          <p:nvPr/>
        </p:nvSpPr>
        <p:spPr>
          <a:xfrm>
            <a:off x="611560" y="404664"/>
            <a:ext cx="1473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Problem A:</a:t>
            </a:r>
            <a:endParaRPr lang="zh-TW" altLang="en-US" dirty="0"/>
          </a:p>
        </p:txBody>
      </p:sp>
      <p:graphicFrame>
        <p:nvGraphicFramePr>
          <p:cNvPr id="40" name="Object 2"/>
          <p:cNvGraphicFramePr>
            <a:graphicFrameLocks noChangeAspect="1"/>
          </p:cNvGraphicFramePr>
          <p:nvPr>
            <p:extLst/>
          </p:nvPr>
        </p:nvGraphicFramePr>
        <p:xfrm>
          <a:off x="2234059" y="248908"/>
          <a:ext cx="11938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44" name="Equation" r:id="rId3" imgW="672840" imgH="419040" progId="Equation.DSMT4">
                  <p:embed/>
                </p:oleObj>
              </mc:Choice>
              <mc:Fallback>
                <p:oleObj name="Equation" r:id="rId3" imgW="672840" imgH="419040" progId="Equation.DSMT4">
                  <p:embed/>
                  <p:pic>
                    <p:nvPicPr>
                      <p:cNvPr id="4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059" y="248908"/>
                        <a:ext cx="11938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"/>
          <p:cNvGraphicFramePr>
            <a:graphicFrameLocks noChangeAspect="1"/>
          </p:cNvGraphicFramePr>
          <p:nvPr>
            <p:extLst/>
          </p:nvPr>
        </p:nvGraphicFramePr>
        <p:xfrm>
          <a:off x="3680272" y="436233"/>
          <a:ext cx="17351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45" name="Equation" r:id="rId5" imgW="1739880" imgH="368280" progId="Equation.DSMT4">
                  <p:embed/>
                </p:oleObj>
              </mc:Choice>
              <mc:Fallback>
                <p:oleObj name="Equation" r:id="rId5" imgW="1739880" imgH="368280" progId="Equation.DSMT4">
                  <p:embed/>
                  <p:pic>
                    <p:nvPicPr>
                      <p:cNvPr id="4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272" y="436233"/>
                        <a:ext cx="17351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>
            <p:extLst/>
          </p:nvPr>
        </p:nvGraphicFramePr>
        <p:xfrm>
          <a:off x="5831310" y="438530"/>
          <a:ext cx="16589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46" name="Equation" r:id="rId7" imgW="1663560" imgH="368280" progId="Equation.DSMT4">
                  <p:embed/>
                </p:oleObj>
              </mc:Choice>
              <mc:Fallback>
                <p:oleObj name="Equation" r:id="rId7" imgW="1663560" imgH="368280" progId="Equation.DSMT4">
                  <p:embed/>
                  <p:pic>
                    <p:nvPicPr>
                      <p:cNvPr id="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1310" y="438530"/>
                        <a:ext cx="16589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1115616" y="1033942"/>
          <a:ext cx="25908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47" name="Equation" r:id="rId9" imgW="1460160" imgH="253800" progId="Equation.DSMT4">
                  <p:embed/>
                </p:oleObj>
              </mc:Choice>
              <mc:Fallback>
                <p:oleObj name="Equation" r:id="rId9" imgW="1460160" imgH="25380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033942"/>
                        <a:ext cx="25908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3491880" y="1576487"/>
          <a:ext cx="14652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48" name="Equation" r:id="rId11" imgW="825480" imgH="253800" progId="Equation.DSMT4">
                  <p:embed/>
                </p:oleObj>
              </mc:Choice>
              <mc:Fallback>
                <p:oleObj name="Equation" r:id="rId11" imgW="825480" imgH="25380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576487"/>
                        <a:ext cx="14652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/>
          </p:nvPr>
        </p:nvGraphicFramePr>
        <p:xfrm>
          <a:off x="1144588" y="1630363"/>
          <a:ext cx="16462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49" name="Equation" r:id="rId13" imgW="1650960" imgH="368280" progId="Equation.DSMT4">
                  <p:embed/>
                </p:oleObj>
              </mc:Choice>
              <mc:Fallback>
                <p:oleObj name="Equation" r:id="rId13" imgW="1650960" imgH="368280" progId="Equation.DSMT4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630363"/>
                        <a:ext cx="16462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向右箭號 17"/>
          <p:cNvSpPr/>
          <p:nvPr/>
        </p:nvSpPr>
        <p:spPr>
          <a:xfrm>
            <a:off x="2827902" y="1778091"/>
            <a:ext cx="576064" cy="72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/>
          </p:nvPr>
        </p:nvGraphicFramePr>
        <p:xfrm>
          <a:off x="1115616" y="2047354"/>
          <a:ext cx="16589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50" name="Equation" r:id="rId15" imgW="1663560" imgH="368280" progId="Equation.DSMT4">
                  <p:embed/>
                </p:oleObj>
              </mc:Choice>
              <mc:Fallback>
                <p:oleObj name="Equation" r:id="rId15" imgW="1663560" imgH="368280" progId="Equation.DSMT4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047354"/>
                        <a:ext cx="16589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向右箭號 19"/>
          <p:cNvSpPr/>
          <p:nvPr/>
        </p:nvSpPr>
        <p:spPr>
          <a:xfrm>
            <a:off x="2844839" y="2223660"/>
            <a:ext cx="576064" cy="72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/>
          </p:nvPr>
        </p:nvGraphicFramePr>
        <p:xfrm>
          <a:off x="3491188" y="2024162"/>
          <a:ext cx="24114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51" name="Equation" r:id="rId17" imgW="1358640" imgH="253800" progId="Equation.DSMT4">
                  <p:embed/>
                </p:oleObj>
              </mc:Choice>
              <mc:Fallback>
                <p:oleObj name="Equation" r:id="rId17" imgW="1358640" imgH="253800" progId="Equation.DSMT4">
                  <p:embed/>
                  <p:pic>
                    <p:nvPicPr>
                      <p:cNvPr id="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188" y="2024162"/>
                        <a:ext cx="24114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>
            <p:extLst/>
          </p:nvPr>
        </p:nvGraphicFramePr>
        <p:xfrm>
          <a:off x="1104332" y="2597318"/>
          <a:ext cx="369728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52" name="Equation" r:id="rId19" imgW="2082600" imgH="330120" progId="Equation.DSMT4">
                  <p:embed/>
                </p:oleObj>
              </mc:Choice>
              <mc:Fallback>
                <p:oleObj name="Equation" r:id="rId19" imgW="2082600" imgH="330120" progId="Equation.DSMT4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32" y="2597318"/>
                        <a:ext cx="3697288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1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F67087-7A60-4C8A-81C7-37BEB65CE4C6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13593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2.1.2  Method of Separation of Variables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95288" y="1125538"/>
            <a:ext cx="4248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解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PDE with BVP (or IVP)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的方法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468313" y="1628775"/>
            <a:ext cx="6696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(1) method of separation of variables 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468313" y="3429000"/>
            <a:ext cx="74882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(2) using the Fourier transform (or Fourier cosine transform, Fourier sine transform)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(see Sections 2.10 and 2.11)  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1403350" y="4292600"/>
            <a:ext cx="44656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共通的精神： </a:t>
            </a:r>
            <a:r>
              <a:rPr lang="en-US" altLang="zh-TW" sz="2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PDE                  ODE</a:t>
            </a:r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>
            <a:off x="3924300" y="4508500"/>
            <a:ext cx="10810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971550" y="2852738"/>
            <a:ext cx="4537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假設解為  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1274" name="Text Box 12"/>
          <p:cNvSpPr txBox="1">
            <a:spLocks noChangeArrowheads="1"/>
          </p:cNvSpPr>
          <p:nvPr/>
        </p:nvSpPr>
        <p:spPr bwMode="auto">
          <a:xfrm>
            <a:off x="900113" y="2133600"/>
            <a:ext cx="49672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若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PDE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當中有對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及對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的偏微分，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4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9550" y="3741738"/>
              <a:ext cx="1588" cy="1587"/>
            </p14:xfrm>
          </p:contentPart>
        </mc:Choice>
        <mc:Fallback xmlns="">
          <p:pic>
            <p:nvPicPr>
              <p:cNvPr id="614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8434" y="3730629"/>
                <a:ext cx="23820" cy="238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字方塊 36"/>
          <p:cNvSpPr txBox="1"/>
          <p:nvPr/>
        </p:nvSpPr>
        <p:spPr>
          <a:xfrm>
            <a:off x="611560" y="404664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To Solve Problem B:</a:t>
            </a:r>
            <a:endParaRPr lang="zh-TW" altLang="en-US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/>
          </p:nvPr>
        </p:nvGraphicFramePr>
        <p:xfrm>
          <a:off x="1270000" y="822325"/>
          <a:ext cx="4167188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78" name="Equation" r:id="rId3" imgW="2349360" imgH="863280" progId="Equation.DSMT4">
                  <p:embed/>
                </p:oleObj>
              </mc:Choice>
              <mc:Fallback>
                <p:oleObj name="Equation" r:id="rId3" imgW="2349360" imgH="863280" progId="Equation.DSMT4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822325"/>
                        <a:ext cx="4167188" cy="153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/>
          </p:nvPr>
        </p:nvGraphicFramePr>
        <p:xfrm>
          <a:off x="5697537" y="2204864"/>
          <a:ext cx="24098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79" name="Equation" r:id="rId5" imgW="1358640" imgH="393480" progId="Equation.DSMT4">
                  <p:embed/>
                </p:oleObj>
              </mc:Choice>
              <mc:Fallback>
                <p:oleObj name="Equation" r:id="rId5" imgW="1358640" imgH="393480" progId="Equation.DSMT4">
                  <p:embed/>
                  <p:pic>
                    <p:nvPicPr>
                      <p:cNvPr id="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537" y="2204864"/>
                        <a:ext cx="24098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字方塊 24"/>
          <p:cNvSpPr txBox="1"/>
          <p:nvPr/>
        </p:nvSpPr>
        <p:spPr>
          <a:xfrm>
            <a:off x="4716016" y="2324232"/>
            <a:ext cx="11067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989471" y="5269971"/>
            <a:ext cx="3541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Try to solve </a:t>
            </a:r>
            <a:r>
              <a:rPr lang="en-US" altLang="zh-TW" i="1" dirty="0" err="1"/>
              <a:t>v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(</a:t>
            </a:r>
            <a:r>
              <a:rPr lang="en-US" altLang="zh-TW" i="1" dirty="0"/>
              <a:t>t</a:t>
            </a:r>
            <a:r>
              <a:rPr lang="en-US" altLang="zh-TW" dirty="0"/>
              <a:t>) and </a:t>
            </a:r>
            <a:r>
              <a:rPr lang="en-US" altLang="zh-TW" i="1" dirty="0" err="1"/>
              <a:t>G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(</a:t>
            </a:r>
            <a:r>
              <a:rPr lang="en-US" altLang="zh-TW" i="1" dirty="0"/>
              <a:t>t</a:t>
            </a:r>
            <a:r>
              <a:rPr lang="en-US" altLang="zh-TW" dirty="0"/>
              <a:t>). </a:t>
            </a:r>
            <a:endParaRPr lang="zh-TW" altLang="en-US" dirty="0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>
            <p:extLst/>
          </p:nvPr>
        </p:nvGraphicFramePr>
        <p:xfrm>
          <a:off x="1238560" y="3823438"/>
          <a:ext cx="2814638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80" name="Equation" r:id="rId7" imgW="1587240" imgH="431640" progId="Equation.DSMT4">
                  <p:embed/>
                </p:oleObj>
              </mc:Choice>
              <mc:Fallback>
                <p:oleObj name="Equation" r:id="rId7" imgW="1587240" imgH="431640" progId="Equation.DSMT4">
                  <p:embed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560" y="3823438"/>
                        <a:ext cx="2814638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>
            <p:extLst/>
          </p:nvPr>
        </p:nvGraphicFramePr>
        <p:xfrm>
          <a:off x="4794386" y="3856922"/>
          <a:ext cx="29718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81" name="Equation" r:id="rId9" imgW="1676160" imgH="431640" progId="Equation.DSMT4">
                  <p:embed/>
                </p:oleObj>
              </mc:Choice>
              <mc:Fallback>
                <p:oleObj name="Equation" r:id="rId9" imgW="1676160" imgH="431640" progId="Equation.DSMT4">
                  <p:embed/>
                  <p:pic>
                    <p:nvPicPr>
                      <p:cNvPr id="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386" y="3856922"/>
                        <a:ext cx="29718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線單箭頭接點 2"/>
          <p:cNvCxnSpPr/>
          <p:nvPr/>
        </p:nvCxnSpPr>
        <p:spPr>
          <a:xfrm flipH="1" flipV="1">
            <a:off x="2833759" y="4590201"/>
            <a:ext cx="657434" cy="658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4622936" y="4555706"/>
            <a:ext cx="1767061" cy="766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780153" y="2912563"/>
            <a:ext cx="7871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An assumption can be applied </a:t>
            </a:r>
            <a:br>
              <a:rPr lang="en-US" altLang="zh-TW" dirty="0"/>
            </a:br>
            <a:r>
              <a:rPr lang="en-US" altLang="zh-TW" dirty="0"/>
              <a:t>(from the associated homogeneous PDE).  </a:t>
            </a:r>
            <a:endParaRPr lang="zh-TW" altLang="en-US" dirty="0"/>
          </a:p>
        </p:txBody>
      </p:sp>
      <p:sp>
        <p:nvSpPr>
          <p:cNvPr id="1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283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83568" y="404664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Summary for the Process of Method 4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9552" y="1034278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1) Use</a:t>
            </a:r>
            <a:endParaRPr lang="zh-TW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195736" y="1096865"/>
          <a:ext cx="27368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8" name="Equation" r:id="rId3" imgW="2743200" imgH="368280" progId="Equation.DSMT4">
                  <p:embed/>
                </p:oleObj>
              </mc:Choice>
              <mc:Fallback>
                <p:oleObj name="Equation" r:id="rId3" imgW="2743200" imgH="3682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096865"/>
                        <a:ext cx="27368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929138" y="1023520"/>
            <a:ext cx="37435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to separate the original problem 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547664" y="1527752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into two sub-problems. 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39552" y="1977486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2) Solve Problem A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35832" y="2535973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3) Use the associated homogeneous PDE to express the solution of Problem B by Fourier sine series 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22545" y="3479181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4) Expand </a:t>
            </a:r>
            <a:r>
              <a:rPr lang="en-US" altLang="zh-TW" i="1" dirty="0" err="1"/>
              <a:t>G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(</a:t>
            </a:r>
            <a:r>
              <a:rPr lang="en-US" altLang="zh-TW" i="1" dirty="0"/>
              <a:t>t</a:t>
            </a:r>
            <a:r>
              <a:rPr lang="en-US" altLang="zh-TW" dirty="0"/>
              <a:t>) to solve</a:t>
            </a:r>
            <a:r>
              <a:rPr lang="en-US" altLang="zh-TW" i="1" dirty="0"/>
              <a:t> </a:t>
            </a:r>
            <a:r>
              <a:rPr lang="en-US" altLang="zh-TW" i="1" dirty="0" err="1"/>
              <a:t>v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(</a:t>
            </a:r>
            <a:r>
              <a:rPr lang="en-US" altLang="zh-TW" i="1" dirty="0"/>
              <a:t>t</a:t>
            </a:r>
            <a:r>
              <a:rPr lang="en-US" altLang="zh-TW" dirty="0"/>
              <a:t>) 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35832" y="4171536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5) Use </a:t>
            </a:r>
            <a:r>
              <a:rPr lang="en-US" altLang="zh-TW" i="1" dirty="0"/>
              <a:t>u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, 0) to solve the unknowns of </a:t>
            </a:r>
            <a:r>
              <a:rPr lang="en-US" altLang="zh-TW" i="1" dirty="0" err="1"/>
              <a:t>v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(</a:t>
            </a:r>
            <a:r>
              <a:rPr lang="en-US" altLang="zh-TW" i="1" dirty="0"/>
              <a:t>t</a:t>
            </a:r>
            <a:r>
              <a:rPr lang="en-US" altLang="zh-TW" dirty="0"/>
              <a:t>) 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35832" y="4863891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6) Add the solutions of Problems A and B and obtain </a:t>
            </a:r>
            <a:r>
              <a:rPr lang="en-US" altLang="zh-TW" i="1" dirty="0"/>
              <a:t>u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, </a:t>
            </a:r>
            <a:r>
              <a:rPr lang="en-US" altLang="zh-TW" i="1" dirty="0"/>
              <a:t>t</a:t>
            </a:r>
            <a:r>
              <a:rPr lang="en-US" altLang="zh-TW" dirty="0"/>
              <a:t>).  </a:t>
            </a:r>
            <a:endParaRPr lang="zh-TW" altLang="en-US" dirty="0"/>
          </a:p>
        </p:txBody>
      </p:sp>
      <p:sp>
        <p:nvSpPr>
          <p:cNvPr id="1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182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矩形 2"/>
          <p:cNvSpPr>
            <a:spLocks noChangeArrowheads="1"/>
          </p:cNvSpPr>
          <p:nvPr/>
        </p:nvSpPr>
        <p:spPr bwMode="auto">
          <a:xfrm>
            <a:off x="758822" y="375413"/>
            <a:ext cx="59766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3333FF"/>
                </a:solidFill>
              </a:rPr>
              <a:t>[Example 2]</a:t>
            </a:r>
            <a:endParaRPr lang="en-US" altLang="zh-TW" dirty="0">
              <a:solidFill>
                <a:srgbClr val="3333FF"/>
              </a:solidFill>
            </a:endParaRPr>
          </a:p>
        </p:txBody>
      </p:sp>
      <p:graphicFrame>
        <p:nvGraphicFramePr>
          <p:cNvPr id="93188" name="Object 2"/>
          <p:cNvGraphicFramePr>
            <a:graphicFrameLocks noChangeAspect="1"/>
          </p:cNvGraphicFramePr>
          <p:nvPr>
            <p:extLst/>
          </p:nvPr>
        </p:nvGraphicFramePr>
        <p:xfrm>
          <a:off x="1448401" y="806300"/>
          <a:ext cx="3462338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02" name="Equation" r:id="rId3" imgW="1942920" imgH="863280" progId="Equation.DSMT4">
                  <p:embed/>
                </p:oleObj>
              </mc:Choice>
              <mc:Fallback>
                <p:oleObj name="Equation" r:id="rId3" imgW="1942920" imgH="863280" progId="Equation.DSMT4">
                  <p:embed/>
                  <p:pic>
                    <p:nvPicPr>
                      <p:cNvPr id="931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8401" y="806300"/>
                        <a:ext cx="3462338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58822" y="2417057"/>
            <a:ext cx="14093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(Solution):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027739" y="3587979"/>
            <a:ext cx="1473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Problem A: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027739" y="4409866"/>
            <a:ext cx="1473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Problem B:</a:t>
            </a:r>
            <a:endParaRPr lang="zh-TW" altLang="en-US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/>
          </p:nvPr>
        </p:nvGraphicFramePr>
        <p:xfrm>
          <a:off x="4407247" y="3619272"/>
          <a:ext cx="16208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03" name="Equation" r:id="rId5" imgW="1625400" imgH="368280" progId="Equation.DSMT4">
                  <p:embed/>
                </p:oleObj>
              </mc:Choice>
              <mc:Fallback>
                <p:oleObj name="Equation" r:id="rId5" imgW="1625400" imgH="368280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247" y="3619272"/>
                        <a:ext cx="16208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/>
          </p:nvPr>
        </p:nvGraphicFramePr>
        <p:xfrm>
          <a:off x="6279455" y="3619272"/>
          <a:ext cx="11652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04" name="Equation" r:id="rId7" imgW="1168200" imgH="368280" progId="Equation.DSMT4">
                  <p:embed/>
                </p:oleObj>
              </mc:Choice>
              <mc:Fallback>
                <p:oleObj name="Equation" r:id="rId7" imgW="1168200" imgH="36828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455" y="3619272"/>
                        <a:ext cx="11652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2843808" y="4348152"/>
          <a:ext cx="3603625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05" name="Equation" r:id="rId9" imgW="2031840" imgH="888840" progId="Equation.DSMT4">
                  <p:embed/>
                </p:oleObj>
              </mc:Choice>
              <mc:Fallback>
                <p:oleObj name="Equation" r:id="rId9" imgW="2031840" imgH="88884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348152"/>
                        <a:ext cx="3603625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2843808" y="3413115"/>
          <a:ext cx="10128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06" name="Equation" r:id="rId11" imgW="571320" imgH="419040" progId="Equation.DSMT4">
                  <p:embed/>
                </p:oleObj>
              </mc:Choice>
              <mc:Fallback>
                <p:oleObj name="Equation" r:id="rId11" imgW="571320" imgH="419040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413115"/>
                        <a:ext cx="10128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/>
          </p:nvPr>
        </p:nvGraphicFramePr>
        <p:xfrm>
          <a:off x="2843808" y="2922001"/>
          <a:ext cx="27368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07" name="Equation" r:id="rId13" imgW="2743200" imgH="368280" progId="Equation.DSMT4">
                  <p:embed/>
                </p:oleObj>
              </mc:Choice>
              <mc:Fallback>
                <p:oleObj name="Equation" r:id="rId13" imgW="2743200" imgH="368280" progId="Equation.DSMT4">
                  <p:embed/>
                  <p:pic>
                    <p:nvPicPr>
                      <p:cNvPr id="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922001"/>
                        <a:ext cx="27368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027739" y="2850749"/>
            <a:ext cx="11576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(Step 1)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729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699854" y="1047332"/>
            <a:ext cx="1473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Problem A:</a:t>
            </a:r>
            <a:endParaRPr lang="zh-TW" altLang="en-US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/>
          </p:nvPr>
        </p:nvGraphicFramePr>
        <p:xfrm>
          <a:off x="4079362" y="1078625"/>
          <a:ext cx="16208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40" name="Equation" r:id="rId3" imgW="1625400" imgH="368280" progId="Equation.DSMT4">
                  <p:embed/>
                </p:oleObj>
              </mc:Choice>
              <mc:Fallback>
                <p:oleObj name="Equation" r:id="rId3" imgW="1625400" imgH="368280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362" y="1078625"/>
                        <a:ext cx="16208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/>
          </p:nvPr>
        </p:nvGraphicFramePr>
        <p:xfrm>
          <a:off x="5951570" y="1078625"/>
          <a:ext cx="11652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41" name="Equation" r:id="rId5" imgW="1168200" imgH="368280" progId="Equation.DSMT4">
                  <p:embed/>
                </p:oleObj>
              </mc:Choice>
              <mc:Fallback>
                <p:oleObj name="Equation" r:id="rId5" imgW="1168200" imgH="36828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70" y="1078625"/>
                        <a:ext cx="11652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2515923" y="872468"/>
          <a:ext cx="10128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42" name="Equation" r:id="rId7" imgW="571320" imgH="419040" progId="Equation.DSMT4">
                  <p:embed/>
                </p:oleObj>
              </mc:Choice>
              <mc:Fallback>
                <p:oleObj name="Equation" r:id="rId7" imgW="571320" imgH="419040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923" y="872468"/>
                        <a:ext cx="10128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714661" y="2222667"/>
            <a:ext cx="1281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Solution:</a:t>
            </a:r>
            <a:endParaRPr lang="zh-TW" altLang="en-US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2515923" y="1695404"/>
          <a:ext cx="25908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43" name="Equation" r:id="rId9" imgW="1460160" imgH="253800" progId="Equation.DSMT4">
                  <p:embed/>
                </p:oleObj>
              </mc:Choice>
              <mc:Fallback>
                <p:oleObj name="Equation" r:id="rId9" imgW="1460160" imgH="25380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923" y="1695404"/>
                        <a:ext cx="25908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/>
          </p:nvPr>
        </p:nvGraphicFramePr>
        <p:xfrm>
          <a:off x="2170424" y="2237382"/>
          <a:ext cx="44608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44" name="Equation" r:id="rId11" imgW="2514600" imgH="253800" progId="Equation.DSMT4">
                  <p:embed/>
                </p:oleObj>
              </mc:Choice>
              <mc:Fallback>
                <p:oleObj name="Equation" r:id="rId11" imgW="2514600" imgH="25380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424" y="2237382"/>
                        <a:ext cx="446087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/>
          </p:nvPr>
        </p:nvGraphicFramePr>
        <p:xfrm>
          <a:off x="2428046" y="3083058"/>
          <a:ext cx="4346575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45" name="Equation" r:id="rId13" imgW="2450880" imgH="863280" progId="Equation.DSMT4">
                  <p:embed/>
                </p:oleObj>
              </mc:Choice>
              <mc:Fallback>
                <p:oleObj name="Equation" r:id="rId13" imgW="2450880" imgH="86328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046" y="3083058"/>
                        <a:ext cx="4346575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696608" y="3197273"/>
            <a:ext cx="1473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Problem B: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696608" y="496747"/>
            <a:ext cx="11576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(Step 2)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EE4CA782-1933-4B1C-882D-B16416235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18485"/>
              </p:ext>
            </p:extLst>
          </p:nvPr>
        </p:nvGraphicFramePr>
        <p:xfrm>
          <a:off x="2428046" y="5054963"/>
          <a:ext cx="27463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46" name="Equation" r:id="rId15" imgW="1549080" imgH="431640" progId="Equation.DSMT4">
                  <p:embed/>
                </p:oleObj>
              </mc:Choice>
              <mc:Fallback>
                <p:oleObj name="Equation" r:id="rId15" imgW="1549080" imgH="431640" progId="Equation.DSMT4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046" y="5054963"/>
                        <a:ext cx="27463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>
            <a:extLst>
              <a:ext uri="{FF2B5EF4-FFF2-40B4-BE49-F238E27FC236}">
                <a16:creationId xmlns:a16="http://schemas.microsoft.com/office/drawing/2014/main" id="{83C57FA8-4F01-4DA6-9DF6-8377BAA03BA9}"/>
              </a:ext>
            </a:extLst>
          </p:cNvPr>
          <p:cNvSpPr txBox="1"/>
          <p:nvPr/>
        </p:nvSpPr>
        <p:spPr>
          <a:xfrm>
            <a:off x="696608" y="4632942"/>
            <a:ext cx="6977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We can guess that the solution of Problem B is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5502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2"/>
          <p:cNvGraphicFramePr>
            <a:graphicFrameLocks noChangeAspect="1"/>
          </p:cNvGraphicFramePr>
          <p:nvPr>
            <p:extLst/>
          </p:nvPr>
        </p:nvGraphicFramePr>
        <p:xfrm>
          <a:off x="2342998" y="290449"/>
          <a:ext cx="4346575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4" name="Equation" r:id="rId3" imgW="2450880" imgH="863280" progId="Equation.DSMT4">
                  <p:embed/>
                </p:oleObj>
              </mc:Choice>
              <mc:Fallback>
                <p:oleObj name="Equation" r:id="rId3" imgW="2450880" imgH="86328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2998" y="290449"/>
                        <a:ext cx="4346575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611560" y="404664"/>
            <a:ext cx="1473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Problem B: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11560" y="1840880"/>
            <a:ext cx="5832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(Step 3) </a:t>
            </a:r>
            <a:r>
              <a:rPr lang="en-US" altLang="zh-TW" dirty="0"/>
              <a:t>From the associated homogeneous PDE</a:t>
            </a:r>
            <a:endParaRPr lang="zh-TW" altLang="en-US" dirty="0"/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/>
          </p:nvPr>
        </p:nvGraphicFramePr>
        <p:xfrm>
          <a:off x="2267744" y="2309495"/>
          <a:ext cx="3062288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5" name="Equation" r:id="rId5" imgW="1726920" imgH="863280" progId="Equation.DSMT4">
                  <p:embed/>
                </p:oleObj>
              </mc:Choice>
              <mc:Fallback>
                <p:oleObj name="Equation" r:id="rId5" imgW="1726920" imgH="863280" progId="Equation.DSMT4">
                  <p:embed/>
                  <p:pic>
                    <p:nvPicPr>
                      <p:cNvPr id="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309495"/>
                        <a:ext cx="3062288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>
            <p:extLst/>
          </p:nvPr>
        </p:nvGraphicFramePr>
        <p:xfrm>
          <a:off x="1115616" y="4002410"/>
          <a:ext cx="21844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6" name="Equation" r:id="rId7" imgW="1231560" imgH="253800" progId="Equation.DSMT4">
                  <p:embed/>
                </p:oleObj>
              </mc:Choice>
              <mc:Fallback>
                <p:oleObj name="Equation" r:id="rId7" imgW="1231560" imgH="253800" progId="Equation.DSMT4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002410"/>
                        <a:ext cx="21844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/>
          </p:nvPr>
        </p:nvGraphicFramePr>
        <p:xfrm>
          <a:off x="1115616" y="4581128"/>
          <a:ext cx="279241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7" name="Equation" r:id="rId9" imgW="1574640" imgH="253800" progId="Equation.DSMT4">
                  <p:embed/>
                </p:oleObj>
              </mc:Choice>
              <mc:Fallback>
                <p:oleObj name="Equation" r:id="rId9" imgW="1574640" imgH="253800" progId="Equation.DSMT4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581128"/>
                        <a:ext cx="279241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/>
          </p:nvPr>
        </p:nvGraphicFramePr>
        <p:xfrm>
          <a:off x="4516285" y="4451672"/>
          <a:ext cx="2297112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8" name="Equation" r:id="rId11" imgW="1295280" imgH="457200" progId="Equation.DSMT4">
                  <p:embed/>
                </p:oleObj>
              </mc:Choice>
              <mc:Fallback>
                <p:oleObj name="Equation" r:id="rId11" imgW="1295280" imgH="457200" progId="Equation.DSMT4">
                  <p:embed/>
                  <p:pic>
                    <p:nvPicPr>
                      <p:cNvPr id="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285" y="4451672"/>
                        <a:ext cx="2297112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/>
          </p:nvPr>
        </p:nvGraphicFramePr>
        <p:xfrm>
          <a:off x="1164431" y="5346429"/>
          <a:ext cx="22066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9" name="Equation" r:id="rId13" imgW="1244520" imgH="253800" progId="Equation.DSMT4">
                  <p:embed/>
                </p:oleObj>
              </mc:Choice>
              <mc:Fallback>
                <p:oleObj name="Equation" r:id="rId13" imgW="1244520" imgH="253800" progId="Equation.DSMT4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4431" y="5346429"/>
                        <a:ext cx="220662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/>
          </p:nvPr>
        </p:nvGraphicFramePr>
        <p:xfrm>
          <a:off x="3728444" y="5346429"/>
          <a:ext cx="10795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0" name="Equation" r:id="rId15" imgW="609480" imgH="253800" progId="Equation.DSMT4">
                  <p:embed/>
                </p:oleObj>
              </mc:Choice>
              <mc:Fallback>
                <p:oleObj name="Equation" r:id="rId15" imgW="609480" imgH="253800" progId="Equation.DSMT4">
                  <p:embed/>
                  <p:pic>
                    <p:nvPicPr>
                      <p:cNvPr id="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8444" y="5346429"/>
                        <a:ext cx="10795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/>
          </p:nvPr>
        </p:nvGraphicFramePr>
        <p:xfrm>
          <a:off x="5206803" y="5346905"/>
          <a:ext cx="10350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1" name="Equation" r:id="rId17" imgW="583920" imgH="253800" progId="Equation.DSMT4">
                  <p:embed/>
                </p:oleObj>
              </mc:Choice>
              <mc:Fallback>
                <p:oleObj name="Equation" r:id="rId17" imgW="583920" imgH="253800" progId="Equation.DSMT4">
                  <p:embed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803" y="5346905"/>
                        <a:ext cx="103505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>
            <p:extLst/>
          </p:nvPr>
        </p:nvGraphicFramePr>
        <p:xfrm>
          <a:off x="1239441" y="5887891"/>
          <a:ext cx="19367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2" name="Equation" r:id="rId19" imgW="1091880" imgH="253800" progId="Equation.DSMT4">
                  <p:embed/>
                </p:oleObj>
              </mc:Choice>
              <mc:Fallback>
                <p:oleObj name="Equation" r:id="rId19" imgW="1091880" imgH="253800" progId="Equation.DSMT4">
                  <p:embed/>
                  <p:pic>
                    <p:nvPicPr>
                      <p:cNvPr id="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441" y="5887891"/>
                        <a:ext cx="19367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963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"/>
          <p:cNvGraphicFramePr>
            <a:graphicFrameLocks noChangeAspect="1"/>
          </p:cNvGraphicFramePr>
          <p:nvPr>
            <p:extLst/>
          </p:nvPr>
        </p:nvGraphicFramePr>
        <p:xfrm>
          <a:off x="1043608" y="548680"/>
          <a:ext cx="22066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2" name="Equation" r:id="rId3" imgW="1244520" imgH="253800" progId="Equation.DSMT4">
                  <p:embed/>
                </p:oleObj>
              </mc:Choice>
              <mc:Fallback>
                <p:oleObj name="Equation" r:id="rId3" imgW="1244520" imgH="253800" progId="Equation.DSMT4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48680"/>
                        <a:ext cx="220662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/>
          </p:nvPr>
        </p:nvGraphicFramePr>
        <p:xfrm>
          <a:off x="3607621" y="548680"/>
          <a:ext cx="10795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3" name="Equation" r:id="rId5" imgW="609480" imgH="253800" progId="Equation.DSMT4">
                  <p:embed/>
                </p:oleObj>
              </mc:Choice>
              <mc:Fallback>
                <p:oleObj name="Equation" r:id="rId5" imgW="609480" imgH="253800" progId="Equation.DSMT4">
                  <p:embed/>
                  <p:pic>
                    <p:nvPicPr>
                      <p:cNvPr id="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621" y="548680"/>
                        <a:ext cx="10795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/>
          </p:nvPr>
        </p:nvGraphicFramePr>
        <p:xfrm>
          <a:off x="5085980" y="549156"/>
          <a:ext cx="10350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4" name="Equation" r:id="rId7" imgW="583920" imgH="253800" progId="Equation.DSMT4">
                  <p:embed/>
                </p:oleObj>
              </mc:Choice>
              <mc:Fallback>
                <p:oleObj name="Equation" r:id="rId7" imgW="583920" imgH="253800" progId="Equation.DSMT4">
                  <p:embed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5980" y="549156"/>
                        <a:ext cx="103505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405460" y="1125220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After checking the three cases, the non-trivial solution exists only when </a:t>
            </a:r>
            <a:endParaRPr lang="zh-TW" altLang="en-US" dirty="0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1197548" y="1623960"/>
          <a:ext cx="14414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5" name="Equation" r:id="rId9" imgW="812520" imgH="203040" progId="Equation.DSMT4">
                  <p:embed/>
                </p:oleObj>
              </mc:Choice>
              <mc:Fallback>
                <p:oleObj name="Equation" r:id="rId9" imgW="812520" imgH="20304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7548" y="1623960"/>
                        <a:ext cx="14414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1197548" y="2449140"/>
          <a:ext cx="254476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6" name="Equation" r:id="rId11" imgW="1434960" imgH="253800" progId="Equation.DSMT4">
                  <p:embed/>
                </p:oleObj>
              </mc:Choice>
              <mc:Fallback>
                <p:oleObj name="Equation" r:id="rId11" imgW="1434960" imgH="25380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7548" y="2449140"/>
                        <a:ext cx="2544762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405460" y="1976684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 this case,</a:t>
            </a:r>
            <a:endParaRPr lang="zh-TW" altLang="en-US" dirty="0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/>
          </p:nvPr>
        </p:nvGraphicFramePr>
        <p:xfrm>
          <a:off x="4355976" y="2476117"/>
          <a:ext cx="191293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7" name="Equation" r:id="rId13" imgW="1079280" imgH="253800" progId="Equation.DSMT4">
                  <p:embed/>
                </p:oleObj>
              </mc:Choice>
              <mc:Fallback>
                <p:oleObj name="Equation" r:id="rId13" imgW="1079280" imgH="25380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476117"/>
                        <a:ext cx="191293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字方塊 28"/>
          <p:cNvSpPr txBox="1"/>
          <p:nvPr/>
        </p:nvSpPr>
        <p:spPr>
          <a:xfrm>
            <a:off x="384973" y="2968369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Therefore, the solution of Problem B should has the following form:</a:t>
            </a:r>
            <a:endParaRPr lang="zh-TW" altLang="en-US" dirty="0"/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/>
          </p:nvPr>
        </p:nvGraphicFramePr>
        <p:xfrm>
          <a:off x="1043608" y="3469222"/>
          <a:ext cx="27463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8" name="Equation" r:id="rId15" imgW="1549080" imgH="431640" progId="Equation.DSMT4">
                  <p:embed/>
                </p:oleObj>
              </mc:Choice>
              <mc:Fallback>
                <p:oleObj name="Equation" r:id="rId15" imgW="1549080" imgH="431640" progId="Equation.DSMT4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469222"/>
                        <a:ext cx="27463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單箭頭接點 3"/>
          <p:cNvCxnSpPr/>
          <p:nvPr/>
        </p:nvCxnSpPr>
        <p:spPr>
          <a:xfrm flipH="1" flipV="1">
            <a:off x="2771800" y="4075415"/>
            <a:ext cx="216024" cy="2402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2299681" y="4223015"/>
            <a:ext cx="1901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to be solved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443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2"/>
          <p:cNvGraphicFramePr>
            <a:graphicFrameLocks noChangeAspect="1"/>
          </p:cNvGraphicFramePr>
          <p:nvPr>
            <p:extLst/>
          </p:nvPr>
        </p:nvGraphicFramePr>
        <p:xfrm>
          <a:off x="1331640" y="245432"/>
          <a:ext cx="4346575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36" name="Equation" r:id="rId3" imgW="2450880" imgH="863280" progId="Equation.DSMT4">
                  <p:embed/>
                </p:oleObj>
              </mc:Choice>
              <mc:Fallback>
                <p:oleObj name="Equation" r:id="rId3" imgW="2450880" imgH="86328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45432"/>
                        <a:ext cx="4346575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/>
          </p:nvPr>
        </p:nvGraphicFramePr>
        <p:xfrm>
          <a:off x="985576" y="1796723"/>
          <a:ext cx="27463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37" name="Equation" r:id="rId5" imgW="1549080" imgH="431640" progId="Equation.DSMT4">
                  <p:embed/>
                </p:oleObj>
              </mc:Choice>
              <mc:Fallback>
                <p:oleObj name="Equation" r:id="rId5" imgW="1549080" imgH="43164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576" y="1796723"/>
                        <a:ext cx="27463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線單箭頭接點 20"/>
          <p:cNvCxnSpPr/>
          <p:nvPr/>
        </p:nvCxnSpPr>
        <p:spPr>
          <a:xfrm flipH="1" flipV="1">
            <a:off x="2843808" y="2302985"/>
            <a:ext cx="2229547" cy="2755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073355" y="2344867"/>
            <a:ext cx="1901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to be solved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/>
          </p:nvPr>
        </p:nvGraphicFramePr>
        <p:xfrm>
          <a:off x="985576" y="3243135"/>
          <a:ext cx="326390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38" name="Equation" r:id="rId7" imgW="1841400" imgH="431640" progId="Equation.DSMT4">
                  <p:embed/>
                </p:oleObj>
              </mc:Choice>
              <mc:Fallback>
                <p:oleObj name="Equation" r:id="rId7" imgW="1841400" imgH="431640" progId="Equation.DSMT4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576" y="3243135"/>
                        <a:ext cx="3263900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755576" y="3932215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996633"/>
                </a:solidFill>
              </a:rPr>
              <a:t>From the Fourier sine series (</a:t>
            </a:r>
            <a:r>
              <a:rPr lang="zh-TW" altLang="en-US" dirty="0">
                <a:solidFill>
                  <a:srgbClr val="996633"/>
                </a:solidFill>
              </a:rPr>
              <a:t>附錄四</a:t>
            </a:r>
            <a:r>
              <a:rPr lang="en-US" altLang="zh-TW" dirty="0">
                <a:solidFill>
                  <a:srgbClr val="996633"/>
                </a:solidFill>
              </a:rPr>
              <a:t>)</a:t>
            </a:r>
            <a:endParaRPr lang="zh-TW" altLang="en-US" dirty="0">
              <a:solidFill>
                <a:srgbClr val="996633"/>
              </a:solidFill>
            </a:endParaRPr>
          </a:p>
        </p:txBody>
      </p:sp>
      <p:graphicFrame>
        <p:nvGraphicFramePr>
          <p:cNvPr id="32" name="Object 15"/>
          <p:cNvGraphicFramePr>
            <a:graphicFrameLocks noChangeAspect="1"/>
          </p:cNvGraphicFramePr>
          <p:nvPr>
            <p:extLst/>
          </p:nvPr>
        </p:nvGraphicFramePr>
        <p:xfrm>
          <a:off x="5940152" y="3761927"/>
          <a:ext cx="238442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39" name="Equation" r:id="rId9" imgW="2361960" imgH="749160" progId="Equation.DSMT4">
                  <p:embed/>
                </p:oleObj>
              </mc:Choice>
              <mc:Fallback>
                <p:oleObj name="Equation" r:id="rId9" imgW="2361960" imgH="749160" progId="Equation.DSMT4">
                  <p:embed/>
                  <p:pic>
                    <p:nvPicPr>
                      <p:cNvPr id="3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761927"/>
                        <a:ext cx="238442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7"/>
          <p:cNvGraphicFramePr>
            <a:graphicFrameLocks noChangeAspect="1"/>
          </p:cNvGraphicFramePr>
          <p:nvPr>
            <p:extLst/>
          </p:nvPr>
        </p:nvGraphicFramePr>
        <p:xfrm>
          <a:off x="5995714" y="4512814"/>
          <a:ext cx="28575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40" name="Equation" r:id="rId11" imgW="2831760" imgH="634680" progId="Equation.DSMT4">
                  <p:embed/>
                </p:oleObj>
              </mc:Choice>
              <mc:Fallback>
                <p:oleObj name="Equation" r:id="rId11" imgW="2831760" imgH="634680" progId="Equation.DSMT4">
                  <p:embed/>
                  <p:pic>
                    <p:nvPicPr>
                      <p:cNvPr id="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714" y="4512814"/>
                        <a:ext cx="285750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7"/>
          <p:cNvGraphicFramePr>
            <a:graphicFrameLocks noChangeAspect="1"/>
          </p:cNvGraphicFramePr>
          <p:nvPr>
            <p:extLst/>
          </p:nvPr>
        </p:nvGraphicFramePr>
        <p:xfrm>
          <a:off x="969362" y="5084650"/>
          <a:ext cx="4856162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41" name="Equation" r:id="rId13" imgW="4813200" imgH="571320" progId="Equation.DSMT4">
                  <p:embed/>
                </p:oleObj>
              </mc:Choice>
              <mc:Fallback>
                <p:oleObj name="Equation" r:id="rId13" imgW="4813200" imgH="571320" progId="Equation.DSMT4">
                  <p:embed/>
                  <p:pic>
                    <p:nvPicPr>
                      <p:cNvPr id="3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362" y="5084650"/>
                        <a:ext cx="4856162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>
            <p:extLst/>
          </p:nvPr>
        </p:nvGraphicFramePr>
        <p:xfrm>
          <a:off x="985576" y="5702240"/>
          <a:ext cx="34671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42" name="Equation" r:id="rId15" imgW="1955520" imgH="431640" progId="Equation.DSMT4">
                  <p:embed/>
                </p:oleObj>
              </mc:Choice>
              <mc:Fallback>
                <p:oleObj name="Equation" r:id="rId15" imgW="1955520" imgH="431640" progId="Equation.DSMT4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576" y="5702240"/>
                        <a:ext cx="3467100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字方塊 35"/>
          <p:cNvSpPr txBox="1"/>
          <p:nvPr/>
        </p:nvSpPr>
        <p:spPr>
          <a:xfrm>
            <a:off x="624606" y="2838802"/>
            <a:ext cx="7403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(Step 4) </a:t>
            </a:r>
            <a:r>
              <a:rPr lang="en-US" altLang="zh-TW" dirty="0"/>
              <a:t>First, express the non-homogeneous term </a:t>
            </a:r>
            <a:r>
              <a:rPr lang="en-US" altLang="zh-TW" dirty="0">
                <a:solidFill>
                  <a:srgbClr val="FF0000"/>
                </a:solidFill>
              </a:rPr>
              <a:t>(1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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en-US" altLang="zh-TW" dirty="0" err="1">
                <a:solidFill>
                  <a:srgbClr val="FF0000"/>
                </a:solidFill>
              </a:rPr>
              <a:t>sin</a:t>
            </a:r>
            <a:r>
              <a:rPr lang="en-US" altLang="zh-TW" i="1" dirty="0" err="1">
                <a:solidFill>
                  <a:srgbClr val="FF0000"/>
                </a:solidFill>
              </a:rPr>
              <a:t>t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as </a:t>
            </a:r>
            <a:endParaRPr lang="zh-TW" altLang="en-US" dirty="0"/>
          </a:p>
        </p:txBody>
      </p:sp>
      <p:sp>
        <p:nvSpPr>
          <p:cNvPr id="1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336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2"/>
          <p:cNvGraphicFramePr>
            <a:graphicFrameLocks noChangeAspect="1"/>
          </p:cNvGraphicFramePr>
          <p:nvPr>
            <p:extLst/>
          </p:nvPr>
        </p:nvGraphicFramePr>
        <p:xfrm>
          <a:off x="974115" y="334337"/>
          <a:ext cx="24320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36" name="Equation" r:id="rId3" imgW="1371600" imgH="419040" progId="Equation.DSMT4">
                  <p:embed/>
                </p:oleObj>
              </mc:Choice>
              <mc:Fallback>
                <p:oleObj name="Equation" r:id="rId3" imgW="1371600" imgH="41904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115" y="334337"/>
                        <a:ext cx="24320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/>
          </p:nvPr>
        </p:nvGraphicFramePr>
        <p:xfrm>
          <a:off x="4499992" y="346753"/>
          <a:ext cx="27463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37" name="Equation" r:id="rId5" imgW="1549080" imgH="431640" progId="Equation.DSMT4">
                  <p:embed/>
                </p:oleObj>
              </mc:Choice>
              <mc:Fallback>
                <p:oleObj name="Equation" r:id="rId5" imgW="1549080" imgH="43164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346753"/>
                        <a:ext cx="27463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>
            <p:extLst/>
          </p:nvPr>
        </p:nvGraphicFramePr>
        <p:xfrm>
          <a:off x="1763688" y="1102845"/>
          <a:ext cx="34671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38" name="Equation" r:id="rId7" imgW="1955520" imgH="431640" progId="Equation.DSMT4">
                  <p:embed/>
                </p:oleObj>
              </mc:Choice>
              <mc:Fallback>
                <p:oleObj name="Equation" r:id="rId7" imgW="1955520" imgH="431640" progId="Equation.DSMT4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102845"/>
                        <a:ext cx="3467100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971869" y="1839641"/>
          <a:ext cx="409733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39" name="Equation" r:id="rId9" imgW="2311200" imgH="431640" progId="Equation.DSMT4">
                  <p:embed/>
                </p:oleObj>
              </mc:Choice>
              <mc:Fallback>
                <p:oleObj name="Equation" r:id="rId9" imgW="2311200" imgH="43164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869" y="1839641"/>
                        <a:ext cx="4097337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5386489" y="1839641"/>
          <a:ext cx="30384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40" name="Equation" r:id="rId11" imgW="1714320" imgH="431640" progId="Equation.DSMT4">
                  <p:embed/>
                </p:oleObj>
              </mc:Choice>
              <mc:Fallback>
                <p:oleObj name="Equation" r:id="rId11" imgW="1714320" imgH="43164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489" y="1839641"/>
                        <a:ext cx="303847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763686" y="1243106"/>
            <a:ext cx="858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Since</a:t>
            </a:r>
            <a:endParaRPr lang="zh-TW" altLang="en-US" dirty="0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911224" y="3069912"/>
          <a:ext cx="5991226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41" name="Equation" r:id="rId13" imgW="3377880" imgH="431640" progId="Equation.DSMT4">
                  <p:embed/>
                </p:oleObj>
              </mc:Choice>
              <mc:Fallback>
                <p:oleObj name="Equation" r:id="rId13" imgW="3377880" imgH="431640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4" y="3069912"/>
                        <a:ext cx="5991226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/>
          </p:nvPr>
        </p:nvGraphicFramePr>
        <p:xfrm>
          <a:off x="911224" y="4028357"/>
          <a:ext cx="28606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42" name="Equation" r:id="rId15" imgW="1612800" imgH="330120" progId="Equation.DSMT4">
                  <p:embed/>
                </p:oleObj>
              </mc:Choice>
              <mc:Fallback>
                <p:oleObj name="Equation" r:id="rId15" imgW="1612800" imgH="33012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4" y="4028357"/>
                        <a:ext cx="286067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/>
          </p:nvPr>
        </p:nvGraphicFramePr>
        <p:xfrm>
          <a:off x="911224" y="4611293"/>
          <a:ext cx="39195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43" name="Equation" r:id="rId17" imgW="2209680" imgH="457200" progId="Equation.DSMT4">
                  <p:embed/>
                </p:oleObj>
              </mc:Choice>
              <mc:Fallback>
                <p:oleObj name="Equation" r:id="rId17" imgW="2209680" imgH="457200" progId="Equation.DSMT4">
                  <p:embed/>
                  <p:pic>
                    <p:nvPicPr>
                      <p:cNvPr id="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4" y="4611293"/>
                        <a:ext cx="391953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字方塊 24"/>
          <p:cNvSpPr txBox="1"/>
          <p:nvPr/>
        </p:nvSpPr>
        <p:spPr>
          <a:xfrm>
            <a:off x="763686" y="2646165"/>
            <a:ext cx="1864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we have</a:t>
            </a:r>
            <a:endParaRPr lang="zh-TW" altLang="en-US" dirty="0"/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>
            <p:extLst/>
          </p:nvPr>
        </p:nvGraphicFramePr>
        <p:xfrm>
          <a:off x="911224" y="5417743"/>
          <a:ext cx="55149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44" name="Equation" r:id="rId19" imgW="3111480" imgH="558720" progId="Equation.DSMT4">
                  <p:embed/>
                </p:oleObj>
              </mc:Choice>
              <mc:Fallback>
                <p:oleObj name="Equation" r:id="rId19" imgW="3111480" imgH="558720" progId="Equation.DSMT4">
                  <p:embed/>
                  <p:pic>
                    <p:nvPicPr>
                      <p:cNvPr id="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4" y="5417743"/>
                        <a:ext cx="5514975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882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"/>
          <p:cNvGraphicFramePr>
            <a:graphicFrameLocks noChangeAspect="1"/>
          </p:cNvGraphicFramePr>
          <p:nvPr>
            <p:extLst/>
          </p:nvPr>
        </p:nvGraphicFramePr>
        <p:xfrm>
          <a:off x="1331640" y="1775782"/>
          <a:ext cx="55149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8" name="Equation" r:id="rId3" imgW="3111480" imgH="558720" progId="Equation.DSMT4">
                  <p:embed/>
                </p:oleObj>
              </mc:Choice>
              <mc:Fallback>
                <p:oleObj name="Equation" r:id="rId3" imgW="3111480" imgH="558720" progId="Equation.DSMT4">
                  <p:embed/>
                  <p:pic>
                    <p:nvPicPr>
                      <p:cNvPr id="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775782"/>
                        <a:ext cx="5514975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/>
          </p:nvPr>
        </p:nvGraphicFramePr>
        <p:xfrm>
          <a:off x="1331640" y="245432"/>
          <a:ext cx="4346575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9" name="Equation" r:id="rId5" imgW="2450880" imgH="863280" progId="Equation.DSMT4">
                  <p:embed/>
                </p:oleObj>
              </mc:Choice>
              <mc:Fallback>
                <p:oleObj name="Equation" r:id="rId5" imgW="2450880" imgH="863280" progId="Equation.DSMT4">
                  <p:embed/>
                  <p:pic>
                    <p:nvPicPr>
                      <p:cNvPr id="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45432"/>
                        <a:ext cx="4346575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611560" y="2740371"/>
            <a:ext cx="6768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(Step 5) </a:t>
            </a:r>
            <a:r>
              <a:rPr lang="en-US" altLang="zh-TW" dirty="0"/>
              <a:t>To determine </a:t>
            </a:r>
            <a:r>
              <a:rPr lang="en-US" altLang="zh-TW" i="1" dirty="0"/>
              <a:t>C</a:t>
            </a:r>
            <a:r>
              <a:rPr lang="en-US" altLang="zh-TW" i="1" baseline="-25000" dirty="0"/>
              <a:t>n</a:t>
            </a:r>
            <a:r>
              <a:rPr lang="en-US" altLang="zh-TW" dirty="0"/>
              <a:t>, we can apply </a:t>
            </a:r>
            <a:r>
              <a:rPr lang="en-US" altLang="zh-TW" i="1" dirty="0"/>
              <a:t>v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, 0) = </a:t>
            </a:r>
            <a:r>
              <a:rPr lang="en-US" altLang="zh-TW" i="1" dirty="0"/>
              <a:t>x</a:t>
            </a:r>
            <a:r>
              <a:rPr lang="en-US" altLang="zh-TW" dirty="0"/>
              <a:t>–1  </a:t>
            </a:r>
            <a:endParaRPr lang="zh-TW" altLang="en-US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/>
          </p:nvPr>
        </p:nvGraphicFramePr>
        <p:xfrm>
          <a:off x="2130623" y="3146835"/>
          <a:ext cx="418782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10" name="Equation" r:id="rId7" imgW="2361960" imgH="558720" progId="Equation.DSMT4">
                  <p:embed/>
                </p:oleObj>
              </mc:Choice>
              <mc:Fallback>
                <p:oleObj name="Equation" r:id="rId7" imgW="2361960" imgH="558720" progId="Equation.DSMT4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623" y="3146835"/>
                        <a:ext cx="4187825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/>
          </p:nvPr>
        </p:nvGraphicFramePr>
        <p:xfrm>
          <a:off x="2130623" y="4490534"/>
          <a:ext cx="506571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11" name="Equation" r:id="rId9" imgW="2857320" imgH="444240" progId="Equation.DSMT4">
                  <p:embed/>
                </p:oleObj>
              </mc:Choice>
              <mc:Fallback>
                <p:oleObj name="Equation" r:id="rId9" imgW="2857320" imgH="444240" progId="Equation.DSMT4">
                  <p:embed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623" y="4490534"/>
                        <a:ext cx="5065713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1547664" y="3995490"/>
            <a:ext cx="3816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From the Fourier sine series </a:t>
            </a:r>
            <a:endParaRPr lang="zh-TW" altLang="en-US" dirty="0"/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>
            <p:extLst/>
          </p:nvPr>
        </p:nvGraphicFramePr>
        <p:xfrm>
          <a:off x="2157803" y="5340503"/>
          <a:ext cx="265588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12" name="Equation" r:id="rId11" imgW="1498320" imgH="431640" progId="Equation.DSMT4">
                  <p:embed/>
                </p:oleObj>
              </mc:Choice>
              <mc:Fallback>
                <p:oleObj name="Equation" r:id="rId11" imgW="1498320" imgH="431640" progId="Equation.DSMT4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803" y="5340503"/>
                        <a:ext cx="2655888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756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846448" y="496788"/>
          <a:ext cx="55149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32" name="Equation" r:id="rId3" imgW="3111480" imgH="558720" progId="Equation.DSMT4">
                  <p:embed/>
                </p:oleObj>
              </mc:Choice>
              <mc:Fallback>
                <p:oleObj name="Equation" r:id="rId3" imgW="3111480" imgH="55872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448" y="496788"/>
                        <a:ext cx="5514975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846448" y="1514095"/>
          <a:ext cx="265588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33" name="Equation" r:id="rId5" imgW="1498320" imgH="431640" progId="Equation.DSMT4">
                  <p:embed/>
                </p:oleObj>
              </mc:Choice>
              <mc:Fallback>
                <p:oleObj name="Equation" r:id="rId5" imgW="1498320" imgH="43164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448" y="1514095"/>
                        <a:ext cx="2655888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827584" y="2276872"/>
          <a:ext cx="62134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34" name="Equation" r:id="rId7" imgW="3504960" imgH="558720" progId="Equation.DSMT4">
                  <p:embed/>
                </p:oleObj>
              </mc:Choice>
              <mc:Fallback>
                <p:oleObj name="Equation" r:id="rId7" imgW="3504960" imgH="55872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276872"/>
                        <a:ext cx="6213475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846448" y="4056956"/>
          <a:ext cx="7653337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35" name="Equation" r:id="rId9" imgW="4317840" imgH="558720" progId="Equation.DSMT4">
                  <p:embed/>
                </p:oleObj>
              </mc:Choice>
              <mc:Fallback>
                <p:oleObj name="Equation" r:id="rId9" imgW="4317840" imgH="55872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448" y="4056956"/>
                        <a:ext cx="7653337" cy="9890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/>
          </p:nvPr>
        </p:nvGraphicFramePr>
        <p:xfrm>
          <a:off x="2483768" y="3477279"/>
          <a:ext cx="27368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36" name="Equation" r:id="rId11" imgW="2743200" imgH="368280" progId="Equation.DSMT4">
                  <p:embed/>
                </p:oleObj>
              </mc:Choice>
              <mc:Fallback>
                <p:oleObj name="Equation" r:id="rId11" imgW="2743200" imgH="368280" progId="Equation.DSMT4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477279"/>
                        <a:ext cx="27368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805068" y="3383646"/>
            <a:ext cx="11576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(Step 6)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2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20C57A-C7CE-4542-B161-B7B713261E32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68313" y="333375"/>
            <a:ext cx="7920037" cy="43656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Method of Separation of  Variables </a:t>
            </a:r>
            <a:r>
              <a:rPr lang="zh-TW" altLang="en-US" sz="2200" b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的流程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68313" y="1196975"/>
            <a:ext cx="63357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1)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假設解為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468313" y="2205038"/>
            <a:ext cx="684053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2)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將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代入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PDE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，把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PDE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變成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“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function of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” = “ function of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” =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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的型態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1619250" y="3789363"/>
            <a:ext cx="53276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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被稱為 </a:t>
            </a:r>
            <a:r>
              <a:rPr lang="en-US" altLang="zh-TW" sz="2200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real separation constant </a:t>
            </a:r>
          </a:p>
        </p:txBody>
      </p:sp>
      <p:sp>
        <p:nvSpPr>
          <p:cNvPr id="7" name="矩形 6"/>
          <p:cNvSpPr/>
          <p:nvPr/>
        </p:nvSpPr>
        <p:spPr>
          <a:xfrm>
            <a:off x="539750" y="2133600"/>
            <a:ext cx="6840538" cy="158273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6084888" y="1557338"/>
            <a:ext cx="647700" cy="5762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文字方塊 11"/>
          <p:cNvSpPr txBox="1">
            <a:spLocks noChangeArrowheads="1"/>
          </p:cNvSpPr>
          <p:nvPr/>
        </p:nvSpPr>
        <p:spPr bwMode="auto">
          <a:xfrm>
            <a:off x="6732588" y="1341438"/>
            <a:ext cx="13684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解法關鍵</a:t>
            </a:r>
          </a:p>
        </p:txBody>
      </p:sp>
      <p:cxnSp>
        <p:nvCxnSpPr>
          <p:cNvPr id="14" name="直線單箭頭接點 13"/>
          <p:cNvCxnSpPr>
            <a:stCxn id="12297" idx="1"/>
          </p:cNvCxnSpPr>
          <p:nvPr/>
        </p:nvCxnSpPr>
        <p:spPr>
          <a:xfrm flipH="1" flipV="1">
            <a:off x="5651500" y="1412875"/>
            <a:ext cx="1081088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539750" y="1125538"/>
            <a:ext cx="5111750" cy="6477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7"/>
          <p:cNvSpPr>
            <a:spLocks noChangeArrowheads="1"/>
          </p:cNvSpPr>
          <p:nvPr/>
        </p:nvSpPr>
        <p:spPr bwMode="auto">
          <a:xfrm>
            <a:off x="827088" y="333375"/>
            <a:ext cx="7993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sz="3000" b="1" dirty="0">
                <a:solidFill>
                  <a:srgbClr val="3333FF"/>
                </a:solidFill>
                <a:ea typeface="新細明體" panose="02020500000000000000" pitchFamily="18" charset="-120"/>
              </a:rPr>
              <a:t>2.6  Higher-Dimensional Problems</a:t>
            </a:r>
          </a:p>
        </p:txBody>
      </p:sp>
      <p:sp>
        <p:nvSpPr>
          <p:cNvPr id="101380" name="矩形 3"/>
          <p:cNvSpPr>
            <a:spLocks noChangeArrowheads="1"/>
          </p:cNvSpPr>
          <p:nvPr/>
        </p:nvSpPr>
        <p:spPr bwMode="auto">
          <a:xfrm>
            <a:off x="1475656" y="1015610"/>
            <a:ext cx="5832475" cy="4302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Modifying the method in Section 2-1 just a little.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1382" name="矩形 5"/>
          <p:cNvSpPr>
            <a:spLocks noChangeArrowheads="1"/>
          </p:cNvSpPr>
          <p:nvPr/>
        </p:nvSpPr>
        <p:spPr bwMode="auto">
          <a:xfrm>
            <a:off x="1429027" y="1599956"/>
            <a:ext cx="40528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 dirty="0"/>
              <a:t>Two-dimensional heat equation</a:t>
            </a:r>
          </a:p>
          <a:p>
            <a:pPr eaLnBrk="1" hangingPunct="1"/>
            <a:endParaRPr lang="en-US" altLang="zh-TW" b="1" dirty="0"/>
          </a:p>
          <a:p>
            <a:pPr eaLnBrk="1" hangingPunct="1"/>
            <a:endParaRPr lang="en-US" altLang="zh-TW" b="1" dirty="0"/>
          </a:p>
          <a:p>
            <a:pPr eaLnBrk="1" hangingPunct="1"/>
            <a:endParaRPr lang="en-US" altLang="zh-TW" b="1" dirty="0"/>
          </a:p>
          <a:p>
            <a:pPr eaLnBrk="1" hangingPunct="1">
              <a:lnSpc>
                <a:spcPct val="50000"/>
              </a:lnSpc>
            </a:pPr>
            <a:endParaRPr lang="en-US" altLang="zh-TW" b="1" dirty="0"/>
          </a:p>
          <a:p>
            <a:pPr eaLnBrk="1" hangingPunct="1"/>
            <a:r>
              <a:rPr lang="en-US" altLang="zh-TW" b="1" dirty="0"/>
              <a:t>Two-dimensional wave equation</a:t>
            </a:r>
          </a:p>
          <a:p>
            <a:pPr eaLnBrk="1" hangingPunct="1"/>
            <a:endParaRPr lang="en-US" altLang="zh-TW" b="1" dirty="0"/>
          </a:p>
        </p:txBody>
      </p:sp>
      <p:graphicFrame>
        <p:nvGraphicFramePr>
          <p:cNvPr id="10138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76613"/>
              </p:ext>
            </p:extLst>
          </p:nvPr>
        </p:nvGraphicFramePr>
        <p:xfrm>
          <a:off x="3009900" y="2065338"/>
          <a:ext cx="23209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6" name="Equation" r:id="rId3" imgW="1320480" imgH="482400" progId="Equation.DSMT4">
                  <p:embed/>
                </p:oleObj>
              </mc:Choice>
              <mc:Fallback>
                <p:oleObj name="Equation" r:id="rId3" imgW="1320480" imgH="482400" progId="Equation.DSMT4">
                  <p:embed/>
                  <p:pic>
                    <p:nvPicPr>
                      <p:cNvPr id="10138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2065338"/>
                        <a:ext cx="23209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855036"/>
              </p:ext>
            </p:extLst>
          </p:nvPr>
        </p:nvGraphicFramePr>
        <p:xfrm>
          <a:off x="3118603" y="3532785"/>
          <a:ext cx="25146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7" name="Equation" r:id="rId5" imgW="1397000" imgH="482600" progId="Equation.DSMT4">
                  <p:embed/>
                </p:oleObj>
              </mc:Choice>
              <mc:Fallback>
                <p:oleObj name="Equation" r:id="rId5" imgW="1397000" imgH="482600" progId="Equation.DSMT4">
                  <p:embed/>
                  <p:pic>
                    <p:nvPicPr>
                      <p:cNvPr id="10138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603" y="3532785"/>
                        <a:ext cx="25146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758257"/>
              </p:ext>
            </p:extLst>
          </p:nvPr>
        </p:nvGraphicFramePr>
        <p:xfrm>
          <a:off x="1542215" y="4619160"/>
          <a:ext cx="28336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8" name="Equation" r:id="rId7" imgW="1574640" imgH="203040" progId="Equation.DSMT4">
                  <p:embed/>
                </p:oleObj>
              </mc:Choice>
              <mc:Fallback>
                <p:oleObj name="Equation" r:id="rId7" imgW="1574640" imgH="203040" progId="Equation.DSMT4">
                  <p:embed/>
                  <p:pic>
                    <p:nvPicPr>
                      <p:cNvPr id="10138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2215" y="4619160"/>
                        <a:ext cx="28336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282460"/>
              </p:ext>
            </p:extLst>
          </p:nvPr>
        </p:nvGraphicFramePr>
        <p:xfrm>
          <a:off x="2076876" y="5059739"/>
          <a:ext cx="52562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9" name="Equation" r:id="rId9" imgW="2920680" imgH="444240" progId="Equation.DSMT4">
                  <p:embed/>
                </p:oleObj>
              </mc:Choice>
              <mc:Fallback>
                <p:oleObj name="Equation" r:id="rId9" imgW="2920680" imgH="444240" progId="Equation.DSMT4">
                  <p:embed/>
                  <p:pic>
                    <p:nvPicPr>
                      <p:cNvPr id="1013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876" y="5059739"/>
                        <a:ext cx="525621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2335" y="5881528"/>
            <a:ext cx="8249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D. G. </a:t>
            </a:r>
            <a:r>
              <a:rPr lang="en-US" altLang="zh-TW" sz="2000" dirty="0" err="1">
                <a:cs typeface="Times New Roman" panose="02020603050405020304" pitchFamily="18" charset="0"/>
              </a:rPr>
              <a:t>Zill</a:t>
            </a:r>
            <a:r>
              <a:rPr lang="en-US" altLang="zh-TW" sz="20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12.8. </a:t>
            </a:r>
          </a:p>
        </p:txBody>
      </p:sp>
    </p:spTree>
    <p:extLst>
      <p:ext uri="{BB962C8B-B14F-4D97-AF65-F5344CB8AC3E}">
        <p14:creationId xmlns:p14="http://schemas.microsoft.com/office/powerpoint/2010/main" val="7896434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矩形 2"/>
          <p:cNvSpPr>
            <a:spLocks noChangeArrowheads="1"/>
          </p:cNvSpPr>
          <p:nvPr/>
        </p:nvSpPr>
        <p:spPr bwMode="auto">
          <a:xfrm>
            <a:off x="827584" y="567407"/>
            <a:ext cx="5886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3333FF"/>
                </a:solidFill>
              </a:rPr>
              <a:t>[Example 1]  </a:t>
            </a:r>
            <a:r>
              <a:rPr lang="en-US" altLang="zh-TW" dirty="0"/>
              <a:t>Temperatures in a Plate</a:t>
            </a:r>
          </a:p>
        </p:txBody>
      </p:sp>
      <p:graphicFrame>
        <p:nvGraphicFramePr>
          <p:cNvPr id="1024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784521"/>
              </p:ext>
            </p:extLst>
          </p:nvPr>
        </p:nvGraphicFramePr>
        <p:xfrm>
          <a:off x="1547664" y="1196752"/>
          <a:ext cx="554831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8" name="Equation" r:id="rId3" imgW="3009900" imgH="482600" progId="Equation.DSMT4">
                  <p:embed/>
                </p:oleObj>
              </mc:Choice>
              <mc:Fallback>
                <p:oleObj name="Equation" r:id="rId3" imgW="3009900" imgH="482600" progId="Equation.DSMT4">
                  <p:embed/>
                  <p:pic>
                    <p:nvPicPr>
                      <p:cNvPr id="1024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196752"/>
                        <a:ext cx="5548313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143508"/>
              </p:ext>
            </p:extLst>
          </p:nvPr>
        </p:nvGraphicFramePr>
        <p:xfrm>
          <a:off x="1908027" y="2355627"/>
          <a:ext cx="5032375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9" name="Equation" r:id="rId5" imgW="2730500" imgH="660400" progId="Equation.DSMT4">
                  <p:embed/>
                </p:oleObj>
              </mc:Choice>
              <mc:Fallback>
                <p:oleObj name="Equation" r:id="rId5" imgW="2730500" imgH="660400" progId="Equation.DSMT4">
                  <p:embed/>
                  <p:pic>
                    <p:nvPicPr>
                      <p:cNvPr id="1024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027" y="2355627"/>
                        <a:ext cx="5032375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8095" y="3855894"/>
            <a:ext cx="3133725" cy="2105025"/>
          </a:xfrm>
          <a:prstGeom prst="rect">
            <a:avLst/>
          </a:prstGeom>
        </p:spPr>
      </p:pic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10825" y="4585240"/>
            <a:ext cx="3888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200" dirty="0">
                <a:cs typeface="Times New Roman" panose="02020603050405020304" pitchFamily="18" charset="0"/>
              </a:rPr>
              <a:t>From D. G. </a:t>
            </a:r>
            <a:r>
              <a:rPr lang="en-US" altLang="zh-TW" sz="1200" dirty="0" err="1">
                <a:cs typeface="Times New Roman" panose="02020603050405020304" pitchFamily="18" charset="0"/>
              </a:rPr>
              <a:t>Zill</a:t>
            </a:r>
            <a:r>
              <a:rPr lang="en-US" altLang="zh-TW" sz="12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12.8. </a:t>
            </a:r>
          </a:p>
        </p:txBody>
      </p:sp>
    </p:spTree>
    <p:extLst>
      <p:ext uri="{BB962C8B-B14F-4D97-AF65-F5344CB8AC3E}">
        <p14:creationId xmlns:p14="http://schemas.microsoft.com/office/powerpoint/2010/main" val="21358298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50397"/>
              </p:ext>
            </p:extLst>
          </p:nvPr>
        </p:nvGraphicFramePr>
        <p:xfrm>
          <a:off x="1403648" y="332434"/>
          <a:ext cx="227171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2" name="Equation" r:id="rId3" imgW="1231560" imgH="482400" progId="Equation.DSMT4">
                  <p:embed/>
                </p:oleObj>
              </mc:Choice>
              <mc:Fallback>
                <p:oleObj name="Equation" r:id="rId3" imgW="1231560" imgH="482400" progId="Equation.DSMT4">
                  <p:embed/>
                  <p:pic>
                    <p:nvPicPr>
                      <p:cNvPr id="1024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32434"/>
                        <a:ext cx="2271712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665971"/>
              </p:ext>
            </p:extLst>
          </p:nvPr>
        </p:nvGraphicFramePr>
        <p:xfrm>
          <a:off x="5292080" y="592784"/>
          <a:ext cx="29305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3" name="Equation" r:id="rId5" imgW="1612900" imgH="203200" progId="Equation.DSMT4">
                  <p:embed/>
                </p:oleObj>
              </mc:Choice>
              <mc:Fallback>
                <p:oleObj name="Equation" r:id="rId5" imgW="1612900" imgH="203200" progId="Equation.DSMT4">
                  <p:embed/>
                  <p:pic>
                    <p:nvPicPr>
                      <p:cNvPr id="1034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592784"/>
                        <a:ext cx="29305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382601"/>
              </p:ext>
            </p:extLst>
          </p:nvPr>
        </p:nvGraphicFramePr>
        <p:xfrm>
          <a:off x="1547664" y="1406145"/>
          <a:ext cx="29543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4" name="Equation" r:id="rId7" imgW="1625400" imgH="203040" progId="Equation.DSMT4">
                  <p:embed/>
                </p:oleObj>
              </mc:Choice>
              <mc:Fallback>
                <p:oleObj name="Equation" r:id="rId7" imgW="1625400" imgH="203040" progId="Equation.DSMT4">
                  <p:embed/>
                  <p:pic>
                    <p:nvPicPr>
                      <p:cNvPr id="10342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406145"/>
                        <a:ext cx="2954337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784120" y="1776032"/>
            <a:ext cx="20040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Divided by </a:t>
            </a:r>
            <a:r>
              <a:rPr lang="en-US" altLang="zh-TW" i="1" dirty="0"/>
              <a:t>XYT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498688"/>
              </p:ext>
            </p:extLst>
          </p:nvPr>
        </p:nvGraphicFramePr>
        <p:xfrm>
          <a:off x="1758943" y="2253074"/>
          <a:ext cx="1962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5" name="Equation" r:id="rId9" imgW="1079280" imgH="330120" progId="Equation.DSMT4">
                  <p:embed/>
                </p:oleObj>
              </mc:Choice>
              <mc:Fallback>
                <p:oleObj name="Equation" r:id="rId9" imgW="1079280" imgH="33012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43" y="2253074"/>
                        <a:ext cx="1962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118448"/>
              </p:ext>
            </p:extLst>
          </p:nvPr>
        </p:nvGraphicFramePr>
        <p:xfrm>
          <a:off x="4281339" y="2206919"/>
          <a:ext cx="18700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6" name="Equation" r:id="rId11" imgW="1028520" imgH="330120" progId="Equation.DSMT4">
                  <p:embed/>
                </p:oleObj>
              </mc:Choice>
              <mc:Fallback>
                <p:oleObj name="Equation" r:id="rId11" imgW="1028520" imgH="33012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339" y="2206919"/>
                        <a:ext cx="187007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784120" y="2927701"/>
            <a:ext cx="5453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Set</a:t>
            </a:r>
            <a:endParaRPr lang="en-US" altLang="zh-TW" i="1" dirty="0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01370"/>
              </p:ext>
            </p:extLst>
          </p:nvPr>
        </p:nvGraphicFramePr>
        <p:xfrm>
          <a:off x="2008038" y="3162365"/>
          <a:ext cx="24939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7" name="Equation" r:id="rId13" imgW="1371600" imgH="330120" progId="Equation.DSMT4">
                  <p:embed/>
                </p:oleObj>
              </mc:Choice>
              <mc:Fallback>
                <p:oleObj name="Equation" r:id="rId13" imgW="1371600" imgH="33012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038" y="3162365"/>
                        <a:ext cx="249396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252042"/>
              </p:ext>
            </p:extLst>
          </p:nvPr>
        </p:nvGraphicFramePr>
        <p:xfrm>
          <a:off x="1358484" y="4200590"/>
          <a:ext cx="14557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8" name="Equation" r:id="rId15" imgW="799920" imgH="177480" progId="Equation.DSMT4">
                  <p:embed/>
                </p:oleObj>
              </mc:Choice>
              <mc:Fallback>
                <p:oleObj name="Equation" r:id="rId15" imgW="799920" imgH="177480" progId="Equation.DSMT4">
                  <p:embed/>
                  <p:pic>
                    <p:nvPicPr>
                      <p:cNvPr id="10343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484" y="4200590"/>
                        <a:ext cx="145573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333918"/>
              </p:ext>
            </p:extLst>
          </p:nvPr>
        </p:nvGraphicFramePr>
        <p:xfrm>
          <a:off x="4465488" y="4193327"/>
          <a:ext cx="15017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9" name="Equation" r:id="rId17" imgW="825480" imgH="393480" progId="Equation.DSMT4">
                  <p:embed/>
                </p:oleObj>
              </mc:Choice>
              <mc:Fallback>
                <p:oleObj name="Equation" r:id="rId17" imgW="825480" imgH="393480" progId="Equation.DSMT4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488" y="4193327"/>
                        <a:ext cx="150177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單箭頭接點 3"/>
          <p:cNvCxnSpPr/>
          <p:nvPr/>
        </p:nvCxnSpPr>
        <p:spPr>
          <a:xfrm flipH="1">
            <a:off x="2429868" y="3762440"/>
            <a:ext cx="383890" cy="430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4013351" y="3804339"/>
            <a:ext cx="864789" cy="3889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>
            <a:off x="3693468" y="4810354"/>
            <a:ext cx="737425" cy="3889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885152"/>
              </p:ext>
            </p:extLst>
          </p:nvPr>
        </p:nvGraphicFramePr>
        <p:xfrm>
          <a:off x="2936726" y="5241241"/>
          <a:ext cx="13446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0" name="Equation" r:id="rId19" imgW="711000" imgH="393480" progId="Equation.DSMT4">
                  <p:embed/>
                </p:oleObj>
              </mc:Choice>
              <mc:Fallback>
                <p:oleObj name="Equation" r:id="rId19" imgW="711000" imgH="393480" progId="Equation.DSMT4">
                  <p:embed/>
                  <p:pic>
                    <p:nvPicPr>
                      <p:cNvPr id="10343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726" y="5241241"/>
                        <a:ext cx="1344613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直線單箭頭接點 26"/>
          <p:cNvCxnSpPr/>
          <p:nvPr/>
        </p:nvCxnSpPr>
        <p:spPr>
          <a:xfrm>
            <a:off x="5687574" y="4930791"/>
            <a:ext cx="463840" cy="310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056584"/>
              </p:ext>
            </p:extLst>
          </p:nvPr>
        </p:nvGraphicFramePr>
        <p:xfrm>
          <a:off x="5316538" y="5199063"/>
          <a:ext cx="180022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1" name="Equation" r:id="rId21" imgW="952200" imgH="393480" progId="Equation.DSMT4">
                  <p:embed/>
                </p:oleObj>
              </mc:Choice>
              <mc:Fallback>
                <p:oleObj name="Equation" r:id="rId21" imgW="952200" imgH="393480" progId="Equation.DSMT4">
                  <p:embed/>
                  <p:pic>
                    <p:nvPicPr>
                      <p:cNvPr id="10343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5199063"/>
                        <a:ext cx="180022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959772"/>
              </p:ext>
            </p:extLst>
          </p:nvPr>
        </p:nvGraphicFramePr>
        <p:xfrm>
          <a:off x="2710403" y="6002430"/>
          <a:ext cx="16573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2" name="Equation" r:id="rId23" imgW="876240" imgH="203040" progId="Equation.DSMT4">
                  <p:embed/>
                </p:oleObj>
              </mc:Choice>
              <mc:Fallback>
                <p:oleObj name="Equation" r:id="rId23" imgW="876240" imgH="203040" progId="Equation.DSMT4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403" y="6002430"/>
                        <a:ext cx="16573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145958"/>
              </p:ext>
            </p:extLst>
          </p:nvPr>
        </p:nvGraphicFramePr>
        <p:xfrm>
          <a:off x="5436096" y="6041844"/>
          <a:ext cx="22082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3" name="Equation" r:id="rId25" imgW="1168200" imgH="203040" progId="Equation.DSMT4">
                  <p:embed/>
                </p:oleObj>
              </mc:Choice>
              <mc:Fallback>
                <p:oleObj name="Equation" r:id="rId25" imgW="1168200" imgH="203040" progId="Equation.DSMT4">
                  <p:embed/>
                  <p:pic>
                    <p:nvPicPr>
                      <p:cNvPr id="10343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6041844"/>
                        <a:ext cx="22082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651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153076"/>
              </p:ext>
            </p:extLst>
          </p:nvPr>
        </p:nvGraphicFramePr>
        <p:xfrm>
          <a:off x="1486867" y="1534375"/>
          <a:ext cx="40100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54" name="Equation" r:id="rId3" imgW="2133360" imgH="431640" progId="Equation.DSMT4">
                  <p:embed/>
                </p:oleObj>
              </mc:Choice>
              <mc:Fallback>
                <p:oleObj name="Equation" r:id="rId3" imgW="2133360" imgH="431640" progId="Equation.DSMT4">
                  <p:embed/>
                  <p:pic>
                    <p:nvPicPr>
                      <p:cNvPr id="1034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867" y="1534375"/>
                        <a:ext cx="4010025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056897"/>
              </p:ext>
            </p:extLst>
          </p:nvPr>
        </p:nvGraphicFramePr>
        <p:xfrm>
          <a:off x="764226" y="525568"/>
          <a:ext cx="3300412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55" name="Equation" r:id="rId5" imgW="1790640" imgH="431640" progId="Equation.DSMT4">
                  <p:embed/>
                </p:oleObj>
              </mc:Choice>
              <mc:Fallback>
                <p:oleObj name="Equation" r:id="rId5" imgW="1790640" imgH="431640" progId="Equation.DSMT4">
                  <p:embed/>
                  <p:pic>
                    <p:nvPicPr>
                      <p:cNvPr id="1024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26" y="525568"/>
                        <a:ext cx="3300412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039374"/>
              </p:ext>
            </p:extLst>
          </p:nvPr>
        </p:nvGraphicFramePr>
        <p:xfrm>
          <a:off x="1486867" y="2477486"/>
          <a:ext cx="22082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56" name="Equation" r:id="rId7" imgW="1168200" imgH="203040" progId="Equation.DSMT4">
                  <p:embed/>
                </p:oleObj>
              </mc:Choice>
              <mc:Fallback>
                <p:oleObj name="Equation" r:id="rId7" imgW="1168200" imgH="203040" progId="Equation.DSMT4">
                  <p:embed/>
                  <p:pic>
                    <p:nvPicPr>
                      <p:cNvPr id="3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867" y="2477486"/>
                        <a:ext cx="22082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747224" y="2913522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 are 3 cases for </a:t>
            </a:r>
            <a:r>
              <a:rPr lang="en-US" altLang="zh-TW" i="1" dirty="0"/>
              <a:t>X</a:t>
            </a:r>
            <a:r>
              <a:rPr lang="en-US" altLang="zh-TW" dirty="0"/>
              <a:t>:  </a:t>
            </a:r>
            <a:r>
              <a:rPr lang="en-US" altLang="zh-TW" i="1" dirty="0">
                <a:sym typeface="Symbol" panose="05050102010706020507" pitchFamily="18" charset="2"/>
              </a:rPr>
              <a:t></a:t>
            </a:r>
            <a:r>
              <a:rPr lang="en-US" altLang="zh-TW" dirty="0">
                <a:sym typeface="Symbol" panose="05050102010706020507" pitchFamily="18" charset="2"/>
              </a:rPr>
              <a:t> = 0, </a:t>
            </a:r>
            <a:r>
              <a:rPr lang="en-US" altLang="zh-TW" i="1" dirty="0">
                <a:sym typeface="Symbol" panose="05050102010706020507" pitchFamily="18" charset="2"/>
              </a:rPr>
              <a:t></a:t>
            </a:r>
            <a:r>
              <a:rPr lang="en-US" altLang="zh-TW" dirty="0">
                <a:sym typeface="Symbol" panose="05050102010706020507" pitchFamily="18" charset="2"/>
              </a:rPr>
              <a:t> &lt; 0,</a:t>
            </a:r>
            <a:r>
              <a:rPr lang="en-US" altLang="zh-TW" dirty="0"/>
              <a:t> and  </a:t>
            </a:r>
            <a:r>
              <a:rPr lang="en-US" altLang="zh-TW" i="1" dirty="0">
                <a:sym typeface="Symbol" panose="05050102010706020507" pitchFamily="18" charset="2"/>
              </a:rPr>
              <a:t></a:t>
            </a:r>
            <a:r>
              <a:rPr lang="en-US" altLang="zh-TW" dirty="0">
                <a:sym typeface="Symbol" panose="05050102010706020507" pitchFamily="18" charset="2"/>
              </a:rPr>
              <a:t> &gt; 0.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47224" y="3415867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 is non-trivial solution for </a:t>
            </a:r>
            <a:r>
              <a:rPr lang="en-US" altLang="zh-TW" i="1" dirty="0"/>
              <a:t>X</a:t>
            </a:r>
            <a:r>
              <a:rPr lang="en-US" altLang="zh-TW" dirty="0"/>
              <a:t> only when</a:t>
            </a:r>
            <a:endParaRPr lang="zh-TW" altLang="en-US" dirty="0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262906"/>
              </p:ext>
            </p:extLst>
          </p:nvPr>
        </p:nvGraphicFramePr>
        <p:xfrm>
          <a:off x="6059289" y="3228879"/>
          <a:ext cx="1801812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57" name="Equation" r:id="rId9" imgW="939600" imgH="419040" progId="Equation.DSMT4">
                  <p:embed/>
                </p:oleObj>
              </mc:Choice>
              <mc:Fallback>
                <p:oleObj name="Equation" r:id="rId9" imgW="939600" imgH="419040" progId="Equation.DSMT4">
                  <p:embed/>
                  <p:pic>
                    <p:nvPicPr>
                      <p:cNvPr id="1044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289" y="3228879"/>
                        <a:ext cx="1801812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747224" y="3921424"/>
            <a:ext cx="1780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 this case, </a:t>
            </a:r>
            <a:endParaRPr lang="zh-TW" altLang="en-US" dirty="0"/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643092"/>
              </p:ext>
            </p:extLst>
          </p:nvPr>
        </p:nvGraphicFramePr>
        <p:xfrm>
          <a:off x="2403408" y="3752316"/>
          <a:ext cx="22891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58" name="Equation" r:id="rId11" imgW="1193760" imgH="393480" progId="Equation.DSMT4">
                  <p:embed/>
                </p:oleObj>
              </mc:Choice>
              <mc:Fallback>
                <p:oleObj name="Equation" r:id="rId11" imgW="1193760" imgH="393480" progId="Equation.DSMT4">
                  <p:embed/>
                  <p:pic>
                    <p:nvPicPr>
                      <p:cNvPr id="10445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08" y="3752316"/>
                        <a:ext cx="22891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720138" y="4707660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 are 3 cases for </a:t>
            </a:r>
            <a:r>
              <a:rPr lang="en-US" altLang="zh-TW" i="1" dirty="0"/>
              <a:t>Y</a:t>
            </a:r>
            <a:r>
              <a:rPr lang="en-US" altLang="zh-TW" dirty="0"/>
              <a:t>:  </a:t>
            </a:r>
            <a:r>
              <a:rPr lang="en-US" altLang="zh-TW" i="1" dirty="0">
                <a:sym typeface="Symbol" panose="05050102010706020507" pitchFamily="18" charset="2"/>
              </a:rPr>
              <a:t></a:t>
            </a:r>
            <a:r>
              <a:rPr lang="en-US" altLang="zh-TW" dirty="0">
                <a:sym typeface="Symbol" panose="05050102010706020507" pitchFamily="18" charset="2"/>
              </a:rPr>
              <a:t> = 0, </a:t>
            </a:r>
            <a:r>
              <a:rPr lang="en-US" altLang="zh-TW" i="1" dirty="0">
                <a:sym typeface="Symbol" panose="05050102010706020507" pitchFamily="18" charset="2"/>
              </a:rPr>
              <a:t></a:t>
            </a:r>
            <a:r>
              <a:rPr lang="en-US" altLang="zh-TW" dirty="0">
                <a:sym typeface="Symbol" panose="05050102010706020507" pitchFamily="18" charset="2"/>
              </a:rPr>
              <a:t> &lt; 0,</a:t>
            </a:r>
            <a:r>
              <a:rPr lang="en-US" altLang="zh-TW" dirty="0"/>
              <a:t> and </a:t>
            </a:r>
            <a:r>
              <a:rPr lang="en-US" altLang="zh-TW" i="1" dirty="0">
                <a:sym typeface="Symbol" panose="05050102010706020507" pitchFamily="18" charset="2"/>
              </a:rPr>
              <a:t></a:t>
            </a:r>
            <a:r>
              <a:rPr lang="en-US" altLang="zh-TW" dirty="0">
                <a:sym typeface="Symbol" panose="05050102010706020507" pitchFamily="18" charset="2"/>
              </a:rPr>
              <a:t> &gt; 0.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20138" y="5210005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 is non-trivial solution for </a:t>
            </a:r>
            <a:r>
              <a:rPr lang="en-US" altLang="zh-TW" i="1" dirty="0"/>
              <a:t>Y</a:t>
            </a:r>
            <a:r>
              <a:rPr lang="en-US" altLang="zh-TW" dirty="0"/>
              <a:t> only when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720138" y="5715562"/>
            <a:ext cx="1780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 this case, </a:t>
            </a:r>
            <a:endParaRPr lang="zh-TW" altLang="en-US" dirty="0"/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000747"/>
              </p:ext>
            </p:extLst>
          </p:nvPr>
        </p:nvGraphicFramePr>
        <p:xfrm>
          <a:off x="5991573" y="4991004"/>
          <a:ext cx="1728787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59" name="Equation" r:id="rId13" imgW="901440" imgH="419040" progId="Equation.DSMT4">
                  <p:embed/>
                </p:oleObj>
              </mc:Choice>
              <mc:Fallback>
                <p:oleObj name="Equation" r:id="rId13" imgW="901440" imgH="419040" progId="Equation.DSMT4">
                  <p:embed/>
                  <p:pic>
                    <p:nvPicPr>
                      <p:cNvPr id="1044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573" y="4991004"/>
                        <a:ext cx="1728787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59250"/>
              </p:ext>
            </p:extLst>
          </p:nvPr>
        </p:nvGraphicFramePr>
        <p:xfrm>
          <a:off x="2254250" y="5557838"/>
          <a:ext cx="21907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60" name="Equation" r:id="rId15" imgW="1143000" imgH="393480" progId="Equation.DSMT4">
                  <p:embed/>
                </p:oleObj>
              </mc:Choice>
              <mc:Fallback>
                <p:oleObj name="Equation" r:id="rId15" imgW="1143000" imgH="393480" progId="Equation.DSMT4">
                  <p:embed/>
                  <p:pic>
                    <p:nvPicPr>
                      <p:cNvPr id="10445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5557838"/>
                        <a:ext cx="21907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向右箭號 33"/>
          <p:cNvSpPr/>
          <p:nvPr/>
        </p:nvSpPr>
        <p:spPr>
          <a:xfrm>
            <a:off x="3916589" y="620688"/>
            <a:ext cx="498008" cy="106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右箭號 34"/>
          <p:cNvSpPr/>
          <p:nvPr/>
        </p:nvSpPr>
        <p:spPr>
          <a:xfrm>
            <a:off x="3940524" y="1033208"/>
            <a:ext cx="498008" cy="106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48287"/>
              </p:ext>
            </p:extLst>
          </p:nvPr>
        </p:nvGraphicFramePr>
        <p:xfrm>
          <a:off x="4733417" y="487629"/>
          <a:ext cx="255111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61" name="Equation" r:id="rId17" imgW="1384200" imgH="431640" progId="Equation.DSMT4">
                  <p:embed/>
                </p:oleObj>
              </mc:Choice>
              <mc:Fallback>
                <p:oleObj name="Equation" r:id="rId17" imgW="1384200" imgH="43164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417" y="487629"/>
                        <a:ext cx="2551113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563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84614"/>
              </p:ext>
            </p:extLst>
          </p:nvPr>
        </p:nvGraphicFramePr>
        <p:xfrm>
          <a:off x="2411760" y="407705"/>
          <a:ext cx="3554412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67" name="Equation" r:id="rId3" imgW="1854200" imgH="419100" progId="Equation.DSMT4">
                  <p:embed/>
                </p:oleObj>
              </mc:Choice>
              <mc:Fallback>
                <p:oleObj name="Equation" r:id="rId3" imgW="1854200" imgH="419100" progId="Equation.DSMT4">
                  <p:embed/>
                  <p:pic>
                    <p:nvPicPr>
                      <p:cNvPr id="1044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07705"/>
                        <a:ext cx="3554412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906305"/>
              </p:ext>
            </p:extLst>
          </p:nvPr>
        </p:nvGraphicFramePr>
        <p:xfrm>
          <a:off x="3851920" y="1989417"/>
          <a:ext cx="29940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68" name="Equation" r:id="rId5" imgW="1562100" imgH="266700" progId="Equation.DSMT4">
                  <p:embed/>
                </p:oleObj>
              </mc:Choice>
              <mc:Fallback>
                <p:oleObj name="Equation" r:id="rId5" imgW="1562100" imgH="266700" progId="Equation.DSMT4">
                  <p:embed/>
                  <p:pic>
                    <p:nvPicPr>
                      <p:cNvPr id="10445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989417"/>
                        <a:ext cx="299402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814768"/>
              </p:ext>
            </p:extLst>
          </p:nvPr>
        </p:nvGraphicFramePr>
        <p:xfrm>
          <a:off x="737740" y="3212762"/>
          <a:ext cx="59896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69" name="Equation" r:id="rId7" imgW="3124200" imgH="393700" progId="Equation.DSMT4">
                  <p:embed/>
                </p:oleObj>
              </mc:Choice>
              <mc:Fallback>
                <p:oleObj name="Equation" r:id="rId7" imgW="3124200" imgH="393700" progId="Equation.DSMT4">
                  <p:embed/>
                  <p:pic>
                    <p:nvPicPr>
                      <p:cNvPr id="1044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740" y="3212762"/>
                        <a:ext cx="598963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045930"/>
              </p:ext>
            </p:extLst>
          </p:nvPr>
        </p:nvGraphicFramePr>
        <p:xfrm>
          <a:off x="757238" y="4179888"/>
          <a:ext cx="637857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70" name="Equation" r:id="rId9" imgW="3327120" imgH="431640" progId="Equation.DSMT4">
                  <p:embed/>
                </p:oleObj>
              </mc:Choice>
              <mc:Fallback>
                <p:oleObj name="Equation" r:id="rId9" imgW="3327120" imgH="431640" progId="Equation.DSMT4">
                  <p:embed/>
                  <p:pic>
                    <p:nvPicPr>
                      <p:cNvPr id="10445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4179888"/>
                        <a:ext cx="6378575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569530"/>
              </p:ext>
            </p:extLst>
          </p:nvPr>
        </p:nvGraphicFramePr>
        <p:xfrm>
          <a:off x="755576" y="1507157"/>
          <a:ext cx="21590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71" name="Equation" r:id="rId11" imgW="1143000" imgH="203040" progId="Equation.DSMT4">
                  <p:embed/>
                </p:oleObj>
              </mc:Choice>
              <mc:Fallback>
                <p:oleObj name="Equation" r:id="rId11" imgW="1143000" imgH="20304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507157"/>
                        <a:ext cx="21590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向右箭號 1"/>
          <p:cNvSpPr/>
          <p:nvPr/>
        </p:nvSpPr>
        <p:spPr>
          <a:xfrm>
            <a:off x="3082925" y="1566327"/>
            <a:ext cx="649635" cy="162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361207"/>
              </p:ext>
            </p:extLst>
          </p:nvPr>
        </p:nvGraphicFramePr>
        <p:xfrm>
          <a:off x="4052023" y="1287987"/>
          <a:ext cx="304641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72" name="Equation" r:id="rId13" imgW="1612800" imgH="380880" progId="Equation.DSMT4">
                  <p:embed/>
                </p:oleObj>
              </mc:Choice>
              <mc:Fallback>
                <p:oleObj name="Equation" r:id="rId13" imgW="1612800" imgH="38088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023" y="1287987"/>
                        <a:ext cx="3046413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向右箭號 12"/>
          <p:cNvSpPr/>
          <p:nvPr/>
        </p:nvSpPr>
        <p:spPr>
          <a:xfrm>
            <a:off x="3082924" y="2125373"/>
            <a:ext cx="649635" cy="162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258254"/>
              </p:ext>
            </p:extLst>
          </p:nvPr>
        </p:nvGraphicFramePr>
        <p:xfrm>
          <a:off x="683568" y="2718698"/>
          <a:ext cx="29305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73" name="Equation" r:id="rId15" imgW="1612900" imgH="203200" progId="Equation.DSMT4">
                  <p:embed/>
                </p:oleObj>
              </mc:Choice>
              <mc:Fallback>
                <p:oleObj name="Equation" r:id="rId15" imgW="1612900" imgH="2032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718698"/>
                        <a:ext cx="29305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005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698279"/>
              </p:ext>
            </p:extLst>
          </p:nvPr>
        </p:nvGraphicFramePr>
        <p:xfrm>
          <a:off x="757591" y="381406"/>
          <a:ext cx="637857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91" name="Equation" r:id="rId3" imgW="3327120" imgH="431640" progId="Equation.DSMT4">
                  <p:embed/>
                </p:oleObj>
              </mc:Choice>
              <mc:Fallback>
                <p:oleObj name="Equation" r:id="rId3" imgW="3327120" imgH="431640" progId="Equation.DSMT4">
                  <p:embed/>
                  <p:pic>
                    <p:nvPicPr>
                      <p:cNvPr id="10445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91" y="381406"/>
                        <a:ext cx="6378575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09398"/>
              </p:ext>
            </p:extLst>
          </p:nvPr>
        </p:nvGraphicFramePr>
        <p:xfrm>
          <a:off x="757591" y="1242194"/>
          <a:ext cx="21526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92" name="Equation" r:id="rId5" imgW="1168200" imgH="203040" progId="Equation.DSMT4">
                  <p:embed/>
                </p:oleObj>
              </mc:Choice>
              <mc:Fallback>
                <p:oleObj name="Equation" r:id="rId5" imgW="1168200" imgH="20304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91" y="1242194"/>
                        <a:ext cx="21526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058727"/>
              </p:ext>
            </p:extLst>
          </p:nvPr>
        </p:nvGraphicFramePr>
        <p:xfrm>
          <a:off x="726962" y="1602404"/>
          <a:ext cx="445452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93" name="Equation" r:id="rId7" imgW="2323800" imgH="431640" progId="Equation.DSMT4">
                  <p:embed/>
                </p:oleObj>
              </mc:Choice>
              <mc:Fallback>
                <p:oleObj name="Equation" r:id="rId7" imgW="2323800" imgH="43164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62" y="1602404"/>
                        <a:ext cx="4454525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539552" y="3271898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From the Fourier sine series along the </a:t>
            </a:r>
            <a:r>
              <a:rPr lang="en-US" altLang="zh-TW" i="1" dirty="0"/>
              <a:t>x</a:t>
            </a:r>
            <a:r>
              <a:rPr lang="en-US" altLang="zh-TW" dirty="0"/>
              <a:t>-axis </a:t>
            </a:r>
            <a:endParaRPr lang="zh-TW" altLang="en-US" dirty="0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929202"/>
              </p:ext>
            </p:extLst>
          </p:nvPr>
        </p:nvGraphicFramePr>
        <p:xfrm>
          <a:off x="3563888" y="1247332"/>
          <a:ext cx="23399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94" name="Equation" r:id="rId9" imgW="1269720" imgH="203040" progId="Equation.DSMT4">
                  <p:embed/>
                </p:oleObj>
              </mc:Choice>
              <mc:Fallback>
                <p:oleObj name="Equation" r:id="rId9" imgW="1269720" imgH="203040" progId="Equation.DSMT4">
                  <p:embed/>
                  <p:pic>
                    <p:nvPicPr>
                      <p:cNvPr id="1024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247332"/>
                        <a:ext cx="23399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812338"/>
              </p:ext>
            </p:extLst>
          </p:nvPr>
        </p:nvGraphicFramePr>
        <p:xfrm>
          <a:off x="726962" y="2385253"/>
          <a:ext cx="47212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95" name="Equation" r:id="rId11" imgW="2463480" imgH="457200" progId="Equation.DSMT4">
                  <p:embed/>
                </p:oleObj>
              </mc:Choice>
              <mc:Fallback>
                <p:oleObj name="Equation" r:id="rId11" imgW="2463480" imgH="457200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62" y="2385253"/>
                        <a:ext cx="47212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452949"/>
              </p:ext>
            </p:extLst>
          </p:nvPr>
        </p:nvGraphicFramePr>
        <p:xfrm>
          <a:off x="899592" y="4417946"/>
          <a:ext cx="5159376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96" name="Equation" r:id="rId13" imgW="2692080" imgH="457200" progId="Equation.DSMT4">
                  <p:embed/>
                </p:oleObj>
              </mc:Choice>
              <mc:Fallback>
                <p:oleObj name="Equation" r:id="rId13" imgW="2692080" imgH="457200" progId="Equation.DSMT4">
                  <p:embed/>
                  <p:pic>
                    <p:nvPicPr>
                      <p:cNvPr id="1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417946"/>
                        <a:ext cx="5159376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120804"/>
              </p:ext>
            </p:extLst>
          </p:nvPr>
        </p:nvGraphicFramePr>
        <p:xfrm>
          <a:off x="1192163" y="3702785"/>
          <a:ext cx="237172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97" name="Equation" r:id="rId15" imgW="2349360" imgH="749160" progId="Equation.DSMT4">
                  <p:embed/>
                </p:oleObj>
              </mc:Choice>
              <mc:Fallback>
                <p:oleObj name="Equation" r:id="rId15" imgW="2349360" imgH="749160" progId="Equation.DSMT4">
                  <p:embed/>
                  <p:pic>
                    <p:nvPicPr>
                      <p:cNvPr id="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163" y="3702785"/>
                        <a:ext cx="237172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699339"/>
              </p:ext>
            </p:extLst>
          </p:nvPr>
        </p:nvGraphicFramePr>
        <p:xfrm>
          <a:off x="4169420" y="3784180"/>
          <a:ext cx="28321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98" name="Equation" r:id="rId17" imgW="2806560" imgH="634680" progId="Equation.DSMT4">
                  <p:embed/>
                </p:oleObj>
              </mc:Choice>
              <mc:Fallback>
                <p:oleObj name="Equation" r:id="rId17" imgW="2806560" imgH="634680" progId="Equation.DSMT4">
                  <p:embed/>
                  <p:pic>
                    <p:nvPicPr>
                      <p:cNvPr id="2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9420" y="3784180"/>
                        <a:ext cx="283210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539552" y="5254439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From the Fourier sine series along the </a:t>
            </a:r>
            <a:r>
              <a:rPr lang="en-US" altLang="zh-TW" i="1" dirty="0"/>
              <a:t>y</a:t>
            </a:r>
            <a:r>
              <a:rPr lang="en-US" altLang="zh-TW" dirty="0"/>
              <a:t>-axis </a:t>
            </a:r>
            <a:endParaRPr lang="zh-TW" altLang="en-US" dirty="0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309257"/>
              </p:ext>
            </p:extLst>
          </p:nvPr>
        </p:nvGraphicFramePr>
        <p:xfrm>
          <a:off x="1086175" y="5787398"/>
          <a:ext cx="584041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99" name="Equation" r:id="rId19" imgW="3047760" imgH="355320" progId="Equation.DSMT4">
                  <p:embed/>
                </p:oleObj>
              </mc:Choice>
              <mc:Fallback>
                <p:oleObj name="Equation" r:id="rId19" imgW="3047760" imgH="355320" progId="Equation.DSMT4">
                  <p:embed/>
                  <p:pic>
                    <p:nvPicPr>
                      <p:cNvPr id="1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175" y="5787398"/>
                        <a:ext cx="5840413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101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042183"/>
              </p:ext>
            </p:extLst>
          </p:nvPr>
        </p:nvGraphicFramePr>
        <p:xfrm>
          <a:off x="757591" y="381406"/>
          <a:ext cx="637857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7" name="Equation" r:id="rId3" imgW="3327120" imgH="431640" progId="Equation.DSMT4">
                  <p:embed/>
                </p:oleObj>
              </mc:Choice>
              <mc:Fallback>
                <p:oleObj name="Equation" r:id="rId3" imgW="3327120" imgH="43164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91" y="381406"/>
                        <a:ext cx="6378575" cy="8270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FF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058850"/>
              </p:ext>
            </p:extLst>
          </p:nvPr>
        </p:nvGraphicFramePr>
        <p:xfrm>
          <a:off x="1193646" y="1978566"/>
          <a:ext cx="5741988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8" name="Equation" r:id="rId5" imgW="2997000" imgH="355320" progId="Equation.DSMT4">
                  <p:embed/>
                </p:oleObj>
              </mc:Choice>
              <mc:Fallback>
                <p:oleObj name="Equation" r:id="rId5" imgW="2997000" imgH="355320" progId="Equation.DSMT4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646" y="1978566"/>
                        <a:ext cx="5741988" cy="6810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FF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741769" y="1383223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89FA0E-10A2-4865-A9F5-FE8D3855D170}"/>
              </a:ext>
            </a:extLst>
          </p:cNvPr>
          <p:cNvSpPr txBox="1"/>
          <p:nvPr/>
        </p:nvSpPr>
        <p:spPr>
          <a:xfrm>
            <a:off x="464240" y="2843043"/>
            <a:ext cx="1659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TW" b="1" dirty="0">
                <a:solidFill>
                  <a:srgbClr val="3333FF"/>
                </a:solidFill>
              </a:rPr>
              <a:t>[Example 2]</a:t>
            </a:r>
            <a:endParaRPr lang="en-US" altLang="zh-TW" dirty="0">
              <a:solidFill>
                <a:srgbClr val="3333FF"/>
              </a:solidFill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9C22EB6F-0707-461F-8DA1-D2CAA6A289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201444"/>
              </p:ext>
            </p:extLst>
          </p:nvPr>
        </p:nvGraphicFramePr>
        <p:xfrm>
          <a:off x="2267744" y="2843043"/>
          <a:ext cx="29908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9" name="Equation" r:id="rId7" imgW="1701720" imgH="482400" progId="Equation.DSMT4">
                  <p:embed/>
                </p:oleObj>
              </mc:Choice>
              <mc:Fallback>
                <p:oleObj name="Equation" r:id="rId7" imgW="1701720" imgH="482400" progId="Equation.DSMT4">
                  <p:embed/>
                  <p:pic>
                    <p:nvPicPr>
                      <p:cNvPr id="10138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843043"/>
                        <a:ext cx="29908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81329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67544" y="332656"/>
            <a:ext cx="7200800" cy="430887"/>
          </a:xfrm>
          <a:prstGeom prst="rect">
            <a:avLst/>
          </a:prstGeom>
          <a:noFill/>
          <a:ln>
            <a:solidFill>
              <a:srgbClr val="FF00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Double Sine Series</a:t>
            </a:r>
            <a:r>
              <a:rPr lang="zh-TW" altLang="en-US" dirty="0">
                <a:solidFill>
                  <a:srgbClr val="0000FF"/>
                </a:solidFill>
              </a:rPr>
              <a:t> </a:t>
            </a:r>
            <a:r>
              <a:rPr lang="en-US" altLang="zh-TW" dirty="0">
                <a:solidFill>
                  <a:srgbClr val="0000FF"/>
                </a:solidFill>
              </a:rPr>
              <a:t>(Two Dimensional Sine Series) </a:t>
            </a:r>
            <a:endParaRPr lang="zh-TW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966977"/>
              </p:ext>
            </p:extLst>
          </p:nvPr>
        </p:nvGraphicFramePr>
        <p:xfrm>
          <a:off x="1125538" y="1270000"/>
          <a:ext cx="49403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66" name="Equation" r:id="rId3" imgW="2577960" imgH="431640" progId="Equation.DSMT4">
                  <p:embed/>
                </p:oleObj>
              </mc:Choice>
              <mc:Fallback>
                <p:oleObj name="Equation" r:id="rId3" imgW="2577960" imgH="431640" progId="Equation.DSMT4">
                  <p:embed/>
                  <p:pic>
                    <p:nvPicPr>
                      <p:cNvPr id="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1270000"/>
                        <a:ext cx="49403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39552" y="2170178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821976"/>
              </p:ext>
            </p:extLst>
          </p:nvPr>
        </p:nvGraphicFramePr>
        <p:xfrm>
          <a:off x="1136650" y="2674938"/>
          <a:ext cx="57689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67" name="Equation" r:id="rId5" imgW="3009600" imgH="355320" progId="Equation.DSMT4">
                  <p:embed/>
                </p:oleObj>
              </mc:Choice>
              <mc:Fallback>
                <p:oleObj name="Equation" r:id="rId5" imgW="3009600" imgH="355320" progId="Equation.DSMT4">
                  <p:embed/>
                  <p:pic>
                    <p:nvPicPr>
                      <p:cNvPr id="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2674938"/>
                        <a:ext cx="57689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4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C6480A-2B05-4E81-873A-ABD4783A899C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7777163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3)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將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function of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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的解算出，即為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註：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(a)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如果有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等於零的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boundary (initial) conditions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b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也要在這一步考慮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(See the Examples in Sections 2.3, 2.4, and 2.5)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(b)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有時，先解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會比較容易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　　　　　　　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視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boundary (initial) conditions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而定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　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(c)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在這一步中，有的時候，會得出 </a:t>
            </a:r>
            <a:r>
              <a:rPr lang="zh-TW" altLang="en-US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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的限制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23850" y="4652963"/>
            <a:ext cx="63658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4)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將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function of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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的解算出，即為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 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331913" y="5157788"/>
            <a:ext cx="54721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需注意的地方和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Step 3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相同</a:t>
            </a: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323850" y="5661025"/>
            <a:ext cx="48244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5)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            </a:t>
            </a:r>
            <a:endParaRPr lang="en-US" altLang="zh-TW" sz="220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395288" y="188913"/>
            <a:ext cx="83518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Steps 3, 4, 5</a:t>
            </a:r>
            <a:r>
              <a:rPr lang="en-US" altLang="zh-TW" sz="2200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要分成不同的 </a:t>
            </a:r>
            <a:r>
              <a:rPr lang="en-US" altLang="zh-TW" sz="2200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Cases </a:t>
            </a:r>
            <a:r>
              <a:rPr lang="zh-TW" altLang="en-US" sz="2200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來解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除了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trivial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的情形外，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所有可能的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cases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都要考慮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　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36176</TotalTime>
  <Words>4137</Words>
  <Application>Microsoft Office PowerPoint</Application>
  <PresentationFormat>如螢幕大小 (4:3)</PresentationFormat>
  <Paragraphs>594</Paragraphs>
  <Slides>87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87</vt:i4>
      </vt:variant>
    </vt:vector>
  </HeadingPairs>
  <TitlesOfParts>
    <vt:vector size="96" baseType="lpstr">
      <vt:lpstr>宋体</vt:lpstr>
      <vt:lpstr>宋体</vt:lpstr>
      <vt:lpstr>新細明體</vt:lpstr>
      <vt:lpstr>標楷體</vt:lpstr>
      <vt:lpstr>Arial</vt:lpstr>
      <vt:lpstr>Symbol</vt:lpstr>
      <vt:lpstr>Times New Roman</vt:lpstr>
      <vt:lpstr>預設簡報設計</vt:lpstr>
      <vt:lpstr>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2.3  Heat 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DJJ</dc:creator>
  <cp:lastModifiedBy>user</cp:lastModifiedBy>
  <cp:revision>2525</cp:revision>
  <cp:lastPrinted>2024-02-18T22:20:35Z</cp:lastPrinted>
  <dcterms:created xsi:type="dcterms:W3CDTF">2007-12-10T14:35:13Z</dcterms:created>
  <dcterms:modified xsi:type="dcterms:W3CDTF">2024-02-18T22:23:24Z</dcterms:modified>
</cp:coreProperties>
</file>