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77" saveSubsetFonts="1">
  <p:sldMasterIdLst>
    <p:sldMasterId id="2147483648" r:id="rId1"/>
  </p:sldMasterIdLst>
  <p:notesMasterIdLst>
    <p:notesMasterId r:id="rId92"/>
  </p:notesMasterIdLst>
  <p:sldIdLst>
    <p:sldId id="749" r:id="rId2"/>
    <p:sldId id="750" r:id="rId3"/>
    <p:sldId id="751" r:id="rId4"/>
    <p:sldId id="752" r:id="rId5"/>
    <p:sldId id="753" r:id="rId6"/>
    <p:sldId id="754" r:id="rId7"/>
    <p:sldId id="755" r:id="rId8"/>
    <p:sldId id="756" r:id="rId9"/>
    <p:sldId id="757" r:id="rId10"/>
    <p:sldId id="758" r:id="rId11"/>
    <p:sldId id="759" r:id="rId12"/>
    <p:sldId id="760" r:id="rId13"/>
    <p:sldId id="761" r:id="rId14"/>
    <p:sldId id="762" r:id="rId15"/>
    <p:sldId id="763" r:id="rId16"/>
    <p:sldId id="764" r:id="rId17"/>
    <p:sldId id="765" r:id="rId18"/>
    <p:sldId id="766" r:id="rId19"/>
    <p:sldId id="767" r:id="rId20"/>
    <p:sldId id="768" r:id="rId21"/>
    <p:sldId id="800" r:id="rId22"/>
    <p:sldId id="804" r:id="rId23"/>
    <p:sldId id="807" r:id="rId24"/>
    <p:sldId id="801" r:id="rId25"/>
    <p:sldId id="802" r:id="rId26"/>
    <p:sldId id="806" r:id="rId27"/>
    <p:sldId id="803" r:id="rId28"/>
    <p:sldId id="805" r:id="rId29"/>
    <p:sldId id="777" r:id="rId30"/>
    <p:sldId id="778" r:id="rId31"/>
    <p:sldId id="779" r:id="rId32"/>
    <p:sldId id="780" r:id="rId33"/>
    <p:sldId id="781" r:id="rId34"/>
    <p:sldId id="782" r:id="rId35"/>
    <p:sldId id="783" r:id="rId36"/>
    <p:sldId id="784" r:id="rId37"/>
    <p:sldId id="785" r:id="rId38"/>
    <p:sldId id="850" r:id="rId39"/>
    <p:sldId id="787" r:id="rId40"/>
    <p:sldId id="788" r:id="rId41"/>
    <p:sldId id="789" r:id="rId42"/>
    <p:sldId id="790" r:id="rId43"/>
    <p:sldId id="791" r:id="rId44"/>
    <p:sldId id="792" r:id="rId45"/>
    <p:sldId id="793" r:id="rId46"/>
    <p:sldId id="794" r:id="rId47"/>
    <p:sldId id="795" r:id="rId48"/>
    <p:sldId id="796" r:id="rId49"/>
    <p:sldId id="797" r:id="rId50"/>
    <p:sldId id="798" r:id="rId51"/>
    <p:sldId id="799" r:id="rId52"/>
    <p:sldId id="843" r:id="rId53"/>
    <p:sldId id="844" r:id="rId54"/>
    <p:sldId id="845" r:id="rId55"/>
    <p:sldId id="846" r:id="rId56"/>
    <p:sldId id="847" r:id="rId57"/>
    <p:sldId id="848" r:id="rId58"/>
    <p:sldId id="849" r:id="rId59"/>
    <p:sldId id="808" r:id="rId60"/>
    <p:sldId id="822" r:id="rId61"/>
    <p:sldId id="823" r:id="rId62"/>
    <p:sldId id="824" r:id="rId63"/>
    <p:sldId id="811" r:id="rId64"/>
    <p:sldId id="812" r:id="rId65"/>
    <p:sldId id="813" r:id="rId66"/>
    <p:sldId id="814" r:id="rId67"/>
    <p:sldId id="815" r:id="rId68"/>
    <p:sldId id="816" r:id="rId69"/>
    <p:sldId id="817" r:id="rId70"/>
    <p:sldId id="818" r:id="rId71"/>
    <p:sldId id="819" r:id="rId72"/>
    <p:sldId id="820" r:id="rId73"/>
    <p:sldId id="821" r:id="rId74"/>
    <p:sldId id="825" r:id="rId75"/>
    <p:sldId id="826" r:id="rId76"/>
    <p:sldId id="827" r:id="rId77"/>
    <p:sldId id="851" r:id="rId78"/>
    <p:sldId id="829" r:id="rId79"/>
    <p:sldId id="830" r:id="rId80"/>
    <p:sldId id="831" r:id="rId81"/>
    <p:sldId id="832" r:id="rId82"/>
    <p:sldId id="833" r:id="rId83"/>
    <p:sldId id="834" r:id="rId84"/>
    <p:sldId id="835" r:id="rId85"/>
    <p:sldId id="836" r:id="rId86"/>
    <p:sldId id="837" r:id="rId87"/>
    <p:sldId id="838" r:id="rId88"/>
    <p:sldId id="839" r:id="rId89"/>
    <p:sldId id="840" r:id="rId90"/>
    <p:sldId id="842" r:id="rId91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umimoji="1" sz="2200" kern="1200">
        <a:solidFill>
          <a:schemeClr val="tx1"/>
        </a:solidFill>
        <a:latin typeface="Times New Roman" panose="02020603050405020304" pitchFamily="18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FF"/>
    <a:srgbClr val="0432FF"/>
    <a:srgbClr val="FF0000"/>
    <a:srgbClr val="996633"/>
    <a:srgbClr val="800000"/>
    <a:srgbClr val="00CC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00" autoAdjust="0"/>
  </p:normalViewPr>
  <p:slideViewPr>
    <p:cSldViewPr>
      <p:cViewPr varScale="1">
        <p:scale>
          <a:sx n="62" d="100"/>
          <a:sy n="62" d="100"/>
        </p:scale>
        <p:origin x="140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50.wmf"/><Relationship Id="rId7" Type="http://schemas.openxmlformats.org/officeDocument/2006/relationships/image" Target="../media/image53.wmf"/><Relationship Id="rId12" Type="http://schemas.openxmlformats.org/officeDocument/2006/relationships/image" Target="../media/image58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7.wmf"/><Relationship Id="rId5" Type="http://schemas.openxmlformats.org/officeDocument/2006/relationships/image" Target="../media/image52.wmf"/><Relationship Id="rId10" Type="http://schemas.openxmlformats.org/officeDocument/2006/relationships/image" Target="../media/image56.wmf"/><Relationship Id="rId4" Type="http://schemas.openxmlformats.org/officeDocument/2006/relationships/image" Target="../media/image51.wmf"/><Relationship Id="rId9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6" Type="http://schemas.openxmlformats.org/officeDocument/2006/relationships/image" Target="../media/image64.wmf"/><Relationship Id="rId5" Type="http://schemas.openxmlformats.org/officeDocument/2006/relationships/image" Target="../media/image63.wmf"/><Relationship Id="rId4" Type="http://schemas.openxmlformats.org/officeDocument/2006/relationships/image" Target="../media/image6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31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6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4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1.wmf"/><Relationship Id="rId9" Type="http://schemas.openxmlformats.org/officeDocument/2006/relationships/image" Target="../media/image7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8.wmf"/><Relationship Id="rId4" Type="http://schemas.openxmlformats.org/officeDocument/2006/relationships/image" Target="../media/image8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101.wmf"/><Relationship Id="rId2" Type="http://schemas.openxmlformats.org/officeDocument/2006/relationships/image" Target="../media/image96.wmf"/><Relationship Id="rId1" Type="http://schemas.openxmlformats.org/officeDocument/2006/relationships/image" Target="../media/image90.wmf"/><Relationship Id="rId6" Type="http://schemas.openxmlformats.org/officeDocument/2006/relationships/image" Target="../media/image100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98.wmf"/><Relationship Id="rId9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wmf"/><Relationship Id="rId3" Type="http://schemas.openxmlformats.org/officeDocument/2006/relationships/image" Target="../media/image107.wmf"/><Relationship Id="rId7" Type="http://schemas.openxmlformats.org/officeDocument/2006/relationships/image" Target="../media/image111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6" Type="http://schemas.openxmlformats.org/officeDocument/2006/relationships/image" Target="../media/image110.wmf"/><Relationship Id="rId5" Type="http://schemas.openxmlformats.org/officeDocument/2006/relationships/image" Target="../media/image109.wmf"/><Relationship Id="rId10" Type="http://schemas.openxmlformats.org/officeDocument/2006/relationships/image" Target="../media/image114.wmf"/><Relationship Id="rId4" Type="http://schemas.openxmlformats.org/officeDocument/2006/relationships/image" Target="../media/image108.wmf"/><Relationship Id="rId9" Type="http://schemas.openxmlformats.org/officeDocument/2006/relationships/image" Target="../media/image11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116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image" Target="../media/image130.wmf"/><Relationship Id="rId1" Type="http://schemas.openxmlformats.org/officeDocument/2006/relationships/image" Target="../media/image116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Relationship Id="rId4" Type="http://schemas.openxmlformats.org/officeDocument/2006/relationships/image" Target="../media/image137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wmf"/><Relationship Id="rId3" Type="http://schemas.openxmlformats.org/officeDocument/2006/relationships/image" Target="../media/image147.wmf"/><Relationship Id="rId7" Type="http://schemas.openxmlformats.org/officeDocument/2006/relationships/image" Target="../media/image151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6" Type="http://schemas.openxmlformats.org/officeDocument/2006/relationships/image" Target="../media/image150.wmf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wmf"/><Relationship Id="rId2" Type="http://schemas.openxmlformats.org/officeDocument/2006/relationships/image" Target="../media/image154.wmf"/><Relationship Id="rId1" Type="http://schemas.openxmlformats.org/officeDocument/2006/relationships/image" Target="../media/image115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3" Type="http://schemas.openxmlformats.org/officeDocument/2006/relationships/image" Target="../media/image167.wmf"/><Relationship Id="rId7" Type="http://schemas.openxmlformats.org/officeDocument/2006/relationships/image" Target="../media/image171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10" Type="http://schemas.openxmlformats.org/officeDocument/2006/relationships/image" Target="../media/image174.wmf"/><Relationship Id="rId4" Type="http://schemas.openxmlformats.org/officeDocument/2006/relationships/image" Target="../media/image168.wmf"/><Relationship Id="rId9" Type="http://schemas.openxmlformats.org/officeDocument/2006/relationships/image" Target="../media/image173.wmf"/></Relationships>
</file>

<file path=ppt/drawings/_rels/vmlDrawing2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wmf"/><Relationship Id="rId3" Type="http://schemas.openxmlformats.org/officeDocument/2006/relationships/image" Target="../media/image173.wmf"/><Relationship Id="rId7" Type="http://schemas.openxmlformats.org/officeDocument/2006/relationships/image" Target="../media/image179.wmf"/><Relationship Id="rId2" Type="http://schemas.openxmlformats.org/officeDocument/2006/relationships/image" Target="../media/image171.wmf"/><Relationship Id="rId1" Type="http://schemas.openxmlformats.org/officeDocument/2006/relationships/image" Target="../media/image175.wmf"/><Relationship Id="rId6" Type="http://schemas.openxmlformats.org/officeDocument/2006/relationships/image" Target="../media/image178.wmf"/><Relationship Id="rId5" Type="http://schemas.openxmlformats.org/officeDocument/2006/relationships/image" Target="../media/image177.wmf"/><Relationship Id="rId4" Type="http://schemas.openxmlformats.org/officeDocument/2006/relationships/image" Target="../media/image176.wmf"/><Relationship Id="rId9" Type="http://schemas.openxmlformats.org/officeDocument/2006/relationships/image" Target="../media/image18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3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10" Type="http://schemas.openxmlformats.org/officeDocument/2006/relationships/image" Target="../media/image14.wmf"/><Relationship Id="rId4" Type="http://schemas.openxmlformats.org/officeDocument/2006/relationships/image" Target="../media/image8.wmf"/><Relationship Id="rId9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183.wmf"/><Relationship Id="rId1" Type="http://schemas.openxmlformats.org/officeDocument/2006/relationships/image" Target="../media/image182.wmf"/><Relationship Id="rId5" Type="http://schemas.openxmlformats.org/officeDocument/2006/relationships/image" Target="../media/image186.wmf"/><Relationship Id="rId4" Type="http://schemas.openxmlformats.org/officeDocument/2006/relationships/image" Target="../media/image185.wmf"/></Relationships>
</file>

<file path=ppt/drawings/_rels/vmlDrawing3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wmf"/><Relationship Id="rId3" Type="http://schemas.openxmlformats.org/officeDocument/2006/relationships/image" Target="../media/image189.wmf"/><Relationship Id="rId7" Type="http://schemas.openxmlformats.org/officeDocument/2006/relationships/image" Target="../media/image193.wmf"/><Relationship Id="rId2" Type="http://schemas.openxmlformats.org/officeDocument/2006/relationships/image" Target="../media/image188.wmf"/><Relationship Id="rId1" Type="http://schemas.openxmlformats.org/officeDocument/2006/relationships/image" Target="../media/image187.wmf"/><Relationship Id="rId6" Type="http://schemas.openxmlformats.org/officeDocument/2006/relationships/image" Target="../media/image192.wmf"/><Relationship Id="rId11" Type="http://schemas.openxmlformats.org/officeDocument/2006/relationships/image" Target="../media/image197.wmf"/><Relationship Id="rId5" Type="http://schemas.openxmlformats.org/officeDocument/2006/relationships/image" Target="../media/image191.wmf"/><Relationship Id="rId10" Type="http://schemas.openxmlformats.org/officeDocument/2006/relationships/image" Target="../media/image196.wmf"/><Relationship Id="rId4" Type="http://schemas.openxmlformats.org/officeDocument/2006/relationships/image" Target="../media/image190.wmf"/><Relationship Id="rId9" Type="http://schemas.openxmlformats.org/officeDocument/2006/relationships/image" Target="../media/image195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wmf"/><Relationship Id="rId3" Type="http://schemas.openxmlformats.org/officeDocument/2006/relationships/image" Target="../media/image198.wmf"/><Relationship Id="rId7" Type="http://schemas.openxmlformats.org/officeDocument/2006/relationships/image" Target="../media/image202.wmf"/><Relationship Id="rId2" Type="http://schemas.openxmlformats.org/officeDocument/2006/relationships/image" Target="../media/image176.wmf"/><Relationship Id="rId1" Type="http://schemas.openxmlformats.org/officeDocument/2006/relationships/image" Target="../media/image171.wmf"/><Relationship Id="rId6" Type="http://schemas.openxmlformats.org/officeDocument/2006/relationships/image" Target="../media/image201.wmf"/><Relationship Id="rId11" Type="http://schemas.openxmlformats.org/officeDocument/2006/relationships/image" Target="../media/image205.wmf"/><Relationship Id="rId5" Type="http://schemas.openxmlformats.org/officeDocument/2006/relationships/image" Target="../media/image200.wmf"/><Relationship Id="rId10" Type="http://schemas.openxmlformats.org/officeDocument/2006/relationships/image" Target="../media/image195.wmf"/><Relationship Id="rId4" Type="http://schemas.openxmlformats.org/officeDocument/2006/relationships/image" Target="../media/image199.wmf"/><Relationship Id="rId9" Type="http://schemas.openxmlformats.org/officeDocument/2006/relationships/image" Target="../media/image20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207.wmf"/><Relationship Id="rId1" Type="http://schemas.openxmlformats.org/officeDocument/2006/relationships/image" Target="../media/image206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5.wmf"/><Relationship Id="rId2" Type="http://schemas.openxmlformats.org/officeDocument/2006/relationships/image" Target="../media/image195.wmf"/><Relationship Id="rId1" Type="http://schemas.openxmlformats.org/officeDocument/2006/relationships/image" Target="../media/image211.wmf"/></Relationships>
</file>

<file path=ppt/drawings/_rels/vmlDrawing3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wmf"/><Relationship Id="rId3" Type="http://schemas.openxmlformats.org/officeDocument/2006/relationships/image" Target="../media/image166.wmf"/><Relationship Id="rId7" Type="http://schemas.openxmlformats.org/officeDocument/2006/relationships/image" Target="../media/image171.wmf"/><Relationship Id="rId2" Type="http://schemas.openxmlformats.org/officeDocument/2006/relationships/image" Target="../media/image212.wmf"/><Relationship Id="rId1" Type="http://schemas.openxmlformats.org/officeDocument/2006/relationships/image" Target="../media/image163.wmf"/><Relationship Id="rId6" Type="http://schemas.openxmlformats.org/officeDocument/2006/relationships/image" Target="../media/image170.wmf"/><Relationship Id="rId5" Type="http://schemas.openxmlformats.org/officeDocument/2006/relationships/image" Target="../media/image169.wmf"/><Relationship Id="rId4" Type="http://schemas.openxmlformats.org/officeDocument/2006/relationships/image" Target="../media/image167.wmf"/><Relationship Id="rId9" Type="http://schemas.openxmlformats.org/officeDocument/2006/relationships/image" Target="../media/image214.wmf"/></Relationships>
</file>

<file path=ppt/drawings/_rels/vmlDrawing36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wmf"/><Relationship Id="rId3" Type="http://schemas.openxmlformats.org/officeDocument/2006/relationships/image" Target="../media/image215.wmf"/><Relationship Id="rId7" Type="http://schemas.openxmlformats.org/officeDocument/2006/relationships/image" Target="../media/image219.wmf"/><Relationship Id="rId2" Type="http://schemas.openxmlformats.org/officeDocument/2006/relationships/image" Target="../media/image214.wmf"/><Relationship Id="rId1" Type="http://schemas.openxmlformats.org/officeDocument/2006/relationships/image" Target="../media/image171.wmf"/><Relationship Id="rId6" Type="http://schemas.openxmlformats.org/officeDocument/2006/relationships/image" Target="../media/image218.wmf"/><Relationship Id="rId5" Type="http://schemas.openxmlformats.org/officeDocument/2006/relationships/image" Target="../media/image217.wmf"/><Relationship Id="rId10" Type="http://schemas.openxmlformats.org/officeDocument/2006/relationships/image" Target="../media/image221.wmf"/><Relationship Id="rId4" Type="http://schemas.openxmlformats.org/officeDocument/2006/relationships/image" Target="../media/image216.wmf"/><Relationship Id="rId9" Type="http://schemas.openxmlformats.org/officeDocument/2006/relationships/image" Target="../media/image17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222.wmf"/><Relationship Id="rId1" Type="http://schemas.openxmlformats.org/officeDocument/2006/relationships/image" Target="../media/image221.wmf"/><Relationship Id="rId6" Type="http://schemas.openxmlformats.org/officeDocument/2006/relationships/image" Target="../media/image224.wmf"/><Relationship Id="rId5" Type="http://schemas.openxmlformats.org/officeDocument/2006/relationships/image" Target="../media/image223.wmf"/><Relationship Id="rId4" Type="http://schemas.openxmlformats.org/officeDocument/2006/relationships/image" Target="../media/image166.wmf"/></Relationships>
</file>

<file path=ppt/drawings/_rels/vmlDrawing38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1.wmf"/><Relationship Id="rId3" Type="http://schemas.openxmlformats.org/officeDocument/2006/relationships/image" Target="../media/image226.wmf"/><Relationship Id="rId7" Type="http://schemas.openxmlformats.org/officeDocument/2006/relationships/image" Target="../media/image230.wmf"/><Relationship Id="rId2" Type="http://schemas.openxmlformats.org/officeDocument/2006/relationships/image" Target="../media/image224.wmf"/><Relationship Id="rId1" Type="http://schemas.openxmlformats.org/officeDocument/2006/relationships/image" Target="../media/image225.wmf"/><Relationship Id="rId6" Type="http://schemas.openxmlformats.org/officeDocument/2006/relationships/image" Target="../media/image229.wmf"/><Relationship Id="rId5" Type="http://schemas.openxmlformats.org/officeDocument/2006/relationships/image" Target="../media/image228.wmf"/><Relationship Id="rId4" Type="http://schemas.openxmlformats.org/officeDocument/2006/relationships/image" Target="../media/image227.wmf"/><Relationship Id="rId9" Type="http://schemas.openxmlformats.org/officeDocument/2006/relationships/image" Target="../media/image23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9.wmf"/><Relationship Id="rId7" Type="http://schemas.openxmlformats.org/officeDocument/2006/relationships/image" Target="../media/image19.wmf"/><Relationship Id="rId2" Type="http://schemas.openxmlformats.org/officeDocument/2006/relationships/image" Target="../media/image8.wmf"/><Relationship Id="rId1" Type="http://schemas.openxmlformats.org/officeDocument/2006/relationships/image" Target="../media/image15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6.wmf"/><Relationship Id="rId2" Type="http://schemas.openxmlformats.org/officeDocument/2006/relationships/image" Target="../media/image235.wmf"/><Relationship Id="rId1" Type="http://schemas.openxmlformats.org/officeDocument/2006/relationships/image" Target="../media/image233.wmf"/><Relationship Id="rId4" Type="http://schemas.openxmlformats.org/officeDocument/2006/relationships/image" Target="../media/image237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7" Type="http://schemas.openxmlformats.org/officeDocument/2006/relationships/image" Target="../media/image245.wmf"/><Relationship Id="rId2" Type="http://schemas.openxmlformats.org/officeDocument/2006/relationships/image" Target="../media/image240.wmf"/><Relationship Id="rId1" Type="http://schemas.openxmlformats.org/officeDocument/2006/relationships/image" Target="../media/image239.wmf"/><Relationship Id="rId6" Type="http://schemas.openxmlformats.org/officeDocument/2006/relationships/image" Target="../media/image244.wmf"/><Relationship Id="rId5" Type="http://schemas.openxmlformats.org/officeDocument/2006/relationships/image" Target="../media/image243.wmf"/><Relationship Id="rId4" Type="http://schemas.openxmlformats.org/officeDocument/2006/relationships/image" Target="../media/image242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wmf"/><Relationship Id="rId3" Type="http://schemas.openxmlformats.org/officeDocument/2006/relationships/image" Target="../media/image248.wmf"/><Relationship Id="rId7" Type="http://schemas.openxmlformats.org/officeDocument/2006/relationships/image" Target="../media/image252.wmf"/><Relationship Id="rId2" Type="http://schemas.openxmlformats.org/officeDocument/2006/relationships/image" Target="../media/image247.wmf"/><Relationship Id="rId1" Type="http://schemas.openxmlformats.org/officeDocument/2006/relationships/image" Target="../media/image246.wmf"/><Relationship Id="rId6" Type="http://schemas.openxmlformats.org/officeDocument/2006/relationships/image" Target="../media/image251.wmf"/><Relationship Id="rId5" Type="http://schemas.openxmlformats.org/officeDocument/2006/relationships/image" Target="../media/image250.wmf"/><Relationship Id="rId4" Type="http://schemas.openxmlformats.org/officeDocument/2006/relationships/image" Target="../media/image249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6.wmf"/><Relationship Id="rId2" Type="http://schemas.openxmlformats.org/officeDocument/2006/relationships/image" Target="../media/image255.wmf"/><Relationship Id="rId1" Type="http://schemas.openxmlformats.org/officeDocument/2006/relationships/image" Target="../media/image254.wmf"/><Relationship Id="rId5" Type="http://schemas.openxmlformats.org/officeDocument/2006/relationships/image" Target="../media/image258.wmf"/><Relationship Id="rId4" Type="http://schemas.openxmlformats.org/officeDocument/2006/relationships/image" Target="../media/image257.w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3" Type="http://schemas.openxmlformats.org/officeDocument/2006/relationships/image" Target="../media/image260.wmf"/><Relationship Id="rId7" Type="http://schemas.openxmlformats.org/officeDocument/2006/relationships/image" Target="../media/image264.wmf"/><Relationship Id="rId2" Type="http://schemas.openxmlformats.org/officeDocument/2006/relationships/image" Target="../media/image247.wmf"/><Relationship Id="rId1" Type="http://schemas.openxmlformats.org/officeDocument/2006/relationships/image" Target="../media/image259.wmf"/><Relationship Id="rId6" Type="http://schemas.openxmlformats.org/officeDocument/2006/relationships/image" Target="../media/image263.wmf"/><Relationship Id="rId5" Type="http://schemas.openxmlformats.org/officeDocument/2006/relationships/image" Target="../media/image262.wmf"/><Relationship Id="rId4" Type="http://schemas.openxmlformats.org/officeDocument/2006/relationships/image" Target="../media/image261.wmf"/><Relationship Id="rId9" Type="http://schemas.openxmlformats.org/officeDocument/2006/relationships/image" Target="../media/image266.wmf"/></Relationships>
</file>

<file path=ppt/drawings/_rels/vmlDrawing4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wmf"/><Relationship Id="rId3" Type="http://schemas.openxmlformats.org/officeDocument/2006/relationships/image" Target="../media/image269.wmf"/><Relationship Id="rId7" Type="http://schemas.openxmlformats.org/officeDocument/2006/relationships/image" Target="../media/image272.wmf"/><Relationship Id="rId2" Type="http://schemas.openxmlformats.org/officeDocument/2006/relationships/image" Target="../media/image268.wmf"/><Relationship Id="rId1" Type="http://schemas.openxmlformats.org/officeDocument/2006/relationships/image" Target="../media/image267.wmf"/><Relationship Id="rId6" Type="http://schemas.openxmlformats.org/officeDocument/2006/relationships/image" Target="../media/image271.wmf"/><Relationship Id="rId5" Type="http://schemas.openxmlformats.org/officeDocument/2006/relationships/image" Target="../media/image270.wmf"/><Relationship Id="rId4" Type="http://schemas.openxmlformats.org/officeDocument/2006/relationships/image" Target="../media/image152.wmf"/><Relationship Id="rId9" Type="http://schemas.openxmlformats.org/officeDocument/2006/relationships/image" Target="../media/image274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7.wmf"/><Relationship Id="rId2" Type="http://schemas.openxmlformats.org/officeDocument/2006/relationships/image" Target="../media/image276.wmf"/><Relationship Id="rId1" Type="http://schemas.openxmlformats.org/officeDocument/2006/relationships/image" Target="../media/image275.wmf"/><Relationship Id="rId6" Type="http://schemas.openxmlformats.org/officeDocument/2006/relationships/image" Target="../media/image280.wmf"/><Relationship Id="rId5" Type="http://schemas.openxmlformats.org/officeDocument/2006/relationships/image" Target="../media/image279.wmf"/><Relationship Id="rId4" Type="http://schemas.openxmlformats.org/officeDocument/2006/relationships/image" Target="../media/image278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2.wmf"/><Relationship Id="rId1" Type="http://schemas.openxmlformats.org/officeDocument/2006/relationships/image" Target="../media/image281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3.wmf"/><Relationship Id="rId7" Type="http://schemas.openxmlformats.org/officeDocument/2006/relationships/image" Target="../media/image287.wmf"/><Relationship Id="rId2" Type="http://schemas.openxmlformats.org/officeDocument/2006/relationships/image" Target="../media/image282.wmf"/><Relationship Id="rId1" Type="http://schemas.openxmlformats.org/officeDocument/2006/relationships/image" Target="../media/image281.wmf"/><Relationship Id="rId6" Type="http://schemas.openxmlformats.org/officeDocument/2006/relationships/image" Target="../media/image286.wmf"/><Relationship Id="rId5" Type="http://schemas.openxmlformats.org/officeDocument/2006/relationships/image" Target="../media/image285.wmf"/><Relationship Id="rId4" Type="http://schemas.openxmlformats.org/officeDocument/2006/relationships/image" Target="../media/image284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wmf"/><Relationship Id="rId7" Type="http://schemas.openxmlformats.org/officeDocument/2006/relationships/image" Target="../media/image294.wmf"/><Relationship Id="rId2" Type="http://schemas.openxmlformats.org/officeDocument/2006/relationships/image" Target="../media/image289.wmf"/><Relationship Id="rId1" Type="http://schemas.openxmlformats.org/officeDocument/2006/relationships/image" Target="../media/image288.wmf"/><Relationship Id="rId6" Type="http://schemas.openxmlformats.org/officeDocument/2006/relationships/image" Target="../media/image293.wmf"/><Relationship Id="rId5" Type="http://schemas.openxmlformats.org/officeDocument/2006/relationships/image" Target="../media/image292.wmf"/><Relationship Id="rId4" Type="http://schemas.openxmlformats.org/officeDocument/2006/relationships/image" Target="../media/image29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7.wmf"/><Relationship Id="rId2" Type="http://schemas.openxmlformats.org/officeDocument/2006/relationships/image" Target="../media/image296.wmf"/><Relationship Id="rId1" Type="http://schemas.openxmlformats.org/officeDocument/2006/relationships/image" Target="../media/image295.wmf"/><Relationship Id="rId4" Type="http://schemas.openxmlformats.org/officeDocument/2006/relationships/image" Target="../media/image298.wmf"/></Relationships>
</file>

<file path=ppt/drawings/_rels/vmlDrawing5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1.wmf"/><Relationship Id="rId7" Type="http://schemas.openxmlformats.org/officeDocument/2006/relationships/image" Target="../media/image305.wmf"/><Relationship Id="rId2" Type="http://schemas.openxmlformats.org/officeDocument/2006/relationships/image" Target="../media/image300.wmf"/><Relationship Id="rId1" Type="http://schemas.openxmlformats.org/officeDocument/2006/relationships/image" Target="../media/image299.wmf"/><Relationship Id="rId6" Type="http://schemas.openxmlformats.org/officeDocument/2006/relationships/image" Target="../media/image304.wmf"/><Relationship Id="rId5" Type="http://schemas.openxmlformats.org/officeDocument/2006/relationships/image" Target="../media/image303.wmf"/><Relationship Id="rId4" Type="http://schemas.openxmlformats.org/officeDocument/2006/relationships/image" Target="../media/image302.wmf"/></Relationships>
</file>

<file path=ppt/drawings/_rels/vmlDrawing5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3.wmf"/><Relationship Id="rId3" Type="http://schemas.openxmlformats.org/officeDocument/2006/relationships/image" Target="../media/image308.wmf"/><Relationship Id="rId7" Type="http://schemas.openxmlformats.org/officeDocument/2006/relationships/image" Target="../media/image312.wmf"/><Relationship Id="rId2" Type="http://schemas.openxmlformats.org/officeDocument/2006/relationships/image" Target="../media/image307.wmf"/><Relationship Id="rId1" Type="http://schemas.openxmlformats.org/officeDocument/2006/relationships/image" Target="../media/image306.wmf"/><Relationship Id="rId6" Type="http://schemas.openxmlformats.org/officeDocument/2006/relationships/image" Target="../media/image311.wmf"/><Relationship Id="rId5" Type="http://schemas.openxmlformats.org/officeDocument/2006/relationships/image" Target="../media/image310.wmf"/><Relationship Id="rId4" Type="http://schemas.openxmlformats.org/officeDocument/2006/relationships/image" Target="../media/image309.wmf"/><Relationship Id="rId9" Type="http://schemas.openxmlformats.org/officeDocument/2006/relationships/image" Target="../media/image314.wmf"/></Relationships>
</file>

<file path=ppt/drawings/_rels/vmlDrawing5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7.wmf"/><Relationship Id="rId2" Type="http://schemas.openxmlformats.org/officeDocument/2006/relationships/image" Target="../media/image316.wmf"/><Relationship Id="rId1" Type="http://schemas.openxmlformats.org/officeDocument/2006/relationships/image" Target="../media/image315.wmf"/><Relationship Id="rId5" Type="http://schemas.openxmlformats.org/officeDocument/2006/relationships/image" Target="../media/image319.wmf"/><Relationship Id="rId4" Type="http://schemas.openxmlformats.org/officeDocument/2006/relationships/image" Target="../media/image318.wmf"/></Relationships>
</file>

<file path=ppt/drawings/_rels/vmlDrawing5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2.wmf"/><Relationship Id="rId2" Type="http://schemas.openxmlformats.org/officeDocument/2006/relationships/image" Target="../media/image321.wmf"/><Relationship Id="rId1" Type="http://schemas.openxmlformats.org/officeDocument/2006/relationships/image" Target="../media/image320.wmf"/><Relationship Id="rId4" Type="http://schemas.openxmlformats.org/officeDocument/2006/relationships/image" Target="../media/image323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6.wmf"/><Relationship Id="rId7" Type="http://schemas.openxmlformats.org/officeDocument/2006/relationships/image" Target="../media/image330.wmf"/><Relationship Id="rId2" Type="http://schemas.openxmlformats.org/officeDocument/2006/relationships/image" Target="../media/image325.wmf"/><Relationship Id="rId1" Type="http://schemas.openxmlformats.org/officeDocument/2006/relationships/image" Target="../media/image324.wmf"/><Relationship Id="rId6" Type="http://schemas.openxmlformats.org/officeDocument/2006/relationships/image" Target="../media/image329.wmf"/><Relationship Id="rId5" Type="http://schemas.openxmlformats.org/officeDocument/2006/relationships/image" Target="../media/image328.wmf"/><Relationship Id="rId4" Type="http://schemas.openxmlformats.org/officeDocument/2006/relationships/image" Target="../media/image327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wmf"/><Relationship Id="rId2" Type="http://schemas.openxmlformats.org/officeDocument/2006/relationships/image" Target="../media/image332.wmf"/><Relationship Id="rId1" Type="http://schemas.openxmlformats.org/officeDocument/2006/relationships/image" Target="../media/image331.wmf"/><Relationship Id="rId6" Type="http://schemas.openxmlformats.org/officeDocument/2006/relationships/image" Target="../media/image336.wmf"/><Relationship Id="rId5" Type="http://schemas.openxmlformats.org/officeDocument/2006/relationships/image" Target="../media/image335.wmf"/><Relationship Id="rId4" Type="http://schemas.openxmlformats.org/officeDocument/2006/relationships/image" Target="../media/image334.wmf"/></Relationships>
</file>

<file path=ppt/drawings/_rels/vmlDrawing57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wmf"/><Relationship Id="rId3" Type="http://schemas.openxmlformats.org/officeDocument/2006/relationships/image" Target="../media/image339.wmf"/><Relationship Id="rId7" Type="http://schemas.openxmlformats.org/officeDocument/2006/relationships/image" Target="../media/image343.wmf"/><Relationship Id="rId2" Type="http://schemas.openxmlformats.org/officeDocument/2006/relationships/image" Target="../media/image338.wmf"/><Relationship Id="rId1" Type="http://schemas.openxmlformats.org/officeDocument/2006/relationships/image" Target="../media/image337.wmf"/><Relationship Id="rId6" Type="http://schemas.openxmlformats.org/officeDocument/2006/relationships/image" Target="../media/image342.wmf"/><Relationship Id="rId5" Type="http://schemas.openxmlformats.org/officeDocument/2006/relationships/image" Target="../media/image341.wmf"/><Relationship Id="rId4" Type="http://schemas.openxmlformats.org/officeDocument/2006/relationships/image" Target="../media/image340.wmf"/><Relationship Id="rId9" Type="http://schemas.openxmlformats.org/officeDocument/2006/relationships/image" Target="../media/image345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8.wmf"/><Relationship Id="rId2" Type="http://schemas.openxmlformats.org/officeDocument/2006/relationships/image" Target="../media/image347.wmf"/><Relationship Id="rId1" Type="http://schemas.openxmlformats.org/officeDocument/2006/relationships/image" Target="../media/image346.wmf"/><Relationship Id="rId5" Type="http://schemas.openxmlformats.org/officeDocument/2006/relationships/image" Target="../media/image350.wmf"/><Relationship Id="rId4" Type="http://schemas.openxmlformats.org/officeDocument/2006/relationships/image" Target="../media/image349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wmf"/><Relationship Id="rId2" Type="http://schemas.openxmlformats.org/officeDocument/2006/relationships/image" Target="../media/image352.wmf"/><Relationship Id="rId1" Type="http://schemas.openxmlformats.org/officeDocument/2006/relationships/image" Target="../media/image351.wmf"/><Relationship Id="rId5" Type="http://schemas.openxmlformats.org/officeDocument/2006/relationships/image" Target="../media/image355.wmf"/><Relationship Id="rId4" Type="http://schemas.openxmlformats.org/officeDocument/2006/relationships/image" Target="../media/image35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3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8.wmf"/><Relationship Id="rId2" Type="http://schemas.openxmlformats.org/officeDocument/2006/relationships/image" Target="../media/image357.wmf"/><Relationship Id="rId1" Type="http://schemas.openxmlformats.org/officeDocument/2006/relationships/image" Target="../media/image356.wmf"/><Relationship Id="rId4" Type="http://schemas.openxmlformats.org/officeDocument/2006/relationships/image" Target="../media/image359.wmf"/></Relationships>
</file>

<file path=ppt/drawings/_rels/vmlDrawing6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wmf"/><Relationship Id="rId2" Type="http://schemas.openxmlformats.org/officeDocument/2006/relationships/image" Target="../media/image360.wmf"/><Relationship Id="rId1" Type="http://schemas.openxmlformats.org/officeDocument/2006/relationships/image" Target="../media/image357.wmf"/><Relationship Id="rId5" Type="http://schemas.openxmlformats.org/officeDocument/2006/relationships/image" Target="../media/image363.wmf"/><Relationship Id="rId4" Type="http://schemas.openxmlformats.org/officeDocument/2006/relationships/image" Target="../media/image362.wmf"/></Relationships>
</file>

<file path=ppt/drawings/_rels/vmlDrawing6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wmf"/><Relationship Id="rId7" Type="http://schemas.openxmlformats.org/officeDocument/2006/relationships/image" Target="../media/image369.wmf"/><Relationship Id="rId2" Type="http://schemas.openxmlformats.org/officeDocument/2006/relationships/image" Target="../media/image365.wmf"/><Relationship Id="rId1" Type="http://schemas.openxmlformats.org/officeDocument/2006/relationships/image" Target="../media/image364.wmf"/><Relationship Id="rId6" Type="http://schemas.openxmlformats.org/officeDocument/2006/relationships/image" Target="../media/image368.wmf"/><Relationship Id="rId5" Type="http://schemas.openxmlformats.org/officeDocument/2006/relationships/image" Target="../media/image367.wmf"/><Relationship Id="rId4" Type="http://schemas.openxmlformats.org/officeDocument/2006/relationships/image" Target="../media/image366.wmf"/></Relationships>
</file>

<file path=ppt/drawings/_rels/vmlDrawing6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wmf"/><Relationship Id="rId2" Type="http://schemas.openxmlformats.org/officeDocument/2006/relationships/image" Target="../media/image371.wmf"/><Relationship Id="rId1" Type="http://schemas.openxmlformats.org/officeDocument/2006/relationships/image" Target="../media/image370.wmf"/><Relationship Id="rId4" Type="http://schemas.openxmlformats.org/officeDocument/2006/relationships/image" Target="../media/image373.wmf"/></Relationships>
</file>

<file path=ppt/drawings/_rels/vmlDrawing6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wmf"/><Relationship Id="rId2" Type="http://schemas.openxmlformats.org/officeDocument/2006/relationships/image" Target="../media/image374.wmf"/><Relationship Id="rId1" Type="http://schemas.openxmlformats.org/officeDocument/2006/relationships/image" Target="../media/image373.wmf"/><Relationship Id="rId5" Type="http://schemas.openxmlformats.org/officeDocument/2006/relationships/image" Target="../media/image377.wmf"/><Relationship Id="rId4" Type="http://schemas.openxmlformats.org/officeDocument/2006/relationships/image" Target="../media/image376.wmf"/></Relationships>
</file>

<file path=ppt/drawings/_rels/vmlDrawing6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4.wmf"/><Relationship Id="rId3" Type="http://schemas.openxmlformats.org/officeDocument/2006/relationships/image" Target="../media/image379.wmf"/><Relationship Id="rId7" Type="http://schemas.openxmlformats.org/officeDocument/2006/relationships/image" Target="../media/image383.wmf"/><Relationship Id="rId2" Type="http://schemas.openxmlformats.org/officeDocument/2006/relationships/image" Target="../media/image378.wmf"/><Relationship Id="rId1" Type="http://schemas.openxmlformats.org/officeDocument/2006/relationships/image" Target="../media/image377.wmf"/><Relationship Id="rId6" Type="http://schemas.openxmlformats.org/officeDocument/2006/relationships/image" Target="../media/image382.wmf"/><Relationship Id="rId5" Type="http://schemas.openxmlformats.org/officeDocument/2006/relationships/image" Target="../media/image381.wmf"/><Relationship Id="rId10" Type="http://schemas.openxmlformats.org/officeDocument/2006/relationships/image" Target="../media/image386.wmf"/><Relationship Id="rId4" Type="http://schemas.openxmlformats.org/officeDocument/2006/relationships/image" Target="../media/image380.wmf"/><Relationship Id="rId9" Type="http://schemas.openxmlformats.org/officeDocument/2006/relationships/image" Target="../media/image385.wmf"/></Relationships>
</file>

<file path=ppt/drawings/_rels/vmlDrawing6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9.wmf"/><Relationship Id="rId2" Type="http://schemas.openxmlformats.org/officeDocument/2006/relationships/image" Target="../media/image388.wmf"/><Relationship Id="rId1" Type="http://schemas.openxmlformats.org/officeDocument/2006/relationships/image" Target="../media/image387.wmf"/><Relationship Id="rId4" Type="http://schemas.openxmlformats.org/officeDocument/2006/relationships/image" Target="../media/image390.w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3.wmf"/><Relationship Id="rId2" Type="http://schemas.openxmlformats.org/officeDocument/2006/relationships/image" Target="../media/image392.wmf"/><Relationship Id="rId1" Type="http://schemas.openxmlformats.org/officeDocument/2006/relationships/image" Target="../media/image391.wmf"/></Relationships>
</file>

<file path=ppt/drawings/_rels/vmlDrawing6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6.wmf"/><Relationship Id="rId2" Type="http://schemas.openxmlformats.org/officeDocument/2006/relationships/image" Target="../media/image395.wmf"/><Relationship Id="rId1" Type="http://schemas.openxmlformats.org/officeDocument/2006/relationships/image" Target="../media/image394.wmf"/><Relationship Id="rId6" Type="http://schemas.openxmlformats.org/officeDocument/2006/relationships/image" Target="../media/image399.wmf"/><Relationship Id="rId5" Type="http://schemas.openxmlformats.org/officeDocument/2006/relationships/image" Target="../media/image398.wmf"/><Relationship Id="rId4" Type="http://schemas.openxmlformats.org/officeDocument/2006/relationships/image" Target="../media/image397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2.wmf"/><Relationship Id="rId2" Type="http://schemas.openxmlformats.org/officeDocument/2006/relationships/image" Target="../media/image401.wmf"/><Relationship Id="rId1" Type="http://schemas.openxmlformats.org/officeDocument/2006/relationships/image" Target="../media/image400.wmf"/><Relationship Id="rId4" Type="http://schemas.openxmlformats.org/officeDocument/2006/relationships/image" Target="../media/image40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5.wmf"/><Relationship Id="rId1" Type="http://schemas.openxmlformats.org/officeDocument/2006/relationships/image" Target="../media/image404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8.wmf"/><Relationship Id="rId2" Type="http://schemas.openxmlformats.org/officeDocument/2006/relationships/image" Target="../media/image407.wmf"/><Relationship Id="rId1" Type="http://schemas.openxmlformats.org/officeDocument/2006/relationships/image" Target="../media/image406.wmf"/><Relationship Id="rId4" Type="http://schemas.openxmlformats.org/officeDocument/2006/relationships/image" Target="../media/image409.wmf"/></Relationships>
</file>

<file path=ppt/drawings/_rels/vmlDrawing7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wmf"/><Relationship Id="rId1" Type="http://schemas.openxmlformats.org/officeDocument/2006/relationships/image" Target="../media/image410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4.wmf"/><Relationship Id="rId2" Type="http://schemas.openxmlformats.org/officeDocument/2006/relationships/image" Target="../media/image413.wmf"/><Relationship Id="rId1" Type="http://schemas.openxmlformats.org/officeDocument/2006/relationships/image" Target="../media/image412.wmf"/><Relationship Id="rId4" Type="http://schemas.openxmlformats.org/officeDocument/2006/relationships/image" Target="../media/image415.w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6.wmf"/></Relationships>
</file>

<file path=ppt/drawings/_rels/vmlDrawing7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4.wmf"/><Relationship Id="rId3" Type="http://schemas.openxmlformats.org/officeDocument/2006/relationships/image" Target="../media/image419.wmf"/><Relationship Id="rId7" Type="http://schemas.openxmlformats.org/officeDocument/2006/relationships/image" Target="../media/image423.wmf"/><Relationship Id="rId2" Type="http://schemas.openxmlformats.org/officeDocument/2006/relationships/image" Target="../media/image418.wmf"/><Relationship Id="rId1" Type="http://schemas.openxmlformats.org/officeDocument/2006/relationships/image" Target="../media/image417.wmf"/><Relationship Id="rId6" Type="http://schemas.openxmlformats.org/officeDocument/2006/relationships/image" Target="../media/image422.wmf"/><Relationship Id="rId5" Type="http://schemas.openxmlformats.org/officeDocument/2006/relationships/image" Target="../media/image421.wmf"/><Relationship Id="rId4" Type="http://schemas.openxmlformats.org/officeDocument/2006/relationships/image" Target="../media/image420.wmf"/></Relationships>
</file>

<file path=ppt/drawings/_rels/vmlDrawing7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7.wmf"/><Relationship Id="rId2" Type="http://schemas.openxmlformats.org/officeDocument/2006/relationships/image" Target="../media/image426.wmf"/><Relationship Id="rId1" Type="http://schemas.openxmlformats.org/officeDocument/2006/relationships/image" Target="../media/image425.wmf"/><Relationship Id="rId5" Type="http://schemas.openxmlformats.org/officeDocument/2006/relationships/image" Target="../media/image429.wmf"/><Relationship Id="rId4" Type="http://schemas.openxmlformats.org/officeDocument/2006/relationships/image" Target="../media/image428.wmf"/></Relationships>
</file>

<file path=ppt/drawings/_rels/vmlDrawing7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2.wmf"/><Relationship Id="rId7" Type="http://schemas.openxmlformats.org/officeDocument/2006/relationships/image" Target="../media/image436.wmf"/><Relationship Id="rId2" Type="http://schemas.openxmlformats.org/officeDocument/2006/relationships/image" Target="../media/image431.wmf"/><Relationship Id="rId1" Type="http://schemas.openxmlformats.org/officeDocument/2006/relationships/image" Target="../media/image430.wmf"/><Relationship Id="rId6" Type="http://schemas.openxmlformats.org/officeDocument/2006/relationships/image" Target="../media/image435.wmf"/><Relationship Id="rId5" Type="http://schemas.openxmlformats.org/officeDocument/2006/relationships/image" Target="../media/image434.wmf"/><Relationship Id="rId4" Type="http://schemas.openxmlformats.org/officeDocument/2006/relationships/image" Target="../media/image433.wmf"/></Relationships>
</file>

<file path=ppt/drawings/_rels/vmlDrawing7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44.wmf"/><Relationship Id="rId3" Type="http://schemas.openxmlformats.org/officeDocument/2006/relationships/image" Target="../media/image439.wmf"/><Relationship Id="rId7" Type="http://schemas.openxmlformats.org/officeDocument/2006/relationships/image" Target="../media/image443.wmf"/><Relationship Id="rId2" Type="http://schemas.openxmlformats.org/officeDocument/2006/relationships/image" Target="../media/image438.wmf"/><Relationship Id="rId1" Type="http://schemas.openxmlformats.org/officeDocument/2006/relationships/image" Target="../media/image437.wmf"/><Relationship Id="rId6" Type="http://schemas.openxmlformats.org/officeDocument/2006/relationships/image" Target="../media/image442.wmf"/><Relationship Id="rId11" Type="http://schemas.openxmlformats.org/officeDocument/2006/relationships/image" Target="../media/image447.wmf"/><Relationship Id="rId5" Type="http://schemas.openxmlformats.org/officeDocument/2006/relationships/image" Target="../media/image441.wmf"/><Relationship Id="rId10" Type="http://schemas.openxmlformats.org/officeDocument/2006/relationships/image" Target="../media/image446.wmf"/><Relationship Id="rId4" Type="http://schemas.openxmlformats.org/officeDocument/2006/relationships/image" Target="../media/image440.wmf"/><Relationship Id="rId9" Type="http://schemas.openxmlformats.org/officeDocument/2006/relationships/image" Target="../media/image445.wmf"/></Relationships>
</file>

<file path=ppt/drawings/_rels/vmlDrawing7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wmf"/><Relationship Id="rId2" Type="http://schemas.openxmlformats.org/officeDocument/2006/relationships/image" Target="../media/image449.wmf"/><Relationship Id="rId1" Type="http://schemas.openxmlformats.org/officeDocument/2006/relationships/image" Target="../media/image448.wmf"/><Relationship Id="rId6" Type="http://schemas.openxmlformats.org/officeDocument/2006/relationships/image" Target="../media/image453.wmf"/><Relationship Id="rId5" Type="http://schemas.openxmlformats.org/officeDocument/2006/relationships/image" Target="../media/image452.wmf"/><Relationship Id="rId4" Type="http://schemas.openxmlformats.org/officeDocument/2006/relationships/image" Target="../media/image45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1.wmf"/><Relationship Id="rId3" Type="http://schemas.openxmlformats.org/officeDocument/2006/relationships/image" Target="../media/image456.wmf"/><Relationship Id="rId7" Type="http://schemas.openxmlformats.org/officeDocument/2006/relationships/image" Target="../media/image460.wmf"/><Relationship Id="rId2" Type="http://schemas.openxmlformats.org/officeDocument/2006/relationships/image" Target="../media/image455.wmf"/><Relationship Id="rId1" Type="http://schemas.openxmlformats.org/officeDocument/2006/relationships/image" Target="../media/image454.wmf"/><Relationship Id="rId6" Type="http://schemas.openxmlformats.org/officeDocument/2006/relationships/image" Target="../media/image459.wmf"/><Relationship Id="rId5" Type="http://schemas.openxmlformats.org/officeDocument/2006/relationships/image" Target="../media/image458.wmf"/><Relationship Id="rId4" Type="http://schemas.openxmlformats.org/officeDocument/2006/relationships/image" Target="../media/image45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8.wmf"/><Relationship Id="rId3" Type="http://schemas.openxmlformats.org/officeDocument/2006/relationships/image" Target="../media/image38.wmf"/><Relationship Id="rId7" Type="http://schemas.openxmlformats.org/officeDocument/2006/relationships/image" Target="../media/image42.wmf"/><Relationship Id="rId12" Type="http://schemas.openxmlformats.org/officeDocument/2006/relationships/image" Target="../media/image47.wmf"/><Relationship Id="rId2" Type="http://schemas.openxmlformats.org/officeDocument/2006/relationships/image" Target="../media/image37.wmf"/><Relationship Id="rId1" Type="http://schemas.openxmlformats.org/officeDocument/2006/relationships/image" Target="../media/image32.wmf"/><Relationship Id="rId6" Type="http://schemas.openxmlformats.org/officeDocument/2006/relationships/image" Target="../media/image41.wmf"/><Relationship Id="rId11" Type="http://schemas.openxmlformats.org/officeDocument/2006/relationships/image" Target="../media/image46.wmf"/><Relationship Id="rId5" Type="http://schemas.openxmlformats.org/officeDocument/2006/relationships/image" Target="../media/image40.wmf"/><Relationship Id="rId10" Type="http://schemas.openxmlformats.org/officeDocument/2006/relationships/image" Target="../media/image45.wmf"/><Relationship Id="rId4" Type="http://schemas.openxmlformats.org/officeDocument/2006/relationships/image" Target="../media/image39.wmf"/><Relationship Id="rId9" Type="http://schemas.openxmlformats.org/officeDocument/2006/relationships/image" Target="../media/image44.wmf"/><Relationship Id="rId14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C0CD2DFF-C1C6-450A-B367-E44228138B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CD2DFF-C1C6-450A-B367-E44228138B12}" type="slidenum">
              <a:rPr lang="en-US" altLang="zh-TW" smtClean="0"/>
              <a:pPr>
                <a:defRPr/>
              </a:pPr>
              <a:t>203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148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5120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fld id="{0DB2207F-6977-4216-AFDC-488265242A4C}" type="slidenum">
              <a:rPr lang="en-US" altLang="zh-TW" sz="130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263</a:t>
            </a:fld>
            <a:endParaRPr lang="en-US" altLang="zh-TW" sz="13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5048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3DCF3-6001-4195-98AA-3FD088CA0C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6733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47798-0B5C-4A44-B9D4-B533B69341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979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02ADD-BCFB-421C-94AA-56CAF7BA8AB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3421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C484-6E8E-4D2B-AFBA-F9C3B89ABC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9417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A0EBB-DF1C-4689-84CA-679C2FB686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323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1AF5-650E-40E2-AB1E-D9806173C0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447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FACF5-D025-4A79-A500-0C26DB0B59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682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6D880DC3-934A-4978-85AB-444872BAA8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385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3888" y="188913"/>
            <a:ext cx="730250" cy="476250"/>
          </a:xfrm>
        </p:spPr>
        <p:txBody>
          <a:bodyPr/>
          <a:lstStyle>
            <a:lvl1pPr>
              <a:defRPr>
                <a:solidFill>
                  <a:srgbClr val="3333FF"/>
                </a:solidFill>
              </a:defRPr>
            </a:lvl1pPr>
          </a:lstStyle>
          <a:p>
            <a:pPr>
              <a:defRPr/>
            </a:pPr>
            <a:fld id="{EE10301E-A7EA-4E5F-BF32-085E703B96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13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57C31-FE0B-4FF9-818C-F846DC83B9E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17823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44845-9DCA-4D51-BE79-08800216B1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7205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EF4B4D9-69C9-4812-8A17-D932F28CF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42" r:id="rId6"/>
    <p:sldLayoutId id="2147483943" r:id="rId7"/>
    <p:sldLayoutId id="2147483938" r:id="rId8"/>
    <p:sldLayoutId id="2147483939" r:id="rId9"/>
    <p:sldLayoutId id="2147483940" r:id="rId10"/>
    <p:sldLayoutId id="214748394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43.wmf"/><Relationship Id="rId26" Type="http://schemas.openxmlformats.org/officeDocument/2006/relationships/image" Target="../media/image47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50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wmf"/><Relationship Id="rId20" Type="http://schemas.openxmlformats.org/officeDocument/2006/relationships/image" Target="../media/image44.wmf"/><Relationship Id="rId29" Type="http://schemas.openxmlformats.org/officeDocument/2006/relationships/oleObject" Target="../embeddings/oleObject5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46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48.wmf"/><Relationship Id="rId10" Type="http://schemas.openxmlformats.org/officeDocument/2006/relationships/image" Target="../media/image39.wmf"/><Relationship Id="rId19" Type="http://schemas.openxmlformats.org/officeDocument/2006/relationships/oleObject" Target="../embeddings/oleObject49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53.bin"/><Relationship Id="rId30" Type="http://schemas.openxmlformats.org/officeDocument/2006/relationships/image" Target="../media/image4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4.wmf"/><Relationship Id="rId26" Type="http://schemas.openxmlformats.org/officeDocument/2006/relationships/oleObject" Target="../embeddings/oleObject64.bin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61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2.wmf"/><Relationship Id="rId17" Type="http://schemas.openxmlformats.org/officeDocument/2006/relationships/oleObject" Target="../embeddings/oleObject59.bin"/><Relationship Id="rId25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20" Type="http://schemas.openxmlformats.org/officeDocument/2006/relationships/image" Target="../media/image55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57.bin"/><Relationship Id="rId24" Type="http://schemas.openxmlformats.org/officeDocument/2006/relationships/image" Target="../media/image57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8.bin"/><Relationship Id="rId23" Type="http://schemas.openxmlformats.org/officeDocument/2006/relationships/oleObject" Target="../embeddings/oleObject62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60.bin"/><Relationship Id="rId4" Type="http://schemas.openxmlformats.org/officeDocument/2006/relationships/image" Target="../media/image40.w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45.wmf"/><Relationship Id="rId22" Type="http://schemas.openxmlformats.org/officeDocument/2006/relationships/image" Target="../media/image56.wmf"/><Relationship Id="rId27" Type="http://schemas.openxmlformats.org/officeDocument/2006/relationships/image" Target="../media/image5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70.bin"/><Relationship Id="rId18" Type="http://schemas.openxmlformats.org/officeDocument/2006/relationships/image" Target="../media/image66.wmf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5" Type="http://schemas.openxmlformats.org/officeDocument/2006/relationships/oleObject" Target="../embeddings/oleObject71.bin"/><Relationship Id="rId10" Type="http://schemas.openxmlformats.org/officeDocument/2006/relationships/image" Target="../media/image62.wmf"/><Relationship Id="rId4" Type="http://schemas.openxmlformats.org/officeDocument/2006/relationships/image" Target="../media/image59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6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66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76.bin"/><Relationship Id="rId14" Type="http://schemas.openxmlformats.org/officeDocument/2006/relationships/image" Target="../media/image7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84.bin"/><Relationship Id="rId18" Type="http://schemas.openxmlformats.org/officeDocument/2006/relationships/image" Target="../media/image78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80.bin"/><Relationship Id="rId21" Type="http://schemas.openxmlformats.org/officeDocument/2006/relationships/oleObject" Target="../embeddings/oleObject88.bin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75.wmf"/><Relationship Id="rId17" Type="http://schemas.openxmlformats.org/officeDocument/2006/relationships/oleObject" Target="../embeddings/oleObject86.bin"/><Relationship Id="rId25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7.wmf"/><Relationship Id="rId20" Type="http://schemas.openxmlformats.org/officeDocument/2006/relationships/image" Target="../media/image79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83.bin"/><Relationship Id="rId24" Type="http://schemas.openxmlformats.org/officeDocument/2006/relationships/image" Target="../media/image81.wmf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5.bin"/><Relationship Id="rId23" Type="http://schemas.openxmlformats.org/officeDocument/2006/relationships/oleObject" Target="../embeddings/oleObject89.bin"/><Relationship Id="rId28" Type="http://schemas.openxmlformats.org/officeDocument/2006/relationships/image" Target="../media/image83.wmf"/><Relationship Id="rId10" Type="http://schemas.openxmlformats.org/officeDocument/2006/relationships/image" Target="../media/image71.wmf"/><Relationship Id="rId19" Type="http://schemas.openxmlformats.org/officeDocument/2006/relationships/oleObject" Target="../embeddings/oleObject87.bin"/><Relationship Id="rId4" Type="http://schemas.openxmlformats.org/officeDocument/2006/relationships/image" Target="../media/image72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6.wmf"/><Relationship Id="rId22" Type="http://schemas.openxmlformats.org/officeDocument/2006/relationships/image" Target="../media/image80.wmf"/><Relationship Id="rId27" Type="http://schemas.openxmlformats.org/officeDocument/2006/relationships/oleObject" Target="../embeddings/oleObject9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8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95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87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9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13" Type="http://schemas.openxmlformats.org/officeDocument/2006/relationships/oleObject" Target="../embeddings/oleObject101.bin"/><Relationship Id="rId18" Type="http://schemas.openxmlformats.org/officeDocument/2006/relationships/oleObject" Target="../embeddings/oleObject103.bin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93.wmf"/><Relationship Id="rId17" Type="http://schemas.openxmlformats.org/officeDocument/2006/relationships/image" Target="../media/image9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oleObject" Target="../embeddings/oleObject10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9.bin"/><Relationship Id="rId14" Type="http://schemas.openxmlformats.org/officeDocument/2006/relationships/image" Target="../media/image9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oleObject" Target="../embeddings/oleObject109.bin"/><Relationship Id="rId18" Type="http://schemas.openxmlformats.org/officeDocument/2006/relationships/image" Target="../media/image102.wmf"/><Relationship Id="rId3" Type="http://schemas.openxmlformats.org/officeDocument/2006/relationships/oleObject" Target="../embeddings/oleObject104.bin"/><Relationship Id="rId21" Type="http://schemas.openxmlformats.org/officeDocument/2006/relationships/oleObject" Target="../embeddings/oleObject113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99.wmf"/><Relationship Id="rId17" Type="http://schemas.openxmlformats.org/officeDocument/2006/relationships/oleObject" Target="../embeddings/oleObject1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20" Type="http://schemas.openxmlformats.org/officeDocument/2006/relationships/image" Target="../media/image103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6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0.bin"/><Relationship Id="rId10" Type="http://schemas.openxmlformats.org/officeDocument/2006/relationships/image" Target="../media/image98.wmf"/><Relationship Id="rId19" Type="http://schemas.openxmlformats.org/officeDocument/2006/relationships/oleObject" Target="../embeddings/oleObject112.bin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07.bin"/><Relationship Id="rId14" Type="http://schemas.openxmlformats.org/officeDocument/2006/relationships/image" Target="../media/image100.wmf"/><Relationship Id="rId22" Type="http://schemas.openxmlformats.org/officeDocument/2006/relationships/image" Target="../media/image10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12.wmf"/><Relationship Id="rId3" Type="http://schemas.openxmlformats.org/officeDocument/2006/relationships/oleObject" Target="../embeddings/oleObject114.bin"/><Relationship Id="rId21" Type="http://schemas.openxmlformats.org/officeDocument/2006/relationships/oleObject" Target="../embeddings/oleObject123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1.wmf"/><Relationship Id="rId20" Type="http://schemas.openxmlformats.org/officeDocument/2006/relationships/image" Target="../media/image113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108.w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10.wmf"/><Relationship Id="rId22" Type="http://schemas.openxmlformats.org/officeDocument/2006/relationships/image" Target="../media/image1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1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13" Type="http://schemas.openxmlformats.org/officeDocument/2006/relationships/oleObject" Target="../embeddings/oleObject130.bin"/><Relationship Id="rId3" Type="http://schemas.openxmlformats.org/officeDocument/2006/relationships/oleObject" Target="../embeddings/oleObject125.bin"/><Relationship Id="rId7" Type="http://schemas.openxmlformats.org/officeDocument/2006/relationships/oleObject" Target="../embeddings/oleObject127.bin"/><Relationship Id="rId12" Type="http://schemas.openxmlformats.org/officeDocument/2006/relationships/image" Target="../media/image12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2.wmf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7.wmf"/><Relationship Id="rId11" Type="http://schemas.openxmlformats.org/officeDocument/2006/relationships/oleObject" Target="../embeddings/oleObject129.bin"/><Relationship Id="rId5" Type="http://schemas.openxmlformats.org/officeDocument/2006/relationships/oleObject" Target="../embeddings/oleObject126.bin"/><Relationship Id="rId15" Type="http://schemas.openxmlformats.org/officeDocument/2006/relationships/oleObject" Target="../embeddings/oleObject131.bin"/><Relationship Id="rId10" Type="http://schemas.openxmlformats.org/officeDocument/2006/relationships/image" Target="../media/image119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28.bin"/><Relationship Id="rId14" Type="http://schemas.openxmlformats.org/officeDocument/2006/relationships/image" Target="../media/image1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image" Target="../media/image126.png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8.png"/><Relationship Id="rId11" Type="http://schemas.openxmlformats.org/officeDocument/2006/relationships/oleObject" Target="../embeddings/oleObject134.bin"/><Relationship Id="rId5" Type="http://schemas.openxmlformats.org/officeDocument/2006/relationships/image" Target="../media/image127.png"/><Relationship Id="rId10" Type="http://schemas.openxmlformats.org/officeDocument/2006/relationships/image" Target="../media/image124.wmf"/><Relationship Id="rId4" Type="http://schemas.openxmlformats.org/officeDocument/2006/relationships/hyperlink" Target="http://creativecommons.org/licenses/by-nc-sa/3.0/tw/legalcode" TargetMode="External"/><Relationship Id="rId9" Type="http://schemas.openxmlformats.org/officeDocument/2006/relationships/oleObject" Target="../embeddings/oleObject133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32.wmf"/><Relationship Id="rId4" Type="http://schemas.openxmlformats.org/officeDocument/2006/relationships/image" Target="../media/image116.wmf"/><Relationship Id="rId9" Type="http://schemas.openxmlformats.org/officeDocument/2006/relationships/oleObject" Target="../embeddings/oleObject1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35.wmf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137.wmf"/><Relationship Id="rId4" Type="http://schemas.openxmlformats.org/officeDocument/2006/relationships/image" Target="../media/image134.wmf"/><Relationship Id="rId9" Type="http://schemas.openxmlformats.org/officeDocument/2006/relationships/oleObject" Target="../embeddings/oleObject14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48.bin"/><Relationship Id="rId3" Type="http://schemas.openxmlformats.org/officeDocument/2006/relationships/image" Target="../media/image143.png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0" Type="http://schemas.openxmlformats.org/officeDocument/2006/relationships/image" Target="../media/image140.wmf"/><Relationship Id="rId4" Type="http://schemas.openxmlformats.org/officeDocument/2006/relationships/image" Target="../media/image144.png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14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1.bin"/><Relationship Id="rId13" Type="http://schemas.openxmlformats.org/officeDocument/2006/relationships/image" Target="../media/image149.wmf"/><Relationship Id="rId18" Type="http://schemas.openxmlformats.org/officeDocument/2006/relationships/oleObject" Target="../embeddings/oleObject15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6.wmf"/><Relationship Id="rId12" Type="http://schemas.openxmlformats.org/officeDocument/2006/relationships/oleObject" Target="../embeddings/oleObject153.bin"/><Relationship Id="rId17" Type="http://schemas.openxmlformats.org/officeDocument/2006/relationships/image" Target="../media/image15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5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50.bin"/><Relationship Id="rId11" Type="http://schemas.openxmlformats.org/officeDocument/2006/relationships/image" Target="../media/image148.wmf"/><Relationship Id="rId5" Type="http://schemas.openxmlformats.org/officeDocument/2006/relationships/image" Target="../media/image145.wmf"/><Relationship Id="rId15" Type="http://schemas.openxmlformats.org/officeDocument/2006/relationships/image" Target="../media/image150.wmf"/><Relationship Id="rId10" Type="http://schemas.openxmlformats.org/officeDocument/2006/relationships/oleObject" Target="../embeddings/oleObject152.bin"/><Relationship Id="rId19" Type="http://schemas.openxmlformats.org/officeDocument/2006/relationships/image" Target="../media/image152.wmf"/><Relationship Id="rId4" Type="http://schemas.openxmlformats.org/officeDocument/2006/relationships/oleObject" Target="../embeddings/oleObject149.bin"/><Relationship Id="rId9" Type="http://schemas.openxmlformats.org/officeDocument/2006/relationships/image" Target="../media/image147.wmf"/><Relationship Id="rId14" Type="http://schemas.openxmlformats.org/officeDocument/2006/relationships/oleObject" Target="../embeddings/oleObject15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3.0/tw/legalcode" TargetMode="External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58.bin"/><Relationship Id="rId12" Type="http://schemas.openxmlformats.org/officeDocument/2006/relationships/image" Target="../media/image15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60.bin"/><Relationship Id="rId5" Type="http://schemas.openxmlformats.org/officeDocument/2006/relationships/oleObject" Target="../embeddings/oleObject157.bin"/><Relationship Id="rId10" Type="http://schemas.openxmlformats.org/officeDocument/2006/relationships/image" Target="../media/image156.wmf"/><Relationship Id="rId4" Type="http://schemas.openxmlformats.org/officeDocument/2006/relationships/image" Target="../media/image115.wmf"/><Relationship Id="rId9" Type="http://schemas.openxmlformats.org/officeDocument/2006/relationships/oleObject" Target="../embeddings/oleObject159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58.wmf"/><Relationship Id="rId4" Type="http://schemas.openxmlformats.org/officeDocument/2006/relationships/oleObject" Target="../embeddings/oleObject16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wmf"/><Relationship Id="rId3" Type="http://schemas.openxmlformats.org/officeDocument/2006/relationships/oleObject" Target="../embeddings/oleObject162.bin"/><Relationship Id="rId7" Type="http://schemas.openxmlformats.org/officeDocument/2006/relationships/oleObject" Target="../embeddings/oleObject164.bin"/><Relationship Id="rId12" Type="http://schemas.openxmlformats.org/officeDocument/2006/relationships/image" Target="../media/image16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61.wmf"/><Relationship Id="rId11" Type="http://schemas.openxmlformats.org/officeDocument/2006/relationships/oleObject" Target="../embeddings/oleObject166.bin"/><Relationship Id="rId5" Type="http://schemas.openxmlformats.org/officeDocument/2006/relationships/oleObject" Target="../embeddings/oleObject163.bin"/><Relationship Id="rId10" Type="http://schemas.openxmlformats.org/officeDocument/2006/relationships/image" Target="../media/image163.wmf"/><Relationship Id="rId4" Type="http://schemas.openxmlformats.org/officeDocument/2006/relationships/image" Target="../media/image160.wmf"/><Relationship Id="rId9" Type="http://schemas.openxmlformats.org/officeDocument/2006/relationships/oleObject" Target="../embeddings/oleObject165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wmf"/><Relationship Id="rId13" Type="http://schemas.openxmlformats.org/officeDocument/2006/relationships/oleObject" Target="../embeddings/oleObject172.bin"/><Relationship Id="rId18" Type="http://schemas.openxmlformats.org/officeDocument/2006/relationships/image" Target="../media/image172.wmf"/><Relationship Id="rId3" Type="http://schemas.openxmlformats.org/officeDocument/2006/relationships/oleObject" Target="../embeddings/oleObject167.bin"/><Relationship Id="rId21" Type="http://schemas.openxmlformats.org/officeDocument/2006/relationships/oleObject" Target="../embeddings/oleObject176.bin"/><Relationship Id="rId7" Type="http://schemas.openxmlformats.org/officeDocument/2006/relationships/oleObject" Target="../embeddings/oleObject169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17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173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66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168.bin"/><Relationship Id="rId15" Type="http://schemas.openxmlformats.org/officeDocument/2006/relationships/oleObject" Target="../embeddings/oleObject173.bin"/><Relationship Id="rId10" Type="http://schemas.openxmlformats.org/officeDocument/2006/relationships/image" Target="../media/image168.wmf"/><Relationship Id="rId19" Type="http://schemas.openxmlformats.org/officeDocument/2006/relationships/oleObject" Target="../embeddings/oleObject175.bin"/><Relationship Id="rId4" Type="http://schemas.openxmlformats.org/officeDocument/2006/relationships/image" Target="../media/image165.wmf"/><Relationship Id="rId9" Type="http://schemas.openxmlformats.org/officeDocument/2006/relationships/oleObject" Target="../embeddings/oleObject170.bin"/><Relationship Id="rId14" Type="http://schemas.openxmlformats.org/officeDocument/2006/relationships/image" Target="../media/image170.wmf"/><Relationship Id="rId22" Type="http://schemas.openxmlformats.org/officeDocument/2006/relationships/image" Target="../media/image174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wmf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80.wmf"/><Relationship Id="rId3" Type="http://schemas.openxmlformats.org/officeDocument/2006/relationships/oleObject" Target="../embeddings/oleObject177.bin"/><Relationship Id="rId7" Type="http://schemas.openxmlformats.org/officeDocument/2006/relationships/oleObject" Target="../embeddings/oleObject179.bin"/><Relationship Id="rId12" Type="http://schemas.openxmlformats.org/officeDocument/2006/relationships/image" Target="../media/image177.wmf"/><Relationship Id="rId17" Type="http://schemas.openxmlformats.org/officeDocument/2006/relationships/oleObject" Target="../embeddings/oleObject18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9.wmf"/><Relationship Id="rId20" Type="http://schemas.openxmlformats.org/officeDocument/2006/relationships/image" Target="../media/image18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181.bin"/><Relationship Id="rId5" Type="http://schemas.openxmlformats.org/officeDocument/2006/relationships/oleObject" Target="../embeddings/oleObject178.bin"/><Relationship Id="rId15" Type="http://schemas.openxmlformats.org/officeDocument/2006/relationships/oleObject" Target="../embeddings/oleObject183.bin"/><Relationship Id="rId10" Type="http://schemas.openxmlformats.org/officeDocument/2006/relationships/image" Target="../media/image176.wmf"/><Relationship Id="rId19" Type="http://schemas.openxmlformats.org/officeDocument/2006/relationships/oleObject" Target="../embeddings/oleObject185.bin"/><Relationship Id="rId4" Type="http://schemas.openxmlformats.org/officeDocument/2006/relationships/image" Target="../media/image175.wmf"/><Relationship Id="rId9" Type="http://schemas.openxmlformats.org/officeDocument/2006/relationships/oleObject" Target="../embeddings/oleObject180.bin"/><Relationship Id="rId14" Type="http://schemas.openxmlformats.org/officeDocument/2006/relationships/image" Target="../media/image178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186.wmf"/><Relationship Id="rId3" Type="http://schemas.openxmlformats.org/officeDocument/2006/relationships/oleObject" Target="../embeddings/oleObject186.bin"/><Relationship Id="rId7" Type="http://schemas.openxmlformats.org/officeDocument/2006/relationships/oleObject" Target="../embeddings/oleObject188.bin"/><Relationship Id="rId12" Type="http://schemas.openxmlformats.org/officeDocument/2006/relationships/oleObject" Target="../embeddings/oleObject19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83.wmf"/><Relationship Id="rId11" Type="http://schemas.openxmlformats.org/officeDocument/2006/relationships/oleObject" Target="../embeddings/oleObject190.bin"/><Relationship Id="rId5" Type="http://schemas.openxmlformats.org/officeDocument/2006/relationships/oleObject" Target="../embeddings/oleObject187.bin"/><Relationship Id="rId10" Type="http://schemas.openxmlformats.org/officeDocument/2006/relationships/image" Target="../media/image185.wmf"/><Relationship Id="rId4" Type="http://schemas.openxmlformats.org/officeDocument/2006/relationships/image" Target="../media/image182.wmf"/><Relationship Id="rId9" Type="http://schemas.openxmlformats.org/officeDocument/2006/relationships/oleObject" Target="../embeddings/oleObject18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197.bin"/><Relationship Id="rId18" Type="http://schemas.openxmlformats.org/officeDocument/2006/relationships/image" Target="../media/image194.wmf"/><Relationship Id="rId3" Type="http://schemas.openxmlformats.org/officeDocument/2006/relationships/oleObject" Target="../embeddings/oleObject192.bin"/><Relationship Id="rId21" Type="http://schemas.openxmlformats.org/officeDocument/2006/relationships/oleObject" Target="../embeddings/oleObject201.bin"/><Relationship Id="rId7" Type="http://schemas.openxmlformats.org/officeDocument/2006/relationships/oleObject" Target="../embeddings/oleObject194.bin"/><Relationship Id="rId12" Type="http://schemas.openxmlformats.org/officeDocument/2006/relationships/image" Target="../media/image191.wmf"/><Relationship Id="rId17" Type="http://schemas.openxmlformats.org/officeDocument/2006/relationships/oleObject" Target="../embeddings/oleObject19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3.wmf"/><Relationship Id="rId20" Type="http://schemas.openxmlformats.org/officeDocument/2006/relationships/image" Target="../media/image195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196.bin"/><Relationship Id="rId24" Type="http://schemas.openxmlformats.org/officeDocument/2006/relationships/image" Target="../media/image197.wmf"/><Relationship Id="rId5" Type="http://schemas.openxmlformats.org/officeDocument/2006/relationships/oleObject" Target="../embeddings/oleObject193.bin"/><Relationship Id="rId15" Type="http://schemas.openxmlformats.org/officeDocument/2006/relationships/oleObject" Target="../embeddings/oleObject198.bin"/><Relationship Id="rId23" Type="http://schemas.openxmlformats.org/officeDocument/2006/relationships/oleObject" Target="../embeddings/oleObject202.bin"/><Relationship Id="rId10" Type="http://schemas.openxmlformats.org/officeDocument/2006/relationships/image" Target="../media/image190.wmf"/><Relationship Id="rId19" Type="http://schemas.openxmlformats.org/officeDocument/2006/relationships/oleObject" Target="../embeddings/oleObject200.bin"/><Relationship Id="rId4" Type="http://schemas.openxmlformats.org/officeDocument/2006/relationships/image" Target="../media/image187.wmf"/><Relationship Id="rId9" Type="http://schemas.openxmlformats.org/officeDocument/2006/relationships/oleObject" Target="../embeddings/oleObject195.bin"/><Relationship Id="rId14" Type="http://schemas.openxmlformats.org/officeDocument/2006/relationships/image" Target="../media/image192.wmf"/><Relationship Id="rId22" Type="http://schemas.openxmlformats.org/officeDocument/2006/relationships/image" Target="../media/image196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208.bin"/><Relationship Id="rId18" Type="http://schemas.openxmlformats.org/officeDocument/2006/relationships/image" Target="../media/image203.wmf"/><Relationship Id="rId3" Type="http://schemas.openxmlformats.org/officeDocument/2006/relationships/oleObject" Target="../embeddings/oleObject203.bin"/><Relationship Id="rId21" Type="http://schemas.openxmlformats.org/officeDocument/2006/relationships/oleObject" Target="../embeddings/oleObject212.bin"/><Relationship Id="rId7" Type="http://schemas.openxmlformats.org/officeDocument/2006/relationships/oleObject" Target="../embeddings/oleObject205.bin"/><Relationship Id="rId12" Type="http://schemas.openxmlformats.org/officeDocument/2006/relationships/image" Target="../media/image200.wmf"/><Relationship Id="rId17" Type="http://schemas.openxmlformats.org/officeDocument/2006/relationships/oleObject" Target="../embeddings/oleObject2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2.wmf"/><Relationship Id="rId20" Type="http://schemas.openxmlformats.org/officeDocument/2006/relationships/image" Target="../media/image204.wmf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76.wmf"/><Relationship Id="rId11" Type="http://schemas.openxmlformats.org/officeDocument/2006/relationships/oleObject" Target="../embeddings/oleObject207.bin"/><Relationship Id="rId24" Type="http://schemas.openxmlformats.org/officeDocument/2006/relationships/image" Target="../media/image205.wmf"/><Relationship Id="rId5" Type="http://schemas.openxmlformats.org/officeDocument/2006/relationships/oleObject" Target="../embeddings/oleObject204.bin"/><Relationship Id="rId15" Type="http://schemas.openxmlformats.org/officeDocument/2006/relationships/oleObject" Target="../embeddings/oleObject209.bin"/><Relationship Id="rId23" Type="http://schemas.openxmlformats.org/officeDocument/2006/relationships/oleObject" Target="../embeddings/oleObject213.bin"/><Relationship Id="rId10" Type="http://schemas.openxmlformats.org/officeDocument/2006/relationships/image" Target="../media/image199.wmf"/><Relationship Id="rId19" Type="http://schemas.openxmlformats.org/officeDocument/2006/relationships/oleObject" Target="../embeddings/oleObject211.bin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206.bin"/><Relationship Id="rId14" Type="http://schemas.openxmlformats.org/officeDocument/2006/relationships/image" Target="../media/image201.wmf"/><Relationship Id="rId22" Type="http://schemas.openxmlformats.org/officeDocument/2006/relationships/image" Target="../media/image195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8.wmf"/><Relationship Id="rId3" Type="http://schemas.openxmlformats.org/officeDocument/2006/relationships/oleObject" Target="../embeddings/oleObject214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07.wmf"/><Relationship Id="rId11" Type="http://schemas.openxmlformats.org/officeDocument/2006/relationships/oleObject" Target="../embeddings/oleObject218.bin"/><Relationship Id="rId5" Type="http://schemas.openxmlformats.org/officeDocument/2006/relationships/oleObject" Target="../embeddings/oleObject215.bin"/><Relationship Id="rId10" Type="http://schemas.openxmlformats.org/officeDocument/2006/relationships/image" Target="../media/image209.wmf"/><Relationship Id="rId4" Type="http://schemas.openxmlformats.org/officeDocument/2006/relationships/image" Target="../media/image206.wmf"/><Relationship Id="rId9" Type="http://schemas.openxmlformats.org/officeDocument/2006/relationships/oleObject" Target="../embeddings/oleObject217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wmf"/><Relationship Id="rId3" Type="http://schemas.openxmlformats.org/officeDocument/2006/relationships/oleObject" Target="../embeddings/oleObject219.bin"/><Relationship Id="rId7" Type="http://schemas.openxmlformats.org/officeDocument/2006/relationships/oleObject" Target="../embeddings/oleObject2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95.wmf"/><Relationship Id="rId5" Type="http://schemas.openxmlformats.org/officeDocument/2006/relationships/oleObject" Target="../embeddings/oleObject220.bin"/><Relationship Id="rId4" Type="http://schemas.openxmlformats.org/officeDocument/2006/relationships/image" Target="../media/image211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13" Type="http://schemas.openxmlformats.org/officeDocument/2006/relationships/oleObject" Target="../embeddings/oleObject224.bin"/><Relationship Id="rId18" Type="http://schemas.openxmlformats.org/officeDocument/2006/relationships/image" Target="../media/image213.wmf"/><Relationship Id="rId3" Type="http://schemas.openxmlformats.org/officeDocument/2006/relationships/oleObject" Target="../embeddings/oleObject165.bin"/><Relationship Id="rId7" Type="http://schemas.openxmlformats.org/officeDocument/2006/relationships/oleObject" Target="../embeddings/oleObject222.bin"/><Relationship Id="rId12" Type="http://schemas.openxmlformats.org/officeDocument/2006/relationships/image" Target="../media/image169.wmf"/><Relationship Id="rId17" Type="http://schemas.openxmlformats.org/officeDocument/2006/relationships/oleObject" Target="../embeddings/oleObject2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1.wmf"/><Relationship Id="rId20" Type="http://schemas.openxmlformats.org/officeDocument/2006/relationships/image" Target="../media/image214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12.wmf"/><Relationship Id="rId11" Type="http://schemas.openxmlformats.org/officeDocument/2006/relationships/oleObject" Target="../embeddings/oleObject171.bin"/><Relationship Id="rId5" Type="http://schemas.openxmlformats.org/officeDocument/2006/relationships/oleObject" Target="../embeddings/oleObject221.bin"/><Relationship Id="rId15" Type="http://schemas.openxmlformats.org/officeDocument/2006/relationships/oleObject" Target="../embeddings/oleObject225.bin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227.bin"/><Relationship Id="rId4" Type="http://schemas.openxmlformats.org/officeDocument/2006/relationships/image" Target="../media/image163.wmf"/><Relationship Id="rId9" Type="http://schemas.openxmlformats.org/officeDocument/2006/relationships/oleObject" Target="../embeddings/oleObject223.bin"/><Relationship Id="rId14" Type="http://schemas.openxmlformats.org/officeDocument/2006/relationships/image" Target="../media/image17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wmf"/><Relationship Id="rId20" Type="http://schemas.openxmlformats.org/officeDocument/2006/relationships/image" Target="../media/image13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0.wmf"/><Relationship Id="rId22" Type="http://schemas.openxmlformats.org/officeDocument/2006/relationships/image" Target="../media/image14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5.wmf"/><Relationship Id="rId13" Type="http://schemas.openxmlformats.org/officeDocument/2006/relationships/oleObject" Target="../embeddings/oleObject233.bin"/><Relationship Id="rId18" Type="http://schemas.openxmlformats.org/officeDocument/2006/relationships/image" Target="../media/image220.wmf"/><Relationship Id="rId3" Type="http://schemas.openxmlformats.org/officeDocument/2006/relationships/oleObject" Target="../embeddings/oleObject228.bin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17.wmf"/><Relationship Id="rId17" Type="http://schemas.openxmlformats.org/officeDocument/2006/relationships/oleObject" Target="../embeddings/oleObject2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9.wmf"/><Relationship Id="rId20" Type="http://schemas.openxmlformats.org/officeDocument/2006/relationships/image" Target="../media/image170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14.wmf"/><Relationship Id="rId11" Type="http://schemas.openxmlformats.org/officeDocument/2006/relationships/oleObject" Target="../embeddings/oleObject232.bin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10" Type="http://schemas.openxmlformats.org/officeDocument/2006/relationships/image" Target="../media/image216.wmf"/><Relationship Id="rId19" Type="http://schemas.openxmlformats.org/officeDocument/2006/relationships/oleObject" Target="../embeddings/oleObject236.bin"/><Relationship Id="rId4" Type="http://schemas.openxmlformats.org/officeDocument/2006/relationships/image" Target="../media/image171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18.wmf"/><Relationship Id="rId22" Type="http://schemas.openxmlformats.org/officeDocument/2006/relationships/image" Target="../media/image221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wmf"/><Relationship Id="rId13" Type="http://schemas.openxmlformats.org/officeDocument/2006/relationships/image" Target="../media/image223.wmf"/><Relationship Id="rId3" Type="http://schemas.openxmlformats.org/officeDocument/2006/relationships/oleObject" Target="../embeddings/oleObject238.bin"/><Relationship Id="rId7" Type="http://schemas.openxmlformats.org/officeDocument/2006/relationships/oleObject" Target="../embeddings/oleObject240.bin"/><Relationship Id="rId12" Type="http://schemas.openxmlformats.org/officeDocument/2006/relationships/oleObject" Target="../embeddings/oleObject2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22.wmf"/><Relationship Id="rId11" Type="http://schemas.openxmlformats.org/officeDocument/2006/relationships/image" Target="../media/image166.wmf"/><Relationship Id="rId5" Type="http://schemas.openxmlformats.org/officeDocument/2006/relationships/oleObject" Target="../embeddings/oleObject239.bin"/><Relationship Id="rId15" Type="http://schemas.openxmlformats.org/officeDocument/2006/relationships/image" Target="../media/image224.wmf"/><Relationship Id="rId10" Type="http://schemas.openxmlformats.org/officeDocument/2006/relationships/oleObject" Target="../embeddings/oleObject242.bin"/><Relationship Id="rId4" Type="http://schemas.openxmlformats.org/officeDocument/2006/relationships/image" Target="../media/image221.wmf"/><Relationship Id="rId9" Type="http://schemas.openxmlformats.org/officeDocument/2006/relationships/oleObject" Target="../embeddings/oleObject241.bin"/><Relationship Id="rId14" Type="http://schemas.openxmlformats.org/officeDocument/2006/relationships/oleObject" Target="../embeddings/oleObject24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6.wmf"/><Relationship Id="rId13" Type="http://schemas.openxmlformats.org/officeDocument/2006/relationships/oleObject" Target="../embeddings/oleObject250.bin"/><Relationship Id="rId18" Type="http://schemas.openxmlformats.org/officeDocument/2006/relationships/image" Target="../media/image231.wmf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12" Type="http://schemas.openxmlformats.org/officeDocument/2006/relationships/image" Target="../media/image228.wmf"/><Relationship Id="rId17" Type="http://schemas.openxmlformats.org/officeDocument/2006/relationships/oleObject" Target="../embeddings/oleObject25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0.wmf"/><Relationship Id="rId20" Type="http://schemas.openxmlformats.org/officeDocument/2006/relationships/image" Target="../media/image232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49.bin"/><Relationship Id="rId5" Type="http://schemas.openxmlformats.org/officeDocument/2006/relationships/oleObject" Target="../embeddings/oleObject246.bin"/><Relationship Id="rId15" Type="http://schemas.openxmlformats.org/officeDocument/2006/relationships/oleObject" Target="../embeddings/oleObject251.bin"/><Relationship Id="rId10" Type="http://schemas.openxmlformats.org/officeDocument/2006/relationships/image" Target="../media/image227.wmf"/><Relationship Id="rId19" Type="http://schemas.openxmlformats.org/officeDocument/2006/relationships/oleObject" Target="../embeddings/oleObject253.bin"/><Relationship Id="rId4" Type="http://schemas.openxmlformats.org/officeDocument/2006/relationships/image" Target="../media/image225.wmf"/><Relationship Id="rId9" Type="http://schemas.openxmlformats.org/officeDocument/2006/relationships/oleObject" Target="../embeddings/oleObject248.bin"/><Relationship Id="rId14" Type="http://schemas.openxmlformats.org/officeDocument/2006/relationships/image" Target="../media/image22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233.wmf"/><Relationship Id="rId4" Type="http://schemas.openxmlformats.org/officeDocument/2006/relationships/oleObject" Target="../embeddings/oleObject254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35.wmf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37.wmf"/><Relationship Id="rId4" Type="http://schemas.openxmlformats.org/officeDocument/2006/relationships/image" Target="../media/image233.wmf"/><Relationship Id="rId9" Type="http://schemas.openxmlformats.org/officeDocument/2006/relationships/oleObject" Target="../embeddings/oleObject257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1.wmf"/><Relationship Id="rId13" Type="http://schemas.openxmlformats.org/officeDocument/2006/relationships/oleObject" Target="../embeddings/oleObject263.bin"/><Relationship Id="rId3" Type="http://schemas.openxmlformats.org/officeDocument/2006/relationships/oleObject" Target="../embeddings/oleObject258.bin"/><Relationship Id="rId7" Type="http://schemas.openxmlformats.org/officeDocument/2006/relationships/oleObject" Target="../embeddings/oleObject260.bin"/><Relationship Id="rId12" Type="http://schemas.openxmlformats.org/officeDocument/2006/relationships/image" Target="../media/image24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5.wmf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40.wmf"/><Relationship Id="rId11" Type="http://schemas.openxmlformats.org/officeDocument/2006/relationships/oleObject" Target="../embeddings/oleObject262.bin"/><Relationship Id="rId5" Type="http://schemas.openxmlformats.org/officeDocument/2006/relationships/oleObject" Target="../embeddings/oleObject259.bin"/><Relationship Id="rId15" Type="http://schemas.openxmlformats.org/officeDocument/2006/relationships/oleObject" Target="../embeddings/oleObject264.bin"/><Relationship Id="rId10" Type="http://schemas.openxmlformats.org/officeDocument/2006/relationships/image" Target="../media/image242.wmf"/><Relationship Id="rId4" Type="http://schemas.openxmlformats.org/officeDocument/2006/relationships/image" Target="../media/image239.wmf"/><Relationship Id="rId9" Type="http://schemas.openxmlformats.org/officeDocument/2006/relationships/oleObject" Target="../embeddings/oleObject261.bin"/><Relationship Id="rId14" Type="http://schemas.openxmlformats.org/officeDocument/2006/relationships/image" Target="../media/image244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wmf"/><Relationship Id="rId13" Type="http://schemas.openxmlformats.org/officeDocument/2006/relationships/oleObject" Target="../embeddings/oleObject270.bin"/><Relationship Id="rId18" Type="http://schemas.openxmlformats.org/officeDocument/2006/relationships/image" Target="../media/image253.wmf"/><Relationship Id="rId3" Type="http://schemas.openxmlformats.org/officeDocument/2006/relationships/oleObject" Target="../embeddings/oleObject265.bin"/><Relationship Id="rId7" Type="http://schemas.openxmlformats.org/officeDocument/2006/relationships/oleObject" Target="../embeddings/oleObject267.bin"/><Relationship Id="rId12" Type="http://schemas.openxmlformats.org/officeDocument/2006/relationships/image" Target="../media/image250.wmf"/><Relationship Id="rId17" Type="http://schemas.openxmlformats.org/officeDocument/2006/relationships/oleObject" Target="../embeddings/oleObject27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2.wmf"/><Relationship Id="rId1" Type="http://schemas.openxmlformats.org/officeDocument/2006/relationships/vmlDrawing" Target="../drawings/vmlDrawing42.vml"/><Relationship Id="rId6" Type="http://schemas.openxmlformats.org/officeDocument/2006/relationships/image" Target="../media/image247.wmf"/><Relationship Id="rId11" Type="http://schemas.openxmlformats.org/officeDocument/2006/relationships/oleObject" Target="../embeddings/oleObject269.bin"/><Relationship Id="rId5" Type="http://schemas.openxmlformats.org/officeDocument/2006/relationships/oleObject" Target="../embeddings/oleObject266.bin"/><Relationship Id="rId15" Type="http://schemas.openxmlformats.org/officeDocument/2006/relationships/oleObject" Target="../embeddings/oleObject271.bin"/><Relationship Id="rId10" Type="http://schemas.openxmlformats.org/officeDocument/2006/relationships/image" Target="../media/image249.wmf"/><Relationship Id="rId4" Type="http://schemas.openxmlformats.org/officeDocument/2006/relationships/image" Target="../media/image246.wmf"/><Relationship Id="rId9" Type="http://schemas.openxmlformats.org/officeDocument/2006/relationships/oleObject" Target="../embeddings/oleObject268.bin"/><Relationship Id="rId14" Type="http://schemas.openxmlformats.org/officeDocument/2006/relationships/image" Target="../media/image251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6.wmf"/><Relationship Id="rId3" Type="http://schemas.openxmlformats.org/officeDocument/2006/relationships/oleObject" Target="../embeddings/oleObject273.bin"/><Relationship Id="rId7" Type="http://schemas.openxmlformats.org/officeDocument/2006/relationships/oleObject" Target="../embeddings/oleObject275.bin"/><Relationship Id="rId12" Type="http://schemas.openxmlformats.org/officeDocument/2006/relationships/image" Target="../media/image2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255.wmf"/><Relationship Id="rId11" Type="http://schemas.openxmlformats.org/officeDocument/2006/relationships/oleObject" Target="../embeddings/oleObject277.bin"/><Relationship Id="rId5" Type="http://schemas.openxmlformats.org/officeDocument/2006/relationships/oleObject" Target="../embeddings/oleObject274.bin"/><Relationship Id="rId10" Type="http://schemas.openxmlformats.org/officeDocument/2006/relationships/image" Target="../media/image257.wmf"/><Relationship Id="rId4" Type="http://schemas.openxmlformats.org/officeDocument/2006/relationships/image" Target="../media/image254.wmf"/><Relationship Id="rId9" Type="http://schemas.openxmlformats.org/officeDocument/2006/relationships/oleObject" Target="../embeddings/oleObject276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wmf"/><Relationship Id="rId13" Type="http://schemas.openxmlformats.org/officeDocument/2006/relationships/oleObject" Target="../embeddings/oleObject283.bin"/><Relationship Id="rId18" Type="http://schemas.openxmlformats.org/officeDocument/2006/relationships/image" Target="../media/image265.wmf"/><Relationship Id="rId3" Type="http://schemas.openxmlformats.org/officeDocument/2006/relationships/oleObject" Target="../embeddings/oleObject278.bin"/><Relationship Id="rId7" Type="http://schemas.openxmlformats.org/officeDocument/2006/relationships/oleObject" Target="../embeddings/oleObject280.bin"/><Relationship Id="rId12" Type="http://schemas.openxmlformats.org/officeDocument/2006/relationships/image" Target="../media/image262.wmf"/><Relationship Id="rId17" Type="http://schemas.openxmlformats.org/officeDocument/2006/relationships/oleObject" Target="../embeddings/oleObject28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4.wmf"/><Relationship Id="rId20" Type="http://schemas.openxmlformats.org/officeDocument/2006/relationships/image" Target="../media/image266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47.wmf"/><Relationship Id="rId11" Type="http://schemas.openxmlformats.org/officeDocument/2006/relationships/oleObject" Target="../embeddings/oleObject282.bin"/><Relationship Id="rId5" Type="http://schemas.openxmlformats.org/officeDocument/2006/relationships/oleObject" Target="../embeddings/oleObject279.bin"/><Relationship Id="rId15" Type="http://schemas.openxmlformats.org/officeDocument/2006/relationships/oleObject" Target="../embeddings/oleObject284.bin"/><Relationship Id="rId10" Type="http://schemas.openxmlformats.org/officeDocument/2006/relationships/image" Target="../media/image261.wmf"/><Relationship Id="rId19" Type="http://schemas.openxmlformats.org/officeDocument/2006/relationships/oleObject" Target="../embeddings/oleObject286.bin"/><Relationship Id="rId4" Type="http://schemas.openxmlformats.org/officeDocument/2006/relationships/image" Target="../media/image259.wmf"/><Relationship Id="rId9" Type="http://schemas.openxmlformats.org/officeDocument/2006/relationships/oleObject" Target="../embeddings/oleObject281.bin"/><Relationship Id="rId14" Type="http://schemas.openxmlformats.org/officeDocument/2006/relationships/image" Target="../media/image26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15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16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18.wmf"/><Relationship Id="rId22" Type="http://schemas.openxmlformats.org/officeDocument/2006/relationships/image" Target="../media/image22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9.wmf"/><Relationship Id="rId13" Type="http://schemas.openxmlformats.org/officeDocument/2006/relationships/oleObject" Target="../embeddings/oleObject291.bin"/><Relationship Id="rId18" Type="http://schemas.openxmlformats.org/officeDocument/2006/relationships/image" Target="../media/image273.wmf"/><Relationship Id="rId3" Type="http://schemas.openxmlformats.org/officeDocument/2006/relationships/oleObject" Target="../embeddings/oleObject287.bin"/><Relationship Id="rId7" Type="http://schemas.openxmlformats.org/officeDocument/2006/relationships/oleObject" Target="../embeddings/oleObject289.bin"/><Relationship Id="rId12" Type="http://schemas.openxmlformats.org/officeDocument/2006/relationships/image" Target="../media/image270.wmf"/><Relationship Id="rId17" Type="http://schemas.openxmlformats.org/officeDocument/2006/relationships/oleObject" Target="../embeddings/oleObject29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2.wmf"/><Relationship Id="rId20" Type="http://schemas.openxmlformats.org/officeDocument/2006/relationships/image" Target="../media/image274.wmf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68.wmf"/><Relationship Id="rId11" Type="http://schemas.openxmlformats.org/officeDocument/2006/relationships/oleObject" Target="../embeddings/oleObject290.bin"/><Relationship Id="rId5" Type="http://schemas.openxmlformats.org/officeDocument/2006/relationships/oleObject" Target="../embeddings/oleObject288.bin"/><Relationship Id="rId15" Type="http://schemas.openxmlformats.org/officeDocument/2006/relationships/oleObject" Target="../embeddings/oleObject292.bin"/><Relationship Id="rId10" Type="http://schemas.openxmlformats.org/officeDocument/2006/relationships/image" Target="../media/image152.wmf"/><Relationship Id="rId19" Type="http://schemas.openxmlformats.org/officeDocument/2006/relationships/oleObject" Target="../embeddings/oleObject294.bin"/><Relationship Id="rId4" Type="http://schemas.openxmlformats.org/officeDocument/2006/relationships/image" Target="../media/image267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271.w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7.wmf"/><Relationship Id="rId13" Type="http://schemas.openxmlformats.org/officeDocument/2006/relationships/oleObject" Target="../embeddings/oleObject300.bin"/><Relationship Id="rId3" Type="http://schemas.openxmlformats.org/officeDocument/2006/relationships/oleObject" Target="../embeddings/oleObject295.bin"/><Relationship Id="rId7" Type="http://schemas.openxmlformats.org/officeDocument/2006/relationships/oleObject" Target="../embeddings/oleObject297.bin"/><Relationship Id="rId12" Type="http://schemas.openxmlformats.org/officeDocument/2006/relationships/image" Target="../media/image27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76.wmf"/><Relationship Id="rId11" Type="http://schemas.openxmlformats.org/officeDocument/2006/relationships/oleObject" Target="../embeddings/oleObject299.bin"/><Relationship Id="rId5" Type="http://schemas.openxmlformats.org/officeDocument/2006/relationships/oleObject" Target="../embeddings/oleObject296.bin"/><Relationship Id="rId10" Type="http://schemas.openxmlformats.org/officeDocument/2006/relationships/image" Target="../media/image278.wmf"/><Relationship Id="rId4" Type="http://schemas.openxmlformats.org/officeDocument/2006/relationships/image" Target="../media/image275.wmf"/><Relationship Id="rId9" Type="http://schemas.openxmlformats.org/officeDocument/2006/relationships/oleObject" Target="../embeddings/oleObject298.bin"/><Relationship Id="rId14" Type="http://schemas.openxmlformats.org/officeDocument/2006/relationships/image" Target="../media/image280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82.wmf"/><Relationship Id="rId5" Type="http://schemas.openxmlformats.org/officeDocument/2006/relationships/oleObject" Target="../embeddings/oleObject302.bin"/><Relationship Id="rId4" Type="http://schemas.openxmlformats.org/officeDocument/2006/relationships/image" Target="../media/image281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3.wmf"/><Relationship Id="rId13" Type="http://schemas.openxmlformats.org/officeDocument/2006/relationships/oleObject" Target="../embeddings/oleObject308.bin"/><Relationship Id="rId3" Type="http://schemas.openxmlformats.org/officeDocument/2006/relationships/oleObject" Target="../embeddings/oleObject303.bin"/><Relationship Id="rId7" Type="http://schemas.openxmlformats.org/officeDocument/2006/relationships/oleObject" Target="../embeddings/oleObject305.bin"/><Relationship Id="rId12" Type="http://schemas.openxmlformats.org/officeDocument/2006/relationships/image" Target="../media/image28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7.wmf"/><Relationship Id="rId1" Type="http://schemas.openxmlformats.org/officeDocument/2006/relationships/vmlDrawing" Target="../drawings/vmlDrawing48.vml"/><Relationship Id="rId6" Type="http://schemas.openxmlformats.org/officeDocument/2006/relationships/image" Target="../media/image282.wmf"/><Relationship Id="rId11" Type="http://schemas.openxmlformats.org/officeDocument/2006/relationships/oleObject" Target="../embeddings/oleObject307.bin"/><Relationship Id="rId5" Type="http://schemas.openxmlformats.org/officeDocument/2006/relationships/oleObject" Target="../embeddings/oleObject304.bin"/><Relationship Id="rId15" Type="http://schemas.openxmlformats.org/officeDocument/2006/relationships/oleObject" Target="../embeddings/oleObject309.bin"/><Relationship Id="rId10" Type="http://schemas.openxmlformats.org/officeDocument/2006/relationships/image" Target="../media/image284.wmf"/><Relationship Id="rId4" Type="http://schemas.openxmlformats.org/officeDocument/2006/relationships/image" Target="../media/image281.wmf"/><Relationship Id="rId9" Type="http://schemas.openxmlformats.org/officeDocument/2006/relationships/oleObject" Target="../embeddings/oleObject306.bin"/><Relationship Id="rId14" Type="http://schemas.openxmlformats.org/officeDocument/2006/relationships/image" Target="../media/image286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13" Type="http://schemas.openxmlformats.org/officeDocument/2006/relationships/oleObject" Target="../embeddings/oleObject315.bin"/><Relationship Id="rId3" Type="http://schemas.openxmlformats.org/officeDocument/2006/relationships/oleObject" Target="../embeddings/oleObject310.bin"/><Relationship Id="rId7" Type="http://schemas.openxmlformats.org/officeDocument/2006/relationships/oleObject" Target="../embeddings/oleObject312.bin"/><Relationship Id="rId12" Type="http://schemas.openxmlformats.org/officeDocument/2006/relationships/image" Target="../media/image292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4.wmf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314.bin"/><Relationship Id="rId5" Type="http://schemas.openxmlformats.org/officeDocument/2006/relationships/oleObject" Target="../embeddings/oleObject311.bin"/><Relationship Id="rId15" Type="http://schemas.openxmlformats.org/officeDocument/2006/relationships/oleObject" Target="../embeddings/oleObject316.bin"/><Relationship Id="rId10" Type="http://schemas.openxmlformats.org/officeDocument/2006/relationships/image" Target="../media/image291.wmf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313.bin"/><Relationship Id="rId14" Type="http://schemas.openxmlformats.org/officeDocument/2006/relationships/image" Target="../media/image293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7.wmf"/><Relationship Id="rId3" Type="http://schemas.openxmlformats.org/officeDocument/2006/relationships/oleObject" Target="../embeddings/oleObject317.bin"/><Relationship Id="rId7" Type="http://schemas.openxmlformats.org/officeDocument/2006/relationships/oleObject" Target="../embeddings/oleObject3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296.wmf"/><Relationship Id="rId5" Type="http://schemas.openxmlformats.org/officeDocument/2006/relationships/oleObject" Target="../embeddings/oleObject318.bin"/><Relationship Id="rId10" Type="http://schemas.openxmlformats.org/officeDocument/2006/relationships/image" Target="../media/image298.wmf"/><Relationship Id="rId4" Type="http://schemas.openxmlformats.org/officeDocument/2006/relationships/image" Target="../media/image295.wmf"/><Relationship Id="rId9" Type="http://schemas.openxmlformats.org/officeDocument/2006/relationships/oleObject" Target="../embeddings/oleObject32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wmf"/><Relationship Id="rId13" Type="http://schemas.openxmlformats.org/officeDocument/2006/relationships/oleObject" Target="../embeddings/oleObject326.bin"/><Relationship Id="rId3" Type="http://schemas.openxmlformats.org/officeDocument/2006/relationships/oleObject" Target="../embeddings/oleObject321.bin"/><Relationship Id="rId7" Type="http://schemas.openxmlformats.org/officeDocument/2006/relationships/oleObject" Target="../embeddings/oleObject323.bin"/><Relationship Id="rId12" Type="http://schemas.openxmlformats.org/officeDocument/2006/relationships/image" Target="../media/image3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5.wmf"/><Relationship Id="rId1" Type="http://schemas.openxmlformats.org/officeDocument/2006/relationships/vmlDrawing" Target="../drawings/vmlDrawing51.vml"/><Relationship Id="rId6" Type="http://schemas.openxmlformats.org/officeDocument/2006/relationships/image" Target="../media/image300.wmf"/><Relationship Id="rId11" Type="http://schemas.openxmlformats.org/officeDocument/2006/relationships/oleObject" Target="../embeddings/oleObject325.bin"/><Relationship Id="rId5" Type="http://schemas.openxmlformats.org/officeDocument/2006/relationships/oleObject" Target="../embeddings/oleObject322.bin"/><Relationship Id="rId15" Type="http://schemas.openxmlformats.org/officeDocument/2006/relationships/oleObject" Target="../embeddings/oleObject327.bin"/><Relationship Id="rId10" Type="http://schemas.openxmlformats.org/officeDocument/2006/relationships/image" Target="../media/image302.wmf"/><Relationship Id="rId4" Type="http://schemas.openxmlformats.org/officeDocument/2006/relationships/image" Target="../media/image299.wmf"/><Relationship Id="rId9" Type="http://schemas.openxmlformats.org/officeDocument/2006/relationships/oleObject" Target="../embeddings/oleObject324.bin"/><Relationship Id="rId14" Type="http://schemas.openxmlformats.org/officeDocument/2006/relationships/image" Target="../media/image304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wmf"/><Relationship Id="rId13" Type="http://schemas.openxmlformats.org/officeDocument/2006/relationships/oleObject" Target="../embeddings/oleObject333.bin"/><Relationship Id="rId18" Type="http://schemas.openxmlformats.org/officeDocument/2006/relationships/image" Target="../media/image313.wmf"/><Relationship Id="rId3" Type="http://schemas.openxmlformats.org/officeDocument/2006/relationships/oleObject" Target="../embeddings/oleObject328.bin"/><Relationship Id="rId7" Type="http://schemas.openxmlformats.org/officeDocument/2006/relationships/oleObject" Target="../embeddings/oleObject330.bin"/><Relationship Id="rId12" Type="http://schemas.openxmlformats.org/officeDocument/2006/relationships/image" Target="../media/image310.wmf"/><Relationship Id="rId17" Type="http://schemas.openxmlformats.org/officeDocument/2006/relationships/oleObject" Target="../embeddings/oleObject3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2.wmf"/><Relationship Id="rId20" Type="http://schemas.openxmlformats.org/officeDocument/2006/relationships/image" Target="../media/image314.wmf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07.wmf"/><Relationship Id="rId11" Type="http://schemas.openxmlformats.org/officeDocument/2006/relationships/oleObject" Target="../embeddings/oleObject332.bin"/><Relationship Id="rId5" Type="http://schemas.openxmlformats.org/officeDocument/2006/relationships/oleObject" Target="../embeddings/oleObject329.bin"/><Relationship Id="rId15" Type="http://schemas.openxmlformats.org/officeDocument/2006/relationships/oleObject" Target="../embeddings/oleObject334.bin"/><Relationship Id="rId10" Type="http://schemas.openxmlformats.org/officeDocument/2006/relationships/image" Target="../media/image309.wmf"/><Relationship Id="rId19" Type="http://schemas.openxmlformats.org/officeDocument/2006/relationships/oleObject" Target="../embeddings/oleObject336.bin"/><Relationship Id="rId4" Type="http://schemas.openxmlformats.org/officeDocument/2006/relationships/image" Target="../media/image306.wmf"/><Relationship Id="rId9" Type="http://schemas.openxmlformats.org/officeDocument/2006/relationships/oleObject" Target="../embeddings/oleObject331.bin"/><Relationship Id="rId14" Type="http://schemas.openxmlformats.org/officeDocument/2006/relationships/image" Target="../media/image311.w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7.wmf"/><Relationship Id="rId3" Type="http://schemas.openxmlformats.org/officeDocument/2006/relationships/oleObject" Target="../embeddings/oleObject337.bin"/><Relationship Id="rId7" Type="http://schemas.openxmlformats.org/officeDocument/2006/relationships/oleObject" Target="../embeddings/oleObject339.bin"/><Relationship Id="rId12" Type="http://schemas.openxmlformats.org/officeDocument/2006/relationships/image" Target="../media/image3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316.wmf"/><Relationship Id="rId11" Type="http://schemas.openxmlformats.org/officeDocument/2006/relationships/oleObject" Target="../embeddings/oleObject341.bin"/><Relationship Id="rId5" Type="http://schemas.openxmlformats.org/officeDocument/2006/relationships/oleObject" Target="../embeddings/oleObject338.bin"/><Relationship Id="rId10" Type="http://schemas.openxmlformats.org/officeDocument/2006/relationships/image" Target="../media/image318.wmf"/><Relationship Id="rId4" Type="http://schemas.openxmlformats.org/officeDocument/2006/relationships/image" Target="../media/image315.wmf"/><Relationship Id="rId9" Type="http://schemas.openxmlformats.org/officeDocument/2006/relationships/oleObject" Target="../embeddings/oleObject340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3" Type="http://schemas.openxmlformats.org/officeDocument/2006/relationships/oleObject" Target="../embeddings/oleObject342.bin"/><Relationship Id="rId7" Type="http://schemas.openxmlformats.org/officeDocument/2006/relationships/oleObject" Target="../embeddings/oleObject3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321.wmf"/><Relationship Id="rId5" Type="http://schemas.openxmlformats.org/officeDocument/2006/relationships/oleObject" Target="../embeddings/oleObject343.bin"/><Relationship Id="rId10" Type="http://schemas.openxmlformats.org/officeDocument/2006/relationships/image" Target="../media/image323.wmf"/><Relationship Id="rId4" Type="http://schemas.openxmlformats.org/officeDocument/2006/relationships/image" Target="../media/image320.wmf"/><Relationship Id="rId9" Type="http://schemas.openxmlformats.org/officeDocument/2006/relationships/oleObject" Target="../embeddings/oleObject34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8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wmf"/><Relationship Id="rId13" Type="http://schemas.openxmlformats.org/officeDocument/2006/relationships/oleObject" Target="../embeddings/oleObject351.bin"/><Relationship Id="rId3" Type="http://schemas.openxmlformats.org/officeDocument/2006/relationships/oleObject" Target="../embeddings/oleObject346.bin"/><Relationship Id="rId7" Type="http://schemas.openxmlformats.org/officeDocument/2006/relationships/oleObject" Target="../embeddings/oleObject348.bin"/><Relationship Id="rId12" Type="http://schemas.openxmlformats.org/officeDocument/2006/relationships/image" Target="../media/image3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0.wmf"/><Relationship Id="rId1" Type="http://schemas.openxmlformats.org/officeDocument/2006/relationships/vmlDrawing" Target="../drawings/vmlDrawing55.vml"/><Relationship Id="rId6" Type="http://schemas.openxmlformats.org/officeDocument/2006/relationships/image" Target="../media/image325.wmf"/><Relationship Id="rId11" Type="http://schemas.openxmlformats.org/officeDocument/2006/relationships/oleObject" Target="../embeddings/oleObject350.bin"/><Relationship Id="rId5" Type="http://schemas.openxmlformats.org/officeDocument/2006/relationships/oleObject" Target="../embeddings/oleObject347.bin"/><Relationship Id="rId15" Type="http://schemas.openxmlformats.org/officeDocument/2006/relationships/oleObject" Target="../embeddings/oleObject352.bin"/><Relationship Id="rId10" Type="http://schemas.openxmlformats.org/officeDocument/2006/relationships/image" Target="../media/image327.wmf"/><Relationship Id="rId4" Type="http://schemas.openxmlformats.org/officeDocument/2006/relationships/image" Target="../media/image324.wmf"/><Relationship Id="rId9" Type="http://schemas.openxmlformats.org/officeDocument/2006/relationships/oleObject" Target="../embeddings/oleObject349.bin"/><Relationship Id="rId14" Type="http://schemas.openxmlformats.org/officeDocument/2006/relationships/image" Target="../media/image329.w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3.wmf"/><Relationship Id="rId13" Type="http://schemas.openxmlformats.org/officeDocument/2006/relationships/oleObject" Target="../embeddings/oleObject358.bin"/><Relationship Id="rId3" Type="http://schemas.openxmlformats.org/officeDocument/2006/relationships/oleObject" Target="../embeddings/oleObject353.bin"/><Relationship Id="rId7" Type="http://schemas.openxmlformats.org/officeDocument/2006/relationships/oleObject" Target="../embeddings/oleObject355.bin"/><Relationship Id="rId12" Type="http://schemas.openxmlformats.org/officeDocument/2006/relationships/image" Target="../media/image3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332.wmf"/><Relationship Id="rId11" Type="http://schemas.openxmlformats.org/officeDocument/2006/relationships/oleObject" Target="../embeddings/oleObject357.bin"/><Relationship Id="rId5" Type="http://schemas.openxmlformats.org/officeDocument/2006/relationships/oleObject" Target="../embeddings/oleObject354.bin"/><Relationship Id="rId10" Type="http://schemas.openxmlformats.org/officeDocument/2006/relationships/image" Target="../media/image334.wmf"/><Relationship Id="rId4" Type="http://schemas.openxmlformats.org/officeDocument/2006/relationships/image" Target="../media/image331.wmf"/><Relationship Id="rId9" Type="http://schemas.openxmlformats.org/officeDocument/2006/relationships/oleObject" Target="../embeddings/oleObject356.bin"/><Relationship Id="rId14" Type="http://schemas.openxmlformats.org/officeDocument/2006/relationships/image" Target="../media/image336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9.wmf"/><Relationship Id="rId13" Type="http://schemas.openxmlformats.org/officeDocument/2006/relationships/oleObject" Target="../embeddings/oleObject364.bin"/><Relationship Id="rId18" Type="http://schemas.openxmlformats.org/officeDocument/2006/relationships/image" Target="../media/image344.wmf"/><Relationship Id="rId3" Type="http://schemas.openxmlformats.org/officeDocument/2006/relationships/oleObject" Target="../embeddings/oleObject359.bin"/><Relationship Id="rId7" Type="http://schemas.openxmlformats.org/officeDocument/2006/relationships/oleObject" Target="../embeddings/oleObject361.bin"/><Relationship Id="rId12" Type="http://schemas.openxmlformats.org/officeDocument/2006/relationships/image" Target="../media/image341.wmf"/><Relationship Id="rId17" Type="http://schemas.openxmlformats.org/officeDocument/2006/relationships/oleObject" Target="../embeddings/oleObject36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3.wmf"/><Relationship Id="rId20" Type="http://schemas.openxmlformats.org/officeDocument/2006/relationships/image" Target="../media/image345.wmf"/><Relationship Id="rId1" Type="http://schemas.openxmlformats.org/officeDocument/2006/relationships/vmlDrawing" Target="../drawings/vmlDrawing57.vml"/><Relationship Id="rId6" Type="http://schemas.openxmlformats.org/officeDocument/2006/relationships/image" Target="../media/image338.wmf"/><Relationship Id="rId11" Type="http://schemas.openxmlformats.org/officeDocument/2006/relationships/oleObject" Target="../embeddings/oleObject363.bin"/><Relationship Id="rId5" Type="http://schemas.openxmlformats.org/officeDocument/2006/relationships/oleObject" Target="../embeddings/oleObject360.bin"/><Relationship Id="rId15" Type="http://schemas.openxmlformats.org/officeDocument/2006/relationships/oleObject" Target="../embeddings/oleObject365.bin"/><Relationship Id="rId10" Type="http://schemas.openxmlformats.org/officeDocument/2006/relationships/image" Target="../media/image340.wmf"/><Relationship Id="rId19" Type="http://schemas.openxmlformats.org/officeDocument/2006/relationships/oleObject" Target="../embeddings/oleObject367.bin"/><Relationship Id="rId4" Type="http://schemas.openxmlformats.org/officeDocument/2006/relationships/image" Target="../media/image337.wmf"/><Relationship Id="rId9" Type="http://schemas.openxmlformats.org/officeDocument/2006/relationships/oleObject" Target="../embeddings/oleObject362.bin"/><Relationship Id="rId14" Type="http://schemas.openxmlformats.org/officeDocument/2006/relationships/image" Target="../media/image342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wmf"/><Relationship Id="rId3" Type="http://schemas.openxmlformats.org/officeDocument/2006/relationships/oleObject" Target="../embeddings/oleObject368.bin"/><Relationship Id="rId7" Type="http://schemas.openxmlformats.org/officeDocument/2006/relationships/oleObject" Target="../embeddings/oleObject370.bin"/><Relationship Id="rId12" Type="http://schemas.openxmlformats.org/officeDocument/2006/relationships/image" Target="../media/image3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347.wmf"/><Relationship Id="rId11" Type="http://schemas.openxmlformats.org/officeDocument/2006/relationships/oleObject" Target="../embeddings/oleObject372.bin"/><Relationship Id="rId5" Type="http://schemas.openxmlformats.org/officeDocument/2006/relationships/oleObject" Target="../embeddings/oleObject369.bin"/><Relationship Id="rId10" Type="http://schemas.openxmlformats.org/officeDocument/2006/relationships/image" Target="../media/image349.wmf"/><Relationship Id="rId4" Type="http://schemas.openxmlformats.org/officeDocument/2006/relationships/image" Target="../media/image346.wmf"/><Relationship Id="rId9" Type="http://schemas.openxmlformats.org/officeDocument/2006/relationships/oleObject" Target="../embeddings/oleObject371.bin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wmf"/><Relationship Id="rId3" Type="http://schemas.openxmlformats.org/officeDocument/2006/relationships/oleObject" Target="../embeddings/oleObject373.bin"/><Relationship Id="rId7" Type="http://schemas.openxmlformats.org/officeDocument/2006/relationships/oleObject" Target="../embeddings/oleObject375.bin"/><Relationship Id="rId12" Type="http://schemas.openxmlformats.org/officeDocument/2006/relationships/image" Target="../media/image35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352.wmf"/><Relationship Id="rId11" Type="http://schemas.openxmlformats.org/officeDocument/2006/relationships/oleObject" Target="../embeddings/oleObject377.bin"/><Relationship Id="rId5" Type="http://schemas.openxmlformats.org/officeDocument/2006/relationships/oleObject" Target="../embeddings/oleObject374.bin"/><Relationship Id="rId10" Type="http://schemas.openxmlformats.org/officeDocument/2006/relationships/image" Target="../media/image354.wmf"/><Relationship Id="rId4" Type="http://schemas.openxmlformats.org/officeDocument/2006/relationships/image" Target="../media/image351.wmf"/><Relationship Id="rId9" Type="http://schemas.openxmlformats.org/officeDocument/2006/relationships/oleObject" Target="../embeddings/oleObject376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8.wmf"/><Relationship Id="rId3" Type="http://schemas.openxmlformats.org/officeDocument/2006/relationships/oleObject" Target="../embeddings/oleObject378.bin"/><Relationship Id="rId7" Type="http://schemas.openxmlformats.org/officeDocument/2006/relationships/oleObject" Target="../embeddings/oleObject38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357.wmf"/><Relationship Id="rId5" Type="http://schemas.openxmlformats.org/officeDocument/2006/relationships/oleObject" Target="../embeddings/oleObject379.bin"/><Relationship Id="rId10" Type="http://schemas.openxmlformats.org/officeDocument/2006/relationships/image" Target="../media/image359.wmf"/><Relationship Id="rId4" Type="http://schemas.openxmlformats.org/officeDocument/2006/relationships/image" Target="../media/image356.wmf"/><Relationship Id="rId9" Type="http://schemas.openxmlformats.org/officeDocument/2006/relationships/oleObject" Target="../embeddings/oleObject381.bin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1.wmf"/><Relationship Id="rId3" Type="http://schemas.openxmlformats.org/officeDocument/2006/relationships/oleObject" Target="../embeddings/oleObject382.bin"/><Relationship Id="rId7" Type="http://schemas.openxmlformats.org/officeDocument/2006/relationships/oleObject" Target="../embeddings/oleObject384.bin"/><Relationship Id="rId12" Type="http://schemas.openxmlformats.org/officeDocument/2006/relationships/image" Target="../media/image3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6" Type="http://schemas.openxmlformats.org/officeDocument/2006/relationships/image" Target="../media/image360.wmf"/><Relationship Id="rId11" Type="http://schemas.openxmlformats.org/officeDocument/2006/relationships/oleObject" Target="../embeddings/oleObject386.bin"/><Relationship Id="rId5" Type="http://schemas.openxmlformats.org/officeDocument/2006/relationships/oleObject" Target="../embeddings/oleObject383.bin"/><Relationship Id="rId10" Type="http://schemas.openxmlformats.org/officeDocument/2006/relationships/image" Target="../media/image362.wmf"/><Relationship Id="rId4" Type="http://schemas.openxmlformats.org/officeDocument/2006/relationships/image" Target="../media/image357.wmf"/><Relationship Id="rId9" Type="http://schemas.openxmlformats.org/officeDocument/2006/relationships/oleObject" Target="../embeddings/oleObject38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9.wmf"/><Relationship Id="rId13" Type="http://schemas.openxmlformats.org/officeDocument/2006/relationships/oleObject" Target="../embeddings/oleObject392.bin"/><Relationship Id="rId3" Type="http://schemas.openxmlformats.org/officeDocument/2006/relationships/oleObject" Target="../embeddings/oleObject387.bin"/><Relationship Id="rId7" Type="http://schemas.openxmlformats.org/officeDocument/2006/relationships/oleObject" Target="../embeddings/oleObject389.bin"/><Relationship Id="rId12" Type="http://schemas.openxmlformats.org/officeDocument/2006/relationships/image" Target="../media/image36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9.wmf"/><Relationship Id="rId1" Type="http://schemas.openxmlformats.org/officeDocument/2006/relationships/vmlDrawing" Target="../drawings/vmlDrawing62.vml"/><Relationship Id="rId6" Type="http://schemas.openxmlformats.org/officeDocument/2006/relationships/image" Target="../media/image365.wmf"/><Relationship Id="rId11" Type="http://schemas.openxmlformats.org/officeDocument/2006/relationships/oleObject" Target="../embeddings/oleObject391.bin"/><Relationship Id="rId5" Type="http://schemas.openxmlformats.org/officeDocument/2006/relationships/oleObject" Target="../embeddings/oleObject388.bin"/><Relationship Id="rId15" Type="http://schemas.openxmlformats.org/officeDocument/2006/relationships/oleObject" Target="../embeddings/oleObject393.bin"/><Relationship Id="rId10" Type="http://schemas.openxmlformats.org/officeDocument/2006/relationships/image" Target="../media/image366.wmf"/><Relationship Id="rId4" Type="http://schemas.openxmlformats.org/officeDocument/2006/relationships/image" Target="../media/image364.wmf"/><Relationship Id="rId9" Type="http://schemas.openxmlformats.org/officeDocument/2006/relationships/oleObject" Target="../embeddings/oleObject390.bin"/><Relationship Id="rId14" Type="http://schemas.openxmlformats.org/officeDocument/2006/relationships/image" Target="../media/image36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3.wmf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2.wmf"/><Relationship Id="rId3" Type="http://schemas.openxmlformats.org/officeDocument/2006/relationships/oleObject" Target="../embeddings/oleObject394.bin"/><Relationship Id="rId7" Type="http://schemas.openxmlformats.org/officeDocument/2006/relationships/oleObject" Target="../embeddings/oleObject39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6" Type="http://schemas.openxmlformats.org/officeDocument/2006/relationships/image" Target="../media/image371.wmf"/><Relationship Id="rId5" Type="http://schemas.openxmlformats.org/officeDocument/2006/relationships/oleObject" Target="../embeddings/oleObject395.bin"/><Relationship Id="rId10" Type="http://schemas.openxmlformats.org/officeDocument/2006/relationships/image" Target="../media/image373.wmf"/><Relationship Id="rId4" Type="http://schemas.openxmlformats.org/officeDocument/2006/relationships/image" Target="../media/image370.wmf"/><Relationship Id="rId9" Type="http://schemas.openxmlformats.org/officeDocument/2006/relationships/oleObject" Target="../embeddings/oleObject397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5.wmf"/><Relationship Id="rId3" Type="http://schemas.openxmlformats.org/officeDocument/2006/relationships/oleObject" Target="../embeddings/oleObject398.bin"/><Relationship Id="rId7" Type="http://schemas.openxmlformats.org/officeDocument/2006/relationships/oleObject" Target="../embeddings/oleObject400.bin"/><Relationship Id="rId12" Type="http://schemas.openxmlformats.org/officeDocument/2006/relationships/image" Target="../media/image3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374.wmf"/><Relationship Id="rId11" Type="http://schemas.openxmlformats.org/officeDocument/2006/relationships/oleObject" Target="../embeddings/oleObject402.bin"/><Relationship Id="rId5" Type="http://schemas.openxmlformats.org/officeDocument/2006/relationships/oleObject" Target="../embeddings/oleObject399.bin"/><Relationship Id="rId10" Type="http://schemas.openxmlformats.org/officeDocument/2006/relationships/image" Target="../media/image376.wmf"/><Relationship Id="rId4" Type="http://schemas.openxmlformats.org/officeDocument/2006/relationships/image" Target="../media/image373.wmf"/><Relationship Id="rId9" Type="http://schemas.openxmlformats.org/officeDocument/2006/relationships/oleObject" Target="../embeddings/oleObject401.bin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9.wmf"/><Relationship Id="rId13" Type="http://schemas.openxmlformats.org/officeDocument/2006/relationships/oleObject" Target="../embeddings/oleObject408.bin"/><Relationship Id="rId18" Type="http://schemas.openxmlformats.org/officeDocument/2006/relationships/image" Target="../media/image384.wmf"/><Relationship Id="rId3" Type="http://schemas.openxmlformats.org/officeDocument/2006/relationships/oleObject" Target="../embeddings/oleObject403.bin"/><Relationship Id="rId21" Type="http://schemas.openxmlformats.org/officeDocument/2006/relationships/oleObject" Target="../embeddings/oleObject412.bin"/><Relationship Id="rId7" Type="http://schemas.openxmlformats.org/officeDocument/2006/relationships/oleObject" Target="../embeddings/oleObject405.bin"/><Relationship Id="rId12" Type="http://schemas.openxmlformats.org/officeDocument/2006/relationships/image" Target="../media/image381.wmf"/><Relationship Id="rId17" Type="http://schemas.openxmlformats.org/officeDocument/2006/relationships/oleObject" Target="../embeddings/oleObject4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3.wmf"/><Relationship Id="rId20" Type="http://schemas.openxmlformats.org/officeDocument/2006/relationships/image" Target="../media/image385.wmf"/><Relationship Id="rId1" Type="http://schemas.openxmlformats.org/officeDocument/2006/relationships/vmlDrawing" Target="../drawings/vmlDrawing65.vml"/><Relationship Id="rId6" Type="http://schemas.openxmlformats.org/officeDocument/2006/relationships/image" Target="../media/image378.wmf"/><Relationship Id="rId11" Type="http://schemas.openxmlformats.org/officeDocument/2006/relationships/oleObject" Target="../embeddings/oleObject407.bin"/><Relationship Id="rId5" Type="http://schemas.openxmlformats.org/officeDocument/2006/relationships/oleObject" Target="../embeddings/oleObject404.bin"/><Relationship Id="rId15" Type="http://schemas.openxmlformats.org/officeDocument/2006/relationships/oleObject" Target="../embeddings/oleObject409.bin"/><Relationship Id="rId10" Type="http://schemas.openxmlformats.org/officeDocument/2006/relationships/image" Target="../media/image380.wmf"/><Relationship Id="rId19" Type="http://schemas.openxmlformats.org/officeDocument/2006/relationships/oleObject" Target="../embeddings/oleObject411.bin"/><Relationship Id="rId4" Type="http://schemas.openxmlformats.org/officeDocument/2006/relationships/image" Target="../media/image377.wmf"/><Relationship Id="rId9" Type="http://schemas.openxmlformats.org/officeDocument/2006/relationships/oleObject" Target="../embeddings/oleObject406.bin"/><Relationship Id="rId14" Type="http://schemas.openxmlformats.org/officeDocument/2006/relationships/image" Target="../media/image382.wmf"/><Relationship Id="rId22" Type="http://schemas.openxmlformats.org/officeDocument/2006/relationships/image" Target="../media/image386.wmf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9.wmf"/><Relationship Id="rId3" Type="http://schemas.openxmlformats.org/officeDocument/2006/relationships/oleObject" Target="../embeddings/oleObject413.bin"/><Relationship Id="rId7" Type="http://schemas.openxmlformats.org/officeDocument/2006/relationships/oleObject" Target="../embeddings/oleObject4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6" Type="http://schemas.openxmlformats.org/officeDocument/2006/relationships/image" Target="../media/image388.wmf"/><Relationship Id="rId5" Type="http://schemas.openxmlformats.org/officeDocument/2006/relationships/oleObject" Target="../embeddings/oleObject414.bin"/><Relationship Id="rId10" Type="http://schemas.openxmlformats.org/officeDocument/2006/relationships/image" Target="../media/image390.wmf"/><Relationship Id="rId4" Type="http://schemas.openxmlformats.org/officeDocument/2006/relationships/image" Target="../media/image387.wmf"/><Relationship Id="rId9" Type="http://schemas.openxmlformats.org/officeDocument/2006/relationships/oleObject" Target="../embeddings/oleObject416.bin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3.wmf"/><Relationship Id="rId3" Type="http://schemas.openxmlformats.org/officeDocument/2006/relationships/oleObject" Target="../embeddings/oleObject417.bin"/><Relationship Id="rId7" Type="http://schemas.openxmlformats.org/officeDocument/2006/relationships/oleObject" Target="../embeddings/oleObject4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392.wmf"/><Relationship Id="rId5" Type="http://schemas.openxmlformats.org/officeDocument/2006/relationships/oleObject" Target="../embeddings/oleObject418.bin"/><Relationship Id="rId4" Type="http://schemas.openxmlformats.org/officeDocument/2006/relationships/image" Target="../media/image391.wm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6.wmf"/><Relationship Id="rId13" Type="http://schemas.openxmlformats.org/officeDocument/2006/relationships/oleObject" Target="../embeddings/oleObject425.bin"/><Relationship Id="rId3" Type="http://schemas.openxmlformats.org/officeDocument/2006/relationships/oleObject" Target="../embeddings/oleObject420.bin"/><Relationship Id="rId7" Type="http://schemas.openxmlformats.org/officeDocument/2006/relationships/oleObject" Target="../embeddings/oleObject422.bin"/><Relationship Id="rId12" Type="http://schemas.openxmlformats.org/officeDocument/2006/relationships/image" Target="../media/image39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95.wmf"/><Relationship Id="rId11" Type="http://schemas.openxmlformats.org/officeDocument/2006/relationships/oleObject" Target="../embeddings/oleObject424.bin"/><Relationship Id="rId5" Type="http://schemas.openxmlformats.org/officeDocument/2006/relationships/oleObject" Target="../embeddings/oleObject421.bin"/><Relationship Id="rId10" Type="http://schemas.openxmlformats.org/officeDocument/2006/relationships/image" Target="../media/image397.wmf"/><Relationship Id="rId4" Type="http://schemas.openxmlformats.org/officeDocument/2006/relationships/image" Target="../media/image394.wmf"/><Relationship Id="rId9" Type="http://schemas.openxmlformats.org/officeDocument/2006/relationships/oleObject" Target="../embeddings/oleObject423.bin"/><Relationship Id="rId14" Type="http://schemas.openxmlformats.org/officeDocument/2006/relationships/image" Target="../media/image399.wmf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2.wmf"/><Relationship Id="rId3" Type="http://schemas.openxmlformats.org/officeDocument/2006/relationships/oleObject" Target="../embeddings/oleObject426.bin"/><Relationship Id="rId7" Type="http://schemas.openxmlformats.org/officeDocument/2006/relationships/oleObject" Target="../embeddings/oleObject4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401.wmf"/><Relationship Id="rId5" Type="http://schemas.openxmlformats.org/officeDocument/2006/relationships/oleObject" Target="../embeddings/oleObject427.bin"/><Relationship Id="rId10" Type="http://schemas.openxmlformats.org/officeDocument/2006/relationships/image" Target="../media/image403.wmf"/><Relationship Id="rId4" Type="http://schemas.openxmlformats.org/officeDocument/2006/relationships/image" Target="../media/image400.wmf"/><Relationship Id="rId9" Type="http://schemas.openxmlformats.org/officeDocument/2006/relationships/oleObject" Target="../embeddings/oleObject42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0.vml"/><Relationship Id="rId6" Type="http://schemas.openxmlformats.org/officeDocument/2006/relationships/image" Target="../media/image405.wmf"/><Relationship Id="rId5" Type="http://schemas.openxmlformats.org/officeDocument/2006/relationships/oleObject" Target="../embeddings/oleObject431.bin"/><Relationship Id="rId4" Type="http://schemas.openxmlformats.org/officeDocument/2006/relationships/image" Target="../media/image404.wmf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8.wmf"/><Relationship Id="rId3" Type="http://schemas.openxmlformats.org/officeDocument/2006/relationships/oleObject" Target="../embeddings/oleObject432.bin"/><Relationship Id="rId7" Type="http://schemas.openxmlformats.org/officeDocument/2006/relationships/oleObject" Target="../embeddings/oleObject4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407.wmf"/><Relationship Id="rId5" Type="http://schemas.openxmlformats.org/officeDocument/2006/relationships/oleObject" Target="../embeddings/oleObject433.bin"/><Relationship Id="rId10" Type="http://schemas.openxmlformats.org/officeDocument/2006/relationships/image" Target="../media/image409.wmf"/><Relationship Id="rId4" Type="http://schemas.openxmlformats.org/officeDocument/2006/relationships/image" Target="../media/image406.wmf"/><Relationship Id="rId9" Type="http://schemas.openxmlformats.org/officeDocument/2006/relationships/oleObject" Target="../embeddings/oleObject435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411.wmf"/><Relationship Id="rId5" Type="http://schemas.openxmlformats.org/officeDocument/2006/relationships/oleObject" Target="../embeddings/oleObject437.bin"/><Relationship Id="rId4" Type="http://schemas.openxmlformats.org/officeDocument/2006/relationships/image" Target="../media/image4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28.wmf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4.wmf"/><Relationship Id="rId3" Type="http://schemas.openxmlformats.org/officeDocument/2006/relationships/oleObject" Target="../embeddings/oleObject438.bin"/><Relationship Id="rId7" Type="http://schemas.openxmlformats.org/officeDocument/2006/relationships/oleObject" Target="../embeddings/oleObject4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3.vml"/><Relationship Id="rId6" Type="http://schemas.openxmlformats.org/officeDocument/2006/relationships/image" Target="../media/image413.wmf"/><Relationship Id="rId5" Type="http://schemas.openxmlformats.org/officeDocument/2006/relationships/oleObject" Target="../embeddings/oleObject439.bin"/><Relationship Id="rId10" Type="http://schemas.openxmlformats.org/officeDocument/2006/relationships/image" Target="../media/image415.wmf"/><Relationship Id="rId4" Type="http://schemas.openxmlformats.org/officeDocument/2006/relationships/image" Target="../media/image412.wmf"/><Relationship Id="rId9" Type="http://schemas.openxmlformats.org/officeDocument/2006/relationships/oleObject" Target="../embeddings/oleObject441.bin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4.vml"/><Relationship Id="rId4" Type="http://schemas.openxmlformats.org/officeDocument/2006/relationships/image" Target="../media/image416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9.wmf"/><Relationship Id="rId13" Type="http://schemas.openxmlformats.org/officeDocument/2006/relationships/oleObject" Target="../embeddings/oleObject448.bin"/><Relationship Id="rId18" Type="http://schemas.openxmlformats.org/officeDocument/2006/relationships/image" Target="../media/image424.wmf"/><Relationship Id="rId3" Type="http://schemas.openxmlformats.org/officeDocument/2006/relationships/oleObject" Target="../embeddings/oleObject443.bin"/><Relationship Id="rId7" Type="http://schemas.openxmlformats.org/officeDocument/2006/relationships/oleObject" Target="../embeddings/oleObject445.bin"/><Relationship Id="rId12" Type="http://schemas.openxmlformats.org/officeDocument/2006/relationships/image" Target="../media/image421.wmf"/><Relationship Id="rId17" Type="http://schemas.openxmlformats.org/officeDocument/2006/relationships/oleObject" Target="../embeddings/oleObject45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3.wmf"/><Relationship Id="rId1" Type="http://schemas.openxmlformats.org/officeDocument/2006/relationships/vmlDrawing" Target="../drawings/vmlDrawing75.vml"/><Relationship Id="rId6" Type="http://schemas.openxmlformats.org/officeDocument/2006/relationships/image" Target="../media/image418.wmf"/><Relationship Id="rId11" Type="http://schemas.openxmlformats.org/officeDocument/2006/relationships/oleObject" Target="../embeddings/oleObject447.bin"/><Relationship Id="rId5" Type="http://schemas.openxmlformats.org/officeDocument/2006/relationships/oleObject" Target="../embeddings/oleObject444.bin"/><Relationship Id="rId15" Type="http://schemas.openxmlformats.org/officeDocument/2006/relationships/oleObject" Target="../embeddings/oleObject449.bin"/><Relationship Id="rId10" Type="http://schemas.openxmlformats.org/officeDocument/2006/relationships/image" Target="../media/image420.wmf"/><Relationship Id="rId4" Type="http://schemas.openxmlformats.org/officeDocument/2006/relationships/image" Target="../media/image417.wmf"/><Relationship Id="rId9" Type="http://schemas.openxmlformats.org/officeDocument/2006/relationships/oleObject" Target="../embeddings/oleObject446.bin"/><Relationship Id="rId14" Type="http://schemas.openxmlformats.org/officeDocument/2006/relationships/image" Target="../media/image422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7.wmf"/><Relationship Id="rId3" Type="http://schemas.openxmlformats.org/officeDocument/2006/relationships/oleObject" Target="../embeddings/oleObject451.bin"/><Relationship Id="rId7" Type="http://schemas.openxmlformats.org/officeDocument/2006/relationships/oleObject" Target="../embeddings/oleObject453.bin"/><Relationship Id="rId12" Type="http://schemas.openxmlformats.org/officeDocument/2006/relationships/image" Target="../media/image4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6.vml"/><Relationship Id="rId6" Type="http://schemas.openxmlformats.org/officeDocument/2006/relationships/image" Target="../media/image426.wmf"/><Relationship Id="rId11" Type="http://schemas.openxmlformats.org/officeDocument/2006/relationships/oleObject" Target="../embeddings/oleObject455.bin"/><Relationship Id="rId5" Type="http://schemas.openxmlformats.org/officeDocument/2006/relationships/oleObject" Target="../embeddings/oleObject452.bin"/><Relationship Id="rId10" Type="http://schemas.openxmlformats.org/officeDocument/2006/relationships/image" Target="../media/image428.wmf"/><Relationship Id="rId4" Type="http://schemas.openxmlformats.org/officeDocument/2006/relationships/image" Target="../media/image425.wmf"/><Relationship Id="rId9" Type="http://schemas.openxmlformats.org/officeDocument/2006/relationships/oleObject" Target="../embeddings/oleObject454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2.wmf"/><Relationship Id="rId13" Type="http://schemas.openxmlformats.org/officeDocument/2006/relationships/oleObject" Target="../embeddings/oleObject461.bin"/><Relationship Id="rId3" Type="http://schemas.openxmlformats.org/officeDocument/2006/relationships/oleObject" Target="../embeddings/oleObject456.bin"/><Relationship Id="rId7" Type="http://schemas.openxmlformats.org/officeDocument/2006/relationships/oleObject" Target="../embeddings/oleObject458.bin"/><Relationship Id="rId12" Type="http://schemas.openxmlformats.org/officeDocument/2006/relationships/image" Target="../media/image434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6.wmf"/><Relationship Id="rId1" Type="http://schemas.openxmlformats.org/officeDocument/2006/relationships/vmlDrawing" Target="../drawings/vmlDrawing77.vml"/><Relationship Id="rId6" Type="http://schemas.openxmlformats.org/officeDocument/2006/relationships/image" Target="../media/image431.wmf"/><Relationship Id="rId11" Type="http://schemas.openxmlformats.org/officeDocument/2006/relationships/oleObject" Target="../embeddings/oleObject460.bin"/><Relationship Id="rId5" Type="http://schemas.openxmlformats.org/officeDocument/2006/relationships/oleObject" Target="../embeddings/oleObject457.bin"/><Relationship Id="rId15" Type="http://schemas.openxmlformats.org/officeDocument/2006/relationships/oleObject" Target="../embeddings/oleObject462.bin"/><Relationship Id="rId10" Type="http://schemas.openxmlformats.org/officeDocument/2006/relationships/image" Target="../media/image433.wmf"/><Relationship Id="rId4" Type="http://schemas.openxmlformats.org/officeDocument/2006/relationships/image" Target="../media/image430.wmf"/><Relationship Id="rId9" Type="http://schemas.openxmlformats.org/officeDocument/2006/relationships/oleObject" Target="../embeddings/oleObject459.bin"/><Relationship Id="rId14" Type="http://schemas.openxmlformats.org/officeDocument/2006/relationships/image" Target="../media/image435.wmf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5.bin"/><Relationship Id="rId13" Type="http://schemas.openxmlformats.org/officeDocument/2006/relationships/image" Target="../media/image441.wmf"/><Relationship Id="rId18" Type="http://schemas.openxmlformats.org/officeDocument/2006/relationships/image" Target="../media/image443.wmf"/><Relationship Id="rId26" Type="http://schemas.openxmlformats.org/officeDocument/2006/relationships/image" Target="../media/image447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472.bin"/><Relationship Id="rId7" Type="http://schemas.openxmlformats.org/officeDocument/2006/relationships/image" Target="../media/image438.wmf"/><Relationship Id="rId12" Type="http://schemas.openxmlformats.org/officeDocument/2006/relationships/oleObject" Target="../embeddings/oleObject467.bin"/><Relationship Id="rId17" Type="http://schemas.openxmlformats.org/officeDocument/2006/relationships/oleObject" Target="../embeddings/oleObject470.bin"/><Relationship Id="rId25" Type="http://schemas.openxmlformats.org/officeDocument/2006/relationships/oleObject" Target="../embeddings/oleObject47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42.wmf"/><Relationship Id="rId20" Type="http://schemas.openxmlformats.org/officeDocument/2006/relationships/image" Target="../media/image444.wmf"/><Relationship Id="rId1" Type="http://schemas.openxmlformats.org/officeDocument/2006/relationships/vmlDrawing" Target="../drawings/vmlDrawing78.vml"/><Relationship Id="rId6" Type="http://schemas.openxmlformats.org/officeDocument/2006/relationships/oleObject" Target="../embeddings/oleObject464.bin"/><Relationship Id="rId11" Type="http://schemas.openxmlformats.org/officeDocument/2006/relationships/image" Target="../media/image440.wmf"/><Relationship Id="rId24" Type="http://schemas.openxmlformats.org/officeDocument/2006/relationships/image" Target="../media/image446.wmf"/><Relationship Id="rId5" Type="http://schemas.openxmlformats.org/officeDocument/2006/relationships/image" Target="../media/image437.wmf"/><Relationship Id="rId15" Type="http://schemas.openxmlformats.org/officeDocument/2006/relationships/oleObject" Target="../embeddings/oleObject469.bin"/><Relationship Id="rId23" Type="http://schemas.openxmlformats.org/officeDocument/2006/relationships/oleObject" Target="../embeddings/oleObject473.bin"/><Relationship Id="rId10" Type="http://schemas.openxmlformats.org/officeDocument/2006/relationships/oleObject" Target="../embeddings/oleObject466.bin"/><Relationship Id="rId19" Type="http://schemas.openxmlformats.org/officeDocument/2006/relationships/oleObject" Target="../embeddings/oleObject471.bin"/><Relationship Id="rId4" Type="http://schemas.openxmlformats.org/officeDocument/2006/relationships/oleObject" Target="../embeddings/oleObject463.bin"/><Relationship Id="rId9" Type="http://schemas.openxmlformats.org/officeDocument/2006/relationships/image" Target="../media/image439.wmf"/><Relationship Id="rId14" Type="http://schemas.openxmlformats.org/officeDocument/2006/relationships/oleObject" Target="../embeddings/oleObject468.bin"/><Relationship Id="rId22" Type="http://schemas.openxmlformats.org/officeDocument/2006/relationships/image" Target="../media/image445.wmf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wmf"/><Relationship Id="rId13" Type="http://schemas.openxmlformats.org/officeDocument/2006/relationships/oleObject" Target="../embeddings/oleObject480.bin"/><Relationship Id="rId3" Type="http://schemas.openxmlformats.org/officeDocument/2006/relationships/oleObject" Target="../embeddings/oleObject475.bin"/><Relationship Id="rId7" Type="http://schemas.openxmlformats.org/officeDocument/2006/relationships/oleObject" Target="../embeddings/oleObject477.bin"/><Relationship Id="rId12" Type="http://schemas.openxmlformats.org/officeDocument/2006/relationships/image" Target="../media/image45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9.vml"/><Relationship Id="rId6" Type="http://schemas.openxmlformats.org/officeDocument/2006/relationships/image" Target="../media/image449.wmf"/><Relationship Id="rId11" Type="http://schemas.openxmlformats.org/officeDocument/2006/relationships/oleObject" Target="../embeddings/oleObject479.bin"/><Relationship Id="rId5" Type="http://schemas.openxmlformats.org/officeDocument/2006/relationships/oleObject" Target="../embeddings/oleObject476.bin"/><Relationship Id="rId10" Type="http://schemas.openxmlformats.org/officeDocument/2006/relationships/image" Target="../media/image451.wmf"/><Relationship Id="rId4" Type="http://schemas.openxmlformats.org/officeDocument/2006/relationships/image" Target="../media/image448.wmf"/><Relationship Id="rId9" Type="http://schemas.openxmlformats.org/officeDocument/2006/relationships/oleObject" Target="../embeddings/oleObject478.bin"/><Relationship Id="rId14" Type="http://schemas.openxmlformats.org/officeDocument/2006/relationships/image" Target="../media/image453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6.wmf"/><Relationship Id="rId13" Type="http://schemas.openxmlformats.org/officeDocument/2006/relationships/image" Target="../media/image458.wmf"/><Relationship Id="rId18" Type="http://schemas.openxmlformats.org/officeDocument/2006/relationships/oleObject" Target="../embeddings/oleObject489.bin"/><Relationship Id="rId3" Type="http://schemas.openxmlformats.org/officeDocument/2006/relationships/oleObject" Target="../embeddings/oleObject481.bin"/><Relationship Id="rId7" Type="http://schemas.openxmlformats.org/officeDocument/2006/relationships/oleObject" Target="../embeddings/oleObject483.bin"/><Relationship Id="rId12" Type="http://schemas.openxmlformats.org/officeDocument/2006/relationships/oleObject" Target="../embeddings/oleObject486.bin"/><Relationship Id="rId17" Type="http://schemas.openxmlformats.org/officeDocument/2006/relationships/image" Target="../media/image46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88.bin"/><Relationship Id="rId1" Type="http://schemas.openxmlformats.org/officeDocument/2006/relationships/vmlDrawing" Target="../drawings/vmlDrawing80.vml"/><Relationship Id="rId6" Type="http://schemas.openxmlformats.org/officeDocument/2006/relationships/image" Target="../media/image455.wmf"/><Relationship Id="rId11" Type="http://schemas.openxmlformats.org/officeDocument/2006/relationships/image" Target="../media/image457.wmf"/><Relationship Id="rId5" Type="http://schemas.openxmlformats.org/officeDocument/2006/relationships/oleObject" Target="../embeddings/oleObject482.bin"/><Relationship Id="rId15" Type="http://schemas.openxmlformats.org/officeDocument/2006/relationships/image" Target="../media/image459.wmf"/><Relationship Id="rId10" Type="http://schemas.openxmlformats.org/officeDocument/2006/relationships/oleObject" Target="../embeddings/oleObject485.bin"/><Relationship Id="rId19" Type="http://schemas.openxmlformats.org/officeDocument/2006/relationships/image" Target="../media/image461.wmf"/><Relationship Id="rId4" Type="http://schemas.openxmlformats.org/officeDocument/2006/relationships/image" Target="../media/image454.wmf"/><Relationship Id="rId9" Type="http://schemas.openxmlformats.org/officeDocument/2006/relationships/oleObject" Target="../embeddings/oleObject484.bin"/><Relationship Id="rId14" Type="http://schemas.openxmlformats.org/officeDocument/2006/relationships/oleObject" Target="../embeddings/oleObject48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41.bin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5" Type="http://schemas.openxmlformats.org/officeDocument/2006/relationships/image" Target="../media/image36.png"/><Relationship Id="rId10" Type="http://schemas.openxmlformats.org/officeDocument/2006/relationships/image" Target="../media/image33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35.wmf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177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9221" name="矩形 11"/>
          <p:cNvSpPr>
            <a:spLocks noChangeArrowheads="1"/>
          </p:cNvSpPr>
          <p:nvPr/>
        </p:nvSpPr>
        <p:spPr bwMode="auto">
          <a:xfrm>
            <a:off x="583008" y="1634248"/>
            <a:ext cx="792106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Sections 2.7, 2.8, 2.9 are extended from Sec. 2.1, but the </a:t>
            </a:r>
            <a:r>
              <a:rPr lang="en-US" altLang="zh-TW" dirty="0">
                <a:solidFill>
                  <a:srgbClr val="FF0000"/>
                </a:solidFill>
              </a:rPr>
              <a:t>polar, cylindrical, and spherical coordinates</a:t>
            </a:r>
            <a:r>
              <a:rPr lang="en-US" altLang="zh-TW" dirty="0"/>
              <a:t> are adopted. </a:t>
            </a:r>
            <a:endParaRPr lang="zh-TW" altLang="en-US" dirty="0"/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990985" y="3129416"/>
            <a:ext cx="3852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>
            <a:off x="1376225" y="2841557"/>
            <a:ext cx="7562" cy="7460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1383788" y="2841559"/>
            <a:ext cx="36832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376225" y="3587622"/>
            <a:ext cx="375892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1678615" y="2641502"/>
            <a:ext cx="761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</a:rPr>
              <a:t>2D</a:t>
            </a:r>
            <a:endParaRPr lang="zh-TW" altLang="en-US" sz="2000" dirty="0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2275243" y="2841557"/>
            <a:ext cx="49655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771800" y="2641502"/>
            <a:ext cx="33567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dirty="0">
                <a:latin typeface="Times New Roman" panose="02020603050405020304" pitchFamily="18" charset="0"/>
              </a:rPr>
              <a:t>Polar Coordinate (Sec. 2.7)</a:t>
            </a:r>
            <a:endParaRPr lang="zh-TW" altLang="en-US" sz="2000" dirty="0"/>
          </a:p>
        </p:txBody>
      </p:sp>
      <p:sp>
        <p:nvSpPr>
          <p:cNvPr id="23" name="矩形 22"/>
          <p:cNvSpPr/>
          <p:nvPr/>
        </p:nvSpPr>
        <p:spPr>
          <a:xfrm>
            <a:off x="1669393" y="3370547"/>
            <a:ext cx="7611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latin typeface="Times New Roman" panose="02020603050405020304" pitchFamily="18" charset="0"/>
              </a:rPr>
              <a:t>3D</a:t>
            </a:r>
            <a:endParaRPr lang="zh-TW" altLang="en-US" sz="2000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flipV="1">
            <a:off x="2266022" y="3570599"/>
            <a:ext cx="23720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" name="Line 4"/>
          <p:cNvSpPr>
            <a:spLocks noChangeShapeType="1"/>
          </p:cNvSpPr>
          <p:nvPr/>
        </p:nvSpPr>
        <p:spPr bwMode="auto">
          <a:xfrm>
            <a:off x="2514300" y="3339450"/>
            <a:ext cx="0" cy="5081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6" name="Line 3"/>
          <p:cNvSpPr>
            <a:spLocks noChangeShapeType="1"/>
          </p:cNvSpPr>
          <p:nvPr/>
        </p:nvSpPr>
        <p:spPr bwMode="auto">
          <a:xfrm>
            <a:off x="2503228" y="3339450"/>
            <a:ext cx="3852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7" name="Line 3"/>
          <p:cNvSpPr>
            <a:spLocks noChangeShapeType="1"/>
          </p:cNvSpPr>
          <p:nvPr/>
        </p:nvSpPr>
        <p:spPr bwMode="auto">
          <a:xfrm>
            <a:off x="2514300" y="3847573"/>
            <a:ext cx="3852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8" name="矩形 27"/>
          <p:cNvSpPr/>
          <p:nvPr/>
        </p:nvSpPr>
        <p:spPr>
          <a:xfrm>
            <a:off x="2899541" y="3126516"/>
            <a:ext cx="3939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dirty="0">
                <a:latin typeface="Times New Roman" panose="02020603050405020304" pitchFamily="18" charset="0"/>
              </a:rPr>
              <a:t>Cylindrical Coordinate (Sec. 2.8)</a:t>
            </a:r>
            <a:endParaRPr lang="zh-TW" altLang="en-US" sz="2000" dirty="0"/>
          </a:p>
        </p:txBody>
      </p:sp>
      <p:sp>
        <p:nvSpPr>
          <p:cNvPr id="29" name="矩形 28"/>
          <p:cNvSpPr/>
          <p:nvPr/>
        </p:nvSpPr>
        <p:spPr>
          <a:xfrm>
            <a:off x="2888469" y="3587623"/>
            <a:ext cx="4079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2000" dirty="0">
                <a:latin typeface="Times New Roman" panose="02020603050405020304" pitchFamily="18" charset="0"/>
              </a:rPr>
              <a:t>Spherical Coordinate (Sec. 2.9)</a:t>
            </a:r>
            <a:endParaRPr lang="zh-TW" altLang="en-US" sz="2000" dirty="0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583008" y="446184"/>
            <a:ext cx="720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2.7  Polar Coordinates</a:t>
            </a:r>
          </a:p>
        </p:txBody>
      </p:sp>
      <p:sp>
        <p:nvSpPr>
          <p:cNvPr id="30" name="矩形 29"/>
          <p:cNvSpPr/>
          <p:nvPr/>
        </p:nvSpPr>
        <p:spPr>
          <a:xfrm>
            <a:off x="447208" y="5031506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13.1</a:t>
            </a:r>
          </a:p>
        </p:txBody>
      </p:sp>
    </p:spTree>
    <p:extLst>
      <p:ext uri="{BB962C8B-B14F-4D97-AF65-F5344CB8AC3E}">
        <p14:creationId xmlns:p14="http://schemas.microsoft.com/office/powerpoint/2010/main" val="274193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71" name="Object 3"/>
          <p:cNvGraphicFramePr>
            <a:graphicFrameLocks noChangeAspect="1"/>
          </p:cNvGraphicFramePr>
          <p:nvPr>
            <p:extLst/>
          </p:nvPr>
        </p:nvGraphicFramePr>
        <p:xfrm>
          <a:off x="2339752" y="476672"/>
          <a:ext cx="2643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4" name="Equation" r:id="rId3" imgW="1397000" imgH="419100" progId="Equation.DSMT4">
                  <p:embed/>
                </p:oleObj>
              </mc:Choice>
              <mc:Fallback>
                <p:oleObj name="Equation" r:id="rId3" imgW="1397000" imgH="419100" progId="Equation.DSMT4">
                  <p:embed/>
                  <p:pic>
                    <p:nvPicPr>
                      <p:cNvPr id="112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476672"/>
                        <a:ext cx="26431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2" name="Object 5"/>
          <p:cNvGraphicFramePr>
            <a:graphicFrameLocks noChangeAspect="1"/>
          </p:cNvGraphicFramePr>
          <p:nvPr>
            <p:extLst/>
          </p:nvPr>
        </p:nvGraphicFramePr>
        <p:xfrm>
          <a:off x="1907704" y="1651422"/>
          <a:ext cx="2235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5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1127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651422"/>
                        <a:ext cx="2235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3" name="Object 6"/>
          <p:cNvGraphicFramePr>
            <a:graphicFrameLocks noChangeAspect="1"/>
          </p:cNvGraphicFramePr>
          <p:nvPr>
            <p:extLst/>
          </p:nvPr>
        </p:nvGraphicFramePr>
        <p:xfrm>
          <a:off x="4919811" y="1703941"/>
          <a:ext cx="149066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6" name="Equation" r:id="rId7" imgW="787320" imgH="177480" progId="Equation.DSMT4">
                  <p:embed/>
                </p:oleObj>
              </mc:Choice>
              <mc:Fallback>
                <p:oleObj name="Equation" r:id="rId7" imgW="787320" imgH="177480" progId="Equation.DSMT4">
                  <p:embed/>
                  <p:pic>
                    <p:nvPicPr>
                      <p:cNvPr id="1127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811" y="1703941"/>
                        <a:ext cx="149066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80827" y="2564904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But note that </a:t>
            </a:r>
            <a:r>
              <a:rPr lang="en-US" altLang="zh-TW" dirty="0">
                <a:sym typeface="Symbol" panose="05050102010706020507" pitchFamily="18" charset="2"/>
              </a:rPr>
              <a:t>(</a:t>
            </a:r>
            <a:r>
              <a:rPr lang="en-US" altLang="zh-TW" i="1" dirty="0">
                <a:sym typeface="Symbol" panose="05050102010706020507" pitchFamily="18" charset="2"/>
              </a:rPr>
              <a:t></a:t>
            </a:r>
            <a:r>
              <a:rPr lang="en-US" altLang="zh-TW" dirty="0">
                <a:sym typeface="Symbol" panose="05050102010706020507" pitchFamily="18" charset="2"/>
              </a:rPr>
              <a:t>) should be periodic:</a:t>
            </a:r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3419872" y="1268834"/>
            <a:ext cx="144016" cy="4071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5292080" y="2565310"/>
          <a:ext cx="22367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7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565310"/>
                        <a:ext cx="22367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760949" y="2133814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There is no zero boundary condition.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780827" y="3168168"/>
            <a:ext cx="48245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3) Then, we try to solve</a:t>
            </a:r>
            <a:endParaRPr lang="zh-TW" altLang="en-US" dirty="0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281683" y="3720900"/>
          <a:ext cx="2379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8" name="Equation" r:id="rId11" imgW="1257120" imgH="253800" progId="Equation.DSMT4">
                  <p:embed/>
                </p:oleObj>
              </mc:Choice>
              <mc:Fallback>
                <p:oleObj name="Equation" r:id="rId11" imgW="1257120" imgH="253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683" y="3720900"/>
                        <a:ext cx="23796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4467091" y="3697341"/>
          <a:ext cx="22367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29" name="Equation" r:id="rId13" imgW="1180800" imgH="253800" progId="Equation.DSMT4">
                  <p:embed/>
                </p:oleObj>
              </mc:Choice>
              <mc:Fallback>
                <p:oleObj name="Equation" r:id="rId13" imgW="1180800" imgH="253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7091" y="3697341"/>
                        <a:ext cx="22367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899592" y="4374215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Case 1: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0,</a:t>
            </a:r>
            <a:endParaRPr lang="zh-TW" altLang="en-US" dirty="0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5300663" y="4373563"/>
          <a:ext cx="18510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0" name="Equation" r:id="rId15" imgW="977760" imgH="253800" progId="Equation.DSMT4">
                  <p:embed/>
                </p:oleObj>
              </mc:Choice>
              <mc:Fallback>
                <p:oleObj name="Equation" r:id="rId15" imgW="977760" imgH="25380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663" y="4373563"/>
                        <a:ext cx="18510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/>
          </p:nvPr>
        </p:nvGraphicFramePr>
        <p:xfrm>
          <a:off x="3249725" y="4373563"/>
          <a:ext cx="13223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1" name="Equation" r:id="rId17" imgW="698400" imgH="253800" progId="Equation.DSMT4">
                  <p:embed/>
                </p:oleObj>
              </mc:Choice>
              <mc:Fallback>
                <p:oleObj name="Equation" r:id="rId17" imgW="698400" imgH="253800" progId="Equation.DSMT4">
                  <p:embed/>
                  <p:pic>
                    <p:nvPicPr>
                      <p:cNvPr id="2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725" y="4373563"/>
                        <a:ext cx="13223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向右箭號 5"/>
          <p:cNvSpPr/>
          <p:nvPr/>
        </p:nvSpPr>
        <p:spPr>
          <a:xfrm>
            <a:off x="4572000" y="4581503"/>
            <a:ext cx="576064" cy="71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/>
          </p:nvPr>
        </p:nvGraphicFramePr>
        <p:xfrm>
          <a:off x="5509948" y="4905100"/>
          <a:ext cx="11779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2" name="Equation" r:id="rId19" imgW="622080" imgH="253800" progId="Equation.DSMT4">
                  <p:embed/>
                </p:oleObj>
              </mc:Choice>
              <mc:Fallback>
                <p:oleObj name="Equation" r:id="rId19" imgW="622080" imgH="253800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9948" y="4905100"/>
                        <a:ext cx="11779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1897464" y="4878075"/>
            <a:ext cx="101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</a:t>
            </a:r>
            <a:endParaRPr lang="zh-TW" altLang="en-US" dirty="0"/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2623245" y="4907546"/>
          <a:ext cx="22367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3" name="Equation" r:id="rId21" imgW="1180800" imgH="253800" progId="Equation.DSMT4">
                  <p:embed/>
                </p:oleObj>
              </mc:Choice>
              <mc:Fallback>
                <p:oleObj name="Equation" r:id="rId21" imgW="1180800" imgH="2538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3245" y="4907546"/>
                        <a:ext cx="22367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向右箭號 29"/>
          <p:cNvSpPr/>
          <p:nvPr/>
        </p:nvSpPr>
        <p:spPr>
          <a:xfrm>
            <a:off x="4860425" y="5116565"/>
            <a:ext cx="576064" cy="71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905068" y="5379358"/>
            <a:ext cx="2514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Case 2: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&lt; 0,  set </a:t>
            </a:r>
            <a:endParaRPr lang="zh-TW" alt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3207150" y="5425234"/>
          <a:ext cx="101123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4" name="Equation" r:id="rId23" imgW="533160" imgH="203040" progId="Equation.DSMT4">
                  <p:embed/>
                </p:oleObj>
              </mc:Choice>
              <mc:Fallback>
                <p:oleObj name="Equation" r:id="rId23" imgW="533160" imgH="20304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150" y="5425234"/>
                        <a:ext cx="101123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向右箭號 25"/>
          <p:cNvSpPr/>
          <p:nvPr/>
        </p:nvSpPr>
        <p:spPr>
          <a:xfrm>
            <a:off x="2704084" y="4581503"/>
            <a:ext cx="469133" cy="716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向右箭號 30"/>
          <p:cNvSpPr/>
          <p:nvPr/>
        </p:nvSpPr>
        <p:spPr>
          <a:xfrm>
            <a:off x="4288811" y="5595160"/>
            <a:ext cx="645507" cy="139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4964112" y="5433526"/>
          <a:ext cx="252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5" name="Equation" r:id="rId25" imgW="1333440" imgH="253800" progId="Equation.DSMT4">
                  <p:embed/>
                </p:oleObj>
              </mc:Choice>
              <mc:Fallback>
                <p:oleObj name="Equation" r:id="rId25" imgW="1333440" imgH="2538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112" y="5433526"/>
                        <a:ext cx="252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2675597" y="5831232"/>
          <a:ext cx="3582988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6" name="Equation" r:id="rId27" imgW="1892160" imgH="253800" progId="Equation.DSMT4">
                  <p:embed/>
                </p:oleObj>
              </mc:Choice>
              <mc:Fallback>
                <p:oleObj name="Equation" r:id="rId27" imgW="1892160" imgH="2538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5597" y="5831232"/>
                        <a:ext cx="3582988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向右箭號 33"/>
          <p:cNvSpPr/>
          <p:nvPr/>
        </p:nvSpPr>
        <p:spPr>
          <a:xfrm>
            <a:off x="1907704" y="6001662"/>
            <a:ext cx="715541" cy="97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向右箭號 34"/>
          <p:cNvSpPr/>
          <p:nvPr/>
        </p:nvSpPr>
        <p:spPr>
          <a:xfrm>
            <a:off x="6346107" y="5999561"/>
            <a:ext cx="715541" cy="97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/>
          </p:nvPr>
        </p:nvGraphicFramePr>
        <p:xfrm>
          <a:off x="7149170" y="5795644"/>
          <a:ext cx="11541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37" name="Equation" r:id="rId29" imgW="609480" imgH="253800" progId="Equation.DSMT4">
                  <p:embed/>
                </p:oleObj>
              </mc:Choice>
              <mc:Fallback>
                <p:oleObj name="Equation" r:id="rId29" imgW="609480" imgH="25380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9170" y="5795644"/>
                        <a:ext cx="1154112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7296558" y="6181838"/>
            <a:ext cx="1094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(trivial)</a:t>
            </a:r>
            <a:endParaRPr lang="zh-TW" altLang="en-US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811252" y="441866"/>
            <a:ext cx="1149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2)</a:t>
            </a:r>
            <a:endParaRPr lang="zh-TW" altLang="en-US" dirty="0"/>
          </a:p>
        </p:txBody>
      </p:sp>
      <p:sp>
        <p:nvSpPr>
          <p:cNvPr id="3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186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76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480255" y="428223"/>
          <a:ext cx="237966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5" name="Equation" r:id="rId3" imgW="1257120" imgH="253800" progId="Equation.DSMT4">
                  <p:embed/>
                </p:oleObj>
              </mc:Choice>
              <mc:Fallback>
                <p:oleObj name="Equation" r:id="rId3" imgW="1257120" imgH="25380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0255" y="428223"/>
                        <a:ext cx="2379663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/>
          </p:nvPr>
        </p:nvGraphicFramePr>
        <p:xfrm>
          <a:off x="4665663" y="404664"/>
          <a:ext cx="22367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6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404664"/>
                        <a:ext cx="22367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606619" y="931786"/>
            <a:ext cx="2514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Case 3: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&gt; 0,  set </a:t>
            </a:r>
            <a:endParaRPr lang="zh-TW" alt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/>
          </p:nvPr>
        </p:nvGraphicFramePr>
        <p:xfrm>
          <a:off x="2992438" y="977900"/>
          <a:ext cx="84296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7" name="Equation" r:id="rId7" imgW="444240" imgH="203040" progId="Equation.DSMT4">
                  <p:embed/>
                </p:oleObj>
              </mc:Choice>
              <mc:Fallback>
                <p:oleObj name="Equation" r:id="rId7" imgW="444240" imgH="20304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977900"/>
                        <a:ext cx="842962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向右箭號 30"/>
          <p:cNvSpPr/>
          <p:nvPr/>
        </p:nvSpPr>
        <p:spPr>
          <a:xfrm>
            <a:off x="3990362" y="1147588"/>
            <a:ext cx="645507" cy="1395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4665663" y="985954"/>
          <a:ext cx="2524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8" name="Equation" r:id="rId9" imgW="1333440" imgH="253800" progId="Equation.DSMT4">
                  <p:embed/>
                </p:oleObj>
              </mc:Choice>
              <mc:Fallback>
                <p:oleObj name="Equation" r:id="rId9" imgW="1333440" imgH="2538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985954"/>
                        <a:ext cx="252412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2459038" y="1428750"/>
          <a:ext cx="32956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9" name="Equation" r:id="rId11" imgW="1739880" imgH="253800" progId="Equation.DSMT4">
                  <p:embed/>
                </p:oleObj>
              </mc:Choice>
              <mc:Fallback>
                <p:oleObj name="Equation" r:id="rId11" imgW="1739880" imgH="2538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9038" y="1428750"/>
                        <a:ext cx="32956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向右箭號 33"/>
          <p:cNvSpPr/>
          <p:nvPr/>
        </p:nvSpPr>
        <p:spPr>
          <a:xfrm>
            <a:off x="1547664" y="1599136"/>
            <a:ext cx="715541" cy="973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文字方塊 37"/>
          <p:cNvSpPr txBox="1"/>
          <p:nvPr/>
        </p:nvSpPr>
        <p:spPr>
          <a:xfrm>
            <a:off x="1440686" y="1974252"/>
            <a:ext cx="101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</a:t>
            </a:r>
            <a:endParaRPr lang="zh-TW" altLang="en-US" dirty="0"/>
          </a:p>
        </p:txBody>
      </p:sp>
      <p:graphicFrame>
        <p:nvGraphicFramePr>
          <p:cNvPr id="39" name="Object 6"/>
          <p:cNvGraphicFramePr>
            <a:graphicFrameLocks noChangeAspect="1"/>
          </p:cNvGraphicFramePr>
          <p:nvPr>
            <p:extLst/>
          </p:nvPr>
        </p:nvGraphicFramePr>
        <p:xfrm>
          <a:off x="2399082" y="1974252"/>
          <a:ext cx="2236787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0" name="Equation" r:id="rId13" imgW="1180800" imgH="253800" progId="Equation.DSMT4">
                  <p:embed/>
                </p:oleObj>
              </mc:Choice>
              <mc:Fallback>
                <p:oleObj name="Equation" r:id="rId13" imgW="1180800" imgH="253800" progId="Equation.DSMT4">
                  <p:embed/>
                  <p:pic>
                    <p:nvPicPr>
                      <p:cNvPr id="3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9082" y="1974252"/>
                        <a:ext cx="2236787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6"/>
          <p:cNvGraphicFramePr>
            <a:graphicFrameLocks noChangeAspect="1"/>
          </p:cNvGraphicFramePr>
          <p:nvPr>
            <p:extLst/>
          </p:nvPr>
        </p:nvGraphicFramePr>
        <p:xfrm>
          <a:off x="1331640" y="2537293"/>
          <a:ext cx="69532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1" name="Equation" r:id="rId15" imgW="3670200" imgH="253800" progId="Equation.DSMT4">
                  <p:embed/>
                </p:oleObj>
              </mc:Choice>
              <mc:Fallback>
                <p:oleObj name="Equation" r:id="rId15" imgW="3670200" imgH="253800" progId="Equation.DSMT4">
                  <p:embed/>
                  <p:pic>
                    <p:nvPicPr>
                      <p:cNvPr id="4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537293"/>
                        <a:ext cx="695325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6"/>
          <p:cNvGraphicFramePr>
            <a:graphicFrameLocks noChangeAspect="1"/>
          </p:cNvGraphicFramePr>
          <p:nvPr>
            <p:extLst/>
          </p:nvPr>
        </p:nvGraphicFramePr>
        <p:xfrm>
          <a:off x="1339956" y="3066844"/>
          <a:ext cx="1395412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2" name="Equation" r:id="rId17" imgW="736560" imgH="177480" progId="Equation.DSMT4">
                  <p:embed/>
                </p:oleObj>
              </mc:Choice>
              <mc:Fallback>
                <p:oleObj name="Equation" r:id="rId17" imgW="736560" imgH="177480" progId="Equation.DSMT4">
                  <p:embed/>
                  <p:pic>
                    <p:nvPicPr>
                      <p:cNvPr id="4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956" y="3066844"/>
                        <a:ext cx="1395412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文字方塊 41"/>
          <p:cNvSpPr txBox="1"/>
          <p:nvPr/>
        </p:nvSpPr>
        <p:spPr>
          <a:xfrm>
            <a:off x="2904742" y="3006668"/>
            <a:ext cx="3395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n</a:t>
            </a:r>
            <a:r>
              <a:rPr lang="en-US" altLang="zh-TW" dirty="0"/>
              <a:t> is a positive integer,</a:t>
            </a:r>
            <a:endParaRPr lang="zh-TW" altLang="en-US" dirty="0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/>
          </p:nvPr>
        </p:nvGraphicFramePr>
        <p:xfrm>
          <a:off x="1469455" y="3636179"/>
          <a:ext cx="793750" cy="30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3" name="Equation" r:id="rId19" imgW="419040" imgH="164880" progId="Equation.DSMT4">
                  <p:embed/>
                </p:oleObj>
              </mc:Choice>
              <mc:Fallback>
                <p:oleObj name="Equation" r:id="rId19" imgW="419040" imgH="164880" progId="Equation.DSMT4">
                  <p:embed/>
                  <p:pic>
                    <p:nvPicPr>
                      <p:cNvPr id="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455" y="3636179"/>
                        <a:ext cx="793750" cy="30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/>
          </p:nvPr>
        </p:nvGraphicFramePr>
        <p:xfrm>
          <a:off x="2661696" y="3492228"/>
          <a:ext cx="1036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4" name="Equation" r:id="rId21" imgW="545760" imgH="228600" progId="Equation.DSMT4">
                  <p:embed/>
                </p:oleObj>
              </mc:Choice>
              <mc:Fallback>
                <p:oleObj name="Equation" r:id="rId21" imgW="545760" imgH="228600" progId="Equation.DSMT4">
                  <p:embed/>
                  <p:pic>
                    <p:nvPicPr>
                      <p:cNvPr id="4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696" y="3492228"/>
                        <a:ext cx="10366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6"/>
          <p:cNvGraphicFramePr>
            <a:graphicFrameLocks noChangeAspect="1"/>
          </p:cNvGraphicFramePr>
          <p:nvPr>
            <p:extLst/>
          </p:nvPr>
        </p:nvGraphicFramePr>
        <p:xfrm>
          <a:off x="1365919" y="4003371"/>
          <a:ext cx="3200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5" name="Equation" r:id="rId23" imgW="1688760" imgH="253800" progId="Equation.DSMT4">
                  <p:embed/>
                </p:oleObj>
              </mc:Choice>
              <mc:Fallback>
                <p:oleObj name="Equation" r:id="rId23" imgW="1688760" imgH="253800" progId="Equation.DSMT4">
                  <p:embed/>
                  <p:pic>
                    <p:nvPicPr>
                      <p:cNvPr id="4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919" y="4003371"/>
                        <a:ext cx="3200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文字方塊 45"/>
          <p:cNvSpPr txBox="1"/>
          <p:nvPr/>
        </p:nvSpPr>
        <p:spPr>
          <a:xfrm>
            <a:off x="784723" y="4583101"/>
            <a:ext cx="7056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Combine the results of Cases 1 and 3 </a:t>
            </a:r>
            <a:endParaRPr lang="zh-TW" altLang="en-US" dirty="0"/>
          </a:p>
        </p:txBody>
      </p:sp>
      <p:sp>
        <p:nvSpPr>
          <p:cNvPr id="47" name="文字方塊 46"/>
          <p:cNvSpPr txBox="1"/>
          <p:nvPr/>
        </p:nvSpPr>
        <p:spPr>
          <a:xfrm>
            <a:off x="4915230" y="4003371"/>
            <a:ext cx="33954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n</a:t>
            </a:r>
            <a:r>
              <a:rPr lang="en-US" altLang="zh-TW" dirty="0"/>
              <a:t> is a positive integer,</a:t>
            </a:r>
            <a:endParaRPr lang="zh-TW" altLang="en-US" dirty="0"/>
          </a:p>
        </p:txBody>
      </p:sp>
      <p:graphicFrame>
        <p:nvGraphicFramePr>
          <p:cNvPr id="48" name="Object 6"/>
          <p:cNvGraphicFramePr>
            <a:graphicFrameLocks noChangeAspect="1"/>
          </p:cNvGraphicFramePr>
          <p:nvPr>
            <p:extLst/>
          </p:nvPr>
        </p:nvGraphicFramePr>
        <p:xfrm>
          <a:off x="1547664" y="5196268"/>
          <a:ext cx="3200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6" name="Equation" r:id="rId25" imgW="1688760" imgH="253800" progId="Equation.DSMT4">
                  <p:embed/>
                </p:oleObj>
              </mc:Choice>
              <mc:Fallback>
                <p:oleObj name="Equation" r:id="rId25" imgW="1688760" imgH="253800" progId="Equation.DSMT4">
                  <p:embed/>
                  <p:pic>
                    <p:nvPicPr>
                      <p:cNvPr id="4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5196268"/>
                        <a:ext cx="3200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/>
          </p:nvPr>
        </p:nvGraphicFramePr>
        <p:xfrm>
          <a:off x="5236369" y="5250698"/>
          <a:ext cx="1036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77" name="Equation" r:id="rId26" imgW="545760" imgH="228600" progId="Equation.DSMT4">
                  <p:embed/>
                </p:oleObj>
              </mc:Choice>
              <mc:Fallback>
                <p:oleObj name="Equation" r:id="rId26" imgW="545760" imgH="228600" progId="Equation.DSMT4">
                  <p:embed/>
                  <p:pic>
                    <p:nvPicPr>
                      <p:cNvPr id="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369" y="5250698"/>
                        <a:ext cx="103663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文字方塊 49"/>
          <p:cNvSpPr txBox="1"/>
          <p:nvPr/>
        </p:nvSpPr>
        <p:spPr>
          <a:xfrm>
            <a:off x="2708391" y="5730123"/>
            <a:ext cx="53199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n</a:t>
            </a:r>
            <a:r>
              <a:rPr lang="en-US" altLang="zh-TW" dirty="0"/>
              <a:t> is a </a:t>
            </a:r>
            <a:r>
              <a:rPr lang="en-US" altLang="zh-TW" dirty="0">
                <a:solidFill>
                  <a:srgbClr val="3333FF"/>
                </a:solidFill>
              </a:rPr>
              <a:t>nonnegative</a:t>
            </a:r>
            <a:r>
              <a:rPr lang="en-US" altLang="zh-TW" dirty="0"/>
              <a:t> integer</a:t>
            </a:r>
            <a:endParaRPr lang="zh-TW" altLang="en-US" dirty="0"/>
          </a:p>
        </p:txBody>
      </p:sp>
      <p:sp>
        <p:nvSpPr>
          <p:cNvPr id="2" name="矩形 1"/>
          <p:cNvSpPr/>
          <p:nvPr/>
        </p:nvSpPr>
        <p:spPr>
          <a:xfrm>
            <a:off x="1469455" y="5196268"/>
            <a:ext cx="6126881" cy="96474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187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63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矩形 2"/>
          <p:cNvSpPr>
            <a:spLocks noChangeArrowheads="1"/>
          </p:cNvSpPr>
          <p:nvPr/>
        </p:nvSpPr>
        <p:spPr bwMode="auto">
          <a:xfrm>
            <a:off x="1120101" y="1359863"/>
            <a:ext cx="75612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Since</a:t>
            </a:r>
          </a:p>
        </p:txBody>
      </p:sp>
      <p:graphicFrame>
        <p:nvGraphicFramePr>
          <p:cNvPr id="12294" name="Object 4"/>
          <p:cNvGraphicFramePr>
            <a:graphicFrameLocks noChangeAspect="1"/>
          </p:cNvGraphicFramePr>
          <p:nvPr>
            <p:extLst/>
          </p:nvPr>
        </p:nvGraphicFramePr>
        <p:xfrm>
          <a:off x="1926730" y="1359863"/>
          <a:ext cx="297656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78" name="Equation" r:id="rId3" imgW="1625400" imgH="241200" progId="Equation.DSMT4">
                  <p:embed/>
                </p:oleObj>
              </mc:Choice>
              <mc:Fallback>
                <p:oleObj name="Equation" r:id="rId3" imgW="1625400" imgH="241200" progId="Equation.DSMT4">
                  <p:embed/>
                  <p:pic>
                    <p:nvPicPr>
                      <p:cNvPr id="122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730" y="1359863"/>
                        <a:ext cx="297656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"/>
          <p:cNvGraphicFramePr>
            <a:graphicFrameLocks noChangeAspect="1"/>
          </p:cNvGraphicFramePr>
          <p:nvPr>
            <p:extLst/>
          </p:nvPr>
        </p:nvGraphicFramePr>
        <p:xfrm>
          <a:off x="2084215" y="3457040"/>
          <a:ext cx="3743325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79" name="Equation" r:id="rId5" imgW="2044440" imgH="482400" progId="Equation.DSMT4">
                  <p:embed/>
                </p:oleObj>
              </mc:Choice>
              <mc:Fallback>
                <p:oleObj name="Equation" r:id="rId5" imgW="2044440" imgH="482400" progId="Equation.DSMT4">
                  <p:embed/>
                  <p:pic>
                    <p:nvPicPr>
                      <p:cNvPr id="1229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215" y="3457040"/>
                        <a:ext cx="3743325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矩形 15"/>
          <p:cNvSpPr>
            <a:spLocks noChangeArrowheads="1"/>
          </p:cNvSpPr>
          <p:nvPr/>
        </p:nvSpPr>
        <p:spPr bwMode="auto">
          <a:xfrm>
            <a:off x="4351170" y="623510"/>
            <a:ext cx="4572000" cy="7683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This is an important application of the Cauchy-Euler equation on page 35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12302" name="Object 5"/>
          <p:cNvGraphicFramePr>
            <a:graphicFrameLocks noChangeAspect="1"/>
          </p:cNvGraphicFramePr>
          <p:nvPr>
            <p:extLst/>
          </p:nvPr>
        </p:nvGraphicFramePr>
        <p:xfrm>
          <a:off x="2020020" y="1860990"/>
          <a:ext cx="2306637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0" name="Equation" r:id="rId7" imgW="1218960" imgH="203040" progId="Equation.DSMT4">
                  <p:embed/>
                </p:oleObj>
              </mc:Choice>
              <mc:Fallback>
                <p:oleObj name="Equation" r:id="rId7" imgW="1218960" imgH="203040" progId="Equation.DSMT4">
                  <p:embed/>
                  <p:pic>
                    <p:nvPicPr>
                      <p:cNvPr id="1230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0020" y="1860990"/>
                        <a:ext cx="2306637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矩形 15"/>
          <p:cNvSpPr>
            <a:spLocks noChangeArrowheads="1"/>
          </p:cNvSpPr>
          <p:nvPr/>
        </p:nvSpPr>
        <p:spPr bwMode="auto">
          <a:xfrm>
            <a:off x="1067751" y="3008510"/>
            <a:ext cx="203292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solutions are</a:t>
            </a:r>
            <a:endParaRPr lang="zh-TW" altLang="en-US" dirty="0"/>
          </a:p>
        </p:txBody>
      </p:sp>
      <p:sp>
        <p:nvSpPr>
          <p:cNvPr id="12304" name="矩形 16"/>
          <p:cNvSpPr>
            <a:spLocks noChangeArrowheads="1"/>
          </p:cNvSpPr>
          <p:nvPr/>
        </p:nvSpPr>
        <p:spPr bwMode="auto">
          <a:xfrm>
            <a:off x="5459611" y="1885032"/>
            <a:ext cx="17526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3333FF"/>
                </a:solidFill>
              </a:rPr>
              <a:t>Cauchy-Euler</a:t>
            </a:r>
            <a:endParaRPr lang="zh-TW" altLang="en-US" dirty="0">
              <a:solidFill>
                <a:srgbClr val="3333FF"/>
              </a:solidFill>
            </a:endParaRPr>
          </a:p>
        </p:txBody>
      </p:sp>
      <p:cxnSp>
        <p:nvCxnSpPr>
          <p:cNvPr id="19" name="直線單箭頭接點 18"/>
          <p:cNvCxnSpPr>
            <a:stCxn id="12304" idx="1"/>
          </p:cNvCxnSpPr>
          <p:nvPr/>
        </p:nvCxnSpPr>
        <p:spPr>
          <a:xfrm flipH="1">
            <a:off x="4379491" y="2100932"/>
            <a:ext cx="1080120" cy="43628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1784251" y="813200"/>
          <a:ext cx="22352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1" name="Equation" r:id="rId9" imgW="1180800" imgH="203040" progId="Equation.DSMT4">
                  <p:embed/>
                </p:oleObj>
              </mc:Choice>
              <mc:Fallback>
                <p:oleObj name="Equation" r:id="rId9" imgW="1180800" imgH="20304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251" y="813200"/>
                        <a:ext cx="22352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2"/>
          <p:cNvSpPr>
            <a:spLocks noChangeArrowheads="1"/>
          </p:cNvSpPr>
          <p:nvPr/>
        </p:nvSpPr>
        <p:spPr bwMode="auto">
          <a:xfrm>
            <a:off x="1129634" y="2500452"/>
            <a:ext cx="28898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Auxiliary:</a:t>
            </a:r>
          </a:p>
        </p:txBody>
      </p:sp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2535163" y="2493394"/>
          <a:ext cx="358298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2" name="Equation" r:id="rId11" imgW="1955520" imgH="253800" progId="Equation.DSMT4">
                  <p:embed/>
                </p:oleObj>
              </mc:Choice>
              <mc:Fallback>
                <p:oleObj name="Equation" r:id="rId11" imgW="1955520" imgH="25380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163" y="2493394"/>
                        <a:ext cx="358298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5"/>
          <p:cNvSpPr>
            <a:spLocks noChangeArrowheads="1"/>
          </p:cNvSpPr>
          <p:nvPr/>
        </p:nvSpPr>
        <p:spPr bwMode="auto">
          <a:xfrm>
            <a:off x="1122941" y="4601947"/>
            <a:ext cx="81144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1979850" y="4675333"/>
          <a:ext cx="12287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3" name="Equation" r:id="rId13" imgW="672840" imgH="177480" progId="Equation.DSMT4">
                  <p:embed/>
                </p:oleObj>
              </mc:Choice>
              <mc:Fallback>
                <p:oleObj name="Equation" r:id="rId13" imgW="672840" imgH="17748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850" y="4675333"/>
                        <a:ext cx="122872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/>
          </p:nvPr>
        </p:nvGraphicFramePr>
        <p:xfrm>
          <a:off x="3483885" y="4639110"/>
          <a:ext cx="10429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4" name="Equation" r:id="rId15" imgW="571320" imgH="203040" progId="Equation.DSMT4">
                  <p:embed/>
                </p:oleObj>
              </mc:Choice>
              <mc:Fallback>
                <p:oleObj name="Equation" r:id="rId15" imgW="571320" imgH="20304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3885" y="4639110"/>
                        <a:ext cx="10429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15"/>
          <p:cNvSpPr>
            <a:spLocks noChangeArrowheads="1"/>
          </p:cNvSpPr>
          <p:nvPr/>
        </p:nvSpPr>
        <p:spPr bwMode="auto">
          <a:xfrm>
            <a:off x="4707174" y="4624342"/>
            <a:ext cx="36102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but </a:t>
            </a:r>
            <a:r>
              <a:rPr lang="en-US" altLang="zh-TW" i="1" dirty="0"/>
              <a:t>R</a:t>
            </a:r>
            <a:r>
              <a:rPr lang="en-US" altLang="zh-TW" dirty="0"/>
              <a:t>(0) should not be infinite</a:t>
            </a:r>
            <a:endParaRPr lang="zh-TW" altLang="en-US" dirty="0"/>
          </a:p>
        </p:txBody>
      </p:sp>
      <p:sp>
        <p:nvSpPr>
          <p:cNvPr id="24" name="矩形 15"/>
          <p:cNvSpPr>
            <a:spLocks noChangeArrowheads="1"/>
          </p:cNvSpPr>
          <p:nvPr/>
        </p:nvSpPr>
        <p:spPr bwMode="auto">
          <a:xfrm>
            <a:off x="1176387" y="4998674"/>
            <a:ext cx="3603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i="1" dirty="0"/>
              <a:t>c</a:t>
            </a:r>
            <a:r>
              <a:rPr lang="en-US" altLang="zh-TW" baseline="-25000" dirty="0"/>
              <a:t>4</a:t>
            </a:r>
            <a:r>
              <a:rPr lang="en-US" altLang="zh-TW" dirty="0"/>
              <a:t> = </a:t>
            </a:r>
            <a:r>
              <a:rPr lang="en-US" altLang="zh-TW" i="1" dirty="0"/>
              <a:t>c</a:t>
            </a:r>
            <a:r>
              <a:rPr lang="en-US" altLang="zh-TW" baseline="-25000" dirty="0"/>
              <a:t>6</a:t>
            </a:r>
            <a:r>
              <a:rPr lang="en-US" altLang="zh-TW" dirty="0"/>
              <a:t> = 0 should be satisfied </a:t>
            </a:r>
            <a:endParaRPr lang="zh-TW" altLang="en-US" dirty="0"/>
          </a:p>
        </p:txBody>
      </p:sp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291259" y="5659754"/>
          <a:ext cx="5789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85" name="Equation" r:id="rId17" imgW="3162240" imgH="241200" progId="Equation.DSMT4">
                  <p:embed/>
                </p:oleObj>
              </mc:Choice>
              <mc:Fallback>
                <p:oleObj name="Equation" r:id="rId17" imgW="3162240" imgH="2412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259" y="5659754"/>
                        <a:ext cx="57896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右箭號 3"/>
          <p:cNvSpPr/>
          <p:nvPr/>
        </p:nvSpPr>
        <p:spPr>
          <a:xfrm>
            <a:off x="1352203" y="5843009"/>
            <a:ext cx="864096" cy="1119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文字方塊 27"/>
          <p:cNvSpPr txBox="1"/>
          <p:nvPr/>
        </p:nvSpPr>
        <p:spPr>
          <a:xfrm>
            <a:off x="1033338" y="349527"/>
            <a:ext cx="119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4)</a:t>
            </a:r>
            <a:endParaRPr lang="zh-TW" altLang="en-US" dirty="0"/>
          </a:p>
        </p:txBody>
      </p:sp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188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51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6" name="Object 2"/>
          <p:cNvGraphicFramePr>
            <a:graphicFrameLocks noChangeAspect="1"/>
          </p:cNvGraphicFramePr>
          <p:nvPr>
            <p:extLst/>
          </p:nvPr>
        </p:nvGraphicFramePr>
        <p:xfrm>
          <a:off x="1691680" y="2074561"/>
          <a:ext cx="59658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19" name="Equation" r:id="rId3" imgW="3390840" imgH="507960" progId="Equation.DSMT4">
                  <p:embed/>
                </p:oleObj>
              </mc:Choice>
              <mc:Fallback>
                <p:oleObj name="Equation" r:id="rId3" imgW="3390840" imgH="507960" progId="Equation.DSMT4">
                  <p:embed/>
                  <p:pic>
                    <p:nvPicPr>
                      <p:cNvPr id="133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074561"/>
                        <a:ext cx="59658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3"/>
          <p:cNvGraphicFramePr>
            <a:graphicFrameLocks noChangeAspect="1"/>
          </p:cNvGraphicFramePr>
          <p:nvPr>
            <p:extLst/>
          </p:nvPr>
        </p:nvGraphicFramePr>
        <p:xfrm>
          <a:off x="1828458" y="3480282"/>
          <a:ext cx="4468812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0" name="Equation" r:id="rId5" imgW="2539800" imgH="431640" progId="Equation.DSMT4">
                  <p:embed/>
                </p:oleObj>
              </mc:Choice>
              <mc:Fallback>
                <p:oleObj name="Equation" r:id="rId5" imgW="2539800" imgH="431640" progId="Equation.DSMT4">
                  <p:embed/>
                  <p:pic>
                    <p:nvPicPr>
                      <p:cNvPr id="133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458" y="3480282"/>
                        <a:ext cx="4468812" cy="76041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/>
          </p:nvPr>
        </p:nvGraphicFramePr>
        <p:xfrm>
          <a:off x="1078332" y="375705"/>
          <a:ext cx="320040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1" name="Equation" r:id="rId7" imgW="1688760" imgH="253800" progId="Equation.DSMT4">
                  <p:embed/>
                </p:oleObj>
              </mc:Choice>
              <mc:Fallback>
                <p:oleObj name="Equation" r:id="rId7" imgW="1688760" imgH="2538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32" y="375705"/>
                        <a:ext cx="3200400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4317112" y="358179"/>
            <a:ext cx="39603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n</a:t>
            </a:r>
            <a:r>
              <a:rPr lang="en-US" altLang="zh-TW" dirty="0"/>
              <a:t> is a nonnegative integer</a:t>
            </a:r>
            <a:endParaRPr lang="zh-TW" altLang="en-US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1078332" y="986236"/>
          <a:ext cx="57896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2" name="Equation" r:id="rId9" imgW="3162240" imgH="241200" progId="Equation.DSMT4">
                  <p:embed/>
                </p:oleObj>
              </mc:Choice>
              <mc:Fallback>
                <p:oleObj name="Equation" r:id="rId9" imgW="3162240" imgH="2412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332" y="986236"/>
                        <a:ext cx="5789612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1828458" y="1646741"/>
          <a:ext cx="23018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3" name="Equation" r:id="rId11" imgW="1307880" imgH="253800" progId="Equation.DSMT4">
                  <p:embed/>
                </p:oleObj>
              </mc:Choice>
              <mc:Fallback>
                <p:oleObj name="Equation" r:id="rId11" imgW="1307880" imgH="2538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458" y="1646741"/>
                        <a:ext cx="2301875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文字方塊 13"/>
          <p:cNvSpPr txBox="1"/>
          <p:nvPr/>
        </p:nvSpPr>
        <p:spPr>
          <a:xfrm>
            <a:off x="634062" y="1602972"/>
            <a:ext cx="119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5)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634062" y="2985488"/>
            <a:ext cx="119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6)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33995" y="4239695"/>
            <a:ext cx="11943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7)</a:t>
            </a:r>
            <a:endParaRPr lang="zh-TW" altLang="en-US" dirty="0"/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/>
          </p:nvPr>
        </p:nvGraphicFramePr>
        <p:xfrm>
          <a:off x="2407884" y="5166158"/>
          <a:ext cx="42894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4" name="Equation" r:id="rId13" imgW="2438400" imgH="431800" progId="Equation.DSMT4">
                  <p:embed/>
                </p:oleObj>
              </mc:Choice>
              <mc:Fallback>
                <p:oleObj name="Equation" r:id="rId13" imgW="2438400" imgH="431800" progId="Equation.DSMT4">
                  <p:embed/>
                  <p:pic>
                    <p:nvPicPr>
                      <p:cNvPr id="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7884" y="5166158"/>
                        <a:ext cx="42894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2"/>
          <p:cNvSpPr>
            <a:spLocks noChangeArrowheads="1"/>
          </p:cNvSpPr>
          <p:nvPr/>
        </p:nvSpPr>
        <p:spPr bwMode="auto">
          <a:xfrm>
            <a:off x="658808" y="4735271"/>
            <a:ext cx="42484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By applying the boundary condition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5123303" y="4781983"/>
          <a:ext cx="31480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25" name="Equation" r:id="rId15" imgW="1663700" imgH="203200" progId="Equation.DSMT4">
                  <p:embed/>
                </p:oleObj>
              </mc:Choice>
              <mc:Fallback>
                <p:oleObj name="Equation" r:id="rId15" imgW="1663700" imgH="2032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3303" y="4781983"/>
                        <a:ext cx="31480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2"/>
          <p:cNvSpPr>
            <a:spLocks noChangeArrowheads="1"/>
          </p:cNvSpPr>
          <p:nvPr/>
        </p:nvSpPr>
        <p:spPr bwMode="auto">
          <a:xfrm>
            <a:off x="623108" y="5901395"/>
            <a:ext cx="7848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Next, solve the unknowns from the formula of the Fourier series</a:t>
            </a:r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189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4565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2"/>
          <p:cNvGraphicFramePr>
            <a:graphicFrameLocks noChangeAspect="1"/>
          </p:cNvGraphicFramePr>
          <p:nvPr>
            <p:extLst/>
          </p:nvPr>
        </p:nvGraphicFramePr>
        <p:xfrm>
          <a:off x="5440363" y="1325563"/>
          <a:ext cx="22764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89" name="Equation" r:id="rId3" imgW="1231560" imgH="393480" progId="Equation.DSMT4">
                  <p:embed/>
                </p:oleObj>
              </mc:Choice>
              <mc:Fallback>
                <p:oleObj name="Equation" r:id="rId3" imgW="1231560" imgH="393480" progId="Equation.DSMT4">
                  <p:embed/>
                  <p:pic>
                    <p:nvPicPr>
                      <p:cNvPr id="143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1325563"/>
                        <a:ext cx="22764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3"/>
          <p:cNvGraphicFramePr>
            <a:graphicFrameLocks noChangeAspect="1"/>
          </p:cNvGraphicFramePr>
          <p:nvPr>
            <p:extLst/>
          </p:nvPr>
        </p:nvGraphicFramePr>
        <p:xfrm>
          <a:off x="5430838" y="2243138"/>
          <a:ext cx="3121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0" name="Equation" r:id="rId5" imgW="1688760" imgH="393480" progId="Equation.DSMT4">
                  <p:embed/>
                </p:oleObj>
              </mc:Choice>
              <mc:Fallback>
                <p:oleObj name="Equation" r:id="rId5" imgW="1688760" imgH="393480" progId="Equation.DSMT4">
                  <p:embed/>
                  <p:pic>
                    <p:nvPicPr>
                      <p:cNvPr id="1434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838" y="2243138"/>
                        <a:ext cx="3121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>
            <p:extLst/>
          </p:nvPr>
        </p:nvGraphicFramePr>
        <p:xfrm>
          <a:off x="5508625" y="3116263"/>
          <a:ext cx="31210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1" name="Equation" r:id="rId7" imgW="1688760" imgH="393480" progId="Equation.DSMT4">
                  <p:embed/>
                </p:oleObj>
              </mc:Choice>
              <mc:Fallback>
                <p:oleObj name="Equation" r:id="rId7" imgW="1688760" imgH="393480" progId="Equation.DSMT4">
                  <p:embed/>
                  <p:pic>
                    <p:nvPicPr>
                      <p:cNvPr id="143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116263"/>
                        <a:ext cx="312102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Object 4"/>
          <p:cNvGraphicFramePr>
            <a:graphicFrameLocks noChangeAspect="1"/>
          </p:cNvGraphicFramePr>
          <p:nvPr>
            <p:extLst/>
          </p:nvPr>
        </p:nvGraphicFramePr>
        <p:xfrm>
          <a:off x="2288628" y="150998"/>
          <a:ext cx="42894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2" name="Equation" r:id="rId9" imgW="2438400" imgH="431800" progId="Equation.DSMT4">
                  <p:embed/>
                </p:oleObj>
              </mc:Choice>
              <mc:Fallback>
                <p:oleObj name="Equation" r:id="rId9" imgW="2438400" imgH="431800" progId="Equation.DSMT4">
                  <p:embed/>
                  <p:pic>
                    <p:nvPicPr>
                      <p:cNvPr id="143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8628" y="150998"/>
                        <a:ext cx="428942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2"/>
          <p:cNvSpPr>
            <a:spLocks noChangeArrowheads="1"/>
          </p:cNvSpPr>
          <p:nvPr/>
        </p:nvSpPr>
        <p:spPr bwMode="auto">
          <a:xfrm>
            <a:off x="472512" y="783461"/>
            <a:ext cx="489654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 the formula of the Fourier series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>
            <p:extLst/>
          </p:nvPr>
        </p:nvGraphicFramePr>
        <p:xfrm>
          <a:off x="251520" y="1412776"/>
          <a:ext cx="466407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3" name="Equation" r:id="rId11" imgW="4622760" imgH="749160" progId="Equation.DSMT4">
                  <p:embed/>
                </p:oleObj>
              </mc:Choice>
              <mc:Fallback>
                <p:oleObj name="Equation" r:id="rId11" imgW="4622760" imgH="749160" progId="Equation.DSMT4">
                  <p:embed/>
                  <p:pic>
                    <p:nvPicPr>
                      <p:cNvPr id="1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412776"/>
                        <a:ext cx="4664075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/>
          </p:nvPr>
        </p:nvGraphicFramePr>
        <p:xfrm>
          <a:off x="330628" y="2483168"/>
          <a:ext cx="206375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4" name="Equation" r:id="rId13" imgW="2044440" imgH="634680" progId="Equation.DSMT4">
                  <p:embed/>
                </p:oleObj>
              </mc:Choice>
              <mc:Fallback>
                <p:oleObj name="Equation" r:id="rId13" imgW="2044440" imgH="634680" progId="Equation.DSMT4">
                  <p:embed/>
                  <p:pic>
                    <p:nvPicPr>
                      <p:cNvPr id="1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28" y="2483168"/>
                        <a:ext cx="206375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/>
          </p:nvPr>
        </p:nvGraphicFramePr>
        <p:xfrm>
          <a:off x="330628" y="3196246"/>
          <a:ext cx="2986088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5" name="Equation" r:id="rId15" imgW="2958840" imgH="634680" progId="Equation.DSMT4">
                  <p:embed/>
                </p:oleObj>
              </mc:Choice>
              <mc:Fallback>
                <p:oleObj name="Equation" r:id="rId15" imgW="2958840" imgH="634680" progId="Equation.DSMT4">
                  <p:embed/>
                  <p:pic>
                    <p:nvPicPr>
                      <p:cNvPr id="1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628" y="3196246"/>
                        <a:ext cx="2986088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>
            <p:extLst/>
          </p:nvPr>
        </p:nvGraphicFramePr>
        <p:xfrm>
          <a:off x="363172" y="4113029"/>
          <a:ext cx="29210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6" name="Equation" r:id="rId17" imgW="2895480" imgH="634680" progId="Equation.DSMT4">
                  <p:embed/>
                </p:oleObj>
              </mc:Choice>
              <mc:Fallback>
                <p:oleObj name="Equation" r:id="rId17" imgW="2895480" imgH="634680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172" y="4113029"/>
                        <a:ext cx="29210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2898105" y="2199050"/>
          <a:ext cx="1344612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7" name="Equation" r:id="rId19" imgW="711000" imgH="164880" progId="Equation.DSMT4">
                  <p:embed/>
                </p:oleObj>
              </mc:Choice>
              <mc:Fallback>
                <p:oleObj name="Equation" r:id="rId19" imgW="711000" imgH="16488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105" y="2199050"/>
                        <a:ext cx="1344612" cy="312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向右箭號 2"/>
          <p:cNvSpPr/>
          <p:nvPr/>
        </p:nvSpPr>
        <p:spPr>
          <a:xfrm>
            <a:off x="3646220" y="2952255"/>
            <a:ext cx="1440160" cy="167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左大括弧 3"/>
          <p:cNvSpPr/>
          <p:nvPr/>
        </p:nvSpPr>
        <p:spPr>
          <a:xfrm>
            <a:off x="5135840" y="1358103"/>
            <a:ext cx="316755" cy="2485562"/>
          </a:xfrm>
          <a:prstGeom prst="leftBrac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右箭號 17"/>
          <p:cNvSpPr/>
          <p:nvPr/>
        </p:nvSpPr>
        <p:spPr>
          <a:xfrm>
            <a:off x="3786364" y="5157193"/>
            <a:ext cx="1300016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5443151" y="3987420"/>
          <a:ext cx="23002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8" name="Equation" r:id="rId21" imgW="1244520" imgH="393480" progId="Equation.DSMT4">
                  <p:embed/>
                </p:oleObj>
              </mc:Choice>
              <mc:Fallback>
                <p:oleObj name="Equation" r:id="rId21" imgW="1244520" imgH="39348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3151" y="3987420"/>
                        <a:ext cx="23002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5433848" y="4904744"/>
          <a:ext cx="3144838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99" name="Equation" r:id="rId23" imgW="1701720" imgH="393480" progId="Equation.DSMT4">
                  <p:embed/>
                </p:oleObj>
              </mc:Choice>
              <mc:Fallback>
                <p:oleObj name="Equation" r:id="rId23" imgW="1701720" imgH="3934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3848" y="4904744"/>
                        <a:ext cx="3144838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/>
          </p:nvPr>
        </p:nvGraphicFramePr>
        <p:xfrm>
          <a:off x="5499135" y="5778034"/>
          <a:ext cx="3168650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0" name="Equation" r:id="rId25" imgW="1714320" imgH="393480" progId="Equation.DSMT4">
                  <p:embed/>
                </p:oleObj>
              </mc:Choice>
              <mc:Fallback>
                <p:oleObj name="Equation" r:id="rId25" imgW="1714320" imgH="393480" progId="Equation.DSMT4">
                  <p:embed/>
                  <p:pic>
                    <p:nvPicPr>
                      <p:cNvPr id="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35" y="5778034"/>
                        <a:ext cx="3168650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左大括弧 22"/>
          <p:cNvSpPr/>
          <p:nvPr/>
        </p:nvSpPr>
        <p:spPr>
          <a:xfrm>
            <a:off x="5149836" y="4019547"/>
            <a:ext cx="316755" cy="2485562"/>
          </a:xfrm>
          <a:prstGeom prst="leftBrac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"/>
          <p:cNvSpPr>
            <a:spLocks noChangeArrowheads="1"/>
          </p:cNvSpPr>
          <p:nvPr/>
        </p:nvSpPr>
        <p:spPr bwMode="auto">
          <a:xfrm>
            <a:off x="2440668" y="5388951"/>
            <a:ext cx="8693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Since</a:t>
            </a:r>
          </a:p>
        </p:txBody>
      </p:sp>
      <p:graphicFrame>
        <p:nvGraphicFramePr>
          <p:cNvPr id="25" name="Object 4"/>
          <p:cNvGraphicFramePr>
            <a:graphicFrameLocks noChangeAspect="1"/>
          </p:cNvGraphicFramePr>
          <p:nvPr>
            <p:extLst/>
          </p:nvPr>
        </p:nvGraphicFramePr>
        <p:xfrm>
          <a:off x="3203375" y="5477027"/>
          <a:ext cx="19653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01" name="Equation" r:id="rId27" imgW="1117440" imgH="203040" progId="Equation.DSMT4">
                  <p:embed/>
                </p:oleObj>
              </mc:Choice>
              <mc:Fallback>
                <p:oleObj name="Equation" r:id="rId27" imgW="1117440" imgH="203040" progId="Equation.DSMT4">
                  <p:embed/>
                  <p:pic>
                    <p:nvPicPr>
                      <p:cNvPr id="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375" y="5477027"/>
                        <a:ext cx="19653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190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15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900113" y="1054100"/>
            <a:ext cx="75596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/>
              <a:t>EXAMPLE 2 </a:t>
            </a:r>
            <a:r>
              <a:rPr lang="zh-TW" altLang="en-US" b="1"/>
              <a:t>　　</a:t>
            </a:r>
            <a:r>
              <a:rPr lang="en-US" altLang="zh-TW"/>
              <a:t>Steady Temperatures in a Semicircular Plate</a:t>
            </a:r>
          </a:p>
        </p:txBody>
      </p:sp>
      <p:sp>
        <p:nvSpPr>
          <p:cNvPr id="15364" name="矩形 3"/>
          <p:cNvSpPr>
            <a:spLocks noChangeArrowheads="1"/>
          </p:cNvSpPr>
          <p:nvPr/>
        </p:nvSpPr>
        <p:spPr bwMode="auto">
          <a:xfrm>
            <a:off x="1506538" y="1773238"/>
            <a:ext cx="55260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/>
              <a:t>Find the steady-state temperature </a:t>
            </a:r>
            <a:r>
              <a:rPr lang="en-US" altLang="zh-TW" i="1"/>
              <a:t>u</a:t>
            </a:r>
            <a:r>
              <a:rPr lang="en-US" altLang="zh-TW"/>
              <a:t>(</a:t>
            </a:r>
            <a:r>
              <a:rPr lang="en-US" altLang="zh-TW" i="1"/>
              <a:t>r, </a:t>
            </a:r>
            <a:r>
              <a:rPr lang="el-GR" altLang="zh-TW" i="1"/>
              <a:t>θ</a:t>
            </a:r>
            <a:r>
              <a:rPr lang="en-US" altLang="zh-TW"/>
              <a:t>) in</a:t>
            </a:r>
          </a:p>
        </p:txBody>
      </p:sp>
      <p:pic>
        <p:nvPicPr>
          <p:cNvPr id="1536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7475" y="2492375"/>
            <a:ext cx="4506913" cy="3671888"/>
          </a:xfrm>
          <a:noFill/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191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47287" y="5373216"/>
            <a:ext cx="208626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2400" dirty="0"/>
              <a:t>Fig. 2.8.3</a:t>
            </a:r>
            <a:endParaRPr lang="zh-TW" altLang="en-US" sz="2400" dirty="0"/>
          </a:p>
        </p:txBody>
      </p:sp>
      <p:sp>
        <p:nvSpPr>
          <p:cNvPr id="8" name="矩形 7"/>
          <p:cNvSpPr/>
          <p:nvPr/>
        </p:nvSpPr>
        <p:spPr>
          <a:xfrm>
            <a:off x="539552" y="3280501"/>
            <a:ext cx="267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13.2. </a:t>
            </a:r>
          </a:p>
        </p:txBody>
      </p:sp>
    </p:spTree>
    <p:extLst>
      <p:ext uri="{BB962C8B-B14F-4D97-AF65-F5344CB8AC3E}">
        <p14:creationId xmlns:p14="http://schemas.microsoft.com/office/powerpoint/2010/main" val="267256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27584" y="332656"/>
            <a:ext cx="16732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>
            <p:extLst/>
          </p:nvPr>
        </p:nvGraphicFramePr>
        <p:xfrm>
          <a:off x="2267744" y="764456"/>
          <a:ext cx="3849688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1" name="Equation" r:id="rId3" imgW="2108160" imgH="863280" progId="Equation.DSMT4">
                  <p:embed/>
                </p:oleObj>
              </mc:Choice>
              <mc:Fallback>
                <p:oleObj name="Equation" r:id="rId3" imgW="2108160" imgH="863280" progId="Equation.DSMT4">
                  <p:embed/>
                  <p:pic>
                    <p:nvPicPr>
                      <p:cNvPr id="16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764456"/>
                        <a:ext cx="3849688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>
            <p:extLst/>
          </p:nvPr>
        </p:nvGraphicFramePr>
        <p:xfrm>
          <a:off x="2395959" y="4714382"/>
          <a:ext cx="2503487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2" name="Equation" r:id="rId5" imgW="1371600" imgH="863280" progId="Equation.DSMT4">
                  <p:embed/>
                </p:oleObj>
              </mc:Choice>
              <mc:Fallback>
                <p:oleObj name="Equation" r:id="rId5" imgW="1371600" imgH="863280" progId="Equation.DSMT4">
                  <p:embed/>
                  <p:pic>
                    <p:nvPicPr>
                      <p:cNvPr id="1638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5959" y="4714382"/>
                        <a:ext cx="2503487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2699792" y="277445"/>
            <a:ext cx="439248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problem can be formulated as</a:t>
            </a:r>
          </a:p>
        </p:txBody>
      </p:sp>
      <p:sp>
        <p:nvSpPr>
          <p:cNvPr id="13" name="矩形 12"/>
          <p:cNvSpPr/>
          <p:nvPr/>
        </p:nvSpPr>
        <p:spPr>
          <a:xfrm>
            <a:off x="1387847" y="2418839"/>
            <a:ext cx="1633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Suppose that</a:t>
            </a:r>
            <a:endParaRPr lang="zh-TW" altLang="en-US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/>
          </p:nvPr>
        </p:nvGraphicFramePr>
        <p:xfrm>
          <a:off x="3059832" y="2446536"/>
          <a:ext cx="2378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3" name="Equation" r:id="rId7" imgW="1257120" imgH="253800" progId="Equation.DSMT4">
                  <p:embed/>
                </p:oleObj>
              </mc:Choice>
              <mc:Fallback>
                <p:oleObj name="Equation" r:id="rId7" imgW="1257120" imgH="253800" progId="Equation.DSMT4">
                  <p:embed/>
                  <p:pic>
                    <p:nvPicPr>
                      <p:cNvPr id="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446536"/>
                        <a:ext cx="2378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2130425" y="2925763"/>
          <a:ext cx="55721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4" name="Equation" r:id="rId9" imgW="2946240" imgH="355320" progId="Equation.DSMT4">
                  <p:embed/>
                </p:oleObj>
              </mc:Choice>
              <mc:Fallback>
                <p:oleObj name="Equation" r:id="rId9" imgW="2946240" imgH="35532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5" y="2925763"/>
                        <a:ext cx="557212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2227263" y="3595688"/>
          <a:ext cx="36750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05" name="Equation" r:id="rId11" imgW="1942920" imgH="457200" progId="Equation.DSMT4">
                  <p:embed/>
                </p:oleObj>
              </mc:Choice>
              <mc:Fallback>
                <p:oleObj name="Equation" r:id="rId11" imgW="1942920" imgH="45720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3595688"/>
                        <a:ext cx="367506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388652" y="241883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1)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407313" y="486916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2)</a:t>
            </a:r>
            <a:endParaRPr lang="zh-TW" altLang="en-US" dirty="0"/>
          </a:p>
        </p:txBody>
      </p:sp>
      <p:sp>
        <p:nvSpPr>
          <p:cNvPr id="1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192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57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矩形 5"/>
          <p:cNvSpPr>
            <a:spLocks noChangeArrowheads="1"/>
          </p:cNvSpPr>
          <p:nvPr/>
        </p:nvSpPr>
        <p:spPr bwMode="auto">
          <a:xfrm>
            <a:off x="835495" y="2058247"/>
            <a:ext cx="40245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We then try to solve </a:t>
            </a:r>
          </a:p>
        </p:txBody>
      </p:sp>
      <p:graphicFrame>
        <p:nvGraphicFramePr>
          <p:cNvPr id="16391" name="Object 4"/>
          <p:cNvGraphicFramePr>
            <a:graphicFrameLocks noChangeAspect="1"/>
          </p:cNvGraphicFramePr>
          <p:nvPr>
            <p:extLst/>
          </p:nvPr>
        </p:nvGraphicFramePr>
        <p:xfrm>
          <a:off x="2268234" y="1672485"/>
          <a:ext cx="275272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4" name="Equation" r:id="rId3" imgW="1447172" imgH="203112" progId="Equation.DSMT4">
                  <p:embed/>
                </p:oleObj>
              </mc:Choice>
              <mc:Fallback>
                <p:oleObj name="Equation" r:id="rId3" imgW="1447172" imgH="203112" progId="Equation.DSMT4">
                  <p:embed/>
                  <p:pic>
                    <p:nvPicPr>
                      <p:cNvPr id="1639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234" y="1672485"/>
                        <a:ext cx="275272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5"/>
          <p:cNvGraphicFramePr>
            <a:graphicFrameLocks noChangeAspect="1"/>
          </p:cNvGraphicFramePr>
          <p:nvPr>
            <p:extLst/>
          </p:nvPr>
        </p:nvGraphicFramePr>
        <p:xfrm>
          <a:off x="2244502" y="2562791"/>
          <a:ext cx="4032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5" name="Equation" r:id="rId5" imgW="2120760" imgH="203040" progId="Equation.DSMT4">
                  <p:embed/>
                </p:oleObj>
              </mc:Choice>
              <mc:Fallback>
                <p:oleObj name="Equation" r:id="rId5" imgW="2120760" imgH="203040" progId="Equation.DSMT4">
                  <p:embed/>
                  <p:pic>
                    <p:nvPicPr>
                      <p:cNvPr id="163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502" y="2562791"/>
                        <a:ext cx="40322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2174835" y="767139"/>
          <a:ext cx="28765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6" name="Equation" r:id="rId7" imgW="1574640" imgH="203040" progId="Equation.DSMT4">
                  <p:embed/>
                </p:oleObj>
              </mc:Choice>
              <mc:Fallback>
                <p:oleObj name="Equation" r:id="rId7" imgW="1574640" imgH="2030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35" y="767139"/>
                        <a:ext cx="28765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899592" y="692696"/>
            <a:ext cx="8640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</a:t>
            </a:r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/>
          </p:nvPr>
        </p:nvGraphicFramePr>
        <p:xfrm>
          <a:off x="2204467" y="1225765"/>
          <a:ext cx="35496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7" name="Equation" r:id="rId9" imgW="1942920" imgH="203040" progId="Equation.DSMT4">
                  <p:embed/>
                </p:oleObj>
              </mc:Choice>
              <mc:Fallback>
                <p:oleObj name="Equation" r:id="rId9" imgW="1942920" imgH="203040" progId="Equation.DSMT4">
                  <p:embed/>
                  <p:pic>
                    <p:nvPicPr>
                      <p:cNvPr id="1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4467" y="1225765"/>
                        <a:ext cx="35496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5"/>
          <p:cNvSpPr>
            <a:spLocks noChangeArrowheads="1"/>
          </p:cNvSpPr>
          <p:nvPr/>
        </p:nvSpPr>
        <p:spPr bwMode="auto">
          <a:xfrm>
            <a:off x="934480" y="3040896"/>
            <a:ext cx="13337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Case 1: 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2026407" y="3040896"/>
          <a:ext cx="43942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8" name="Equation" r:id="rId11" imgW="2311200" imgH="253800" progId="Equation.DSMT4">
                  <p:embed/>
                </p:oleObj>
              </mc:Choice>
              <mc:Fallback>
                <p:oleObj name="Equation" r:id="rId11" imgW="2311200" imgH="2538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6407" y="3040896"/>
                        <a:ext cx="43942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2113780" y="3630819"/>
          <a:ext cx="4564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79" name="Equation" r:id="rId13" imgW="2400120" imgH="203040" progId="Equation.DSMT4">
                  <p:embed/>
                </p:oleObj>
              </mc:Choice>
              <mc:Fallback>
                <p:oleObj name="Equation" r:id="rId13" imgW="2400120" imgH="20304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780" y="3630819"/>
                        <a:ext cx="4564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矩形 5"/>
          <p:cNvSpPr>
            <a:spLocks noChangeArrowheads="1"/>
          </p:cNvSpPr>
          <p:nvPr/>
        </p:nvSpPr>
        <p:spPr bwMode="auto">
          <a:xfrm>
            <a:off x="934480" y="4091826"/>
            <a:ext cx="13337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Case 2: </a:t>
            </a: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27693"/>
              </p:ext>
            </p:extLst>
          </p:nvPr>
        </p:nvGraphicFramePr>
        <p:xfrm>
          <a:off x="2113780" y="4091826"/>
          <a:ext cx="51435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80" name="Equation" r:id="rId15" imgW="2705040" imgH="253800" progId="Equation.DSMT4">
                  <p:embed/>
                </p:oleObj>
              </mc:Choice>
              <mc:Fallback>
                <p:oleObj name="Equation" r:id="rId15" imgW="2705040" imgH="253800" progId="Equation.DSMT4">
                  <p:embed/>
                  <p:pic>
                    <p:nvPicPr>
                      <p:cNvPr id="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3780" y="4091826"/>
                        <a:ext cx="5143500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087011" y="4603397"/>
                <a:ext cx="442920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>
                          <a:latin typeface="Cambria Math" panose="02040503050406030204" pitchFamily="18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cosh</m:t>
                      </m:r>
                      <m:r>
                        <a:rPr lang="zh-TW" altLang="en-US" i="1" smtClean="0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TW" altLang="en-US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zh-TW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zh-TW" altLang="en-US" i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zh-TW" altLang="en-US" i="0">
                          <a:latin typeface="Cambria Math" panose="02040503050406030204" pitchFamily="18" charset="0"/>
                        </a:rPr>
                        <m:t>sinh</m:t>
                      </m:r>
                      <m:r>
                        <a:rPr lang="zh-TW" altLang="en-US" i="1">
                          <a:latin typeface="Cambria Math" panose="02040503050406030204" pitchFamily="18" charset="0"/>
                          <a:sym typeface="Symbol" panose="05050102010706020507" pitchFamily="18" charset="2"/>
                        </a:rPr>
                        <m:t></m:t>
                      </m:r>
                      <m:r>
                        <a:rPr lang="zh-TW" altLang="en-US" i="1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zh-TW" altLang="en-US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011" y="4603397"/>
                <a:ext cx="4429205" cy="430887"/>
              </a:xfrm>
              <a:prstGeom prst="rect">
                <a:avLst/>
              </a:prstGeom>
              <a:blipFill>
                <a:blip r:embed="rId17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5"/>
          <p:cNvGraphicFramePr>
            <a:graphicFrameLocks noChangeAspect="1"/>
          </p:cNvGraphicFramePr>
          <p:nvPr>
            <p:extLst/>
          </p:nvPr>
        </p:nvGraphicFramePr>
        <p:xfrm>
          <a:off x="2156580" y="5158328"/>
          <a:ext cx="45640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81" name="Equation" r:id="rId18" imgW="2400120" imgH="203040" progId="Equation.DSMT4">
                  <p:embed/>
                </p:oleObj>
              </mc:Choice>
              <mc:Fallback>
                <p:oleObj name="Equation" r:id="rId18" imgW="2400120" imgH="20304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580" y="5158328"/>
                        <a:ext cx="45640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669977" y="24674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3)</a:t>
            </a:r>
            <a:endParaRPr lang="zh-TW" altLang="en-US" dirty="0"/>
          </a:p>
        </p:txBody>
      </p:sp>
      <p:sp>
        <p:nvSpPr>
          <p:cNvPr id="2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193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32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92" name="Object 5"/>
          <p:cNvGraphicFramePr>
            <a:graphicFrameLocks noChangeAspect="1"/>
          </p:cNvGraphicFramePr>
          <p:nvPr>
            <p:extLst/>
          </p:nvPr>
        </p:nvGraphicFramePr>
        <p:xfrm>
          <a:off x="2223922" y="404664"/>
          <a:ext cx="40322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4" name="Equation" r:id="rId3" imgW="2120760" imgH="203040" progId="Equation.DSMT4">
                  <p:embed/>
                </p:oleObj>
              </mc:Choice>
              <mc:Fallback>
                <p:oleObj name="Equation" r:id="rId3" imgW="2120760" imgH="203040" progId="Equation.DSMT4">
                  <p:embed/>
                  <p:pic>
                    <p:nvPicPr>
                      <p:cNvPr id="1639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3922" y="404664"/>
                        <a:ext cx="403225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5"/>
          <p:cNvSpPr>
            <a:spLocks noChangeArrowheads="1"/>
          </p:cNvSpPr>
          <p:nvPr/>
        </p:nvSpPr>
        <p:spPr bwMode="auto">
          <a:xfrm>
            <a:off x="933226" y="764807"/>
            <a:ext cx="133375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Case 3: 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2123728" y="792014"/>
          <a:ext cx="49990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5" name="Equation" r:id="rId5" imgW="2628720" imgH="253800" progId="Equation.DSMT4">
                  <p:embed/>
                </p:oleObj>
              </mc:Choice>
              <mc:Fallback>
                <p:oleObj name="Equation" r:id="rId5" imgW="2628720" imgH="2538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792014"/>
                        <a:ext cx="499903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/>
          </p:nvPr>
        </p:nvGraphicFramePr>
        <p:xfrm>
          <a:off x="2051777" y="1325288"/>
          <a:ext cx="3670300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6" name="Equation" r:id="rId7" imgW="1930320" imgH="253800" progId="Equation.DSMT4">
                  <p:embed/>
                </p:oleObj>
              </mc:Choice>
              <mc:Fallback>
                <p:oleObj name="Equation" r:id="rId7" imgW="1930320" imgH="25380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77" y="1325288"/>
                        <a:ext cx="3670300" cy="484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2123728" y="2320836"/>
          <a:ext cx="2319337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7" name="Equation" r:id="rId9" imgW="1218960" imgH="253800" progId="Equation.DSMT4">
                  <p:embed/>
                </p:oleObj>
              </mc:Choice>
              <mc:Fallback>
                <p:oleObj name="Equation" r:id="rId9" imgW="1218960" imgH="2538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320836"/>
                        <a:ext cx="2319337" cy="484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>
            <p:extLst/>
          </p:nvPr>
        </p:nvGraphicFramePr>
        <p:xfrm>
          <a:off x="1955453" y="1858563"/>
          <a:ext cx="516731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8" name="Equation" r:id="rId11" imgW="2717640" imgH="228600" progId="Equation.DSMT4">
                  <p:embed/>
                </p:oleObj>
              </mc:Choice>
              <mc:Fallback>
                <p:oleObj name="Equation" r:id="rId11" imgW="2717640" imgH="2286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5453" y="1858563"/>
                        <a:ext cx="516731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5"/>
          <p:cNvSpPr>
            <a:spLocks noChangeArrowheads="1"/>
          </p:cNvSpPr>
          <p:nvPr/>
        </p:nvSpPr>
        <p:spPr bwMode="auto">
          <a:xfrm>
            <a:off x="953306" y="2742551"/>
            <a:ext cx="577893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only nontrivial solution for </a:t>
            </a:r>
            <a:r>
              <a:rPr lang="en-US" altLang="zh-TW" dirty="0">
                <a:sym typeface="Symbol" panose="05050102010706020507" pitchFamily="18" charset="2"/>
              </a:rPr>
              <a:t>(</a:t>
            </a:r>
            <a:r>
              <a:rPr lang="en-US" altLang="zh-TW" i="1" dirty="0">
                <a:sym typeface="Symbol" panose="05050102010706020507" pitchFamily="18" charset="2"/>
              </a:rPr>
              <a:t></a:t>
            </a:r>
            <a:r>
              <a:rPr lang="en-US" altLang="zh-TW" dirty="0">
                <a:sym typeface="Symbol" panose="05050102010706020507" pitchFamily="18" charset="2"/>
              </a:rPr>
              <a:t>) is</a:t>
            </a:r>
            <a:r>
              <a:rPr lang="en-US" altLang="zh-TW" dirty="0"/>
              <a:t> </a:t>
            </a:r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/>
          </p:nvPr>
        </p:nvGraphicFramePr>
        <p:xfrm>
          <a:off x="2124075" y="3227388"/>
          <a:ext cx="1981200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69" name="Equation" r:id="rId13" imgW="1041120" imgH="253800" progId="Equation.DSMT4">
                  <p:embed/>
                </p:oleObj>
              </mc:Choice>
              <mc:Fallback>
                <p:oleObj name="Equation" r:id="rId13" imgW="1041120" imgH="253800" progId="Equation.DSMT4">
                  <p:embed/>
                  <p:pic>
                    <p:nvPicPr>
                      <p:cNvPr id="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27388"/>
                        <a:ext cx="1981200" cy="48418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/>
          <p:cNvGraphicFramePr>
            <a:graphicFrameLocks noChangeAspect="1"/>
          </p:cNvGraphicFramePr>
          <p:nvPr>
            <p:extLst/>
          </p:nvPr>
        </p:nvGraphicFramePr>
        <p:xfrm>
          <a:off x="2614755" y="3673063"/>
          <a:ext cx="7969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0" name="Equation" r:id="rId15" imgW="419040" imgH="203040" progId="Equation.DSMT4">
                  <p:embed/>
                </p:oleObj>
              </mc:Choice>
              <mc:Fallback>
                <p:oleObj name="Equation" r:id="rId15" imgW="419040" imgH="203040" progId="Equation.DSMT4">
                  <p:embed/>
                  <p:pic>
                    <p:nvPicPr>
                      <p:cNvPr id="2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4755" y="3673063"/>
                        <a:ext cx="79692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5"/>
          <p:cNvSpPr>
            <a:spLocks noChangeArrowheads="1"/>
          </p:cNvSpPr>
          <p:nvPr/>
        </p:nvSpPr>
        <p:spPr bwMode="auto">
          <a:xfrm>
            <a:off x="1043608" y="3673063"/>
            <a:ext cx="167447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In this case,</a:t>
            </a:r>
          </a:p>
        </p:txBody>
      </p:sp>
      <p:graphicFrame>
        <p:nvGraphicFramePr>
          <p:cNvPr id="32" name="Object 3"/>
          <p:cNvGraphicFramePr>
            <a:graphicFrameLocks noChangeAspect="1"/>
          </p:cNvGraphicFramePr>
          <p:nvPr>
            <p:extLst/>
          </p:nvPr>
        </p:nvGraphicFramePr>
        <p:xfrm>
          <a:off x="1600103" y="4837076"/>
          <a:ext cx="46815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1" name="Equation" r:id="rId17" imgW="2565360" imgH="203040" progId="Equation.DSMT4">
                  <p:embed/>
                </p:oleObj>
              </mc:Choice>
              <mc:Fallback>
                <p:oleObj name="Equation" r:id="rId17" imgW="2565360" imgH="203040" progId="Equation.DSMT4">
                  <p:embed/>
                  <p:pic>
                    <p:nvPicPr>
                      <p:cNvPr id="3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103" y="4837076"/>
                        <a:ext cx="46815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矩形 5"/>
          <p:cNvSpPr>
            <a:spLocks noChangeArrowheads="1"/>
          </p:cNvSpPr>
          <p:nvPr/>
        </p:nvSpPr>
        <p:spPr bwMode="auto">
          <a:xfrm>
            <a:off x="4444891" y="3205183"/>
            <a:ext cx="22525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i="1" dirty="0"/>
              <a:t>n</a:t>
            </a:r>
            <a:r>
              <a:rPr lang="en-US" altLang="zh-TW" dirty="0"/>
              <a:t> = 1, 2, 3, ….</a:t>
            </a:r>
          </a:p>
        </p:txBody>
      </p:sp>
      <p:sp>
        <p:nvSpPr>
          <p:cNvPr id="34" name="矩形 5"/>
          <p:cNvSpPr>
            <a:spLocks noChangeArrowheads="1"/>
          </p:cNvSpPr>
          <p:nvPr/>
        </p:nvSpPr>
        <p:spPr bwMode="auto">
          <a:xfrm>
            <a:off x="4849083" y="2303395"/>
            <a:ext cx="22525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i="1" dirty="0"/>
              <a:t>n</a:t>
            </a:r>
            <a:r>
              <a:rPr lang="en-US" altLang="zh-TW" dirty="0"/>
              <a:t> = 1, 2, 3, ….</a:t>
            </a:r>
          </a:p>
        </p:txBody>
      </p:sp>
      <p:sp>
        <p:nvSpPr>
          <p:cNvPr id="35" name="矩形 5"/>
          <p:cNvSpPr>
            <a:spLocks noChangeArrowheads="1"/>
          </p:cNvSpPr>
          <p:nvPr/>
        </p:nvSpPr>
        <p:spPr bwMode="auto">
          <a:xfrm>
            <a:off x="990792" y="4321576"/>
            <a:ext cx="33651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ym typeface="Symbol" panose="05050102010706020507" pitchFamily="18" charset="2"/>
              </a:rPr>
              <a:t>(Step 4) </a:t>
            </a:r>
            <a:r>
              <a:rPr lang="en-US" altLang="zh-TW" dirty="0"/>
              <a:t>To solve </a:t>
            </a:r>
            <a:r>
              <a:rPr lang="en-US" altLang="zh-TW" i="1" dirty="0"/>
              <a:t>R</a:t>
            </a:r>
            <a:r>
              <a:rPr lang="en-US" altLang="zh-TW" dirty="0"/>
              <a:t>(</a:t>
            </a:r>
            <a:r>
              <a:rPr lang="en-US" altLang="zh-TW" i="1" dirty="0"/>
              <a:t>r</a:t>
            </a:r>
            <a:r>
              <a:rPr lang="en-US" altLang="zh-TW" dirty="0"/>
              <a:t>)</a:t>
            </a:r>
          </a:p>
        </p:txBody>
      </p:sp>
      <p:graphicFrame>
        <p:nvGraphicFramePr>
          <p:cNvPr id="36" name="Object 3"/>
          <p:cNvGraphicFramePr>
            <a:graphicFrameLocks noChangeAspect="1"/>
          </p:cNvGraphicFramePr>
          <p:nvPr>
            <p:extLst/>
          </p:nvPr>
        </p:nvGraphicFramePr>
        <p:xfrm>
          <a:off x="1536842" y="5344006"/>
          <a:ext cx="21558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2" name="Equation" r:id="rId19" imgW="1180800" imgH="253800" progId="Equation.DSMT4">
                  <p:embed/>
                </p:oleObj>
              </mc:Choice>
              <mc:Fallback>
                <p:oleObj name="Equation" r:id="rId19" imgW="1180800" imgH="253800" progId="Equation.DSMT4">
                  <p:embed/>
                  <p:pic>
                    <p:nvPicPr>
                      <p:cNvPr id="3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842" y="5344006"/>
                        <a:ext cx="2155825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橢圓 4"/>
          <p:cNvSpPr/>
          <p:nvPr/>
        </p:nvSpPr>
        <p:spPr>
          <a:xfrm>
            <a:off x="3059831" y="5344006"/>
            <a:ext cx="782941" cy="465137"/>
          </a:xfrm>
          <a:prstGeom prst="ellipse">
            <a:avLst/>
          </a:prstGeom>
          <a:noFill/>
          <a:ln w="6350"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>
            <a:cxnSpLocks/>
            <a:stCxn id="44" idx="1"/>
            <a:endCxn id="5" idx="6"/>
          </p:cNvCxnSpPr>
          <p:nvPr/>
        </p:nvCxnSpPr>
        <p:spPr>
          <a:xfrm flipH="1" flipV="1">
            <a:off x="3842772" y="5576575"/>
            <a:ext cx="729228" cy="136541"/>
          </a:xfrm>
          <a:prstGeom prst="straightConnector1">
            <a:avLst/>
          </a:prstGeom>
          <a:ln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Object 3"/>
          <p:cNvGraphicFramePr>
            <a:graphicFrameLocks noChangeAspect="1"/>
          </p:cNvGraphicFramePr>
          <p:nvPr>
            <p:extLst/>
          </p:nvPr>
        </p:nvGraphicFramePr>
        <p:xfrm>
          <a:off x="1601586" y="5907701"/>
          <a:ext cx="13684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73" name="Equation" r:id="rId21" imgW="749160" imgH="253800" progId="Equation.DSMT4">
                  <p:embed/>
                </p:oleObj>
              </mc:Choice>
              <mc:Fallback>
                <p:oleObj name="Equation" r:id="rId21" imgW="749160" imgH="253800" progId="Equation.DSMT4">
                  <p:embed/>
                  <p:pic>
                    <p:nvPicPr>
                      <p:cNvPr id="4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586" y="5907701"/>
                        <a:ext cx="1368425" cy="4651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5"/>
          <p:cNvSpPr>
            <a:spLocks noChangeArrowheads="1"/>
          </p:cNvSpPr>
          <p:nvPr/>
        </p:nvSpPr>
        <p:spPr bwMode="auto">
          <a:xfrm>
            <a:off x="3263924" y="5953469"/>
            <a:ext cx="22525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i="1" dirty="0"/>
              <a:t>n</a:t>
            </a:r>
            <a:r>
              <a:rPr lang="en-US" altLang="zh-TW" dirty="0"/>
              <a:t> = 1, 2, 3, ….</a:t>
            </a: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4572000" y="5498010"/>
            <a:ext cx="43211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To be bounded at </a:t>
            </a:r>
            <a:r>
              <a:rPr lang="en-US" altLang="zh-TW" i="1" dirty="0"/>
              <a:t>r</a:t>
            </a:r>
            <a:r>
              <a:rPr lang="en-US" altLang="zh-TW" dirty="0"/>
              <a:t> = 0, </a:t>
            </a:r>
            <a:r>
              <a:rPr lang="en-US" altLang="zh-TW" i="1" dirty="0"/>
              <a:t>c</a:t>
            </a:r>
            <a:r>
              <a:rPr lang="en-US" altLang="zh-TW" baseline="-25000" dirty="0"/>
              <a:t>8</a:t>
            </a:r>
            <a:r>
              <a:rPr lang="en-US" altLang="zh-TW" dirty="0"/>
              <a:t> must be 0</a:t>
            </a:r>
          </a:p>
        </p:txBody>
      </p:sp>
      <p:cxnSp>
        <p:nvCxnSpPr>
          <p:cNvPr id="45" name="直線單箭頭接點 44"/>
          <p:cNvCxnSpPr>
            <a:cxnSpLocks/>
          </p:cNvCxnSpPr>
          <p:nvPr/>
        </p:nvCxnSpPr>
        <p:spPr>
          <a:xfrm flipH="1" flipV="1">
            <a:off x="5319958" y="5253330"/>
            <a:ext cx="355531" cy="391147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接點 45"/>
          <p:cNvCxnSpPr/>
          <p:nvPr/>
        </p:nvCxnSpPr>
        <p:spPr>
          <a:xfrm>
            <a:off x="4024147" y="5208551"/>
            <a:ext cx="2232025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194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3473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3" name="Object 4"/>
          <p:cNvGraphicFramePr>
            <a:graphicFrameLocks noChangeAspect="1"/>
          </p:cNvGraphicFramePr>
          <p:nvPr>
            <p:extLst/>
          </p:nvPr>
        </p:nvGraphicFramePr>
        <p:xfrm>
          <a:off x="2051720" y="530263"/>
          <a:ext cx="3805238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88" name="Equation" r:id="rId3" imgW="2120760" imgH="253800" progId="Equation.DSMT4">
                  <p:embed/>
                </p:oleObj>
              </mc:Choice>
              <mc:Fallback>
                <p:oleObj name="Equation" r:id="rId3" imgW="2120760" imgH="253800" progId="Equation.DSMT4">
                  <p:embed/>
                  <p:pic>
                    <p:nvPicPr>
                      <p:cNvPr id="174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530263"/>
                        <a:ext cx="3805238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5"/>
          <p:cNvGraphicFramePr>
            <a:graphicFrameLocks noChangeAspect="1"/>
          </p:cNvGraphicFramePr>
          <p:nvPr>
            <p:extLst/>
          </p:nvPr>
        </p:nvGraphicFramePr>
        <p:xfrm>
          <a:off x="2076466" y="1027536"/>
          <a:ext cx="26209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89" name="Equation" r:id="rId5" imgW="1460160" imgH="431640" progId="Equation.DSMT4">
                  <p:embed/>
                </p:oleObj>
              </mc:Choice>
              <mc:Fallback>
                <p:oleObj name="Equation" r:id="rId5" imgW="1460160" imgH="431640" progId="Equation.DSMT4">
                  <p:embed/>
                  <p:pic>
                    <p:nvPicPr>
                      <p:cNvPr id="174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6466" y="1027536"/>
                        <a:ext cx="262096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6"/>
          <p:cNvGraphicFramePr>
            <a:graphicFrameLocks noChangeAspect="1"/>
          </p:cNvGraphicFramePr>
          <p:nvPr>
            <p:extLst/>
          </p:nvPr>
        </p:nvGraphicFramePr>
        <p:xfrm>
          <a:off x="5530850" y="3384550"/>
          <a:ext cx="25971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0" name="Equation" r:id="rId7" imgW="1460160" imgH="393480" progId="Equation.DSMT4">
                  <p:embed/>
                </p:oleObj>
              </mc:Choice>
              <mc:Fallback>
                <p:oleObj name="Equation" r:id="rId7" imgW="1460160" imgH="393480" progId="Equation.DSMT4">
                  <p:embed/>
                  <p:pic>
                    <p:nvPicPr>
                      <p:cNvPr id="1741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0850" y="3384550"/>
                        <a:ext cx="2597150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7"/>
          <p:cNvGraphicFramePr>
            <a:graphicFrameLocks noChangeAspect="1"/>
          </p:cNvGraphicFramePr>
          <p:nvPr>
            <p:extLst/>
          </p:nvPr>
        </p:nvGraphicFramePr>
        <p:xfrm>
          <a:off x="5613400" y="4341813"/>
          <a:ext cx="20558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1" name="Equation" r:id="rId9" imgW="1155600" imgH="419040" progId="Equation.DSMT4">
                  <p:embed/>
                </p:oleObj>
              </mc:Choice>
              <mc:Fallback>
                <p:oleObj name="Equation" r:id="rId9" imgW="1155600" imgH="419040" progId="Equation.DSMT4">
                  <p:embed/>
                  <p:pic>
                    <p:nvPicPr>
                      <p:cNvPr id="174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4341813"/>
                        <a:ext cx="205581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8"/>
          <p:cNvGraphicFramePr>
            <a:graphicFrameLocks noChangeAspect="1"/>
          </p:cNvGraphicFramePr>
          <p:nvPr>
            <p:extLst/>
          </p:nvPr>
        </p:nvGraphicFramePr>
        <p:xfrm>
          <a:off x="1871699" y="5414425"/>
          <a:ext cx="40227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2" name="Equation" r:id="rId11" imgW="2260440" imgH="469800" progId="Equation.DSMT4">
                  <p:embed/>
                </p:oleObj>
              </mc:Choice>
              <mc:Fallback>
                <p:oleObj name="Equation" r:id="rId11" imgW="2260440" imgH="469800" progId="Equation.DSMT4">
                  <p:embed/>
                  <p:pic>
                    <p:nvPicPr>
                      <p:cNvPr id="1741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99" y="5414425"/>
                        <a:ext cx="4022725" cy="8350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55576" y="530263"/>
            <a:ext cx="1157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(Step 5) 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767543" y="1199443"/>
            <a:ext cx="11576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(Step 6) 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755575" y="1844309"/>
            <a:ext cx="22322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(Step 7) From  </a:t>
            </a:r>
            <a:endParaRPr lang="zh-TW" altLang="en-US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2655764" y="1889269"/>
          <a:ext cx="12985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3" name="Equation" r:id="rId13" imgW="711000" imgH="228600" progId="Equation.DSMT4">
                  <p:embed/>
                </p:oleObj>
              </mc:Choice>
              <mc:Fallback>
                <p:oleObj name="Equation" r:id="rId13" imgW="711000" imgH="2286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5764" y="1889269"/>
                        <a:ext cx="12985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1935163" y="2308225"/>
          <a:ext cx="21193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4" name="Equation" r:id="rId15" imgW="1180800" imgH="431640" progId="Equation.DSMT4">
                  <p:embed/>
                </p:oleObj>
              </mc:Choice>
              <mc:Fallback>
                <p:oleObj name="Equation" r:id="rId15" imgW="1180800" imgH="43164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2308225"/>
                        <a:ext cx="211931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/>
          </p:nvPr>
        </p:nvGraphicFramePr>
        <p:xfrm>
          <a:off x="823433" y="3468426"/>
          <a:ext cx="238283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5" name="Equation" r:id="rId17" imgW="2361960" imgH="749160" progId="Equation.DSMT4">
                  <p:embed/>
                </p:oleObj>
              </mc:Choice>
              <mc:Fallback>
                <p:oleObj name="Equation" r:id="rId17" imgW="2361960" imgH="74916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433" y="3468426"/>
                        <a:ext cx="2382838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1"/>
          <p:cNvGraphicFramePr>
            <a:graphicFrameLocks noChangeAspect="1"/>
          </p:cNvGraphicFramePr>
          <p:nvPr>
            <p:extLst/>
          </p:nvPr>
        </p:nvGraphicFramePr>
        <p:xfrm>
          <a:off x="817563" y="4530725"/>
          <a:ext cx="2857500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6" name="Equation" r:id="rId19" imgW="2831760" imgH="634680" progId="Equation.DSMT4">
                  <p:embed/>
                </p:oleObj>
              </mc:Choice>
              <mc:Fallback>
                <p:oleObj name="Equation" r:id="rId19" imgW="2831760" imgH="634680" progId="Equation.DSMT4">
                  <p:embed/>
                  <p:pic>
                    <p:nvPicPr>
                      <p:cNvPr id="2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563" y="4530725"/>
                        <a:ext cx="2857500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2091407" y="4182491"/>
          <a:ext cx="11287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97" name="Equation" r:id="rId21" imgW="596880" imgH="203040" progId="Equation.DSMT4">
                  <p:embed/>
                </p:oleObj>
              </mc:Choice>
              <mc:Fallback>
                <p:oleObj name="Equation" r:id="rId21" imgW="596880" imgH="20304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1407" y="4182491"/>
                        <a:ext cx="1128713" cy="38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向右箭號 22"/>
          <p:cNvSpPr/>
          <p:nvPr/>
        </p:nvSpPr>
        <p:spPr>
          <a:xfrm>
            <a:off x="3802906" y="4272366"/>
            <a:ext cx="1440160" cy="167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矩形 23"/>
          <p:cNvSpPr/>
          <p:nvPr/>
        </p:nvSpPr>
        <p:spPr>
          <a:xfrm>
            <a:off x="453146" y="3007723"/>
            <a:ext cx="3326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Using Fourier sine series</a:t>
            </a:r>
            <a:endParaRPr lang="zh-TW" altLang="en-US" dirty="0"/>
          </a:p>
        </p:txBody>
      </p:sp>
      <p:sp>
        <p:nvSpPr>
          <p:cNvPr id="25" name="矩形 24"/>
          <p:cNvSpPr/>
          <p:nvPr/>
        </p:nvSpPr>
        <p:spPr>
          <a:xfrm>
            <a:off x="476140" y="5269739"/>
            <a:ext cx="33267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ym typeface="Symbol" panose="05050102010706020507" pitchFamily="18" charset="2"/>
              </a:rPr>
              <a:t>Solution:</a:t>
            </a:r>
            <a:endParaRPr lang="zh-TW" altLang="en-US" dirty="0"/>
          </a:p>
        </p:txBody>
      </p:sp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195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85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24028"/>
            <a:ext cx="3529012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22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386694"/>
              </p:ext>
            </p:extLst>
          </p:nvPr>
        </p:nvGraphicFramePr>
        <p:xfrm>
          <a:off x="2014116" y="5083327"/>
          <a:ext cx="4294187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57" name="Equation" r:id="rId4" imgW="2540000" imgH="228600" progId="Equation.DSMT4">
                  <p:embed/>
                </p:oleObj>
              </mc:Choice>
              <mc:Fallback>
                <p:oleObj name="Equation" r:id="rId4" imgW="2540000" imgH="228600" progId="Equation.DSMT4">
                  <p:embed/>
                  <p:pic>
                    <p:nvPicPr>
                      <p:cNvPr id="92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116" y="5083327"/>
                        <a:ext cx="4294187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4" name="文字方塊 17"/>
          <p:cNvSpPr txBox="1">
            <a:spLocks noChangeArrowheads="1"/>
          </p:cNvSpPr>
          <p:nvPr/>
        </p:nvSpPr>
        <p:spPr bwMode="auto">
          <a:xfrm>
            <a:off x="2158578" y="3643465"/>
            <a:ext cx="9366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/>
              <a:t>(</a:t>
            </a:r>
            <a:r>
              <a:rPr lang="en-US" altLang="zh-TW" i="1"/>
              <a:t>x</a:t>
            </a:r>
            <a:r>
              <a:rPr lang="en-US" altLang="zh-TW"/>
              <a:t>, </a:t>
            </a:r>
            <a:r>
              <a:rPr lang="en-US" altLang="zh-TW" i="1"/>
              <a:t>y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9225" name="文字方塊 18"/>
          <p:cNvSpPr txBox="1">
            <a:spLocks noChangeArrowheads="1"/>
          </p:cNvSpPr>
          <p:nvPr/>
        </p:nvSpPr>
        <p:spPr bwMode="auto">
          <a:xfrm>
            <a:off x="1871241" y="4075265"/>
            <a:ext cx="14398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en-US" altLang="zh-TW"/>
              <a:t>original</a:t>
            </a:r>
            <a:br>
              <a:rPr lang="en-US" altLang="zh-TW"/>
            </a:br>
            <a:r>
              <a:rPr lang="en-US" altLang="zh-TW"/>
              <a:t>coordinate</a:t>
            </a:r>
            <a:endParaRPr lang="zh-TW" altLang="en-US"/>
          </a:p>
        </p:txBody>
      </p:sp>
      <p:cxnSp>
        <p:nvCxnSpPr>
          <p:cNvPr id="21" name="直線單箭頭接點 20"/>
          <p:cNvCxnSpPr>
            <a:stCxn id="9224" idx="3"/>
          </p:cNvCxnSpPr>
          <p:nvPr/>
        </p:nvCxnSpPr>
        <p:spPr>
          <a:xfrm>
            <a:off x="3095203" y="3859365"/>
            <a:ext cx="122396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文字方塊 21"/>
          <p:cNvSpPr txBox="1">
            <a:spLocks noChangeArrowheads="1"/>
          </p:cNvSpPr>
          <p:nvPr/>
        </p:nvSpPr>
        <p:spPr bwMode="auto">
          <a:xfrm>
            <a:off x="4535066" y="3572027"/>
            <a:ext cx="936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/>
              <a:t>(</a:t>
            </a:r>
            <a:r>
              <a:rPr lang="en-US" altLang="zh-TW" i="1"/>
              <a:t>r</a:t>
            </a:r>
            <a:r>
              <a:rPr lang="en-US" altLang="zh-TW"/>
              <a:t>, </a:t>
            </a:r>
            <a:r>
              <a:rPr lang="el-GR" altLang="zh-TW" i="1"/>
              <a:t>θ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9228" name="文字方塊 23"/>
          <p:cNvSpPr txBox="1">
            <a:spLocks noChangeArrowheads="1"/>
          </p:cNvSpPr>
          <p:nvPr/>
        </p:nvSpPr>
        <p:spPr bwMode="auto">
          <a:xfrm>
            <a:off x="4174703" y="4003827"/>
            <a:ext cx="14398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en-US" altLang="zh-TW"/>
              <a:t>polar</a:t>
            </a:r>
            <a:br>
              <a:rPr lang="en-US" altLang="zh-TW"/>
            </a:br>
            <a:r>
              <a:rPr lang="en-US" altLang="zh-TW"/>
              <a:t>coordinate</a:t>
            </a:r>
            <a:endParaRPr lang="zh-TW" altLang="en-US"/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178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894634" y="1965377"/>
            <a:ext cx="3781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13.1. </a:t>
            </a:r>
          </a:p>
        </p:txBody>
      </p:sp>
      <p:sp>
        <p:nvSpPr>
          <p:cNvPr id="13" name="矩形 12"/>
          <p:cNvSpPr/>
          <p:nvPr/>
        </p:nvSpPr>
        <p:spPr>
          <a:xfrm>
            <a:off x="1423771" y="2578839"/>
            <a:ext cx="16206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TW" sz="1800" dirty="0"/>
              <a:t>Fig. 2.7.1</a:t>
            </a:r>
            <a:endParaRPr lang="zh-TW" altLang="en-US" sz="1800" dirty="0"/>
          </a:p>
        </p:txBody>
      </p:sp>
    </p:spTree>
    <p:extLst>
      <p:ext uri="{BB962C8B-B14F-4D97-AF65-F5344CB8AC3E}">
        <p14:creationId xmlns:p14="http://schemas.microsoft.com/office/powerpoint/2010/main" val="624746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7"/>
          <p:cNvSpPr>
            <a:spLocks noChangeArrowheads="1"/>
          </p:cNvSpPr>
          <p:nvPr/>
        </p:nvSpPr>
        <p:spPr bwMode="auto">
          <a:xfrm>
            <a:off x="965150" y="437470"/>
            <a:ext cx="720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28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2.8  CYLINDRICAL COORDINATES</a:t>
            </a:r>
          </a:p>
        </p:txBody>
      </p:sp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196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1821" y="5445224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</a:t>
            </a:r>
            <a:r>
              <a:rPr lang="en-US" altLang="zh-TW" sz="2000" baseline="30000" dirty="0">
                <a:cs typeface="Times New Roman" panose="02020603050405020304" pitchFamily="18" charset="0"/>
              </a:rPr>
              <a:t>th</a:t>
            </a:r>
            <a:r>
              <a:rPr lang="en-US" altLang="zh-TW" sz="2000" dirty="0">
                <a:cs typeface="Times New Roman" panose="02020603050405020304" pitchFamily="18" charset="0"/>
              </a:rPr>
              <a:t> edition, Cengage Learning, 2017, Section 13.2</a:t>
            </a:r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30794"/>
              </p:ext>
            </p:extLst>
          </p:nvPr>
        </p:nvGraphicFramePr>
        <p:xfrm>
          <a:off x="3923928" y="1360752"/>
          <a:ext cx="3476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1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235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1360752"/>
                        <a:ext cx="3476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圓柱 2"/>
          <p:cNvSpPr/>
          <p:nvPr/>
        </p:nvSpPr>
        <p:spPr>
          <a:xfrm>
            <a:off x="2339752" y="2060848"/>
            <a:ext cx="2306860" cy="2592288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3493182" y="2348880"/>
            <a:ext cx="1153430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接點 31"/>
          <p:cNvCxnSpPr/>
          <p:nvPr/>
        </p:nvCxnSpPr>
        <p:spPr>
          <a:xfrm flipV="1">
            <a:off x="3493182" y="2060848"/>
            <a:ext cx="286730" cy="28803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接點 32"/>
          <p:cNvCxnSpPr/>
          <p:nvPr/>
        </p:nvCxnSpPr>
        <p:spPr>
          <a:xfrm flipV="1">
            <a:off x="3493182" y="1360751"/>
            <a:ext cx="0" cy="181633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4683266" y="2111372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x</a:t>
            </a:r>
            <a:endParaRPr lang="zh-TW" altLang="en-US" i="1" dirty="0"/>
          </a:p>
        </p:txBody>
      </p:sp>
      <p:sp>
        <p:nvSpPr>
          <p:cNvPr id="37" name="文字方塊 36"/>
          <p:cNvSpPr txBox="1"/>
          <p:nvPr/>
        </p:nvSpPr>
        <p:spPr>
          <a:xfrm>
            <a:off x="3709857" y="1680485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y</a:t>
            </a:r>
            <a:endParaRPr lang="zh-TW" altLang="en-US" i="1" dirty="0"/>
          </a:p>
        </p:txBody>
      </p:sp>
      <p:sp>
        <p:nvSpPr>
          <p:cNvPr id="38" name="文字方塊 37"/>
          <p:cNvSpPr txBox="1"/>
          <p:nvPr/>
        </p:nvSpPr>
        <p:spPr>
          <a:xfrm>
            <a:off x="3204394" y="1120365"/>
            <a:ext cx="360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z</a:t>
            </a:r>
            <a:endParaRPr lang="zh-TW" altLang="en-US" i="1" dirty="0"/>
          </a:p>
        </p:txBody>
      </p:sp>
    </p:spTree>
    <p:extLst>
      <p:ext uri="{BB962C8B-B14F-4D97-AF65-F5344CB8AC3E}">
        <p14:creationId xmlns:p14="http://schemas.microsoft.com/office/powerpoint/2010/main" val="964935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521259" y="344679"/>
            <a:ext cx="7651141" cy="430887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2.8.1  Review for Special Functions </a:t>
            </a:r>
            <a:endParaRPr lang="zh-TW" altLang="en-US" b="1" dirty="0">
              <a:solidFill>
                <a:srgbClr val="3333FF"/>
              </a:solidFill>
            </a:endParaRPr>
          </a:p>
        </p:txBody>
      </p:sp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197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41041"/>
              </p:ext>
            </p:extLst>
          </p:nvPr>
        </p:nvGraphicFramePr>
        <p:xfrm>
          <a:off x="1600759" y="1440074"/>
          <a:ext cx="2898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69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532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759" y="1440074"/>
                        <a:ext cx="2898775" cy="369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21259" y="936836"/>
            <a:ext cx="41767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of order </a:t>
            </a:r>
            <a:r>
              <a:rPr lang="en-US" altLang="zh-TW" sz="2200" b="1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b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21251"/>
              </p:ext>
            </p:extLst>
          </p:nvPr>
        </p:nvGraphicFramePr>
        <p:xfrm>
          <a:off x="5993372" y="1441661"/>
          <a:ext cx="19462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0" name="Equation" r:id="rId5" imgW="1943100" imgH="368300" progId="Equation.DSMT4">
                  <p:embed/>
                </p:oleObj>
              </mc:Choice>
              <mc:Fallback>
                <p:oleObj name="Equation" r:id="rId5" imgW="1943100" imgH="368300" progId="Equation.DSMT4">
                  <p:embed/>
                  <p:pic>
                    <p:nvPicPr>
                      <p:cNvPr id="5325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3372" y="1441661"/>
                        <a:ext cx="19462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4697972" y="1441661"/>
            <a:ext cx="1209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Solution:</a:t>
            </a:r>
          </a:p>
        </p:txBody>
      </p:sp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2586740"/>
              </p:ext>
            </p:extLst>
          </p:nvPr>
        </p:nvGraphicFramePr>
        <p:xfrm>
          <a:off x="1600759" y="2042823"/>
          <a:ext cx="3651250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1" name="Equation" r:id="rId7" imgW="3644900" imgH="749300" progId="Equation.DSMT4">
                  <p:embed/>
                </p:oleObj>
              </mc:Choice>
              <mc:Fallback>
                <p:oleObj name="Equation" r:id="rId7" imgW="3644900" imgH="749300" progId="Equation.DSMT4">
                  <p:embed/>
                  <p:pic>
                    <p:nvPicPr>
                      <p:cNvPr id="532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759" y="2042823"/>
                        <a:ext cx="3651250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128184" y="2185698"/>
            <a:ext cx="3313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4798556"/>
              </p:ext>
            </p:extLst>
          </p:nvPr>
        </p:nvGraphicFramePr>
        <p:xfrm>
          <a:off x="1600759" y="2906423"/>
          <a:ext cx="33083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2" name="Equation" r:id="rId9" imgW="3302000" imgH="647700" progId="Equation.DSMT4">
                  <p:embed/>
                </p:oleObj>
              </mc:Choice>
              <mc:Fallback>
                <p:oleObj name="Equation" r:id="rId9" imgW="3302000" imgH="647700" progId="Equation.DSMT4">
                  <p:embed/>
                  <p:pic>
                    <p:nvPicPr>
                      <p:cNvPr id="532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759" y="2906423"/>
                        <a:ext cx="33083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5128184" y="2977860"/>
            <a:ext cx="33131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: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1331640" y="4005064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2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691264"/>
              </p:ext>
            </p:extLst>
          </p:nvPr>
        </p:nvGraphicFramePr>
        <p:xfrm>
          <a:off x="2576852" y="3943689"/>
          <a:ext cx="2057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3" name="Equation" r:id="rId11" imgW="2057400" imgH="558800" progId="Equation.DSMT4">
                  <p:embed/>
                </p:oleObj>
              </mc:Choice>
              <mc:Fallback>
                <p:oleObj name="Equation" r:id="rId11" imgW="2057400" imgH="558800" progId="Equation.DSMT4">
                  <p:embed/>
                  <p:pic>
                    <p:nvPicPr>
                      <p:cNvPr id="5734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852" y="3943689"/>
                        <a:ext cx="20574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523154"/>
              </p:ext>
            </p:extLst>
          </p:nvPr>
        </p:nvGraphicFramePr>
        <p:xfrm>
          <a:off x="2610857" y="4719924"/>
          <a:ext cx="1422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4" name="Equation" r:id="rId13" imgW="1422400" imgH="368300" progId="Equation.DSMT4">
                  <p:embed/>
                </p:oleObj>
              </mc:Choice>
              <mc:Fallback>
                <p:oleObj name="Equation" r:id="rId13" imgW="1422400" imgH="368300" progId="Equation.DSMT4">
                  <p:embed/>
                  <p:pic>
                    <p:nvPicPr>
                      <p:cNvPr id="5735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0857" y="4719924"/>
                        <a:ext cx="1422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48983"/>
              </p:ext>
            </p:extLst>
          </p:nvPr>
        </p:nvGraphicFramePr>
        <p:xfrm>
          <a:off x="2576852" y="5280723"/>
          <a:ext cx="19050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75" name="Equation" r:id="rId15" imgW="1905000" imgH="368300" progId="Equation.DSMT4">
                  <p:embed/>
                </p:oleObj>
              </mc:Choice>
              <mc:Fallback>
                <p:oleObj name="Equation" r:id="rId15" imgW="1905000" imgH="368300" progId="Equation.DSMT4">
                  <p:embed/>
                  <p:pic>
                    <p:nvPicPr>
                      <p:cNvPr id="573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852" y="5280723"/>
                        <a:ext cx="19050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文字方塊 26"/>
          <p:cNvSpPr txBox="1"/>
          <p:nvPr/>
        </p:nvSpPr>
        <p:spPr>
          <a:xfrm>
            <a:off x="4949256" y="4005304"/>
            <a:ext cx="2791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(gamma function)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9937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198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pic>
        <p:nvPicPr>
          <p:cNvPr id="2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r="4936" b="4427"/>
          <a:stretch>
            <a:fillRect/>
          </a:stretch>
        </p:blipFill>
        <p:spPr bwMode="auto">
          <a:xfrm>
            <a:off x="467545" y="194998"/>
            <a:ext cx="4924879" cy="281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圖片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944" y="1017118"/>
            <a:ext cx="12271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1918" r="5905" b="4961"/>
          <a:stretch>
            <a:fillRect/>
          </a:stretch>
        </p:blipFill>
        <p:spPr bwMode="auto">
          <a:xfrm>
            <a:off x="467545" y="3140969"/>
            <a:ext cx="4870600" cy="28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9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71" y="3826678"/>
            <a:ext cx="12271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矩形 30"/>
          <p:cNvSpPr/>
          <p:nvPr/>
        </p:nvSpPr>
        <p:spPr>
          <a:xfrm>
            <a:off x="5496634" y="5129180"/>
            <a:ext cx="3051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6.4.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5234672" y="485619"/>
            <a:ext cx="33131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 </a:t>
            </a:r>
          </a:p>
        </p:txBody>
      </p: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5404644" y="3292003"/>
            <a:ext cx="33131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kind Bessel function </a:t>
            </a:r>
          </a:p>
        </p:txBody>
      </p:sp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201CF061-C216-4E0F-8A9D-C932A0D9F8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09027"/>
              </p:ext>
            </p:extLst>
          </p:nvPr>
        </p:nvGraphicFramePr>
        <p:xfrm>
          <a:off x="5819725" y="1709929"/>
          <a:ext cx="10429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3" name="Equation" r:id="rId7" imgW="1041120" imgH="368280" progId="Equation.DSMT4">
                  <p:embed/>
                </p:oleObj>
              </mc:Choice>
              <mc:Fallback>
                <p:oleObj name="Equation" r:id="rId7" imgW="1041120" imgH="368280" progId="Equation.DSMT4">
                  <p:embed/>
                  <p:pic>
                    <p:nvPicPr>
                      <p:cNvPr id="1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25" y="1709929"/>
                        <a:ext cx="10429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65B1D052-D743-4257-BC2C-F692CE6420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406258"/>
              </p:ext>
            </p:extLst>
          </p:nvPr>
        </p:nvGraphicFramePr>
        <p:xfrm>
          <a:off x="5819725" y="2152401"/>
          <a:ext cx="23526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4" name="Equation" r:id="rId9" imgW="2349360" imgH="368280" progId="Equation.DSMT4">
                  <p:embed/>
                </p:oleObj>
              </mc:Choice>
              <mc:Fallback>
                <p:oleObj name="Equation" r:id="rId9" imgW="2349360" imgH="368280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201CF061-C216-4E0F-8A9D-C932A0D9F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25" y="2152401"/>
                        <a:ext cx="23526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FB89CB3E-6ABF-4BEA-923E-AE944FF6E9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514328"/>
              </p:ext>
            </p:extLst>
          </p:nvPr>
        </p:nvGraphicFramePr>
        <p:xfrm>
          <a:off x="5919787" y="4434011"/>
          <a:ext cx="13985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5" name="Equation" r:id="rId11" imgW="1396800" imgH="368280" progId="Equation.DSMT4">
                  <p:embed/>
                </p:oleObj>
              </mc:Choice>
              <mc:Fallback>
                <p:oleObj name="Equation" r:id="rId11" imgW="1396800" imgH="368280" progId="Equation.DSMT4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65B1D052-D743-4257-BC2C-F692CE6420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9787" y="4434011"/>
                        <a:ext cx="13985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2137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199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584123"/>
            <a:ext cx="4705350" cy="220027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339752" y="3429000"/>
            <a:ext cx="3051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6.4. </a:t>
            </a: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9E3659CF-259C-41DB-BECD-14D8928C653C}"/>
              </a:ext>
            </a:extLst>
          </p:cNvPr>
          <p:cNvSpPr txBox="1"/>
          <p:nvPr/>
        </p:nvSpPr>
        <p:spPr>
          <a:xfrm>
            <a:off x="1263824" y="1259235"/>
            <a:ext cx="57606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700" i="1" dirty="0"/>
              <a:t>x</a:t>
            </a:r>
            <a:r>
              <a:rPr lang="en-US" altLang="zh-TW" sz="1700" baseline="-25000" dirty="0"/>
              <a:t>1</a:t>
            </a:r>
          </a:p>
          <a:p>
            <a:r>
              <a:rPr lang="en-US" altLang="zh-TW" sz="1700" i="1" dirty="0"/>
              <a:t>x</a:t>
            </a:r>
            <a:r>
              <a:rPr lang="en-US" altLang="zh-TW" sz="1700" baseline="-25000" dirty="0"/>
              <a:t>2</a:t>
            </a:r>
          </a:p>
          <a:p>
            <a:r>
              <a:rPr lang="en-US" altLang="zh-TW" sz="1700" i="1" dirty="0"/>
              <a:t>x</a:t>
            </a:r>
            <a:r>
              <a:rPr lang="en-US" altLang="zh-TW" sz="1700" baseline="-25000" dirty="0"/>
              <a:t>3</a:t>
            </a:r>
          </a:p>
          <a:p>
            <a:r>
              <a:rPr lang="en-US" altLang="zh-TW" sz="1700" i="1" dirty="0"/>
              <a:t>x</a:t>
            </a:r>
            <a:r>
              <a:rPr lang="en-US" altLang="zh-TW" sz="1700" baseline="-25000" dirty="0"/>
              <a:t>4</a:t>
            </a:r>
          </a:p>
          <a:p>
            <a:r>
              <a:rPr lang="en-US" altLang="zh-TW" sz="1700" i="1" dirty="0"/>
              <a:t>x</a:t>
            </a:r>
            <a:r>
              <a:rPr lang="en-US" altLang="zh-TW" sz="1700" baseline="-25000" dirty="0"/>
              <a:t>5</a:t>
            </a:r>
            <a:endParaRPr lang="zh-TW" altLang="en-US" sz="1700" baseline="-25000" dirty="0"/>
          </a:p>
        </p:txBody>
      </p:sp>
    </p:spTree>
    <p:extLst>
      <p:ext uri="{BB962C8B-B14F-4D97-AF65-F5344CB8AC3E}">
        <p14:creationId xmlns:p14="http://schemas.microsoft.com/office/powerpoint/2010/main" val="72252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200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054" y="347662"/>
            <a:ext cx="619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Generalization of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of order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27" name="Object 3"/>
          <p:cNvGraphicFramePr>
            <a:graphicFrameLocks noChangeAspect="1"/>
          </p:cNvGraphicFramePr>
          <p:nvPr/>
        </p:nvGraphicFramePr>
        <p:xfrm>
          <a:off x="1042988" y="981075"/>
          <a:ext cx="28987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6" name="Equation" r:id="rId3" imgW="2895600" imgH="368300" progId="Equation.DSMT4">
                  <p:embed/>
                </p:oleObj>
              </mc:Choice>
              <mc:Fallback>
                <p:oleObj name="Equation" r:id="rId3" imgW="2895600" imgH="368300" progId="Equation.DSMT4">
                  <p:embed/>
                  <p:pic>
                    <p:nvPicPr>
                      <p:cNvPr id="6656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981075"/>
                        <a:ext cx="28987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572000" y="908050"/>
            <a:ext cx="2547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199476"/>
              </p:ext>
            </p:extLst>
          </p:nvPr>
        </p:nvGraphicFramePr>
        <p:xfrm>
          <a:off x="1029209" y="1569724"/>
          <a:ext cx="31924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7" name="Equation" r:id="rId5" imgW="3187700" imgH="368300" progId="Equation.DSMT4">
                  <p:embed/>
                </p:oleObj>
              </mc:Choice>
              <mc:Fallback>
                <p:oleObj name="Equation" r:id="rId5" imgW="3187700" imgH="368300" progId="Equation.DSMT4">
                  <p:embed/>
                  <p:pic>
                    <p:nvPicPr>
                      <p:cNvPr id="665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209" y="1569724"/>
                        <a:ext cx="3192462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603923" y="1502526"/>
            <a:ext cx="4105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755650" y="2276475"/>
            <a:ext cx="33115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Proof:  Set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x</a:t>
            </a:r>
            <a:endParaRPr lang="en-US" altLang="en-US" sz="2200" i="1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graphicFrame>
        <p:nvGraphicFramePr>
          <p:cNvPr id="33" name="Object 9"/>
          <p:cNvGraphicFramePr>
            <a:graphicFrameLocks noChangeAspect="1"/>
          </p:cNvGraphicFramePr>
          <p:nvPr/>
        </p:nvGraphicFramePr>
        <p:xfrm>
          <a:off x="1979613" y="2781300"/>
          <a:ext cx="2033587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8" name="Equation" r:id="rId7" imgW="2032000" imgH="609600" progId="Equation.DSMT4">
                  <p:embed/>
                </p:oleObj>
              </mc:Choice>
              <mc:Fallback>
                <p:oleObj name="Equation" r:id="rId7" imgW="2032000" imgH="609600" progId="Equation.DSMT4">
                  <p:embed/>
                  <p:pic>
                    <p:nvPicPr>
                      <p:cNvPr id="6657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781300"/>
                        <a:ext cx="2033587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11188" y="3716338"/>
            <a:ext cx="15843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Similarly,</a:t>
            </a:r>
          </a:p>
        </p:txBody>
      </p:sp>
      <p:graphicFrame>
        <p:nvGraphicFramePr>
          <p:cNvPr id="35" name="Object 11"/>
          <p:cNvGraphicFramePr>
            <a:graphicFrameLocks noChangeAspect="1"/>
          </p:cNvGraphicFramePr>
          <p:nvPr/>
        </p:nvGraphicFramePr>
        <p:xfrm>
          <a:off x="2052638" y="3573463"/>
          <a:ext cx="4613275" cy="72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29" name="Equation" r:id="rId9" imgW="4610100" imgH="723900" progId="Equation.DSMT4">
                  <p:embed/>
                </p:oleObj>
              </mc:Choice>
              <mc:Fallback>
                <p:oleObj name="Equation" r:id="rId9" imgW="4610100" imgH="723900" progId="Equation.DSMT4">
                  <p:embed/>
                  <p:pic>
                    <p:nvPicPr>
                      <p:cNvPr id="6657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3573463"/>
                        <a:ext cx="4613275" cy="725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/>
        </p:nvGraphicFramePr>
        <p:xfrm>
          <a:off x="1619250" y="4365625"/>
          <a:ext cx="70104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30" name="Equation" r:id="rId11" imgW="6997700" imgH="1460500" progId="Equation.DSMT4">
                  <p:embed/>
                </p:oleObj>
              </mc:Choice>
              <mc:Fallback>
                <p:oleObj name="Equation" r:id="rId11" imgW="6997700" imgH="1460500" progId="Equation.DSMT4">
                  <p:embed/>
                  <p:pic>
                    <p:nvPicPr>
                      <p:cNvPr id="6657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365625"/>
                        <a:ext cx="7010400" cy="146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684213" y="4508500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原式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=</a:t>
            </a:r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1835150" y="5949950"/>
            <a:ext cx="61928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1835150" y="5084763"/>
            <a:ext cx="3313113" cy="7921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0" name="Line 16"/>
          <p:cNvSpPr>
            <a:spLocks noChangeShapeType="1"/>
          </p:cNvSpPr>
          <p:nvPr/>
        </p:nvSpPr>
        <p:spPr bwMode="auto">
          <a:xfrm>
            <a:off x="5148263" y="544512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1" name="Text Box 17"/>
          <p:cNvSpPr txBox="1">
            <a:spLocks noChangeArrowheads="1"/>
          </p:cNvSpPr>
          <p:nvPr/>
        </p:nvSpPr>
        <p:spPr bwMode="auto">
          <a:xfrm>
            <a:off x="5580063" y="5229225"/>
            <a:ext cx="33845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而言是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Bessel equation</a:t>
            </a:r>
          </a:p>
        </p:txBody>
      </p:sp>
    </p:spTree>
    <p:extLst>
      <p:ext uri="{BB962C8B-B14F-4D97-AF65-F5344CB8AC3E}">
        <p14:creationId xmlns:p14="http://schemas.microsoft.com/office/powerpoint/2010/main" val="731998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201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054" y="347662"/>
            <a:ext cx="619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Modified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Bessel’s equation of order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0166483"/>
              </p:ext>
            </p:extLst>
          </p:nvPr>
        </p:nvGraphicFramePr>
        <p:xfrm>
          <a:off x="744538" y="1196975"/>
          <a:ext cx="3063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4" name="Equation" r:id="rId3" imgW="3060360" imgH="368280" progId="Equation.DSMT4">
                  <p:embed/>
                </p:oleObj>
              </mc:Choice>
              <mc:Fallback>
                <p:oleObj name="Equation" r:id="rId3" imgW="3060360" imgH="368280" progId="Equation.DSMT4">
                  <p:embed/>
                  <p:pic>
                    <p:nvPicPr>
                      <p:cNvPr id="675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1196975"/>
                        <a:ext cx="3063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442510" y="1084143"/>
            <a:ext cx="4105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467469" y="2420888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其中</a:t>
            </a:r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525460"/>
              </p:ext>
            </p:extLst>
          </p:nvPr>
        </p:nvGraphicFramePr>
        <p:xfrm>
          <a:off x="1259632" y="2420888"/>
          <a:ext cx="19097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5" name="Equation" r:id="rId5" imgW="1905000" imgH="393700" progId="Equation.DSMT4">
                  <p:embed/>
                </p:oleObj>
              </mc:Choice>
              <mc:Fallback>
                <p:oleObj name="Equation" r:id="rId5" imgW="1905000" imgH="393700" progId="Equation.DSMT4">
                  <p:embed/>
                  <p:pic>
                    <p:nvPicPr>
                      <p:cNvPr id="6759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420888"/>
                        <a:ext cx="1909762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275757" y="2420888"/>
            <a:ext cx="4679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3288" indent="-903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稱作是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modified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Bessel function of the first kind of order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graphicFrame>
        <p:nvGraphicFramePr>
          <p:cNvPr id="2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843227"/>
              </p:ext>
            </p:extLst>
          </p:nvPr>
        </p:nvGraphicFramePr>
        <p:xfrm>
          <a:off x="683369" y="3336876"/>
          <a:ext cx="2851150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6" name="Equation" r:id="rId7" imgW="2844800" imgH="685800" progId="Equation.DSMT4">
                  <p:embed/>
                </p:oleObj>
              </mc:Choice>
              <mc:Fallback>
                <p:oleObj name="Equation" r:id="rId7" imgW="2844800" imgH="685800" progId="Equation.DSMT4">
                  <p:embed/>
                  <p:pic>
                    <p:nvPicPr>
                      <p:cNvPr id="6759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369" y="3336876"/>
                        <a:ext cx="2851150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3636119" y="3355926"/>
            <a:ext cx="4679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03288" indent="-9032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稱作是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modified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Bessel function of the second kind of order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683369" y="4221113"/>
            <a:ext cx="42497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當 </a:t>
            </a:r>
            <a:r>
              <a:rPr lang="en-US" altLang="zh-TW" sz="2200" i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為整數時，也是取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limit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853928"/>
              </p:ext>
            </p:extLst>
          </p:nvPr>
        </p:nvGraphicFramePr>
        <p:xfrm>
          <a:off x="757238" y="1779588"/>
          <a:ext cx="3357562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47" name="Equation" r:id="rId9" imgW="3352680" imgH="368280" progId="Equation.DSMT4">
                  <p:embed/>
                </p:oleObj>
              </mc:Choice>
              <mc:Fallback>
                <p:oleObj name="Equation" r:id="rId9" imgW="3352680" imgH="36828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1779588"/>
                        <a:ext cx="3357562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63577" y="1693814"/>
            <a:ext cx="41052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解：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660526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202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06028"/>
            <a:ext cx="4114800" cy="29337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85" y="3284984"/>
            <a:ext cx="4105275" cy="296227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738157" y="518716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Modiﬁed Bessel functions of the </a:t>
            </a:r>
            <a:r>
              <a:rPr lang="zh-TW" altLang="en-US" u="sng" dirty="0">
                <a:solidFill>
                  <a:srgbClr val="FF0000"/>
                </a:solidFill>
              </a:rPr>
              <a:t>ﬁrst kind </a:t>
            </a:r>
            <a:r>
              <a:rPr lang="zh-TW" altLang="en-US" dirty="0"/>
              <a:t>for </a:t>
            </a:r>
            <a:r>
              <a:rPr lang="zh-TW" altLang="en-US" i="1" dirty="0"/>
              <a:t>n</a:t>
            </a:r>
            <a:r>
              <a:rPr lang="zh-TW" altLang="en-US" dirty="0"/>
              <a:t> </a:t>
            </a:r>
            <a:r>
              <a:rPr lang="en-US" altLang="zh-TW" dirty="0"/>
              <a:t>= </a:t>
            </a:r>
            <a:r>
              <a:rPr lang="zh-TW" altLang="en-US" dirty="0"/>
              <a:t>0, 1, 2</a:t>
            </a:r>
          </a:p>
        </p:txBody>
      </p:sp>
      <p:sp>
        <p:nvSpPr>
          <p:cNvPr id="15" name="矩形 14"/>
          <p:cNvSpPr/>
          <p:nvPr/>
        </p:nvSpPr>
        <p:spPr>
          <a:xfrm>
            <a:off x="4726360" y="3587709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Modiﬁed Bessel functions of the </a:t>
            </a:r>
            <a:r>
              <a:rPr lang="en-US" altLang="zh-TW" u="sng" dirty="0">
                <a:solidFill>
                  <a:srgbClr val="FF0000"/>
                </a:solidFill>
              </a:rPr>
              <a:t>second </a:t>
            </a:r>
            <a:r>
              <a:rPr lang="zh-TW" altLang="en-US" u="sng" dirty="0">
                <a:solidFill>
                  <a:srgbClr val="FF0000"/>
                </a:solidFill>
              </a:rPr>
              <a:t>kind </a:t>
            </a:r>
            <a:r>
              <a:rPr lang="zh-TW" altLang="en-US" dirty="0"/>
              <a:t>for </a:t>
            </a:r>
            <a:r>
              <a:rPr lang="zh-TW" altLang="en-US" i="1" dirty="0"/>
              <a:t>n</a:t>
            </a:r>
            <a:r>
              <a:rPr lang="zh-TW" altLang="en-US" dirty="0"/>
              <a:t> </a:t>
            </a:r>
            <a:r>
              <a:rPr lang="en-US" altLang="zh-TW" dirty="0"/>
              <a:t>= </a:t>
            </a:r>
            <a:r>
              <a:rPr lang="zh-TW" altLang="en-US" dirty="0"/>
              <a:t>0, 1, 2</a:t>
            </a:r>
          </a:p>
        </p:txBody>
      </p:sp>
      <p:sp>
        <p:nvSpPr>
          <p:cNvPr id="16" name="矩形 15"/>
          <p:cNvSpPr/>
          <p:nvPr/>
        </p:nvSpPr>
        <p:spPr>
          <a:xfrm>
            <a:off x="5072992" y="5443330"/>
            <a:ext cx="30511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6.4. 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id="{9273B94E-9203-415D-BA6C-7A7B56518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84992"/>
              </p:ext>
            </p:extLst>
          </p:nvPr>
        </p:nvGraphicFramePr>
        <p:xfrm>
          <a:off x="5139680" y="1349350"/>
          <a:ext cx="1004888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7" name="Equation" r:id="rId5" imgW="1002960" imgH="368280" progId="Equation.DSMT4">
                  <p:embed/>
                </p:oleObj>
              </mc:Choice>
              <mc:Fallback>
                <p:oleObj name="Equation" r:id="rId5" imgW="1002960" imgH="368280" progId="Equation.DSMT4">
                  <p:embed/>
                  <p:pic>
                    <p:nvPicPr>
                      <p:cNvPr id="10" name="Object 8">
                        <a:extLst>
                          <a:ext uri="{FF2B5EF4-FFF2-40B4-BE49-F238E27FC236}">
                            <a16:creationId xmlns:a16="http://schemas.microsoft.com/office/drawing/2014/main" id="{201CF061-C216-4E0F-8A9D-C932A0D9F8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680" y="1349350"/>
                        <a:ext cx="1004888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1497E41-C6F5-48F4-8844-78A4B04E82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887326"/>
              </p:ext>
            </p:extLst>
          </p:nvPr>
        </p:nvGraphicFramePr>
        <p:xfrm>
          <a:off x="5139680" y="1814744"/>
          <a:ext cx="2314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8" name="Equation" r:id="rId7" imgW="2311200" imgH="368280" progId="Equation.DSMT4">
                  <p:embed/>
                </p:oleObj>
              </mc:Choice>
              <mc:Fallback>
                <p:oleObj name="Equation" r:id="rId7" imgW="2311200" imgH="368280" progId="Equation.DSMT4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9273B94E-9203-415D-BA6C-7A7B56518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9680" y="1814744"/>
                        <a:ext cx="23145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>
            <a:extLst>
              <a:ext uri="{FF2B5EF4-FFF2-40B4-BE49-F238E27FC236}">
                <a16:creationId xmlns:a16="http://schemas.microsoft.com/office/drawing/2014/main" id="{67CB9391-2910-43A1-91D4-0394C2ACE8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244647"/>
              </p:ext>
            </p:extLst>
          </p:nvPr>
        </p:nvGraphicFramePr>
        <p:xfrm>
          <a:off x="5127625" y="2235200"/>
          <a:ext cx="233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09" name="Equation" r:id="rId9" imgW="2336760" imgH="368280" progId="Equation.DSMT4">
                  <p:embed/>
                </p:oleObj>
              </mc:Choice>
              <mc:Fallback>
                <p:oleObj name="Equation" r:id="rId9" imgW="2336760" imgH="3682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497E41-C6F5-48F4-8844-78A4B04E8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25" y="2235200"/>
                        <a:ext cx="233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>
            <a:extLst>
              <a:ext uri="{FF2B5EF4-FFF2-40B4-BE49-F238E27FC236}">
                <a16:creationId xmlns:a16="http://schemas.microsoft.com/office/drawing/2014/main" id="{852A2092-5B39-4FC3-881E-3187449913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6919"/>
              </p:ext>
            </p:extLst>
          </p:nvPr>
        </p:nvGraphicFramePr>
        <p:xfrm>
          <a:off x="5226397" y="4904640"/>
          <a:ext cx="2428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0" name="Equation" r:id="rId11" imgW="2425680" imgH="368280" progId="Equation.DSMT4">
                  <p:embed/>
                </p:oleObj>
              </mc:Choice>
              <mc:Fallback>
                <p:oleObj name="Equation" r:id="rId11" imgW="2425680" imgH="3682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1497E41-C6F5-48F4-8844-78A4B04E82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397" y="4904640"/>
                        <a:ext cx="2428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>
            <a:extLst>
              <a:ext uri="{FF2B5EF4-FFF2-40B4-BE49-F238E27FC236}">
                <a16:creationId xmlns:a16="http://schemas.microsoft.com/office/drawing/2014/main" id="{CE961231-7A3F-41E1-ABB8-B6F13963D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733814"/>
              </p:ext>
            </p:extLst>
          </p:nvPr>
        </p:nvGraphicFramePr>
        <p:xfrm>
          <a:off x="5226397" y="4366278"/>
          <a:ext cx="1322388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11" name="Equation" r:id="rId13" imgW="1320480" imgH="368280" progId="Equation.DSMT4">
                  <p:embed/>
                </p:oleObj>
              </mc:Choice>
              <mc:Fallback>
                <p:oleObj name="Equation" r:id="rId13" imgW="1320480" imgH="368280" progId="Equation.DSMT4">
                  <p:embed/>
                  <p:pic>
                    <p:nvPicPr>
                      <p:cNvPr id="12" name="Object 8">
                        <a:extLst>
                          <a:ext uri="{FF2B5EF4-FFF2-40B4-BE49-F238E27FC236}">
                            <a16:creationId xmlns:a16="http://schemas.microsoft.com/office/drawing/2014/main" id="{852A2092-5B39-4FC3-881E-3187449913A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397" y="4366278"/>
                        <a:ext cx="1322388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28982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203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323054" y="347662"/>
            <a:ext cx="61931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 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Legendre’s equation of order </a:t>
            </a:r>
            <a:r>
              <a:rPr lang="en-US" altLang="zh-TW" sz="2200" b="1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73506"/>
              </p:ext>
            </p:extLst>
          </p:nvPr>
        </p:nvGraphicFramePr>
        <p:xfrm>
          <a:off x="1187624" y="1124744"/>
          <a:ext cx="34575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2" name="Equation" r:id="rId4" imgW="3454400" imgH="368300" progId="Equation.DSMT4">
                  <p:embed/>
                </p:oleObj>
              </mc:Choice>
              <mc:Fallback>
                <p:oleObj name="Equation" r:id="rId4" imgW="3454400" imgH="368300" progId="Equation.DSMT4">
                  <p:embed/>
                  <p:pic>
                    <p:nvPicPr>
                      <p:cNvPr id="532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124744"/>
                        <a:ext cx="3457575" cy="3698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114599" y="1558132"/>
            <a:ext cx="6553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One of the solution: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</a:t>
            </a:r>
            <a:r>
              <a:rPr lang="en-US" altLang="zh-TW" sz="2200" i="1" baseline="-25000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827088" y="2636838"/>
          <a:ext cx="1031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3" name="Equation" r:id="rId6" imgW="1028700" imgH="368300" progId="Equation.DSMT4">
                  <p:embed/>
                </p:oleObj>
              </mc:Choice>
              <mc:Fallback>
                <p:oleObj name="Equation" r:id="rId6" imgW="1028700" imgH="368300" progId="Equation.DSMT4">
                  <p:embed/>
                  <p:pic>
                    <p:nvPicPr>
                      <p:cNvPr id="7271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636838"/>
                        <a:ext cx="1031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827088" y="3284538"/>
          <a:ext cx="209073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4" name="Equation" r:id="rId8" imgW="2082800" imgH="546100" progId="Equation.DSMT4">
                  <p:embed/>
                </p:oleObj>
              </mc:Choice>
              <mc:Fallback>
                <p:oleObj name="Equation" r:id="rId8" imgW="2082800" imgH="546100" progId="Equation.DSMT4">
                  <p:embed/>
                  <p:pic>
                    <p:nvPicPr>
                      <p:cNvPr id="7271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284538"/>
                        <a:ext cx="2090737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3038993"/>
              </p:ext>
            </p:extLst>
          </p:nvPr>
        </p:nvGraphicFramePr>
        <p:xfrm>
          <a:off x="763588" y="3933825"/>
          <a:ext cx="304482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5" name="Equation" r:id="rId10" imgW="3035160" imgH="545760" progId="Equation.DSMT4">
                  <p:embed/>
                </p:oleObj>
              </mc:Choice>
              <mc:Fallback>
                <p:oleObj name="Equation" r:id="rId10" imgW="3035160" imgH="545760" progId="Equation.DSMT4">
                  <p:embed/>
                  <p:pic>
                    <p:nvPicPr>
                      <p:cNvPr id="727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3933825"/>
                        <a:ext cx="3044825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/>
        </p:nvGraphicFramePr>
        <p:xfrm>
          <a:off x="4697413" y="2708275"/>
          <a:ext cx="10699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6" name="Equation" r:id="rId12" imgW="1066800" imgH="368300" progId="Equation.DSMT4">
                  <p:embed/>
                </p:oleObj>
              </mc:Choice>
              <mc:Fallback>
                <p:oleObj name="Equation" r:id="rId12" imgW="1066800" imgH="368300" progId="Equation.DSMT4">
                  <p:embed/>
                  <p:pic>
                    <p:nvPicPr>
                      <p:cNvPr id="7271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7413" y="2708275"/>
                        <a:ext cx="10699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2"/>
          <p:cNvGraphicFramePr>
            <a:graphicFrameLocks noChangeAspect="1"/>
          </p:cNvGraphicFramePr>
          <p:nvPr/>
        </p:nvGraphicFramePr>
        <p:xfrm>
          <a:off x="4716463" y="3213100"/>
          <a:ext cx="2255837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7" name="Equation" r:id="rId14" imgW="2247900" imgH="546100" progId="Equation.DSMT4">
                  <p:embed/>
                </p:oleObj>
              </mc:Choice>
              <mc:Fallback>
                <p:oleObj name="Equation" r:id="rId14" imgW="2247900" imgH="546100" progId="Equation.DSMT4">
                  <p:embed/>
                  <p:pic>
                    <p:nvPicPr>
                      <p:cNvPr id="727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213100"/>
                        <a:ext cx="2255837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3"/>
          <p:cNvGraphicFramePr>
            <a:graphicFrameLocks noChangeAspect="1"/>
          </p:cNvGraphicFramePr>
          <p:nvPr/>
        </p:nvGraphicFramePr>
        <p:xfrm>
          <a:off x="4716463" y="3860800"/>
          <a:ext cx="3276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8" name="Equation" r:id="rId16" imgW="3276600" imgH="546100" progId="Equation.DSMT4">
                  <p:embed/>
                </p:oleObj>
              </mc:Choice>
              <mc:Fallback>
                <p:oleObj name="Equation" r:id="rId16" imgW="3276600" imgH="546100" progId="Equation.DSMT4">
                  <p:embed/>
                  <p:pic>
                    <p:nvPicPr>
                      <p:cNvPr id="727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860800"/>
                        <a:ext cx="3276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>
            <a:extLst>
              <a:ext uri="{FF2B5EF4-FFF2-40B4-BE49-F238E27FC236}">
                <a16:creationId xmlns:a16="http://schemas.microsoft.com/office/drawing/2014/main" id="{F484124F-7537-42B4-B4C0-F6472FAE38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348572"/>
              </p:ext>
            </p:extLst>
          </p:nvPr>
        </p:nvGraphicFramePr>
        <p:xfrm>
          <a:off x="1043608" y="5179219"/>
          <a:ext cx="3103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69" name="Equation" r:id="rId18" imgW="3352680" imgH="583920" progId="Equation.DSMT4">
                  <p:embed/>
                </p:oleObj>
              </mc:Choice>
              <mc:Fallback>
                <p:oleObj name="Equation" r:id="rId18" imgW="3352680" imgH="58392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79219"/>
                        <a:ext cx="31035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057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204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68313" y="333375"/>
            <a:ext cx="34559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Legendre polynomials 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659563" y="1484313"/>
            <a:ext cx="187325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Interval: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 [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−1, 1]</a:t>
            </a:r>
          </a:p>
        </p:txBody>
      </p:sp>
      <p:pic>
        <p:nvPicPr>
          <p:cNvPr id="20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" r="4546" b="4480"/>
          <a:stretch>
            <a:fillRect/>
          </a:stretch>
        </p:blipFill>
        <p:spPr bwMode="auto">
          <a:xfrm>
            <a:off x="1009650" y="1131888"/>
            <a:ext cx="55911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圖片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95788"/>
            <a:ext cx="12271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4788024" y="5085184"/>
            <a:ext cx="267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6.4. </a:t>
            </a:r>
          </a:p>
        </p:txBody>
      </p:sp>
    </p:spTree>
    <p:extLst>
      <p:ext uri="{BB962C8B-B14F-4D97-AF65-F5344CB8AC3E}">
        <p14:creationId xmlns:p14="http://schemas.microsoft.com/office/powerpoint/2010/main" val="18223609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矩形 2"/>
          <p:cNvSpPr>
            <a:spLocks noChangeArrowheads="1"/>
          </p:cNvSpPr>
          <p:nvPr/>
        </p:nvSpPr>
        <p:spPr bwMode="auto">
          <a:xfrm>
            <a:off x="1258888" y="1412875"/>
            <a:ext cx="50942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2060"/>
                </a:solidFill>
              </a:rPr>
              <a:t>Laplacian in Cylindrical Coordinates</a:t>
            </a:r>
          </a:p>
        </p:txBody>
      </p:sp>
      <p:graphicFrame>
        <p:nvGraphicFramePr>
          <p:cNvPr id="23556" name="Object 2"/>
          <p:cNvGraphicFramePr>
            <a:graphicFrameLocks noChangeAspect="1"/>
          </p:cNvGraphicFramePr>
          <p:nvPr>
            <p:extLst/>
          </p:nvPr>
        </p:nvGraphicFramePr>
        <p:xfrm>
          <a:off x="1907704" y="2060848"/>
          <a:ext cx="3476625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94" name="Equation" r:id="rId3" imgW="1854200" imgH="203200" progId="Equation.DSMT4">
                  <p:embed/>
                </p:oleObj>
              </mc:Choice>
              <mc:Fallback>
                <p:oleObj name="Equation" r:id="rId3" imgW="1854200" imgH="203200" progId="Equation.DSMT4">
                  <p:embed/>
                  <p:pic>
                    <p:nvPicPr>
                      <p:cNvPr id="2355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060848"/>
                        <a:ext cx="3476625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3"/>
          <p:cNvGraphicFramePr>
            <a:graphicFrameLocks noChangeAspect="1"/>
          </p:cNvGraphicFramePr>
          <p:nvPr>
            <p:extLst/>
          </p:nvPr>
        </p:nvGraphicFramePr>
        <p:xfrm>
          <a:off x="1907704" y="3645024"/>
          <a:ext cx="39052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95" name="Equation" r:id="rId5" imgW="2082600" imgH="419040" progId="Equation.DSMT4">
                  <p:embed/>
                </p:oleObj>
              </mc:Choice>
              <mc:Fallback>
                <p:oleObj name="Equation" r:id="rId5" imgW="2082600" imgH="419040" progId="Equation.DSMT4">
                  <p:embed/>
                  <p:pic>
                    <p:nvPicPr>
                      <p:cNvPr id="2355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645024"/>
                        <a:ext cx="39052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755575" y="595844"/>
            <a:ext cx="7651141" cy="461665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333FF"/>
                </a:solidFill>
              </a:rPr>
              <a:t>2.8.2  PDE for Cylindrical Coordinates</a:t>
            </a:r>
            <a:endParaRPr lang="zh-TW" altLang="en-US" sz="2400" b="1" dirty="0">
              <a:solidFill>
                <a:srgbClr val="3333FF"/>
              </a:solidFill>
            </a:endParaRPr>
          </a:p>
        </p:txBody>
      </p:sp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1842708" y="2653474"/>
          <a:ext cx="2738438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96" name="Equation" r:id="rId7" imgW="1460160" imgH="444240" progId="Equation.DSMT4">
                  <p:embed/>
                </p:oleObj>
              </mc:Choice>
              <mc:Fallback>
                <p:oleObj name="Equation" r:id="rId7" imgW="1460160" imgH="44424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2708" y="2653474"/>
                        <a:ext cx="2738438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3211927" y="4473056"/>
            <a:ext cx="392286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For the case of </a:t>
            </a:r>
            <a:r>
              <a:rPr lang="en-US" altLang="zh-TW" b="1" dirty="0">
                <a:solidFill>
                  <a:srgbClr val="3333FF"/>
                </a:solidFill>
              </a:rPr>
              <a:t>radial symmetry</a:t>
            </a:r>
            <a:endParaRPr lang="zh-TW" altLang="en-US" dirty="0"/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7178675" y="4356711"/>
          <a:ext cx="790575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97" name="Equation" r:id="rId9" imgW="469800" imgH="393480" progId="Equation.DSMT4">
                  <p:embed/>
                </p:oleObj>
              </mc:Choice>
              <mc:Fallback>
                <p:oleObj name="Equation" r:id="rId9" imgW="469800" imgH="39348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78675" y="4356711"/>
                        <a:ext cx="790575" cy="663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1902430" y="5020286"/>
          <a:ext cx="28336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98" name="Equation" r:id="rId11" imgW="1511280" imgH="419040" progId="Equation.DSMT4">
                  <p:embed/>
                </p:oleObj>
              </mc:Choice>
              <mc:Fallback>
                <p:oleObj name="Equation" r:id="rId11" imgW="1511280" imgH="41904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430" y="5020286"/>
                        <a:ext cx="2833687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205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21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13"/>
          <p:cNvSpPr>
            <a:spLocks noChangeArrowheads="1"/>
          </p:cNvSpPr>
          <p:nvPr/>
        </p:nvSpPr>
        <p:spPr bwMode="auto">
          <a:xfrm>
            <a:off x="536506" y="3542642"/>
            <a:ext cx="66976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In this section we focus only on boundary-value problems involving </a:t>
            </a:r>
            <a:r>
              <a:rPr lang="en-US" altLang="zh-TW" dirty="0">
                <a:solidFill>
                  <a:srgbClr val="FF0000"/>
                </a:solidFill>
              </a:rPr>
              <a:t>Laplace’s equation             </a:t>
            </a:r>
            <a:r>
              <a:rPr lang="en-US" altLang="zh-TW" i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in polar coordinates:</a:t>
            </a:r>
          </a:p>
          <a:p>
            <a:pPr eaLnBrk="1" hangingPunct="1"/>
            <a:endParaRPr lang="en-US" altLang="zh-TW" dirty="0"/>
          </a:p>
        </p:txBody>
      </p:sp>
      <p:graphicFrame>
        <p:nvGraphicFramePr>
          <p:cNvPr id="10244" name="Object 12"/>
          <p:cNvGraphicFramePr>
            <a:graphicFrameLocks noChangeAspect="1"/>
          </p:cNvGraphicFramePr>
          <p:nvPr>
            <p:extLst/>
          </p:nvPr>
        </p:nvGraphicFramePr>
        <p:xfrm>
          <a:off x="3349128" y="2069700"/>
          <a:ext cx="30241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0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10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128" y="2069700"/>
                        <a:ext cx="3024188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13"/>
          <p:cNvGraphicFramePr>
            <a:graphicFrameLocks noChangeAspect="1"/>
          </p:cNvGraphicFramePr>
          <p:nvPr>
            <p:extLst/>
          </p:nvPr>
        </p:nvGraphicFramePr>
        <p:xfrm>
          <a:off x="3910895" y="3920427"/>
          <a:ext cx="9017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1" name="Equation" r:id="rId5" imgW="520474" imgH="203112" progId="Equation.DSMT4">
                  <p:embed/>
                </p:oleObj>
              </mc:Choice>
              <mc:Fallback>
                <p:oleObj name="Equation" r:id="rId5" imgW="520474" imgH="203112" progId="Equation.DSMT4">
                  <p:embed/>
                  <p:pic>
                    <p:nvPicPr>
                      <p:cNvPr id="1024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0895" y="3920427"/>
                        <a:ext cx="901700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5262441"/>
              </p:ext>
            </p:extLst>
          </p:nvPr>
        </p:nvGraphicFramePr>
        <p:xfrm>
          <a:off x="3707904" y="5131196"/>
          <a:ext cx="266541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2" name="Equation" r:id="rId7" imgW="1536700" imgH="419100" progId="Equation.DSMT4">
                  <p:embed/>
                </p:oleObj>
              </mc:Choice>
              <mc:Fallback>
                <p:oleObj name="Equation" r:id="rId7" imgW="1536700" imgH="419100" progId="Equation.DSMT4">
                  <p:embed/>
                  <p:pic>
                    <p:nvPicPr>
                      <p:cNvPr id="1024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131196"/>
                        <a:ext cx="2665412" cy="727075"/>
                      </a:xfrm>
                      <a:prstGeom prst="rect">
                        <a:avLst/>
                      </a:prstGeom>
                      <a:noFill/>
                      <a:ln w="19050" cmpd="tri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8" name="矩形 18"/>
          <p:cNvSpPr>
            <a:spLocks noChangeArrowheads="1"/>
          </p:cNvSpPr>
          <p:nvPr/>
        </p:nvSpPr>
        <p:spPr bwMode="auto">
          <a:xfrm>
            <a:off x="899964" y="4724797"/>
            <a:ext cx="2016125" cy="769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The key points of this section.</a:t>
            </a:r>
            <a:endParaRPr lang="zh-TW" altLang="en-US" dirty="0">
              <a:solidFill>
                <a:srgbClr val="FF0000"/>
              </a:solidFill>
            </a:endParaRPr>
          </a:p>
        </p:txBody>
      </p:sp>
      <p:cxnSp>
        <p:nvCxnSpPr>
          <p:cNvPr id="23" name="直線單箭頭接點 22"/>
          <p:cNvCxnSpPr>
            <a:stCxn id="10248" idx="3"/>
          </p:cNvCxnSpPr>
          <p:nvPr/>
        </p:nvCxnSpPr>
        <p:spPr>
          <a:xfrm>
            <a:off x="2916089" y="5109766"/>
            <a:ext cx="719807" cy="47947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506283" y="1959030"/>
            <a:ext cx="25559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the Laplacian of </a:t>
            </a:r>
            <a:r>
              <a:rPr lang="en-US" altLang="zh-TW" i="1" dirty="0"/>
              <a:t>u </a:t>
            </a:r>
            <a:r>
              <a:rPr lang="en-US" altLang="zh-TW" dirty="0"/>
              <a:t>in polar coordinates</a:t>
            </a:r>
          </a:p>
        </p:txBody>
      </p:sp>
      <p:sp>
        <p:nvSpPr>
          <p:cNvPr id="14" name="矩形 13"/>
          <p:cNvSpPr/>
          <p:nvPr/>
        </p:nvSpPr>
        <p:spPr>
          <a:xfrm>
            <a:off x="509733" y="397509"/>
            <a:ext cx="25525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the Laplacian of </a:t>
            </a:r>
            <a:r>
              <a:rPr lang="en-US" altLang="zh-TW" i="1" dirty="0"/>
              <a:t>u </a:t>
            </a:r>
            <a:r>
              <a:rPr lang="en-US" altLang="zh-TW" dirty="0"/>
              <a:t>in </a:t>
            </a:r>
            <a:r>
              <a:rPr lang="en-US" altLang="zh-TW" i="1" dirty="0"/>
              <a:t>x</a:t>
            </a:r>
            <a:r>
              <a:rPr lang="en-US" altLang="zh-TW" dirty="0"/>
              <a:t>-</a:t>
            </a:r>
            <a:r>
              <a:rPr lang="en-US" altLang="zh-TW" i="1" dirty="0"/>
              <a:t>y</a:t>
            </a:r>
            <a:r>
              <a:rPr lang="en-US" altLang="zh-TW" dirty="0"/>
              <a:t> coordinates</a:t>
            </a:r>
          </a:p>
        </p:txBody>
      </p:sp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3635896" y="546936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033" name="Equation" r:id="rId9" imgW="1091880" imgH="444240" progId="Equation.DSMT4">
                  <p:embed/>
                </p:oleObj>
              </mc:Choice>
              <mc:Fallback>
                <p:oleObj name="Equation" r:id="rId9" imgW="1091880" imgH="444240" progId="Equation.DSMT4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546936"/>
                        <a:ext cx="1927225" cy="784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下箭號 3"/>
          <p:cNvSpPr/>
          <p:nvPr/>
        </p:nvSpPr>
        <p:spPr>
          <a:xfrm>
            <a:off x="4599508" y="1412776"/>
            <a:ext cx="116508" cy="5462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179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6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791369" y="506941"/>
            <a:ext cx="7488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1] </a:t>
            </a:r>
            <a:r>
              <a:rPr lang="zh-TW" altLang="en-US" b="1" dirty="0"/>
              <a:t>　　</a:t>
            </a:r>
            <a:r>
              <a:rPr lang="en-US" altLang="zh-TW" dirty="0"/>
              <a:t>Steady Temperatures in a Circular Cylinder</a:t>
            </a: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664" y="1124744"/>
            <a:ext cx="3816350" cy="3941763"/>
          </a:xfrm>
          <a:noFill/>
        </p:spPr>
      </p:pic>
      <p:graphicFrame>
        <p:nvGraphicFramePr>
          <p:cNvPr id="24581" name="Object 3"/>
          <p:cNvGraphicFramePr>
            <a:graphicFrameLocks noChangeAspect="1"/>
          </p:cNvGraphicFramePr>
          <p:nvPr/>
        </p:nvGraphicFramePr>
        <p:xfrm>
          <a:off x="2555875" y="5516563"/>
          <a:ext cx="39608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82" name="Equation" r:id="rId4" imgW="2159000" imgH="431800" progId="Equation.DSMT4">
                  <p:embed/>
                </p:oleObj>
              </mc:Choice>
              <mc:Fallback>
                <p:oleObj name="Equation" r:id="rId4" imgW="2159000" imgH="431800" progId="Equation.DSMT4">
                  <p:embed/>
                  <p:pic>
                    <p:nvPicPr>
                      <p:cNvPr id="2458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5516563"/>
                        <a:ext cx="39608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206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2160" y="3353592"/>
            <a:ext cx="267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13.2. </a:t>
            </a:r>
          </a:p>
        </p:txBody>
      </p:sp>
    </p:spTree>
    <p:extLst>
      <p:ext uri="{BB962C8B-B14F-4D97-AF65-F5344CB8AC3E}">
        <p14:creationId xmlns:p14="http://schemas.microsoft.com/office/powerpoint/2010/main" val="1960269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71600" y="476672"/>
            <a:ext cx="511261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It is a problem of the 2D heat equation</a:t>
            </a:r>
            <a:endParaRPr lang="en-US" altLang="zh-TW" i="1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769072"/>
              </p:ext>
            </p:extLst>
          </p:nvPr>
        </p:nvGraphicFramePr>
        <p:xfrm>
          <a:off x="1876425" y="1687571"/>
          <a:ext cx="414337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7" name="Equation" r:id="rId3" imgW="2209680" imgH="419040" progId="Equation.DSMT4">
                  <p:embed/>
                </p:oleObj>
              </mc:Choice>
              <mc:Fallback>
                <p:oleObj name="Equation" r:id="rId3" imgW="2209680" imgH="419040" progId="Equation.DSMT4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687571"/>
                        <a:ext cx="414337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6575762"/>
              </p:ext>
            </p:extLst>
          </p:nvPr>
        </p:nvGraphicFramePr>
        <p:xfrm>
          <a:off x="1876425" y="871671"/>
          <a:ext cx="37147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8" name="Equation" r:id="rId5" imgW="1981080" imgH="444240" progId="Equation.DSMT4">
                  <p:embed/>
                </p:oleObj>
              </mc:Choice>
              <mc:Fallback>
                <p:oleObj name="Equation" r:id="rId5" imgW="1981080" imgH="444240" progId="Equation.DSMT4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871671"/>
                        <a:ext cx="37147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1481351" y="2544041"/>
            <a:ext cx="25026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steady temperatures </a:t>
            </a:r>
            <a:endParaRPr lang="zh-TW" altLang="en-US" dirty="0"/>
          </a:p>
        </p:txBody>
      </p:sp>
      <p:cxnSp>
        <p:nvCxnSpPr>
          <p:cNvPr id="5" name="直線單箭頭接點 4"/>
          <p:cNvCxnSpPr/>
          <p:nvPr/>
        </p:nvCxnSpPr>
        <p:spPr>
          <a:xfrm>
            <a:off x="3995936" y="2520249"/>
            <a:ext cx="0" cy="6013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339752" y="3160770"/>
          <a:ext cx="352425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39" name="Equation" r:id="rId7" imgW="1879560" imgH="419040" progId="Equation.DSMT4">
                  <p:embed/>
                </p:oleObj>
              </mc:Choice>
              <mc:Fallback>
                <p:oleObj name="Equation" r:id="rId7" imgW="1879560" imgH="4190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3160770"/>
                        <a:ext cx="352425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直線單箭頭接點 13"/>
          <p:cNvCxnSpPr/>
          <p:nvPr/>
        </p:nvCxnSpPr>
        <p:spPr>
          <a:xfrm>
            <a:off x="3983959" y="3969113"/>
            <a:ext cx="1" cy="6320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830827" y="3984213"/>
            <a:ext cx="209704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radial symmetry </a:t>
            </a:r>
            <a:endParaRPr lang="zh-TW" altLang="en-US" dirty="0"/>
          </a:p>
        </p:txBody>
      </p:sp>
      <p:sp>
        <p:nvSpPr>
          <p:cNvPr id="16" name="矩形 15"/>
          <p:cNvSpPr/>
          <p:nvPr/>
        </p:nvSpPr>
        <p:spPr>
          <a:xfrm>
            <a:off x="4108815" y="3969113"/>
            <a:ext cx="289213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(since </a:t>
            </a:r>
            <a:r>
              <a:rPr lang="en-US" altLang="zh-TW" i="1" dirty="0"/>
              <a:t>u</a:t>
            </a:r>
            <a:r>
              <a:rPr lang="en-US" altLang="zh-TW" dirty="0"/>
              <a:t> = 0 when </a:t>
            </a:r>
            <a:r>
              <a:rPr lang="en-US" altLang="zh-TW" i="1" dirty="0"/>
              <a:t>r</a:t>
            </a:r>
            <a:r>
              <a:rPr lang="en-US" altLang="zh-TW" dirty="0"/>
              <a:t> = 2)</a:t>
            </a:r>
            <a:endParaRPr lang="zh-TW" altLang="en-US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875533" y="4601133"/>
          <a:ext cx="24526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0" name="Equation" r:id="rId9" imgW="1307880" imgH="419040" progId="Equation.DSMT4">
                  <p:embed/>
                </p:oleObj>
              </mc:Choice>
              <mc:Fallback>
                <p:oleObj name="Equation" r:id="rId9" imgW="1307880" imgH="41904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5533" y="4601133"/>
                        <a:ext cx="245268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>
            <p:extLst/>
          </p:nvPr>
        </p:nvGraphicFramePr>
        <p:xfrm>
          <a:off x="2963863" y="5572125"/>
          <a:ext cx="39147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41" name="Equation" r:id="rId11" imgW="2133360" imgH="431640" progId="Equation.DSMT4">
                  <p:embed/>
                </p:oleObj>
              </mc:Choice>
              <mc:Fallback>
                <p:oleObj name="Equation" r:id="rId11" imgW="2133360" imgH="431640" progId="Equation.DSMT4">
                  <p:embed/>
                  <p:pic>
                    <p:nvPicPr>
                      <p:cNvPr id="2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863" y="5572125"/>
                        <a:ext cx="3914775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207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631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483768" y="260648"/>
          <a:ext cx="24526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6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60648"/>
                        <a:ext cx="245268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8"/>
          <p:cNvSpPr>
            <a:spLocks noChangeArrowheads="1"/>
          </p:cNvSpPr>
          <p:nvPr/>
        </p:nvSpPr>
        <p:spPr bwMode="auto">
          <a:xfrm>
            <a:off x="839787" y="1205668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1)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/>
          </p:nvPr>
        </p:nvGraphicFramePr>
        <p:xfrm>
          <a:off x="2051720" y="1209355"/>
          <a:ext cx="2166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7" name="Equation" r:id="rId5" imgW="1180800" imgH="253800" progId="Equation.DSMT4">
                  <p:embed/>
                </p:oleObj>
              </mc:Choice>
              <mc:Fallback>
                <p:oleObj name="Equation" r:id="rId5" imgW="1180800" imgH="253800" progId="Equation.DSMT4">
                  <p:embed/>
                  <p:pic>
                    <p:nvPicPr>
                      <p:cNvPr id="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209355"/>
                        <a:ext cx="21669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2051720" y="1699680"/>
          <a:ext cx="5095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8" name="Equation" r:id="rId7" imgW="2717640" imgH="330120" progId="Equation.DSMT4">
                  <p:embed/>
                </p:oleObj>
              </mc:Choice>
              <mc:Fallback>
                <p:oleObj name="Equation" r:id="rId7" imgW="2717640" imgH="33012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699680"/>
                        <a:ext cx="50958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2123728" y="2380342"/>
          <a:ext cx="3357562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79" name="Equation" r:id="rId9" imgW="1790640" imgH="457200" progId="Equation.DSMT4">
                  <p:embed/>
                </p:oleObj>
              </mc:Choice>
              <mc:Fallback>
                <p:oleObj name="Equation" r:id="rId9" imgW="1790640" imgH="45720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380342"/>
                        <a:ext cx="3357562" cy="855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8"/>
          <p:cNvSpPr>
            <a:spLocks noChangeArrowheads="1"/>
          </p:cNvSpPr>
          <p:nvPr/>
        </p:nvSpPr>
        <p:spPr bwMode="auto">
          <a:xfrm>
            <a:off x="839786" y="3645089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2)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2304925" y="3335865"/>
          <a:ext cx="25400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0" name="Equation" r:id="rId11" imgW="1384300" imgH="571500" progId="Equation.DSMT4">
                  <p:embed/>
                </p:oleObj>
              </mc:Choice>
              <mc:Fallback>
                <p:oleObj name="Equation" r:id="rId11" imgW="1384300" imgH="57150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4925" y="3335865"/>
                        <a:ext cx="25400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2550194" y="4581128"/>
          <a:ext cx="2049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1" name="Equation" r:id="rId13" imgW="1117440" imgH="177480" progId="Equation.DSMT4">
                  <p:embed/>
                </p:oleObj>
              </mc:Choice>
              <mc:Fallback>
                <p:oleObj name="Equation" r:id="rId13" imgW="1117440" imgH="17748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0194" y="4581128"/>
                        <a:ext cx="20494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/>
          </p:nvPr>
        </p:nvGraphicFramePr>
        <p:xfrm>
          <a:off x="5505450" y="4581525"/>
          <a:ext cx="1373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2" name="Equation" r:id="rId15" imgW="749160" imgH="177480" progId="Equation.DSMT4">
                  <p:embed/>
                </p:oleObj>
              </mc:Choice>
              <mc:Fallback>
                <p:oleObj name="Equation" r:id="rId15" imgW="749160" imgH="177480" progId="Equation.DSMT4">
                  <p:embed/>
                  <p:pic>
                    <p:nvPicPr>
                      <p:cNvPr id="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5450" y="4581525"/>
                        <a:ext cx="1373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8"/>
          <p:cNvSpPr>
            <a:spLocks noChangeArrowheads="1"/>
          </p:cNvSpPr>
          <p:nvPr/>
        </p:nvSpPr>
        <p:spPr bwMode="auto">
          <a:xfrm>
            <a:off x="911795" y="5188404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483768" y="5300627"/>
          <a:ext cx="27955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3" name="Equation" r:id="rId17" imgW="1523880" imgH="203040" progId="Equation.DSMT4">
                  <p:embed/>
                </p:oleObj>
              </mc:Choice>
              <mc:Fallback>
                <p:oleObj name="Equation" r:id="rId17" imgW="1523880" imgH="20304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300627"/>
                        <a:ext cx="2795587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/>
          </p:nvPr>
        </p:nvGraphicFramePr>
        <p:xfrm>
          <a:off x="2638550" y="5835182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4" name="Equation" r:id="rId19" imgW="583920" imgH="253800" progId="Equation.DSMT4">
                  <p:embed/>
                </p:oleObj>
              </mc:Choice>
              <mc:Fallback>
                <p:oleObj name="Equation" r:id="rId19" imgW="583920" imgH="253800" progId="Equation.DSMT4">
                  <p:embed/>
                  <p:pic>
                    <p:nvPicPr>
                      <p:cNvPr id="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550" y="5835182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4139952" y="5821991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185" name="Equation" r:id="rId21" imgW="583920" imgH="253800" progId="Equation.DSMT4">
                  <p:embed/>
                </p:oleObj>
              </mc:Choice>
              <mc:Fallback>
                <p:oleObj name="Equation" r:id="rId21" imgW="583920" imgH="2538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821991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208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629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1475656" y="332656"/>
          <a:ext cx="2049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7" name="Equation" r:id="rId3" imgW="1117440" imgH="177480" progId="Equation.DSMT4">
                  <p:embed/>
                </p:oleObj>
              </mc:Choice>
              <mc:Fallback>
                <p:oleObj name="Equation" r:id="rId3" imgW="1117440" imgH="17748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32656"/>
                        <a:ext cx="20494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"/>
          <p:cNvGraphicFramePr>
            <a:graphicFrameLocks noChangeAspect="1"/>
          </p:cNvGraphicFramePr>
          <p:nvPr>
            <p:extLst/>
          </p:nvPr>
        </p:nvGraphicFramePr>
        <p:xfrm>
          <a:off x="1503040" y="836712"/>
          <a:ext cx="1373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8" name="Equation" r:id="rId5" imgW="749160" imgH="177480" progId="Equation.DSMT4">
                  <p:embed/>
                </p:oleObj>
              </mc:Choice>
              <mc:Fallback>
                <p:oleObj name="Equation" r:id="rId5" imgW="749160" imgH="177480" progId="Equation.DSMT4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40" y="836712"/>
                        <a:ext cx="1373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/>
          </p:nvPr>
        </p:nvGraphicFramePr>
        <p:xfrm>
          <a:off x="4283968" y="262806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19" name="Equation" r:id="rId7" imgW="583920" imgH="253800" progId="Equation.DSMT4">
                  <p:embed/>
                </p:oleObj>
              </mc:Choice>
              <mc:Fallback>
                <p:oleObj name="Equation" r:id="rId7" imgW="583920" imgH="2538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262806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4283968" y="802433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0" name="Equation" r:id="rId9" imgW="583920" imgH="253800" progId="Equation.DSMT4">
                  <p:embed/>
                </p:oleObj>
              </mc:Choice>
              <mc:Fallback>
                <p:oleObj name="Equation" r:id="rId9" imgW="583920" imgH="25380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802433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11560" y="1340768"/>
            <a:ext cx="15780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3)</a:t>
            </a:r>
            <a:endParaRPr lang="zh-TW" altLang="en-US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922312" y="1844824"/>
            <a:ext cx="19539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1: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0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/>
          </p:nvPr>
        </p:nvGraphicFramePr>
        <p:xfrm>
          <a:off x="3203848" y="1897548"/>
          <a:ext cx="13747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1" name="Equation" r:id="rId11" imgW="749160" imgH="177480" progId="Equation.DSMT4">
                  <p:embed/>
                </p:oleObj>
              </mc:Choice>
              <mc:Fallback>
                <p:oleObj name="Equation" r:id="rId11" imgW="749160" imgH="17748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1897548"/>
                        <a:ext cx="13747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/>
          <p:cNvSpPr txBox="1"/>
          <p:nvPr/>
        </p:nvSpPr>
        <p:spPr>
          <a:xfrm>
            <a:off x="3275857" y="2221731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auxiliary: </a:t>
            </a:r>
            <a:r>
              <a:rPr lang="en-US" altLang="zh-TW" i="1" dirty="0"/>
              <a:t>m</a:t>
            </a:r>
            <a:r>
              <a:rPr lang="en-US" altLang="zh-TW" dirty="0"/>
              <a:t>(</a:t>
            </a:r>
            <a:r>
              <a:rPr lang="en-US" altLang="zh-TW" i="1" dirty="0"/>
              <a:t>m</a:t>
            </a:r>
            <a:r>
              <a:rPr lang="en-US" altLang="zh-TW" dirty="0"/>
              <a:t>-1) + </a:t>
            </a:r>
            <a:r>
              <a:rPr lang="en-US" altLang="zh-TW" i="1" dirty="0"/>
              <a:t>m</a:t>
            </a:r>
            <a:r>
              <a:rPr lang="en-US" altLang="zh-TW" dirty="0"/>
              <a:t> = 0,    </a:t>
            </a:r>
            <a:r>
              <a:rPr lang="en-US" altLang="zh-TW" i="1" dirty="0"/>
              <a:t>m</a:t>
            </a:r>
            <a:r>
              <a:rPr lang="en-US" altLang="zh-TW" dirty="0"/>
              <a:t> = 0, 0</a:t>
            </a:r>
            <a:endParaRPr lang="zh-TW" altLang="en-US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1899269" y="2673119"/>
          <a:ext cx="202723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2" name="Equation" r:id="rId13" imgW="1104840" imgH="253800" progId="Equation.DSMT4">
                  <p:embed/>
                </p:oleObj>
              </mc:Choice>
              <mc:Fallback>
                <p:oleObj name="Equation" r:id="rId13" imgW="1104840" imgH="25380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9269" y="2673119"/>
                        <a:ext cx="2027238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文字方塊 21"/>
          <p:cNvSpPr txBox="1"/>
          <p:nvPr/>
        </p:nvSpPr>
        <p:spPr>
          <a:xfrm>
            <a:off x="1923812" y="3265596"/>
            <a:ext cx="851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/>
          </p:nvPr>
        </p:nvGraphicFramePr>
        <p:xfrm>
          <a:off x="2819670" y="3299720"/>
          <a:ext cx="12350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3" name="Equation" r:id="rId15" imgW="672840" imgH="177480" progId="Equation.DSMT4">
                  <p:embed/>
                </p:oleObj>
              </mc:Choice>
              <mc:Fallback>
                <p:oleObj name="Equation" r:id="rId15" imgW="672840" imgH="17748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670" y="3299720"/>
                        <a:ext cx="123507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3974179" y="3246994"/>
            <a:ext cx="13813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, </a:t>
            </a:r>
            <a:r>
              <a:rPr lang="en-US" altLang="zh-TW" i="1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 = 0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1984635" y="3785359"/>
            <a:ext cx="851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6" name="Object 5"/>
          <p:cNvGraphicFramePr>
            <a:graphicFrameLocks noChangeAspect="1"/>
          </p:cNvGraphicFramePr>
          <p:nvPr>
            <p:extLst/>
          </p:nvPr>
        </p:nvGraphicFramePr>
        <p:xfrm>
          <a:off x="2816324" y="3807120"/>
          <a:ext cx="40068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4" name="Equation" r:id="rId17" imgW="2184120" imgH="253800" progId="Equation.DSMT4">
                  <p:embed/>
                </p:oleObj>
              </mc:Choice>
              <mc:Fallback>
                <p:oleObj name="Equation" r:id="rId17" imgW="2184120" imgH="253800" progId="Equation.DSMT4">
                  <p:embed/>
                  <p:pic>
                    <p:nvPicPr>
                      <p:cNvPr id="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324" y="3807120"/>
                        <a:ext cx="40068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>
            <p:extLst/>
          </p:nvPr>
        </p:nvGraphicFramePr>
        <p:xfrm>
          <a:off x="1984635" y="4343585"/>
          <a:ext cx="1071563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125" name="Equation" r:id="rId19" imgW="583920" imgH="253800" progId="Equation.DSMT4">
                  <p:embed/>
                </p:oleObj>
              </mc:Choice>
              <mc:Fallback>
                <p:oleObj name="Equation" r:id="rId19" imgW="583920" imgH="253800" progId="Equation.DSMT4">
                  <p:embed/>
                  <p:pic>
                    <p:nvPicPr>
                      <p:cNvPr id="2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635" y="4343585"/>
                        <a:ext cx="1071563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3243794" y="4348772"/>
            <a:ext cx="11432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(trivial)</a:t>
            </a:r>
            <a:endParaRPr lang="zh-TW" altLang="en-US" dirty="0"/>
          </a:p>
        </p:txBody>
      </p:sp>
      <p:sp>
        <p:nvSpPr>
          <p:cNvPr id="3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209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85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83568" y="404664"/>
            <a:ext cx="2475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2: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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baseline="30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 &lt; 0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3495261" y="380639"/>
          <a:ext cx="2166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98" name="Equation" r:id="rId3" imgW="1180800" imgH="203040" progId="Equation.DSMT4">
                  <p:embed/>
                </p:oleObj>
              </mc:Choice>
              <mc:Fallback>
                <p:oleObj name="Equation" r:id="rId3" imgW="1180800" imgH="20304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5261" y="380639"/>
                        <a:ext cx="21669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403648" y="1412776"/>
            <a:ext cx="4626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compared to modified Bessel function </a:t>
            </a:r>
            <a:endParaRPr lang="zh-TW" altLang="en-US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550574" y="1988840"/>
          <a:ext cx="28987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899" name="Equation" r:id="rId5" imgW="2895480" imgH="368280" progId="Equation.DSMT4">
                  <p:embed/>
                </p:oleObj>
              </mc:Choice>
              <mc:Fallback>
                <p:oleObj name="Equation" r:id="rId5" imgW="2895480" imgH="36828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74" y="1988840"/>
                        <a:ext cx="28987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148064" y="1962521"/>
            <a:ext cx="324036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solution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550574" y="2636912"/>
          <a:ext cx="3190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0" name="Equation" r:id="rId7" imgW="3187440" imgH="368280" progId="Equation.DSMT4">
                  <p:embed/>
                </p:oleObj>
              </mc:Choice>
              <mc:Fallback>
                <p:oleObj name="Equation" r:id="rId7" imgW="3187440" imgH="36828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574" y="2636912"/>
                        <a:ext cx="3190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5148064" y="2579762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solution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3454616" y="858152"/>
          <a:ext cx="25161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1" name="Equation" r:id="rId9" imgW="1371600" imgH="203040" progId="Equation.DSMT4">
                  <p:embed/>
                </p:oleObj>
              </mc:Choice>
              <mc:Fallback>
                <p:oleObj name="Equation" r:id="rId9" imgW="1371600" imgH="20304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616" y="858152"/>
                        <a:ext cx="251618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703108" y="3000951"/>
            <a:ext cx="5685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modified Bessel function of the 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kind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2714467" y="3476710"/>
            <a:ext cx="5685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modified Bessel function of the 2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kind 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1586476" y="4002167"/>
            <a:ext cx="1980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The solution of </a:t>
            </a:r>
            <a:endParaRPr lang="zh-TW" altLang="en-US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/>
          </p:nvPr>
        </p:nvGraphicFramePr>
        <p:xfrm>
          <a:off x="3585166" y="4031872"/>
          <a:ext cx="2166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2" name="Equation" r:id="rId11" imgW="1180800" imgH="203040" progId="Equation.DSMT4">
                  <p:embed/>
                </p:oleObj>
              </mc:Choice>
              <mc:Fallback>
                <p:oleObj name="Equation" r:id="rId11" imgW="1180800" imgH="20304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166" y="4031872"/>
                        <a:ext cx="21669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文字方塊 17"/>
          <p:cNvSpPr txBox="1"/>
          <p:nvPr/>
        </p:nvSpPr>
        <p:spPr>
          <a:xfrm>
            <a:off x="5818999" y="4008576"/>
            <a:ext cx="3722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is</a:t>
            </a:r>
            <a:endParaRPr lang="zh-TW" altLang="en-US" dirty="0"/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2868435" y="4517231"/>
            <a:ext cx="36885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1580188" y="4948118"/>
            <a:ext cx="33206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 </a:t>
            </a:r>
            <a:r>
              <a:rPr lang="en-US" altLang="zh-TW" i="1" dirty="0"/>
              <a:t>K</a:t>
            </a:r>
            <a:r>
              <a:rPr lang="en-US" altLang="zh-TW" baseline="-25000" dirty="0"/>
              <a:t>0</a:t>
            </a:r>
            <a:r>
              <a:rPr lang="en-US" altLang="zh-TW" dirty="0"/>
              <a:t>(0) </a:t>
            </a:r>
            <a:r>
              <a:rPr lang="en-US" altLang="zh-TW" dirty="0">
                <a:sym typeface="Symbol" panose="05050102010706020507" pitchFamily="18" charset="2"/>
              </a:rPr>
              <a:t> , </a:t>
            </a:r>
            <a:r>
              <a:rPr lang="en-US" altLang="zh-TW" i="1" dirty="0">
                <a:sym typeface="Symbol" panose="05050102010706020507" pitchFamily="18" charset="2"/>
              </a:rPr>
              <a:t>c</a:t>
            </a:r>
            <a:r>
              <a:rPr lang="en-US" altLang="zh-TW" baseline="-25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 = 0</a:t>
            </a:r>
            <a:endParaRPr lang="zh-TW" altLang="en-US" dirty="0"/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/>
          </p:nvPr>
        </p:nvGraphicFramePr>
        <p:xfrm>
          <a:off x="2401383" y="5462593"/>
          <a:ext cx="1141412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903" name="Equation" r:id="rId12" imgW="622080" imgH="253800" progId="Equation.DSMT4">
                  <p:embed/>
                </p:oleObj>
              </mc:Choice>
              <mc:Fallback>
                <p:oleObj name="Equation" r:id="rId12" imgW="622080" imgH="25380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383" y="5462593"/>
                        <a:ext cx="1141412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1580188" y="5463182"/>
            <a:ext cx="856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696932" y="5461925"/>
            <a:ext cx="16887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= 0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1566449" y="5912708"/>
            <a:ext cx="4577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From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0 for all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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400" dirty="0">
                <a:sym typeface="Symbol" panose="05050102010706020507" pitchFamily="18" charset="2"/>
              </a:rPr>
              <a:t>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向右箭號 2"/>
          <p:cNvSpPr/>
          <p:nvPr/>
        </p:nvSpPr>
        <p:spPr>
          <a:xfrm>
            <a:off x="5682016" y="5539141"/>
            <a:ext cx="637993" cy="1382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6363054" y="5187180"/>
            <a:ext cx="114201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6300192" y="5603396"/>
            <a:ext cx="10486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(trivial)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22814" y="5943486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(page 202)</a:t>
            </a:r>
          </a:p>
        </p:txBody>
      </p:sp>
      <p:sp>
        <p:nvSpPr>
          <p:cNvPr id="3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210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AC328F48-D18E-431C-A495-FAB8E823129F}"/>
              </a:ext>
            </a:extLst>
          </p:cNvPr>
          <p:cNvSpPr txBox="1"/>
          <p:nvPr/>
        </p:nvSpPr>
        <p:spPr>
          <a:xfrm>
            <a:off x="330338" y="4926704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(page 202)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AD4AD57-EC41-4EAA-BD69-752155BC1C90}"/>
              </a:ext>
            </a:extLst>
          </p:cNvPr>
          <p:cNvSpPr txBox="1"/>
          <p:nvPr/>
        </p:nvSpPr>
        <p:spPr>
          <a:xfrm>
            <a:off x="5818999" y="1412103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(page 201)</a:t>
            </a:r>
          </a:p>
        </p:txBody>
      </p:sp>
    </p:spTree>
    <p:extLst>
      <p:ext uri="{BB962C8B-B14F-4D97-AF65-F5344CB8AC3E}">
        <p14:creationId xmlns:p14="http://schemas.microsoft.com/office/powerpoint/2010/main" val="146337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6" name="Object 7"/>
          <p:cNvGraphicFramePr>
            <a:graphicFrameLocks noChangeAspect="1"/>
          </p:cNvGraphicFramePr>
          <p:nvPr>
            <p:extLst/>
          </p:nvPr>
        </p:nvGraphicFramePr>
        <p:xfrm>
          <a:off x="1698625" y="2960688"/>
          <a:ext cx="30289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4" name="Equation" r:id="rId3" imgW="1650960" imgH="228600" progId="Equation.DSMT4">
                  <p:embed/>
                </p:oleObj>
              </mc:Choice>
              <mc:Fallback>
                <p:oleObj name="Equation" r:id="rId3" imgW="1650960" imgH="228600" progId="Equation.DSMT4">
                  <p:embed/>
                  <p:pic>
                    <p:nvPicPr>
                      <p:cNvPr id="2560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960688"/>
                        <a:ext cx="30289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683568" y="404664"/>
            <a:ext cx="2475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Case 3: 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baseline="30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 &gt; 0</a:t>
            </a:r>
            <a:r>
              <a:rPr lang="en-US" altLang="zh-TW" dirty="0"/>
              <a:t> </a:t>
            </a:r>
            <a:endParaRPr lang="zh-TW" altLang="en-US" dirty="0"/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1763688" y="835551"/>
          <a:ext cx="216693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5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835551"/>
                        <a:ext cx="2166938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/>
          </p:nvPr>
        </p:nvGraphicFramePr>
        <p:xfrm>
          <a:off x="1763688" y="1266438"/>
          <a:ext cx="25146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6" name="Equation" r:id="rId7" imgW="1371600" imgH="203040" progId="Equation.DSMT4">
                  <p:embed/>
                </p:oleObj>
              </mc:Choice>
              <mc:Fallback>
                <p:oleObj name="Equation" r:id="rId7" imgW="1371600" imgH="203040" progId="Equation.DSMT4">
                  <p:embed/>
                  <p:pic>
                    <p:nvPicPr>
                      <p:cNvPr id="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66438"/>
                        <a:ext cx="25146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971600" y="1697325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compared to the Bessel function on page 200 </a:t>
            </a:r>
            <a:endParaRPr lang="zh-TW" alt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689456" y="2172848"/>
          <a:ext cx="31908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7" name="Equation" r:id="rId9" imgW="3187440" imgH="368280" progId="Equation.DSMT4">
                  <p:embed/>
                </p:oleObj>
              </mc:Choice>
              <mc:Fallback>
                <p:oleObj name="Equation" r:id="rId9" imgW="3187440" imgH="36828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56" y="2172848"/>
                        <a:ext cx="31908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4644008" y="2538215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solution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J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/>
          </p:nvPr>
        </p:nvGraphicFramePr>
        <p:xfrm>
          <a:off x="2677319" y="4097583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8" name="Equation" r:id="rId11" imgW="583920" imgH="253800" progId="Equation.DSMT4">
                  <p:embed/>
                </p:oleObj>
              </mc:Choice>
              <mc:Fallback>
                <p:oleObj name="Equation" r:id="rId11" imgW="583920" imgH="253800" progId="Equation.DSMT4">
                  <p:embed/>
                  <p:pic>
                    <p:nvPicPr>
                      <p:cNvPr id="1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319" y="4097583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65878" y="3576350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Since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Y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(0) 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-,  </a:t>
            </a:r>
            <a:r>
              <a:rPr lang="en-US" altLang="zh-TW" sz="22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TW" sz="2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0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7"/>
          <p:cNvGraphicFramePr>
            <a:graphicFrameLocks noChangeAspect="1"/>
          </p:cNvGraphicFramePr>
          <p:nvPr>
            <p:extLst/>
          </p:nvPr>
        </p:nvGraphicFramePr>
        <p:xfrm>
          <a:off x="5250254" y="3588137"/>
          <a:ext cx="1841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69" name="Equation" r:id="rId13" imgW="1002960" imgH="228600" progId="Equation.DSMT4">
                  <p:embed/>
                </p:oleObj>
              </mc:Choice>
              <mc:Fallback>
                <p:oleObj name="Equation" r:id="rId13" imgW="1002960" imgH="228600" progId="Equation.DSMT4">
                  <p:embed/>
                  <p:pic>
                    <p:nvPicPr>
                      <p:cNvPr id="1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0254" y="3588137"/>
                        <a:ext cx="1841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865878" y="4079066"/>
            <a:ext cx="8114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Since</a:t>
            </a:r>
            <a:endParaRPr lang="zh-TW" altLang="en-US" dirty="0"/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220258"/>
              </p:ext>
            </p:extLst>
          </p:nvPr>
        </p:nvGraphicFramePr>
        <p:xfrm>
          <a:off x="4278288" y="4075229"/>
          <a:ext cx="14906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0" name="Equation" r:id="rId15" imgW="812520" imgH="228600" progId="Equation.DSMT4">
                  <p:embed/>
                </p:oleObj>
              </mc:Choice>
              <mc:Fallback>
                <p:oleObj name="Equation" r:id="rId15" imgW="812520" imgH="228600" progId="Equation.DSMT4">
                  <p:embed/>
                  <p:pic>
                    <p:nvPicPr>
                      <p:cNvPr id="1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288" y="4075229"/>
                        <a:ext cx="1490662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7"/>
          <p:cNvGraphicFramePr>
            <a:graphicFrameLocks noChangeAspect="1"/>
          </p:cNvGraphicFramePr>
          <p:nvPr>
            <p:extLst/>
          </p:nvPr>
        </p:nvGraphicFramePr>
        <p:xfrm>
          <a:off x="1689456" y="5157192"/>
          <a:ext cx="190976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1" name="Equation" r:id="rId17" imgW="1041120" imgH="228600" progId="Equation.DSMT4">
                  <p:embed/>
                </p:oleObj>
              </mc:Choice>
              <mc:Fallback>
                <p:oleObj name="Equation" r:id="rId17" imgW="1041120" imgH="228600" progId="Equation.DSMT4">
                  <p:embed/>
                  <p:pic>
                    <p:nvPicPr>
                      <p:cNvPr id="1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456" y="5157192"/>
                        <a:ext cx="1909762" cy="4191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1865878" y="4559812"/>
            <a:ext cx="13692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Therefore,</a:t>
            </a:r>
            <a:endParaRPr lang="zh-TW" altLang="en-US" dirty="0"/>
          </a:p>
        </p:txBody>
      </p:sp>
      <p:sp>
        <p:nvSpPr>
          <p:cNvPr id="19" name="矩形 18"/>
          <p:cNvSpPr/>
          <p:nvPr/>
        </p:nvSpPr>
        <p:spPr>
          <a:xfrm>
            <a:off x="3875007" y="5138791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4902076" y="5178693"/>
          <a:ext cx="1235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2" name="Equation" r:id="rId19" imgW="672840" imgH="228600" progId="Equation.DSMT4">
                  <p:embed/>
                </p:oleObj>
              </mc:Choice>
              <mc:Fallback>
                <p:oleObj name="Equation" r:id="rId19" imgW="672840" imgH="228600" progId="Equation.DSMT4">
                  <p:embed/>
                  <p:pic>
                    <p:nvPicPr>
                      <p:cNvPr id="2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076" y="5178693"/>
                        <a:ext cx="1235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1698625" y="5620714"/>
            <a:ext cx="45810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 err="1">
                <a:solidFill>
                  <a:srgbClr val="FF0000"/>
                </a:solidFill>
              </a:rPr>
              <a:t>x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n</a:t>
            </a:r>
            <a:r>
              <a:rPr lang="en-US" altLang="zh-TW" dirty="0">
                <a:solidFill>
                  <a:srgbClr val="FF0000"/>
                </a:solidFill>
              </a:rPr>
              <a:t> are the zeros of </a:t>
            </a:r>
            <a:r>
              <a:rPr lang="en-US" altLang="zh-TW" i="1" dirty="0">
                <a:solidFill>
                  <a:srgbClr val="FF0000"/>
                </a:solidFill>
              </a:rPr>
              <a:t>J</a:t>
            </a:r>
            <a:r>
              <a:rPr lang="en-US" altLang="zh-TW" baseline="-25000" dirty="0">
                <a:solidFill>
                  <a:srgbClr val="FF0000"/>
                </a:solidFill>
              </a:rPr>
              <a:t>0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), i.e., 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570774"/>
              </p:ext>
            </p:extLst>
          </p:nvPr>
        </p:nvGraphicFramePr>
        <p:xfrm>
          <a:off x="5396765" y="5661339"/>
          <a:ext cx="11922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3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2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6765" y="5661339"/>
                        <a:ext cx="11922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3641757" y="6114714"/>
          <a:ext cx="2419350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374" name="Equation" r:id="rId23" imgW="1295280" imgH="241200" progId="Equation.DSMT4">
                  <p:embed/>
                </p:oleObj>
              </mc:Choice>
              <mc:Fallback>
                <p:oleObj name="Equation" r:id="rId23" imgW="1295280" imgH="24120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57" y="6114714"/>
                        <a:ext cx="2419350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211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6BAF8C-090B-41B4-B900-B6D2406A5C62}"/>
              </a:ext>
            </a:extLst>
          </p:cNvPr>
          <p:cNvSpPr/>
          <p:nvPr/>
        </p:nvSpPr>
        <p:spPr>
          <a:xfrm>
            <a:off x="2610826" y="3261370"/>
            <a:ext cx="14702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(page 198) </a:t>
            </a:r>
            <a:endParaRPr lang="zh-TW" altLang="en-US" dirty="0"/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07D11E74-8BD8-478B-B6EC-EE1404E13E19}"/>
              </a:ext>
            </a:extLst>
          </p:cNvPr>
          <p:cNvCxnSpPr>
            <a:cxnSpLocks/>
          </p:cNvCxnSpPr>
          <p:nvPr/>
        </p:nvCxnSpPr>
        <p:spPr>
          <a:xfrm flipV="1">
            <a:off x="1763688" y="6030575"/>
            <a:ext cx="101200" cy="192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>
            <a:extLst>
              <a:ext uri="{FF2B5EF4-FFF2-40B4-BE49-F238E27FC236}">
                <a16:creationId xmlns:a16="http://schemas.microsoft.com/office/drawing/2014/main" id="{02A9E2F4-9F4C-472F-901F-86A1F5998A90}"/>
              </a:ext>
            </a:extLst>
          </p:cNvPr>
          <p:cNvSpPr/>
          <p:nvPr/>
        </p:nvSpPr>
        <p:spPr>
          <a:xfrm>
            <a:off x="606110" y="6123430"/>
            <a:ext cx="273985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(defined on page 199) 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34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503040" y="836712"/>
          <a:ext cx="1373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5" name="Equation" r:id="rId3" imgW="749160" imgH="177480" progId="Equation.DSMT4">
                  <p:embed/>
                </p:oleObj>
              </mc:Choice>
              <mc:Fallback>
                <p:oleObj name="Equation" r:id="rId3" imgW="749160" imgH="17748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040" y="836712"/>
                        <a:ext cx="1373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4283968" y="802433"/>
          <a:ext cx="10715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6" name="Equation" r:id="rId5" imgW="583920" imgH="253800" progId="Equation.DSMT4">
                  <p:embed/>
                </p:oleObj>
              </mc:Choice>
              <mc:Fallback>
                <p:oleObj name="Equation" r:id="rId5" imgW="583920" imgH="25380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3968" y="802433"/>
                        <a:ext cx="10715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467544" y="332656"/>
            <a:ext cx="31683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4) Try to solve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66936" y="127073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  <p:graphicFrame>
        <p:nvGraphicFramePr>
          <p:cNvPr id="28" name="Object 3"/>
          <p:cNvGraphicFramePr>
            <a:graphicFrameLocks noChangeAspect="1"/>
          </p:cNvGraphicFramePr>
          <p:nvPr>
            <p:extLst/>
          </p:nvPr>
        </p:nvGraphicFramePr>
        <p:xfrm>
          <a:off x="1515616" y="1269914"/>
          <a:ext cx="1303338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7" name="Equation" r:id="rId7" imgW="698400" imgH="241200" progId="Equation.DSMT4">
                  <p:embed/>
                </p:oleObj>
              </mc:Choice>
              <mc:Fallback>
                <p:oleObj name="Equation" r:id="rId7" imgW="698400" imgH="241200" progId="Equation.DSMT4">
                  <p:embed/>
                  <p:pic>
                    <p:nvPicPr>
                      <p:cNvPr id="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5616" y="1269914"/>
                        <a:ext cx="1303338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1541472" y="1822451"/>
          <a:ext cx="14906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8" name="Equation" r:id="rId9" imgW="812520" imgH="241200" progId="Equation.DSMT4">
                  <p:embed/>
                </p:oleObj>
              </mc:Choice>
              <mc:Fallback>
                <p:oleObj name="Equation" r:id="rId9" imgW="812520" imgH="24120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72" y="1822451"/>
                        <a:ext cx="14906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1523526" y="2333187"/>
          <a:ext cx="400050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59" name="Equation" r:id="rId11" imgW="2184120" imgH="253800" progId="Equation.DSMT4">
                  <p:embed/>
                </p:oleObj>
              </mc:Choice>
              <mc:Fallback>
                <p:oleObj name="Equation" r:id="rId11" imgW="2184120" imgH="253800" progId="Equation.DSMT4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26" y="2333187"/>
                        <a:ext cx="400050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文字方塊 30"/>
          <p:cNvSpPr txBox="1"/>
          <p:nvPr/>
        </p:nvSpPr>
        <p:spPr>
          <a:xfrm>
            <a:off x="611560" y="2858032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From</a:t>
            </a:r>
            <a:endParaRPr lang="zh-TW" altLang="en-US" dirty="0"/>
          </a:p>
        </p:txBody>
      </p:sp>
      <p:graphicFrame>
        <p:nvGraphicFramePr>
          <p:cNvPr id="32" name="Object 5"/>
          <p:cNvGraphicFramePr>
            <a:graphicFrameLocks noChangeAspect="1"/>
          </p:cNvGraphicFramePr>
          <p:nvPr>
            <p:extLst/>
          </p:nvPr>
        </p:nvGraphicFramePr>
        <p:xfrm>
          <a:off x="1523526" y="2867735"/>
          <a:ext cx="2049463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0" name="Equation" r:id="rId13" imgW="1117440" imgH="253800" progId="Equation.DSMT4">
                  <p:embed/>
                </p:oleObj>
              </mc:Choice>
              <mc:Fallback>
                <p:oleObj name="Equation" r:id="rId13" imgW="1117440" imgH="253800" progId="Equation.DSMT4">
                  <p:embed/>
                  <p:pic>
                    <p:nvPicPr>
                      <p:cNvPr id="3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526" y="2867735"/>
                        <a:ext cx="2049463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1554966" y="3486228"/>
          <a:ext cx="2327275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1" name="Equation" r:id="rId15" imgW="1269720" imgH="253800" progId="Equation.DSMT4">
                  <p:embed/>
                </p:oleObj>
              </mc:Choice>
              <mc:Fallback>
                <p:oleObj name="Equation" r:id="rId15" imgW="1269720" imgH="2538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966" y="3486228"/>
                        <a:ext cx="2327275" cy="4651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文字方塊 33"/>
          <p:cNvSpPr txBox="1"/>
          <p:nvPr/>
        </p:nvSpPr>
        <p:spPr>
          <a:xfrm>
            <a:off x="640363" y="4148674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5)</a:t>
            </a:r>
            <a:endParaRPr lang="zh-TW" altLang="en-US" dirty="0"/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>
            <p:extLst/>
          </p:nvPr>
        </p:nvGraphicFramePr>
        <p:xfrm>
          <a:off x="1792491" y="4148674"/>
          <a:ext cx="46609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2" name="Equation" r:id="rId17" imgW="2539800" imgH="253800" progId="Equation.DSMT4">
                  <p:embed/>
                </p:oleObj>
              </mc:Choice>
              <mc:Fallback>
                <p:oleObj name="Equation" r:id="rId17" imgW="2539800" imgH="253800" progId="Equation.DSMT4">
                  <p:embed/>
                  <p:pic>
                    <p:nvPicPr>
                      <p:cNvPr id="3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491" y="4148674"/>
                        <a:ext cx="46609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文字方塊 36"/>
          <p:cNvSpPr txBox="1"/>
          <p:nvPr/>
        </p:nvSpPr>
        <p:spPr>
          <a:xfrm>
            <a:off x="653750" y="4948582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6)</a:t>
            </a:r>
            <a:endParaRPr lang="zh-TW" altLang="en-US" dirty="0"/>
          </a:p>
        </p:txBody>
      </p:sp>
      <p:graphicFrame>
        <p:nvGraphicFramePr>
          <p:cNvPr id="38" name="Object 5"/>
          <p:cNvGraphicFramePr>
            <a:graphicFrameLocks noChangeAspect="1"/>
          </p:cNvGraphicFramePr>
          <p:nvPr>
            <p:extLst/>
          </p:nvPr>
        </p:nvGraphicFramePr>
        <p:xfrm>
          <a:off x="1844402" y="4760800"/>
          <a:ext cx="35829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3" name="Equation" r:id="rId19" imgW="1917360" imgH="431640" progId="Equation.DSMT4">
                  <p:embed/>
                </p:oleObj>
              </mc:Choice>
              <mc:Fallback>
                <p:oleObj name="Equation" r:id="rId19" imgW="1917360" imgH="431640" progId="Equation.DSMT4">
                  <p:embed/>
                  <p:pic>
                    <p:nvPicPr>
                      <p:cNvPr id="3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402" y="4760800"/>
                        <a:ext cx="3582988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7"/>
          <p:cNvGraphicFramePr>
            <a:graphicFrameLocks noChangeAspect="1"/>
          </p:cNvGraphicFramePr>
          <p:nvPr>
            <p:extLst/>
          </p:nvPr>
        </p:nvGraphicFramePr>
        <p:xfrm>
          <a:off x="4483093" y="5506276"/>
          <a:ext cx="1235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4" name="Equation" r:id="rId21" imgW="672840" imgH="228600" progId="Equation.DSMT4">
                  <p:embed/>
                </p:oleObj>
              </mc:Choice>
              <mc:Fallback>
                <p:oleObj name="Equation" r:id="rId21" imgW="672840" imgH="228600" progId="Equation.DSMT4">
                  <p:embed/>
                  <p:pic>
                    <p:nvPicPr>
                      <p:cNvPr id="3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093" y="5506276"/>
                        <a:ext cx="1235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7"/>
          <p:cNvGraphicFramePr>
            <a:graphicFrameLocks noChangeAspect="1"/>
          </p:cNvGraphicFramePr>
          <p:nvPr>
            <p:extLst/>
          </p:nvPr>
        </p:nvGraphicFramePr>
        <p:xfrm>
          <a:off x="6087253" y="5499001"/>
          <a:ext cx="11922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365" name="Equation" r:id="rId23" imgW="660240" imgH="228600" progId="Equation.DSMT4">
                  <p:embed/>
                </p:oleObj>
              </mc:Choice>
              <mc:Fallback>
                <p:oleObj name="Equation" r:id="rId23" imgW="660240" imgH="228600" progId="Equation.DSMT4">
                  <p:embed/>
                  <p:pic>
                    <p:nvPicPr>
                      <p:cNvPr id="4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7253" y="5499001"/>
                        <a:ext cx="11922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矩形 40"/>
          <p:cNvSpPr/>
          <p:nvPr/>
        </p:nvSpPr>
        <p:spPr>
          <a:xfrm>
            <a:off x="3497888" y="5480864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/>
          </a:p>
        </p:txBody>
      </p:sp>
      <p:sp>
        <p:nvSpPr>
          <p:cNvPr id="4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212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262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方塊 8"/>
          <p:cNvSpPr txBox="1"/>
          <p:nvPr/>
        </p:nvSpPr>
        <p:spPr>
          <a:xfrm>
            <a:off x="539552" y="357198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7) From</a:t>
            </a:r>
            <a:endParaRPr lang="zh-TW" altLang="en-US" dirty="0"/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/>
          </p:nvPr>
        </p:nvGraphicFramePr>
        <p:xfrm>
          <a:off x="2555776" y="404664"/>
          <a:ext cx="15144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4" name="Equation" r:id="rId3" imgW="825480" imgH="228600" progId="Equation.DSMT4">
                  <p:embed/>
                </p:oleObj>
              </mc:Choice>
              <mc:Fallback>
                <p:oleObj name="Equation" r:id="rId3" imgW="825480" imgH="228600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04664"/>
                        <a:ext cx="1514475" cy="42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02784"/>
              </p:ext>
            </p:extLst>
          </p:nvPr>
        </p:nvGraphicFramePr>
        <p:xfrm>
          <a:off x="1652488" y="811988"/>
          <a:ext cx="3321050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5" name="Equation" r:id="rId5" imgW="1777680" imgH="431640" progId="Equation.DSMT4">
                  <p:embed/>
                </p:oleObj>
              </mc:Choice>
              <mc:Fallback>
                <p:oleObj name="Equation" r:id="rId5" imgW="1777680" imgH="43164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488" y="811988"/>
                        <a:ext cx="3321050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213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55577" y="1728163"/>
            <a:ext cx="777686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From Eq. (9) in Section 11.5 of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</a:t>
            </a:r>
          </a:p>
        </p:txBody>
      </p:sp>
      <p:graphicFrame>
        <p:nvGraphicFramePr>
          <p:cNvPr id="14" name="Object 5">
            <a:extLst>
              <a:ext uri="{FF2B5EF4-FFF2-40B4-BE49-F238E27FC236}">
                <a16:creationId xmlns:a16="http://schemas.microsoft.com/office/drawing/2014/main" id="{DB68884C-BC5F-479A-A19A-F9C4893022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043472"/>
              </p:ext>
            </p:extLst>
          </p:nvPr>
        </p:nvGraphicFramePr>
        <p:xfrm>
          <a:off x="1398588" y="2806700"/>
          <a:ext cx="52435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6" name="Equation" r:id="rId7" imgW="2806560" imgH="482400" progId="Equation.DSMT4">
                  <p:embed/>
                </p:oleObj>
              </mc:Choice>
              <mc:Fallback>
                <p:oleObj name="Equation" r:id="rId7" imgW="2806560" imgH="4824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588" y="2806700"/>
                        <a:ext cx="52435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F3216929-BDEE-4B80-AB0E-DF25F63BC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715746"/>
              </p:ext>
            </p:extLst>
          </p:nvPr>
        </p:nvGraphicFramePr>
        <p:xfrm>
          <a:off x="1187624" y="3745593"/>
          <a:ext cx="6380163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7" name="Equation" r:id="rId9" imgW="3416040" imgH="685800" progId="Equation.DSMT4">
                  <p:embed/>
                </p:oleObj>
              </mc:Choice>
              <mc:Fallback>
                <p:oleObj name="Equation" r:id="rId9" imgW="3416040" imgH="685800" progId="Equation.DSMT4">
                  <p:embed/>
                  <p:pic>
                    <p:nvPicPr>
                      <p:cNvPr id="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45593"/>
                        <a:ext cx="6380163" cy="128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>
            <a:extLst>
              <a:ext uri="{FF2B5EF4-FFF2-40B4-BE49-F238E27FC236}">
                <a16:creationId xmlns:a16="http://schemas.microsoft.com/office/drawing/2014/main" id="{E2CCBCA4-AD71-4277-97FD-B3AEDA8A3EB8}"/>
              </a:ext>
            </a:extLst>
          </p:cNvPr>
          <p:cNvCxnSpPr>
            <a:cxnSpLocks/>
          </p:cNvCxnSpPr>
          <p:nvPr/>
        </p:nvCxnSpPr>
        <p:spPr>
          <a:xfrm>
            <a:off x="681039" y="3618787"/>
            <a:ext cx="434577" cy="242261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29C6366-61EE-47B1-83F1-64B5334DCEED}"/>
              </a:ext>
            </a:extLst>
          </p:cNvPr>
          <p:cNvCxnSpPr/>
          <p:nvPr/>
        </p:nvCxnSpPr>
        <p:spPr>
          <a:xfrm flipH="1">
            <a:off x="683568" y="1340768"/>
            <a:ext cx="864096" cy="38739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>
            <a:extLst>
              <a:ext uri="{FF2B5EF4-FFF2-40B4-BE49-F238E27FC236}">
                <a16:creationId xmlns:a16="http://schemas.microsoft.com/office/drawing/2014/main" id="{D7CF0DEF-C3B8-48C5-917C-C9AA6BABEDA6}"/>
              </a:ext>
            </a:extLst>
          </p:cNvPr>
          <p:cNvCxnSpPr>
            <a:cxnSpLocks/>
          </p:cNvCxnSpPr>
          <p:nvPr/>
        </p:nvCxnSpPr>
        <p:spPr>
          <a:xfrm flipV="1">
            <a:off x="683568" y="1728163"/>
            <a:ext cx="0" cy="190269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7">
            <a:extLst>
              <a:ext uri="{FF2B5EF4-FFF2-40B4-BE49-F238E27FC236}">
                <a16:creationId xmlns:a16="http://schemas.microsoft.com/office/drawing/2014/main" id="{2995CAE8-1E04-48C4-AF2E-2A00C0B3A7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788480"/>
              </p:ext>
            </p:extLst>
          </p:nvPr>
        </p:nvGraphicFramePr>
        <p:xfrm>
          <a:off x="1034851" y="5258566"/>
          <a:ext cx="6931025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998" name="Equation" r:id="rId11" imgW="3924000" imgH="444240" progId="Equation.DSMT4">
                  <p:embed/>
                </p:oleObj>
              </mc:Choice>
              <mc:Fallback>
                <p:oleObj name="Equation" r:id="rId11" imgW="3924000" imgH="444240" progId="Equation.DSMT4">
                  <p:embed/>
                  <p:pic>
                    <p:nvPicPr>
                      <p:cNvPr id="2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4851" y="5258566"/>
                        <a:ext cx="6931025" cy="785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9693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214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792745"/>
              </p:ext>
            </p:extLst>
          </p:nvPr>
        </p:nvGraphicFramePr>
        <p:xfrm>
          <a:off x="1259632" y="836712"/>
          <a:ext cx="6069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0" name="Equation" r:id="rId3" imgW="3238200" imgH="444240" progId="Equation.DSMT4">
                  <p:embed/>
                </p:oleObj>
              </mc:Choice>
              <mc:Fallback>
                <p:oleObj name="Equation" r:id="rId3" imgW="3238200" imgH="444240" progId="Equation.DSMT4">
                  <p:embed/>
                  <p:pic>
                    <p:nvPicPr>
                      <p:cNvPr id="2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836712"/>
                        <a:ext cx="6069013" cy="8334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/>
          <p:cNvSpPr txBox="1"/>
          <p:nvPr/>
        </p:nvSpPr>
        <p:spPr>
          <a:xfrm>
            <a:off x="662681" y="328117"/>
            <a:ext cx="1545489" cy="43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73554"/>
              </p:ext>
            </p:extLst>
          </p:nvPr>
        </p:nvGraphicFramePr>
        <p:xfrm>
          <a:off x="4940211" y="1864443"/>
          <a:ext cx="12350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1" name="Equation" r:id="rId5" imgW="672840" imgH="228600" progId="Equation.DSMT4">
                  <p:embed/>
                </p:oleObj>
              </mc:Choice>
              <mc:Fallback>
                <p:oleObj name="Equation" r:id="rId5" imgW="672840" imgH="228600" progId="Equation.DSMT4">
                  <p:embed/>
                  <p:pic>
                    <p:nvPicPr>
                      <p:cNvPr id="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211" y="1864443"/>
                        <a:ext cx="12350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19464"/>
              </p:ext>
            </p:extLst>
          </p:nvPr>
        </p:nvGraphicFramePr>
        <p:xfrm>
          <a:off x="6544371" y="1857168"/>
          <a:ext cx="119221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22" name="Equation" r:id="rId7" imgW="660240" imgH="228600" progId="Equation.DSMT4">
                  <p:embed/>
                </p:oleObj>
              </mc:Choice>
              <mc:Fallback>
                <p:oleObj name="Equation" r:id="rId7" imgW="660240" imgH="228600" progId="Equation.DSMT4">
                  <p:embed/>
                  <p:pic>
                    <p:nvPicPr>
                      <p:cNvPr id="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4371" y="1857168"/>
                        <a:ext cx="119221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/>
          <p:cNvSpPr/>
          <p:nvPr/>
        </p:nvSpPr>
        <p:spPr>
          <a:xfrm>
            <a:off x="3955006" y="1839031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cs typeface="Times New Roman" panose="02020603050405020304" pitchFamily="18" charset="0"/>
              </a:rPr>
              <a:t>where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7976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矩形 2"/>
          <p:cNvSpPr>
            <a:spLocks noChangeArrowheads="1"/>
          </p:cNvSpPr>
          <p:nvPr/>
        </p:nvSpPr>
        <p:spPr bwMode="auto">
          <a:xfrm>
            <a:off x="611560" y="548680"/>
            <a:ext cx="7488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2]</a:t>
            </a:r>
            <a:r>
              <a:rPr lang="zh-TW" altLang="en-US" b="1" dirty="0">
                <a:solidFill>
                  <a:srgbClr val="3333FF"/>
                </a:solidFill>
              </a:rPr>
              <a:t>　</a:t>
            </a:r>
            <a:r>
              <a:rPr lang="en-US" altLang="zh-TW" dirty="0"/>
              <a:t>Steady Temperatures in a Circular Cylinder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1330694" y="1000191"/>
          <a:ext cx="2452688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1" name="Equation" r:id="rId3" imgW="1307880" imgH="419040" progId="Equation.DSMT4">
                  <p:embed/>
                </p:oleObj>
              </mc:Choice>
              <mc:Fallback>
                <p:oleObj name="Equation" r:id="rId3" imgW="1307880" imgH="419040" progId="Equation.DSMT4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94" y="1000191"/>
                        <a:ext cx="2452688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330694" y="1916832"/>
          <a:ext cx="35877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2" name="Equation" r:id="rId5" imgW="1955520" imgH="431640" progId="Equation.DSMT4">
                  <p:embed/>
                </p:oleObj>
              </mc:Choice>
              <mc:Fallback>
                <p:oleObj name="Equation" r:id="rId5" imgW="1955520" imgH="4316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94" y="1916832"/>
                        <a:ext cx="35877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626367" y="2816665"/>
            <a:ext cx="148855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(Solution):</a:t>
            </a:r>
          </a:p>
        </p:txBody>
      </p:sp>
      <p:sp>
        <p:nvSpPr>
          <p:cNvPr id="10" name="矩形 8"/>
          <p:cNvSpPr>
            <a:spLocks noChangeArrowheads="1"/>
          </p:cNvSpPr>
          <p:nvPr/>
        </p:nvSpPr>
        <p:spPr bwMode="auto">
          <a:xfrm>
            <a:off x="1271835" y="3179697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1)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/>
          </p:nvPr>
        </p:nvGraphicFramePr>
        <p:xfrm>
          <a:off x="2483768" y="3183384"/>
          <a:ext cx="2166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3" name="Equation" r:id="rId7" imgW="1180800" imgH="253800" progId="Equation.DSMT4">
                  <p:embed/>
                </p:oleObj>
              </mc:Choice>
              <mc:Fallback>
                <p:oleObj name="Equation" r:id="rId7" imgW="1180800" imgH="253800" progId="Equation.DSMT4">
                  <p:embed/>
                  <p:pic>
                    <p:nvPicPr>
                      <p:cNvPr id="1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183384"/>
                        <a:ext cx="21669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/>
          </p:nvPr>
        </p:nvGraphicFramePr>
        <p:xfrm>
          <a:off x="2483768" y="3673709"/>
          <a:ext cx="5095875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4" name="Equation" r:id="rId9" imgW="2717640" imgH="330120" progId="Equation.DSMT4">
                  <p:embed/>
                </p:oleObj>
              </mc:Choice>
              <mc:Fallback>
                <p:oleObj name="Equation" r:id="rId9" imgW="2717640" imgH="33012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73709"/>
                        <a:ext cx="5095875" cy="617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1250050" y="4482599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2)</a:t>
            </a: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2554632" y="4155855"/>
          <a:ext cx="2540000" cy="10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5" name="Equation" r:id="rId11" imgW="1384300" imgH="571500" progId="Equation.DSMT4">
                  <p:embed/>
                </p:oleObj>
              </mc:Choice>
              <mc:Fallback>
                <p:oleObj name="Equation" r:id="rId11" imgW="1384300" imgH="571500" progId="Equation.DSMT4">
                  <p:embed/>
                  <p:pic>
                    <p:nvPicPr>
                      <p:cNvPr id="1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632" y="4155855"/>
                        <a:ext cx="2540000" cy="104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"/>
          <p:cNvGraphicFramePr>
            <a:graphicFrameLocks noChangeAspect="1"/>
          </p:cNvGraphicFramePr>
          <p:nvPr>
            <p:extLst/>
          </p:nvPr>
        </p:nvGraphicFramePr>
        <p:xfrm>
          <a:off x="2156237" y="5330746"/>
          <a:ext cx="2049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6" name="Equation" r:id="rId13" imgW="1117440" imgH="177480" progId="Equation.DSMT4">
                  <p:embed/>
                </p:oleObj>
              </mc:Choice>
              <mc:Fallback>
                <p:oleObj name="Equation" r:id="rId13" imgW="1117440" imgH="177480" progId="Equation.DSMT4">
                  <p:embed/>
                  <p:pic>
                    <p:nvPicPr>
                      <p:cNvPr id="1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237" y="5330746"/>
                        <a:ext cx="20494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/>
          </p:nvPr>
        </p:nvGraphicFramePr>
        <p:xfrm>
          <a:off x="4860032" y="5295115"/>
          <a:ext cx="1373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7" name="Equation" r:id="rId15" imgW="749160" imgH="177480" progId="Equation.DSMT4">
                  <p:embed/>
                </p:oleObj>
              </mc:Choice>
              <mc:Fallback>
                <p:oleObj name="Equation" r:id="rId15" imgW="749160" imgH="177480" progId="Equation.DSMT4">
                  <p:embed/>
                  <p:pic>
                    <p:nvPicPr>
                      <p:cNvPr id="1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5295115"/>
                        <a:ext cx="1373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3045769" y="5766744"/>
          <a:ext cx="25400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8" name="Equation" r:id="rId17" imgW="1384200" imgH="203040" progId="Equation.DSMT4">
                  <p:embed/>
                </p:oleObj>
              </mc:Choice>
              <mc:Fallback>
                <p:oleObj name="Equation" r:id="rId17" imgW="1384200" imgH="203040" progId="Equation.DSMT4">
                  <p:embed/>
                  <p:pic>
                    <p:nvPicPr>
                      <p:cNvPr id="1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5769" y="5766744"/>
                        <a:ext cx="25400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2114925" y="5710568"/>
            <a:ext cx="12119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</a:t>
            </a: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243389" y="6203246"/>
          <a:ext cx="2166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269" name="Equation" r:id="rId19" imgW="1180800" imgH="203040" progId="Equation.DSMT4">
                  <p:embed/>
                </p:oleObj>
              </mc:Choice>
              <mc:Fallback>
                <p:oleObj name="Equation" r:id="rId19" imgW="1180800" imgH="2030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3389" y="6203246"/>
                        <a:ext cx="2166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215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037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4" name="Object 12"/>
          <p:cNvGraphicFramePr>
            <a:graphicFrameLocks noChangeAspect="1"/>
          </p:cNvGraphicFramePr>
          <p:nvPr>
            <p:extLst/>
          </p:nvPr>
        </p:nvGraphicFramePr>
        <p:xfrm>
          <a:off x="3580879" y="570904"/>
          <a:ext cx="3024188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2" name="Equation" r:id="rId3" imgW="1714500" imgH="419100" progId="Equation.DSMT4">
                  <p:embed/>
                </p:oleObj>
              </mc:Choice>
              <mc:Fallback>
                <p:oleObj name="Equation" r:id="rId3" imgW="1714500" imgH="419100" progId="Equation.DSMT4">
                  <p:embed/>
                  <p:pic>
                    <p:nvPicPr>
                      <p:cNvPr id="1024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0879" y="570904"/>
                        <a:ext cx="3024188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/>
          </p:nvPr>
        </p:nvGraphicFramePr>
        <p:xfrm>
          <a:off x="611560" y="548680"/>
          <a:ext cx="1927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3" name="Equation" r:id="rId5" imgW="1091880" imgH="444240" progId="Equation.DSMT4">
                  <p:embed/>
                </p:oleObj>
              </mc:Choice>
              <mc:Fallback>
                <p:oleObj name="Equation" r:id="rId5" imgW="1091880" imgH="444240" progId="Equation.DSMT4">
                  <p:embed/>
                  <p:pic>
                    <p:nvPicPr>
                      <p:cNvPr id="1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548680"/>
                        <a:ext cx="1927225" cy="784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向右箭號 1"/>
          <p:cNvSpPr/>
          <p:nvPr/>
        </p:nvSpPr>
        <p:spPr>
          <a:xfrm>
            <a:off x="2699792" y="836712"/>
            <a:ext cx="720080" cy="104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503841" y="1628800"/>
            <a:ext cx="255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(Proof): Since</a:t>
            </a:r>
          </a:p>
        </p:txBody>
      </p:sp>
      <p:graphicFrame>
        <p:nvGraphicFramePr>
          <p:cNvPr id="17" name="Object 11"/>
          <p:cNvGraphicFramePr>
            <a:graphicFrameLocks noChangeAspect="1"/>
          </p:cNvGraphicFramePr>
          <p:nvPr>
            <p:extLst/>
          </p:nvPr>
        </p:nvGraphicFramePr>
        <p:xfrm>
          <a:off x="1902084" y="2059687"/>
          <a:ext cx="238283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4" name="Equation" r:id="rId7" imgW="1409400" imgH="203040" progId="Equation.DSMT4">
                  <p:embed/>
                </p:oleObj>
              </mc:Choice>
              <mc:Fallback>
                <p:oleObj name="Equation" r:id="rId7" imgW="1409400" imgH="203040" progId="Equation.DSMT4">
                  <p:embed/>
                  <p:pic>
                    <p:nvPicPr>
                      <p:cNvPr id="1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2084" y="2059687"/>
                        <a:ext cx="238283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37512" y="2365406"/>
            <a:ext cx="25559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we have</a:t>
            </a:r>
          </a:p>
        </p:txBody>
      </p:sp>
      <p:graphicFrame>
        <p:nvGraphicFramePr>
          <p:cNvPr id="19" name="Object 11"/>
          <p:cNvGraphicFramePr>
            <a:graphicFrameLocks noChangeAspect="1"/>
          </p:cNvGraphicFramePr>
          <p:nvPr>
            <p:extLst/>
          </p:nvPr>
        </p:nvGraphicFramePr>
        <p:xfrm>
          <a:off x="1809139" y="2835061"/>
          <a:ext cx="13731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5" name="Equation" r:id="rId9" imgW="812520" imgH="279360" progId="Equation.DSMT4">
                  <p:embed/>
                </p:oleObj>
              </mc:Choice>
              <mc:Fallback>
                <p:oleObj name="Equation" r:id="rId9" imgW="812520" imgH="279360" progId="Equation.DSMT4">
                  <p:embed/>
                  <p:pic>
                    <p:nvPicPr>
                      <p:cNvPr id="1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139" y="2835061"/>
                        <a:ext cx="13731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/>
          </p:nvPr>
        </p:nvGraphicFramePr>
        <p:xfrm>
          <a:off x="3839352" y="2693353"/>
          <a:ext cx="1330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6" name="Equation" r:id="rId11" imgW="787320" imgH="368280" progId="Equation.DSMT4">
                  <p:embed/>
                </p:oleObj>
              </mc:Choice>
              <mc:Fallback>
                <p:oleObj name="Equation" r:id="rId11" imgW="787320" imgH="368280" progId="Equation.DSMT4">
                  <p:embed/>
                  <p:pic>
                    <p:nvPicPr>
                      <p:cNvPr id="2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52" y="2693353"/>
                        <a:ext cx="1330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>
            <p:extLst/>
          </p:nvPr>
        </p:nvGraphicFramePr>
        <p:xfrm>
          <a:off x="1016475" y="3481694"/>
          <a:ext cx="22637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7" name="Equation" r:id="rId13" imgW="1282680" imgH="393480" progId="Equation.DSMT4">
                  <p:embed/>
                </p:oleObj>
              </mc:Choice>
              <mc:Fallback>
                <p:oleObj name="Equation" r:id="rId13" imgW="1282680" imgH="393480" progId="Equation.DSMT4">
                  <p:embed/>
                  <p:pic>
                    <p:nvPicPr>
                      <p:cNvPr id="2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475" y="3481694"/>
                        <a:ext cx="2263775" cy="6937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/>
          </p:nvPr>
        </p:nvGraphicFramePr>
        <p:xfrm>
          <a:off x="4848225" y="3462338"/>
          <a:ext cx="22860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8" name="Equation" r:id="rId15" imgW="1295280" imgH="419040" progId="Equation.DSMT4">
                  <p:embed/>
                </p:oleObj>
              </mc:Choice>
              <mc:Fallback>
                <p:oleObj name="Equation" r:id="rId15" imgW="1295280" imgH="419040" progId="Equation.DSMT4">
                  <p:embed/>
                  <p:pic>
                    <p:nvPicPr>
                      <p:cNvPr id="2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8225" y="3462338"/>
                        <a:ext cx="2286000" cy="738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2"/>
          <p:cNvGraphicFramePr>
            <a:graphicFrameLocks noChangeAspect="1"/>
          </p:cNvGraphicFramePr>
          <p:nvPr>
            <p:extLst/>
          </p:nvPr>
        </p:nvGraphicFramePr>
        <p:xfrm>
          <a:off x="1030469" y="4400488"/>
          <a:ext cx="43037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59" name="Equation" r:id="rId17" imgW="2438280" imgH="469800" progId="Equation.DSMT4">
                  <p:embed/>
                </p:oleObj>
              </mc:Choice>
              <mc:Fallback>
                <p:oleObj name="Equation" r:id="rId17" imgW="2438280" imgH="469800" progId="Equation.DSMT4">
                  <p:embed/>
                  <p:pic>
                    <p:nvPicPr>
                      <p:cNvPr id="2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0469" y="4400488"/>
                        <a:ext cx="4303713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/>
          </p:nvPr>
        </p:nvGraphicFramePr>
        <p:xfrm>
          <a:off x="6732240" y="4421981"/>
          <a:ext cx="203835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60" name="Equation" r:id="rId19" imgW="1206360" imgH="355320" progId="Equation.DSMT4">
                  <p:embed/>
                </p:oleObj>
              </mc:Choice>
              <mc:Fallback>
                <p:oleObj name="Equation" r:id="rId19" imgW="1206360" imgH="355320" progId="Equation.DSMT4">
                  <p:embed/>
                  <p:pic>
                    <p:nvPicPr>
                      <p:cNvPr id="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4421981"/>
                        <a:ext cx="203835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6040293" y="4483616"/>
            <a:ext cx="862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zh-TW" dirty="0"/>
              <a:t>from</a:t>
            </a:r>
          </a:p>
        </p:txBody>
      </p:sp>
      <p:graphicFrame>
        <p:nvGraphicFramePr>
          <p:cNvPr id="28" name="Object 12"/>
          <p:cNvGraphicFramePr>
            <a:graphicFrameLocks noChangeAspect="1"/>
          </p:cNvGraphicFramePr>
          <p:nvPr>
            <p:extLst/>
          </p:nvPr>
        </p:nvGraphicFramePr>
        <p:xfrm>
          <a:off x="1403648" y="5343070"/>
          <a:ext cx="66341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561" name="Equation" r:id="rId21" imgW="3759120" imgH="469800" progId="Equation.DSMT4">
                  <p:embed/>
                </p:oleObj>
              </mc:Choice>
              <mc:Fallback>
                <p:oleObj name="Equation" r:id="rId21" imgW="3759120" imgH="469800" progId="Equation.DSMT4">
                  <p:embed/>
                  <p:pic>
                    <p:nvPicPr>
                      <p:cNvPr id="2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343070"/>
                        <a:ext cx="6634163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180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629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456588" y="389040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3): Solve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/>
          </p:nvPr>
        </p:nvGraphicFramePr>
        <p:xfrm>
          <a:off x="1441474" y="870588"/>
          <a:ext cx="1373188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8" name="Equation" r:id="rId3" imgW="749160" imgH="177480" progId="Equation.DSMT4">
                  <p:embed/>
                </p:oleObj>
              </mc:Choice>
              <mc:Fallback>
                <p:oleObj name="Equation" r:id="rId3" imgW="749160" imgH="17748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74" y="870588"/>
                        <a:ext cx="1373188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>
            <p:extLst/>
          </p:nvPr>
        </p:nvGraphicFramePr>
        <p:xfrm>
          <a:off x="3377806" y="838912"/>
          <a:ext cx="2166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69" name="Equation" r:id="rId5" imgW="1180800" imgH="203040" progId="Equation.DSMT4">
                  <p:embed/>
                </p:oleObj>
              </mc:Choice>
              <mc:Fallback>
                <p:oleObj name="Equation" r:id="rId5" imgW="1180800" imgH="203040" progId="Equation.DSMT4">
                  <p:embed/>
                  <p:pic>
                    <p:nvPicPr>
                      <p:cNvPr id="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7806" y="838912"/>
                        <a:ext cx="2166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8"/>
          <p:cNvSpPr>
            <a:spLocks noChangeArrowheads="1"/>
          </p:cNvSpPr>
          <p:nvPr/>
        </p:nvSpPr>
        <p:spPr bwMode="auto">
          <a:xfrm>
            <a:off x="539552" y="1178711"/>
            <a:ext cx="61206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There is no non-trivial solution for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0 and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&gt; 0  </a:t>
            </a:r>
            <a:r>
              <a:rPr lang="en-US" altLang="zh-TW" dirty="0"/>
              <a:t> </a:t>
            </a:r>
          </a:p>
        </p:txBody>
      </p:sp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539552" y="1809322"/>
            <a:ext cx="61206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When</a:t>
            </a:r>
            <a:r>
              <a:rPr lang="en-US" altLang="zh-TW" dirty="0">
                <a:sym typeface="Symbol" panose="05050102010706020507" pitchFamily="18" charset="2"/>
              </a:rPr>
              <a:t>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&lt; 0, set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</a:t>
            </a:r>
            <a:r>
              <a:rPr lang="en-US" altLang="zh-TW" i="1" dirty="0">
                <a:sym typeface="Symbol" panose="05050102010706020507" pitchFamily="18" charset="2"/>
              </a:rPr>
              <a:t></a:t>
            </a:r>
            <a:r>
              <a:rPr lang="en-US" altLang="zh-TW" baseline="30000" dirty="0">
                <a:sym typeface="Symbol" panose="05050102010706020507" pitchFamily="18" charset="2"/>
              </a:rPr>
              <a:t>2</a:t>
            </a:r>
            <a:r>
              <a:rPr lang="en-US" altLang="zh-TW" dirty="0">
                <a:sym typeface="Symbol" panose="05050102010706020507" pitchFamily="18" charset="2"/>
              </a:rPr>
              <a:t>,   </a:t>
            </a:r>
            <a:r>
              <a:rPr lang="en-US" altLang="zh-TW" dirty="0"/>
              <a:t> </a:t>
            </a: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1403648" y="2375111"/>
          <a:ext cx="1489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0" name="Equation" r:id="rId7" imgW="812520" imgH="203040" progId="Equation.DSMT4">
                  <p:embed/>
                </p:oleObj>
              </mc:Choice>
              <mc:Fallback>
                <p:oleObj name="Equation" r:id="rId7" imgW="812520" imgH="20304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375111"/>
                        <a:ext cx="1489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>
            <p:extLst/>
          </p:nvPr>
        </p:nvGraphicFramePr>
        <p:xfrm>
          <a:off x="1425757" y="2852936"/>
          <a:ext cx="3094037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1" name="Equation" r:id="rId9" imgW="1688760" imgH="253800" progId="Equation.DSMT4">
                  <p:embed/>
                </p:oleObj>
              </mc:Choice>
              <mc:Fallback>
                <p:oleObj name="Equation" r:id="rId9" imgW="1688760" imgH="253800" progId="Equation.DSMT4">
                  <p:embed/>
                  <p:pic>
                    <p:nvPicPr>
                      <p:cNvPr id="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757" y="2852936"/>
                        <a:ext cx="3094037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矩形 8"/>
          <p:cNvSpPr>
            <a:spLocks noChangeArrowheads="1"/>
          </p:cNvSpPr>
          <p:nvPr/>
        </p:nvSpPr>
        <p:spPr bwMode="auto">
          <a:xfrm>
            <a:off x="611560" y="3357827"/>
            <a:ext cx="10801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</a:t>
            </a:r>
          </a:p>
        </p:txBody>
      </p:sp>
      <p:graphicFrame>
        <p:nvGraphicFramePr>
          <p:cNvPr id="29" name="Object 3"/>
          <p:cNvGraphicFramePr>
            <a:graphicFrameLocks noChangeAspect="1"/>
          </p:cNvGraphicFramePr>
          <p:nvPr>
            <p:extLst/>
          </p:nvPr>
        </p:nvGraphicFramePr>
        <p:xfrm>
          <a:off x="1441474" y="3417239"/>
          <a:ext cx="2166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2" name="Equation" r:id="rId11" imgW="1180800" imgH="203040" progId="Equation.DSMT4">
                  <p:embed/>
                </p:oleObj>
              </mc:Choice>
              <mc:Fallback>
                <p:oleObj name="Equation" r:id="rId11" imgW="1180800" imgH="203040" progId="Equation.DSMT4">
                  <p:embed/>
                  <p:pic>
                    <p:nvPicPr>
                      <p:cNvPr id="2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1474" y="3417239"/>
                        <a:ext cx="2166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>
            <p:extLst/>
          </p:nvPr>
        </p:nvGraphicFramePr>
        <p:xfrm>
          <a:off x="1573213" y="3890963"/>
          <a:ext cx="1978025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3" name="Equation" r:id="rId13" imgW="1079280" imgH="253800" progId="Equation.DSMT4">
                  <p:embed/>
                </p:oleObj>
              </mc:Choice>
              <mc:Fallback>
                <p:oleObj name="Equation" r:id="rId13" imgW="1079280" imgH="253800" progId="Equation.DSMT4">
                  <p:embed/>
                  <p:pic>
                    <p:nvPicPr>
                      <p:cNvPr id="3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3213" y="3890963"/>
                        <a:ext cx="1978025" cy="4651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8"/>
          <p:cNvSpPr>
            <a:spLocks noChangeArrowheads="1"/>
          </p:cNvSpPr>
          <p:nvPr/>
        </p:nvSpPr>
        <p:spPr bwMode="auto">
          <a:xfrm>
            <a:off x="3779912" y="3890963"/>
            <a:ext cx="10801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where</a:t>
            </a:r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4856584" y="3896856"/>
          <a:ext cx="97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4" name="Equation" r:id="rId15" imgW="533160" imgH="228600" progId="Equation.DSMT4">
                  <p:embed/>
                </p:oleObj>
              </mc:Choice>
              <mc:Fallback>
                <p:oleObj name="Equation" r:id="rId15" imgW="533160" imgH="22860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6584" y="3896856"/>
                        <a:ext cx="9779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6516216" y="3873043"/>
          <a:ext cx="2049463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5" name="Equation" r:id="rId17" imgW="1117440" imgH="241200" progId="Equation.DSMT4">
                  <p:embed/>
                </p:oleObj>
              </mc:Choice>
              <mc:Fallback>
                <p:oleObj name="Equation" r:id="rId17" imgW="1117440" imgH="24120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3873043"/>
                        <a:ext cx="2049463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8"/>
          <p:cNvSpPr>
            <a:spLocks noChangeArrowheads="1"/>
          </p:cNvSpPr>
          <p:nvPr/>
        </p:nvSpPr>
        <p:spPr bwMode="auto">
          <a:xfrm>
            <a:off x="611560" y="4463853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4): Solve</a:t>
            </a:r>
          </a:p>
        </p:txBody>
      </p:sp>
      <p:graphicFrame>
        <p:nvGraphicFramePr>
          <p:cNvPr id="35" name="Object 5"/>
          <p:cNvGraphicFramePr>
            <a:graphicFrameLocks noChangeAspect="1"/>
          </p:cNvGraphicFramePr>
          <p:nvPr>
            <p:extLst/>
          </p:nvPr>
        </p:nvGraphicFramePr>
        <p:xfrm>
          <a:off x="1781818" y="4894740"/>
          <a:ext cx="2049463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6" name="Equation" r:id="rId19" imgW="1117440" imgH="177480" progId="Equation.DSMT4">
                  <p:embed/>
                </p:oleObj>
              </mc:Choice>
              <mc:Fallback>
                <p:oleObj name="Equation" r:id="rId19" imgW="1117440" imgH="177480" progId="Equation.DSMT4">
                  <p:embed/>
                  <p:pic>
                    <p:nvPicPr>
                      <p:cNvPr id="3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818" y="4894740"/>
                        <a:ext cx="2049463" cy="32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/>
          <p:cNvGraphicFramePr>
            <a:graphicFrameLocks noChangeAspect="1"/>
          </p:cNvGraphicFramePr>
          <p:nvPr>
            <p:extLst/>
          </p:nvPr>
        </p:nvGraphicFramePr>
        <p:xfrm>
          <a:off x="1804149" y="5354645"/>
          <a:ext cx="23987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377" name="Equation" r:id="rId21" imgW="1307880" imgH="203040" progId="Equation.DSMT4">
                  <p:embed/>
                </p:oleObj>
              </mc:Choice>
              <mc:Fallback>
                <p:oleObj name="Equation" r:id="rId21" imgW="1307880" imgH="203040" progId="Equation.DSMT4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49" y="5354645"/>
                        <a:ext cx="23987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216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365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Object 5"/>
          <p:cNvGraphicFramePr>
            <a:graphicFrameLocks noChangeAspect="1"/>
          </p:cNvGraphicFramePr>
          <p:nvPr>
            <p:extLst/>
          </p:nvPr>
        </p:nvGraphicFramePr>
        <p:xfrm>
          <a:off x="1475656" y="404664"/>
          <a:ext cx="2398713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0" name="Equation" r:id="rId3" imgW="1307880" imgH="203040" progId="Equation.DSMT4">
                  <p:embed/>
                </p:oleObj>
              </mc:Choice>
              <mc:Fallback>
                <p:oleObj name="Equation" r:id="rId3" imgW="1307880" imgH="203040" progId="Equation.DSMT4">
                  <p:embed/>
                  <p:pic>
                    <p:nvPicPr>
                      <p:cNvPr id="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4664"/>
                        <a:ext cx="2398713" cy="373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5"/>
          <p:cNvGraphicFramePr>
            <a:graphicFrameLocks noChangeAspect="1"/>
          </p:cNvGraphicFramePr>
          <p:nvPr>
            <p:extLst/>
          </p:nvPr>
        </p:nvGraphicFramePr>
        <p:xfrm>
          <a:off x="4152900" y="404664"/>
          <a:ext cx="27495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1" name="Equation" r:id="rId5" imgW="1498320" imgH="203040" progId="Equation.DSMT4">
                  <p:embed/>
                </p:oleObj>
              </mc:Choice>
              <mc:Fallback>
                <p:oleObj name="Equation" r:id="rId5" imgW="1498320" imgH="203040" progId="Equation.DSMT4">
                  <p:embed/>
                  <p:pic>
                    <p:nvPicPr>
                      <p:cNvPr id="3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404664"/>
                        <a:ext cx="27495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8"/>
          <p:cNvSpPr>
            <a:spLocks noChangeArrowheads="1"/>
          </p:cNvSpPr>
          <p:nvPr/>
        </p:nvSpPr>
        <p:spPr bwMode="auto">
          <a:xfrm>
            <a:off x="362473" y="1841040"/>
            <a:ext cx="29968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solution of </a:t>
            </a:r>
          </a:p>
        </p:txBody>
      </p:sp>
      <p:graphicFrame>
        <p:nvGraphicFramePr>
          <p:cNvPr id="39" name="Object 2"/>
          <p:cNvGraphicFramePr>
            <a:graphicFrameLocks noChangeAspect="1"/>
          </p:cNvGraphicFramePr>
          <p:nvPr>
            <p:extLst/>
          </p:nvPr>
        </p:nvGraphicFramePr>
        <p:xfrm>
          <a:off x="1259632" y="1124744"/>
          <a:ext cx="3190875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2" name="Equation" r:id="rId7" imgW="3187440" imgH="368280" progId="Equation.DSMT4">
                  <p:embed/>
                </p:oleObj>
              </mc:Choice>
              <mc:Fallback>
                <p:oleObj name="Equation" r:id="rId7" imgW="3187440" imgH="368280" progId="Equation.DSMT4">
                  <p:embed/>
                  <p:pic>
                    <p:nvPicPr>
                      <p:cNvPr id="3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24744"/>
                        <a:ext cx="3190875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4857122" y="1067594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solution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：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362473" y="1063136"/>
            <a:ext cx="8695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Since</a:t>
            </a:r>
          </a:p>
        </p:txBody>
      </p:sp>
      <p:graphicFrame>
        <p:nvGraphicFramePr>
          <p:cNvPr id="42" name="Object 5"/>
          <p:cNvGraphicFramePr>
            <a:graphicFrameLocks noChangeAspect="1"/>
          </p:cNvGraphicFramePr>
          <p:nvPr>
            <p:extLst/>
          </p:nvPr>
        </p:nvGraphicFramePr>
        <p:xfrm>
          <a:off x="2195736" y="1841040"/>
          <a:ext cx="274955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3" name="Equation" r:id="rId9" imgW="1498320" imgH="203040" progId="Equation.DSMT4">
                  <p:embed/>
                </p:oleObj>
              </mc:Choice>
              <mc:Fallback>
                <p:oleObj name="Equation" r:id="rId9" imgW="1498320" imgH="203040" progId="Equation.DSMT4">
                  <p:embed/>
                  <p:pic>
                    <p:nvPicPr>
                      <p:cNvPr id="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841040"/>
                        <a:ext cx="2749550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矩形 8"/>
          <p:cNvSpPr>
            <a:spLocks noChangeArrowheads="1"/>
          </p:cNvSpPr>
          <p:nvPr/>
        </p:nvSpPr>
        <p:spPr bwMode="auto">
          <a:xfrm>
            <a:off x="4972399" y="1812127"/>
            <a:ext cx="53570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is</a:t>
            </a: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1376664" y="2354558"/>
            <a:ext cx="3600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n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+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4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n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5" name="Rectangle 3"/>
          <p:cNvSpPr>
            <a:spLocks noChangeArrowheads="1"/>
          </p:cNvSpPr>
          <p:nvPr/>
        </p:nvSpPr>
        <p:spPr bwMode="auto">
          <a:xfrm>
            <a:off x="2746983" y="2825669"/>
            <a:ext cx="5685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i="1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modified Bessel function of the 1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kind </a:t>
            </a:r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2758342" y="3301428"/>
            <a:ext cx="568572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K</a:t>
            </a:r>
            <a:r>
              <a:rPr lang="en-US" altLang="zh-TW" sz="2200" i="1" baseline="-25000" dirty="0" err="1">
                <a:latin typeface="Times New Roman" panose="02020603050405020304" pitchFamily="18" charset="0"/>
                <a:ea typeface="標楷體" panose="03000509000000000000" pitchFamily="65" charset="-120"/>
              </a:rPr>
              <a:t>v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): modified Bessel function of the 2</a:t>
            </a:r>
            <a:r>
              <a:rPr lang="en-US" altLang="zh-TW" sz="2200" baseline="30000" dirty="0"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kind </a:t>
            </a:r>
          </a:p>
        </p:txBody>
      </p:sp>
      <p:sp>
        <p:nvSpPr>
          <p:cNvPr id="47" name="矩形 8"/>
          <p:cNvSpPr>
            <a:spLocks noChangeArrowheads="1"/>
          </p:cNvSpPr>
          <p:nvPr/>
        </p:nvSpPr>
        <p:spPr bwMode="auto">
          <a:xfrm>
            <a:off x="532818" y="3732315"/>
            <a:ext cx="299685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Since </a:t>
            </a:r>
            <a:r>
              <a:rPr lang="en-US" altLang="zh-TW" i="1" dirty="0"/>
              <a:t>K</a:t>
            </a:r>
            <a:r>
              <a:rPr lang="en-US" altLang="zh-TW" baseline="-25000" dirty="0"/>
              <a:t>0</a:t>
            </a:r>
            <a:r>
              <a:rPr lang="en-US" altLang="zh-TW" dirty="0"/>
              <a:t>(0) </a:t>
            </a:r>
            <a:r>
              <a:rPr lang="en-US" altLang="zh-TW" dirty="0">
                <a:sym typeface="Symbol" panose="05050102010706020507" pitchFamily="18" charset="2"/>
              </a:rPr>
              <a:t> </a:t>
            </a:r>
            <a:endParaRPr lang="en-US" altLang="zh-TW" dirty="0"/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475656" y="4252379"/>
            <a:ext cx="2054013" cy="430887"/>
          </a:xfrm>
          <a:prstGeom prst="rect">
            <a:avLst/>
          </a:prstGeom>
          <a:noFill/>
          <a:ln w="9525">
            <a:solidFill>
              <a:srgbClr val="FF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= c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</a:t>
            </a:r>
            <a:r>
              <a:rPr lang="en-US" altLang="zh-TW" sz="2200" baseline="-250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0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n</a:t>
            </a:r>
            <a:r>
              <a:rPr lang="en-US" altLang="zh-TW" sz="2200" i="1" dirty="0" err="1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r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49" name="矩形 8"/>
          <p:cNvSpPr>
            <a:spLocks noChangeArrowheads="1"/>
          </p:cNvSpPr>
          <p:nvPr/>
        </p:nvSpPr>
        <p:spPr bwMode="auto">
          <a:xfrm>
            <a:off x="532818" y="4730307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5):</a:t>
            </a:r>
          </a:p>
        </p:txBody>
      </p:sp>
      <p:graphicFrame>
        <p:nvGraphicFramePr>
          <p:cNvPr id="50" name="Object 8"/>
          <p:cNvGraphicFramePr>
            <a:graphicFrameLocks noChangeAspect="1"/>
          </p:cNvGraphicFramePr>
          <p:nvPr>
            <p:extLst/>
          </p:nvPr>
        </p:nvGraphicFramePr>
        <p:xfrm>
          <a:off x="1829387" y="4785592"/>
          <a:ext cx="2166937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4" name="Equation" r:id="rId10" imgW="1180800" imgH="253800" progId="Equation.DSMT4">
                  <p:embed/>
                </p:oleObj>
              </mc:Choice>
              <mc:Fallback>
                <p:oleObj name="Equation" r:id="rId10" imgW="1180800" imgH="253800" progId="Equation.DSMT4">
                  <p:embed/>
                  <p:pic>
                    <p:nvPicPr>
                      <p:cNvPr id="5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9387" y="4785592"/>
                        <a:ext cx="2166937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8"/>
          <p:cNvGraphicFramePr>
            <a:graphicFrameLocks noChangeAspect="1"/>
          </p:cNvGraphicFramePr>
          <p:nvPr>
            <p:extLst/>
          </p:nvPr>
        </p:nvGraphicFramePr>
        <p:xfrm>
          <a:off x="4450507" y="4785592"/>
          <a:ext cx="3471863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5" name="Equation" r:id="rId12" imgW="1892160" imgH="253800" progId="Equation.DSMT4">
                  <p:embed/>
                </p:oleObj>
              </mc:Choice>
              <mc:Fallback>
                <p:oleObj name="Equation" r:id="rId12" imgW="1892160" imgH="253800" progId="Equation.DSMT4">
                  <p:embed/>
                  <p:pic>
                    <p:nvPicPr>
                      <p:cNvPr id="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0507" y="4785592"/>
                        <a:ext cx="3471863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矩形 8"/>
          <p:cNvSpPr>
            <a:spLocks noChangeArrowheads="1"/>
          </p:cNvSpPr>
          <p:nvPr/>
        </p:nvSpPr>
        <p:spPr bwMode="auto">
          <a:xfrm>
            <a:off x="523487" y="5602819"/>
            <a:ext cx="128581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6):</a:t>
            </a:r>
          </a:p>
        </p:txBody>
      </p:sp>
      <p:graphicFrame>
        <p:nvGraphicFramePr>
          <p:cNvPr id="53" name="Object 8"/>
          <p:cNvGraphicFramePr>
            <a:graphicFrameLocks noChangeAspect="1"/>
          </p:cNvGraphicFramePr>
          <p:nvPr>
            <p:extLst/>
          </p:nvPr>
        </p:nvGraphicFramePr>
        <p:xfrm>
          <a:off x="1840817" y="5535262"/>
          <a:ext cx="3703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156" name="Equation" r:id="rId14" imgW="2019240" imgH="431640" progId="Equation.DSMT4">
                  <p:embed/>
                </p:oleObj>
              </mc:Choice>
              <mc:Fallback>
                <p:oleObj name="Equation" r:id="rId14" imgW="2019240" imgH="431640" progId="Equation.DSMT4">
                  <p:embed/>
                  <p:pic>
                    <p:nvPicPr>
                      <p:cNvPr id="5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817" y="5535262"/>
                        <a:ext cx="37036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217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5E33294E-7056-4D74-8BE7-69F437827114}"/>
              </a:ext>
            </a:extLst>
          </p:cNvPr>
          <p:cNvSpPr txBox="1"/>
          <p:nvPr/>
        </p:nvSpPr>
        <p:spPr>
          <a:xfrm>
            <a:off x="6772658" y="2245729"/>
            <a:ext cx="13997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(page 201)</a:t>
            </a:r>
          </a:p>
        </p:txBody>
      </p:sp>
    </p:spTree>
    <p:extLst>
      <p:ext uri="{BB962C8B-B14F-4D97-AF65-F5344CB8AC3E}">
        <p14:creationId xmlns:p14="http://schemas.microsoft.com/office/powerpoint/2010/main" val="37007324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8"/>
          <p:cNvSpPr>
            <a:spLocks noChangeArrowheads="1"/>
          </p:cNvSpPr>
          <p:nvPr/>
        </p:nvSpPr>
        <p:spPr bwMode="auto">
          <a:xfrm>
            <a:off x="683568" y="1268760"/>
            <a:ext cx="20882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7): From </a:t>
            </a: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>
            <p:extLst/>
          </p:nvPr>
        </p:nvGraphicFramePr>
        <p:xfrm>
          <a:off x="2699792" y="1326585"/>
          <a:ext cx="149066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3" name="Equation" r:id="rId3" imgW="812520" imgH="203040" progId="Equation.DSMT4">
                  <p:embed/>
                </p:oleObj>
              </mc:Choice>
              <mc:Fallback>
                <p:oleObj name="Equation" r:id="rId3" imgW="812520" imgH="203040" progId="Equation.DSMT4">
                  <p:embed/>
                  <p:pic>
                    <p:nvPicPr>
                      <p:cNvPr id="2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1326585"/>
                        <a:ext cx="1490662" cy="373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>
            <p:extLst/>
          </p:nvPr>
        </p:nvGraphicFramePr>
        <p:xfrm>
          <a:off x="2116063" y="336371"/>
          <a:ext cx="370363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4" name="Equation" r:id="rId5" imgW="2019240" imgH="431640" progId="Equation.DSMT4">
                  <p:embed/>
                </p:oleObj>
              </mc:Choice>
              <mc:Fallback>
                <p:oleObj name="Equation" r:id="rId5" imgW="2019240" imgH="431640" progId="Equation.DSMT4">
                  <p:embed/>
                  <p:pic>
                    <p:nvPicPr>
                      <p:cNvPr id="2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6063" y="336371"/>
                        <a:ext cx="3703637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8"/>
          <p:cNvGraphicFramePr>
            <a:graphicFrameLocks noChangeAspect="1"/>
          </p:cNvGraphicFramePr>
          <p:nvPr>
            <p:extLst/>
          </p:nvPr>
        </p:nvGraphicFramePr>
        <p:xfrm>
          <a:off x="1890117" y="1757472"/>
          <a:ext cx="3306762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5" name="Equation" r:id="rId7" imgW="1803240" imgH="431640" progId="Equation.DSMT4">
                  <p:embed/>
                </p:oleObj>
              </mc:Choice>
              <mc:Fallback>
                <p:oleObj name="Equation" r:id="rId7" imgW="1803240" imgH="431640" progId="Equation.DSMT4">
                  <p:embed/>
                  <p:pic>
                    <p:nvPicPr>
                      <p:cNvPr id="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117" y="1757472"/>
                        <a:ext cx="3306762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8"/>
          <p:cNvSpPr>
            <a:spLocks noChangeArrowheads="1"/>
          </p:cNvSpPr>
          <p:nvPr/>
        </p:nvSpPr>
        <p:spPr bwMode="auto">
          <a:xfrm>
            <a:off x="683568" y="2544872"/>
            <a:ext cx="3744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 the Fourier sine series </a:t>
            </a:r>
          </a:p>
        </p:txBody>
      </p:sp>
      <p:graphicFrame>
        <p:nvGraphicFramePr>
          <p:cNvPr id="26" name="Object 8"/>
          <p:cNvGraphicFramePr>
            <a:graphicFrameLocks noChangeAspect="1"/>
          </p:cNvGraphicFramePr>
          <p:nvPr>
            <p:extLst/>
          </p:nvPr>
        </p:nvGraphicFramePr>
        <p:xfrm>
          <a:off x="361976" y="4090024"/>
          <a:ext cx="3748087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6" name="Equation" r:id="rId9" imgW="2044440" imgH="330120" progId="Equation.DSMT4">
                  <p:embed/>
                </p:oleObj>
              </mc:Choice>
              <mc:Fallback>
                <p:oleObj name="Equation" r:id="rId9" imgW="2044440" imgH="330120" progId="Equation.DSMT4">
                  <p:embed/>
                  <p:pic>
                    <p:nvPicPr>
                      <p:cNvPr id="2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76" y="4090024"/>
                        <a:ext cx="3748087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1773337" y="2924650"/>
          <a:ext cx="2382837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7" name="Equation" r:id="rId11" imgW="2361960" imgH="749160" progId="Equation.DSMT4">
                  <p:embed/>
                </p:oleObj>
              </mc:Choice>
              <mc:Fallback>
                <p:oleObj name="Equation" r:id="rId11" imgW="2361960" imgH="749160" progId="Equation.DSMT4">
                  <p:embed/>
                  <p:pic>
                    <p:nvPicPr>
                      <p:cNvPr id="2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337" y="2924650"/>
                        <a:ext cx="2382837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/>
          </p:nvPr>
        </p:nvGraphicFramePr>
        <p:xfrm>
          <a:off x="4716016" y="2964400"/>
          <a:ext cx="28575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8" name="Equation" r:id="rId13" imgW="2831760" imgH="634680" progId="Equation.DSMT4">
                  <p:embed/>
                </p:oleObj>
              </mc:Choice>
              <mc:Fallback>
                <p:oleObj name="Equation" r:id="rId13" imgW="2831760" imgH="634680" progId="Equation.DSMT4">
                  <p:embed/>
                  <p:pic>
                    <p:nvPicPr>
                      <p:cNvPr id="2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2964400"/>
                        <a:ext cx="28575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8"/>
          <p:cNvSpPr>
            <a:spLocks noChangeArrowheads="1"/>
          </p:cNvSpPr>
          <p:nvPr/>
        </p:nvSpPr>
        <p:spPr bwMode="auto">
          <a:xfrm>
            <a:off x="683568" y="3581281"/>
            <a:ext cx="374441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we have</a:t>
            </a:r>
          </a:p>
        </p:txBody>
      </p:sp>
      <p:graphicFrame>
        <p:nvGraphicFramePr>
          <p:cNvPr id="31" name="Object 8"/>
          <p:cNvGraphicFramePr>
            <a:graphicFrameLocks noChangeAspect="1"/>
          </p:cNvGraphicFramePr>
          <p:nvPr>
            <p:extLst/>
          </p:nvPr>
        </p:nvGraphicFramePr>
        <p:xfrm>
          <a:off x="3059832" y="4759528"/>
          <a:ext cx="18161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9" name="Equation" r:id="rId15" imgW="990360" imgH="393480" progId="Equation.DSMT4">
                  <p:embed/>
                </p:oleObj>
              </mc:Choice>
              <mc:Fallback>
                <p:oleObj name="Equation" r:id="rId15" imgW="990360" imgH="393480" progId="Equation.DSMT4">
                  <p:embed/>
                  <p:pic>
                    <p:nvPicPr>
                      <p:cNvPr id="3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59528"/>
                        <a:ext cx="18161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8"/>
          <p:cNvGraphicFramePr>
            <a:graphicFrameLocks noChangeAspect="1"/>
          </p:cNvGraphicFramePr>
          <p:nvPr>
            <p:extLst/>
          </p:nvPr>
        </p:nvGraphicFramePr>
        <p:xfrm>
          <a:off x="4110063" y="4015473"/>
          <a:ext cx="47498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0" name="Equation" r:id="rId17" imgW="2590560" imgH="406080" progId="Equation.DSMT4">
                  <p:embed/>
                </p:oleObj>
              </mc:Choice>
              <mc:Fallback>
                <p:oleObj name="Equation" r:id="rId17" imgW="2590560" imgH="406080" progId="Equation.DSMT4">
                  <p:embed/>
                  <p:pic>
                    <p:nvPicPr>
                      <p:cNvPr id="33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0063" y="4015473"/>
                        <a:ext cx="47498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8"/>
          <p:cNvGraphicFramePr>
            <a:graphicFrameLocks noChangeAspect="1"/>
          </p:cNvGraphicFramePr>
          <p:nvPr>
            <p:extLst/>
          </p:nvPr>
        </p:nvGraphicFramePr>
        <p:xfrm>
          <a:off x="2199506" y="5659354"/>
          <a:ext cx="3821113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41" name="Equation" r:id="rId19" imgW="2082600" imgH="457200" progId="Equation.DSMT4">
                  <p:embed/>
                </p:oleObj>
              </mc:Choice>
              <mc:Fallback>
                <p:oleObj name="Equation" r:id="rId19" imgW="2082600" imgH="457200" progId="Equation.DSMT4">
                  <p:embed/>
                  <p:pic>
                    <p:nvPicPr>
                      <p:cNvPr id="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9506" y="5659354"/>
                        <a:ext cx="3821113" cy="8334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218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362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827088" y="476250"/>
            <a:ext cx="720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2.9  SPHERICAL COORDINATES</a:t>
            </a:r>
          </a:p>
        </p:txBody>
      </p:sp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1331913" y="1196975"/>
            <a:ext cx="28729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2060"/>
                </a:solidFill>
              </a:rPr>
              <a:t>Spherical Coordinates</a:t>
            </a:r>
          </a:p>
        </p:txBody>
      </p:sp>
      <p:pic>
        <p:nvPicPr>
          <p:cNvPr id="286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7744" y="2349967"/>
            <a:ext cx="2792413" cy="2336800"/>
          </a:xfrm>
          <a:noFill/>
        </p:spPr>
      </p:pic>
      <p:graphicFrame>
        <p:nvGraphicFramePr>
          <p:cNvPr id="15" name="Object 2"/>
          <p:cNvGraphicFramePr>
            <a:graphicFrameLocks noChangeAspect="1"/>
          </p:cNvGraphicFramePr>
          <p:nvPr>
            <p:extLst/>
          </p:nvPr>
        </p:nvGraphicFramePr>
        <p:xfrm>
          <a:off x="1730508" y="1881349"/>
          <a:ext cx="48212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93" name="Equation" r:id="rId4" imgW="2781300" imgH="203200" progId="Equation.DSMT4">
                  <p:embed/>
                </p:oleObj>
              </mc:Choice>
              <mc:Fallback>
                <p:oleObj name="Equation" r:id="rId4" imgW="2781300" imgH="203200" progId="Equation.DSMT4">
                  <p:embed/>
                  <p:pic>
                    <p:nvPicPr>
                      <p:cNvPr id="1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508" y="1881349"/>
                        <a:ext cx="48212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219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1203" y="2991173"/>
            <a:ext cx="267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13.3. </a:t>
            </a:r>
          </a:p>
        </p:txBody>
      </p:sp>
      <p:sp>
        <p:nvSpPr>
          <p:cNvPr id="8" name="矩形 7"/>
          <p:cNvSpPr/>
          <p:nvPr/>
        </p:nvSpPr>
        <p:spPr>
          <a:xfrm>
            <a:off x="305921" y="5090223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13.3</a:t>
            </a:r>
          </a:p>
        </p:txBody>
      </p:sp>
    </p:spTree>
    <p:extLst>
      <p:ext uri="{BB962C8B-B14F-4D97-AF65-F5344CB8AC3E}">
        <p14:creationId xmlns:p14="http://schemas.microsoft.com/office/powerpoint/2010/main" val="2501828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矩形 3"/>
          <p:cNvSpPr>
            <a:spLocks noChangeArrowheads="1"/>
          </p:cNvSpPr>
          <p:nvPr/>
        </p:nvSpPr>
        <p:spPr bwMode="auto">
          <a:xfrm>
            <a:off x="1259632" y="952648"/>
            <a:ext cx="44561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2060"/>
                </a:solidFill>
              </a:rPr>
              <a:t>Laplacian in Spherical Coordinates</a:t>
            </a:r>
          </a:p>
        </p:txBody>
      </p:sp>
      <p:graphicFrame>
        <p:nvGraphicFramePr>
          <p:cNvPr id="28677" name="Object 2"/>
          <p:cNvGraphicFramePr>
            <a:graphicFrameLocks noChangeAspect="1"/>
          </p:cNvGraphicFramePr>
          <p:nvPr>
            <p:extLst/>
          </p:nvPr>
        </p:nvGraphicFramePr>
        <p:xfrm>
          <a:off x="1979613" y="431093"/>
          <a:ext cx="482123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6" name="Equation" r:id="rId3" imgW="2781300" imgH="203200" progId="Equation.DSMT4">
                  <p:embed/>
                </p:oleObj>
              </mc:Choice>
              <mc:Fallback>
                <p:oleObj name="Equation" r:id="rId3" imgW="2781300" imgH="203200" progId="Equation.DSMT4">
                  <p:embed/>
                  <p:pic>
                    <p:nvPicPr>
                      <p:cNvPr id="2867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31093"/>
                        <a:ext cx="4821237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8" name="矩形 5"/>
          <p:cNvSpPr>
            <a:spLocks noChangeArrowheads="1"/>
          </p:cNvSpPr>
          <p:nvPr/>
        </p:nvSpPr>
        <p:spPr bwMode="auto">
          <a:xfrm>
            <a:off x="1537999" y="1408678"/>
            <a:ext cx="2884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3D Laplacian is</a:t>
            </a:r>
          </a:p>
        </p:txBody>
      </p:sp>
      <p:graphicFrame>
        <p:nvGraphicFramePr>
          <p:cNvPr id="28679" name="Object 3"/>
          <p:cNvGraphicFramePr>
            <a:graphicFrameLocks noChangeAspect="1"/>
          </p:cNvGraphicFramePr>
          <p:nvPr>
            <p:extLst/>
          </p:nvPr>
        </p:nvGraphicFramePr>
        <p:xfrm>
          <a:off x="1547664" y="3349279"/>
          <a:ext cx="57689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7" name="Equation" r:id="rId5" imgW="3327400" imgH="444500" progId="Equation.DSMT4">
                  <p:embed/>
                </p:oleObj>
              </mc:Choice>
              <mc:Fallback>
                <p:oleObj name="Equation" r:id="rId5" imgW="3327400" imgH="444500" progId="Equation.DSMT4">
                  <p:embed/>
                  <p:pic>
                    <p:nvPicPr>
                      <p:cNvPr id="286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664" y="3349279"/>
                        <a:ext cx="5768975" cy="771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0" name="Object 4"/>
          <p:cNvGraphicFramePr>
            <a:graphicFrameLocks noChangeAspect="1"/>
          </p:cNvGraphicFramePr>
          <p:nvPr>
            <p:extLst/>
          </p:nvPr>
        </p:nvGraphicFramePr>
        <p:xfrm>
          <a:off x="2627784" y="1962559"/>
          <a:ext cx="2465388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8" name="Equation" r:id="rId7" imgW="1422360" imgH="444240" progId="Equation.DSMT4">
                  <p:embed/>
                </p:oleObj>
              </mc:Choice>
              <mc:Fallback>
                <p:oleObj name="Equation" r:id="rId7" imgW="1422360" imgH="444240" progId="Equation.DSMT4">
                  <p:embed/>
                  <p:pic>
                    <p:nvPicPr>
                      <p:cNvPr id="286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962559"/>
                        <a:ext cx="2465388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下箭號 3"/>
          <p:cNvSpPr/>
          <p:nvPr/>
        </p:nvSpPr>
        <p:spPr>
          <a:xfrm>
            <a:off x="3860478" y="2734084"/>
            <a:ext cx="135458" cy="4788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向下箭號 17"/>
          <p:cNvSpPr/>
          <p:nvPr/>
        </p:nvSpPr>
        <p:spPr>
          <a:xfrm>
            <a:off x="3860478" y="4257106"/>
            <a:ext cx="135458" cy="756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5"/>
          <p:cNvSpPr>
            <a:spLocks noChangeArrowheads="1"/>
          </p:cNvSpPr>
          <p:nvPr/>
        </p:nvSpPr>
        <p:spPr bwMode="auto">
          <a:xfrm>
            <a:off x="3995936" y="4314141"/>
            <a:ext cx="446449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Suppose that </a:t>
            </a:r>
            <a:r>
              <a:rPr lang="en-US" altLang="zh-TW" i="1" dirty="0"/>
              <a:t>u</a:t>
            </a:r>
            <a:r>
              <a:rPr lang="en-US" altLang="zh-TW" dirty="0"/>
              <a:t> is independent of </a:t>
            </a:r>
            <a:r>
              <a:rPr lang="en-US" altLang="zh-TW" i="1" dirty="0">
                <a:sym typeface="Symbol" panose="05050102010706020507" pitchFamily="18" charset="2"/>
              </a:rPr>
              <a:t></a:t>
            </a:r>
            <a:r>
              <a:rPr lang="en-US" altLang="zh-TW" dirty="0">
                <a:sym typeface="Symbol" panose="05050102010706020507" pitchFamily="18" charset="2"/>
              </a:rPr>
              <a:t>.</a:t>
            </a:r>
            <a:endParaRPr lang="en-US" altLang="zh-TW" i="1" dirty="0"/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2123728" y="5149477"/>
          <a:ext cx="41386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969" name="Equation" r:id="rId9" imgW="2387520" imgH="419040" progId="Equation.DSMT4">
                  <p:embed/>
                </p:oleObj>
              </mc:Choice>
              <mc:Fallback>
                <p:oleObj name="Equation" r:id="rId9" imgW="2387520" imgH="41904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5149477"/>
                        <a:ext cx="4138613" cy="7270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220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872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971600" y="692696"/>
            <a:ext cx="6858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1]</a:t>
            </a:r>
            <a:r>
              <a:rPr lang="zh-TW" altLang="en-US" b="1" dirty="0"/>
              <a:t>　　</a:t>
            </a:r>
            <a:r>
              <a:rPr lang="en-US" altLang="zh-TW" b="1" dirty="0"/>
              <a:t> </a:t>
            </a:r>
            <a:r>
              <a:rPr lang="en-US" altLang="zh-TW" dirty="0"/>
              <a:t>Steady Temperatures in a Sphere</a:t>
            </a:r>
          </a:p>
        </p:txBody>
      </p:sp>
      <p:sp>
        <p:nvSpPr>
          <p:cNvPr id="29700" name="矩形 3"/>
          <p:cNvSpPr>
            <a:spLocks noChangeArrowheads="1"/>
          </p:cNvSpPr>
          <p:nvPr/>
        </p:nvSpPr>
        <p:spPr bwMode="auto">
          <a:xfrm>
            <a:off x="1403350" y="1916113"/>
            <a:ext cx="684053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/>
              <a:t>Find the steady-state temperature </a:t>
            </a:r>
            <a:r>
              <a:rPr lang="en-US" altLang="zh-TW" i="1"/>
              <a:t>u</a:t>
            </a:r>
            <a:r>
              <a:rPr lang="en-US" altLang="zh-TW"/>
              <a:t>(</a:t>
            </a:r>
            <a:r>
              <a:rPr lang="en-US" altLang="zh-TW" i="1"/>
              <a:t>r</a:t>
            </a:r>
            <a:r>
              <a:rPr lang="en-US" altLang="zh-TW"/>
              <a:t>, </a:t>
            </a:r>
            <a:r>
              <a:rPr lang="el-GR" altLang="zh-TW" i="1"/>
              <a:t>θ</a:t>
            </a:r>
            <a:r>
              <a:rPr lang="en-US" altLang="zh-TW"/>
              <a:t>) within the sphere shown in Figure 13.3.2.</a:t>
            </a:r>
          </a:p>
        </p:txBody>
      </p:sp>
      <p:pic>
        <p:nvPicPr>
          <p:cNvPr id="2970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94716" y="2852936"/>
            <a:ext cx="3308350" cy="3057525"/>
          </a:xfrm>
          <a:noFill/>
        </p:spPr>
      </p:pic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221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149635" y="3411110"/>
            <a:ext cx="30942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13.3. </a:t>
            </a:r>
          </a:p>
        </p:txBody>
      </p:sp>
    </p:spTree>
    <p:extLst>
      <p:ext uri="{BB962C8B-B14F-4D97-AF65-F5344CB8AC3E}">
        <p14:creationId xmlns:p14="http://schemas.microsoft.com/office/powerpoint/2010/main" val="42931498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3608" y="404664"/>
            <a:ext cx="1671638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</p:txBody>
      </p:sp>
      <p:graphicFrame>
        <p:nvGraphicFramePr>
          <p:cNvPr id="30724" name="Object 2"/>
          <p:cNvGraphicFramePr>
            <a:graphicFrameLocks noChangeAspect="1"/>
          </p:cNvGraphicFramePr>
          <p:nvPr>
            <p:extLst/>
          </p:nvPr>
        </p:nvGraphicFramePr>
        <p:xfrm>
          <a:off x="3203848" y="3384938"/>
          <a:ext cx="30257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39" name="Equation" r:id="rId3" imgW="1600200" imgH="203040" progId="Equation.DSMT4">
                  <p:embed/>
                </p:oleObj>
              </mc:Choice>
              <mc:Fallback>
                <p:oleObj name="Equation" r:id="rId3" imgW="1600200" imgH="203040" progId="Equation.DSMT4">
                  <p:embed/>
                  <p:pic>
                    <p:nvPicPr>
                      <p:cNvPr id="307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3384938"/>
                        <a:ext cx="30257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971600" y="828933"/>
            <a:ext cx="26910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Steady Temperatures </a:t>
            </a:r>
            <a:endParaRPr lang="zh-TW" altLang="en-US" dirty="0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2479305" y="1218620"/>
          <a:ext cx="28606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0" name="Equation" r:id="rId5" imgW="1650960" imgH="444240" progId="Equation.DSMT4">
                  <p:embed/>
                </p:oleObj>
              </mc:Choice>
              <mc:Fallback>
                <p:oleObj name="Equation" r:id="rId5" imgW="1650960" imgH="44424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305" y="1218620"/>
                        <a:ext cx="28606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/>
          </p:nvPr>
        </p:nvGraphicFramePr>
        <p:xfrm>
          <a:off x="1886619" y="2475742"/>
          <a:ext cx="44688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1" name="Equation" r:id="rId7" imgW="2577960" imgH="419040" progId="Equation.DSMT4">
                  <p:embed/>
                </p:oleObj>
              </mc:Choice>
              <mc:Fallback>
                <p:oleObj name="Equation" r:id="rId7" imgW="2577960" imgH="419040" progId="Equation.DSMT4">
                  <p:embed/>
                  <p:pic>
                    <p:nvPicPr>
                      <p:cNvPr id="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6619" y="2475742"/>
                        <a:ext cx="4468813" cy="7270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向下箭號 3"/>
          <p:cNvSpPr/>
          <p:nvPr/>
        </p:nvSpPr>
        <p:spPr>
          <a:xfrm>
            <a:off x="4049018" y="2043694"/>
            <a:ext cx="144016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2075220" y="3361583"/>
            <a:ext cx="808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With</a:t>
            </a:r>
            <a:endParaRPr lang="zh-TW" altLang="en-US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2317129" y="3934247"/>
          <a:ext cx="17033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2" name="Equation" r:id="rId9" imgW="901309" imgH="203112" progId="Equation.DSMT4">
                  <p:embed/>
                </p:oleObj>
              </mc:Choice>
              <mc:Fallback>
                <p:oleObj name="Equation" r:id="rId9" imgW="901309" imgH="203112" progId="Equation.DSMT4">
                  <p:embed/>
                  <p:pic>
                    <p:nvPicPr>
                      <p:cNvPr id="1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129" y="3934247"/>
                        <a:ext cx="17033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956076" y="3873620"/>
            <a:ext cx="1236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1):</a:t>
            </a:r>
            <a:endParaRPr lang="zh-TW" altLang="en-US" dirty="0"/>
          </a:p>
        </p:txBody>
      </p:sp>
      <p:graphicFrame>
        <p:nvGraphicFramePr>
          <p:cNvPr id="19" name="Object 3"/>
          <p:cNvGraphicFramePr>
            <a:graphicFrameLocks noChangeAspect="1"/>
          </p:cNvGraphicFramePr>
          <p:nvPr>
            <p:extLst/>
          </p:nvPr>
        </p:nvGraphicFramePr>
        <p:xfrm>
          <a:off x="1574194" y="4374327"/>
          <a:ext cx="66484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3" name="Equation" r:id="rId11" imgW="3835080" imgH="393480" progId="Equation.DSMT4">
                  <p:embed/>
                </p:oleObj>
              </mc:Choice>
              <mc:Fallback>
                <p:oleObj name="Equation" r:id="rId11" imgW="3835080" imgH="393480" progId="Equation.DSMT4">
                  <p:embed/>
                  <p:pic>
                    <p:nvPicPr>
                      <p:cNvPr id="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194" y="4374327"/>
                        <a:ext cx="6648450" cy="6842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>
            <p:extLst/>
          </p:nvPr>
        </p:nvGraphicFramePr>
        <p:xfrm>
          <a:off x="1671736" y="5019832"/>
          <a:ext cx="47545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4" name="Equation" r:id="rId13" imgW="2743200" imgH="406080" progId="Equation.DSMT4">
                  <p:embed/>
                </p:oleObj>
              </mc:Choice>
              <mc:Fallback>
                <p:oleObj name="Equation" r:id="rId13" imgW="2743200" imgH="406080" progId="Equation.DSMT4">
                  <p:embed/>
                  <p:pic>
                    <p:nvPicPr>
                      <p:cNvPr id="2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736" y="5019832"/>
                        <a:ext cx="4754563" cy="706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1671736" y="5812956"/>
          <a:ext cx="47545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245" name="Equation" r:id="rId15" imgW="2743200" imgH="406080" progId="Equation.DSMT4">
                  <p:embed/>
                </p:oleObj>
              </mc:Choice>
              <mc:Fallback>
                <p:oleObj name="Equation" r:id="rId15" imgW="2743200" imgH="40608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1736" y="5812956"/>
                        <a:ext cx="4754563" cy="70643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222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F180CFF4-ABBE-4731-8CED-5FA2D85E47CB}"/>
              </a:ext>
            </a:extLst>
          </p:cNvPr>
          <p:cNvSpPr txBox="1"/>
          <p:nvPr/>
        </p:nvSpPr>
        <p:spPr>
          <a:xfrm>
            <a:off x="4165329" y="1969370"/>
            <a:ext cx="34753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3333FF"/>
                </a:solidFill>
              </a:rPr>
              <a:t>Analogous to page 180-184</a:t>
            </a:r>
            <a:endParaRPr lang="zh-TW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849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7" name="Object 4"/>
          <p:cNvGraphicFramePr>
            <a:graphicFrameLocks noChangeAspect="1"/>
          </p:cNvGraphicFramePr>
          <p:nvPr>
            <p:extLst/>
          </p:nvPr>
        </p:nvGraphicFramePr>
        <p:xfrm>
          <a:off x="1691680" y="548680"/>
          <a:ext cx="3817938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6" name="Equation" r:id="rId3" imgW="2019300" imgH="419100" progId="Equation.DSMT4">
                  <p:embed/>
                </p:oleObj>
              </mc:Choice>
              <mc:Fallback>
                <p:oleObj name="Equation" r:id="rId3" imgW="2019300" imgH="419100" progId="Equation.DSMT4">
                  <p:embed/>
                  <p:pic>
                    <p:nvPicPr>
                      <p:cNvPr id="307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548680"/>
                        <a:ext cx="3817938" cy="79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5"/>
          <p:cNvGraphicFramePr>
            <a:graphicFrameLocks noChangeAspect="1"/>
          </p:cNvGraphicFramePr>
          <p:nvPr>
            <p:extLst/>
          </p:nvPr>
        </p:nvGraphicFramePr>
        <p:xfrm>
          <a:off x="899592" y="1579350"/>
          <a:ext cx="2378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7" name="Equation" r:id="rId5" imgW="1257120" imgH="203040" progId="Equation.DSMT4">
                  <p:embed/>
                </p:oleObj>
              </mc:Choice>
              <mc:Fallback>
                <p:oleObj name="Equation" r:id="rId5" imgW="1257120" imgH="203040" progId="Equation.DSMT4">
                  <p:embed/>
                  <p:pic>
                    <p:nvPicPr>
                      <p:cNvPr id="307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579350"/>
                        <a:ext cx="23780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6"/>
          <p:cNvGraphicFramePr>
            <a:graphicFrameLocks noChangeAspect="1"/>
          </p:cNvGraphicFramePr>
          <p:nvPr>
            <p:extLst/>
          </p:nvPr>
        </p:nvGraphicFramePr>
        <p:xfrm>
          <a:off x="4067944" y="1626975"/>
          <a:ext cx="36052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8" name="Equation" r:id="rId7" imgW="1904760" imgH="177480" progId="Equation.DSMT4">
                  <p:embed/>
                </p:oleObj>
              </mc:Choice>
              <mc:Fallback>
                <p:oleObj name="Equation" r:id="rId7" imgW="1904760" imgH="177480" progId="Equation.DSMT4">
                  <p:embed/>
                  <p:pic>
                    <p:nvPicPr>
                      <p:cNvPr id="307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1626975"/>
                        <a:ext cx="36052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11"/>
          <p:cNvSpPr/>
          <p:nvPr/>
        </p:nvSpPr>
        <p:spPr>
          <a:xfrm>
            <a:off x="323528" y="620688"/>
            <a:ext cx="123623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2):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23528" y="2143854"/>
            <a:ext cx="4524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3): Try to solve</a:t>
            </a:r>
            <a:endParaRPr lang="zh-TW" altLang="en-US" dirty="0"/>
          </a:p>
        </p:txBody>
      </p:sp>
      <p:graphicFrame>
        <p:nvGraphicFramePr>
          <p:cNvPr id="14" name="Object 6"/>
          <p:cNvGraphicFramePr>
            <a:graphicFrameLocks noChangeAspect="1"/>
          </p:cNvGraphicFramePr>
          <p:nvPr>
            <p:extLst/>
          </p:nvPr>
        </p:nvGraphicFramePr>
        <p:xfrm>
          <a:off x="885466" y="2574791"/>
          <a:ext cx="4951412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49" name="Equation" r:id="rId9" imgW="2616120" imgH="253800" progId="Equation.DSMT4">
                  <p:embed/>
                </p:oleObj>
              </mc:Choice>
              <mc:Fallback>
                <p:oleObj name="Equation" r:id="rId9" imgW="2616120" imgH="253800" progId="Equation.DSMT4">
                  <p:embed/>
                  <p:pic>
                    <p:nvPicPr>
                      <p:cNvPr id="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5466" y="2574791"/>
                        <a:ext cx="4951412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6218374" y="2574741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0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</a:t>
            </a:r>
            <a:r>
              <a:rPr lang="en-US" altLang="zh-TW" dirty="0">
                <a:sym typeface="Symbol" panose="05050102010706020507" pitchFamily="18" charset="2"/>
              </a:rPr>
              <a:t>  </a:t>
            </a:r>
            <a:r>
              <a:rPr lang="en-US" altLang="zh-TW" i="1" dirty="0">
                <a:sym typeface="Symbol" panose="05050102010706020507" pitchFamily="18" charset="2"/>
              </a:rPr>
              <a:t></a:t>
            </a:r>
            <a:endParaRPr lang="zh-TW" altLang="en-US" i="1" dirty="0"/>
          </a:p>
        </p:txBody>
      </p:sp>
      <p:sp>
        <p:nvSpPr>
          <p:cNvPr id="16" name="矩形 15"/>
          <p:cNvSpPr/>
          <p:nvPr/>
        </p:nvSpPr>
        <p:spPr>
          <a:xfrm>
            <a:off x="430783" y="3062911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Set </a:t>
            </a:r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= cos(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363165" y="3070018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-1 </a:t>
            </a:r>
            <a:r>
              <a:rPr lang="en-US" altLang="zh-TW" dirty="0"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ym typeface="Symbol" panose="05050102010706020507" pitchFamily="18" charset="2"/>
              </a:rPr>
              <a:t>x</a:t>
            </a:r>
            <a:r>
              <a:rPr lang="en-US" altLang="zh-TW" dirty="0">
                <a:sym typeface="Symbol" panose="05050102010706020507" pitchFamily="18" charset="2"/>
              </a:rPr>
              <a:t>  1</a:t>
            </a:r>
            <a:endParaRPr lang="zh-TW" altLang="en-US" i="1" dirty="0"/>
          </a:p>
        </p:txBody>
      </p:sp>
      <p:graphicFrame>
        <p:nvGraphicFramePr>
          <p:cNvPr id="18" name="Object 6"/>
          <p:cNvGraphicFramePr>
            <a:graphicFrameLocks noChangeAspect="1"/>
          </p:cNvGraphicFramePr>
          <p:nvPr>
            <p:extLst/>
          </p:nvPr>
        </p:nvGraphicFramePr>
        <p:xfrm>
          <a:off x="674035" y="3609493"/>
          <a:ext cx="3429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0" name="Equation" r:id="rId11" imgW="3429000" imgH="571320" progId="Equation.DSMT4">
                  <p:embed/>
                </p:oleObj>
              </mc:Choice>
              <mc:Fallback>
                <p:oleObj name="Equation" r:id="rId11" imgW="3429000" imgH="571320" progId="Equation.DSMT4">
                  <p:embed/>
                  <p:pic>
                    <p:nvPicPr>
                      <p:cNvPr id="1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035" y="3609493"/>
                        <a:ext cx="3429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655374" y="4277818"/>
          <a:ext cx="7543801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1" name="Equation" r:id="rId13" imgW="7543800" imgH="622080" progId="Equation.DSMT4">
                  <p:embed/>
                </p:oleObj>
              </mc:Choice>
              <mc:Fallback>
                <p:oleObj name="Equation" r:id="rId13" imgW="7543800" imgH="622080" progId="Equation.DSMT4">
                  <p:embed/>
                  <p:pic>
                    <p:nvPicPr>
                      <p:cNvPr id="1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74" y="4277818"/>
                        <a:ext cx="7543801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/>
          </p:nvPr>
        </p:nvGraphicFramePr>
        <p:xfrm>
          <a:off x="1259632" y="4995355"/>
          <a:ext cx="662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2" name="Equation" r:id="rId15" imgW="6629400" imgH="622080" progId="Equation.DSMT4">
                  <p:embed/>
                </p:oleObj>
              </mc:Choice>
              <mc:Fallback>
                <p:oleObj name="Equation" r:id="rId15" imgW="6629400" imgH="62208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95355"/>
                        <a:ext cx="662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81955"/>
              </p:ext>
            </p:extLst>
          </p:nvPr>
        </p:nvGraphicFramePr>
        <p:xfrm>
          <a:off x="415925" y="5724525"/>
          <a:ext cx="4737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353" name="Equation" r:id="rId17" imgW="4736880" imgH="622080" progId="Equation.DSMT4">
                  <p:embed/>
                </p:oleObj>
              </mc:Choice>
              <mc:Fallback>
                <p:oleObj name="Equation" r:id="rId17" imgW="4736880" imgH="62208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5724525"/>
                        <a:ext cx="4737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223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050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339662"/>
              </p:ext>
            </p:extLst>
          </p:nvPr>
        </p:nvGraphicFramePr>
        <p:xfrm>
          <a:off x="660400" y="458555"/>
          <a:ext cx="4737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6" name="Equation" r:id="rId3" imgW="4736880" imgH="622080" progId="Equation.DSMT4">
                  <p:embed/>
                </p:oleObj>
              </mc:Choice>
              <mc:Fallback>
                <p:oleObj name="Equation" r:id="rId3" imgW="4736880" imgH="622080" progId="Equation.DSMT4">
                  <p:embed/>
                  <p:pic>
                    <p:nvPicPr>
                      <p:cNvPr id="2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58555"/>
                        <a:ext cx="4737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833775"/>
              </p:ext>
            </p:extLst>
          </p:nvPr>
        </p:nvGraphicFramePr>
        <p:xfrm>
          <a:off x="648355" y="1187722"/>
          <a:ext cx="3670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7" name="Equation" r:id="rId5" imgW="3670200" imgH="622080" progId="Equation.DSMT4">
                  <p:embed/>
                </p:oleObj>
              </mc:Choice>
              <mc:Fallback>
                <p:oleObj name="Equation" r:id="rId5" imgW="3670200" imgH="622080" progId="Equation.DSMT4">
                  <p:embed/>
                  <p:pic>
                    <p:nvPicPr>
                      <p:cNvPr id="2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55" y="1187722"/>
                        <a:ext cx="36703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12160" y="572378"/>
            <a:ext cx="13917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>
                <a:solidFill>
                  <a:srgbClr val="FF0000"/>
                </a:solidFill>
              </a:rPr>
              <a:t>x</a:t>
            </a:r>
            <a:r>
              <a:rPr lang="en-US" altLang="zh-TW" dirty="0">
                <a:solidFill>
                  <a:srgbClr val="FF0000"/>
                </a:solidFill>
              </a:rPr>
              <a:t> = cos(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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endParaRPr lang="zh-TW" altLang="en-US" dirty="0"/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800329"/>
              </p:ext>
            </p:extLst>
          </p:nvPr>
        </p:nvGraphicFramePr>
        <p:xfrm>
          <a:off x="660400" y="1966771"/>
          <a:ext cx="3403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8" name="Equation" r:id="rId7" imgW="3403440" imgH="622080" progId="Equation.DSMT4">
                  <p:embed/>
                </p:oleObj>
              </mc:Choice>
              <mc:Fallback>
                <p:oleObj name="Equation" r:id="rId7" imgW="3403440" imgH="622080" progId="Equation.DSMT4">
                  <p:embed/>
                  <p:pic>
                    <p:nvPicPr>
                      <p:cNvPr id="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1966771"/>
                        <a:ext cx="3403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矩形 23"/>
          <p:cNvSpPr/>
          <p:nvPr/>
        </p:nvSpPr>
        <p:spPr>
          <a:xfrm>
            <a:off x="4499992" y="2027694"/>
            <a:ext cx="13681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 </a:t>
            </a:r>
            <a:r>
              <a:rPr lang="en-US" altLang="zh-TW" dirty="0">
                <a:solidFill>
                  <a:srgbClr val="3333FF"/>
                </a:solidFill>
              </a:rPr>
              <a:t>-1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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x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  1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11560" y="278092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solidFill>
                  <a:srgbClr val="3333FF"/>
                </a:solidFill>
              </a:rPr>
              <a:t> </a:t>
            </a:r>
            <a:r>
              <a:rPr lang="en-US" altLang="zh-TW" dirty="0"/>
              <a:t>When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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 = 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(</a:t>
            </a:r>
            <a:r>
              <a:rPr lang="en-US" altLang="zh-TW" i="1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+1)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, </a:t>
            </a:r>
            <a:r>
              <a:rPr lang="en-US" altLang="zh-TW" dirty="0">
                <a:sym typeface="Symbol" panose="05050102010706020507" pitchFamily="18" charset="2"/>
              </a:rPr>
              <a:t>it becomes </a:t>
            </a:r>
            <a:r>
              <a:rPr lang="en-US" altLang="zh-TW" dirty="0">
                <a:solidFill>
                  <a:srgbClr val="3333FF"/>
                </a:solidFill>
                <a:sym typeface="Symbol" panose="05050102010706020507" pitchFamily="18" charset="2"/>
              </a:rPr>
              <a:t>Legendre’s equation of order </a:t>
            </a:r>
            <a:r>
              <a:rPr lang="en-US" altLang="zh-TW" i="1" dirty="0">
                <a:solidFill>
                  <a:srgbClr val="3333FF"/>
                </a:solidFill>
                <a:sym typeface="Symbol" panose="05050102010706020507" pitchFamily="18" charset="2"/>
              </a:rPr>
              <a:t>n</a:t>
            </a:r>
            <a:endParaRPr lang="zh-TW" altLang="en-US" i="1" dirty="0">
              <a:solidFill>
                <a:srgbClr val="3333FF"/>
              </a:solidFill>
            </a:endParaRPr>
          </a:p>
        </p:txBody>
      </p:sp>
      <p:sp>
        <p:nvSpPr>
          <p:cNvPr id="27" name="矩形 9"/>
          <p:cNvSpPr>
            <a:spLocks noChangeArrowheads="1"/>
          </p:cNvSpPr>
          <p:nvPr/>
        </p:nvSpPr>
        <p:spPr bwMode="auto">
          <a:xfrm>
            <a:off x="2265107" y="3324564"/>
            <a:ext cx="6444811" cy="430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>
                <a:solidFill>
                  <a:srgbClr val="FF0000"/>
                </a:solidFill>
              </a:rPr>
              <a:t>This is one of the applications of the Legendre equation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563631" y="4591485"/>
            <a:ext cx="50405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 err="1"/>
              <a:t>P</a:t>
            </a:r>
            <a:r>
              <a:rPr lang="en-US" altLang="zh-TW" i="1" baseline="-25000" dirty="0" err="1"/>
              <a:t>n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): the Legendre polynomial of order </a:t>
            </a:r>
            <a:r>
              <a:rPr lang="en-US" altLang="zh-TW" i="1" dirty="0"/>
              <a:t>n</a:t>
            </a:r>
            <a:endParaRPr lang="zh-TW" altLang="en-US" i="1" dirty="0"/>
          </a:p>
        </p:txBody>
      </p:sp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1320990" y="4606157"/>
          <a:ext cx="1651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29" name="Equation" r:id="rId9" imgW="1650960" imgH="393480" progId="Equation.DSMT4">
                  <p:embed/>
                </p:oleObj>
              </mc:Choice>
              <mc:Fallback>
                <p:oleObj name="Equation" r:id="rId9" imgW="1650960" imgH="39348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990" y="4606157"/>
                        <a:ext cx="1651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1320990" y="5165679"/>
          <a:ext cx="1928639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30" name="Equation" r:id="rId11" imgW="2082600" imgH="393480" progId="Equation.DSMT4">
                  <p:embed/>
                </p:oleObj>
              </mc:Choice>
              <mc:Fallback>
                <p:oleObj name="Equation" r:id="rId11" imgW="2082600" imgH="39348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990" y="5165679"/>
                        <a:ext cx="1928639" cy="3937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729349" y="4173468"/>
            <a:ext cx="727280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solution is</a:t>
            </a:r>
            <a:endParaRPr lang="zh-TW" altLang="en-US" i="1" dirty="0"/>
          </a:p>
        </p:txBody>
      </p:sp>
      <p:sp>
        <p:nvSpPr>
          <p:cNvPr id="35" name="矩形 34"/>
          <p:cNvSpPr/>
          <p:nvPr/>
        </p:nvSpPr>
        <p:spPr>
          <a:xfrm>
            <a:off x="729349" y="5610369"/>
            <a:ext cx="80911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Note: The other linearly independent solution may not have finite derivatives at </a:t>
            </a:r>
            <a:r>
              <a:rPr lang="en-US" altLang="zh-TW" i="1" dirty="0"/>
              <a:t>x</a:t>
            </a:r>
            <a:r>
              <a:rPr lang="en-US" altLang="zh-TW" dirty="0"/>
              <a:t> = </a:t>
            </a:r>
            <a:r>
              <a:rPr lang="en-US" altLang="zh-TW" dirty="0">
                <a:sym typeface="Symbol" panose="05050102010706020507" pitchFamily="18" charset="2"/>
              </a:rPr>
              <a:t>1</a:t>
            </a:r>
            <a:r>
              <a:rPr lang="en-US" altLang="zh-TW" dirty="0"/>
              <a:t>. </a:t>
            </a:r>
            <a:endParaRPr lang="zh-TW" altLang="en-US" i="1" dirty="0"/>
          </a:p>
        </p:txBody>
      </p:sp>
      <p:sp>
        <p:nvSpPr>
          <p:cNvPr id="36" name="矩形 35"/>
          <p:cNvSpPr/>
          <p:nvPr/>
        </p:nvSpPr>
        <p:spPr>
          <a:xfrm>
            <a:off x="3597303" y="5081640"/>
            <a:ext cx="2096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0, 1, 2, ….</a:t>
            </a:r>
            <a:endParaRPr lang="zh-TW" altLang="en-US" i="1" dirty="0"/>
          </a:p>
        </p:txBody>
      </p:sp>
      <p:sp>
        <p:nvSpPr>
          <p:cNvPr id="3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224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287DA333-DADC-47FD-9372-A050E1E4FA8C}"/>
              </a:ext>
            </a:extLst>
          </p:cNvPr>
          <p:cNvSpPr txBox="1"/>
          <p:nvPr/>
        </p:nvSpPr>
        <p:spPr>
          <a:xfrm>
            <a:off x="7092280" y="2348239"/>
            <a:ext cx="1391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page 203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7369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51" name="Object 5"/>
          <p:cNvGraphicFramePr>
            <a:graphicFrameLocks noChangeAspect="1"/>
          </p:cNvGraphicFramePr>
          <p:nvPr>
            <p:extLst/>
          </p:nvPr>
        </p:nvGraphicFramePr>
        <p:xfrm>
          <a:off x="2338334" y="3220654"/>
          <a:ext cx="22923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77" name="Equation" r:id="rId3" imgW="1295280" imgH="241200" progId="Equation.DSMT4">
                  <p:embed/>
                </p:oleObj>
              </mc:Choice>
              <mc:Fallback>
                <p:oleObj name="Equation" r:id="rId3" imgW="1295280" imgH="241200" progId="Equation.DSMT4">
                  <p:embed/>
                  <p:pic>
                    <p:nvPicPr>
                      <p:cNvPr id="3175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34" y="3220654"/>
                        <a:ext cx="2292350" cy="42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395536" y="332656"/>
            <a:ext cx="45245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4): Try to solve</a:t>
            </a:r>
            <a:endParaRPr lang="zh-TW" altLang="en-US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/>
          </p:nvPr>
        </p:nvGraphicFramePr>
        <p:xfrm>
          <a:off x="2195736" y="734925"/>
          <a:ext cx="2378075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78" name="Equation" r:id="rId5" imgW="1257120" imgH="203040" progId="Equation.DSMT4">
                  <p:embed/>
                </p:oleObj>
              </mc:Choice>
              <mc:Fallback>
                <p:oleObj name="Equation" r:id="rId5" imgW="1257120" imgH="203040" progId="Equation.DSMT4">
                  <p:embed/>
                  <p:pic>
                    <p:nvPicPr>
                      <p:cNvPr id="1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734925"/>
                        <a:ext cx="2378075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13"/>
          <p:cNvSpPr/>
          <p:nvPr/>
        </p:nvSpPr>
        <p:spPr>
          <a:xfrm>
            <a:off x="1403648" y="1194430"/>
            <a:ext cx="2954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Since </a:t>
            </a:r>
            <a:r>
              <a:rPr lang="en-US" altLang="zh-TW" i="1" dirty="0">
                <a:sym typeface="Symbol" panose="05050102010706020507" pitchFamily="18" charset="2"/>
              </a:rPr>
              <a:t></a:t>
            </a:r>
            <a:r>
              <a:rPr lang="en-US" altLang="zh-TW" dirty="0">
                <a:sym typeface="Symbol" panose="05050102010706020507" pitchFamily="18" charset="2"/>
              </a:rPr>
              <a:t> = 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(</a:t>
            </a:r>
            <a:r>
              <a:rPr lang="en-US" altLang="zh-TW" i="1" dirty="0">
                <a:sym typeface="Symbol" panose="05050102010706020507" pitchFamily="18" charset="2"/>
              </a:rPr>
              <a:t>n</a:t>
            </a:r>
            <a:r>
              <a:rPr lang="en-US" altLang="zh-TW" dirty="0">
                <a:sym typeface="Symbol" panose="05050102010706020507" pitchFamily="18" charset="2"/>
              </a:rPr>
              <a:t>+1), </a:t>
            </a:r>
            <a:endParaRPr lang="zh-TW" altLang="en-US" i="1" dirty="0"/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61531"/>
              </p:ext>
            </p:extLst>
          </p:nvPr>
        </p:nvGraphicFramePr>
        <p:xfrm>
          <a:off x="2246051" y="1652423"/>
          <a:ext cx="31464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79" name="Equation" r:id="rId7" imgW="1663560" imgH="253800" progId="Equation.DSMT4">
                  <p:embed/>
                </p:oleObj>
              </mc:Choice>
              <mc:Fallback>
                <p:oleObj name="Equation" r:id="rId7" imgW="1663560" imgH="253800" progId="Equation.DSMT4">
                  <p:embed/>
                  <p:pic>
                    <p:nvPicPr>
                      <p:cNvPr id="1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6051" y="1652423"/>
                        <a:ext cx="31464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1409327" y="2133436"/>
            <a:ext cx="29541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Auxiliary:</a:t>
            </a:r>
            <a:endParaRPr lang="zh-TW" altLang="en-US" i="1" dirty="0"/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050091"/>
              </p:ext>
            </p:extLst>
          </p:nvPr>
        </p:nvGraphicFramePr>
        <p:xfrm>
          <a:off x="2957513" y="2158639"/>
          <a:ext cx="33147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0" name="Equation" r:id="rId9" imgW="1752480" imgH="253800" progId="Equation.DSMT4">
                  <p:embed/>
                </p:oleObj>
              </mc:Choice>
              <mc:Fallback>
                <p:oleObj name="Equation" r:id="rId9" imgW="1752480" imgH="253800" progId="Equation.DSMT4">
                  <p:embed/>
                  <p:pic>
                    <p:nvPicPr>
                      <p:cNvPr id="1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7513" y="2158639"/>
                        <a:ext cx="33147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751445"/>
              </p:ext>
            </p:extLst>
          </p:nvPr>
        </p:nvGraphicFramePr>
        <p:xfrm>
          <a:off x="2965029" y="2679374"/>
          <a:ext cx="1993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1" name="Equation" r:id="rId11" imgW="1054080" imgH="253800" progId="Equation.DSMT4">
                  <p:embed/>
                </p:oleObj>
              </mc:Choice>
              <mc:Fallback>
                <p:oleObj name="Equation" r:id="rId11" imgW="1054080" imgH="253800" progId="Equation.DSMT4">
                  <p:embed/>
                  <p:pic>
                    <p:nvPicPr>
                      <p:cNvPr id="1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029" y="2679374"/>
                        <a:ext cx="19939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1403647" y="3662356"/>
            <a:ext cx="100811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Since</a:t>
            </a:r>
            <a:endParaRPr lang="zh-TW" altLang="en-US" i="1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/>
          </p:nvPr>
        </p:nvGraphicFramePr>
        <p:xfrm>
          <a:off x="2347259" y="3707958"/>
          <a:ext cx="128111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2" name="Equation" r:id="rId13" imgW="723600" imgH="203040" progId="Equation.DSMT4">
                  <p:embed/>
                </p:oleObj>
              </mc:Choice>
              <mc:Fallback>
                <p:oleObj name="Equation" r:id="rId13" imgW="723600" imgH="203040" progId="Equation.DSMT4">
                  <p:embed/>
                  <p:pic>
                    <p:nvPicPr>
                      <p:cNvPr id="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7259" y="3707958"/>
                        <a:ext cx="1281112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4040626" y="3671901"/>
            <a:ext cx="84510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i="1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 = 0</a:t>
            </a:r>
            <a:endParaRPr lang="zh-TW" altLang="en-US" dirty="0"/>
          </a:p>
        </p:txBody>
      </p:sp>
      <p:graphicFrame>
        <p:nvGraphicFramePr>
          <p:cNvPr id="22" name="Object 5"/>
          <p:cNvGraphicFramePr>
            <a:graphicFrameLocks noChangeAspect="1"/>
          </p:cNvGraphicFramePr>
          <p:nvPr>
            <p:extLst/>
          </p:nvPr>
        </p:nvGraphicFramePr>
        <p:xfrm>
          <a:off x="2434612" y="4132071"/>
          <a:ext cx="1236662" cy="427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3" name="Equation" r:id="rId15" imgW="698400" imgH="241200" progId="Equation.DSMT4">
                  <p:embed/>
                </p:oleObj>
              </mc:Choice>
              <mc:Fallback>
                <p:oleObj name="Equation" r:id="rId15" imgW="698400" imgH="24120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4612" y="4132071"/>
                        <a:ext cx="1236662" cy="42703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539552" y="4733480"/>
            <a:ext cx="1440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5):</a:t>
            </a:r>
            <a:endParaRPr lang="zh-TW" altLang="en-US" dirty="0"/>
          </a:p>
        </p:txBody>
      </p:sp>
      <p:graphicFrame>
        <p:nvGraphicFramePr>
          <p:cNvPr id="24" name="Object 6"/>
          <p:cNvGraphicFramePr>
            <a:graphicFrameLocks noChangeAspect="1"/>
          </p:cNvGraphicFramePr>
          <p:nvPr>
            <p:extLst/>
          </p:nvPr>
        </p:nvGraphicFramePr>
        <p:xfrm>
          <a:off x="1907703" y="4745724"/>
          <a:ext cx="25288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4" name="Equation" r:id="rId17" imgW="2730240" imgH="406080" progId="Equation.DSMT4">
                  <p:embed/>
                </p:oleObj>
              </mc:Choice>
              <mc:Fallback>
                <p:oleObj name="Equation" r:id="rId17" imgW="2730240" imgH="40608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3" y="4745724"/>
                        <a:ext cx="25288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539552" y="5417012"/>
            <a:ext cx="14401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6):</a:t>
            </a:r>
            <a:endParaRPr lang="zh-TW" altLang="en-US" dirty="0"/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1890659" y="5297836"/>
          <a:ext cx="27400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485" name="Equation" r:id="rId19" imgW="2958840" imgH="749160" progId="Equation.DSMT4">
                  <p:embed/>
                </p:oleObj>
              </mc:Choice>
              <mc:Fallback>
                <p:oleObj name="Equation" r:id="rId19" imgW="2958840" imgH="74916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0659" y="5297836"/>
                        <a:ext cx="2740025" cy="7493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矩形 26"/>
          <p:cNvSpPr/>
          <p:nvPr/>
        </p:nvSpPr>
        <p:spPr>
          <a:xfrm>
            <a:off x="4786339" y="4705213"/>
            <a:ext cx="209683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i="1" dirty="0"/>
              <a:t>n</a:t>
            </a:r>
            <a:r>
              <a:rPr lang="en-US" altLang="zh-TW" dirty="0"/>
              <a:t> = 0, 1, 2, ….</a:t>
            </a:r>
            <a:endParaRPr lang="zh-TW" altLang="en-US" i="1" dirty="0"/>
          </a:p>
        </p:txBody>
      </p:sp>
      <p:sp>
        <p:nvSpPr>
          <p:cNvPr id="2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225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34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12"/>
          <p:cNvGraphicFramePr>
            <a:graphicFrameLocks noChangeAspect="1"/>
          </p:cNvGraphicFramePr>
          <p:nvPr>
            <p:extLst/>
          </p:nvPr>
        </p:nvGraphicFramePr>
        <p:xfrm>
          <a:off x="899592" y="980728"/>
          <a:ext cx="22860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6" name="Equation" r:id="rId3" imgW="1295280" imgH="419040" progId="Equation.DSMT4">
                  <p:embed/>
                </p:oleObj>
              </mc:Choice>
              <mc:Fallback>
                <p:oleObj name="Equation" r:id="rId3" imgW="1295280" imgH="419040" progId="Equation.DSMT4">
                  <p:embed/>
                  <p:pic>
                    <p:nvPicPr>
                      <p:cNvPr id="2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980728"/>
                        <a:ext cx="2286000" cy="738187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>
            <p:extLst/>
          </p:nvPr>
        </p:nvGraphicFramePr>
        <p:xfrm>
          <a:off x="1907704" y="404664"/>
          <a:ext cx="1373187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7" name="Equation" r:id="rId5" imgW="812520" imgH="279360" progId="Equation.DSMT4">
                  <p:embed/>
                </p:oleObj>
              </mc:Choice>
              <mc:Fallback>
                <p:oleObj name="Equation" r:id="rId5" imgW="812520" imgH="279360" progId="Equation.DSMT4">
                  <p:embed/>
                  <p:pic>
                    <p:nvPicPr>
                      <p:cNvPr id="23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04664"/>
                        <a:ext cx="1373187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"/>
          <p:cNvGraphicFramePr>
            <a:graphicFrameLocks noChangeAspect="1"/>
          </p:cNvGraphicFramePr>
          <p:nvPr>
            <p:extLst/>
          </p:nvPr>
        </p:nvGraphicFramePr>
        <p:xfrm>
          <a:off x="3937917" y="262956"/>
          <a:ext cx="1330325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8" name="Equation" r:id="rId7" imgW="787320" imgH="368280" progId="Equation.DSMT4">
                  <p:embed/>
                </p:oleObj>
              </mc:Choice>
              <mc:Fallback>
                <p:oleObj name="Equation" r:id="rId7" imgW="787320" imgH="368280" progId="Equation.DSMT4">
                  <p:embed/>
                  <p:pic>
                    <p:nvPicPr>
                      <p:cNvPr id="2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917" y="262956"/>
                        <a:ext cx="1330325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2"/>
          <p:cNvGraphicFramePr>
            <a:graphicFrameLocks noChangeAspect="1"/>
          </p:cNvGraphicFramePr>
          <p:nvPr>
            <p:extLst/>
          </p:nvPr>
        </p:nvGraphicFramePr>
        <p:xfrm>
          <a:off x="3287382" y="1004866"/>
          <a:ext cx="37655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79" name="Equation" r:id="rId9" imgW="2133360" imgH="469800" progId="Equation.DSMT4">
                  <p:embed/>
                </p:oleObj>
              </mc:Choice>
              <mc:Fallback>
                <p:oleObj name="Equation" r:id="rId9" imgW="2133360" imgH="469800" progId="Equation.DSMT4">
                  <p:embed/>
                  <p:pic>
                    <p:nvPicPr>
                      <p:cNvPr id="3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382" y="1004866"/>
                        <a:ext cx="3765550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2"/>
          <p:cNvGraphicFramePr>
            <a:graphicFrameLocks noChangeAspect="1"/>
          </p:cNvGraphicFramePr>
          <p:nvPr>
            <p:extLst/>
          </p:nvPr>
        </p:nvGraphicFramePr>
        <p:xfrm>
          <a:off x="1285997" y="1816842"/>
          <a:ext cx="663416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0" name="Equation" r:id="rId11" imgW="3759120" imgH="469800" progId="Equation.DSMT4">
                  <p:embed/>
                </p:oleObj>
              </mc:Choice>
              <mc:Fallback>
                <p:oleObj name="Equation" r:id="rId11" imgW="3759120" imgH="469800" progId="Equation.DSMT4">
                  <p:embed/>
                  <p:pic>
                    <p:nvPicPr>
                      <p:cNvPr id="31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997" y="1816842"/>
                        <a:ext cx="6634163" cy="8286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>
            <p:extLst/>
          </p:nvPr>
        </p:nvGraphicFramePr>
        <p:xfrm>
          <a:off x="879512" y="2757237"/>
          <a:ext cx="2713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1" name="Equation" r:id="rId13" imgW="1536480" imgH="393480" progId="Equation.DSMT4">
                  <p:embed/>
                </p:oleObj>
              </mc:Choice>
              <mc:Fallback>
                <p:oleObj name="Equation" r:id="rId13" imgW="1536480" imgH="393480" progId="Equation.DSMT4">
                  <p:embed/>
                  <p:pic>
                    <p:nvPicPr>
                      <p:cNvPr id="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512" y="2757237"/>
                        <a:ext cx="2713037" cy="6921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2"/>
          <p:cNvGraphicFramePr>
            <a:graphicFrameLocks noChangeAspect="1"/>
          </p:cNvGraphicFramePr>
          <p:nvPr>
            <p:extLst/>
          </p:nvPr>
        </p:nvGraphicFramePr>
        <p:xfrm>
          <a:off x="4593195" y="2764938"/>
          <a:ext cx="2713038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2" name="Equation" r:id="rId15" imgW="1536480" imgH="419040" progId="Equation.DSMT4">
                  <p:embed/>
                </p:oleObj>
              </mc:Choice>
              <mc:Fallback>
                <p:oleObj name="Equation" r:id="rId15" imgW="1536480" imgH="419040" progId="Equation.DSMT4">
                  <p:embed/>
                  <p:pic>
                    <p:nvPicPr>
                      <p:cNvPr id="3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3195" y="2764938"/>
                        <a:ext cx="2713038" cy="7381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>
            <p:extLst/>
          </p:nvPr>
        </p:nvGraphicFramePr>
        <p:xfrm>
          <a:off x="873426" y="3548969"/>
          <a:ext cx="396716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3" name="Equation" r:id="rId17" imgW="2247840" imgH="419040" progId="Equation.DSMT4">
                  <p:embed/>
                </p:oleObj>
              </mc:Choice>
              <mc:Fallback>
                <p:oleObj name="Equation" r:id="rId17" imgW="2247840" imgH="419040" progId="Equation.DSMT4">
                  <p:embed/>
                  <p:pic>
                    <p:nvPicPr>
                      <p:cNvPr id="3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426" y="3548969"/>
                        <a:ext cx="3967162" cy="7381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>
            <p:extLst/>
          </p:nvPr>
        </p:nvGraphicFramePr>
        <p:xfrm>
          <a:off x="1330625" y="4380646"/>
          <a:ext cx="7019926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4" name="Equation" r:id="rId19" imgW="3974760" imgH="431640" progId="Equation.DSMT4">
                  <p:embed/>
                </p:oleObj>
              </mc:Choice>
              <mc:Fallback>
                <p:oleObj name="Equation" r:id="rId19" imgW="3974760" imgH="431640" progId="Equation.DSMT4">
                  <p:embed/>
                  <p:pic>
                    <p:nvPicPr>
                      <p:cNvPr id="3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25" y="4380646"/>
                        <a:ext cx="7019926" cy="7620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2"/>
          <p:cNvGraphicFramePr>
            <a:graphicFrameLocks noChangeAspect="1"/>
          </p:cNvGraphicFramePr>
          <p:nvPr>
            <p:extLst/>
          </p:nvPr>
        </p:nvGraphicFramePr>
        <p:xfrm>
          <a:off x="1330625" y="5086634"/>
          <a:ext cx="6637338" cy="147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585" name="Equation" r:id="rId21" imgW="3759120" imgH="838080" progId="Equation.DSMT4">
                  <p:embed/>
                </p:oleObj>
              </mc:Choice>
              <mc:Fallback>
                <p:oleObj name="Equation" r:id="rId21" imgW="3759120" imgH="838080" progId="Equation.DSMT4">
                  <p:embed/>
                  <p:pic>
                    <p:nvPicPr>
                      <p:cNvPr id="3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25" y="5086634"/>
                        <a:ext cx="6637338" cy="147955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181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3543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683568" y="1159788"/>
            <a:ext cx="20973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/>
              <a:t> </a:t>
            </a:r>
            <a:r>
              <a:rPr lang="en-US" altLang="zh-TW" dirty="0"/>
              <a:t>(Step 7): From</a:t>
            </a:r>
            <a:endParaRPr lang="zh-TW" altLang="en-US" dirty="0"/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>
            <p:extLst/>
          </p:nvPr>
        </p:nvGraphicFramePr>
        <p:xfrm>
          <a:off x="2123728" y="260648"/>
          <a:ext cx="27400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1" name="Equation" r:id="rId3" imgW="2958840" imgH="749160" progId="Equation.DSMT4">
                  <p:embed/>
                </p:oleObj>
              </mc:Choice>
              <mc:Fallback>
                <p:oleObj name="Equation" r:id="rId3" imgW="2958840" imgH="749160" progId="Equation.DSMT4">
                  <p:embed/>
                  <p:pic>
                    <p:nvPicPr>
                      <p:cNvPr id="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0648"/>
                        <a:ext cx="27400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2653158" y="1206500"/>
          <a:ext cx="168116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2" name="Equation" r:id="rId5" imgW="888840" imgH="203040" progId="Equation.DSMT4">
                  <p:embed/>
                </p:oleObj>
              </mc:Choice>
              <mc:Fallback>
                <p:oleObj name="Equation" r:id="rId5" imgW="888840" imgH="20304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3158" y="1206500"/>
                        <a:ext cx="168116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"/>
          <p:cNvGraphicFramePr>
            <a:graphicFrameLocks noChangeAspect="1"/>
          </p:cNvGraphicFramePr>
          <p:nvPr>
            <p:extLst/>
          </p:nvPr>
        </p:nvGraphicFramePr>
        <p:xfrm>
          <a:off x="2270162" y="1590675"/>
          <a:ext cx="25749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3" name="Equation" r:id="rId7" imgW="2781000" imgH="749160" progId="Equation.DSMT4">
                  <p:embed/>
                </p:oleObj>
              </mc:Choice>
              <mc:Fallback>
                <p:oleObj name="Equation" r:id="rId7" imgW="2781000" imgH="749160" progId="Equation.DSMT4">
                  <p:embed/>
                  <p:pic>
                    <p:nvPicPr>
                      <p:cNvPr id="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0162" y="1590675"/>
                        <a:ext cx="2574925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矩形 29"/>
          <p:cNvSpPr/>
          <p:nvPr/>
        </p:nvSpPr>
        <p:spPr>
          <a:xfrm>
            <a:off x="685596" y="2339975"/>
            <a:ext cx="32947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We have known that </a:t>
            </a:r>
            <a:endParaRPr lang="zh-TW" altLang="en-US" dirty="0"/>
          </a:p>
        </p:txBody>
      </p:sp>
      <p:graphicFrame>
        <p:nvGraphicFramePr>
          <p:cNvPr id="31" name="Object 6"/>
          <p:cNvGraphicFramePr>
            <a:graphicFrameLocks noChangeAspect="1"/>
          </p:cNvGraphicFramePr>
          <p:nvPr>
            <p:extLst/>
          </p:nvPr>
        </p:nvGraphicFramePr>
        <p:xfrm>
          <a:off x="1619672" y="2797175"/>
          <a:ext cx="31035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4" name="Equation" r:id="rId9" imgW="3352680" imgH="583920" progId="Equation.DSMT4">
                  <p:embed/>
                </p:oleObj>
              </mc:Choice>
              <mc:Fallback>
                <p:oleObj name="Equation" r:id="rId9" imgW="3352680" imgH="583920" progId="Equation.DSMT4">
                  <p:embed/>
                  <p:pic>
                    <p:nvPicPr>
                      <p:cNvPr id="3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797175"/>
                        <a:ext cx="31035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/>
          <p:cNvGraphicFramePr>
            <a:graphicFrameLocks noChangeAspect="1"/>
          </p:cNvGraphicFramePr>
          <p:nvPr>
            <p:extLst/>
          </p:nvPr>
        </p:nvGraphicFramePr>
        <p:xfrm>
          <a:off x="5292080" y="2905125"/>
          <a:ext cx="7286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5" name="Equation" r:id="rId11" imgW="787320" imgH="368280" progId="Equation.DSMT4">
                  <p:embed/>
                </p:oleObj>
              </mc:Choice>
              <mc:Fallback>
                <p:oleObj name="Equation" r:id="rId11" imgW="787320" imgH="368280" progId="Equation.DSMT4">
                  <p:embed/>
                  <p:pic>
                    <p:nvPicPr>
                      <p:cNvPr id="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2905125"/>
                        <a:ext cx="7286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"/>
          <p:cNvGraphicFramePr>
            <a:graphicFrameLocks noChangeAspect="1"/>
          </p:cNvGraphicFramePr>
          <p:nvPr>
            <p:extLst/>
          </p:nvPr>
        </p:nvGraphicFramePr>
        <p:xfrm>
          <a:off x="5436096" y="3381375"/>
          <a:ext cx="18811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6" name="Equation" r:id="rId13" imgW="2031840" imgH="368280" progId="Equation.DSMT4">
                  <p:embed/>
                </p:oleObj>
              </mc:Choice>
              <mc:Fallback>
                <p:oleObj name="Equation" r:id="rId13" imgW="2031840" imgH="368280" progId="Equation.DSMT4">
                  <p:embed/>
                  <p:pic>
                    <p:nvPicPr>
                      <p:cNvPr id="3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381375"/>
                        <a:ext cx="18811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矩形 34"/>
          <p:cNvSpPr/>
          <p:nvPr/>
        </p:nvSpPr>
        <p:spPr>
          <a:xfrm>
            <a:off x="723181" y="3933056"/>
            <a:ext cx="24482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Set </a:t>
            </a:r>
            <a:r>
              <a:rPr lang="en-US" altLang="zh-TW" i="1" dirty="0"/>
              <a:t>x</a:t>
            </a:r>
            <a:r>
              <a:rPr lang="en-US" altLang="zh-TW" dirty="0"/>
              <a:t> = cos(</a:t>
            </a:r>
            <a:r>
              <a:rPr lang="en-US" altLang="zh-TW" i="1" dirty="0">
                <a:sym typeface="Symbol" panose="05050102010706020507" pitchFamily="18" charset="2"/>
              </a:rPr>
              <a:t></a:t>
            </a:r>
            <a:r>
              <a:rPr lang="en-US" altLang="zh-TW" dirty="0"/>
              <a:t>) </a:t>
            </a:r>
            <a:endParaRPr lang="zh-TW" altLang="en-US" dirty="0"/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>
            <p:extLst/>
          </p:nvPr>
        </p:nvGraphicFramePr>
        <p:xfrm>
          <a:off x="2853183" y="3862749"/>
          <a:ext cx="12811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7" name="Equation" r:id="rId15" imgW="1384200" imgH="571320" progId="Equation.DSMT4">
                  <p:embed/>
                </p:oleObj>
              </mc:Choice>
              <mc:Fallback>
                <p:oleObj name="Equation" r:id="rId15" imgW="1384200" imgH="571320" progId="Equation.DSMT4">
                  <p:embed/>
                  <p:pic>
                    <p:nvPicPr>
                      <p:cNvPr id="3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3183" y="3862749"/>
                        <a:ext cx="12811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6"/>
          <p:cNvGraphicFramePr>
            <a:graphicFrameLocks noChangeAspect="1"/>
          </p:cNvGraphicFramePr>
          <p:nvPr>
            <p:extLst/>
          </p:nvPr>
        </p:nvGraphicFramePr>
        <p:xfrm>
          <a:off x="1583183" y="4566084"/>
          <a:ext cx="47148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8" name="Equation" r:id="rId17" imgW="5092560" imgH="583920" progId="Equation.DSMT4">
                  <p:embed/>
                </p:oleObj>
              </mc:Choice>
              <mc:Fallback>
                <p:oleObj name="Equation" r:id="rId17" imgW="5092560" imgH="583920" progId="Equation.DSMT4">
                  <p:embed/>
                  <p:pic>
                    <p:nvPicPr>
                      <p:cNvPr id="3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183" y="4566084"/>
                        <a:ext cx="47148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6"/>
          <p:cNvGraphicFramePr>
            <a:graphicFrameLocks noChangeAspect="1"/>
          </p:cNvGraphicFramePr>
          <p:nvPr>
            <p:extLst/>
          </p:nvPr>
        </p:nvGraphicFramePr>
        <p:xfrm>
          <a:off x="1655981" y="5352425"/>
          <a:ext cx="43862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509" name="Equation" r:id="rId19" imgW="4736880" imgH="583920" progId="Equation.DSMT4">
                  <p:embed/>
                </p:oleObj>
              </mc:Choice>
              <mc:Fallback>
                <p:oleObj name="Equation" r:id="rId19" imgW="4736880" imgH="583920" progId="Equation.DSMT4">
                  <p:embed/>
                  <p:pic>
                    <p:nvPicPr>
                      <p:cNvPr id="3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5981" y="5352425"/>
                        <a:ext cx="43862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矩形 38"/>
          <p:cNvSpPr/>
          <p:nvPr/>
        </p:nvSpPr>
        <p:spPr>
          <a:xfrm>
            <a:off x="3026072" y="5996801"/>
            <a:ext cx="494317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(orthogonal with the weight function sin</a:t>
            </a:r>
            <a:r>
              <a:rPr lang="en-US" altLang="zh-TW" i="1" dirty="0">
                <a:sym typeface="Symbol" panose="05050102010706020507" pitchFamily="18" charset="2"/>
              </a:rPr>
              <a:t></a:t>
            </a:r>
            <a:r>
              <a:rPr lang="en-US" altLang="zh-TW" dirty="0">
                <a:sym typeface="Symbol" panose="05050102010706020507" pitchFamily="18" charset="2"/>
              </a:rPr>
              <a:t>)</a:t>
            </a:r>
            <a:endParaRPr lang="zh-TW" altLang="en-US" dirty="0"/>
          </a:p>
        </p:txBody>
      </p:sp>
      <p:sp>
        <p:nvSpPr>
          <p:cNvPr id="4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226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3178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4" name="Object 4"/>
          <p:cNvGraphicFramePr>
            <a:graphicFrameLocks noChangeAspect="1"/>
          </p:cNvGraphicFramePr>
          <p:nvPr>
            <p:extLst/>
          </p:nvPr>
        </p:nvGraphicFramePr>
        <p:xfrm>
          <a:off x="764778" y="383034"/>
          <a:ext cx="27511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76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327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778" y="383034"/>
                        <a:ext cx="2751138" cy="760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5" name="Object 5"/>
          <p:cNvGraphicFramePr>
            <a:graphicFrameLocks noChangeAspect="1"/>
          </p:cNvGraphicFramePr>
          <p:nvPr>
            <p:extLst/>
          </p:nvPr>
        </p:nvGraphicFramePr>
        <p:xfrm>
          <a:off x="2413148" y="3140968"/>
          <a:ext cx="3913188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77" name="Equation" r:id="rId5" imgW="2222280" imgH="393480" progId="Equation.DSMT4">
                  <p:embed/>
                </p:oleObj>
              </mc:Choice>
              <mc:Fallback>
                <p:oleObj name="Equation" r:id="rId5" imgW="2222280" imgH="393480" progId="Equation.DSMT4">
                  <p:embed/>
                  <p:pic>
                    <p:nvPicPr>
                      <p:cNvPr id="3277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148" y="3140968"/>
                        <a:ext cx="3913188" cy="693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6" name="Object 6"/>
          <p:cNvGraphicFramePr>
            <a:graphicFrameLocks noChangeAspect="1"/>
          </p:cNvGraphicFramePr>
          <p:nvPr>
            <p:extLst/>
          </p:nvPr>
        </p:nvGraphicFramePr>
        <p:xfrm>
          <a:off x="1125961" y="4069867"/>
          <a:ext cx="6486525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78" name="Equation" r:id="rId7" imgW="3682800" imgH="469800" progId="Equation.DSMT4">
                  <p:embed/>
                </p:oleObj>
              </mc:Choice>
              <mc:Fallback>
                <p:oleObj name="Equation" r:id="rId7" imgW="3682800" imgH="469800" progId="Equation.DSMT4">
                  <p:embed/>
                  <p:pic>
                    <p:nvPicPr>
                      <p:cNvPr id="3277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961" y="4069867"/>
                        <a:ext cx="6486525" cy="82708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/>
          </p:nvPr>
        </p:nvGraphicFramePr>
        <p:xfrm>
          <a:off x="4133205" y="471933"/>
          <a:ext cx="438626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79" name="Equation" r:id="rId9" imgW="4736880" imgH="583920" progId="Equation.DSMT4">
                  <p:embed/>
                </p:oleObj>
              </mc:Choice>
              <mc:Fallback>
                <p:oleObj name="Equation" r:id="rId9" imgW="4736880" imgH="583920" progId="Equation.DSMT4">
                  <p:embed/>
                  <p:pic>
                    <p:nvPicPr>
                      <p:cNvPr id="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205" y="471933"/>
                        <a:ext cx="438626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prstDash val="dashDot"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/>
          <p:nvPr/>
        </p:nvCxnSpPr>
        <p:spPr>
          <a:xfrm>
            <a:off x="2911078" y="1056133"/>
            <a:ext cx="0" cy="423194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3773165" y="1056133"/>
            <a:ext cx="864097" cy="423194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>
            <p:extLst/>
          </p:nvPr>
        </p:nvGraphicFramePr>
        <p:xfrm>
          <a:off x="1117442" y="1395852"/>
          <a:ext cx="6954838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80" name="Equation" r:id="rId11" imgW="3949560" imgH="431640" progId="Equation.DSMT4">
                  <p:embed/>
                </p:oleObj>
              </mc:Choice>
              <mc:Fallback>
                <p:oleObj name="Equation" r:id="rId11" imgW="3949560" imgH="431640" progId="Equation.DSMT4">
                  <p:embed/>
                  <p:pic>
                    <p:nvPicPr>
                      <p:cNvPr id="1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442" y="1395852"/>
                        <a:ext cx="6954838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227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/>
          </p:nvPr>
        </p:nvGraphicFramePr>
        <p:xfrm>
          <a:off x="1117442" y="2152426"/>
          <a:ext cx="4137025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281" name="Equation" r:id="rId13" imgW="2349360" imgH="342720" progId="Equation.DSMT4">
                  <p:embed/>
                </p:oleObj>
              </mc:Choice>
              <mc:Fallback>
                <p:oleObj name="Equation" r:id="rId13" imgW="2349360" imgH="342720" progId="Equation.DSMT4">
                  <p:embed/>
                  <p:pic>
                    <p:nvPicPr>
                      <p:cNvPr id="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442" y="2152426"/>
                        <a:ext cx="4137025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5694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7"/>
          <p:cNvSpPr>
            <a:spLocks noChangeArrowheads="1"/>
          </p:cNvSpPr>
          <p:nvPr/>
        </p:nvSpPr>
        <p:spPr bwMode="auto">
          <a:xfrm>
            <a:off x="539552" y="550008"/>
            <a:ext cx="6480720" cy="11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just"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Another Method for Solving PDEs: </a:t>
            </a:r>
            <a:b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</a:br>
            <a:r>
              <a:rPr lang="en-US" altLang="zh-TW" sz="3000" b="1" dirty="0">
                <a:solidFill>
                  <a:srgbClr val="3333FF"/>
                </a:solidFill>
              </a:rPr>
              <a:t>Method of Characteristics</a:t>
            </a:r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 </a:t>
            </a:r>
          </a:p>
        </p:txBody>
      </p:sp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228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539552" y="2420888"/>
            <a:ext cx="622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The method is suitable for the </a:t>
            </a:r>
            <a:r>
              <a:rPr lang="en-US" altLang="zh-TW" dirty="0">
                <a:solidFill>
                  <a:srgbClr val="FF0000"/>
                </a:solidFill>
              </a:rPr>
              <a:t>1</a:t>
            </a:r>
            <a:r>
              <a:rPr lang="en-US" altLang="zh-TW" baseline="30000" dirty="0">
                <a:solidFill>
                  <a:srgbClr val="FF0000"/>
                </a:solidFill>
              </a:rPr>
              <a:t>st</a:t>
            </a:r>
            <a:r>
              <a:rPr lang="en-US" altLang="zh-TW" dirty="0">
                <a:solidFill>
                  <a:srgbClr val="FF0000"/>
                </a:solidFill>
              </a:rPr>
              <a:t> Order PDE</a:t>
            </a:r>
            <a:r>
              <a:rPr lang="en-US" altLang="zh-TW" dirty="0"/>
              <a:t>. </a:t>
            </a:r>
          </a:p>
        </p:txBody>
      </p:sp>
      <p:sp>
        <p:nvSpPr>
          <p:cNvPr id="11" name="矩形 4"/>
          <p:cNvSpPr>
            <a:spLocks noChangeArrowheads="1"/>
          </p:cNvSpPr>
          <p:nvPr/>
        </p:nvSpPr>
        <p:spPr bwMode="auto">
          <a:xfrm>
            <a:off x="539552" y="2983403"/>
            <a:ext cx="622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Suppose that there is a 1</a:t>
            </a:r>
            <a:r>
              <a:rPr lang="en-US" altLang="zh-TW" baseline="30000" dirty="0"/>
              <a:t>st</a:t>
            </a:r>
            <a:r>
              <a:rPr lang="en-US" altLang="zh-TW" dirty="0"/>
              <a:t> Order PDE as follows:</a:t>
            </a:r>
          </a:p>
        </p:txBody>
      </p:sp>
      <p:sp>
        <p:nvSpPr>
          <p:cNvPr id="3" name="矩形 2"/>
          <p:cNvSpPr/>
          <p:nvPr/>
        </p:nvSpPr>
        <p:spPr>
          <a:xfrm>
            <a:off x="510006" y="1875214"/>
            <a:ext cx="3405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Method of Characteristics</a:t>
            </a:r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082819"/>
              </p:ext>
            </p:extLst>
          </p:nvPr>
        </p:nvGraphicFramePr>
        <p:xfrm>
          <a:off x="755576" y="3579954"/>
          <a:ext cx="72644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0" name="Equation" r:id="rId3" imgW="7264080" imgH="685800" progId="Equation.DSMT4">
                  <p:embed/>
                </p:oleObj>
              </mc:Choice>
              <mc:Fallback>
                <p:oleObj name="Equation" r:id="rId3" imgW="72640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3579954"/>
                        <a:ext cx="726440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201314"/>
              </p:ext>
            </p:extLst>
          </p:nvPr>
        </p:nvGraphicFramePr>
        <p:xfrm>
          <a:off x="755576" y="4431418"/>
          <a:ext cx="6413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711" name="Equation" r:id="rId5" imgW="6413400" imgH="698400" progId="Equation.DSMT4">
                  <p:embed/>
                </p:oleObj>
              </mc:Choice>
              <mc:Fallback>
                <p:oleObj name="Equation" r:id="rId5" imgW="641340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4431418"/>
                        <a:ext cx="6413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249D23B4-0E01-4C88-A4E0-4B6D472F3229}"/>
              </a:ext>
            </a:extLst>
          </p:cNvPr>
          <p:cNvSpPr txBox="1"/>
          <p:nvPr/>
        </p:nvSpPr>
        <p:spPr>
          <a:xfrm>
            <a:off x="5436096" y="1137310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3769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229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1560" y="323574"/>
            <a:ext cx="340509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Method of Characteristics</a:t>
            </a:r>
            <a:r>
              <a:rPr lang="en-US" altLang="zh-TW" b="1" dirty="0">
                <a:solidFill>
                  <a:srgbClr val="FF0000"/>
                </a:solidFill>
                <a:ea typeface="新細明體" panose="02020500000000000000" pitchFamily="18" charset="-120"/>
              </a:rPr>
              <a:t> 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5546536"/>
              </p:ext>
            </p:extLst>
          </p:nvPr>
        </p:nvGraphicFramePr>
        <p:xfrm>
          <a:off x="827584" y="908720"/>
          <a:ext cx="7264401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3" name="Equation" r:id="rId3" imgW="7264080" imgH="685800" progId="Equation.DSMT4">
                  <p:embed/>
                </p:oleObj>
              </mc:Choice>
              <mc:Fallback>
                <p:oleObj name="Equation" r:id="rId3" imgW="7264080" imgH="68580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908720"/>
                        <a:ext cx="7264401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691256"/>
              </p:ext>
            </p:extLst>
          </p:nvPr>
        </p:nvGraphicFramePr>
        <p:xfrm>
          <a:off x="827584" y="1760184"/>
          <a:ext cx="6413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4" name="Equation" r:id="rId5" imgW="6413400" imgH="698400" progId="Equation.DSMT4">
                  <p:embed/>
                </p:oleObj>
              </mc:Choice>
              <mc:Fallback>
                <p:oleObj name="Equation" r:id="rId5" imgW="6413400" imgH="69840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584" y="1760184"/>
                        <a:ext cx="64135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683568" y="2564904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We set a variable </a:t>
            </a:r>
            <a:r>
              <a:rPr lang="en-US" altLang="zh-TW" i="1" dirty="0"/>
              <a:t>s</a:t>
            </a:r>
            <a:r>
              <a:rPr lang="en-US" altLang="zh-TW" dirty="0"/>
              <a:t> and suppose that </a:t>
            </a:r>
            <a:endParaRPr lang="zh-TW" altLang="en-US" dirty="0"/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67811"/>
              </p:ext>
            </p:extLst>
          </p:nvPr>
        </p:nvGraphicFramePr>
        <p:xfrm>
          <a:off x="970266" y="3012319"/>
          <a:ext cx="5283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5" name="Equation" r:id="rId7" imgW="5283000" imgH="583920" progId="Equation.DSMT4">
                  <p:embed/>
                </p:oleObj>
              </mc:Choice>
              <mc:Fallback>
                <p:oleObj name="Equation" r:id="rId7" imgW="52830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70266" y="3012319"/>
                        <a:ext cx="52832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585333"/>
              </p:ext>
            </p:extLst>
          </p:nvPr>
        </p:nvGraphicFramePr>
        <p:xfrm>
          <a:off x="1067048" y="3702175"/>
          <a:ext cx="3340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6" name="Equation" r:id="rId9" imgW="3340080" imgH="596880" progId="Equation.DSMT4">
                  <p:embed/>
                </p:oleObj>
              </mc:Choice>
              <mc:Fallback>
                <p:oleObj name="Equation" r:id="rId9" imgW="3340080" imgH="596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67048" y="3702175"/>
                        <a:ext cx="33401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/>
          <p:cNvSpPr txBox="1"/>
          <p:nvPr/>
        </p:nvSpPr>
        <p:spPr>
          <a:xfrm>
            <a:off x="658813" y="4231939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Then, the original equation can be expressed as 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830517"/>
              </p:ext>
            </p:extLst>
          </p:nvPr>
        </p:nvGraphicFramePr>
        <p:xfrm>
          <a:off x="970266" y="4662826"/>
          <a:ext cx="5461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7" name="Equation" r:id="rId11" imgW="5460840" imgH="660240" progId="Equation.DSMT4">
                  <p:embed/>
                </p:oleObj>
              </mc:Choice>
              <mc:Fallback>
                <p:oleObj name="Equation" r:id="rId11" imgW="546084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970266" y="4662826"/>
                        <a:ext cx="5461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67043"/>
              </p:ext>
            </p:extLst>
          </p:nvPr>
        </p:nvGraphicFramePr>
        <p:xfrm>
          <a:off x="1139359" y="5797374"/>
          <a:ext cx="2349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8" name="Equation" r:id="rId13" imgW="2349360" imgH="533160" progId="Equation.DSMT4">
                  <p:embed/>
                </p:oleObj>
              </mc:Choice>
              <mc:Fallback>
                <p:oleObj name="Equation" r:id="rId13" imgW="234936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39359" y="5797374"/>
                        <a:ext cx="23495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>
            <a:extLst>
              <a:ext uri="{FF2B5EF4-FFF2-40B4-BE49-F238E27FC236}">
                <a16:creationId xmlns:a16="http://schemas.microsoft.com/office/drawing/2014/main" id="{575C72DE-9871-4B37-B71A-1CC31EBE2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1374704"/>
              </p:ext>
            </p:extLst>
          </p:nvPr>
        </p:nvGraphicFramePr>
        <p:xfrm>
          <a:off x="4572000" y="5898974"/>
          <a:ext cx="2578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939" name="Equation" r:id="rId15" imgW="2577960" imgH="431640" progId="Equation.DSMT4">
                  <p:embed/>
                </p:oleObj>
              </mc:Choice>
              <mc:Fallback>
                <p:oleObj name="Equation" r:id="rId15" imgW="2577960" imgH="431640" progId="Equation.DSMT4">
                  <p:embed/>
                  <p:pic>
                    <p:nvPicPr>
                      <p:cNvPr id="9" name="物件 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572000" y="5898974"/>
                        <a:ext cx="2578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箭號: 向下 9">
            <a:extLst>
              <a:ext uri="{FF2B5EF4-FFF2-40B4-BE49-F238E27FC236}">
                <a16:creationId xmlns:a16="http://schemas.microsoft.com/office/drawing/2014/main" id="{D19B9630-E89A-449C-B63E-8FDCB2478781}"/>
              </a:ext>
            </a:extLst>
          </p:cNvPr>
          <p:cNvSpPr/>
          <p:nvPr/>
        </p:nvSpPr>
        <p:spPr>
          <a:xfrm>
            <a:off x="2314109" y="5298246"/>
            <a:ext cx="16965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8D5FE73A-81F0-44C8-AF27-796F8E20A66B}"/>
              </a:ext>
            </a:extLst>
          </p:cNvPr>
          <p:cNvSpPr/>
          <p:nvPr/>
        </p:nvSpPr>
        <p:spPr>
          <a:xfrm>
            <a:off x="3635896" y="6021288"/>
            <a:ext cx="77125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8850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230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899592" y="344679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Then, we apply the process as follows to solve </a:t>
            </a:r>
            <a:r>
              <a:rPr lang="en-US" altLang="zh-TW" i="1" dirty="0"/>
              <a:t>u</a:t>
            </a:r>
            <a:r>
              <a:rPr lang="en-US" altLang="zh-TW" dirty="0"/>
              <a:t>: 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899592" y="908720"/>
            <a:ext cx="69847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 Solve the relation between 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, </a:t>
            </a:r>
            <a:r>
              <a:rPr lang="en-US" altLang="zh-TW" i="1" dirty="0"/>
              <a:t>x</a:t>
            </a:r>
            <a:r>
              <a:rPr lang="en-US" altLang="zh-TW" baseline="-25000" dirty="0"/>
              <a:t>2</a:t>
            </a:r>
            <a:r>
              <a:rPr lang="en-US" altLang="zh-TW" dirty="0"/>
              <a:t>, …, </a:t>
            </a:r>
            <a:r>
              <a:rPr lang="en-US" altLang="zh-TW" i="1" dirty="0" err="1"/>
              <a:t>x</a:t>
            </a:r>
            <a:r>
              <a:rPr lang="en-US" altLang="zh-TW" i="1" baseline="-25000" dirty="0" err="1"/>
              <a:t>k</a:t>
            </a:r>
            <a:r>
              <a:rPr lang="en-US" altLang="zh-TW" dirty="0"/>
              <a:t> and </a:t>
            </a:r>
            <a:r>
              <a:rPr lang="en-US" altLang="zh-TW" i="1" dirty="0"/>
              <a:t>s</a:t>
            </a:r>
            <a:r>
              <a:rPr lang="en-US" altLang="zh-TW" dirty="0"/>
              <a:t> from each of the following ODEs: </a:t>
            </a:r>
            <a:endParaRPr lang="zh-TW" altLang="en-US" dirty="0"/>
          </a:p>
        </p:txBody>
      </p:sp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2323810"/>
              </p:ext>
            </p:extLst>
          </p:nvPr>
        </p:nvGraphicFramePr>
        <p:xfrm>
          <a:off x="1475656" y="1823147"/>
          <a:ext cx="24257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8" name="Equation" r:id="rId3" imgW="2425680" imgH="583920" progId="Equation.DSMT4">
                  <p:embed/>
                </p:oleObj>
              </mc:Choice>
              <mc:Fallback>
                <p:oleObj name="Equation" r:id="rId3" imgW="242568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823147"/>
                        <a:ext cx="24257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5493"/>
              </p:ext>
            </p:extLst>
          </p:nvPr>
        </p:nvGraphicFramePr>
        <p:xfrm>
          <a:off x="1475656" y="2463659"/>
          <a:ext cx="2565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49" name="Equation" r:id="rId5" imgW="2565360" imgH="583920" progId="Equation.DSMT4">
                  <p:embed/>
                </p:oleObj>
              </mc:Choice>
              <mc:Fallback>
                <p:oleObj name="Equation" r:id="rId5" imgW="25653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5656" y="2463659"/>
                        <a:ext cx="25654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2425292" y="2981066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18" name="物件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3772156"/>
              </p:ext>
            </p:extLst>
          </p:nvPr>
        </p:nvGraphicFramePr>
        <p:xfrm>
          <a:off x="1475656" y="3332460"/>
          <a:ext cx="2552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0" name="Equation" r:id="rId7" imgW="2552400" imgH="596880" progId="Equation.DSMT4">
                  <p:embed/>
                </p:oleObj>
              </mc:Choice>
              <mc:Fallback>
                <p:oleObj name="Equation" r:id="rId7" imgW="2552400" imgH="59688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75656" y="3332460"/>
                        <a:ext cx="2552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966845" y="4206343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(2) Try to find the general equation </a:t>
            </a:r>
            <a:r>
              <a:rPr lang="en-US" altLang="zh-TW" i="1" dirty="0">
                <a:solidFill>
                  <a:srgbClr val="FF0000"/>
                </a:solidFill>
              </a:rPr>
              <a:t>b</a:t>
            </a:r>
            <a:r>
              <a:rPr lang="en-US" altLang="zh-TW" dirty="0">
                <a:solidFill>
                  <a:srgbClr val="FF0000"/>
                </a:solidFill>
              </a:rPr>
              <a:t> such that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20" name="物件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9363"/>
              </p:ext>
            </p:extLst>
          </p:nvPr>
        </p:nvGraphicFramePr>
        <p:xfrm>
          <a:off x="1571625" y="4722813"/>
          <a:ext cx="1968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1" name="Equation" r:id="rId9" imgW="1968480" imgH="380880" progId="Equation.DSMT4">
                  <p:embed/>
                </p:oleObj>
              </mc:Choice>
              <mc:Fallback>
                <p:oleObj name="Equation" r:id="rId9" imgW="196848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71625" y="4722813"/>
                        <a:ext cx="1968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4041056" y="4723713"/>
            <a:ext cx="4198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 err="1"/>
              <a:t>c</a:t>
            </a:r>
            <a:r>
              <a:rPr lang="en-US" altLang="zh-TW" i="1" baseline="-25000" dirty="0" err="1"/>
              <a:t>b</a:t>
            </a:r>
            <a:r>
              <a:rPr lang="en-US" altLang="zh-TW" dirty="0"/>
              <a:t> is a constant </a:t>
            </a:r>
            <a:endParaRPr lang="zh-TW" altLang="en-US" dirty="0"/>
          </a:p>
        </p:txBody>
      </p:sp>
      <p:graphicFrame>
        <p:nvGraphicFramePr>
          <p:cNvPr id="12" name="物件 11">
            <a:extLst>
              <a:ext uri="{FF2B5EF4-FFF2-40B4-BE49-F238E27FC236}">
                <a16:creationId xmlns:a16="http://schemas.microsoft.com/office/drawing/2014/main" id="{33FE7B26-48B2-4C7D-AA33-D5974F8021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248995"/>
              </p:ext>
            </p:extLst>
          </p:nvPr>
        </p:nvGraphicFramePr>
        <p:xfrm>
          <a:off x="4864312" y="1919351"/>
          <a:ext cx="2806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2" name="Equation" r:id="rId11" imgW="2806560" imgH="380880" progId="Equation.DSMT4">
                  <p:embed/>
                </p:oleObj>
              </mc:Choice>
              <mc:Fallback>
                <p:oleObj name="Equation" r:id="rId11" imgW="2806560" imgH="380880" progId="Equation.DSMT4">
                  <p:embed/>
                  <p:pic>
                    <p:nvPicPr>
                      <p:cNvPr id="10" name="物件 9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864312" y="1919351"/>
                        <a:ext cx="2806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物件 14">
            <a:extLst>
              <a:ext uri="{FF2B5EF4-FFF2-40B4-BE49-F238E27FC236}">
                <a16:creationId xmlns:a16="http://schemas.microsoft.com/office/drawing/2014/main" id="{02341021-5065-40AA-AB46-3C7ED0083B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717959"/>
              </p:ext>
            </p:extLst>
          </p:nvPr>
        </p:nvGraphicFramePr>
        <p:xfrm>
          <a:off x="4864312" y="2599156"/>
          <a:ext cx="2895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3" name="Equation" r:id="rId13" imgW="2895480" imgH="380880" progId="Equation.DSMT4">
                  <p:embed/>
                </p:oleObj>
              </mc:Choice>
              <mc:Fallback>
                <p:oleObj name="Equation" r:id="rId13" imgW="2895480" imgH="380880" progId="Equation.DSMT4">
                  <p:embed/>
                  <p:pic>
                    <p:nvPicPr>
                      <p:cNvPr id="11" name="物件 10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64312" y="2599156"/>
                        <a:ext cx="28956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>
            <a:extLst>
              <a:ext uri="{FF2B5EF4-FFF2-40B4-BE49-F238E27FC236}">
                <a16:creationId xmlns:a16="http://schemas.microsoft.com/office/drawing/2014/main" id="{1E0AB140-C7E3-42F6-AE28-5BEA83F75566}"/>
              </a:ext>
            </a:extLst>
          </p:cNvPr>
          <p:cNvSpPr/>
          <p:nvPr/>
        </p:nvSpPr>
        <p:spPr>
          <a:xfrm>
            <a:off x="6149410" y="2980156"/>
            <a:ext cx="26321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:</a:t>
            </a:r>
            <a:endParaRPr lang="zh-TW" altLang="en-US" dirty="0"/>
          </a:p>
        </p:txBody>
      </p:sp>
      <p:graphicFrame>
        <p:nvGraphicFramePr>
          <p:cNvPr id="23" name="物件 22">
            <a:extLst>
              <a:ext uri="{FF2B5EF4-FFF2-40B4-BE49-F238E27FC236}">
                <a16:creationId xmlns:a16="http://schemas.microsoft.com/office/drawing/2014/main" id="{047B5A6D-EAA4-4B7E-8309-4F3AEC1BAA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660144"/>
              </p:ext>
            </p:extLst>
          </p:nvPr>
        </p:nvGraphicFramePr>
        <p:xfrm>
          <a:off x="4864312" y="3546481"/>
          <a:ext cx="290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4" name="Equation" r:id="rId15" imgW="2908080" imgH="380880" progId="Equation.DSMT4">
                  <p:embed/>
                </p:oleObj>
              </mc:Choice>
              <mc:Fallback>
                <p:oleObj name="Equation" r:id="rId15" imgW="2908080" imgH="380880" progId="Equation.DSMT4">
                  <p:embed/>
                  <p:pic>
                    <p:nvPicPr>
                      <p:cNvPr id="18" name="物件 1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64312" y="3546481"/>
                        <a:ext cx="29083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箭號: 向右 1">
            <a:extLst>
              <a:ext uri="{FF2B5EF4-FFF2-40B4-BE49-F238E27FC236}">
                <a16:creationId xmlns:a16="http://schemas.microsoft.com/office/drawing/2014/main" id="{FCB8D933-1224-4B35-BA17-9633EB69F0DE}"/>
              </a:ext>
            </a:extLst>
          </p:cNvPr>
          <p:cNvSpPr/>
          <p:nvPr/>
        </p:nvSpPr>
        <p:spPr>
          <a:xfrm>
            <a:off x="4139952" y="2407347"/>
            <a:ext cx="504056" cy="167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81833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231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899592" y="404664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 Solve the following ODE </a:t>
            </a:r>
            <a:endParaRPr lang="zh-TW" altLang="en-US" dirty="0"/>
          </a:p>
        </p:txBody>
      </p:sp>
      <p:graphicFrame>
        <p:nvGraphicFramePr>
          <p:cNvPr id="23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603990"/>
              </p:ext>
            </p:extLst>
          </p:nvPr>
        </p:nvGraphicFramePr>
        <p:xfrm>
          <a:off x="1406450" y="890734"/>
          <a:ext cx="3225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6" name="Equation" r:id="rId3" imgW="3225600" imgH="533160" progId="Equation.DSMT4">
                  <p:embed/>
                </p:oleObj>
              </mc:Choice>
              <mc:Fallback>
                <p:oleObj name="Equation" r:id="rId3" imgW="3225600" imgH="533160" progId="Equation.DSMT4">
                  <p:embed/>
                  <p:pic>
                    <p:nvPicPr>
                      <p:cNvPr id="23" name="物件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6450" y="890734"/>
                        <a:ext cx="32258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文字方塊 23"/>
          <p:cNvSpPr txBox="1"/>
          <p:nvPr/>
        </p:nvSpPr>
        <p:spPr>
          <a:xfrm>
            <a:off x="1331640" y="1538134"/>
            <a:ext cx="4198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solution has the form of </a:t>
            </a:r>
            <a:endParaRPr lang="zh-TW" altLang="en-US" dirty="0"/>
          </a:p>
        </p:txBody>
      </p:sp>
      <p:graphicFrame>
        <p:nvGraphicFramePr>
          <p:cNvPr id="25" name="物件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429931"/>
              </p:ext>
            </p:extLst>
          </p:nvPr>
        </p:nvGraphicFramePr>
        <p:xfrm>
          <a:off x="4703763" y="1541463"/>
          <a:ext cx="20447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7" name="Equation" r:id="rId5" imgW="2044440" imgH="431640" progId="Equation.DSMT4">
                  <p:embed/>
                </p:oleObj>
              </mc:Choice>
              <mc:Fallback>
                <p:oleObj name="Equation" r:id="rId5" imgW="2044440" imgH="431640" progId="Equation.DSMT4">
                  <p:embed/>
                  <p:pic>
                    <p:nvPicPr>
                      <p:cNvPr id="25" name="物件 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03763" y="1541463"/>
                        <a:ext cx="20447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文字方塊 25"/>
          <p:cNvSpPr txBox="1"/>
          <p:nvPr/>
        </p:nvSpPr>
        <p:spPr>
          <a:xfrm>
            <a:off x="1347087" y="2079280"/>
            <a:ext cx="57451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g</a:t>
            </a:r>
            <a:r>
              <a:rPr lang="en-US" altLang="zh-TW" dirty="0"/>
              <a:t> is some unknown constant. 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924744" y="2998113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(4) Replace </a:t>
            </a:r>
            <a:r>
              <a:rPr lang="en-US" altLang="zh-TW" i="1" dirty="0"/>
              <a:t>c</a:t>
            </a:r>
            <a:r>
              <a:rPr lang="en-US" altLang="zh-TW" i="1" baseline="-25000" dirty="0"/>
              <a:t>g</a:t>
            </a:r>
            <a:r>
              <a:rPr lang="en-US" altLang="zh-TW" dirty="0"/>
              <a:t> by </a:t>
            </a:r>
            <a:endParaRPr lang="zh-TW" altLang="en-US" dirty="0"/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1003160"/>
              </p:ext>
            </p:extLst>
          </p:nvPr>
        </p:nvGraphicFramePr>
        <p:xfrm>
          <a:off x="1835696" y="3618694"/>
          <a:ext cx="3492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8" name="Equation" r:id="rId7" imgW="3492360" imgH="406080" progId="Equation.DSMT4">
                  <p:embed/>
                </p:oleObj>
              </mc:Choice>
              <mc:Fallback>
                <p:oleObj name="Equation" r:id="rId7" imgW="34923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35696" y="3618694"/>
                        <a:ext cx="3492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文字方塊 27"/>
          <p:cNvSpPr txBox="1"/>
          <p:nvPr/>
        </p:nvSpPr>
        <p:spPr>
          <a:xfrm>
            <a:off x="1287760" y="4115798"/>
            <a:ext cx="6170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f</a:t>
            </a:r>
            <a:r>
              <a:rPr lang="en-US" altLang="zh-TW" dirty="0"/>
              <a:t> is any function, then the solution is </a:t>
            </a:r>
            <a:endParaRPr lang="zh-TW" altLang="en-US" dirty="0"/>
          </a:p>
        </p:txBody>
      </p:sp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448732"/>
              </p:ext>
            </p:extLst>
          </p:nvPr>
        </p:nvGraphicFramePr>
        <p:xfrm>
          <a:off x="1978025" y="4746625"/>
          <a:ext cx="208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69" name="Equation" r:id="rId9" imgW="2082600" imgH="406080" progId="Equation.DSMT4">
                  <p:embed/>
                </p:oleObj>
              </mc:Choice>
              <mc:Fallback>
                <p:oleObj name="Equation" r:id="rId9" imgW="20826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78025" y="4746625"/>
                        <a:ext cx="2082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字方塊 11">
            <a:extLst>
              <a:ext uri="{FF2B5EF4-FFF2-40B4-BE49-F238E27FC236}">
                <a16:creationId xmlns:a16="http://schemas.microsoft.com/office/drawing/2014/main" id="{C2427C06-90BB-47A6-96A6-897E060414B0}"/>
              </a:ext>
            </a:extLst>
          </p:cNvPr>
          <p:cNvSpPr txBox="1"/>
          <p:nvPr/>
        </p:nvSpPr>
        <p:spPr>
          <a:xfrm>
            <a:off x="1331640" y="2507745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(Specially, for case where </a:t>
            </a:r>
            <a:r>
              <a:rPr lang="en-US" altLang="zh-TW" i="1" dirty="0">
                <a:solidFill>
                  <a:srgbClr val="FF0000"/>
                </a:solidFill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 = 0, </a:t>
            </a:r>
            <a:r>
              <a:rPr lang="en-US" altLang="zh-TW" i="1" dirty="0">
                <a:solidFill>
                  <a:srgbClr val="FF0000"/>
                </a:solidFill>
              </a:rPr>
              <a:t>u</a:t>
            </a:r>
            <a:r>
              <a:rPr lang="en-US" altLang="zh-TW" dirty="0">
                <a:solidFill>
                  <a:srgbClr val="FF0000"/>
                </a:solidFill>
              </a:rPr>
              <a:t> = </a:t>
            </a:r>
            <a:r>
              <a:rPr lang="en-US" altLang="zh-TW" i="1" dirty="0">
                <a:solidFill>
                  <a:srgbClr val="FF0000"/>
                </a:solidFill>
              </a:rPr>
              <a:t>c</a:t>
            </a:r>
            <a:r>
              <a:rPr lang="en-US" altLang="zh-TW" i="1" baseline="-25000" dirty="0">
                <a:solidFill>
                  <a:srgbClr val="FF0000"/>
                </a:solidFill>
              </a:rPr>
              <a:t>g</a:t>
            </a:r>
            <a:r>
              <a:rPr lang="en-US" altLang="zh-TW" dirty="0">
                <a:solidFill>
                  <a:srgbClr val="FF0000"/>
                </a:solidFill>
              </a:rPr>
              <a:t>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FD2B6D1F-5907-4F27-A770-20E752B5272B}"/>
              </a:ext>
            </a:extLst>
          </p:cNvPr>
          <p:cNvSpPr txBox="1"/>
          <p:nvPr/>
        </p:nvSpPr>
        <p:spPr>
          <a:xfrm>
            <a:off x="1361151" y="5327720"/>
            <a:ext cx="70272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(Specially, for case where</a:t>
            </a:r>
            <a:r>
              <a:rPr lang="en-US" altLang="zh-TW" i="1" dirty="0">
                <a:solidFill>
                  <a:srgbClr val="FF0000"/>
                </a:solidFill>
              </a:rPr>
              <a:t> g</a:t>
            </a:r>
            <a:r>
              <a:rPr lang="en-US" altLang="zh-TW" dirty="0">
                <a:solidFill>
                  <a:srgbClr val="FF0000"/>
                </a:solidFill>
              </a:rPr>
              <a:t> = 0, </a:t>
            </a:r>
            <a:r>
              <a:rPr lang="en-US" altLang="zh-TW" i="1" dirty="0">
                <a:solidFill>
                  <a:srgbClr val="FF0000"/>
                </a:solidFill>
              </a:rPr>
              <a:t>u</a:t>
            </a:r>
            <a:r>
              <a:rPr lang="en-US" altLang="zh-TW" dirty="0">
                <a:solidFill>
                  <a:srgbClr val="FF0000"/>
                </a:solidFill>
              </a:rPr>
              <a:t> = </a:t>
            </a:r>
            <a:r>
              <a:rPr lang="en-US" altLang="zh-TW" i="1" dirty="0">
                <a:solidFill>
                  <a:srgbClr val="FF0000"/>
                </a:solidFill>
              </a:rPr>
              <a:t>f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i="1" dirty="0" err="1">
                <a:solidFill>
                  <a:srgbClr val="FF0000"/>
                </a:solidFill>
              </a:rPr>
              <a:t>c</a:t>
            </a:r>
            <a:r>
              <a:rPr lang="en-US" altLang="zh-TW" i="1" baseline="-25000" dirty="0" err="1">
                <a:solidFill>
                  <a:srgbClr val="FF0000"/>
                </a:solidFill>
              </a:rPr>
              <a:t>b</a:t>
            </a:r>
            <a:r>
              <a:rPr lang="en-US" altLang="zh-TW" dirty="0">
                <a:solidFill>
                  <a:srgbClr val="FF0000"/>
                </a:solidFill>
              </a:rPr>
              <a:t>)) 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271CE97-E531-4919-B769-A853E91FA3BB}"/>
              </a:ext>
            </a:extLst>
          </p:cNvPr>
          <p:cNvSpPr txBox="1"/>
          <p:nvPr/>
        </p:nvSpPr>
        <p:spPr>
          <a:xfrm>
            <a:off x="4204236" y="4721759"/>
            <a:ext cx="47189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Here, we express </a:t>
            </a:r>
            <a:r>
              <a:rPr lang="en-US" altLang="zh-TW" i="1" dirty="0"/>
              <a:t>s</a:t>
            </a:r>
            <a:r>
              <a:rPr lang="en-US" altLang="zh-TW" dirty="0"/>
              <a:t> as a function of </a:t>
            </a:r>
            <a:r>
              <a:rPr lang="en-US" altLang="zh-TW" i="1" dirty="0"/>
              <a:t>x</a:t>
            </a:r>
            <a:r>
              <a:rPr lang="en-US" altLang="zh-TW" baseline="-25000" dirty="0"/>
              <a:t>1</a:t>
            </a:r>
            <a:r>
              <a:rPr lang="en-US" altLang="zh-TW" dirty="0"/>
              <a:t>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70101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232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755576" y="476672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1] </a:t>
            </a:r>
            <a:r>
              <a:rPr lang="en-US" altLang="zh-TW" dirty="0"/>
              <a:t>Solve</a:t>
            </a:r>
            <a:endParaRPr lang="zh-TW" altLang="en-US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837218"/>
              </p:ext>
            </p:extLst>
          </p:nvPr>
        </p:nvGraphicFramePr>
        <p:xfrm>
          <a:off x="2195736" y="1052736"/>
          <a:ext cx="222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0" name="Equation" r:id="rId3" imgW="2222280" imgH="685800" progId="Equation.DSMT4">
                  <p:embed/>
                </p:oleObj>
              </mc:Choice>
              <mc:Fallback>
                <p:oleObj name="Equation" r:id="rId3" imgW="2222280" imgH="685800" progId="Equation.DSMT4">
                  <p:embed/>
                  <p:pic>
                    <p:nvPicPr>
                      <p:cNvPr id="4" name="物件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95736" y="1052736"/>
                        <a:ext cx="2222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4243851"/>
              </p:ext>
            </p:extLst>
          </p:nvPr>
        </p:nvGraphicFramePr>
        <p:xfrm>
          <a:off x="2339752" y="2019265"/>
          <a:ext cx="256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1" name="Equation" r:id="rId5" imgW="2565360" imgH="685800" progId="Equation.DSMT4">
                  <p:embed/>
                </p:oleObj>
              </mc:Choice>
              <mc:Fallback>
                <p:oleObj name="Equation" r:id="rId5" imgW="256536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9752" y="2019265"/>
                        <a:ext cx="2565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827584" y="1883713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790934" y="2859867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623518"/>
              </p:ext>
            </p:extLst>
          </p:nvPr>
        </p:nvGraphicFramePr>
        <p:xfrm>
          <a:off x="1700634" y="2808610"/>
          <a:ext cx="1866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2" name="Equation" r:id="rId7" imgW="1866600" imgH="533160" progId="Equation.DSMT4">
                  <p:embed/>
                </p:oleObj>
              </mc:Choice>
              <mc:Fallback>
                <p:oleObj name="Equation" r:id="rId7" imgW="18666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00634" y="2808610"/>
                        <a:ext cx="1866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49585"/>
              </p:ext>
            </p:extLst>
          </p:nvPr>
        </p:nvGraphicFramePr>
        <p:xfrm>
          <a:off x="1700634" y="3445555"/>
          <a:ext cx="23495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3" name="Equation" r:id="rId9" imgW="2349360" imgH="583920" progId="Equation.DSMT4">
                  <p:embed/>
                </p:oleObj>
              </mc:Choice>
              <mc:Fallback>
                <p:oleObj name="Equation" r:id="rId9" imgW="23493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00634" y="3445555"/>
                        <a:ext cx="23495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字方塊 18"/>
          <p:cNvSpPr txBox="1"/>
          <p:nvPr/>
        </p:nvSpPr>
        <p:spPr>
          <a:xfrm>
            <a:off x="827584" y="417272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</a:t>
            </a:r>
            <a:endParaRPr lang="zh-TW" altLang="en-US" dirty="0"/>
          </a:p>
        </p:txBody>
      </p:sp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19401"/>
              </p:ext>
            </p:extLst>
          </p:nvPr>
        </p:nvGraphicFramePr>
        <p:xfrm>
          <a:off x="1636713" y="4270375"/>
          <a:ext cx="1117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4" name="Equation" r:id="rId11" imgW="1117440" imgH="330120" progId="Equation.DSMT4">
                  <p:embed/>
                </p:oleObj>
              </mc:Choice>
              <mc:Fallback>
                <p:oleObj name="Equation" r:id="rId11" imgW="111744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36713" y="4270375"/>
                        <a:ext cx="1117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文字方塊 20"/>
          <p:cNvSpPr txBox="1"/>
          <p:nvPr/>
        </p:nvSpPr>
        <p:spPr>
          <a:xfrm>
            <a:off x="790934" y="4933435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</a:t>
            </a:r>
            <a:endParaRPr lang="zh-TW" altLang="en-US" dirty="0"/>
          </a:p>
        </p:txBody>
      </p:sp>
      <p:graphicFrame>
        <p:nvGraphicFramePr>
          <p:cNvPr id="8" name="物件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058920"/>
              </p:ext>
            </p:extLst>
          </p:nvPr>
        </p:nvGraphicFramePr>
        <p:xfrm>
          <a:off x="1490663" y="4924425"/>
          <a:ext cx="2501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5" name="Equation" r:id="rId13" imgW="2501640" imgH="533160" progId="Equation.DSMT4">
                  <p:embed/>
                </p:oleObj>
              </mc:Choice>
              <mc:Fallback>
                <p:oleObj name="Equation" r:id="rId13" imgW="25016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90663" y="4924425"/>
                        <a:ext cx="2501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811918"/>
              </p:ext>
            </p:extLst>
          </p:nvPr>
        </p:nvGraphicFramePr>
        <p:xfrm>
          <a:off x="1609502" y="5774873"/>
          <a:ext cx="1460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006" name="Equation" r:id="rId15" imgW="1460160" imgH="380880" progId="Equation.DSMT4">
                  <p:embed/>
                </p:oleObj>
              </mc:Choice>
              <mc:Fallback>
                <p:oleObj name="Equation" r:id="rId15" imgW="1460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09502" y="5774873"/>
                        <a:ext cx="1460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文字方塊 28"/>
          <p:cNvSpPr txBox="1"/>
          <p:nvPr/>
        </p:nvSpPr>
        <p:spPr>
          <a:xfrm>
            <a:off x="3653986" y="5724387"/>
            <a:ext cx="45184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f</a:t>
            </a:r>
            <a:r>
              <a:rPr lang="en-US" altLang="zh-TW" dirty="0"/>
              <a:t> is any function.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057748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233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11560" y="194998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[Example 2] </a:t>
            </a:r>
            <a:r>
              <a:rPr lang="en-US" altLang="zh-TW" dirty="0"/>
              <a:t>Solve</a:t>
            </a:r>
            <a:endParaRPr lang="zh-TW" altLang="en-US" dirty="0"/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02798"/>
              </p:ext>
            </p:extLst>
          </p:nvPr>
        </p:nvGraphicFramePr>
        <p:xfrm>
          <a:off x="1425327" y="712929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2" name="Equation" r:id="rId3" imgW="4952880" imgH="685800" progId="Equation.DSMT4">
                  <p:embed/>
                </p:oleObj>
              </mc:Choice>
              <mc:Fallback>
                <p:oleObj name="Equation" r:id="rId3" imgW="4952880" imgH="68580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25327" y="712929"/>
                        <a:ext cx="4953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文字方塊 14"/>
          <p:cNvSpPr txBox="1"/>
          <p:nvPr/>
        </p:nvSpPr>
        <p:spPr>
          <a:xfrm>
            <a:off x="637506" y="1398729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(Solution):</a:t>
            </a:r>
            <a:endParaRPr lang="zh-TW" altLang="en-US" dirty="0"/>
          </a:p>
        </p:txBody>
      </p:sp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654EF681-1EFF-4D58-820A-46651E408B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174446"/>
              </p:ext>
            </p:extLst>
          </p:nvPr>
        </p:nvGraphicFramePr>
        <p:xfrm>
          <a:off x="1281311" y="1905587"/>
          <a:ext cx="495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3" name="Equation" r:id="rId5" imgW="4952880" imgH="685800" progId="Equation.DSMT4">
                  <p:embed/>
                </p:oleObj>
              </mc:Choice>
              <mc:Fallback>
                <p:oleObj name="Equation" r:id="rId5" imgW="4952880" imgH="685800" progId="Equation.DSMT4">
                  <p:embed/>
                  <p:pic>
                    <p:nvPicPr>
                      <p:cNvPr id="13" name="物件 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81311" y="1905587"/>
                        <a:ext cx="49530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文字方塊 19">
            <a:extLst>
              <a:ext uri="{FF2B5EF4-FFF2-40B4-BE49-F238E27FC236}">
                <a16:creationId xmlns:a16="http://schemas.microsoft.com/office/drawing/2014/main" id="{65A710CA-1D9B-4D5A-9293-B1B09A4993FD}"/>
              </a:ext>
            </a:extLst>
          </p:cNvPr>
          <p:cNvSpPr txBox="1"/>
          <p:nvPr/>
        </p:nvSpPr>
        <p:spPr>
          <a:xfrm>
            <a:off x="673746" y="2735850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(1)</a:t>
            </a:r>
            <a:endParaRPr lang="zh-TW" altLang="en-US" dirty="0"/>
          </a:p>
        </p:txBody>
      </p:sp>
      <p:graphicFrame>
        <p:nvGraphicFramePr>
          <p:cNvPr id="23" name="物件 22">
            <a:extLst>
              <a:ext uri="{FF2B5EF4-FFF2-40B4-BE49-F238E27FC236}">
                <a16:creationId xmlns:a16="http://schemas.microsoft.com/office/drawing/2014/main" id="{447037F5-A74E-44A6-899B-95FF055DC0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093163"/>
              </p:ext>
            </p:extLst>
          </p:nvPr>
        </p:nvGraphicFramePr>
        <p:xfrm>
          <a:off x="1419696" y="2690391"/>
          <a:ext cx="2641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4" name="Equation" r:id="rId7" imgW="2641320" imgH="583920" progId="Equation.DSMT4">
                  <p:embed/>
                </p:oleObj>
              </mc:Choice>
              <mc:Fallback>
                <p:oleObj name="Equation" r:id="rId7" imgW="2641320" imgH="583920" progId="Equation.DSMT4">
                  <p:embed/>
                  <p:pic>
                    <p:nvPicPr>
                      <p:cNvPr id="5" name="物件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19696" y="2690391"/>
                        <a:ext cx="2641600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物件 23">
            <a:extLst>
              <a:ext uri="{FF2B5EF4-FFF2-40B4-BE49-F238E27FC236}">
                <a16:creationId xmlns:a16="http://schemas.microsoft.com/office/drawing/2014/main" id="{97CB6491-6D73-4C2C-8F95-7326F61D34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0638"/>
              </p:ext>
            </p:extLst>
          </p:nvPr>
        </p:nvGraphicFramePr>
        <p:xfrm>
          <a:off x="1464146" y="3419054"/>
          <a:ext cx="3594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5" name="Equation" r:id="rId9" imgW="3593880" imgH="355320" progId="Equation.DSMT4">
                  <p:embed/>
                </p:oleObj>
              </mc:Choice>
              <mc:Fallback>
                <p:oleObj name="Equation" r:id="rId9" imgW="3593880" imgH="355320" progId="Equation.DSMT4">
                  <p:embed/>
                  <p:pic>
                    <p:nvPicPr>
                      <p:cNvPr id="23" name="物件 22">
                        <a:extLst>
                          <a:ext uri="{FF2B5EF4-FFF2-40B4-BE49-F238E27FC236}">
                            <a16:creationId xmlns:a16="http://schemas.microsoft.com/office/drawing/2014/main" id="{447037F5-A74E-44A6-899B-95FF055DC0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464146" y="3419054"/>
                        <a:ext cx="3594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文字方塊 24">
            <a:extLst>
              <a:ext uri="{FF2B5EF4-FFF2-40B4-BE49-F238E27FC236}">
                <a16:creationId xmlns:a16="http://schemas.microsoft.com/office/drawing/2014/main" id="{372F4254-7960-4A9A-B61B-32E8FCB0B731}"/>
              </a:ext>
            </a:extLst>
          </p:cNvPr>
          <p:cNvSpPr txBox="1"/>
          <p:nvPr/>
        </p:nvSpPr>
        <p:spPr>
          <a:xfrm>
            <a:off x="638697" y="3823867"/>
            <a:ext cx="186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(2) Note that</a:t>
            </a:r>
            <a:endParaRPr lang="zh-TW" altLang="en-US" dirty="0"/>
          </a:p>
        </p:txBody>
      </p:sp>
      <p:graphicFrame>
        <p:nvGraphicFramePr>
          <p:cNvPr id="26" name="物件 25">
            <a:extLst>
              <a:ext uri="{FF2B5EF4-FFF2-40B4-BE49-F238E27FC236}">
                <a16:creationId xmlns:a16="http://schemas.microsoft.com/office/drawing/2014/main" id="{BBF2642A-2D99-461C-BCDD-054CD7829E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427444"/>
              </p:ext>
            </p:extLst>
          </p:nvPr>
        </p:nvGraphicFramePr>
        <p:xfrm>
          <a:off x="1551212" y="4206131"/>
          <a:ext cx="1435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6" name="Equation" r:id="rId11" imgW="1434960" imgH="355320" progId="Equation.DSMT4">
                  <p:embed/>
                </p:oleObj>
              </mc:Choice>
              <mc:Fallback>
                <p:oleObj name="Equation" r:id="rId11" imgW="1434960" imgH="355320" progId="Equation.DSMT4">
                  <p:embed/>
                  <p:pic>
                    <p:nvPicPr>
                      <p:cNvPr id="7" name="物件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51212" y="4206131"/>
                        <a:ext cx="14351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物件 26">
            <a:extLst>
              <a:ext uri="{FF2B5EF4-FFF2-40B4-BE49-F238E27FC236}">
                <a16:creationId xmlns:a16="http://schemas.microsoft.com/office/drawing/2014/main" id="{73B07827-D85B-43BB-8BE0-05868EE8D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215770"/>
              </p:ext>
            </p:extLst>
          </p:nvPr>
        </p:nvGraphicFramePr>
        <p:xfrm>
          <a:off x="3832696" y="4219154"/>
          <a:ext cx="14224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7" name="Equation" r:id="rId13" imgW="1422360" imgH="355320" progId="Equation.DSMT4">
                  <p:embed/>
                </p:oleObj>
              </mc:Choice>
              <mc:Fallback>
                <p:oleObj name="Equation" r:id="rId13" imgW="1422360" imgH="355320" progId="Equation.DSMT4">
                  <p:embed/>
                  <p:pic>
                    <p:nvPicPr>
                      <p:cNvPr id="26" name="物件 25">
                        <a:extLst>
                          <a:ext uri="{FF2B5EF4-FFF2-40B4-BE49-F238E27FC236}">
                            <a16:creationId xmlns:a16="http://schemas.microsoft.com/office/drawing/2014/main" id="{BBF2642A-2D99-461C-BCDD-054CD782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32696" y="4219154"/>
                        <a:ext cx="14224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EB44C0DD-01DE-4E62-8B7B-D11693245F33}"/>
              </a:ext>
            </a:extLst>
          </p:cNvPr>
          <p:cNvSpPr/>
          <p:nvPr/>
        </p:nvSpPr>
        <p:spPr>
          <a:xfrm>
            <a:off x="3122047" y="4130844"/>
            <a:ext cx="59182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and</a:t>
            </a:r>
            <a:endParaRPr lang="zh-TW" altLang="en-US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60016263-0D37-40B2-9DCF-6D5F1363D829}"/>
              </a:ext>
            </a:extLst>
          </p:cNvPr>
          <p:cNvSpPr/>
          <p:nvPr/>
        </p:nvSpPr>
        <p:spPr>
          <a:xfrm>
            <a:off x="757957" y="4489540"/>
            <a:ext cx="807028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can all generate a constant. Although </a:t>
            </a:r>
            <a:r>
              <a:rPr lang="en-US" altLang="zh-TW" i="1" dirty="0"/>
              <a:t>x</a:t>
            </a:r>
            <a:r>
              <a:rPr lang="en-US" altLang="zh-TW" dirty="0"/>
              <a:t>-</a:t>
            </a:r>
            <a:r>
              <a:rPr lang="en-US" altLang="zh-TW" i="1" dirty="0"/>
              <a:t>z</a:t>
            </a:r>
            <a:r>
              <a:rPr lang="en-US" altLang="zh-TW" dirty="0"/>
              <a:t> can also generate a constant,</a:t>
            </a:r>
          </a:p>
          <a:p>
            <a:pPr algn="just"/>
            <a:r>
              <a:rPr lang="en-US" altLang="zh-TW" dirty="0"/>
              <a:t>it is dependent on </a:t>
            </a:r>
            <a:r>
              <a:rPr lang="en-US" altLang="zh-TW" i="1" dirty="0" err="1"/>
              <a:t>x</a:t>
            </a:r>
            <a:r>
              <a:rPr lang="en-US" altLang="zh-TW" dirty="0" err="1"/>
              <a:t>+</a:t>
            </a:r>
            <a:r>
              <a:rPr lang="en-US" altLang="zh-TW" i="1" dirty="0" err="1"/>
              <a:t>y</a:t>
            </a:r>
            <a:r>
              <a:rPr lang="en-US" altLang="zh-TW" dirty="0"/>
              <a:t> and </a:t>
            </a:r>
            <a:r>
              <a:rPr lang="en-US" altLang="zh-TW" i="1" dirty="0" err="1"/>
              <a:t>y</a:t>
            </a:r>
            <a:r>
              <a:rPr lang="en-US" altLang="zh-TW" dirty="0" err="1"/>
              <a:t>+</a:t>
            </a:r>
            <a:r>
              <a:rPr lang="en-US" altLang="zh-TW" i="1" dirty="0" err="1"/>
              <a:t>z</a:t>
            </a:r>
            <a:r>
              <a:rPr lang="en-US" altLang="zh-TW" dirty="0"/>
              <a:t>. Therefore, </a:t>
            </a:r>
            <a:r>
              <a:rPr lang="en-US" altLang="zh-TW" dirty="0">
                <a:solidFill>
                  <a:srgbClr val="FF0000"/>
                </a:solidFill>
              </a:rPr>
              <a:t>a general way to obtain a constant</a:t>
            </a:r>
            <a:r>
              <a:rPr lang="en-US" altLang="zh-TW" dirty="0"/>
              <a:t> is  </a:t>
            </a:r>
            <a:endParaRPr lang="zh-TW" altLang="en-US" dirty="0"/>
          </a:p>
        </p:txBody>
      </p:sp>
      <p:graphicFrame>
        <p:nvGraphicFramePr>
          <p:cNvPr id="30" name="物件 29">
            <a:extLst>
              <a:ext uri="{FF2B5EF4-FFF2-40B4-BE49-F238E27FC236}">
                <a16:creationId xmlns:a16="http://schemas.microsoft.com/office/drawing/2014/main" id="{F6290906-50B2-4165-9A68-90AD9940FA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313761"/>
              </p:ext>
            </p:extLst>
          </p:nvPr>
        </p:nvGraphicFramePr>
        <p:xfrm>
          <a:off x="2591271" y="5488859"/>
          <a:ext cx="1930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8" name="Equation" r:id="rId15" imgW="1930320" imgH="380880" progId="Equation.DSMT4">
                  <p:embed/>
                </p:oleObj>
              </mc:Choice>
              <mc:Fallback>
                <p:oleObj name="Equation" r:id="rId15" imgW="1930320" imgH="380880" progId="Equation.DSMT4">
                  <p:embed/>
                  <p:pic>
                    <p:nvPicPr>
                      <p:cNvPr id="26" name="物件 25">
                        <a:extLst>
                          <a:ext uri="{FF2B5EF4-FFF2-40B4-BE49-F238E27FC236}">
                            <a16:creationId xmlns:a16="http://schemas.microsoft.com/office/drawing/2014/main" id="{BBF2642A-2D99-461C-BCDD-054CD782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591271" y="5488859"/>
                        <a:ext cx="1930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矩形 30">
            <a:extLst>
              <a:ext uri="{FF2B5EF4-FFF2-40B4-BE49-F238E27FC236}">
                <a16:creationId xmlns:a16="http://schemas.microsoft.com/office/drawing/2014/main" id="{1481F4CF-69EE-419A-B413-D30691BD46F5}"/>
              </a:ext>
            </a:extLst>
          </p:cNvPr>
          <p:cNvSpPr/>
          <p:nvPr/>
        </p:nvSpPr>
        <p:spPr>
          <a:xfrm>
            <a:off x="757957" y="5889497"/>
            <a:ext cx="69320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where </a:t>
            </a:r>
            <a:r>
              <a:rPr lang="en-US" altLang="zh-TW" i="1" dirty="0"/>
              <a:t>f</a:t>
            </a:r>
            <a:r>
              <a:rPr lang="en-US" altLang="zh-TW" dirty="0"/>
              <a:t> is any function with two independent variables.</a:t>
            </a:r>
            <a:endParaRPr lang="zh-TW" altLang="en-US" dirty="0"/>
          </a:p>
        </p:txBody>
      </p:sp>
      <p:graphicFrame>
        <p:nvGraphicFramePr>
          <p:cNvPr id="19" name="物件 18">
            <a:extLst>
              <a:ext uri="{FF2B5EF4-FFF2-40B4-BE49-F238E27FC236}">
                <a16:creationId xmlns:a16="http://schemas.microsoft.com/office/drawing/2014/main" id="{69C0935D-44EB-4D00-8C6A-B395F7564A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44786"/>
              </p:ext>
            </p:extLst>
          </p:nvPr>
        </p:nvGraphicFramePr>
        <p:xfrm>
          <a:off x="6240859" y="3843918"/>
          <a:ext cx="1778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59" name="Equation" r:id="rId17" imgW="1777680" imgH="380880" progId="Equation.DSMT4">
                  <p:embed/>
                </p:oleObj>
              </mc:Choice>
              <mc:Fallback>
                <p:oleObj name="Equation" r:id="rId17" imgW="1777680" imgH="380880" progId="Equation.DSMT4">
                  <p:embed/>
                  <p:pic>
                    <p:nvPicPr>
                      <p:cNvPr id="26" name="物件 25">
                        <a:extLst>
                          <a:ext uri="{FF2B5EF4-FFF2-40B4-BE49-F238E27FC236}">
                            <a16:creationId xmlns:a16="http://schemas.microsoft.com/office/drawing/2014/main" id="{BBF2642A-2D99-461C-BCDD-054CD7829E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240859" y="3843918"/>
                        <a:ext cx="1778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物件 20">
            <a:extLst>
              <a:ext uri="{FF2B5EF4-FFF2-40B4-BE49-F238E27FC236}">
                <a16:creationId xmlns:a16="http://schemas.microsoft.com/office/drawing/2014/main" id="{F4EDE7F5-4308-4EA3-A040-243701A04D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943535"/>
              </p:ext>
            </p:extLst>
          </p:nvPr>
        </p:nvGraphicFramePr>
        <p:xfrm>
          <a:off x="6234311" y="4206454"/>
          <a:ext cx="1803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60" name="Equation" r:id="rId19" imgW="1803240" imgH="380880" progId="Equation.DSMT4">
                  <p:embed/>
                </p:oleObj>
              </mc:Choice>
              <mc:Fallback>
                <p:oleObj name="Equation" r:id="rId19" imgW="1803240" imgH="380880" progId="Equation.DSMT4">
                  <p:embed/>
                  <p:pic>
                    <p:nvPicPr>
                      <p:cNvPr id="19" name="物件 18">
                        <a:extLst>
                          <a:ext uri="{FF2B5EF4-FFF2-40B4-BE49-F238E27FC236}">
                            <a16:creationId xmlns:a16="http://schemas.microsoft.com/office/drawing/2014/main" id="{69C0935D-44EB-4D00-8C6A-B395F7564A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34311" y="4206454"/>
                        <a:ext cx="1803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708327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234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8B16D51E-BCD4-47F6-80A6-8528CDDEF63E}"/>
              </a:ext>
            </a:extLst>
          </p:cNvPr>
          <p:cNvSpPr txBox="1"/>
          <p:nvPr/>
        </p:nvSpPr>
        <p:spPr>
          <a:xfrm>
            <a:off x="487263" y="609066"/>
            <a:ext cx="6283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(3)</a:t>
            </a:r>
            <a:endParaRPr lang="zh-TW" altLang="en-US" dirty="0"/>
          </a:p>
        </p:txBody>
      </p:sp>
      <p:graphicFrame>
        <p:nvGraphicFramePr>
          <p:cNvPr id="21" name="物件 20">
            <a:extLst>
              <a:ext uri="{FF2B5EF4-FFF2-40B4-BE49-F238E27FC236}">
                <a16:creationId xmlns:a16="http://schemas.microsoft.com/office/drawing/2014/main" id="{16EE8429-5565-4DC4-9414-3C5FD9AB1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5422058"/>
              </p:ext>
            </p:extLst>
          </p:nvPr>
        </p:nvGraphicFramePr>
        <p:xfrm>
          <a:off x="1089025" y="1657081"/>
          <a:ext cx="223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79" name="Equation" r:id="rId3" imgW="2234880" imgH="939600" progId="Equation.DSMT4">
                  <p:embed/>
                </p:oleObj>
              </mc:Choice>
              <mc:Fallback>
                <p:oleObj name="Equation" r:id="rId3" imgW="2234880" imgH="939600" progId="Equation.DSMT4">
                  <p:embed/>
                  <p:pic>
                    <p:nvPicPr>
                      <p:cNvPr id="8" name="物件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89025" y="1657081"/>
                        <a:ext cx="22352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物件 28">
            <a:extLst>
              <a:ext uri="{FF2B5EF4-FFF2-40B4-BE49-F238E27FC236}">
                <a16:creationId xmlns:a16="http://schemas.microsoft.com/office/drawing/2014/main" id="{D26B9C94-270E-4BB1-A011-7FEAA0C8AF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334670"/>
              </p:ext>
            </p:extLst>
          </p:nvPr>
        </p:nvGraphicFramePr>
        <p:xfrm>
          <a:off x="1115616" y="560123"/>
          <a:ext cx="5880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0" name="Equation" r:id="rId5" imgW="5879880" imgH="685800" progId="Equation.DSMT4">
                  <p:embed/>
                </p:oleObj>
              </mc:Choice>
              <mc:Fallback>
                <p:oleObj name="Equation" r:id="rId5" imgW="5879880" imgH="685800" progId="Equation.DSMT4">
                  <p:embed/>
                  <p:pic>
                    <p:nvPicPr>
                      <p:cNvPr id="18" name="物件 17">
                        <a:extLst>
                          <a:ext uri="{FF2B5EF4-FFF2-40B4-BE49-F238E27FC236}">
                            <a16:creationId xmlns:a16="http://schemas.microsoft.com/office/drawing/2014/main" id="{654EF681-1EFF-4D58-820A-46651E408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5616" y="560123"/>
                        <a:ext cx="58801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物件 31">
            <a:extLst>
              <a:ext uri="{FF2B5EF4-FFF2-40B4-BE49-F238E27FC236}">
                <a16:creationId xmlns:a16="http://schemas.microsoft.com/office/drawing/2014/main" id="{18442741-5A39-47F9-B3B1-1D4ECFBC6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944858"/>
              </p:ext>
            </p:extLst>
          </p:nvPr>
        </p:nvGraphicFramePr>
        <p:xfrm>
          <a:off x="1089025" y="3008039"/>
          <a:ext cx="2171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1" name="Equation" r:id="rId7" imgW="2171520" imgH="380880" progId="Equation.DSMT4">
                  <p:embed/>
                </p:oleObj>
              </mc:Choice>
              <mc:Fallback>
                <p:oleObj name="Equation" r:id="rId7" imgW="2171520" imgH="380880" progId="Equation.DSMT4">
                  <p:embed/>
                  <p:pic>
                    <p:nvPicPr>
                      <p:cNvPr id="21" name="物件 20">
                        <a:extLst>
                          <a:ext uri="{FF2B5EF4-FFF2-40B4-BE49-F238E27FC236}">
                            <a16:creationId xmlns:a16="http://schemas.microsoft.com/office/drawing/2014/main" id="{16EE8429-5565-4DC4-9414-3C5FD9AB1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89025" y="3008039"/>
                        <a:ext cx="2171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>
            <a:extLst>
              <a:ext uri="{FF2B5EF4-FFF2-40B4-BE49-F238E27FC236}">
                <a16:creationId xmlns:a16="http://schemas.microsoft.com/office/drawing/2014/main" id="{6FC05192-AE36-4A78-8955-E180D2AF220C}"/>
              </a:ext>
            </a:extLst>
          </p:cNvPr>
          <p:cNvSpPr txBox="1"/>
          <p:nvPr/>
        </p:nvSpPr>
        <p:spPr>
          <a:xfrm>
            <a:off x="3707904" y="2220346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Here we set </a:t>
            </a:r>
            <a:endParaRPr lang="zh-TW" altLang="en-US" dirty="0"/>
          </a:p>
        </p:txBody>
      </p:sp>
      <p:graphicFrame>
        <p:nvGraphicFramePr>
          <p:cNvPr id="33" name="物件 32">
            <a:extLst>
              <a:ext uri="{FF2B5EF4-FFF2-40B4-BE49-F238E27FC236}">
                <a16:creationId xmlns:a16="http://schemas.microsoft.com/office/drawing/2014/main" id="{B601822B-D917-4B1E-B83B-4300EF8AD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376584"/>
              </p:ext>
            </p:extLst>
          </p:nvPr>
        </p:nvGraphicFramePr>
        <p:xfrm>
          <a:off x="5436096" y="2220346"/>
          <a:ext cx="9271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2" name="Equation" r:id="rId9" imgW="927000" imgH="368280" progId="Equation.DSMT4">
                  <p:embed/>
                </p:oleObj>
              </mc:Choice>
              <mc:Fallback>
                <p:oleObj name="Equation" r:id="rId9" imgW="927000" imgH="368280" progId="Equation.DSMT4">
                  <p:embed/>
                  <p:pic>
                    <p:nvPicPr>
                      <p:cNvPr id="21" name="物件 20">
                        <a:extLst>
                          <a:ext uri="{FF2B5EF4-FFF2-40B4-BE49-F238E27FC236}">
                            <a16:creationId xmlns:a16="http://schemas.microsoft.com/office/drawing/2014/main" id="{16EE8429-5565-4DC4-9414-3C5FD9AB1B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36096" y="2220346"/>
                        <a:ext cx="9271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物件 8">
            <a:extLst>
              <a:ext uri="{FF2B5EF4-FFF2-40B4-BE49-F238E27FC236}">
                <a16:creationId xmlns:a16="http://schemas.microsoft.com/office/drawing/2014/main" id="{330A239B-FF40-4617-B255-DE1A468C67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1612642"/>
              </p:ext>
            </p:extLst>
          </p:nvPr>
        </p:nvGraphicFramePr>
        <p:xfrm>
          <a:off x="4592563" y="1746437"/>
          <a:ext cx="952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83" name="Equation" r:id="rId11" imgW="952200" imgH="330120" progId="Equation.DSMT4">
                  <p:embed/>
                </p:oleObj>
              </mc:Choice>
              <mc:Fallback>
                <p:oleObj name="Equation" r:id="rId11" imgW="952200" imgH="330120" progId="Equation.DSMT4">
                  <p:embed/>
                  <p:pic>
                    <p:nvPicPr>
                      <p:cNvPr id="24" name="物件 23">
                        <a:extLst>
                          <a:ext uri="{FF2B5EF4-FFF2-40B4-BE49-F238E27FC236}">
                            <a16:creationId xmlns:a16="http://schemas.microsoft.com/office/drawing/2014/main" id="{97CB6491-6D73-4C2C-8F95-7326F61D34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592563" y="1746437"/>
                        <a:ext cx="9525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字方塊 9">
            <a:extLst>
              <a:ext uri="{FF2B5EF4-FFF2-40B4-BE49-F238E27FC236}">
                <a16:creationId xmlns:a16="http://schemas.microsoft.com/office/drawing/2014/main" id="{B5D1DDAF-185C-4DF7-B09C-D54968CE7188}"/>
              </a:ext>
            </a:extLst>
          </p:cNvPr>
          <p:cNvSpPr txBox="1"/>
          <p:nvPr/>
        </p:nvSpPr>
        <p:spPr>
          <a:xfrm>
            <a:off x="3728467" y="1696094"/>
            <a:ext cx="17281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Since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59541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611560" y="362291"/>
            <a:ext cx="7344816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3333FF"/>
                </a:solidFill>
              </a:rPr>
              <a:t>附錄五  </a:t>
            </a:r>
            <a:r>
              <a:rPr lang="en-US" altLang="zh-TW" sz="2800" b="1" dirty="0">
                <a:solidFill>
                  <a:srgbClr val="3333FF"/>
                </a:solidFill>
              </a:rPr>
              <a:t>Review for Laplace Transforms 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235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graphicFrame>
        <p:nvGraphicFramePr>
          <p:cNvPr id="1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403224"/>
              </p:ext>
            </p:extLst>
          </p:nvPr>
        </p:nvGraphicFramePr>
        <p:xfrm>
          <a:off x="4645310" y="1556792"/>
          <a:ext cx="3432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8" name="Equation" r:id="rId3" imgW="3441600" imgH="558720" progId="Equation.DSMT4">
                  <p:embed/>
                </p:oleObj>
              </mc:Choice>
              <mc:Fallback>
                <p:oleObj name="Equation" r:id="rId3" imgW="3441600" imgH="558720" progId="Equation.DSMT4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310" y="1556792"/>
                        <a:ext cx="3432175" cy="5588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588835" y="1620749"/>
            <a:ext cx="38454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Laplace transform (1-sided form)</a:t>
            </a:r>
          </a:p>
        </p:txBody>
      </p:sp>
      <p:sp>
        <p:nvSpPr>
          <p:cNvPr id="17" name="矩形 4"/>
          <p:cNvSpPr>
            <a:spLocks noChangeArrowheads="1"/>
          </p:cNvSpPr>
          <p:nvPr/>
        </p:nvSpPr>
        <p:spPr bwMode="auto">
          <a:xfrm>
            <a:off x="578288" y="2360228"/>
            <a:ext cx="622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Differentiation Property for the Laplace transform</a:t>
            </a:r>
          </a:p>
        </p:txBody>
      </p:sp>
      <p:graphicFrame>
        <p:nvGraphicFramePr>
          <p:cNvPr id="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807879"/>
              </p:ext>
            </p:extLst>
          </p:nvPr>
        </p:nvGraphicFramePr>
        <p:xfrm>
          <a:off x="629608" y="2996395"/>
          <a:ext cx="31146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9" name="Equation" r:id="rId5" imgW="3124080" imgH="368280" progId="Equation.DSMT4">
                  <p:embed/>
                </p:oleObj>
              </mc:Choice>
              <mc:Fallback>
                <p:oleObj name="Equation" r:id="rId5" imgW="3124080" imgH="368280" progId="Equation.DSMT4">
                  <p:embed/>
                  <p:pic>
                    <p:nvPicPr>
                      <p:cNvPr id="1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608" y="2996395"/>
                        <a:ext cx="31146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90512"/>
              </p:ext>
            </p:extLst>
          </p:nvPr>
        </p:nvGraphicFramePr>
        <p:xfrm>
          <a:off x="617843" y="3684187"/>
          <a:ext cx="8118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0" name="Equation" r:id="rId7" imgW="8140700" imgH="444500" progId="Equation.DSMT4">
                  <p:embed/>
                </p:oleObj>
              </mc:Choice>
              <mc:Fallback>
                <p:oleObj name="Equation" r:id="rId7" imgW="8140700" imgH="4445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843" y="3684187"/>
                        <a:ext cx="8118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箭號: 向上 2">
            <a:extLst>
              <a:ext uri="{FF2B5EF4-FFF2-40B4-BE49-F238E27FC236}">
                <a16:creationId xmlns:a16="http://schemas.microsoft.com/office/drawing/2014/main" id="{B739D05F-AC14-4C9D-B271-8BB18C6AA1E8}"/>
              </a:ext>
            </a:extLst>
          </p:cNvPr>
          <p:cNvSpPr/>
          <p:nvPr/>
        </p:nvSpPr>
        <p:spPr>
          <a:xfrm>
            <a:off x="5076056" y="4128688"/>
            <a:ext cx="144016" cy="4445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B01315EA-0661-460B-9F87-DC2CE3BED8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8465557"/>
              </p:ext>
            </p:extLst>
          </p:nvPr>
        </p:nvGraphicFramePr>
        <p:xfrm>
          <a:off x="4557886" y="4672310"/>
          <a:ext cx="272256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51" name="Equation" r:id="rId9" imgW="2730240" imgH="393480" progId="Equation.DSMT4">
                  <p:embed/>
                </p:oleObj>
              </mc:Choice>
              <mc:Fallback>
                <p:oleObj name="Equation" r:id="rId9" imgW="2730240" imgH="393480" progId="Equation.DSMT4">
                  <p:embed/>
                  <p:pic>
                    <p:nvPicPr>
                      <p:cNvPr id="1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886" y="4672310"/>
                        <a:ext cx="272256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74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95536" y="476672"/>
          <a:ext cx="8543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5" name="Equation" r:id="rId3" imgW="4838400" imgH="419040" progId="Equation.DSMT4">
                  <p:embed/>
                </p:oleObj>
              </mc:Choice>
              <mc:Fallback>
                <p:oleObj name="Equation" r:id="rId3" imgW="483840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6672"/>
                        <a:ext cx="8543925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"/>
          <p:cNvGraphicFramePr>
            <a:graphicFrameLocks noChangeAspect="1"/>
          </p:cNvGraphicFramePr>
          <p:nvPr>
            <p:extLst/>
          </p:nvPr>
        </p:nvGraphicFramePr>
        <p:xfrm>
          <a:off x="323528" y="1340768"/>
          <a:ext cx="3967162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6" name="Equation" r:id="rId5" imgW="2247840" imgH="444240" progId="Equation.DSMT4">
                  <p:embed/>
                </p:oleObj>
              </mc:Choice>
              <mc:Fallback>
                <p:oleObj name="Equation" r:id="rId5" imgW="2247840" imgH="444240" progId="Equation.DSMT4">
                  <p:embed/>
                  <p:pic>
                    <p:nvPicPr>
                      <p:cNvPr id="1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340768"/>
                        <a:ext cx="3967162" cy="78263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/>
          </p:nvPr>
        </p:nvGraphicFramePr>
        <p:xfrm>
          <a:off x="908368" y="2260100"/>
          <a:ext cx="7038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7" name="Equation" r:id="rId7" imgW="3987720" imgH="431640" progId="Equation.DSMT4">
                  <p:embed/>
                </p:oleObj>
              </mc:Choice>
              <mc:Fallback>
                <p:oleObj name="Equation" r:id="rId7" imgW="3987720" imgH="431640" progId="Equation.DSMT4">
                  <p:embed/>
                  <p:pic>
                    <p:nvPicPr>
                      <p:cNvPr id="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368" y="2260100"/>
                        <a:ext cx="7038975" cy="76041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/>
          </p:nvPr>
        </p:nvGraphicFramePr>
        <p:xfrm>
          <a:off x="1052513" y="3136900"/>
          <a:ext cx="6475412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8" name="Equation" r:id="rId9" imgW="3670200" imgH="838080" progId="Equation.DSMT4">
                  <p:embed/>
                </p:oleObj>
              </mc:Choice>
              <mc:Fallback>
                <p:oleObj name="Equation" r:id="rId9" imgW="3670200" imgH="838080" progId="Equation.DSMT4">
                  <p:embed/>
                  <p:pic>
                    <p:nvPicPr>
                      <p:cNvPr id="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136900"/>
                        <a:ext cx="6475412" cy="147478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/>
          </p:nvPr>
        </p:nvGraphicFramePr>
        <p:xfrm>
          <a:off x="349499" y="4775913"/>
          <a:ext cx="85899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9" name="Equation" r:id="rId11" imgW="4863960" imgH="444240" progId="Equation.DSMT4">
                  <p:embed/>
                </p:oleObj>
              </mc:Choice>
              <mc:Fallback>
                <p:oleObj name="Equation" r:id="rId11" imgW="4863960" imgH="444240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99" y="4775913"/>
                        <a:ext cx="8589962" cy="784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88691" y="138930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182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50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236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graphicFrame>
        <p:nvGraphicFramePr>
          <p:cNvPr id="10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690086"/>
              </p:ext>
            </p:extLst>
          </p:nvPr>
        </p:nvGraphicFramePr>
        <p:xfrm>
          <a:off x="755576" y="908720"/>
          <a:ext cx="7559675" cy="4679953"/>
        </p:xfrm>
        <a:graphic>
          <a:graphicData uri="http://schemas.openxmlformats.org/drawingml/2006/table">
            <a:tbl>
              <a:tblPr/>
              <a:tblGrid>
                <a:gridCol w="2879725">
                  <a:extLst>
                    <a:ext uri="{9D8B030D-6E8A-4147-A177-3AD203B41FA5}">
                      <a16:colId xmlns:a16="http://schemas.microsoft.com/office/drawing/2014/main" val="1147896544"/>
                    </a:ext>
                  </a:extLst>
                </a:gridCol>
                <a:gridCol w="4679950">
                  <a:extLst>
                    <a:ext uri="{9D8B030D-6E8A-4147-A177-3AD203B41FA5}">
                      <a16:colId xmlns:a16="http://schemas.microsoft.com/office/drawing/2014/main" val="507464528"/>
                    </a:ext>
                  </a:extLst>
                </a:gridCol>
              </a:tblGrid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1357466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9059336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t </a:t>
                      </a:r>
                      <a:r>
                        <a:rPr kumimoji="1" lang="en-US" altLang="zh-TW" sz="2200" b="0" i="1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6145"/>
                  </a:ext>
                </a:extLst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exp(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at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6495319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sin(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356461"/>
                  </a:ext>
                </a:extLst>
              </a:tr>
              <a:tr h="582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cos(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247379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sinh(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5290597"/>
                  </a:ext>
                </a:extLst>
              </a:tr>
              <a:tr h="633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cosh(</a:t>
                      </a:r>
                      <a:r>
                        <a:rPr kumimoji="1" lang="en-US" altLang="zh-TW" sz="2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kt</a:t>
                      </a: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 panose="02020500000000000000" pitchFamily="18" charset="-120"/>
                        </a:rPr>
                        <a:t>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5946324"/>
                  </a:ext>
                </a:extLst>
              </a:tr>
            </a:tbl>
          </a:graphicData>
        </a:graphic>
      </p:graphicFrame>
      <p:graphicFrame>
        <p:nvGraphicFramePr>
          <p:cNvPr id="1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087388"/>
              </p:ext>
            </p:extLst>
          </p:nvPr>
        </p:nvGraphicFramePr>
        <p:xfrm>
          <a:off x="5722863" y="2026320"/>
          <a:ext cx="4683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38" name="Equation" r:id="rId3" imgW="469900" imgH="596900" progId="Equation.DSMT4">
                  <p:embed/>
                </p:oleObj>
              </mc:Choice>
              <mc:Fallback>
                <p:oleObj name="Equation" r:id="rId3" imgW="469900" imgH="596900" progId="Equation.DSMT4">
                  <p:embed/>
                  <p:pic>
                    <p:nvPicPr>
                      <p:cNvPr id="8226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863" y="2026320"/>
                        <a:ext cx="4683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26498"/>
              </p:ext>
            </p:extLst>
          </p:nvPr>
        </p:nvGraphicFramePr>
        <p:xfrm>
          <a:off x="5880026" y="1437358"/>
          <a:ext cx="1889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39" name="Equation" r:id="rId5" imgW="190417" imgH="545863" progId="Equation.DSMT4">
                  <p:embed/>
                </p:oleObj>
              </mc:Choice>
              <mc:Fallback>
                <p:oleObj name="Equation" r:id="rId5" imgW="190417" imgH="545863" progId="Equation.DSMT4">
                  <p:embed/>
                  <p:pic>
                    <p:nvPicPr>
                      <p:cNvPr id="8227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0026" y="1437358"/>
                        <a:ext cx="1889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145760"/>
              </p:ext>
            </p:extLst>
          </p:nvPr>
        </p:nvGraphicFramePr>
        <p:xfrm>
          <a:off x="5651426" y="2635920"/>
          <a:ext cx="5826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0" name="Equation" r:id="rId7" imgW="583947" imgH="545863" progId="Equation.DSMT4">
                  <p:embed/>
                </p:oleObj>
              </mc:Choice>
              <mc:Fallback>
                <p:oleObj name="Equation" r:id="rId7" imgW="583947" imgH="545863" progId="Equation.DSMT4">
                  <p:embed/>
                  <p:pic>
                    <p:nvPicPr>
                      <p:cNvPr id="8228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26" y="2635920"/>
                        <a:ext cx="5826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663785"/>
              </p:ext>
            </p:extLst>
          </p:nvPr>
        </p:nvGraphicFramePr>
        <p:xfrm>
          <a:off x="5579988" y="3212183"/>
          <a:ext cx="82391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1" name="Equation" r:id="rId9" imgW="825500" imgH="596900" progId="Equation.DSMT4">
                  <p:embed/>
                </p:oleObj>
              </mc:Choice>
              <mc:Fallback>
                <p:oleObj name="Equation" r:id="rId9" imgW="825500" imgH="596900" progId="Equation.DSMT4">
                  <p:embed/>
                  <p:pic>
                    <p:nvPicPr>
                      <p:cNvPr id="8229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9988" y="3212183"/>
                        <a:ext cx="82391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485579"/>
              </p:ext>
            </p:extLst>
          </p:nvPr>
        </p:nvGraphicFramePr>
        <p:xfrm>
          <a:off x="5651426" y="3788445"/>
          <a:ext cx="8239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2" name="Equation" r:id="rId11" imgW="825500" imgH="596900" progId="Equation.DSMT4">
                  <p:embed/>
                </p:oleObj>
              </mc:Choice>
              <mc:Fallback>
                <p:oleObj name="Equation" r:id="rId11" imgW="825500" imgH="596900" progId="Equation.DSMT4">
                  <p:embed/>
                  <p:pic>
                    <p:nvPicPr>
                      <p:cNvPr id="823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26" y="3788445"/>
                        <a:ext cx="8239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200271"/>
              </p:ext>
            </p:extLst>
          </p:nvPr>
        </p:nvGraphicFramePr>
        <p:xfrm>
          <a:off x="5651426" y="4364708"/>
          <a:ext cx="8239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3" name="Equation" r:id="rId13" imgW="825500" imgH="596900" progId="Equation.DSMT4">
                  <p:embed/>
                </p:oleObj>
              </mc:Choice>
              <mc:Fallback>
                <p:oleObj name="Equation" r:id="rId13" imgW="825500" imgH="596900" progId="Equation.DSMT4">
                  <p:embed/>
                  <p:pic>
                    <p:nvPicPr>
                      <p:cNvPr id="8231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26" y="4364708"/>
                        <a:ext cx="8239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991142"/>
              </p:ext>
            </p:extLst>
          </p:nvPr>
        </p:nvGraphicFramePr>
        <p:xfrm>
          <a:off x="5651426" y="4940970"/>
          <a:ext cx="8239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744" name="Equation" r:id="rId15" imgW="825500" imgH="596900" progId="Equation.DSMT4">
                  <p:embed/>
                </p:oleObj>
              </mc:Choice>
              <mc:Fallback>
                <p:oleObj name="Equation" r:id="rId15" imgW="825500" imgH="596900" progId="Equation.DSMT4">
                  <p:embed/>
                  <p:pic>
                    <p:nvPicPr>
                      <p:cNvPr id="8232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426" y="4940970"/>
                        <a:ext cx="823912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267848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0D768B-6B41-43D0-BF12-9FF7332015AD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237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3778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37241"/>
              </p:ext>
            </p:extLst>
          </p:nvPr>
        </p:nvGraphicFramePr>
        <p:xfrm>
          <a:off x="611188" y="1268413"/>
          <a:ext cx="7991475" cy="3457575"/>
        </p:xfrm>
        <a:graphic>
          <a:graphicData uri="http://schemas.openxmlformats.org/drawingml/2006/table">
            <a:tbl>
              <a:tblPr/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9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Laplace transform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5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(1) Differentiation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(2)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Multiplication by 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(3) Integration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3444" name="Text Box 19"/>
          <p:cNvSpPr txBox="1">
            <a:spLocks noChangeArrowheads="1"/>
          </p:cNvSpPr>
          <p:nvPr/>
        </p:nvSpPr>
        <p:spPr bwMode="auto">
          <a:xfrm>
            <a:off x="395288" y="404813"/>
            <a:ext cx="7993062" cy="436562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Seven Important Properties of the Laplace Transform</a:t>
            </a:r>
          </a:p>
        </p:txBody>
      </p:sp>
      <p:graphicFrame>
        <p:nvGraphicFramePr>
          <p:cNvPr id="103445" name="Object 20"/>
          <p:cNvGraphicFramePr>
            <a:graphicFrameLocks noChangeAspect="1"/>
          </p:cNvGraphicFramePr>
          <p:nvPr/>
        </p:nvGraphicFramePr>
        <p:xfrm>
          <a:off x="4427538" y="1773238"/>
          <a:ext cx="40655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0" name="Equation" r:id="rId3" imgW="4076700" imgH="876300" progId="Equation.DSMT4">
                  <p:embed/>
                </p:oleObj>
              </mc:Choice>
              <mc:Fallback>
                <p:oleObj name="Equation" r:id="rId3" imgW="4076700" imgH="876300" progId="Equation.DSMT4">
                  <p:embed/>
                  <p:pic>
                    <p:nvPicPr>
                      <p:cNvPr id="103445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1773238"/>
                        <a:ext cx="406558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6" name="Object 21"/>
          <p:cNvGraphicFramePr>
            <a:graphicFrameLocks noChangeAspect="1"/>
          </p:cNvGraphicFramePr>
          <p:nvPr/>
        </p:nvGraphicFramePr>
        <p:xfrm>
          <a:off x="1330325" y="2205038"/>
          <a:ext cx="8239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1" name="Equation" r:id="rId5" imgW="825500" imgH="393700" progId="Equation.DSMT4">
                  <p:embed/>
                </p:oleObj>
              </mc:Choice>
              <mc:Fallback>
                <p:oleObj name="Equation" r:id="rId5" imgW="825500" imgH="393700" progId="Equation.DSMT4">
                  <p:embed/>
                  <p:pic>
                    <p:nvPicPr>
                      <p:cNvPr id="103446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2205038"/>
                        <a:ext cx="8239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7" name="Object 22"/>
          <p:cNvGraphicFramePr>
            <a:graphicFrameLocks noChangeAspect="1"/>
          </p:cNvGraphicFramePr>
          <p:nvPr/>
        </p:nvGraphicFramePr>
        <p:xfrm>
          <a:off x="4714875" y="2852738"/>
          <a:ext cx="16668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2" name="Equation" r:id="rId7" imgW="1663700" imgH="622300" progId="Equation.DSMT4">
                  <p:embed/>
                </p:oleObj>
              </mc:Choice>
              <mc:Fallback>
                <p:oleObj name="Equation" r:id="rId7" imgW="1663700" imgH="622300" progId="Equation.DSMT4">
                  <p:embed/>
                  <p:pic>
                    <p:nvPicPr>
                      <p:cNvPr id="103447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2852738"/>
                        <a:ext cx="1666875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8" name="Object 23"/>
          <p:cNvGraphicFramePr>
            <a:graphicFrameLocks noChangeAspect="1"/>
          </p:cNvGraphicFramePr>
          <p:nvPr/>
        </p:nvGraphicFramePr>
        <p:xfrm>
          <a:off x="1474788" y="3140075"/>
          <a:ext cx="7127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3" name="Equation" r:id="rId9" imgW="711200" imgH="368300" progId="Equation.DSMT4">
                  <p:embed/>
                </p:oleObj>
              </mc:Choice>
              <mc:Fallback>
                <p:oleObj name="Equation" r:id="rId9" imgW="711200" imgH="368300" progId="Equation.DSMT4">
                  <p:embed/>
                  <p:pic>
                    <p:nvPicPr>
                      <p:cNvPr id="103448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3140075"/>
                        <a:ext cx="71278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CC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49" name="Object 24"/>
          <p:cNvGraphicFramePr>
            <a:graphicFrameLocks noChangeAspect="1"/>
          </p:cNvGraphicFramePr>
          <p:nvPr/>
        </p:nvGraphicFramePr>
        <p:xfrm>
          <a:off x="5435600" y="3932238"/>
          <a:ext cx="596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4" name="Equation" r:id="rId11" imgW="596900" imgH="609600" progId="Equation.DSMT4">
                  <p:embed/>
                </p:oleObj>
              </mc:Choice>
              <mc:Fallback>
                <p:oleObj name="Equation" r:id="rId11" imgW="596900" imgH="609600" progId="Equation.DSMT4">
                  <p:embed/>
                  <p:pic>
                    <p:nvPicPr>
                      <p:cNvPr id="103449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932238"/>
                        <a:ext cx="596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50" name="Object 25"/>
          <p:cNvGraphicFramePr>
            <a:graphicFrameLocks noChangeAspect="1"/>
          </p:cNvGraphicFramePr>
          <p:nvPr/>
        </p:nvGraphicFramePr>
        <p:xfrm>
          <a:off x="1330325" y="4076700"/>
          <a:ext cx="11811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695" name="Equation" r:id="rId13" imgW="1180588" imgH="558558" progId="Equation.DSMT4">
                  <p:embed/>
                </p:oleObj>
              </mc:Choice>
              <mc:Fallback>
                <p:oleObj name="Equation" r:id="rId13" imgW="1180588" imgH="558558" progId="Equation.DSMT4">
                  <p:embed/>
                  <p:pic>
                    <p:nvPicPr>
                      <p:cNvPr id="10345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076700"/>
                        <a:ext cx="11811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1258888" y="4941888"/>
            <a:ext cx="12239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續</a:t>
            </a:r>
            <a:r>
              <a:rPr lang="en-US" altLang="zh-TW" sz="2200" b="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76303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14A7E83-DBD3-41E5-ACCF-EFC2E9C770C9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238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4802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533879"/>
              </p:ext>
            </p:extLst>
          </p:nvPr>
        </p:nvGraphicFramePr>
        <p:xfrm>
          <a:off x="539750" y="549275"/>
          <a:ext cx="8135938" cy="5581650"/>
        </p:xfrm>
        <a:graphic>
          <a:graphicData uri="http://schemas.openxmlformats.org/drawingml/2006/table">
            <a:tbl>
              <a:tblPr/>
              <a:tblGrid>
                <a:gridCol w="3960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5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7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input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Laplace transform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4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(4) Multiplication by </a:t>
                      </a:r>
                      <a:r>
                        <a:rPr kumimoji="1" lang="en-US" altLang="zh-TW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exp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(5.1)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Translation</a:t>
                      </a:r>
                      <a:endParaRPr kumimoji="1" lang="en-US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(5.2)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Translation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(6) Convolution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(7) Periodic Input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       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 = 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f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(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 + </a:t>
                      </a:r>
                      <a:r>
                        <a:rPr kumimoji="1" lang="en-US" altLang="zh-TW" sz="22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T</a:t>
                      </a:r>
                      <a:r>
                        <a:rPr kumimoji="1" lang="en-US" altLang="zh-TW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</a:rPr>
                        <a:t>)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TW" altLang="zh-TW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04474" name="Object 25"/>
          <p:cNvGraphicFramePr>
            <a:graphicFrameLocks noChangeAspect="1"/>
          </p:cNvGraphicFramePr>
          <p:nvPr/>
        </p:nvGraphicFramePr>
        <p:xfrm>
          <a:off x="1800225" y="1438275"/>
          <a:ext cx="849313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0" name="Equation" r:id="rId3" imgW="850531" imgH="393529" progId="Equation.DSMT4">
                  <p:embed/>
                </p:oleObj>
              </mc:Choice>
              <mc:Fallback>
                <p:oleObj name="Equation" r:id="rId3" imgW="850531" imgH="393529" progId="Equation.DSMT4">
                  <p:embed/>
                  <p:pic>
                    <p:nvPicPr>
                      <p:cNvPr id="104474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0225" y="1438275"/>
                        <a:ext cx="849313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5" name="Object 26"/>
          <p:cNvGraphicFramePr>
            <a:graphicFrameLocks noChangeAspect="1"/>
          </p:cNvGraphicFramePr>
          <p:nvPr/>
        </p:nvGraphicFramePr>
        <p:xfrm>
          <a:off x="6011863" y="1270000"/>
          <a:ext cx="10001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1" name="Equation" r:id="rId5" imgW="1002865" imgH="368140" progId="Equation.DSMT4">
                  <p:embed/>
                </p:oleObj>
              </mc:Choice>
              <mc:Fallback>
                <p:oleObj name="Equation" r:id="rId5" imgW="1002865" imgH="368140" progId="Equation.DSMT4">
                  <p:embed/>
                  <p:pic>
                    <p:nvPicPr>
                      <p:cNvPr id="104475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1270000"/>
                        <a:ext cx="10001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6" name="Object 27"/>
          <p:cNvGraphicFramePr>
            <a:graphicFrameLocks noChangeAspect="1"/>
          </p:cNvGraphicFramePr>
          <p:nvPr/>
        </p:nvGraphicFramePr>
        <p:xfrm>
          <a:off x="1258888" y="2420938"/>
          <a:ext cx="18510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2" name="Equation" r:id="rId7" imgW="1854200" imgH="368300" progId="Equation.DSMT4">
                  <p:embed/>
                </p:oleObj>
              </mc:Choice>
              <mc:Fallback>
                <p:oleObj name="Equation" r:id="rId7" imgW="1854200" imgH="368300" progId="Equation.DSMT4">
                  <p:embed/>
                  <p:pic>
                    <p:nvPicPr>
                      <p:cNvPr id="104476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420938"/>
                        <a:ext cx="18510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7" name="Object 28"/>
          <p:cNvGraphicFramePr>
            <a:graphicFrameLocks noChangeAspect="1"/>
          </p:cNvGraphicFramePr>
          <p:nvPr/>
        </p:nvGraphicFramePr>
        <p:xfrm>
          <a:off x="6084888" y="2133600"/>
          <a:ext cx="10128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3" name="Equation" r:id="rId9" imgW="1016000" imgH="393700" progId="Equation.DSMT4">
                  <p:embed/>
                </p:oleObj>
              </mc:Choice>
              <mc:Fallback>
                <p:oleObj name="Equation" r:id="rId9" imgW="1016000" imgH="393700" progId="Equation.DSMT4">
                  <p:embed/>
                  <p:pic>
                    <p:nvPicPr>
                      <p:cNvPr id="10447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2133600"/>
                        <a:ext cx="101282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8" name="Object 29"/>
          <p:cNvGraphicFramePr>
            <a:graphicFrameLocks noChangeAspect="1"/>
          </p:cNvGraphicFramePr>
          <p:nvPr/>
        </p:nvGraphicFramePr>
        <p:xfrm>
          <a:off x="1476375" y="3429000"/>
          <a:ext cx="144462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4" name="Equation" r:id="rId11" imgW="1447800" imgH="368300" progId="Equation.DSMT4">
                  <p:embed/>
                </p:oleObj>
              </mc:Choice>
              <mc:Fallback>
                <p:oleObj name="Equation" r:id="rId11" imgW="1447800" imgH="368300" progId="Equation.DSMT4">
                  <p:embed/>
                  <p:pic>
                    <p:nvPicPr>
                      <p:cNvPr id="10447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3429000"/>
                        <a:ext cx="144462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79" name="Object 30"/>
          <p:cNvGraphicFramePr>
            <a:graphicFrameLocks noChangeAspect="1"/>
          </p:cNvGraphicFramePr>
          <p:nvPr/>
        </p:nvGraphicFramePr>
        <p:xfrm>
          <a:off x="5783263" y="3286125"/>
          <a:ext cx="178752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5" name="Equation" r:id="rId13" imgW="1790700" imgH="406400" progId="Equation.DSMT4">
                  <p:embed/>
                </p:oleObj>
              </mc:Choice>
              <mc:Fallback>
                <p:oleObj name="Equation" r:id="rId13" imgW="1790700" imgH="406400" progId="Equation.DSMT4">
                  <p:embed/>
                  <p:pic>
                    <p:nvPicPr>
                      <p:cNvPr id="104479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3263" y="3286125"/>
                        <a:ext cx="178752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0" name="Object 31"/>
          <p:cNvGraphicFramePr>
            <a:graphicFrameLocks noChangeAspect="1"/>
          </p:cNvGraphicFramePr>
          <p:nvPr/>
        </p:nvGraphicFramePr>
        <p:xfrm>
          <a:off x="971550" y="4437063"/>
          <a:ext cx="26733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6" name="Equation" r:id="rId15" imgW="2679700" imgH="558800" progId="Equation.DSMT4">
                  <p:embed/>
                </p:oleObj>
              </mc:Choice>
              <mc:Fallback>
                <p:oleObj name="Equation" r:id="rId15" imgW="2679700" imgH="558800" progId="Equation.DSMT4">
                  <p:embed/>
                  <p:pic>
                    <p:nvPicPr>
                      <p:cNvPr id="10448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437063"/>
                        <a:ext cx="26733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1" name="Object 32"/>
          <p:cNvGraphicFramePr>
            <a:graphicFrameLocks noChangeAspect="1"/>
          </p:cNvGraphicFramePr>
          <p:nvPr/>
        </p:nvGraphicFramePr>
        <p:xfrm>
          <a:off x="5680075" y="4294188"/>
          <a:ext cx="202723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7" name="Equation" r:id="rId17" imgW="2032000" imgH="368300" progId="Equation.DSMT4">
                  <p:embed/>
                </p:oleObj>
              </mc:Choice>
              <mc:Fallback>
                <p:oleObj name="Equation" r:id="rId17" imgW="2032000" imgH="368300" progId="Equation.DSMT4">
                  <p:embed/>
                  <p:pic>
                    <p:nvPicPr>
                      <p:cNvPr id="104481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0075" y="4294188"/>
                        <a:ext cx="2027238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82" name="Object 33"/>
          <p:cNvGraphicFramePr>
            <a:graphicFrameLocks noChangeAspect="1"/>
          </p:cNvGraphicFramePr>
          <p:nvPr/>
        </p:nvGraphicFramePr>
        <p:xfrm>
          <a:off x="5651500" y="5229225"/>
          <a:ext cx="23241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38" name="Equation" r:id="rId19" imgW="2324100" imgH="622300" progId="Equation.DSMT4">
                  <p:embed/>
                </p:oleObj>
              </mc:Choice>
              <mc:Fallback>
                <p:oleObj name="Equation" r:id="rId19" imgW="2324100" imgH="622300" progId="Equation.DSMT4">
                  <p:embed/>
                  <p:pic>
                    <p:nvPicPr>
                      <p:cNvPr id="104482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5229225"/>
                        <a:ext cx="23241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F73E14D8-982D-4D3F-8F8D-5C18D7450B3E}"/>
              </a:ext>
            </a:extLst>
          </p:cNvPr>
          <p:cNvSpPr txBox="1"/>
          <p:nvPr/>
        </p:nvSpPr>
        <p:spPr>
          <a:xfrm>
            <a:off x="2783905" y="1958757"/>
            <a:ext cx="1723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i="1" dirty="0"/>
              <a:t>u</a:t>
            </a:r>
            <a:r>
              <a:rPr lang="en-US" altLang="zh-TW" dirty="0"/>
              <a:t>(</a:t>
            </a:r>
            <a:r>
              <a:rPr lang="en-US" altLang="zh-TW" i="1" dirty="0"/>
              <a:t>t</a:t>
            </a:r>
            <a:r>
              <a:rPr lang="en-US" altLang="zh-TW" dirty="0"/>
              <a:t>): unit step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718098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995164" y="457896"/>
            <a:ext cx="720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ctr"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2.10  Solving PDEs by Laplace Transforms</a:t>
            </a:r>
          </a:p>
        </p:txBody>
      </p:sp>
      <p:sp>
        <p:nvSpPr>
          <p:cNvPr id="6150" name="矩形 4"/>
          <p:cNvSpPr>
            <a:spLocks noChangeArrowheads="1"/>
          </p:cNvSpPr>
          <p:nvPr/>
        </p:nvSpPr>
        <p:spPr bwMode="auto">
          <a:xfrm>
            <a:off x="510545" y="1628800"/>
            <a:ext cx="78929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In this section, we see that a linear PDE with constant coefficients is transformed into an ODE </a:t>
            </a:r>
            <a:r>
              <a:rPr lang="en-US" altLang="zh-TW" dirty="0">
                <a:solidFill>
                  <a:srgbClr val="FF0000"/>
                </a:solidFill>
              </a:rPr>
              <a:t>using the 1-sided Laplace transform</a:t>
            </a:r>
            <a:r>
              <a:rPr lang="en-US" altLang="zh-TW" dirty="0"/>
              <a:t>.</a:t>
            </a:r>
          </a:p>
        </p:txBody>
      </p:sp>
      <p:sp>
        <p:nvSpPr>
          <p:cNvPr id="14" name="矩形 13"/>
          <p:cNvSpPr/>
          <p:nvPr/>
        </p:nvSpPr>
        <p:spPr>
          <a:xfrm>
            <a:off x="473997" y="3717032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14.2</a:t>
            </a:r>
          </a:p>
        </p:txBody>
      </p:sp>
      <p:sp>
        <p:nvSpPr>
          <p:cNvPr id="15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239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E277422D-6AC2-4B64-A3D1-D762E88ACE69}"/>
              </a:ext>
            </a:extLst>
          </p:cNvPr>
          <p:cNvSpPr txBox="1"/>
          <p:nvPr/>
        </p:nvSpPr>
        <p:spPr>
          <a:xfrm>
            <a:off x="3923928" y="1049142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711641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矩形 5"/>
          <p:cNvSpPr>
            <a:spLocks noChangeArrowheads="1"/>
          </p:cNvSpPr>
          <p:nvPr/>
        </p:nvSpPr>
        <p:spPr bwMode="auto">
          <a:xfrm>
            <a:off x="827584" y="452128"/>
            <a:ext cx="53276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002060"/>
                </a:solidFill>
              </a:rPr>
              <a:t>Transform of a Function of Two Variables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/>
          </p:nvPr>
        </p:nvGraphicFramePr>
        <p:xfrm>
          <a:off x="1835696" y="906885"/>
          <a:ext cx="395446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83" name="Equation" r:id="rId3" imgW="2222280" imgH="330120" progId="Equation.DSMT4">
                  <p:embed/>
                </p:oleObj>
              </mc:Choice>
              <mc:Fallback>
                <p:oleObj name="Equation" r:id="rId3" imgW="2222280" imgH="330120" progId="Equation.DSMT4">
                  <p:embed/>
                  <p:pic>
                    <p:nvPicPr>
                      <p:cNvPr id="614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906885"/>
                        <a:ext cx="3954462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899592" y="1628800"/>
            <a:ext cx="62216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To avoid confusing, we denote it as  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1934479" y="2173131"/>
          <a:ext cx="422592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84" name="Equation" r:id="rId5" imgW="2374560" imgH="330120" progId="Equation.DSMT4">
                  <p:embed/>
                </p:oleObj>
              </mc:Choice>
              <mc:Fallback>
                <p:oleObj name="Equation" r:id="rId5" imgW="2374560" imgH="33012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4479" y="2173131"/>
                        <a:ext cx="422592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3"/>
          <p:cNvSpPr>
            <a:spLocks noChangeArrowheads="1"/>
          </p:cNvSpPr>
          <p:nvPr/>
        </p:nvSpPr>
        <p:spPr bwMode="auto">
          <a:xfrm>
            <a:off x="864501" y="2790409"/>
            <a:ext cx="4121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>
                <a:solidFill>
                  <a:srgbClr val="002060"/>
                </a:solidFill>
              </a:rPr>
              <a:t>Transform of Partial Derivatives</a:t>
            </a:r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/>
          </p:nvPr>
        </p:nvGraphicFramePr>
        <p:xfrm>
          <a:off x="1674813" y="3292475"/>
          <a:ext cx="4421187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85" name="Equation" r:id="rId7" imgW="2603160" imgH="914400" progId="Equation.DSMT4">
                  <p:embed/>
                </p:oleObj>
              </mc:Choice>
              <mc:Fallback>
                <p:oleObj name="Equation" r:id="rId7" imgW="2603160" imgH="914400" progId="Equation.DSMT4">
                  <p:embed/>
                  <p:pic>
                    <p:nvPicPr>
                      <p:cNvPr id="1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813" y="3292475"/>
                        <a:ext cx="4421187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矩形 5"/>
          <p:cNvSpPr>
            <a:spLocks noChangeArrowheads="1"/>
          </p:cNvSpPr>
          <p:nvPr/>
        </p:nvSpPr>
        <p:spPr bwMode="auto">
          <a:xfrm>
            <a:off x="1001473" y="4877348"/>
            <a:ext cx="61198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Because we are transforming with </a:t>
            </a:r>
            <a:r>
              <a:rPr lang="en-US" altLang="zh-TW" dirty="0">
                <a:solidFill>
                  <a:srgbClr val="FF0000"/>
                </a:solidFill>
              </a:rPr>
              <a:t>respect to </a:t>
            </a:r>
            <a:r>
              <a:rPr lang="en-US" altLang="zh-TW" i="1" dirty="0">
                <a:solidFill>
                  <a:srgbClr val="FF0000"/>
                </a:solidFill>
              </a:rPr>
              <a:t>t</a:t>
            </a:r>
            <a:r>
              <a:rPr lang="en-US" altLang="zh-TW" i="1" dirty="0"/>
              <a:t>,</a:t>
            </a:r>
          </a:p>
        </p:txBody>
      </p:sp>
      <p:graphicFrame>
        <p:nvGraphicFramePr>
          <p:cNvPr id="13" name="Object 3"/>
          <p:cNvGraphicFramePr>
            <a:graphicFrameLocks noChangeAspect="1"/>
          </p:cNvGraphicFramePr>
          <p:nvPr>
            <p:extLst/>
          </p:nvPr>
        </p:nvGraphicFramePr>
        <p:xfrm>
          <a:off x="2865438" y="5524500"/>
          <a:ext cx="205105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86" name="Equation" r:id="rId9" imgW="1206360" imgH="482400" progId="Equation.DSMT4">
                  <p:embed/>
                </p:oleObj>
              </mc:Choice>
              <mc:Fallback>
                <p:oleObj name="Equation" r:id="rId9" imgW="1206360" imgH="482400" progId="Equation.DSMT4">
                  <p:embed/>
                  <p:pic>
                    <p:nvPicPr>
                      <p:cNvPr id="1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8" y="5524500"/>
                        <a:ext cx="2051050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矩形 8"/>
          <p:cNvSpPr>
            <a:spLocks noChangeArrowheads="1"/>
          </p:cNvSpPr>
          <p:nvPr/>
        </p:nvSpPr>
        <p:spPr bwMode="auto">
          <a:xfrm>
            <a:off x="352186" y="5740948"/>
            <a:ext cx="1352550" cy="4302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>
                <a:solidFill>
                  <a:srgbClr val="FF0000"/>
                </a:solidFill>
              </a:rPr>
              <a:t>Be careful</a:t>
            </a:r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15" name="直線單箭頭接點 14"/>
          <p:cNvCxnSpPr>
            <a:stCxn id="14" idx="3"/>
          </p:cNvCxnSpPr>
          <p:nvPr/>
        </p:nvCxnSpPr>
        <p:spPr>
          <a:xfrm>
            <a:off x="1704736" y="5956848"/>
            <a:ext cx="11684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496648" y="5164685"/>
            <a:ext cx="576263" cy="57626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1"/>
          <p:cNvSpPr txBox="1">
            <a:spLocks noChangeArrowheads="1"/>
          </p:cNvSpPr>
          <p:nvPr/>
        </p:nvSpPr>
        <p:spPr bwMode="auto">
          <a:xfrm>
            <a:off x="4960698" y="5236123"/>
            <a:ext cx="1368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/>
              <a:t>(not to </a:t>
            </a:r>
            <a:r>
              <a:rPr lang="en-US" altLang="zh-TW" i="1"/>
              <a:t>x</a:t>
            </a:r>
            <a:r>
              <a:rPr lang="en-US" altLang="zh-TW"/>
              <a:t>)</a:t>
            </a:r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6630618" y="3885058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6660232" y="4243833"/>
          <a:ext cx="1941512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387" name="Equation" r:id="rId11" imgW="1143000" imgH="330120" progId="Equation.DSMT4">
                  <p:embed/>
                </p:oleObj>
              </mc:Choice>
              <mc:Fallback>
                <p:oleObj name="Equation" r:id="rId11" imgW="1143000" imgH="33012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243833"/>
                        <a:ext cx="1941512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240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8365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矩形 2"/>
          <p:cNvSpPr>
            <a:spLocks noChangeArrowheads="1"/>
          </p:cNvSpPr>
          <p:nvPr/>
        </p:nvSpPr>
        <p:spPr bwMode="auto">
          <a:xfrm>
            <a:off x="539552" y="619601"/>
            <a:ext cx="6408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/>
              <a:t>[Example 1] </a:t>
            </a:r>
            <a:r>
              <a:rPr lang="zh-TW" altLang="en-US" b="1" dirty="0"/>
              <a:t>　　</a:t>
            </a:r>
            <a:r>
              <a:rPr lang="en-US" altLang="zh-TW" dirty="0"/>
              <a:t>Laplace Transform of a PDE</a:t>
            </a:r>
          </a:p>
        </p:txBody>
      </p:sp>
      <p:sp>
        <p:nvSpPr>
          <p:cNvPr id="8200" name="矩形 3"/>
          <p:cNvSpPr>
            <a:spLocks noChangeArrowheads="1"/>
          </p:cNvSpPr>
          <p:nvPr/>
        </p:nvSpPr>
        <p:spPr bwMode="auto">
          <a:xfrm>
            <a:off x="826890" y="1411764"/>
            <a:ext cx="5976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Find the Laplace transform of the wave equation</a:t>
            </a: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6372027" y="1268889"/>
          <a:ext cx="216852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7" name="Equation" r:id="rId3" imgW="1257300" imgH="419100" progId="Equation.DSMT4">
                  <p:embed/>
                </p:oleObj>
              </mc:Choice>
              <mc:Fallback>
                <p:oleObj name="Equation" r:id="rId3" imgW="1257300" imgH="419100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027" y="1268889"/>
                        <a:ext cx="216852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586507" y="2372873"/>
            <a:ext cx="16732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1475656" y="2965128"/>
          <a:ext cx="29559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8" name="Equation" r:id="rId5" imgW="1714320" imgH="482400" progId="Equation.DSMT4">
                  <p:embed/>
                </p:oleObj>
              </mc:Choice>
              <mc:Fallback>
                <p:oleObj name="Equation" r:id="rId5" imgW="1714320" imgH="482400" progId="Equation.DSMT4">
                  <p:embed/>
                  <p:pic>
                    <p:nvPicPr>
                      <p:cNvPr id="81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2965128"/>
                        <a:ext cx="295592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/>
          </p:nvPr>
        </p:nvGraphicFramePr>
        <p:xfrm>
          <a:off x="1368219" y="3926237"/>
          <a:ext cx="584993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09" name="Equation" r:id="rId7" imgW="3390840" imgH="419040" progId="Equation.DSMT4">
                  <p:embed/>
                </p:oleObj>
              </mc:Choice>
              <mc:Fallback>
                <p:oleObj name="Equation" r:id="rId7" imgW="3390840" imgH="41904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219" y="3926237"/>
                        <a:ext cx="584993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/>
          </p:nvPr>
        </p:nvGraphicFramePr>
        <p:xfrm>
          <a:off x="1388300" y="4887346"/>
          <a:ext cx="4795837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0" name="Equation" r:id="rId9" imgW="2781000" imgH="419040" progId="Equation.DSMT4">
                  <p:embed/>
                </p:oleObj>
              </mc:Choice>
              <mc:Fallback>
                <p:oleObj name="Equation" r:id="rId9" imgW="2781000" imgH="419040" progId="Equation.DSMT4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300" y="4887346"/>
                        <a:ext cx="4795837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051720" y="1781531"/>
            <a:ext cx="161133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(respect to </a:t>
            </a:r>
            <a:r>
              <a:rPr lang="en-US" altLang="zh-TW" i="1" dirty="0"/>
              <a:t>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11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241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1918651"/>
              </p:ext>
            </p:extLst>
          </p:nvPr>
        </p:nvGraphicFramePr>
        <p:xfrm>
          <a:off x="7610682" y="3405735"/>
          <a:ext cx="965200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411" name="Equation" r:id="rId11" imgW="558720" imgH="330120" progId="Equation.DSMT4">
                  <p:embed/>
                </p:oleObj>
              </mc:Choice>
              <mc:Fallback>
                <p:oleObj name="Equation" r:id="rId11" imgW="558720" imgH="330120" progId="Equation.DSMT4">
                  <p:embed/>
                  <p:pic>
                    <p:nvPicPr>
                      <p:cNvPr id="819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0682" y="3405735"/>
                        <a:ext cx="965200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矩形 12"/>
          <p:cNvSpPr/>
          <p:nvPr/>
        </p:nvSpPr>
        <p:spPr>
          <a:xfrm>
            <a:off x="6582332" y="3430720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09504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576039" y="560123"/>
            <a:ext cx="8135937" cy="76944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dirty="0">
                <a:solidFill>
                  <a:srgbClr val="663300"/>
                </a:solidFill>
              </a:rPr>
              <a:t>The process for solving the BVP or IVP of a </a:t>
            </a:r>
            <a:r>
              <a:rPr lang="en-US" altLang="zh-TW" u="sng" dirty="0">
                <a:solidFill>
                  <a:srgbClr val="663300"/>
                </a:solidFill>
              </a:rPr>
              <a:t>partial differential equation (PDE)  </a:t>
            </a:r>
            <a:r>
              <a:rPr lang="en-US" altLang="zh-TW" dirty="0">
                <a:solidFill>
                  <a:srgbClr val="663300"/>
                </a:solidFill>
              </a:rPr>
              <a:t>by the Laplace transform </a:t>
            </a:r>
            <a:endParaRPr lang="zh-TW" altLang="en-US" b="1" dirty="0">
              <a:solidFill>
                <a:srgbClr val="663300"/>
              </a:solidFill>
            </a:endParaRP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83568" y="2261355"/>
            <a:ext cx="792088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996600"/>
                </a:solidFill>
              </a:rPr>
              <a:t>(Step 1)</a:t>
            </a:r>
            <a:r>
              <a:rPr lang="en-US" altLang="zh-TW" dirty="0">
                <a:solidFill>
                  <a:srgbClr val="996600"/>
                </a:solidFill>
              </a:rPr>
              <a:t>  </a:t>
            </a:r>
            <a:r>
              <a:rPr lang="en-US" altLang="zh-TW" dirty="0"/>
              <a:t>Apply the </a:t>
            </a:r>
            <a:r>
              <a:rPr lang="en-US" altLang="zh-TW" dirty="0">
                <a:solidFill>
                  <a:srgbClr val="FF0000"/>
                </a:solidFill>
              </a:rPr>
              <a:t>Laplace transform </a:t>
            </a:r>
            <a:r>
              <a:rPr lang="en-US" altLang="zh-TW" dirty="0"/>
              <a:t>for </a:t>
            </a:r>
            <a:r>
              <a:rPr lang="en-US" altLang="zh-TW" u="sng" dirty="0"/>
              <a:t>one independent variable </a:t>
            </a:r>
            <a:r>
              <a:rPr lang="en-US" altLang="zh-TW" dirty="0"/>
              <a:t>to change the PDE into an </a:t>
            </a:r>
            <a:r>
              <a:rPr lang="en-US" altLang="zh-TW" dirty="0">
                <a:solidFill>
                  <a:srgbClr val="3333FF"/>
                </a:solidFill>
              </a:rPr>
              <a:t>ordinary differential equation (ODE) with another independent variable.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996600"/>
                </a:solidFill>
              </a:rPr>
              <a:t>(Step 2) </a:t>
            </a:r>
            <a:r>
              <a:rPr lang="en-US" altLang="zh-TW" dirty="0"/>
              <a:t>Solve the ODE obtain in</a:t>
            </a:r>
            <a:r>
              <a:rPr lang="zh-TW" altLang="en-US" dirty="0"/>
              <a:t> </a:t>
            </a:r>
            <a:r>
              <a:rPr lang="en-US" altLang="zh-TW" dirty="0"/>
              <a:t>Step 1.</a:t>
            </a:r>
            <a:endParaRPr lang="zh-TW" altLang="en-US" dirty="0"/>
          </a:p>
          <a:p>
            <a:pPr algn="just"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996600"/>
                </a:solidFill>
              </a:rPr>
              <a:t>(Step 3)</a:t>
            </a:r>
            <a:r>
              <a:rPr lang="en-US" altLang="zh-TW" dirty="0">
                <a:solidFill>
                  <a:srgbClr val="996600"/>
                </a:solidFill>
              </a:rPr>
              <a:t> </a:t>
            </a:r>
            <a:r>
              <a:rPr lang="en-US" altLang="zh-TW" dirty="0"/>
              <a:t>Solution in Step 2 contains some constants.</a:t>
            </a:r>
            <a:r>
              <a:rPr lang="zh-TW" altLang="en-US" dirty="0"/>
              <a:t> </a:t>
            </a:r>
            <a:r>
              <a:rPr lang="en-US" altLang="zh-TW" dirty="0"/>
              <a:t>Find these constants by transforming the initial conditions.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TW" b="1" dirty="0">
                <a:solidFill>
                  <a:srgbClr val="996600"/>
                </a:solidFill>
              </a:rPr>
              <a:t>(Step 4)</a:t>
            </a:r>
            <a:r>
              <a:rPr lang="en-US" altLang="zh-TW" dirty="0">
                <a:solidFill>
                  <a:srgbClr val="996600"/>
                </a:solidFill>
              </a:rPr>
              <a:t> </a:t>
            </a:r>
            <a:r>
              <a:rPr lang="en-US" altLang="zh-TW" dirty="0"/>
              <a:t>Inverse transform.</a:t>
            </a:r>
            <a:endParaRPr lang="zh-TW" altLang="en-US" dirty="0"/>
          </a:p>
        </p:txBody>
      </p:sp>
      <p:cxnSp>
        <p:nvCxnSpPr>
          <p:cNvPr id="3" name="直線單箭頭接點 2"/>
          <p:cNvCxnSpPr/>
          <p:nvPr/>
        </p:nvCxnSpPr>
        <p:spPr>
          <a:xfrm>
            <a:off x="6372200" y="1844824"/>
            <a:ext cx="648072" cy="4318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4283968" y="134076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The range of the independent variable should be [0, </a:t>
            </a:r>
            <a:r>
              <a:rPr lang="en-US" altLang="zh-TW" dirty="0">
                <a:solidFill>
                  <a:srgbClr val="FF0000"/>
                </a:solidFill>
                <a:sym typeface="Symbol" panose="05050102010706020507" pitchFamily="18" charset="2"/>
              </a:rPr>
              <a:t>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242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911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矩形 2"/>
          <p:cNvSpPr>
            <a:spLocks noChangeArrowheads="1"/>
          </p:cNvSpPr>
          <p:nvPr/>
        </p:nvSpPr>
        <p:spPr bwMode="auto">
          <a:xfrm>
            <a:off x="900113" y="549275"/>
            <a:ext cx="77755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/>
              <a:t>[Example 2] </a:t>
            </a:r>
            <a:r>
              <a:rPr lang="zh-TW" altLang="en-US" b="1" dirty="0"/>
              <a:t>　　</a:t>
            </a:r>
            <a:r>
              <a:rPr lang="en-US" altLang="zh-TW" dirty="0"/>
              <a:t>Using the Laplace Transform to Solve a BVP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93568"/>
              </p:ext>
            </p:extLst>
          </p:nvPr>
        </p:nvGraphicFramePr>
        <p:xfrm>
          <a:off x="1766888" y="1196975"/>
          <a:ext cx="5913437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8" name="Equation" r:id="rId3" imgW="3276360" imgH="1091880" progId="Equation.DSMT4">
                  <p:embed/>
                </p:oleObj>
              </mc:Choice>
              <mc:Fallback>
                <p:oleObj name="Equation" r:id="rId3" imgW="3276360" imgH="1091880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888" y="1196975"/>
                        <a:ext cx="5913437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900113" y="3021189"/>
            <a:ext cx="1671638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</p:txBody>
      </p:sp>
      <p:sp>
        <p:nvSpPr>
          <p:cNvPr id="9225" name="矩形 5"/>
          <p:cNvSpPr>
            <a:spLocks noChangeArrowheads="1"/>
          </p:cNvSpPr>
          <p:nvPr/>
        </p:nvSpPr>
        <p:spPr bwMode="auto">
          <a:xfrm>
            <a:off x="1691680" y="3639259"/>
            <a:ext cx="5833070" cy="1954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From Example 1 and the given initial conditions, 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>
              <a:lnSpc>
                <a:spcPct val="50000"/>
              </a:lnSpc>
            </a:pPr>
            <a:endParaRPr lang="en-US" altLang="zh-TW" dirty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en-US" altLang="zh-TW" dirty="0"/>
              <a:t>where</a:t>
            </a:r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>
            <p:extLst/>
          </p:nvPr>
        </p:nvGraphicFramePr>
        <p:xfrm>
          <a:off x="2916238" y="4140429"/>
          <a:ext cx="36004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59" name="Equation" r:id="rId5" imgW="1993680" imgH="419040" progId="Equation.DSMT4">
                  <p:embed/>
                </p:oleObj>
              </mc:Choice>
              <mc:Fallback>
                <p:oleObj name="Equation" r:id="rId5" imgW="1993680" imgH="419040" progId="Equation.DSMT4">
                  <p:embed/>
                  <p:pic>
                    <p:nvPicPr>
                      <p:cNvPr id="92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140429"/>
                        <a:ext cx="36004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/>
          </p:nvPr>
        </p:nvGraphicFramePr>
        <p:xfrm>
          <a:off x="2813050" y="5203825"/>
          <a:ext cx="2544763" cy="41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0" name="Equation" r:id="rId7" imgW="1409400" imgH="228600" progId="Equation.DSMT4">
                  <p:embed/>
                </p:oleObj>
              </mc:Choice>
              <mc:Fallback>
                <p:oleObj name="Equation" r:id="rId7" imgW="1409400" imgH="228600" progId="Equation.DSMT4">
                  <p:embed/>
                  <p:pic>
                    <p:nvPicPr>
                      <p:cNvPr id="922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3050" y="5203825"/>
                        <a:ext cx="2544763" cy="41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/>
          </p:nvPr>
        </p:nvGraphicFramePr>
        <p:xfrm>
          <a:off x="1905000" y="5845175"/>
          <a:ext cx="6405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61" name="Equation" r:id="rId9" imgW="3340080" imgH="228600" progId="Equation.DSMT4">
                  <p:embed/>
                </p:oleObj>
              </mc:Choice>
              <mc:Fallback>
                <p:oleObj name="Equation" r:id="rId9" imgW="3340080" imgH="228600" progId="Equation.DSMT4">
                  <p:embed/>
                  <p:pic>
                    <p:nvPicPr>
                      <p:cNvPr id="922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5845175"/>
                        <a:ext cx="64055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4523" y="361554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/>
              <a:t>(Step</a:t>
            </a:r>
            <a:r>
              <a:rPr lang="zh-TW" altLang="en-US" dirty="0"/>
              <a:t> </a:t>
            </a:r>
            <a:r>
              <a:rPr lang="en-US" altLang="zh-TW" dirty="0"/>
              <a:t>1)</a:t>
            </a:r>
          </a:p>
        </p:txBody>
      </p:sp>
      <p:sp>
        <p:nvSpPr>
          <p:cNvPr id="11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243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9501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1763688" y="404664"/>
          <a:ext cx="36004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5" name="Equation" r:id="rId3" imgW="1993680" imgH="419040" progId="Equation.DSMT4">
                  <p:embed/>
                </p:oleObj>
              </mc:Choice>
              <mc:Fallback>
                <p:oleObj name="Equation" r:id="rId3" imgW="1993680" imgH="419040" progId="Equation.DSMT4">
                  <p:embed/>
                  <p:pic>
                    <p:nvPicPr>
                      <p:cNvPr id="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4664"/>
                        <a:ext cx="360045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501705"/>
              </p:ext>
            </p:extLst>
          </p:nvPr>
        </p:nvGraphicFramePr>
        <p:xfrm>
          <a:off x="1154876" y="2313360"/>
          <a:ext cx="36877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6" name="Equation" r:id="rId5" imgW="1943100" imgH="228600" progId="Equation.DSMT4">
                  <p:embed/>
                </p:oleObj>
              </mc:Choice>
              <mc:Fallback>
                <p:oleObj name="Equation" r:id="rId5" imgW="1943100" imgH="2286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876" y="2313360"/>
                        <a:ext cx="36877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直線單箭頭接點 2"/>
          <p:cNvCxnSpPr/>
          <p:nvPr/>
        </p:nvCxnSpPr>
        <p:spPr>
          <a:xfrm flipV="1">
            <a:off x="2843808" y="1161902"/>
            <a:ext cx="144016" cy="610914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381741" y="1793506"/>
            <a:ext cx="279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Complementary Function </a:t>
            </a:r>
            <a:endParaRPr lang="zh-TW" altLang="en-US" sz="2000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763688" y="1161902"/>
            <a:ext cx="2408084" cy="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>
            <a:off x="4355976" y="980728"/>
            <a:ext cx="100816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 flipV="1">
            <a:off x="4968576" y="997268"/>
            <a:ext cx="611536" cy="5989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580112" y="1479142"/>
            <a:ext cx="279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Particular Solution</a:t>
            </a:r>
            <a:endParaRPr lang="zh-TW" altLang="en-US" sz="2000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564028"/>
              </p:ext>
            </p:extLst>
          </p:nvPr>
        </p:nvGraphicFramePr>
        <p:xfrm>
          <a:off x="5362575" y="2025677"/>
          <a:ext cx="3444875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7" name="Equation" r:id="rId7" imgW="1815840" imgH="241200" progId="Equation.DSMT4">
                  <p:embed/>
                </p:oleObj>
              </mc:Choice>
              <mc:Fallback>
                <p:oleObj name="Equation" r:id="rId7" imgW="1815840" imgH="2412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025677"/>
                        <a:ext cx="3444875" cy="455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/>
          </p:nvPr>
        </p:nvGraphicFramePr>
        <p:xfrm>
          <a:off x="5724128" y="2444420"/>
          <a:ext cx="2338387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8" name="Equation" r:id="rId9" imgW="1231560" imgH="355320" progId="Equation.DSMT4">
                  <p:embed/>
                </p:oleObj>
              </mc:Choice>
              <mc:Fallback>
                <p:oleObj name="Equation" r:id="rId9" imgW="1231560" imgH="355320" progId="Equation.DSMT4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444420"/>
                        <a:ext cx="2338387" cy="67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84042"/>
              </p:ext>
            </p:extLst>
          </p:nvPr>
        </p:nvGraphicFramePr>
        <p:xfrm>
          <a:off x="1179977" y="3395637"/>
          <a:ext cx="5472112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459" name="Equation" r:id="rId11" imgW="2882880" imgH="660240" progId="Equation.DSMT4">
                  <p:embed/>
                </p:oleObj>
              </mc:Choice>
              <mc:Fallback>
                <p:oleObj name="Equation" r:id="rId11" imgW="2882880" imgH="660240" progId="Equation.DSMT4">
                  <p:embed/>
                  <p:pic>
                    <p:nvPicPr>
                      <p:cNvPr id="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9977" y="3395637"/>
                        <a:ext cx="5472112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60557" y="566381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altLang="zh-TW" dirty="0"/>
              <a:t>(Step</a:t>
            </a:r>
            <a:r>
              <a:rPr lang="zh-TW" altLang="en-US" dirty="0"/>
              <a:t> </a:t>
            </a:r>
            <a:r>
              <a:rPr lang="en-US" altLang="zh-TW" dirty="0"/>
              <a:t>2)</a:t>
            </a:r>
          </a:p>
        </p:txBody>
      </p:sp>
      <p:sp>
        <p:nvSpPr>
          <p:cNvPr id="15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244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6258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矩形 2"/>
          <p:cNvSpPr>
            <a:spLocks noChangeArrowheads="1"/>
          </p:cNvSpPr>
          <p:nvPr/>
        </p:nvSpPr>
        <p:spPr bwMode="auto">
          <a:xfrm>
            <a:off x="1352372" y="2865117"/>
            <a:ext cx="363641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We have </a:t>
            </a:r>
            <a:r>
              <a:rPr lang="en-US" altLang="zh-TW" i="1" dirty="0"/>
              <a:t>c</a:t>
            </a:r>
            <a:r>
              <a:rPr lang="en-US" altLang="zh-TW" baseline="-25000" dirty="0"/>
              <a:t>1</a:t>
            </a:r>
            <a:r>
              <a:rPr lang="en-US" altLang="zh-TW" dirty="0"/>
              <a:t> = 0 and </a:t>
            </a:r>
            <a:r>
              <a:rPr lang="en-US" altLang="zh-TW" i="1" dirty="0"/>
              <a:t>c</a:t>
            </a:r>
            <a:r>
              <a:rPr lang="en-US" altLang="zh-TW" baseline="-25000" dirty="0"/>
              <a:t>2</a:t>
            </a:r>
            <a:r>
              <a:rPr lang="en-US" altLang="zh-TW" dirty="0"/>
              <a:t> = 0.</a:t>
            </a: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>
            <p:extLst/>
          </p:nvPr>
        </p:nvGraphicFramePr>
        <p:xfrm>
          <a:off x="1804192" y="3429040"/>
          <a:ext cx="253206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2" name="Equation" r:id="rId3" imgW="1473120" imgH="393480" progId="Equation.DSMT4">
                  <p:embed/>
                </p:oleObj>
              </mc:Choice>
              <mc:Fallback>
                <p:oleObj name="Equation" r:id="rId3" imgW="1473120" imgH="393480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192" y="3429040"/>
                        <a:ext cx="253206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>
            <p:extLst/>
          </p:nvPr>
        </p:nvGraphicFramePr>
        <p:xfrm>
          <a:off x="1656556" y="4914626"/>
          <a:ext cx="250983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3" name="Equation" r:id="rId5" imgW="1459866" imgH="393529" progId="Equation.DSMT4">
                  <p:embed/>
                </p:oleObj>
              </mc:Choice>
              <mc:Fallback>
                <p:oleObj name="Equation" r:id="rId5" imgW="1459866" imgH="393529" progId="Equation.DSMT4">
                  <p:embed/>
                  <p:pic>
                    <p:nvPicPr>
                      <p:cNvPr id="112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6556" y="4914626"/>
                        <a:ext cx="250983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594519" y="1782328"/>
          <a:ext cx="64055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4" name="Equation" r:id="rId7" imgW="3340080" imgH="228600" progId="Equation.DSMT4">
                  <p:embed/>
                </p:oleObj>
              </mc:Choice>
              <mc:Fallback>
                <p:oleObj name="Equation" r:id="rId7" imgW="3340080" imgH="2286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519" y="1782328"/>
                        <a:ext cx="64055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/>
          </p:nvPr>
        </p:nvGraphicFramePr>
        <p:xfrm>
          <a:off x="1430337" y="415925"/>
          <a:ext cx="5472113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5" name="Equation" r:id="rId9" imgW="2882900" imgH="393700" progId="Equation.DSMT4">
                  <p:embed/>
                </p:oleObj>
              </mc:Choice>
              <mc:Fallback>
                <p:oleObj name="Equation" r:id="rId9" imgW="2882900" imgH="393700" progId="Equation.DSMT4">
                  <p:embed/>
                  <p:pic>
                    <p:nvPicPr>
                      <p:cNvPr id="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7" y="415925"/>
                        <a:ext cx="5472113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320675" y="1179900"/>
            <a:ext cx="216309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3) From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139719"/>
              </p:ext>
            </p:extLst>
          </p:nvPr>
        </p:nvGraphicFramePr>
        <p:xfrm>
          <a:off x="2274885" y="2286413"/>
          <a:ext cx="79533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6" name="Equation" r:id="rId11" imgW="419040" imgH="228600" progId="Equation.DSMT4">
                  <p:embed/>
                </p:oleObj>
              </mc:Choice>
              <mc:Fallback>
                <p:oleObj name="Equation" r:id="rId11" imgW="419040" imgH="228600" progId="Equation.DSMT4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4885" y="2286413"/>
                        <a:ext cx="79533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137806"/>
              </p:ext>
            </p:extLst>
          </p:nvPr>
        </p:nvGraphicFramePr>
        <p:xfrm>
          <a:off x="4988789" y="2314225"/>
          <a:ext cx="26511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7" name="Equation" r:id="rId13" imgW="1396800" imgH="228600" progId="Equation.DSMT4">
                  <p:embed/>
                </p:oleObj>
              </mc:Choice>
              <mc:Fallback>
                <p:oleObj name="Equation" r:id="rId13" imgW="1396800" imgH="228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789" y="2314225"/>
                        <a:ext cx="26511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2"/>
          <p:cNvSpPr>
            <a:spLocks noChangeArrowheads="1"/>
          </p:cNvSpPr>
          <p:nvPr/>
        </p:nvSpPr>
        <p:spPr bwMode="auto">
          <a:xfrm>
            <a:off x="348791" y="4221088"/>
            <a:ext cx="112686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(Step 4)</a:t>
            </a: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1561862" y="4105315"/>
          <a:ext cx="5935662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8" name="Equation" r:id="rId15" imgW="3454200" imgH="431640" progId="Equation.DSMT4">
                  <p:embed/>
                </p:oleObj>
              </mc:Choice>
              <mc:Fallback>
                <p:oleObj name="Equation" r:id="rId15" imgW="3454200" imgH="4316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862" y="4105315"/>
                        <a:ext cx="5935662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245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35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379245" y="692696"/>
          <a:ext cx="85439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3" name="Equation" r:id="rId3" imgW="4838400" imgH="419040" progId="Equation.DSMT4">
                  <p:embed/>
                </p:oleObj>
              </mc:Choice>
              <mc:Fallback>
                <p:oleObj name="Equation" r:id="rId3" imgW="483840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5" y="692696"/>
                        <a:ext cx="8543925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>
            <p:extLst/>
          </p:nvPr>
        </p:nvGraphicFramePr>
        <p:xfrm>
          <a:off x="356226" y="1628800"/>
          <a:ext cx="85899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4" name="Equation" r:id="rId5" imgW="4863960" imgH="444240" progId="Equation.DSMT4">
                  <p:embed/>
                </p:oleObj>
              </mc:Choice>
              <mc:Fallback>
                <p:oleObj name="Equation" r:id="rId5" imgW="4863960" imgH="444240" progId="Equation.DSMT4">
                  <p:embed/>
                  <p:pic>
                    <p:nvPicPr>
                      <p:cNvPr id="1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226" y="1628800"/>
                        <a:ext cx="8589962" cy="784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FF"/>
                        </a:solidFill>
                        <a:prstDash val="dash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379245" y="2776339"/>
          <a:ext cx="43037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045" name="Equation" r:id="rId7" imgW="2438280" imgH="444240" progId="Equation.DSMT4">
                  <p:embed/>
                </p:oleObj>
              </mc:Choice>
              <mc:Fallback>
                <p:oleObj name="Equation" r:id="rId7" imgW="2438280" imgH="44424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45" y="2776339"/>
                        <a:ext cx="4303712" cy="78422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843741" y="3560564"/>
            <a:ext cx="37444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The proof is completed.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183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066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矩形 2"/>
          <p:cNvSpPr>
            <a:spLocks noChangeArrowheads="1"/>
          </p:cNvSpPr>
          <p:nvPr/>
        </p:nvSpPr>
        <p:spPr bwMode="auto">
          <a:xfrm>
            <a:off x="755576" y="620688"/>
            <a:ext cx="61023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/>
              <a:t>[Example 3]</a:t>
            </a:r>
            <a:r>
              <a:rPr lang="zh-TW" altLang="en-US" dirty="0"/>
              <a:t>　</a:t>
            </a:r>
            <a:r>
              <a:rPr lang="en-US" altLang="zh-TW" dirty="0"/>
              <a:t>The Wave Equation with Gravity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/>
          </p:nvPr>
        </p:nvGraphicFramePr>
        <p:xfrm>
          <a:off x="1119188" y="1231129"/>
          <a:ext cx="504348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0" name="Equation" r:id="rId3" imgW="2793960" imgH="1155600" progId="Equation.DSMT4">
                  <p:embed/>
                </p:oleObj>
              </mc:Choice>
              <mc:Fallback>
                <p:oleObj name="Equation" r:id="rId3" imgW="2793960" imgH="11556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1231129"/>
                        <a:ext cx="504348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818761" y="3425010"/>
            <a:ext cx="1467644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/>
              <a:t>Solution:</a:t>
            </a:r>
            <a:r>
              <a:rPr lang="zh-TW" altLang="en-US" dirty="0"/>
              <a:t>　</a:t>
            </a:r>
            <a:endParaRPr lang="en-US" altLang="zh-TW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/>
          </p:nvPr>
        </p:nvGraphicFramePr>
        <p:xfrm>
          <a:off x="2411760" y="3898041"/>
          <a:ext cx="4244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1" name="Equation" r:id="rId5" imgW="2349360" imgH="482400" progId="Equation.DSMT4">
                  <p:embed/>
                </p:oleObj>
              </mc:Choice>
              <mc:Fallback>
                <p:oleObj name="Equation" r:id="rId5" imgW="2349360" imgH="482400" progId="Equation.DSMT4">
                  <p:embed/>
                  <p:pic>
                    <p:nvPicPr>
                      <p:cNvPr id="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3898041"/>
                        <a:ext cx="4244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/>
          </p:nvPr>
        </p:nvGraphicFramePr>
        <p:xfrm>
          <a:off x="1346200" y="4866313"/>
          <a:ext cx="67691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2" name="Equation" r:id="rId7" imgW="3746160" imgH="431640" progId="Equation.DSMT4">
                  <p:embed/>
                </p:oleObj>
              </mc:Choice>
              <mc:Fallback>
                <p:oleObj name="Equation" r:id="rId7" imgW="3746160" imgH="431640" progId="Equation.DSMT4">
                  <p:embed/>
                  <p:pic>
                    <p:nvPicPr>
                      <p:cNvPr id="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4866313"/>
                        <a:ext cx="6769100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88143" y="4107149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(Step 1)</a:t>
            </a:r>
            <a:endParaRPr lang="zh-TW" altLang="en-US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893565" y="5744097"/>
          <a:ext cx="3281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33" name="Equation" r:id="rId9" imgW="1815840" imgH="431640" progId="Equation.DSMT4">
                  <p:embed/>
                </p:oleObj>
              </mc:Choice>
              <mc:Fallback>
                <p:oleObj name="Equation" r:id="rId9" imgW="1815840" imgH="4316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565" y="5744097"/>
                        <a:ext cx="32813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246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9313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>
            <p:extLst/>
          </p:nvPr>
        </p:nvGraphicFramePr>
        <p:xfrm>
          <a:off x="2123728" y="260648"/>
          <a:ext cx="3281363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2" name="Equation" r:id="rId3" imgW="1815840" imgH="431640" progId="Equation.DSMT4">
                  <p:embed/>
                </p:oleObj>
              </mc:Choice>
              <mc:Fallback>
                <p:oleObj name="Equation" r:id="rId3" imgW="1815840" imgH="431640" progId="Equation.DSMT4">
                  <p:embed/>
                  <p:pic>
                    <p:nvPicPr>
                      <p:cNvPr id="1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60648"/>
                        <a:ext cx="3281363" cy="781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467544" y="435729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(Step 2)</a:t>
            </a:r>
            <a:endParaRPr lang="zh-TW" altLang="en-US" dirty="0"/>
          </a:p>
        </p:txBody>
      </p:sp>
      <p:cxnSp>
        <p:nvCxnSpPr>
          <p:cNvPr id="13" name="直線單箭頭接點 12"/>
          <p:cNvCxnSpPr/>
          <p:nvPr/>
        </p:nvCxnSpPr>
        <p:spPr>
          <a:xfrm flipV="1">
            <a:off x="3059832" y="1070397"/>
            <a:ext cx="144016" cy="610914"/>
          </a:xfrm>
          <a:prstGeom prst="straightConnector1">
            <a:avLst/>
          </a:prstGeom>
          <a:ln>
            <a:solidFill>
              <a:srgbClr val="33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361554" y="1689789"/>
            <a:ext cx="279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Complementary Function </a:t>
            </a:r>
            <a:endParaRPr lang="zh-TW" altLang="en-US" sz="2000" dirty="0"/>
          </a:p>
        </p:txBody>
      </p:sp>
      <p:cxnSp>
        <p:nvCxnSpPr>
          <p:cNvPr id="15" name="直線接點 14"/>
          <p:cNvCxnSpPr/>
          <p:nvPr/>
        </p:nvCxnSpPr>
        <p:spPr>
          <a:xfrm flipV="1">
            <a:off x="2044595" y="1041698"/>
            <a:ext cx="2599413" cy="490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接點 15"/>
          <p:cNvCxnSpPr/>
          <p:nvPr/>
        </p:nvCxnSpPr>
        <p:spPr>
          <a:xfrm>
            <a:off x="4901010" y="1070397"/>
            <a:ext cx="50408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>
            <a:cxnSpLocks/>
          </p:cNvCxnSpPr>
          <p:nvPr/>
        </p:nvCxnSpPr>
        <p:spPr>
          <a:xfrm flipH="1" flipV="1">
            <a:off x="5148064" y="1070397"/>
            <a:ext cx="562795" cy="6964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5580112" y="1766832"/>
            <a:ext cx="27900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Particular Solution</a:t>
            </a:r>
            <a:endParaRPr lang="zh-TW" altLang="en-US" sz="2000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714040" y="2166942"/>
          <a:ext cx="4198938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3" name="Equation" r:id="rId5" imgW="2323800" imgH="355320" progId="Equation.DSMT4">
                  <p:embed/>
                </p:oleObj>
              </mc:Choice>
              <mc:Fallback>
                <p:oleObj name="Equation" r:id="rId5" imgW="2323800" imgH="35532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040" y="2166942"/>
                        <a:ext cx="4198938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>
            <p:extLst/>
          </p:nvPr>
        </p:nvGraphicFramePr>
        <p:xfrm>
          <a:off x="5868144" y="2259017"/>
          <a:ext cx="1514475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4" name="Equation" r:id="rId7" imgW="838080" imgH="253800" progId="Equation.DSMT4">
                  <p:embed/>
                </p:oleObj>
              </mc:Choice>
              <mc:Fallback>
                <p:oleObj name="Equation" r:id="rId7" imgW="838080" imgH="253800" progId="Equation.DSMT4">
                  <p:embed/>
                  <p:pic>
                    <p:nvPicPr>
                      <p:cNvPr id="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2259017"/>
                        <a:ext cx="1514475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/>
          </p:nvPr>
        </p:nvGraphicFramePr>
        <p:xfrm>
          <a:off x="5921375" y="2722563"/>
          <a:ext cx="1031875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5" name="Equation" r:id="rId9" imgW="571320" imgH="393480" progId="Equation.DSMT4">
                  <p:embed/>
                </p:oleObj>
              </mc:Choice>
              <mc:Fallback>
                <p:oleObj name="Equation" r:id="rId9" imgW="571320" imgH="393480" progId="Equation.DSMT4">
                  <p:embed/>
                  <p:pic>
                    <p:nvPicPr>
                      <p:cNvPr id="2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75" y="2722563"/>
                        <a:ext cx="1031875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708766" y="3458525"/>
          <a:ext cx="46132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36" name="Equation" r:id="rId11" imgW="2552400" imgH="393480" progId="Equation.DSMT4">
                  <p:embed/>
                </p:oleObj>
              </mc:Choice>
              <mc:Fallback>
                <p:oleObj name="Equation" r:id="rId11" imgW="2552400" imgH="39348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766" y="3458525"/>
                        <a:ext cx="46132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247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4089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2"/>
          <p:cNvGraphicFramePr>
            <a:graphicFrameLocks noChangeAspect="1"/>
          </p:cNvGraphicFramePr>
          <p:nvPr>
            <p:extLst/>
          </p:nvPr>
        </p:nvGraphicFramePr>
        <p:xfrm>
          <a:off x="1115616" y="332656"/>
          <a:ext cx="46132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16" name="Equation" r:id="rId3" imgW="2552400" imgH="393480" progId="Equation.DSMT4">
                  <p:embed/>
                </p:oleObj>
              </mc:Choice>
              <mc:Fallback>
                <p:oleObj name="Equation" r:id="rId3" imgW="2552400" imgH="393480" progId="Equation.DSMT4">
                  <p:embed/>
                  <p:pic>
                    <p:nvPicPr>
                      <p:cNvPr id="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32656"/>
                        <a:ext cx="46132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矩形 22"/>
          <p:cNvSpPr/>
          <p:nvPr/>
        </p:nvSpPr>
        <p:spPr>
          <a:xfrm>
            <a:off x="467544" y="1196752"/>
            <a:ext cx="54762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(Step 3) From initial conditions</a:t>
            </a:r>
            <a:endParaRPr lang="zh-TW" altLang="en-US" dirty="0"/>
          </a:p>
        </p:txBody>
      </p:sp>
      <p:graphicFrame>
        <p:nvGraphicFramePr>
          <p:cNvPr id="24" name="Object 2"/>
          <p:cNvGraphicFramePr>
            <a:graphicFrameLocks noChangeAspect="1"/>
          </p:cNvGraphicFramePr>
          <p:nvPr>
            <p:extLst/>
          </p:nvPr>
        </p:nvGraphicFramePr>
        <p:xfrm>
          <a:off x="1551317" y="2415919"/>
          <a:ext cx="11938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17" name="Equation" r:id="rId5" imgW="660240" imgH="393480" progId="Equation.DSMT4">
                  <p:embed/>
                </p:oleObj>
              </mc:Choice>
              <mc:Fallback>
                <p:oleObj name="Equation" r:id="rId5" imgW="660240" imgH="393480" progId="Equation.DSMT4">
                  <p:embed/>
                  <p:pic>
                    <p:nvPicPr>
                      <p:cNvPr id="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1317" y="2415919"/>
                        <a:ext cx="11938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5"/>
          <p:cNvGraphicFramePr>
            <a:graphicFrameLocks noChangeAspect="1"/>
          </p:cNvGraphicFramePr>
          <p:nvPr>
            <p:extLst/>
          </p:nvPr>
        </p:nvGraphicFramePr>
        <p:xfrm>
          <a:off x="759229" y="1709481"/>
          <a:ext cx="79136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18" name="Equation" r:id="rId7" imgW="4127400" imgH="368280" progId="Equation.DSMT4">
                  <p:embed/>
                </p:oleObj>
              </mc:Choice>
              <mc:Fallback>
                <p:oleObj name="Equation" r:id="rId7" imgW="4127400" imgH="368280" progId="Equation.DSMT4">
                  <p:embed/>
                  <p:pic>
                    <p:nvPicPr>
                      <p:cNvPr id="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229" y="1709481"/>
                        <a:ext cx="7913688" cy="706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/>
          </p:nvPr>
        </p:nvGraphicFramePr>
        <p:xfrm>
          <a:off x="1549085" y="3134792"/>
          <a:ext cx="827087" cy="71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19" name="Equation" r:id="rId9" imgW="457200" imgH="393480" progId="Equation.DSMT4">
                  <p:embed/>
                </p:oleObj>
              </mc:Choice>
              <mc:Fallback>
                <p:oleObj name="Equation" r:id="rId9" imgW="457200" imgH="393480" progId="Equation.DSMT4">
                  <p:embed/>
                  <p:pic>
                    <p:nvPicPr>
                      <p:cNvPr id="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085" y="3134792"/>
                        <a:ext cx="827087" cy="71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/>
          </p:nvPr>
        </p:nvGraphicFramePr>
        <p:xfrm>
          <a:off x="4215613" y="2582157"/>
          <a:ext cx="429260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0" name="Equation" r:id="rId11" imgW="2374560" imgH="355320" progId="Equation.DSMT4">
                  <p:embed/>
                </p:oleObj>
              </mc:Choice>
              <mc:Fallback>
                <p:oleObj name="Equation" r:id="rId11" imgW="2374560" imgH="355320" progId="Equation.DSMT4">
                  <p:embed/>
                  <p:pic>
                    <p:nvPicPr>
                      <p:cNvPr id="2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613" y="2582157"/>
                        <a:ext cx="429260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/>
          </p:nvPr>
        </p:nvGraphicFramePr>
        <p:xfrm>
          <a:off x="4215613" y="3419260"/>
          <a:ext cx="43830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1" name="Equation" r:id="rId13" imgW="2425680" imgH="355320" progId="Equation.DSMT4">
                  <p:embed/>
                </p:oleObj>
              </mc:Choice>
              <mc:Fallback>
                <p:oleObj name="Equation" r:id="rId13" imgW="2425680" imgH="355320" progId="Equation.DSMT4">
                  <p:embed/>
                  <p:pic>
                    <p:nvPicPr>
                      <p:cNvPr id="2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5613" y="3419260"/>
                        <a:ext cx="4383087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/>
          </p:nvPr>
        </p:nvGraphicFramePr>
        <p:xfrm>
          <a:off x="5794410" y="3991685"/>
          <a:ext cx="16748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2" name="Equation" r:id="rId15" imgW="927000" imgH="393480" progId="Equation.DSMT4">
                  <p:embed/>
                </p:oleObj>
              </mc:Choice>
              <mc:Fallback>
                <p:oleObj name="Equation" r:id="rId15" imgW="927000" imgH="393480" progId="Equation.DSMT4">
                  <p:embed/>
                  <p:pic>
                    <p:nvPicPr>
                      <p:cNvPr id="2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10" y="3991685"/>
                        <a:ext cx="167481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1114286" y="5366105"/>
          <a:ext cx="46355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3" name="Equation" r:id="rId17" imgW="2565360" imgH="393480" progId="Equation.DSMT4">
                  <p:embed/>
                </p:oleObj>
              </mc:Choice>
              <mc:Fallback>
                <p:oleObj name="Equation" r:id="rId17" imgW="2565360" imgH="39348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286" y="5366105"/>
                        <a:ext cx="46355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"/>
          <p:cNvGraphicFramePr>
            <a:graphicFrameLocks noChangeAspect="1"/>
          </p:cNvGraphicFramePr>
          <p:nvPr>
            <p:extLst/>
          </p:nvPr>
        </p:nvGraphicFramePr>
        <p:xfrm>
          <a:off x="5794410" y="5330009"/>
          <a:ext cx="23177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4" name="Equation" r:id="rId19" imgW="1282680" imgH="393480" progId="Equation.DSMT4">
                  <p:embed/>
                </p:oleObj>
              </mc:Choice>
              <mc:Fallback>
                <p:oleObj name="Equation" r:id="rId19" imgW="1282680" imgH="393480" progId="Equation.DSMT4">
                  <p:embed/>
                  <p:pic>
                    <p:nvPicPr>
                      <p:cNvPr id="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410" y="5330009"/>
                        <a:ext cx="231775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467544" y="4153719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</a:t>
            </a:r>
            <a:endParaRPr lang="zh-TW" altLang="en-US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/>
          </p:nvPr>
        </p:nvGraphicFramePr>
        <p:xfrm>
          <a:off x="473832" y="4577825"/>
          <a:ext cx="429260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925" name="Equation" r:id="rId21" imgW="2374560" imgH="291960" progId="Equation.DSMT4">
                  <p:embed/>
                </p:oleObj>
              </mc:Choice>
              <mc:Fallback>
                <p:oleObj name="Equation" r:id="rId21" imgW="2374560" imgH="291960" progId="Equation.DSMT4">
                  <p:embed/>
                  <p:pic>
                    <p:nvPicPr>
                      <p:cNvPr id="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32" y="4577825"/>
                        <a:ext cx="429260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直線單箭頭接點 3"/>
          <p:cNvCxnSpPr/>
          <p:nvPr/>
        </p:nvCxnSpPr>
        <p:spPr>
          <a:xfrm flipV="1">
            <a:off x="3419872" y="3794155"/>
            <a:ext cx="723733" cy="3595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23528" y="4153719"/>
            <a:ext cx="4536504" cy="952743"/>
          </a:xfrm>
          <a:prstGeom prst="rect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248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679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2"/>
          <p:cNvGraphicFramePr>
            <a:graphicFrameLocks noChangeAspect="1"/>
          </p:cNvGraphicFramePr>
          <p:nvPr>
            <p:extLst/>
          </p:nvPr>
        </p:nvGraphicFramePr>
        <p:xfrm>
          <a:off x="1979712" y="332656"/>
          <a:ext cx="3189287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2" name="Equation" r:id="rId3" imgW="1765080" imgH="393480" progId="Equation.DSMT4">
                  <p:embed/>
                </p:oleObj>
              </mc:Choice>
              <mc:Fallback>
                <p:oleObj name="Equation" r:id="rId3" imgW="1765080" imgH="393480" progId="Equation.DSMT4">
                  <p:embed/>
                  <p:pic>
                    <p:nvPicPr>
                      <p:cNvPr id="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32656"/>
                        <a:ext cx="3189287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矩形 15"/>
          <p:cNvSpPr/>
          <p:nvPr/>
        </p:nvSpPr>
        <p:spPr>
          <a:xfrm>
            <a:off x="539552" y="1124744"/>
            <a:ext cx="10871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(Step 4)</a:t>
            </a:r>
            <a:endParaRPr lang="zh-TW" alt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/>
          </p:nvPr>
        </p:nvGraphicFramePr>
        <p:xfrm>
          <a:off x="1763688" y="1268760"/>
          <a:ext cx="390366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3" name="Equation" r:id="rId5" imgW="2273040" imgH="838080" progId="Equation.DSMT4">
                  <p:embed/>
                </p:oleObj>
              </mc:Choice>
              <mc:Fallback>
                <p:oleObj name="Equation" r:id="rId5" imgW="2273040" imgH="83808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268760"/>
                        <a:ext cx="390366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矩形 17"/>
          <p:cNvSpPr/>
          <p:nvPr/>
        </p:nvSpPr>
        <p:spPr>
          <a:xfrm>
            <a:off x="527584" y="2742746"/>
            <a:ext cx="8739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where</a:t>
            </a:r>
            <a:endParaRPr lang="zh-TW" altLang="en-US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>
            <p:extLst/>
          </p:nvPr>
        </p:nvGraphicFramePr>
        <p:xfrm>
          <a:off x="1458094" y="2754203"/>
          <a:ext cx="61118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4" name="Equation" r:id="rId7" imgW="355320" imgH="253800" progId="Equation.DSMT4">
                  <p:embed/>
                </p:oleObj>
              </mc:Choice>
              <mc:Fallback>
                <p:oleObj name="Equation" r:id="rId7" imgW="355320" imgH="253800" progId="Equation.DSMT4">
                  <p:embed/>
                  <p:pic>
                    <p:nvPicPr>
                      <p:cNvPr id="1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094" y="2754203"/>
                        <a:ext cx="61118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矩形 19"/>
          <p:cNvSpPr/>
          <p:nvPr/>
        </p:nvSpPr>
        <p:spPr>
          <a:xfrm>
            <a:off x="2085306" y="2758291"/>
            <a:ext cx="29193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is the unit step function </a:t>
            </a:r>
            <a:endParaRPr lang="zh-TW" altLang="en-US" dirty="0"/>
          </a:p>
        </p:txBody>
      </p:sp>
      <p:sp>
        <p:nvSpPr>
          <p:cNvPr id="21" name="矩形 20"/>
          <p:cNvSpPr/>
          <p:nvPr/>
        </p:nvSpPr>
        <p:spPr>
          <a:xfrm>
            <a:off x="505678" y="3356992"/>
            <a:ext cx="58665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We have applied the translation property: </a:t>
            </a:r>
            <a:endParaRPr lang="zh-TW" altLang="en-US" dirty="0"/>
          </a:p>
        </p:txBody>
      </p:sp>
      <p:graphicFrame>
        <p:nvGraphicFramePr>
          <p:cNvPr id="33" name="Object 27"/>
          <p:cNvGraphicFramePr>
            <a:graphicFrameLocks noChangeAspect="1"/>
          </p:cNvGraphicFramePr>
          <p:nvPr>
            <p:extLst/>
          </p:nvPr>
        </p:nvGraphicFramePr>
        <p:xfrm>
          <a:off x="1763688" y="4042548"/>
          <a:ext cx="42481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05" name="Equation" r:id="rId9" imgW="4254480" imgH="393480" progId="Equation.DSMT4">
                  <p:embed/>
                </p:oleObj>
              </mc:Choice>
              <mc:Fallback>
                <p:oleObj name="Equation" r:id="rId9" imgW="4254480" imgH="393480" progId="Equation.DSMT4">
                  <p:embed/>
                  <p:pic>
                    <p:nvPicPr>
                      <p:cNvPr id="33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042548"/>
                        <a:ext cx="42481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00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投影片編號版面配置區 6"/>
          <p:cNvSpPr txBox="1">
            <a:spLocks/>
          </p:cNvSpPr>
          <p:nvPr/>
        </p:nvSpPr>
        <p:spPr bwMode="auto">
          <a:xfrm>
            <a:off x="8172400" y="194998"/>
            <a:ext cx="75077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umimoji="1" sz="2200" kern="1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 smtClean="0">
                <a:solidFill>
                  <a:srgbClr val="3333FF"/>
                </a:solidFill>
              </a:rPr>
              <a:pPr eaLnBrk="1" hangingPunct="1"/>
              <a:t>249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1100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5"/>
          <p:cNvSpPr>
            <a:spLocks noChangeArrowheads="1"/>
          </p:cNvSpPr>
          <p:nvPr/>
        </p:nvSpPr>
        <p:spPr bwMode="auto">
          <a:xfrm>
            <a:off x="611560" y="362291"/>
            <a:ext cx="7344816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zh-TW" altLang="en-US" sz="2800" b="1" dirty="0">
                <a:solidFill>
                  <a:srgbClr val="3333FF"/>
                </a:solidFill>
              </a:rPr>
              <a:t>附錄六  </a:t>
            </a:r>
            <a:r>
              <a:rPr lang="en-US" altLang="zh-TW" sz="2800" b="1" dirty="0">
                <a:solidFill>
                  <a:srgbClr val="3333FF"/>
                </a:solidFill>
              </a:rPr>
              <a:t>Review for Fourier Transforms </a:t>
            </a:r>
          </a:p>
        </p:txBody>
      </p:sp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250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213771"/>
              </p:ext>
            </p:extLst>
          </p:nvPr>
        </p:nvGraphicFramePr>
        <p:xfrm>
          <a:off x="1460992" y="2276871"/>
          <a:ext cx="4064000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6" name="Equation" r:id="rId3" imgW="4101840" imgH="558720" progId="Equation.DSMT4">
                  <p:embed/>
                </p:oleObj>
              </mc:Choice>
              <mc:Fallback>
                <p:oleObj name="Equation" r:id="rId3" imgW="4101840" imgH="558720" progId="Equation.DSMT4">
                  <p:embed/>
                  <p:pic>
                    <p:nvPicPr>
                      <p:cNvPr id="30728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992" y="2276871"/>
                        <a:ext cx="4064000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7678665"/>
              </p:ext>
            </p:extLst>
          </p:nvPr>
        </p:nvGraphicFramePr>
        <p:xfrm>
          <a:off x="1811338" y="4235450"/>
          <a:ext cx="42560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7" name="Equation" r:id="rId5" imgW="4292280" imgH="558720" progId="Equation.DSMT4">
                  <p:embed/>
                </p:oleObj>
              </mc:Choice>
              <mc:Fallback>
                <p:oleObj name="Equation" r:id="rId5" imgW="4292280" imgH="558720" progId="Equation.DSMT4">
                  <p:embed/>
                  <p:pic>
                    <p:nvPicPr>
                      <p:cNvPr id="3072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338" y="4235450"/>
                        <a:ext cx="42560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540862" y="1753977"/>
            <a:ext cx="295213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1" name="Object 23"/>
          <p:cNvGraphicFramePr>
            <a:graphicFrameLocks noChangeAspect="1"/>
          </p:cNvGraphicFramePr>
          <p:nvPr/>
        </p:nvGraphicFramePr>
        <p:xfrm>
          <a:off x="5076825" y="3141663"/>
          <a:ext cx="2286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18" name="Equation" r:id="rId7" imgW="228501" imgH="253890" progId="Equation.DSMT4">
                  <p:embed/>
                </p:oleObj>
              </mc:Choice>
              <mc:Fallback>
                <p:oleObj name="Equation" r:id="rId7" imgW="228501" imgH="253890" progId="Equation.DSMT4">
                  <p:embed/>
                  <p:pic>
                    <p:nvPicPr>
                      <p:cNvPr id="3073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141663"/>
                        <a:ext cx="2286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5292725" y="2997200"/>
            <a:ext cx="3024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代表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596152" y="3670276"/>
            <a:ext cx="334387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inverse Fourier transform 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94011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251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51520" y="560123"/>
            <a:ext cx="603091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文獻上其他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的定義</a:t>
            </a:r>
          </a:p>
        </p:txBody>
      </p:sp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0314687"/>
              </p:ext>
            </p:extLst>
          </p:nvPr>
        </p:nvGraphicFramePr>
        <p:xfrm>
          <a:off x="1764408" y="991923"/>
          <a:ext cx="388937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0" name="Equation" r:id="rId3" imgW="3924300" imgH="558800" progId="Equation.DSMT4">
                  <p:embed/>
                </p:oleObj>
              </mc:Choice>
              <mc:Fallback>
                <p:oleObj name="Equation" r:id="rId3" imgW="3924300" imgH="558800" progId="Equation.DSMT4">
                  <p:embed/>
                  <p:pic>
                    <p:nvPicPr>
                      <p:cNvPr id="57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408" y="991923"/>
                        <a:ext cx="388937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8073133"/>
              </p:ext>
            </p:extLst>
          </p:nvPr>
        </p:nvGraphicFramePr>
        <p:xfrm>
          <a:off x="1764408" y="1712648"/>
          <a:ext cx="45180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1" name="Equation" r:id="rId5" imgW="4559300" imgH="571500" progId="Equation.DSMT4">
                  <p:embed/>
                </p:oleObj>
              </mc:Choice>
              <mc:Fallback>
                <p:oleObj name="Equation" r:id="rId5" imgW="4559300" imgH="571500" progId="Equation.DSMT4">
                  <p:embed/>
                  <p:pic>
                    <p:nvPicPr>
                      <p:cNvPr id="57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408" y="1712648"/>
                        <a:ext cx="451802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756345" y="4027223"/>
            <a:ext cx="1150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或者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357254"/>
              </p:ext>
            </p:extLst>
          </p:nvPr>
        </p:nvGraphicFramePr>
        <p:xfrm>
          <a:off x="1822351" y="4065705"/>
          <a:ext cx="3773487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2" name="Equation" r:id="rId7" imgW="3809880" imgH="558720" progId="Equation.DSMT4">
                  <p:embed/>
                </p:oleObj>
              </mc:Choice>
              <mc:Fallback>
                <p:oleObj name="Equation" r:id="rId7" imgW="3809880" imgH="558720" progId="Equation.DSMT4">
                  <p:embed/>
                  <p:pic>
                    <p:nvPicPr>
                      <p:cNvPr id="573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2351" y="4065705"/>
                        <a:ext cx="3773487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7537244"/>
              </p:ext>
            </p:extLst>
          </p:nvPr>
        </p:nvGraphicFramePr>
        <p:xfrm>
          <a:off x="1821558" y="4738423"/>
          <a:ext cx="460533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3" name="Equation" r:id="rId9" imgW="4647960" imgH="571320" progId="Equation.DSMT4">
                  <p:embed/>
                </p:oleObj>
              </mc:Choice>
              <mc:Fallback>
                <p:oleObj name="Equation" r:id="rId9" imgW="4647960" imgH="571320" progId="Equation.DSMT4">
                  <p:embed/>
                  <p:pic>
                    <p:nvPicPr>
                      <p:cNvPr id="5735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558" y="4738423"/>
                        <a:ext cx="460533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052644"/>
              </p:ext>
            </p:extLst>
          </p:nvPr>
        </p:nvGraphicFramePr>
        <p:xfrm>
          <a:off x="1821558" y="2488654"/>
          <a:ext cx="44418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4" name="Equation" r:id="rId11" imgW="4483100" imgH="622300" progId="Equation.DSMT4">
                  <p:embed/>
                </p:oleObj>
              </mc:Choice>
              <mc:Fallback>
                <p:oleObj name="Equation" r:id="rId11" imgW="4483100" imgH="622300" progId="Equation.DSMT4">
                  <p:embed/>
                  <p:pic>
                    <p:nvPicPr>
                      <p:cNvPr id="5735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558" y="2488654"/>
                        <a:ext cx="4441825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706452"/>
              </p:ext>
            </p:extLst>
          </p:nvPr>
        </p:nvGraphicFramePr>
        <p:xfrm>
          <a:off x="1732658" y="3200135"/>
          <a:ext cx="4694237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755" name="Equation" r:id="rId13" imgW="4737100" imgH="622300" progId="Equation.DSMT4">
                  <p:embed/>
                </p:oleObj>
              </mc:Choice>
              <mc:Fallback>
                <p:oleObj name="Equation" r:id="rId13" imgW="4737100" imgH="622300" progId="Equation.DSMT4">
                  <p:embed/>
                  <p:pic>
                    <p:nvPicPr>
                      <p:cNvPr id="57356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2658" y="3200135"/>
                        <a:ext cx="4694237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756345" y="2517865"/>
            <a:ext cx="11509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或者</a:t>
            </a:r>
          </a:p>
        </p:txBody>
      </p:sp>
    </p:spTree>
    <p:extLst>
      <p:ext uri="{BB962C8B-B14F-4D97-AF65-F5344CB8AC3E}">
        <p14:creationId xmlns:p14="http://schemas.microsoft.com/office/powerpoint/2010/main" val="17221199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252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67544" y="377560"/>
            <a:ext cx="73453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is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even 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(-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)) 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Fourier transform                 Fourier cosine transform  </a:t>
            </a:r>
          </a:p>
        </p:txBody>
      </p:sp>
      <p:cxnSp>
        <p:nvCxnSpPr>
          <p:cNvPr id="3" name="直線單箭頭接點 2"/>
          <p:cNvCxnSpPr/>
          <p:nvPr/>
        </p:nvCxnSpPr>
        <p:spPr>
          <a:xfrm>
            <a:off x="2987824" y="112474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2381237"/>
              </p:ext>
            </p:extLst>
          </p:nvPr>
        </p:nvGraphicFramePr>
        <p:xfrm>
          <a:off x="1541661" y="1320262"/>
          <a:ext cx="4656138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0" name="Equation" r:id="rId3" imgW="4698720" imgH="558720" progId="Equation.DSMT4">
                  <p:embed/>
                </p:oleObj>
              </mc:Choice>
              <mc:Fallback>
                <p:oleObj name="Equation" r:id="rId3" imgW="4698720" imgH="558720" progId="Equation.DSMT4">
                  <p:embed/>
                  <p:pic>
                    <p:nvPicPr>
                      <p:cNvPr id="3789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661" y="1320262"/>
                        <a:ext cx="4656138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27867"/>
              </p:ext>
            </p:extLst>
          </p:nvPr>
        </p:nvGraphicFramePr>
        <p:xfrm>
          <a:off x="1539875" y="1952625"/>
          <a:ext cx="50720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1" name="Equation" r:id="rId5" imgW="5117760" imgH="558720" progId="Equation.DSMT4">
                  <p:embed/>
                </p:oleObj>
              </mc:Choice>
              <mc:Fallback>
                <p:oleObj name="Equation" r:id="rId5" imgW="5117760" imgH="558720" progId="Equation.DSMT4">
                  <p:embed/>
                  <p:pic>
                    <p:nvPicPr>
                      <p:cNvPr id="3789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9875" y="1952625"/>
                        <a:ext cx="50720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541661" y="1316279"/>
            <a:ext cx="5046563" cy="1196895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53D7614-923B-4E0E-8EF3-BD80890EC586}"/>
              </a:ext>
            </a:extLst>
          </p:cNvPr>
          <p:cNvSpPr/>
          <p:nvPr/>
        </p:nvSpPr>
        <p:spPr>
          <a:xfrm>
            <a:off x="376736" y="2704708"/>
            <a:ext cx="36327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 Remember that if </a:t>
            </a:r>
            <a:r>
              <a:rPr lang="en-US" altLang="zh-TW" i="1" dirty="0"/>
              <a:t>k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even</a:t>
            </a:r>
            <a:endParaRPr lang="zh-TW" altLang="en-US" dirty="0"/>
          </a:p>
        </p:txBody>
      </p:sp>
      <p:graphicFrame>
        <p:nvGraphicFramePr>
          <p:cNvPr id="14" name="Object 6">
            <a:extLst>
              <a:ext uri="{FF2B5EF4-FFF2-40B4-BE49-F238E27FC236}">
                <a16:creationId xmlns:a16="http://schemas.microsoft.com/office/drawing/2014/main" id="{7D2FD92D-A4B8-4D02-842E-0B2B57CCA1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36555"/>
              </p:ext>
            </p:extLst>
          </p:nvPr>
        </p:nvGraphicFramePr>
        <p:xfrm>
          <a:off x="1113830" y="3148806"/>
          <a:ext cx="2755900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2" name="Equation" r:id="rId7" imgW="2781000" imgH="558720" progId="Equation.DSMT4">
                  <p:embed/>
                </p:oleObj>
              </mc:Choice>
              <mc:Fallback>
                <p:oleObj name="Equation" r:id="rId7" imgW="2781000" imgH="558720" progId="Equation.DSMT4">
                  <p:embed/>
                  <p:pic>
                    <p:nvPicPr>
                      <p:cNvPr id="2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3830" y="3148806"/>
                        <a:ext cx="2755900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A400759-6A5F-4028-BD70-54CB5E671D25}"/>
              </a:ext>
            </a:extLst>
          </p:cNvPr>
          <p:cNvSpPr/>
          <p:nvPr/>
        </p:nvSpPr>
        <p:spPr>
          <a:xfrm>
            <a:off x="557715" y="3665377"/>
            <a:ext cx="16353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If </a:t>
            </a:r>
            <a:r>
              <a:rPr lang="en-US" altLang="zh-TW" i="1" dirty="0"/>
              <a:t>k</a:t>
            </a:r>
            <a:r>
              <a:rPr lang="en-US" altLang="zh-TW" dirty="0"/>
              <a:t>(</a:t>
            </a:r>
            <a:r>
              <a:rPr lang="en-US" altLang="zh-TW" i="1" dirty="0"/>
              <a:t>x</a:t>
            </a:r>
            <a:r>
              <a:rPr lang="en-US" altLang="zh-TW" dirty="0"/>
              <a:t>) is odd</a:t>
            </a:r>
            <a:endParaRPr lang="zh-TW" altLang="en-US" dirty="0"/>
          </a:p>
        </p:txBody>
      </p:sp>
      <p:graphicFrame>
        <p:nvGraphicFramePr>
          <p:cNvPr id="16" name="Object 6">
            <a:extLst>
              <a:ext uri="{FF2B5EF4-FFF2-40B4-BE49-F238E27FC236}">
                <a16:creationId xmlns:a16="http://schemas.microsoft.com/office/drawing/2014/main" id="{DBEC7AC4-9E41-4AB2-9AC8-3A895E5060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0338476"/>
              </p:ext>
            </p:extLst>
          </p:nvPr>
        </p:nvGraphicFramePr>
        <p:xfrm>
          <a:off x="1138957" y="4096264"/>
          <a:ext cx="16224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633" name="Equation" r:id="rId9" imgW="1638000" imgH="558720" progId="Equation.DSMT4">
                  <p:embed/>
                </p:oleObj>
              </mc:Choice>
              <mc:Fallback>
                <p:oleObj name="Equation" r:id="rId9" imgW="1638000" imgH="558720" progId="Equation.DSMT4">
                  <p:embed/>
                  <p:pic>
                    <p:nvPicPr>
                      <p:cNvPr id="14" name="Object 6">
                        <a:extLst>
                          <a:ext uri="{FF2B5EF4-FFF2-40B4-BE49-F238E27FC236}">
                            <a16:creationId xmlns:a16="http://schemas.microsoft.com/office/drawing/2014/main" id="{7D2FD92D-A4B8-4D02-842E-0B2B57CCA15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957" y="4096264"/>
                        <a:ext cx="16224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1468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253</a:t>
            </a:fld>
            <a:endParaRPr lang="en-US" altLang="zh-TW" sz="2000" dirty="0">
              <a:solidFill>
                <a:srgbClr val="3333FF"/>
              </a:solidFill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683568" y="404664"/>
            <a:ext cx="7345362" cy="93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When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is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odd 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–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(-</a:t>
            </a:r>
            <a:r>
              <a:rPr lang="en-US" altLang="zh-TW" sz="2200" i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))  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Fourier transform                 Fourier sine transform  </a:t>
            </a:r>
          </a:p>
        </p:txBody>
      </p:sp>
      <p:cxnSp>
        <p:nvCxnSpPr>
          <p:cNvPr id="23" name="直線單箭頭接點 22"/>
          <p:cNvCxnSpPr/>
          <p:nvPr/>
        </p:nvCxnSpPr>
        <p:spPr>
          <a:xfrm>
            <a:off x="3141290" y="1124744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99402"/>
              </p:ext>
            </p:extLst>
          </p:nvPr>
        </p:nvGraphicFramePr>
        <p:xfrm>
          <a:off x="1845939" y="1467816"/>
          <a:ext cx="4606925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2" name="Equation" r:id="rId3" imgW="4647960" imgH="558720" progId="Equation.DSMT4">
                  <p:embed/>
                </p:oleObj>
              </mc:Choice>
              <mc:Fallback>
                <p:oleObj name="Equation" r:id="rId3" imgW="4647960" imgH="558720" progId="Equation.DSMT4">
                  <p:embed/>
                  <p:pic>
                    <p:nvPicPr>
                      <p:cNvPr id="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5939" y="1467816"/>
                        <a:ext cx="4606925" cy="56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63834"/>
              </p:ext>
            </p:extLst>
          </p:nvPr>
        </p:nvGraphicFramePr>
        <p:xfrm>
          <a:off x="1718816" y="2158529"/>
          <a:ext cx="500856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933" name="Equation" r:id="rId5" imgW="5054400" imgH="558720" progId="Equation.DSMT4">
                  <p:embed/>
                </p:oleObj>
              </mc:Choice>
              <mc:Fallback>
                <p:oleObj name="Equation" r:id="rId5" imgW="5054400" imgH="558720" progId="Equation.DSMT4">
                  <p:embed/>
                  <p:pic>
                    <p:nvPicPr>
                      <p:cNvPr id="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8816" y="2158529"/>
                        <a:ext cx="500856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/>
          <p:nvPr/>
        </p:nvSpPr>
        <p:spPr>
          <a:xfrm>
            <a:off x="1685677" y="1494919"/>
            <a:ext cx="5046563" cy="1196895"/>
          </a:xfrm>
          <a:prstGeom prst="rect">
            <a:avLst/>
          </a:prstGeom>
          <a:noFill/>
          <a:ln>
            <a:solidFill>
              <a:srgbClr val="FF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24211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95A37-A851-47DC-B284-7A5083F3315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7940675" cy="46166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Fourier, Fourier Cosine / Sine Transforms </a:t>
            </a: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的微分性質</a:t>
            </a:r>
          </a:p>
        </p:txBody>
      </p:sp>
      <p:graphicFrame>
        <p:nvGraphicFramePr>
          <p:cNvPr id="4198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33095"/>
              </p:ext>
            </p:extLst>
          </p:nvPr>
        </p:nvGraphicFramePr>
        <p:xfrm>
          <a:off x="668338" y="1630276"/>
          <a:ext cx="7940675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4" name="Equation" r:id="rId3" imgW="8013600" imgH="1028520" progId="Equation.DSMT4">
                  <p:embed/>
                </p:oleObj>
              </mc:Choice>
              <mc:Fallback>
                <p:oleObj name="Equation" r:id="rId3" imgW="8013600" imgH="1028520" progId="Equation.DSMT4">
                  <p:embed/>
                  <p:pic>
                    <p:nvPicPr>
                      <p:cNvPr id="4198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338" y="1630276"/>
                        <a:ext cx="7940675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468313" y="2925763"/>
            <a:ext cx="74168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微分性質做了一些假設：</a:t>
            </a:r>
            <a:r>
              <a:rPr lang="zh-TW" altLang="en-US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i="1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 = 0 when </a:t>
            </a:r>
            <a:r>
              <a:rPr lang="en-US" altLang="zh-TW" sz="2200" i="1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  and </a:t>
            </a:r>
            <a:r>
              <a:rPr lang="en-US" altLang="zh-TW" sz="2200" i="1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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 dirty="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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539750" y="4365625"/>
            <a:ext cx="36718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比較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：對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Laplace transform </a:t>
            </a:r>
          </a:p>
        </p:txBody>
      </p:sp>
      <p:graphicFrame>
        <p:nvGraphicFramePr>
          <p:cNvPr id="41991" name="Object 8"/>
          <p:cNvGraphicFramePr>
            <a:graphicFrameLocks noChangeAspect="1"/>
          </p:cNvGraphicFramePr>
          <p:nvPr/>
        </p:nvGraphicFramePr>
        <p:xfrm>
          <a:off x="1993900" y="4941888"/>
          <a:ext cx="31654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5" name="Equation" r:id="rId5" imgW="3175000" imgH="368300" progId="Equation.DSMT4">
                  <p:embed/>
                </p:oleObj>
              </mc:Choice>
              <mc:Fallback>
                <p:oleObj name="Equation" r:id="rId5" imgW="3175000" imgH="368300" progId="Equation.DSMT4">
                  <p:embed/>
                  <p:pic>
                    <p:nvPicPr>
                      <p:cNvPr id="4199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4941888"/>
                        <a:ext cx="31654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2" name="Rectangle 9"/>
          <p:cNvSpPr>
            <a:spLocks noChangeArrowheads="1"/>
          </p:cNvSpPr>
          <p:nvPr/>
        </p:nvSpPr>
        <p:spPr bwMode="auto">
          <a:xfrm>
            <a:off x="1403350" y="5518150"/>
            <a:ext cx="25844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</a:p>
        </p:txBody>
      </p:sp>
      <p:graphicFrame>
        <p:nvGraphicFramePr>
          <p:cNvPr id="41993" name="Object 12"/>
          <p:cNvGraphicFramePr>
            <a:graphicFrameLocks noChangeAspect="1"/>
          </p:cNvGraphicFramePr>
          <p:nvPr/>
        </p:nvGraphicFramePr>
        <p:xfrm>
          <a:off x="6127750" y="4797425"/>
          <a:ext cx="1598613" cy="56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6" name="Equation" r:id="rId7" imgW="1612900" imgH="558800" progId="Equation.DSMT4">
                  <p:embed/>
                </p:oleObj>
              </mc:Choice>
              <mc:Fallback>
                <p:oleObj name="Equation" r:id="rId7" imgW="1612900" imgH="558800" progId="Equation.DSMT4">
                  <p:embed/>
                  <p:pic>
                    <p:nvPicPr>
                      <p:cNvPr id="4199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750" y="4797425"/>
                        <a:ext cx="1598613" cy="56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4" name="Text Box 13"/>
          <p:cNvSpPr txBox="1">
            <a:spLocks noChangeArrowheads="1"/>
          </p:cNvSpPr>
          <p:nvPr/>
        </p:nvSpPr>
        <p:spPr bwMode="auto">
          <a:xfrm>
            <a:off x="1908175" y="6092825"/>
            <a:ext cx="43926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s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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j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f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Symbol" panose="05050102010706020507" pitchFamily="18" charset="2"/>
              </a:rPr>
              <a:t>,  without initial conditions </a:t>
            </a:r>
          </a:p>
        </p:txBody>
      </p:sp>
      <p:graphicFrame>
        <p:nvGraphicFramePr>
          <p:cNvPr id="4199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16816"/>
              </p:ext>
            </p:extLst>
          </p:nvPr>
        </p:nvGraphicFramePr>
        <p:xfrm>
          <a:off x="1993900" y="3671801"/>
          <a:ext cx="33242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7" name="Equation" r:id="rId9" imgW="3352680" imgH="444240" progId="Equation.DSMT4">
                  <p:embed/>
                </p:oleObj>
              </mc:Choice>
              <mc:Fallback>
                <p:oleObj name="Equation" r:id="rId9" imgW="3352680" imgH="444240" progId="Equation.DSMT4">
                  <p:embed/>
                  <p:pic>
                    <p:nvPicPr>
                      <p:cNvPr id="4199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3900" y="3671801"/>
                        <a:ext cx="3324225" cy="4445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6" name="Rectangle 15"/>
          <p:cNvSpPr>
            <a:spLocks noChangeArrowheads="1"/>
          </p:cNvSpPr>
          <p:nvPr/>
        </p:nvSpPr>
        <p:spPr bwMode="auto">
          <a:xfrm>
            <a:off x="539750" y="3644900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以此類推</a:t>
            </a:r>
          </a:p>
        </p:txBody>
      </p:sp>
      <p:sp>
        <p:nvSpPr>
          <p:cNvPr id="41997" name="Text Box 16"/>
          <p:cNvSpPr txBox="1">
            <a:spLocks noChangeArrowheads="1"/>
          </p:cNvSpPr>
          <p:nvPr/>
        </p:nvSpPr>
        <p:spPr bwMode="auto">
          <a:xfrm>
            <a:off x="323850" y="1052513"/>
            <a:ext cx="54006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(1) Fourier transform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的微分性質</a:t>
            </a:r>
          </a:p>
        </p:txBody>
      </p:sp>
    </p:spTree>
    <p:extLst>
      <p:ext uri="{BB962C8B-B14F-4D97-AF65-F5344CB8AC3E}">
        <p14:creationId xmlns:p14="http://schemas.microsoft.com/office/powerpoint/2010/main" val="2252897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6EAD1E-11AB-43B6-AD46-C8CD3BD499F5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30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756746"/>
              </p:ext>
            </p:extLst>
          </p:nvPr>
        </p:nvGraphicFramePr>
        <p:xfrm>
          <a:off x="640837" y="3219028"/>
          <a:ext cx="64706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0" name="Equation" r:id="rId3" imgW="6527520" imgH="1663560" progId="Equation.DSMT4">
                  <p:embed/>
                </p:oleObj>
              </mc:Choice>
              <mc:Fallback>
                <p:oleObj name="Equation" r:id="rId3" imgW="6527520" imgH="1663560" progId="Equation.DSMT4">
                  <p:embed/>
                  <p:pic>
                    <p:nvPicPr>
                      <p:cNvPr id="430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837" y="3219028"/>
                        <a:ext cx="647065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959610"/>
              </p:ext>
            </p:extLst>
          </p:nvPr>
        </p:nvGraphicFramePr>
        <p:xfrm>
          <a:off x="611560" y="878682"/>
          <a:ext cx="6494463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1" name="Equation" r:id="rId5" imgW="6553080" imgH="1663560" progId="Equation.DSMT4">
                  <p:embed/>
                </p:oleObj>
              </mc:Choice>
              <mc:Fallback>
                <p:oleObj name="Equation" r:id="rId5" imgW="6553080" imgH="1663560" progId="Equation.DSMT4">
                  <p:embed/>
                  <p:pic>
                    <p:nvPicPr>
                      <p:cNvPr id="430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878682"/>
                        <a:ext cx="6494463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3" name="Text Box 12"/>
          <p:cNvSpPr txBox="1">
            <a:spLocks noChangeArrowheads="1"/>
          </p:cNvSpPr>
          <p:nvPr/>
        </p:nvSpPr>
        <p:spPr bwMode="auto">
          <a:xfrm>
            <a:off x="760413" y="5085184"/>
            <a:ext cx="784860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注意：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1) Fourier sine, cosine transforms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互換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(2)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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正負號不同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            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(3) Fourier cosine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要考慮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initial condition </a:t>
            </a:r>
          </a:p>
        </p:txBody>
      </p:sp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35426" y="2733551"/>
            <a:ext cx="5400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Fourier sine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的微分性質</a:t>
            </a:r>
          </a:p>
        </p:txBody>
      </p:sp>
      <p:sp>
        <p:nvSpPr>
          <p:cNvPr id="43015" name="Text Box 14"/>
          <p:cNvSpPr txBox="1">
            <a:spLocks noChangeArrowheads="1"/>
          </p:cNvSpPr>
          <p:nvPr/>
        </p:nvSpPr>
        <p:spPr bwMode="auto">
          <a:xfrm>
            <a:off x="335426" y="451644"/>
            <a:ext cx="5400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Fourier cosine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的微分性質</a:t>
            </a:r>
          </a:p>
        </p:txBody>
      </p:sp>
    </p:spTree>
    <p:extLst>
      <p:ext uri="{BB962C8B-B14F-4D97-AF65-F5344CB8AC3E}">
        <p14:creationId xmlns:p14="http://schemas.microsoft.com/office/powerpoint/2010/main" val="33484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12"/>
          <p:cNvGraphicFramePr>
            <a:graphicFrameLocks noChangeAspect="1"/>
          </p:cNvGraphicFramePr>
          <p:nvPr>
            <p:extLst/>
          </p:nvPr>
        </p:nvGraphicFramePr>
        <p:xfrm>
          <a:off x="467544" y="548680"/>
          <a:ext cx="430371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7" name="Equation" r:id="rId3" imgW="2438280" imgH="444240" progId="Equation.DSMT4">
                  <p:embed/>
                </p:oleObj>
              </mc:Choice>
              <mc:Fallback>
                <p:oleObj name="Equation" r:id="rId3" imgW="2438280" imgH="444240" progId="Equation.DSMT4">
                  <p:embed/>
                  <p:pic>
                    <p:nvPicPr>
                      <p:cNvPr id="8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8680"/>
                        <a:ext cx="4303712" cy="784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467544" y="1700808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In this section, we focus on the Laplace’s equation with steady temperature, i.e., </a:t>
            </a:r>
            <a:endParaRPr lang="zh-TW" altLang="en-US" dirty="0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/>
          </p:nvPr>
        </p:nvGraphicFramePr>
        <p:xfrm>
          <a:off x="539552" y="2564904"/>
          <a:ext cx="9191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8" name="Equation" r:id="rId5" imgW="520560" imgH="203040" progId="Equation.DSMT4">
                  <p:embed/>
                </p:oleObj>
              </mc:Choice>
              <mc:Fallback>
                <p:oleObj name="Equation" r:id="rId5" imgW="520560" imgH="203040" progId="Equation.DSMT4">
                  <p:embed/>
                  <p:pic>
                    <p:nvPicPr>
                      <p:cNvPr id="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564904"/>
                        <a:ext cx="919162" cy="358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/>
          </p:nvPr>
        </p:nvGraphicFramePr>
        <p:xfrm>
          <a:off x="539552" y="3212976"/>
          <a:ext cx="2667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69" name="Equation" r:id="rId7" imgW="1511280" imgH="419040" progId="Equation.DSMT4">
                  <p:embed/>
                </p:oleObj>
              </mc:Choice>
              <mc:Fallback>
                <p:oleObj name="Equation" r:id="rId7" imgW="1511280" imgH="419040" progId="Equation.DSMT4">
                  <p:embed/>
                  <p:pic>
                    <p:nvPicPr>
                      <p:cNvPr id="1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3212976"/>
                        <a:ext cx="2667000" cy="7397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333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184</a:t>
            </a:fld>
            <a:endParaRPr lang="en-US" altLang="zh-TW" sz="20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5131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D74B77-E0DB-4C90-8DDD-8E6A3825D6CE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40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39412"/>
              </p:ext>
            </p:extLst>
          </p:nvPr>
        </p:nvGraphicFramePr>
        <p:xfrm>
          <a:off x="827584" y="3397547"/>
          <a:ext cx="68357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68" name="Equation" r:id="rId3" imgW="6895800" imgH="406080" progId="Equation.DSMT4">
                  <p:embed/>
                </p:oleObj>
              </mc:Choice>
              <mc:Fallback>
                <p:oleObj name="Equation" r:id="rId3" imgW="6895800" imgH="406080" progId="Equation.DSMT4">
                  <p:embed/>
                  <p:pic>
                    <p:nvPicPr>
                      <p:cNvPr id="4403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3397547"/>
                        <a:ext cx="6835775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265003"/>
              </p:ext>
            </p:extLst>
          </p:nvPr>
        </p:nvGraphicFramePr>
        <p:xfrm>
          <a:off x="827584" y="2299148"/>
          <a:ext cx="70500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69" name="Equation" r:id="rId5" imgW="7111800" imgH="406080" progId="Equation.DSMT4">
                  <p:embed/>
                </p:oleObj>
              </mc:Choice>
              <mc:Fallback>
                <p:oleObj name="Equation" r:id="rId5" imgW="7111800" imgH="406080" progId="Equation.DSMT4">
                  <p:embed/>
                  <p:pic>
                    <p:nvPicPr>
                      <p:cNvPr id="4403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99148"/>
                        <a:ext cx="7050087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34405"/>
              </p:ext>
            </p:extLst>
          </p:nvPr>
        </p:nvGraphicFramePr>
        <p:xfrm>
          <a:off x="2166938" y="461963"/>
          <a:ext cx="381317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0" name="Equation" r:id="rId7" imgW="3848040" imgH="393480" progId="Equation.DSMT4">
                  <p:embed/>
                </p:oleObj>
              </mc:Choice>
              <mc:Fallback>
                <p:oleObj name="Equation" r:id="rId7" imgW="3848040" imgH="393480" progId="Equation.DSMT4">
                  <p:embed/>
                  <p:pic>
                    <p:nvPicPr>
                      <p:cNvPr id="43012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938" y="461963"/>
                        <a:ext cx="3813175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24216"/>
              </p:ext>
            </p:extLst>
          </p:nvPr>
        </p:nvGraphicFramePr>
        <p:xfrm>
          <a:off x="2173288" y="1212850"/>
          <a:ext cx="317341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71" name="Equation" r:id="rId9" imgW="3200400" imgH="393480" progId="Equation.DSMT4">
                  <p:embed/>
                </p:oleObj>
              </mc:Choice>
              <mc:Fallback>
                <p:oleObj name="Equation" r:id="rId9" imgW="3200400" imgH="393480" progId="Equation.DSMT4">
                  <p:embed/>
                  <p:pic>
                    <p:nvPicPr>
                      <p:cNvPr id="430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1212850"/>
                        <a:ext cx="3173412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1643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257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968375" y="548680"/>
            <a:ext cx="72072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sz="3000" b="1" dirty="0">
                <a:solidFill>
                  <a:srgbClr val="3333FF"/>
                </a:solidFill>
                <a:ea typeface="新細明體" panose="02020500000000000000" pitchFamily="18" charset="-120"/>
              </a:rPr>
              <a:t>2.11  Solving PDEs by Fourier Transforms </a:t>
            </a:r>
          </a:p>
        </p:txBody>
      </p:sp>
      <p:sp>
        <p:nvSpPr>
          <p:cNvPr id="30" name="矩形 29"/>
          <p:cNvSpPr/>
          <p:nvPr/>
        </p:nvSpPr>
        <p:spPr>
          <a:xfrm>
            <a:off x="539552" y="3717032"/>
            <a:ext cx="8249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D. G. </a:t>
            </a:r>
            <a:r>
              <a:rPr lang="en-US" altLang="zh-TW" sz="2000" dirty="0" err="1">
                <a:cs typeface="Times New Roman" panose="02020603050405020304" pitchFamily="18" charset="0"/>
              </a:rPr>
              <a:t>Zill</a:t>
            </a:r>
            <a:r>
              <a:rPr lang="en-US" altLang="zh-TW" sz="20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14.4</a:t>
            </a:r>
          </a:p>
        </p:txBody>
      </p:sp>
      <p:sp>
        <p:nvSpPr>
          <p:cNvPr id="31" name="矩形 30"/>
          <p:cNvSpPr/>
          <p:nvPr/>
        </p:nvSpPr>
        <p:spPr>
          <a:xfrm>
            <a:off x="1403648" y="2132856"/>
            <a:ext cx="174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Differentiation</a:t>
            </a:r>
          </a:p>
        </p:txBody>
      </p:sp>
      <p:cxnSp>
        <p:nvCxnSpPr>
          <p:cNvPr id="3" name="直線單箭頭接點 2"/>
          <p:cNvCxnSpPr>
            <a:stCxn id="31" idx="3"/>
          </p:cNvCxnSpPr>
          <p:nvPr/>
        </p:nvCxnSpPr>
        <p:spPr>
          <a:xfrm>
            <a:off x="3150138" y="2332911"/>
            <a:ext cx="1800199" cy="4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5022345" y="2132856"/>
            <a:ext cx="1746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2000" dirty="0">
                <a:cs typeface="Times New Roman" panose="02020603050405020304" pitchFamily="18" charset="0"/>
              </a:rPr>
              <a:t>Multiplication 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B4C436F7-881D-4948-83C1-AD748F68E045}"/>
              </a:ext>
            </a:extLst>
          </p:cNvPr>
          <p:cNvSpPr txBox="1"/>
          <p:nvPr/>
        </p:nvSpPr>
        <p:spPr>
          <a:xfrm>
            <a:off x="3707904" y="1133703"/>
            <a:ext cx="15841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</a:t>
            </a:r>
            <a:r>
              <a:rPr lang="zh-TW" altLang="en-US" dirty="0"/>
              <a:t>只教不考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41132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19DE6B-76AA-4689-B9C1-205DD44EBD1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258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8064500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Method</a:t>
            </a:r>
          </a:p>
        </p:txBody>
      </p:sp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477974" y="1340768"/>
            <a:ext cx="6769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(Condition 1) interval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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&lt;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&lt; 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: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1054236" y="1774155"/>
            <a:ext cx="48958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477974" y="2205955"/>
            <a:ext cx="8351837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(Condition 2) interval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 &lt;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&lt; 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，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有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“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u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(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, …..) =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 a constant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when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”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boundary condition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: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198699" y="3214018"/>
            <a:ext cx="4895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sine transform </a:t>
            </a:r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406536" y="3645818"/>
            <a:ext cx="8567738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(Condition 3) interval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為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0 &lt;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&lt; 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，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有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“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                          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or a constant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when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v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= 0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”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的 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boundary condition</a:t>
            </a:r>
            <a:b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</a:b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時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:</a:t>
            </a: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1198699" y="4941218"/>
            <a:ext cx="48958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用 </a:t>
            </a:r>
            <a:r>
              <a:rPr lang="en-US" altLang="zh-TW" sz="220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cosine transform </a:t>
            </a:r>
          </a:p>
        </p:txBody>
      </p:sp>
      <p:graphicFrame>
        <p:nvGraphicFramePr>
          <p:cNvPr id="4506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307752"/>
              </p:ext>
            </p:extLst>
          </p:nvPr>
        </p:nvGraphicFramePr>
        <p:xfrm>
          <a:off x="1270136" y="4149055"/>
          <a:ext cx="18716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13" name="Equation" r:id="rId3" imgW="1879600" imgH="546100" progId="Equation.DSMT4">
                  <p:embed/>
                </p:oleObj>
              </mc:Choice>
              <mc:Fallback>
                <p:oleObj name="Equation" r:id="rId3" imgW="1879600" imgH="546100" progId="Equation.DSMT4">
                  <p:embed/>
                  <p:pic>
                    <p:nvPicPr>
                      <p:cNvPr id="4506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136" y="4149055"/>
                        <a:ext cx="1871663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78620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9F0066-1791-4673-A50D-14F37A8ECA7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259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2"/>
          <p:cNvSpPr txBox="1">
            <a:spLocks noChangeArrowheads="1"/>
          </p:cNvSpPr>
          <p:nvPr/>
        </p:nvSpPr>
        <p:spPr bwMode="auto">
          <a:xfrm>
            <a:off x="323850" y="404813"/>
            <a:ext cx="8135938" cy="1108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使用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transform, Fourier cosine transform, Fourier sine transform  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來解 </a:t>
            </a:r>
            <a:r>
              <a:rPr lang="en-US" altLang="zh-TW" sz="2200" u="sng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partial differential equation (PDE) 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BVP 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IVP </a:t>
            </a:r>
            <a:b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</a:t>
            </a:r>
            <a:r>
              <a:rPr lang="zh-TW" altLang="en-US" sz="2200" b="1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解法流程</a:t>
            </a:r>
          </a:p>
        </p:txBody>
      </p:sp>
      <p:sp>
        <p:nvSpPr>
          <p:cNvPr id="46084" name="Text Box 3"/>
          <p:cNvSpPr txBox="1">
            <a:spLocks noChangeArrowheads="1"/>
          </p:cNvSpPr>
          <p:nvPr/>
        </p:nvSpPr>
        <p:spPr bwMode="auto">
          <a:xfrm>
            <a:off x="395288" y="1700213"/>
            <a:ext cx="8064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1)</a:t>
            </a:r>
            <a:r>
              <a:rPr lang="en-US" altLang="zh-TW" sz="2200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以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 258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的規則，來決定要針對 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哪一個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independent variable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，做</a:t>
            </a:r>
            <a:r>
              <a:rPr lang="zh-TW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什麼</a:t>
            </a:r>
            <a:r>
              <a:rPr lang="zh-TW" altLang="en-US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transform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(Fourier, Fourier cosine,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sine transform) </a:t>
            </a:r>
          </a:p>
        </p:txBody>
      </p:sp>
      <p:sp>
        <p:nvSpPr>
          <p:cNvPr id="46085" name="Text Box 4"/>
          <p:cNvSpPr txBox="1">
            <a:spLocks noChangeArrowheads="1"/>
          </p:cNvSpPr>
          <p:nvPr/>
        </p:nvSpPr>
        <p:spPr bwMode="auto">
          <a:xfrm>
            <a:off x="409352" y="2808288"/>
            <a:ext cx="8064500" cy="37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2)</a:t>
            </a:r>
            <a:r>
              <a:rPr lang="en-US" altLang="zh-TW" sz="2200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對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所決定的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則原本的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PDE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變成針對另外一個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independent variable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ordinary differential equation (ODE)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2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所得出的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ODE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的解算出來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4)</a:t>
            </a:r>
            <a:r>
              <a:rPr lang="en-US" altLang="zh-TW" sz="2200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3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所得出來的解會有一些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constants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，可以對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conditions 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constants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解出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(※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所做的 </a:t>
            </a:r>
            <a:r>
              <a:rPr lang="en-US" altLang="zh-TW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 </a:t>
            </a:r>
            <a:r>
              <a:rPr lang="zh-TW" altLang="en-US" sz="2200" u="sng" dirty="0">
                <a:latin typeface="Times New Roman" panose="02020603050405020304" pitchFamily="18" charset="0"/>
                <a:ea typeface="標楷體" panose="03000509000000000000" pitchFamily="65" charset="-120"/>
              </a:rPr>
              <a:t>一樣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，只是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的對象變成是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initial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或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pages 261, 264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的例子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(Step 5)</a:t>
            </a:r>
            <a:r>
              <a:rPr lang="en-US" altLang="zh-TW" sz="2200" dirty="0">
                <a:solidFill>
                  <a:srgbClr val="9966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最後，別忘了做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inverse transform (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畫龍點睛） </a:t>
            </a:r>
          </a:p>
        </p:txBody>
      </p:sp>
    </p:spTree>
    <p:extLst>
      <p:ext uri="{BB962C8B-B14F-4D97-AF65-F5344CB8AC3E}">
        <p14:creationId xmlns:p14="http://schemas.microsoft.com/office/powerpoint/2010/main" val="98979521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811A8F-138F-4F1D-9AB6-40E7F4E9D113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260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2089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heat equation:</a:t>
            </a:r>
          </a:p>
        </p:txBody>
      </p:sp>
      <p:graphicFrame>
        <p:nvGraphicFramePr>
          <p:cNvPr id="47108" name="Object 3"/>
          <p:cNvGraphicFramePr>
            <a:graphicFrameLocks noChangeAspect="1"/>
          </p:cNvGraphicFramePr>
          <p:nvPr/>
        </p:nvGraphicFramePr>
        <p:xfrm>
          <a:off x="2411413" y="763588"/>
          <a:ext cx="12144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78" name="Equation" r:id="rId3" imgW="1219200" imgH="647700" progId="Equation.DSMT4">
                  <p:embed/>
                </p:oleObj>
              </mc:Choice>
              <mc:Fallback>
                <p:oleObj name="Equation" r:id="rId3" imgW="1219200" imgH="647700" progId="Equation.DSMT4">
                  <p:embed/>
                  <p:pic>
                    <p:nvPicPr>
                      <p:cNvPr id="4710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763588"/>
                        <a:ext cx="121443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54006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1]</a:t>
            </a:r>
            <a:endParaRPr lang="en-US" altLang="zh-TW" sz="22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47110" name="Object 5"/>
          <p:cNvGraphicFramePr>
            <a:graphicFrameLocks noChangeAspect="1"/>
          </p:cNvGraphicFramePr>
          <p:nvPr/>
        </p:nvGraphicFramePr>
        <p:xfrm>
          <a:off x="4108450" y="985838"/>
          <a:ext cx="1277938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79" name="Equation" r:id="rId5" imgW="1282700" imgH="203200" progId="Equation.DSMT4">
                  <p:embed/>
                </p:oleObj>
              </mc:Choice>
              <mc:Fallback>
                <p:oleObj name="Equation" r:id="rId5" imgW="1282700" imgH="203200" progId="Equation.DSMT4">
                  <p:embed/>
                  <p:pic>
                    <p:nvPicPr>
                      <p:cNvPr id="471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985838"/>
                        <a:ext cx="1277938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1" name="Object 6"/>
          <p:cNvGraphicFramePr>
            <a:graphicFrameLocks noChangeAspect="1"/>
          </p:cNvGraphicFramePr>
          <p:nvPr/>
        </p:nvGraphicFramePr>
        <p:xfrm>
          <a:off x="6529388" y="947738"/>
          <a:ext cx="5302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0" name="Equation" r:id="rId7" imgW="532937" imgH="266469" progId="Equation.DSMT4">
                  <p:embed/>
                </p:oleObj>
              </mc:Choice>
              <mc:Fallback>
                <p:oleObj name="Equation" r:id="rId7" imgW="532937" imgH="266469" progId="Equation.DSMT4">
                  <p:embed/>
                  <p:pic>
                    <p:nvPicPr>
                      <p:cNvPr id="47111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9388" y="947738"/>
                        <a:ext cx="5302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703482"/>
              </p:ext>
            </p:extLst>
          </p:nvPr>
        </p:nvGraphicFramePr>
        <p:xfrm>
          <a:off x="2351088" y="1700213"/>
          <a:ext cx="16335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1" name="Equation" r:id="rId9" imgW="1638000" imgH="368280" progId="Equation.DSMT4">
                  <p:embed/>
                </p:oleObj>
              </mc:Choice>
              <mc:Fallback>
                <p:oleObj name="Equation" r:id="rId9" imgW="1638000" imgH="368280" progId="Equation.DSMT4">
                  <p:embed/>
                  <p:pic>
                    <p:nvPicPr>
                      <p:cNvPr id="4711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1700213"/>
                        <a:ext cx="1633537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8"/>
          <p:cNvSpPr txBox="1">
            <a:spLocks noChangeArrowheads="1"/>
          </p:cNvSpPr>
          <p:nvPr/>
        </p:nvSpPr>
        <p:spPr bwMode="auto">
          <a:xfrm>
            <a:off x="1042988" y="1628775"/>
            <a:ext cx="15843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subject to</a:t>
            </a:r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4140200" y="1700213"/>
            <a:ext cx="10795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where</a:t>
            </a:r>
          </a:p>
        </p:txBody>
      </p:sp>
      <p:graphicFrame>
        <p:nvGraphicFramePr>
          <p:cNvPr id="471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2446466"/>
              </p:ext>
            </p:extLst>
          </p:nvPr>
        </p:nvGraphicFramePr>
        <p:xfrm>
          <a:off x="5160963" y="1555750"/>
          <a:ext cx="221456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2" name="Equation" r:id="rId11" imgW="2222280" imgH="774360" progId="Equation.DSMT4">
                  <p:embed/>
                </p:oleObj>
              </mc:Choice>
              <mc:Fallback>
                <p:oleObj name="Equation" r:id="rId11" imgW="2222280" imgH="774360" progId="Equation.DSMT4">
                  <p:embed/>
                  <p:pic>
                    <p:nvPicPr>
                      <p:cNvPr id="47115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0963" y="1555750"/>
                        <a:ext cx="2214562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6" name="Text Box 11"/>
          <p:cNvSpPr txBox="1">
            <a:spLocks noChangeArrowheads="1"/>
          </p:cNvSpPr>
          <p:nvPr/>
        </p:nvSpPr>
        <p:spPr bwMode="auto">
          <a:xfrm>
            <a:off x="468313" y="26368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決定針對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</a:p>
        </p:txBody>
      </p:sp>
      <p:graphicFrame>
        <p:nvGraphicFramePr>
          <p:cNvPr id="471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330622"/>
              </p:ext>
            </p:extLst>
          </p:nvPr>
        </p:nvGraphicFramePr>
        <p:xfrm>
          <a:off x="1403350" y="3213100"/>
          <a:ext cx="49974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3" name="Equation" r:id="rId13" imgW="5016240" imgH="558720" progId="Equation.DSMT4">
                  <p:embed/>
                </p:oleObj>
              </mc:Choice>
              <mc:Fallback>
                <p:oleObj name="Equation" r:id="rId13" imgW="5016240" imgH="558720" progId="Equation.DSMT4">
                  <p:embed/>
                  <p:pic>
                    <p:nvPicPr>
                      <p:cNvPr id="4711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13100"/>
                        <a:ext cx="49974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294725"/>
              </p:ext>
            </p:extLst>
          </p:nvPr>
        </p:nvGraphicFramePr>
        <p:xfrm>
          <a:off x="1503363" y="4187825"/>
          <a:ext cx="287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4" name="Equation" r:id="rId15" imgW="2882880" imgH="647640" progId="Equation.DSMT4">
                  <p:embed/>
                </p:oleObj>
              </mc:Choice>
              <mc:Fallback>
                <p:oleObj name="Equation" r:id="rId15" imgW="2882880" imgH="647640" progId="Equation.DSMT4">
                  <p:embed/>
                  <p:pic>
                    <p:nvPicPr>
                      <p:cNvPr id="47118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3363" y="4187825"/>
                        <a:ext cx="287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9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200608"/>
              </p:ext>
            </p:extLst>
          </p:nvPr>
        </p:nvGraphicFramePr>
        <p:xfrm>
          <a:off x="1295385" y="5124450"/>
          <a:ext cx="31988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985" name="Equation" r:id="rId17" imgW="3213000" imgH="647640" progId="Equation.DSMT4">
                  <p:embed/>
                </p:oleObj>
              </mc:Choice>
              <mc:Fallback>
                <p:oleObj name="Equation" r:id="rId17" imgW="3213000" imgH="647640" progId="Equation.DSMT4">
                  <p:embed/>
                  <p:pic>
                    <p:nvPicPr>
                      <p:cNvPr id="47119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85" y="5124450"/>
                        <a:ext cx="31988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20" name="Rectangle 15"/>
          <p:cNvSpPr>
            <a:spLocks noChangeArrowheads="1"/>
          </p:cNvSpPr>
          <p:nvPr/>
        </p:nvSpPr>
        <p:spPr bwMode="auto">
          <a:xfrm>
            <a:off x="429116" y="4260850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5043488" y="4799806"/>
            <a:ext cx="3776984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原本對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兩個變數做偏微分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5114925" y="5376069"/>
            <a:ext cx="370554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經過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之後，</a:t>
            </a:r>
            <a:b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</a:b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只剩下對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做偏微分</a:t>
            </a:r>
          </a:p>
        </p:txBody>
      </p:sp>
    </p:spTree>
    <p:extLst>
      <p:ext uri="{BB962C8B-B14F-4D97-AF65-F5344CB8AC3E}">
        <p14:creationId xmlns:p14="http://schemas.microsoft.com/office/powerpoint/2010/main" val="34042325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BF207C-9978-4A8A-93B4-8CD511EDCA27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261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813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08819"/>
              </p:ext>
            </p:extLst>
          </p:nvPr>
        </p:nvGraphicFramePr>
        <p:xfrm>
          <a:off x="815975" y="333375"/>
          <a:ext cx="34147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3" name="Equation" r:id="rId3" imgW="3429000" imgH="647640" progId="Equation.DSMT4">
                  <p:embed/>
                </p:oleObj>
              </mc:Choice>
              <mc:Fallback>
                <p:oleObj name="Equation" r:id="rId3" imgW="3429000" imgH="647640" progId="Equation.DSMT4">
                  <p:embed/>
                  <p:pic>
                    <p:nvPicPr>
                      <p:cNvPr id="4813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333375"/>
                        <a:ext cx="34147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860032" y="518559"/>
            <a:ext cx="3744416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對於 </a:t>
            </a:r>
            <a:r>
              <a:rPr lang="en-US" altLang="zh-TW" sz="2200" i="1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而言，是 </a:t>
            </a:r>
            <a:r>
              <a:rPr lang="en-US" altLang="zh-TW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u="sng" baseline="300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</a:t>
            </a:r>
            <a:r>
              <a:rPr lang="en-US" altLang="zh-TW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ODE</a:t>
            </a:r>
          </a:p>
        </p:txBody>
      </p:sp>
      <p:graphicFrame>
        <p:nvGraphicFramePr>
          <p:cNvPr id="481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154268"/>
              </p:ext>
            </p:extLst>
          </p:nvPr>
        </p:nvGraphicFramePr>
        <p:xfrm>
          <a:off x="1193800" y="1311275"/>
          <a:ext cx="2149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4" name="Equation" r:id="rId5" imgW="2158920" imgH="444240" progId="Equation.DSMT4">
                  <p:embed/>
                </p:oleObj>
              </mc:Choice>
              <mc:Fallback>
                <p:oleObj name="Equation" r:id="rId5" imgW="2158920" imgH="444240" progId="Equation.DSMT4">
                  <p:embed/>
                  <p:pic>
                    <p:nvPicPr>
                      <p:cNvPr id="4813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1311275"/>
                        <a:ext cx="2149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Text Box 5"/>
          <p:cNvSpPr txBox="1">
            <a:spLocks noChangeArrowheads="1"/>
          </p:cNvSpPr>
          <p:nvPr/>
        </p:nvSpPr>
        <p:spPr bwMode="auto">
          <a:xfrm>
            <a:off x="3635375" y="1268413"/>
            <a:ext cx="53292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這邊的 </a:t>
            </a:r>
            <a:r>
              <a:rPr lang="en-US" altLang="zh-TW" sz="220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值，對 </a:t>
            </a:r>
            <a:r>
              <a:rPr lang="en-US" altLang="zh-TW" sz="220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而言是 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constant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u="sng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但是可能會 </a:t>
            </a:r>
            <a:r>
              <a:rPr lang="en-US" altLang="zh-TW" sz="2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dependent on </a:t>
            </a:r>
            <a:r>
              <a:rPr lang="en-US" altLang="zh-TW" sz="22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(</a:t>
            </a:r>
            <a:r>
              <a:rPr lang="zh-TW" altLang="en-US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特別注意</a:t>
            </a: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)</a:t>
            </a:r>
            <a:endParaRPr lang="en-US" altLang="zh-TW" sz="2200" i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sym typeface="Symbol" panose="05050102010706020507" pitchFamily="18" charset="2"/>
            </a:endParaRPr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1309097" y="2287178"/>
            <a:ext cx="59039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根據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0) =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g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解出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179388" y="1268413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  <p:sp>
        <p:nvSpPr>
          <p:cNvPr id="48137" name="Rectangle 13"/>
          <p:cNvSpPr>
            <a:spLocks noChangeArrowheads="1"/>
          </p:cNvSpPr>
          <p:nvPr/>
        </p:nvSpPr>
        <p:spPr bwMode="auto">
          <a:xfrm>
            <a:off x="156572" y="2287178"/>
            <a:ext cx="89058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</a:p>
        </p:txBody>
      </p:sp>
      <p:sp>
        <p:nvSpPr>
          <p:cNvPr id="48138" name="Text Box 14"/>
          <p:cNvSpPr txBox="1">
            <a:spLocks noChangeArrowheads="1"/>
          </p:cNvSpPr>
          <p:nvPr/>
        </p:nvSpPr>
        <p:spPr bwMode="auto">
          <a:xfrm>
            <a:off x="1309097" y="2863440"/>
            <a:ext cx="61214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一樣，</a:t>
            </a:r>
            <a:r>
              <a:rPr lang="zh-TW" altLang="en-US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也是針對 </a:t>
            </a:r>
            <a:r>
              <a:rPr lang="en-US" altLang="zh-TW" sz="2200" i="1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只是對象改成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initial condition</a:t>
            </a:r>
          </a:p>
        </p:txBody>
      </p:sp>
      <p:graphicFrame>
        <p:nvGraphicFramePr>
          <p:cNvPr id="481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896265"/>
              </p:ext>
            </p:extLst>
          </p:nvPr>
        </p:nvGraphicFramePr>
        <p:xfrm>
          <a:off x="1225723" y="3865152"/>
          <a:ext cx="5513388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5" name="Equation" r:id="rId7" imgW="5537160" imgH="1333440" progId="Equation.DSMT4">
                  <p:embed/>
                </p:oleObj>
              </mc:Choice>
              <mc:Fallback>
                <p:oleObj name="Equation" r:id="rId7" imgW="5537160" imgH="1333440" progId="Equation.DSMT4">
                  <p:embed/>
                  <p:pic>
                    <p:nvPicPr>
                      <p:cNvPr id="48139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723" y="3865152"/>
                        <a:ext cx="5513388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0" name="Text Box 16"/>
          <p:cNvSpPr txBox="1">
            <a:spLocks noChangeArrowheads="1"/>
          </p:cNvSpPr>
          <p:nvPr/>
        </p:nvSpPr>
        <p:spPr bwMode="auto">
          <a:xfrm>
            <a:off x="1403648" y="5302331"/>
            <a:ext cx="1008063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因為</a:t>
            </a:r>
          </a:p>
        </p:txBody>
      </p:sp>
      <p:graphicFrame>
        <p:nvGraphicFramePr>
          <p:cNvPr id="481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9715229"/>
              </p:ext>
            </p:extLst>
          </p:nvPr>
        </p:nvGraphicFramePr>
        <p:xfrm>
          <a:off x="2236788" y="5360988"/>
          <a:ext cx="27971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6" name="Equation" r:id="rId9" imgW="2806560" imgH="406080" progId="Equation.DSMT4">
                  <p:embed/>
                </p:oleObj>
              </mc:Choice>
              <mc:Fallback>
                <p:oleObj name="Equation" r:id="rId9" imgW="2806560" imgH="406080" progId="Equation.DSMT4">
                  <p:embed/>
                  <p:pic>
                    <p:nvPicPr>
                      <p:cNvPr id="48141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5360988"/>
                        <a:ext cx="2797175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611242"/>
              </p:ext>
            </p:extLst>
          </p:nvPr>
        </p:nvGraphicFramePr>
        <p:xfrm>
          <a:off x="2097088" y="5886450"/>
          <a:ext cx="25177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17" name="Equation" r:id="rId11" imgW="2527200" imgH="672840" progId="Equation.DSMT4">
                  <p:embed/>
                </p:oleObj>
              </mc:Choice>
              <mc:Fallback>
                <p:oleObj name="Equation" r:id="rId11" imgW="2527200" imgH="672840" progId="Equation.DSMT4">
                  <p:embed/>
                  <p:pic>
                    <p:nvPicPr>
                      <p:cNvPr id="4814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7088" y="5886450"/>
                        <a:ext cx="25177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654015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1BC6D5E-94C6-479B-A552-92621E2A03D0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262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915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766605"/>
              </p:ext>
            </p:extLst>
          </p:nvPr>
        </p:nvGraphicFramePr>
        <p:xfrm>
          <a:off x="1208088" y="476250"/>
          <a:ext cx="214947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0" name="Equation" r:id="rId3" imgW="2158920" imgH="444240" progId="Equation.DSMT4">
                  <p:embed/>
                </p:oleObj>
              </mc:Choice>
              <mc:Fallback>
                <p:oleObj name="Equation" r:id="rId3" imgW="2158920" imgH="444240" progId="Equation.DSMT4">
                  <p:embed/>
                  <p:pic>
                    <p:nvPicPr>
                      <p:cNvPr id="4915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8088" y="476250"/>
                        <a:ext cx="214947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55391"/>
              </p:ext>
            </p:extLst>
          </p:nvPr>
        </p:nvGraphicFramePr>
        <p:xfrm>
          <a:off x="4876801" y="398462"/>
          <a:ext cx="2519362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1" name="Equation" r:id="rId5" imgW="2527200" imgH="672840" progId="Equation.DSMT4">
                  <p:embed/>
                </p:oleObj>
              </mc:Choice>
              <mc:Fallback>
                <p:oleObj name="Equation" r:id="rId5" imgW="2527200" imgH="672840" progId="Equation.DSMT4">
                  <p:embed/>
                  <p:pic>
                    <p:nvPicPr>
                      <p:cNvPr id="4915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1" y="398462"/>
                        <a:ext cx="2519362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339737"/>
              </p:ext>
            </p:extLst>
          </p:nvPr>
        </p:nvGraphicFramePr>
        <p:xfrm>
          <a:off x="2105025" y="917575"/>
          <a:ext cx="1757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2" name="Equation" r:id="rId7" imgW="1765080" imgH="672840" progId="Equation.DSMT4">
                  <p:embed/>
                </p:oleObj>
              </mc:Choice>
              <mc:Fallback>
                <p:oleObj name="Equation" r:id="rId7" imgW="1765080" imgH="672840" progId="Equation.DSMT4">
                  <p:embed/>
                  <p:pic>
                    <p:nvPicPr>
                      <p:cNvPr id="4915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917575"/>
                        <a:ext cx="1757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Line 5"/>
          <p:cNvSpPr>
            <a:spLocks noChangeShapeType="1"/>
          </p:cNvSpPr>
          <p:nvPr/>
        </p:nvSpPr>
        <p:spPr bwMode="auto">
          <a:xfrm flipH="1">
            <a:off x="3419474" y="727189"/>
            <a:ext cx="1368425" cy="782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3419475" y="333375"/>
            <a:ext cx="136842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比較係數</a:t>
            </a:r>
          </a:p>
        </p:txBody>
      </p:sp>
      <p:graphicFrame>
        <p:nvGraphicFramePr>
          <p:cNvPr id="4916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91409"/>
              </p:ext>
            </p:extLst>
          </p:nvPr>
        </p:nvGraphicFramePr>
        <p:xfrm>
          <a:off x="1433511" y="1683543"/>
          <a:ext cx="33543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3" name="Equation" r:id="rId9" imgW="3365280" imgH="672840" progId="Equation.DSMT4">
                  <p:embed/>
                </p:oleObj>
              </mc:Choice>
              <mc:Fallback>
                <p:oleObj name="Equation" r:id="rId9" imgW="3365280" imgH="672840" progId="Equation.DSMT4">
                  <p:embed/>
                  <p:pic>
                    <p:nvPicPr>
                      <p:cNvPr id="4916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511" y="1683543"/>
                        <a:ext cx="33543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1116013" y="2492375"/>
            <a:ext cx="7056437" cy="436563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未完待續</a:t>
            </a:r>
            <a:r>
              <a:rPr lang="zh-TW" altLang="en-US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，別忘了最後要做 </a:t>
            </a:r>
            <a:r>
              <a:rPr lang="en-US" altLang="zh-TW" sz="220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inverse Fourier transform </a:t>
            </a:r>
          </a:p>
        </p:txBody>
      </p:sp>
      <p:graphicFrame>
        <p:nvGraphicFramePr>
          <p:cNvPr id="4916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65953"/>
              </p:ext>
            </p:extLst>
          </p:nvPr>
        </p:nvGraphicFramePr>
        <p:xfrm>
          <a:off x="1410139" y="3021806"/>
          <a:ext cx="6376988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4" name="Equation" r:id="rId11" imgW="6400800" imgH="672840" progId="Equation.DSMT4">
                  <p:embed/>
                </p:oleObj>
              </mc:Choice>
              <mc:Fallback>
                <p:oleObj name="Equation" r:id="rId11" imgW="6400800" imgH="672840" progId="Equation.DSMT4">
                  <p:embed/>
                  <p:pic>
                    <p:nvPicPr>
                      <p:cNvPr id="4916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0139" y="3021806"/>
                        <a:ext cx="6376988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1187450" y="3787775"/>
            <a:ext cx="72009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不易化簡，課本僅依據                             對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 而言是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even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  <a:sym typeface="Symbol" panose="05050102010706020507" pitchFamily="18" charset="2"/>
              </a:rPr>
              <a:t>function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將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u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t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化簡為</a:t>
            </a:r>
          </a:p>
        </p:txBody>
      </p:sp>
      <p:graphicFrame>
        <p:nvGraphicFramePr>
          <p:cNvPr id="4916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610638"/>
              </p:ext>
            </p:extLst>
          </p:nvPr>
        </p:nvGraphicFramePr>
        <p:xfrm>
          <a:off x="4103686" y="3752055"/>
          <a:ext cx="19462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5" name="Equation" r:id="rId13" imgW="1955520" imgH="672840" progId="Equation.DSMT4">
                  <p:embed/>
                </p:oleObj>
              </mc:Choice>
              <mc:Fallback>
                <p:oleObj name="Equation" r:id="rId13" imgW="1955520" imgH="672840" progId="Equation.DSMT4">
                  <p:embed/>
                  <p:pic>
                    <p:nvPicPr>
                      <p:cNvPr id="4916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6" y="3752055"/>
                        <a:ext cx="1946275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843016"/>
              </p:ext>
            </p:extLst>
          </p:nvPr>
        </p:nvGraphicFramePr>
        <p:xfrm>
          <a:off x="1395413" y="4872038"/>
          <a:ext cx="67183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76" name="Equation" r:id="rId15" imgW="6743520" imgH="1409400" progId="Equation.DSMT4">
                  <p:embed/>
                </p:oleObj>
              </mc:Choice>
              <mc:Fallback>
                <p:oleObj name="Equation" r:id="rId15" imgW="6743520" imgH="1409400" progId="Equation.DSMT4">
                  <p:embed/>
                  <p:pic>
                    <p:nvPicPr>
                      <p:cNvPr id="4916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4872038"/>
                        <a:ext cx="67183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6" name="Rectangle 13"/>
          <p:cNvSpPr>
            <a:spLocks noChangeArrowheads="1"/>
          </p:cNvSpPr>
          <p:nvPr/>
        </p:nvSpPr>
        <p:spPr bwMode="auto">
          <a:xfrm>
            <a:off x="179388" y="2492375"/>
            <a:ext cx="8905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1331913" y="1052513"/>
            <a:ext cx="8636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解出</a:t>
            </a:r>
          </a:p>
        </p:txBody>
      </p:sp>
    </p:spTree>
    <p:extLst>
      <p:ext uri="{BB962C8B-B14F-4D97-AF65-F5344CB8AC3E}">
        <p14:creationId xmlns:p14="http://schemas.microsoft.com/office/powerpoint/2010/main" val="329260618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E5D46CE-22A6-459F-B6AE-B197EE89FA02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263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79388" y="260350"/>
            <a:ext cx="2089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[Example 2]</a:t>
            </a:r>
          </a:p>
        </p:txBody>
      </p:sp>
      <p:sp>
        <p:nvSpPr>
          <p:cNvPr id="50180" name="Text Box 3"/>
          <p:cNvSpPr txBox="1">
            <a:spLocks noChangeArrowheads="1"/>
          </p:cNvSpPr>
          <p:nvPr/>
        </p:nvSpPr>
        <p:spPr bwMode="auto">
          <a:xfrm>
            <a:off x="1835696" y="270288"/>
            <a:ext cx="4897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Laplace’s equation</a:t>
            </a:r>
          </a:p>
        </p:txBody>
      </p:sp>
      <p:graphicFrame>
        <p:nvGraphicFramePr>
          <p:cNvPr id="50181" name="Object 4"/>
          <p:cNvGraphicFramePr>
            <a:graphicFrameLocks noChangeAspect="1"/>
          </p:cNvGraphicFramePr>
          <p:nvPr/>
        </p:nvGraphicFramePr>
        <p:xfrm>
          <a:off x="1476375" y="765175"/>
          <a:ext cx="15303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4" name="Equation" r:id="rId4" imgW="1536700" imgH="698500" progId="Equation.DSMT4">
                  <p:embed/>
                </p:oleObj>
              </mc:Choice>
              <mc:Fallback>
                <p:oleObj name="Equation" r:id="rId4" imgW="1536700" imgH="698500" progId="Equation.DSMT4">
                  <p:embed/>
                  <p:pic>
                    <p:nvPicPr>
                      <p:cNvPr id="5018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765175"/>
                        <a:ext cx="153035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4766090"/>
              </p:ext>
            </p:extLst>
          </p:nvPr>
        </p:nvGraphicFramePr>
        <p:xfrm>
          <a:off x="4041775" y="981075"/>
          <a:ext cx="949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5" name="Equation" r:id="rId6" imgW="952200" imgH="266400" progId="Equation.DSMT4">
                  <p:embed/>
                </p:oleObj>
              </mc:Choice>
              <mc:Fallback>
                <p:oleObj name="Equation" r:id="rId6" imgW="952200" imgH="266400" progId="Equation.DSMT4">
                  <p:embed/>
                  <p:pic>
                    <p:nvPicPr>
                      <p:cNvPr id="5018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1775" y="981075"/>
                        <a:ext cx="9493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3" name="Object 6"/>
          <p:cNvGraphicFramePr>
            <a:graphicFrameLocks noChangeAspect="1"/>
          </p:cNvGraphicFramePr>
          <p:nvPr/>
        </p:nvGraphicFramePr>
        <p:xfrm>
          <a:off x="5724525" y="981075"/>
          <a:ext cx="6080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6" name="Equation" r:id="rId8" imgW="609336" imgH="317362" progId="Equation.DSMT4">
                  <p:embed/>
                </p:oleObj>
              </mc:Choice>
              <mc:Fallback>
                <p:oleObj name="Equation" r:id="rId8" imgW="609336" imgH="317362" progId="Equation.DSMT4">
                  <p:embed/>
                  <p:pic>
                    <p:nvPicPr>
                      <p:cNvPr id="5018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981075"/>
                        <a:ext cx="6080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7"/>
          <p:cNvGraphicFramePr>
            <a:graphicFrameLocks noChangeAspect="1"/>
          </p:cNvGraphicFramePr>
          <p:nvPr/>
        </p:nvGraphicFramePr>
        <p:xfrm>
          <a:off x="1476375" y="1628775"/>
          <a:ext cx="12255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7" name="Equation" r:id="rId10" imgW="1231366" imgH="368140" progId="Equation.DSMT4">
                  <p:embed/>
                </p:oleObj>
              </mc:Choice>
              <mc:Fallback>
                <p:oleObj name="Equation" r:id="rId10" imgW="1231366" imgH="368140" progId="Equation.DSMT4">
                  <p:embed/>
                  <p:pic>
                    <p:nvPicPr>
                      <p:cNvPr id="5018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628775"/>
                        <a:ext cx="12255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93871"/>
              </p:ext>
            </p:extLst>
          </p:nvPr>
        </p:nvGraphicFramePr>
        <p:xfrm>
          <a:off x="3394075" y="1557338"/>
          <a:ext cx="13779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8" name="Equation" r:id="rId12" imgW="1384200" imgH="393480" progId="Equation.DSMT4">
                  <p:embed/>
                </p:oleObj>
              </mc:Choice>
              <mc:Fallback>
                <p:oleObj name="Equation" r:id="rId12" imgW="1384200" imgH="393480" progId="Equation.DSMT4">
                  <p:embed/>
                  <p:pic>
                    <p:nvPicPr>
                      <p:cNvPr id="5018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1557338"/>
                        <a:ext cx="13779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6" name="Object 9"/>
          <p:cNvGraphicFramePr>
            <a:graphicFrameLocks noChangeAspect="1"/>
          </p:cNvGraphicFramePr>
          <p:nvPr/>
        </p:nvGraphicFramePr>
        <p:xfrm>
          <a:off x="5724525" y="1557338"/>
          <a:ext cx="6080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19" name="Equation" r:id="rId14" imgW="609336" imgH="317362" progId="Equation.DSMT4">
                  <p:embed/>
                </p:oleObj>
              </mc:Choice>
              <mc:Fallback>
                <p:oleObj name="Equation" r:id="rId14" imgW="609336" imgH="317362" progId="Equation.DSMT4">
                  <p:embed/>
                  <p:pic>
                    <p:nvPicPr>
                      <p:cNvPr id="5018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1557338"/>
                        <a:ext cx="608013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7" name="Object 10"/>
          <p:cNvGraphicFramePr>
            <a:graphicFrameLocks noChangeAspect="1"/>
          </p:cNvGraphicFramePr>
          <p:nvPr/>
        </p:nvGraphicFramePr>
        <p:xfrm>
          <a:off x="1549400" y="2060575"/>
          <a:ext cx="10985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0" name="Equation" r:id="rId15" imgW="1104900" imgH="749300" progId="Equation.DSMT4">
                  <p:embed/>
                </p:oleObj>
              </mc:Choice>
              <mc:Fallback>
                <p:oleObj name="Equation" r:id="rId15" imgW="1104900" imgH="749300" progId="Equation.DSMT4">
                  <p:embed/>
                  <p:pic>
                    <p:nvPicPr>
                      <p:cNvPr id="5018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060575"/>
                        <a:ext cx="109855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138175"/>
              </p:ext>
            </p:extLst>
          </p:nvPr>
        </p:nvGraphicFramePr>
        <p:xfrm>
          <a:off x="3465513" y="2276475"/>
          <a:ext cx="94932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1" name="Equation" r:id="rId17" imgW="952200" imgH="266400" progId="Equation.DSMT4">
                  <p:embed/>
                </p:oleObj>
              </mc:Choice>
              <mc:Fallback>
                <p:oleObj name="Equation" r:id="rId17" imgW="952200" imgH="266400" progId="Equation.DSMT4">
                  <p:embed/>
                  <p:pic>
                    <p:nvPicPr>
                      <p:cNvPr id="5018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2276475"/>
                        <a:ext cx="949325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9" name="Text Box 12"/>
          <p:cNvSpPr txBox="1">
            <a:spLocks noChangeArrowheads="1"/>
          </p:cNvSpPr>
          <p:nvPr/>
        </p:nvSpPr>
        <p:spPr bwMode="auto">
          <a:xfrm>
            <a:off x="396875" y="2852738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決定針對 </a:t>
            </a:r>
            <a:r>
              <a:rPr lang="en-US" altLang="zh-TW" sz="2200" i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cosine transform </a:t>
            </a:r>
          </a:p>
        </p:txBody>
      </p:sp>
      <p:graphicFrame>
        <p:nvGraphicFramePr>
          <p:cNvPr id="5019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411330"/>
              </p:ext>
            </p:extLst>
          </p:nvPr>
        </p:nvGraphicFramePr>
        <p:xfrm>
          <a:off x="1184275" y="3355975"/>
          <a:ext cx="5681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2" name="Equation" r:id="rId19" imgW="5715000" imgH="558720" progId="Equation.DSMT4">
                  <p:embed/>
                </p:oleObj>
              </mc:Choice>
              <mc:Fallback>
                <p:oleObj name="Equation" r:id="rId19" imgW="5715000" imgH="558720" progId="Equation.DSMT4">
                  <p:embed/>
                  <p:pic>
                    <p:nvPicPr>
                      <p:cNvPr id="5019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3355975"/>
                        <a:ext cx="56816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1" name="Text Box 14"/>
          <p:cNvSpPr txBox="1">
            <a:spLocks noChangeArrowheads="1"/>
          </p:cNvSpPr>
          <p:nvPr/>
        </p:nvSpPr>
        <p:spPr bwMode="auto">
          <a:xfrm>
            <a:off x="395288" y="4221163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2</a:t>
            </a:r>
          </a:p>
        </p:txBody>
      </p:sp>
      <p:graphicFrame>
        <p:nvGraphicFramePr>
          <p:cNvPr id="5019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08057"/>
              </p:ext>
            </p:extLst>
          </p:nvPr>
        </p:nvGraphicFramePr>
        <p:xfrm>
          <a:off x="1397000" y="4149725"/>
          <a:ext cx="450215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3" name="Equation" r:id="rId21" imgW="4520880" imgH="774360" progId="Equation.DSMT4">
                  <p:embed/>
                </p:oleObj>
              </mc:Choice>
              <mc:Fallback>
                <p:oleObj name="Equation" r:id="rId21" imgW="4520880" imgH="774360" progId="Equation.DSMT4">
                  <p:embed/>
                  <p:pic>
                    <p:nvPicPr>
                      <p:cNvPr id="50192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4149725"/>
                        <a:ext cx="450215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9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591913"/>
              </p:ext>
            </p:extLst>
          </p:nvPr>
        </p:nvGraphicFramePr>
        <p:xfrm>
          <a:off x="1327150" y="5622099"/>
          <a:ext cx="3489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4" name="Equation" r:id="rId23" imgW="3504960" imgH="723600" progId="Equation.DSMT4">
                  <p:embed/>
                </p:oleObj>
              </mc:Choice>
              <mc:Fallback>
                <p:oleObj name="Equation" r:id="rId23" imgW="3504960" imgH="723600" progId="Equation.DSMT4">
                  <p:embed/>
                  <p:pic>
                    <p:nvPicPr>
                      <p:cNvPr id="50193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5622099"/>
                        <a:ext cx="34893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4" name="Text Box 17"/>
          <p:cNvSpPr txBox="1">
            <a:spLocks noChangeArrowheads="1"/>
          </p:cNvSpPr>
          <p:nvPr/>
        </p:nvSpPr>
        <p:spPr bwMode="auto">
          <a:xfrm>
            <a:off x="4914107" y="5758656"/>
            <a:ext cx="320516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對於 </a:t>
            </a:r>
            <a:r>
              <a:rPr lang="en-US" altLang="zh-TW" sz="2200" i="1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x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的 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en-US" altLang="zh-TW" sz="2200" baseline="300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nd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order ODE</a:t>
            </a:r>
          </a:p>
        </p:txBody>
      </p:sp>
      <p:graphicFrame>
        <p:nvGraphicFramePr>
          <p:cNvPr id="50195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304046"/>
              </p:ext>
            </p:extLst>
          </p:nvPr>
        </p:nvGraphicFramePr>
        <p:xfrm>
          <a:off x="3914775" y="5084763"/>
          <a:ext cx="4268788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325" name="Equation" r:id="rId25" imgW="4305240" imgH="406080" progId="Equation.DSMT4">
                  <p:embed/>
                </p:oleObj>
              </mc:Choice>
              <mc:Fallback>
                <p:oleObj name="Equation" r:id="rId25" imgW="4305240" imgH="406080" progId="Equation.DSMT4">
                  <p:embed/>
                  <p:pic>
                    <p:nvPicPr>
                      <p:cNvPr id="5019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775" y="5084763"/>
                        <a:ext cx="4268788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96" name="Text Box 19"/>
          <p:cNvSpPr txBox="1">
            <a:spLocks noChangeArrowheads="1"/>
          </p:cNvSpPr>
          <p:nvPr/>
        </p:nvSpPr>
        <p:spPr bwMode="auto">
          <a:xfrm>
            <a:off x="3132138" y="5013325"/>
            <a:ext cx="9350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from</a:t>
            </a:r>
          </a:p>
        </p:txBody>
      </p:sp>
    </p:spTree>
    <p:extLst>
      <p:ext uri="{BB962C8B-B14F-4D97-AF65-F5344CB8AC3E}">
        <p14:creationId xmlns:p14="http://schemas.microsoft.com/office/powerpoint/2010/main" val="73144537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EF612D-D9A3-47C5-8EB2-CB70BA93587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264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395288" y="404813"/>
            <a:ext cx="58324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3</a:t>
            </a:r>
          </a:p>
        </p:txBody>
      </p:sp>
      <p:graphicFrame>
        <p:nvGraphicFramePr>
          <p:cNvPr id="5222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668376"/>
              </p:ext>
            </p:extLst>
          </p:nvPr>
        </p:nvGraphicFramePr>
        <p:xfrm>
          <a:off x="1610805" y="423873"/>
          <a:ext cx="3489325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4" name="Equation" r:id="rId3" imgW="3504960" imgH="723600" progId="Equation.DSMT4">
                  <p:embed/>
                </p:oleObj>
              </mc:Choice>
              <mc:Fallback>
                <p:oleObj name="Equation" r:id="rId3" imgW="3504960" imgH="723600" progId="Equation.DSMT4">
                  <p:embed/>
                  <p:pic>
                    <p:nvPicPr>
                      <p:cNvPr id="5222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0805" y="423873"/>
                        <a:ext cx="3489325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273710"/>
              </p:ext>
            </p:extLst>
          </p:nvPr>
        </p:nvGraphicFramePr>
        <p:xfrm>
          <a:off x="1595225" y="1431925"/>
          <a:ext cx="447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5" name="Equation" r:id="rId5" imgW="4470120" imgH="368280" progId="Equation.DSMT4">
                  <p:embed/>
                </p:oleObj>
              </mc:Choice>
              <mc:Fallback>
                <p:oleObj name="Equation" r:id="rId5" imgW="4470120" imgH="368280" progId="Equation.DSMT4">
                  <p:embed/>
                  <p:pic>
                    <p:nvPicPr>
                      <p:cNvPr id="5222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225" y="1431925"/>
                        <a:ext cx="4470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42" name="AutoShape 17"/>
          <p:cNvSpPr>
            <a:spLocks noChangeArrowheads="1"/>
          </p:cNvSpPr>
          <p:nvPr/>
        </p:nvSpPr>
        <p:spPr bwMode="auto">
          <a:xfrm>
            <a:off x="611188" y="1484313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09002" y="2084377"/>
            <a:ext cx="841147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4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由                                              來解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,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c</a:t>
            </a:r>
            <a:r>
              <a:rPr lang="en-US" altLang="zh-TW" sz="2200" baseline="-25000" dirty="0">
                <a:latin typeface="Times New Roman" panose="02020603050405020304" pitchFamily="18" charset="0"/>
                <a:ea typeface="標楷體" panose="03000509000000000000" pitchFamily="65" charset="-120"/>
              </a:rPr>
              <a:t>2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(may be dependent on </a:t>
            </a:r>
            <a:r>
              <a:rPr lang="en-US" altLang="zh-TW" sz="2200" i="1" dirty="0">
                <a:latin typeface="Times New Roman" panose="02020603050405020304" pitchFamily="18" charset="0"/>
                <a:ea typeface="標楷體" panose="03000509000000000000" pitchFamily="65" charset="-120"/>
              </a:rPr>
              <a:t>f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) 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890260"/>
              </p:ext>
            </p:extLst>
          </p:nvPr>
        </p:nvGraphicFramePr>
        <p:xfrm>
          <a:off x="1777428" y="2157402"/>
          <a:ext cx="12255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6" name="Equation" r:id="rId7" imgW="1231366" imgH="368140" progId="Equation.DSMT4">
                  <p:embed/>
                </p:oleObj>
              </mc:Choice>
              <mc:Fallback>
                <p:oleObj name="Equation" r:id="rId7" imgW="1231366" imgH="368140" progId="Equation.DSMT4">
                  <p:embed/>
                  <p:pic>
                    <p:nvPicPr>
                      <p:cNvPr id="5325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7428" y="2157402"/>
                        <a:ext cx="122555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495595"/>
              </p:ext>
            </p:extLst>
          </p:nvPr>
        </p:nvGraphicFramePr>
        <p:xfrm>
          <a:off x="3288728" y="2157402"/>
          <a:ext cx="14668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7" name="Equation" r:id="rId9" imgW="1473200" imgH="393700" progId="Equation.DSMT4">
                  <p:embed/>
                </p:oleObj>
              </mc:Choice>
              <mc:Fallback>
                <p:oleObj name="Equation" r:id="rId9" imgW="1473200" imgH="393700" progId="Equation.DSMT4">
                  <p:embed/>
                  <p:pic>
                    <p:nvPicPr>
                      <p:cNvPr id="5325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8728" y="2157402"/>
                        <a:ext cx="14668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2469534"/>
              </p:ext>
            </p:extLst>
          </p:nvPr>
        </p:nvGraphicFramePr>
        <p:xfrm>
          <a:off x="1426966" y="3662611"/>
          <a:ext cx="55292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8" name="Equation" r:id="rId11" imgW="5562360" imgH="558720" progId="Equation.DSMT4">
                  <p:embed/>
                </p:oleObj>
              </mc:Choice>
              <mc:Fallback>
                <p:oleObj name="Equation" r:id="rId11" imgW="5562360" imgH="558720" progId="Equation.DSMT4">
                  <p:embed/>
                  <p:pic>
                    <p:nvPicPr>
                      <p:cNvPr id="5325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6966" y="3662611"/>
                        <a:ext cx="55292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563133"/>
              </p:ext>
            </p:extLst>
          </p:nvPr>
        </p:nvGraphicFramePr>
        <p:xfrm>
          <a:off x="1589088" y="4389438"/>
          <a:ext cx="67056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69" name="Equation" r:id="rId13" imgW="6743520" imgH="672840" progId="Equation.DSMT4">
                  <p:embed/>
                </p:oleObj>
              </mc:Choice>
              <mc:Fallback>
                <p:oleObj name="Equation" r:id="rId13" imgW="6743520" imgH="672840" progId="Equation.DSMT4">
                  <p:embed/>
                  <p:pic>
                    <p:nvPicPr>
                      <p:cNvPr id="5325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088" y="4389438"/>
                        <a:ext cx="67056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1417066" y="2589202"/>
            <a:ext cx="6985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1 </a:t>
            </a: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一樣，</a:t>
            </a:r>
            <a:r>
              <a:rPr lang="zh-TW" altLang="en-US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也是針對 </a:t>
            </a:r>
            <a:r>
              <a:rPr lang="en-US" altLang="zh-TW" sz="2200" i="1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y</a:t>
            </a:r>
            <a:r>
              <a:rPr lang="en-US" altLang="zh-TW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  <a:r>
              <a:rPr lang="zh-TW" altLang="en-US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 u="sng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cosine transform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只是對象改成 </a:t>
            </a:r>
            <a:r>
              <a:rPr lang="en-US" altLang="zh-TW" sz="2200">
                <a:solidFill>
                  <a:srgbClr val="8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boundary conditions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009453" y="5397490"/>
            <a:ext cx="49688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可以用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Laplace transform 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的「取巧法」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5809678" y="525302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4585716" y="5253027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893234" y="3728492"/>
            <a:ext cx="43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</a:t>
            </a:r>
          </a:p>
        </p:txBody>
      </p:sp>
      <p:sp>
        <p:nvSpPr>
          <p:cNvPr id="31" name="Text Box 20"/>
          <p:cNvSpPr txBox="1">
            <a:spLocks noChangeArrowheads="1"/>
          </p:cNvSpPr>
          <p:nvPr/>
        </p:nvSpPr>
        <p:spPr bwMode="auto">
          <a:xfrm>
            <a:off x="893234" y="4466205"/>
            <a:ext cx="4318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21509089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B1866-FD1C-4D1D-9B0D-EBD70C16AE8A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265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325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842506"/>
              </p:ext>
            </p:extLst>
          </p:nvPr>
        </p:nvGraphicFramePr>
        <p:xfrm>
          <a:off x="1258888" y="406779"/>
          <a:ext cx="4470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8" name="Equation" r:id="rId3" imgW="4470120" imgH="368280" progId="Equation.DSMT4">
                  <p:embed/>
                </p:oleObj>
              </mc:Choice>
              <mc:Fallback>
                <p:oleObj name="Equation" r:id="rId3" imgW="4470120" imgH="368280" progId="Equation.DSMT4">
                  <p:embed/>
                  <p:pic>
                    <p:nvPicPr>
                      <p:cNvPr id="53252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6779"/>
                        <a:ext cx="4470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8" name="Text Box 9"/>
          <p:cNvSpPr txBox="1">
            <a:spLocks noChangeArrowheads="1"/>
          </p:cNvSpPr>
          <p:nvPr/>
        </p:nvSpPr>
        <p:spPr bwMode="auto">
          <a:xfrm>
            <a:off x="609601" y="856041"/>
            <a:ext cx="151288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分別代入</a:t>
            </a:r>
          </a:p>
        </p:txBody>
      </p:sp>
      <p:graphicFrame>
        <p:nvGraphicFramePr>
          <p:cNvPr id="5325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593285"/>
              </p:ext>
            </p:extLst>
          </p:nvPr>
        </p:nvGraphicFramePr>
        <p:xfrm>
          <a:off x="1798638" y="1685287"/>
          <a:ext cx="64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69" name="Equation" r:id="rId5" imgW="647419" imgH="342751" progId="Equation.DSMT4">
                  <p:embed/>
                </p:oleObj>
              </mc:Choice>
              <mc:Fallback>
                <p:oleObj name="Equation" r:id="rId5" imgW="647419" imgH="342751" progId="Equation.DSMT4">
                  <p:embed/>
                  <p:pic>
                    <p:nvPicPr>
                      <p:cNvPr id="53259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1685287"/>
                        <a:ext cx="647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406799"/>
              </p:ext>
            </p:extLst>
          </p:nvPr>
        </p:nvGraphicFramePr>
        <p:xfrm>
          <a:off x="3009900" y="1559858"/>
          <a:ext cx="46355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0" name="Equation" r:id="rId7" imgW="4635360" imgH="647640" progId="Equation.DSMT4">
                  <p:embed/>
                </p:oleObj>
              </mc:Choice>
              <mc:Fallback>
                <p:oleObj name="Equation" r:id="rId7" imgW="4635360" imgH="647640" progId="Equation.DSMT4">
                  <p:embed/>
                  <p:pic>
                    <p:nvPicPr>
                      <p:cNvPr id="5326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559858"/>
                        <a:ext cx="46355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1" name="AutoShape 12"/>
          <p:cNvSpPr>
            <a:spLocks noChangeArrowheads="1"/>
          </p:cNvSpPr>
          <p:nvPr/>
        </p:nvSpPr>
        <p:spPr bwMode="auto">
          <a:xfrm>
            <a:off x="588370" y="2317146"/>
            <a:ext cx="936625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5326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0969336"/>
              </p:ext>
            </p:extLst>
          </p:nvPr>
        </p:nvGraphicFramePr>
        <p:xfrm>
          <a:off x="1798638" y="2343574"/>
          <a:ext cx="647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1" name="Equation" r:id="rId9" imgW="647419" imgH="342751" progId="Equation.DSMT4">
                  <p:embed/>
                </p:oleObj>
              </mc:Choice>
              <mc:Fallback>
                <p:oleObj name="Equation" r:id="rId9" imgW="647419" imgH="342751" progId="Equation.DSMT4">
                  <p:embed/>
                  <p:pic>
                    <p:nvPicPr>
                      <p:cNvPr id="53262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8638" y="2343574"/>
                        <a:ext cx="6477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77273"/>
              </p:ext>
            </p:extLst>
          </p:nvPr>
        </p:nvGraphicFramePr>
        <p:xfrm>
          <a:off x="3009900" y="2207558"/>
          <a:ext cx="3048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2" name="Equation" r:id="rId10" imgW="3047760" imgH="647640" progId="Equation.DSMT4">
                  <p:embed/>
                </p:oleObj>
              </mc:Choice>
              <mc:Fallback>
                <p:oleObj name="Equation" r:id="rId10" imgW="3047760" imgH="647640" progId="Equation.DSMT4">
                  <p:embed/>
                  <p:pic>
                    <p:nvPicPr>
                      <p:cNvPr id="53263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2207558"/>
                        <a:ext cx="3048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287192"/>
              </p:ext>
            </p:extLst>
          </p:nvPr>
        </p:nvGraphicFramePr>
        <p:xfrm>
          <a:off x="2024063" y="1007933"/>
          <a:ext cx="1274762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3" name="Equation" r:id="rId12" imgW="1282680" imgH="317160" progId="Equation.DSMT4">
                  <p:embed/>
                </p:oleObj>
              </mc:Choice>
              <mc:Fallback>
                <p:oleObj name="Equation" r:id="rId12" imgW="1282680" imgH="317160" progId="Equation.DSMT4">
                  <p:embed/>
                  <p:pic>
                    <p:nvPicPr>
                      <p:cNvPr id="2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063" y="1007933"/>
                        <a:ext cx="1274762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075389"/>
              </p:ext>
            </p:extLst>
          </p:nvPr>
        </p:nvGraphicFramePr>
        <p:xfrm>
          <a:off x="4543425" y="863600"/>
          <a:ext cx="2286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4" name="Equation" r:id="rId14" imgW="2298600" imgH="647640" progId="Equation.DSMT4">
                  <p:embed/>
                </p:oleObj>
              </mc:Choice>
              <mc:Fallback>
                <p:oleObj name="Equation" r:id="rId14" imgW="2298600" imgH="647640" progId="Equation.DSMT4">
                  <p:embed/>
                  <p:pic>
                    <p:nvPicPr>
                      <p:cNvPr id="2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863600"/>
                        <a:ext cx="22860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270827"/>
              </p:ext>
            </p:extLst>
          </p:nvPr>
        </p:nvGraphicFramePr>
        <p:xfrm>
          <a:off x="1487488" y="3086100"/>
          <a:ext cx="3708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5" name="Equation" r:id="rId16" imgW="3708360" imgH="711000" progId="Equation.DSMT4">
                  <p:embed/>
                </p:oleObj>
              </mc:Choice>
              <mc:Fallback>
                <p:oleObj name="Equation" r:id="rId16" imgW="3708360" imgH="711000" progId="Equation.DSMT4">
                  <p:embed/>
                  <p:pic>
                    <p:nvPicPr>
                      <p:cNvPr id="5427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488" y="3086100"/>
                        <a:ext cx="3708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467544" y="4052906"/>
            <a:ext cx="61928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Step 5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inverse cosine transform </a:t>
            </a:r>
            <a:endParaRPr lang="en-US" altLang="zh-TW" sz="22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aphicFrame>
        <p:nvGraphicFramePr>
          <p:cNvPr id="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355908"/>
              </p:ext>
            </p:extLst>
          </p:nvPr>
        </p:nvGraphicFramePr>
        <p:xfrm>
          <a:off x="738981" y="4805823"/>
          <a:ext cx="7589837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176" name="Equation" r:id="rId18" imgW="7619760" imgH="711000" progId="Equation.DSMT4">
                  <p:embed/>
                </p:oleObj>
              </mc:Choice>
              <mc:Fallback>
                <p:oleObj name="Equation" r:id="rId18" imgW="7619760" imgH="711000" progId="Equation.DSMT4">
                  <p:embed/>
                  <p:pic>
                    <p:nvPicPr>
                      <p:cNvPr id="5427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981" y="4805823"/>
                        <a:ext cx="7589837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66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304925" y="5844066"/>
            <a:ext cx="475297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en-US" sz="2200">
                <a:latin typeface="Times New Roman" panose="02020603050405020304" pitchFamily="18" charset="0"/>
                <a:ea typeface="標楷體" panose="03000509000000000000" pitchFamily="65" charset="-120"/>
              </a:rPr>
              <a:t>算到這裡即可，難以繼續化簡</a:t>
            </a:r>
            <a:r>
              <a:rPr lang="en-US" altLang="zh-TW" sz="2200"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61255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矩形 6"/>
          <p:cNvSpPr>
            <a:spLocks noChangeArrowheads="1"/>
          </p:cNvSpPr>
          <p:nvPr/>
        </p:nvSpPr>
        <p:spPr bwMode="auto">
          <a:xfrm>
            <a:off x="449076" y="424784"/>
            <a:ext cx="7488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b="1" dirty="0">
                <a:solidFill>
                  <a:srgbClr val="3333FF"/>
                </a:solidFill>
              </a:rPr>
              <a:t>[Example 1]</a:t>
            </a:r>
            <a:r>
              <a:rPr lang="zh-TW" altLang="en-US" b="1" dirty="0">
                <a:solidFill>
                  <a:srgbClr val="3333FF"/>
                </a:solidFill>
              </a:rPr>
              <a:t>　</a:t>
            </a:r>
            <a:r>
              <a:rPr lang="zh-TW" altLang="en-US" b="1" dirty="0"/>
              <a:t>　</a:t>
            </a:r>
            <a:r>
              <a:rPr lang="en-US" altLang="zh-TW" dirty="0"/>
              <a:t>Steady Temperatures in a Circular Plate</a:t>
            </a:r>
          </a:p>
        </p:txBody>
      </p:sp>
      <p:sp>
        <p:nvSpPr>
          <p:cNvPr id="11268" name="矩形 8"/>
          <p:cNvSpPr>
            <a:spLocks noChangeArrowheads="1"/>
          </p:cNvSpPr>
          <p:nvPr/>
        </p:nvSpPr>
        <p:spPr bwMode="auto">
          <a:xfrm>
            <a:off x="1505401" y="1032260"/>
            <a:ext cx="30208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r>
              <a:rPr lang="en-US" altLang="zh-TW" dirty="0"/>
              <a:t>Solve Laplace’s equation</a:t>
            </a:r>
          </a:p>
        </p:txBody>
      </p:sp>
      <p:graphicFrame>
        <p:nvGraphicFramePr>
          <p:cNvPr id="11269" name="Object 2"/>
          <p:cNvGraphicFramePr>
            <a:graphicFrameLocks noChangeAspect="1"/>
          </p:cNvGraphicFramePr>
          <p:nvPr>
            <p:extLst/>
          </p:nvPr>
        </p:nvGraphicFramePr>
        <p:xfrm>
          <a:off x="3169996" y="2489590"/>
          <a:ext cx="3148013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0" name="Equation" r:id="rId3" imgW="1663700" imgH="203200" progId="Equation.DSMT4">
                  <p:embed/>
                </p:oleObj>
              </mc:Choice>
              <mc:Fallback>
                <p:oleObj name="Equation" r:id="rId3" imgW="1663700" imgH="203200" progId="Equation.DSMT4">
                  <p:embed/>
                  <p:pic>
                    <p:nvPicPr>
                      <p:cNvPr id="1126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9996" y="2489590"/>
                        <a:ext cx="3148013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907427" y="2987868"/>
            <a:ext cx="1671637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 dirty="0">
                <a:solidFill>
                  <a:schemeClr val="accent6">
                    <a:lumMod val="50000"/>
                  </a:schemeClr>
                </a:solidFill>
              </a:rPr>
              <a:t>SOLUTION</a:t>
            </a:r>
          </a:p>
        </p:txBody>
      </p:sp>
      <p:graphicFrame>
        <p:nvGraphicFramePr>
          <p:cNvPr id="11271" name="Object 3"/>
          <p:cNvGraphicFramePr>
            <a:graphicFrameLocks noChangeAspect="1"/>
          </p:cNvGraphicFramePr>
          <p:nvPr>
            <p:extLst/>
          </p:nvPr>
        </p:nvGraphicFramePr>
        <p:xfrm>
          <a:off x="1856313" y="5730421"/>
          <a:ext cx="2643188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1" name="Equation" r:id="rId5" imgW="1397000" imgH="419100" progId="Equation.DSMT4">
                  <p:embed/>
                </p:oleObj>
              </mc:Choice>
              <mc:Fallback>
                <p:oleObj name="Equation" r:id="rId5" imgW="1397000" imgH="419100" progId="Equation.DSMT4">
                  <p:embed/>
                  <p:pic>
                    <p:nvPicPr>
                      <p:cNvPr id="112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313" y="5730421"/>
                        <a:ext cx="2643188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1505922" y="2442878"/>
            <a:ext cx="12731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subject to</a:t>
            </a:r>
            <a:endParaRPr lang="zh-TW" alt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684463" y="1538100"/>
          <a:ext cx="2667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2" name="Equation" r:id="rId7" imgW="1511280" imgH="419040" progId="Equation.DSMT4">
                  <p:embed/>
                </p:oleObj>
              </mc:Choice>
              <mc:Fallback>
                <p:oleObj name="Equation" r:id="rId7" imgW="1511280" imgH="41904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4463" y="1538100"/>
                        <a:ext cx="2667000" cy="73977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矩形 14"/>
          <p:cNvSpPr/>
          <p:nvPr/>
        </p:nvSpPr>
        <p:spPr>
          <a:xfrm>
            <a:off x="1505922" y="3529171"/>
            <a:ext cx="16337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Suppose that</a:t>
            </a:r>
            <a:endParaRPr lang="zh-TW" altLang="en-US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/>
          </p:nvPr>
        </p:nvGraphicFramePr>
        <p:xfrm>
          <a:off x="3177907" y="3556868"/>
          <a:ext cx="2378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3" name="Equation" r:id="rId9" imgW="1257120" imgH="253800" progId="Equation.DSMT4">
                  <p:embed/>
                </p:oleObj>
              </mc:Choice>
              <mc:Fallback>
                <p:oleObj name="Equation" r:id="rId9" imgW="1257120" imgH="253800" progId="Equation.DSMT4">
                  <p:embed/>
                  <p:pic>
                    <p:nvPicPr>
                      <p:cNvPr id="1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907" y="3556868"/>
                        <a:ext cx="2378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89084"/>
              </p:ext>
            </p:extLst>
          </p:nvPr>
        </p:nvGraphicFramePr>
        <p:xfrm>
          <a:off x="383933" y="4038146"/>
          <a:ext cx="5572125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4" name="Equation" r:id="rId11" imgW="2946240" imgH="355320" progId="Equation.DSMT4">
                  <p:embed/>
                </p:oleObj>
              </mc:Choice>
              <mc:Fallback>
                <p:oleObj name="Equation" r:id="rId11" imgW="2946240" imgH="355320" progId="Equation.DSMT4">
                  <p:embed/>
                  <p:pic>
                    <p:nvPicPr>
                      <p:cNvPr id="1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933" y="4038146"/>
                        <a:ext cx="5572125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/>
          </p:nvPr>
        </p:nvGraphicFramePr>
        <p:xfrm>
          <a:off x="1584325" y="4765675"/>
          <a:ext cx="367506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45" name="Equation" r:id="rId13" imgW="1942920" imgH="457200" progId="Equation.DSMT4">
                  <p:embed/>
                </p:oleObj>
              </mc:Choice>
              <mc:Fallback>
                <p:oleObj name="Equation" r:id="rId13" imgW="1942920" imgH="457200" progId="Equation.DSMT4">
                  <p:embed/>
                  <p:pic>
                    <p:nvPicPr>
                      <p:cNvPr id="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325" y="4765675"/>
                        <a:ext cx="367506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圖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28184" y="1032260"/>
            <a:ext cx="2495550" cy="231457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6772080" y="3236659"/>
            <a:ext cx="12666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/>
              <a:t>Fig. 2.8.2</a:t>
            </a:r>
            <a:endParaRPr lang="zh-TW" altLang="en-US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06404" y="3516496"/>
            <a:ext cx="1149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(Step 1)</a:t>
            </a:r>
            <a:endParaRPr lang="zh-TW" altLang="en-US" dirty="0"/>
          </a:p>
        </p:txBody>
      </p:sp>
      <p:sp>
        <p:nvSpPr>
          <p:cNvPr id="21" name="投影片編號版面配置區 6"/>
          <p:cNvSpPr>
            <a:spLocks noGrp="1"/>
          </p:cNvSpPr>
          <p:nvPr>
            <p:ph type="sldNum" sz="quarter" idx="12"/>
          </p:nvPr>
        </p:nvSpPr>
        <p:spPr bwMode="auto">
          <a:xfrm>
            <a:off x="8172400" y="194998"/>
            <a:ext cx="75077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</a:defRPr>
            </a:lvl9pPr>
          </a:lstStyle>
          <a:p>
            <a:pPr eaLnBrk="1" hangingPunct="1"/>
            <a:fld id="{AD4A21A4-7318-46B1-9031-2E2169CAE6A2}" type="slidenum">
              <a:rPr lang="en-US" altLang="zh-TW" sz="2000">
                <a:solidFill>
                  <a:srgbClr val="3333FF"/>
                </a:solidFill>
              </a:rPr>
              <a:pPr eaLnBrk="1" hangingPunct="1"/>
              <a:t>185</a:t>
            </a:fld>
            <a:endParaRPr lang="en-US" altLang="zh-TW" sz="2000">
              <a:solidFill>
                <a:srgbClr val="3333FF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318009" y="3693995"/>
            <a:ext cx="2671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en-US" altLang="zh-TW" sz="1200" dirty="0">
                <a:cs typeface="Times New Roman" panose="02020603050405020304" pitchFamily="18" charset="0"/>
              </a:rPr>
              <a:t>From D. G. </a:t>
            </a:r>
            <a:r>
              <a:rPr lang="en-US" altLang="zh-TW" sz="1200" dirty="0" err="1">
                <a:cs typeface="Times New Roman" panose="02020603050405020304" pitchFamily="18" charset="0"/>
              </a:rPr>
              <a:t>Zill</a:t>
            </a:r>
            <a:r>
              <a:rPr lang="en-US" altLang="zh-TW" sz="1200" dirty="0">
                <a:cs typeface="Times New Roman" panose="02020603050405020304" pitchFamily="18" charset="0"/>
              </a:rPr>
              <a:t> and Michael R. Cullen, Differential Equations-with Boundary-Value Problem (metric version), 9th edition, Cengage Learning, 2017, Section 13.2. </a:t>
            </a:r>
          </a:p>
        </p:txBody>
      </p:sp>
    </p:spTree>
    <p:extLst>
      <p:ext uri="{BB962C8B-B14F-4D97-AF65-F5344CB8AC3E}">
        <p14:creationId xmlns:p14="http://schemas.microsoft.com/office/powerpoint/2010/main" val="16116948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F1283B-987F-4765-B2D9-D962B39ED138}" type="slidenum">
              <a:rPr lang="en-US" altLang="zh-TW" sz="2000" smtClean="0">
                <a:solidFill>
                  <a:srgbClr val="3333FF"/>
                </a:solidFill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266</a:t>
            </a:fld>
            <a:endParaRPr lang="en-US" altLang="zh-TW" sz="200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Text Box 2"/>
          <p:cNvSpPr txBox="1">
            <a:spLocks noChangeArrowheads="1"/>
          </p:cNvSpPr>
          <p:nvPr/>
        </p:nvSpPr>
        <p:spPr bwMode="auto">
          <a:xfrm>
            <a:off x="395288" y="260350"/>
            <a:ext cx="7993062" cy="466725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b="1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本節需要注意的地方</a:t>
            </a:r>
          </a:p>
        </p:txBody>
      </p:sp>
      <p:sp>
        <p:nvSpPr>
          <p:cNvPr id="55300" name="Text Box 3"/>
          <p:cNvSpPr txBox="1">
            <a:spLocks noChangeArrowheads="1"/>
          </p:cNvSpPr>
          <p:nvPr/>
        </p:nvSpPr>
        <p:spPr bwMode="auto">
          <a:xfrm>
            <a:off x="323850" y="765175"/>
            <a:ext cx="85693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(1)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微分公式當中，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cosine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和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sine transform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會有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互換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的情形。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(See page 255)</a:t>
            </a: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(2)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在解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boundary value problem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時，要了解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何時用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，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何時用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cosine transform, </a:t>
            </a: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何時用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sine transform     (see page 258)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619" y="3388955"/>
            <a:ext cx="8280400" cy="297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(3)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在解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partial differential equation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時，往往只針對一個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independent variable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做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transform,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另一個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independent variable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不受影響，如 </a:t>
            </a:r>
            <a:r>
              <a:rPr lang="en-US" altLang="zh-TW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Examples 1 and 2  </a:t>
            </a:r>
            <a:r>
              <a:rPr lang="zh-TW" altLang="en-US" sz="2200" dirty="0">
                <a:latin typeface="Times New Roman" panose="02020603050405020304" pitchFamily="18" charset="0"/>
                <a:ea typeface="標楷體" panose="03000509000000000000" pitchFamily="65" charset="-120"/>
              </a:rPr>
              <a:t>的例子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計算過程中，自己要清楚是對哪一個 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independent variable </a:t>
            </a:r>
            <a:r>
              <a:rPr lang="zh-TW" altLang="en-US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做</a:t>
            </a:r>
            <a:r>
              <a:rPr lang="en-US" altLang="zh-TW" sz="2200" dirty="0">
                <a:solidFill>
                  <a:srgbClr val="6633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Fourier transform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200" dirty="0">
              <a:solidFill>
                <a:srgbClr val="6633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※ </a:t>
            </a:r>
            <a:r>
              <a:rPr lang="zh-TW" altLang="en-US" sz="2200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本講義中習慣用</a:t>
            </a:r>
            <a:r>
              <a:rPr lang="zh-TW" altLang="en-US" sz="2200" u="sng" dirty="0">
                <a:solidFill>
                  <a:srgbClr val="3333FF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下標做記號</a:t>
            </a:r>
            <a:endParaRPr lang="en-US" altLang="zh-TW" sz="22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48905382"/>
      </p:ext>
    </p:extLst>
  </p:cSld>
  <p:clrMapOvr>
    <a:masterClrMapping/>
  </p:clrMapOvr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37997</TotalTime>
  <Words>3608</Words>
  <Application>Microsoft Office PowerPoint</Application>
  <PresentationFormat>如螢幕大小 (4:3)</PresentationFormat>
  <Paragraphs>564</Paragraphs>
  <Slides>90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90</vt:i4>
      </vt:variant>
    </vt:vector>
  </HeadingPairs>
  <TitlesOfParts>
    <vt:vector size="99" baseType="lpstr">
      <vt:lpstr>新細明體</vt:lpstr>
      <vt:lpstr>標楷體</vt:lpstr>
      <vt:lpstr>Arial</vt:lpstr>
      <vt:lpstr>Cambria Math</vt:lpstr>
      <vt:lpstr>Symbol</vt:lpstr>
      <vt:lpstr>Times New Roman</vt:lpstr>
      <vt:lpstr>Wingdings</vt:lpstr>
      <vt:lpstr>預設簡報設計</vt:lpstr>
      <vt:lpstr>Equation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DJJ</dc:creator>
  <cp:lastModifiedBy>user</cp:lastModifiedBy>
  <cp:revision>2544</cp:revision>
  <dcterms:created xsi:type="dcterms:W3CDTF">2007-12-10T14:35:13Z</dcterms:created>
  <dcterms:modified xsi:type="dcterms:W3CDTF">2024-02-18T22:32:54Z</dcterms:modified>
</cp:coreProperties>
</file>